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1" r:id="rId2"/>
    <p:sldMasterId id="2147483683" r:id="rId3"/>
    <p:sldMasterId id="2147483705" r:id="rId4"/>
  </p:sldMasterIdLst>
  <p:notesMasterIdLst>
    <p:notesMasterId r:id="rId20"/>
  </p:notesMasterIdLst>
  <p:handoutMasterIdLst>
    <p:handoutMasterId r:id="rId21"/>
  </p:handoutMasterIdLst>
  <p:sldIdLst>
    <p:sldId id="269" r:id="rId5"/>
    <p:sldId id="273" r:id="rId6"/>
    <p:sldId id="281" r:id="rId7"/>
    <p:sldId id="277" r:id="rId8"/>
    <p:sldId id="274" r:id="rId9"/>
    <p:sldId id="280" r:id="rId10"/>
    <p:sldId id="284" r:id="rId11"/>
    <p:sldId id="285" r:id="rId12"/>
    <p:sldId id="286" r:id="rId13"/>
    <p:sldId id="278" r:id="rId14"/>
    <p:sldId id="283" r:id="rId15"/>
    <p:sldId id="276" r:id="rId16"/>
    <p:sldId id="282" r:id="rId17"/>
    <p:sldId id="275" r:id="rId18"/>
    <p:sldId id="272" r:id="rId1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0D9AF5-BE91-49D1-94A2-8C662617A931}" v="18" dt="2021-07-22T08:11:17.1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39" autoAdjust="0"/>
    <p:restoredTop sz="96357" autoAdjust="0"/>
  </p:normalViewPr>
  <p:slideViewPr>
    <p:cSldViewPr snapToGrid="0">
      <p:cViewPr varScale="1">
        <p:scale>
          <a:sx n="72" d="100"/>
          <a:sy n="72" d="100"/>
        </p:scale>
        <p:origin x="913"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ar" userId="18fd080a-288d-42bb-86f1-9b05a4a1a4b7" providerId="ADAL" clId="{8FADB8F2-05F8-42A6-BBBF-CDE8A7013D88}"/>
    <pc:docChg chg="delSld modSld">
      <pc:chgData name="Aleksandar" userId="18fd080a-288d-42bb-86f1-9b05a4a1a4b7" providerId="ADAL" clId="{8FADB8F2-05F8-42A6-BBBF-CDE8A7013D88}" dt="2021-03-19T10:43:37.174" v="69" actId="20577"/>
      <pc:docMkLst>
        <pc:docMk/>
      </pc:docMkLst>
      <pc:sldChg chg="addSp modSp mod">
        <pc:chgData name="Aleksandar" userId="18fd080a-288d-42bb-86f1-9b05a4a1a4b7" providerId="ADAL" clId="{8FADB8F2-05F8-42A6-BBBF-CDE8A7013D88}" dt="2021-03-19T10:40:07.226" v="32" actId="207"/>
        <pc:sldMkLst>
          <pc:docMk/>
          <pc:sldMk cId="1580566102" sldId="257"/>
        </pc:sldMkLst>
        <pc:spChg chg="add mod">
          <ac:chgData name="Aleksandar" userId="18fd080a-288d-42bb-86f1-9b05a4a1a4b7" providerId="ADAL" clId="{8FADB8F2-05F8-42A6-BBBF-CDE8A7013D88}" dt="2021-03-19T10:40:07.226" v="32" actId="207"/>
          <ac:spMkLst>
            <pc:docMk/>
            <pc:sldMk cId="1580566102" sldId="257"/>
            <ac:spMk id="4" creationId="{A9544243-C5FD-4170-AD43-A7E0EC55FC00}"/>
          </ac:spMkLst>
        </pc:spChg>
      </pc:sldChg>
      <pc:sldChg chg="addSp modSp mod">
        <pc:chgData name="Aleksandar" userId="18fd080a-288d-42bb-86f1-9b05a4a1a4b7" providerId="ADAL" clId="{8FADB8F2-05F8-42A6-BBBF-CDE8A7013D88}" dt="2021-03-19T10:40:22.798" v="38" actId="20577"/>
        <pc:sldMkLst>
          <pc:docMk/>
          <pc:sldMk cId="3870507500" sldId="258"/>
        </pc:sldMkLst>
        <pc:spChg chg="add mod">
          <ac:chgData name="Aleksandar" userId="18fd080a-288d-42bb-86f1-9b05a4a1a4b7" providerId="ADAL" clId="{8FADB8F2-05F8-42A6-BBBF-CDE8A7013D88}" dt="2021-03-19T10:40:22.798" v="38" actId="20577"/>
          <ac:spMkLst>
            <pc:docMk/>
            <pc:sldMk cId="3870507500" sldId="258"/>
            <ac:spMk id="4" creationId="{DE749F4A-B1A3-4888-AF5C-9D1CD77FE1DD}"/>
          </ac:spMkLst>
        </pc:spChg>
      </pc:sldChg>
      <pc:sldChg chg="addSp modSp mod">
        <pc:chgData name="Aleksandar" userId="18fd080a-288d-42bb-86f1-9b05a4a1a4b7" providerId="ADAL" clId="{8FADB8F2-05F8-42A6-BBBF-CDE8A7013D88}" dt="2021-03-19T10:40:44.305" v="41" actId="20577"/>
        <pc:sldMkLst>
          <pc:docMk/>
          <pc:sldMk cId="4278149758" sldId="259"/>
        </pc:sldMkLst>
        <pc:spChg chg="add mod">
          <ac:chgData name="Aleksandar" userId="18fd080a-288d-42bb-86f1-9b05a4a1a4b7" providerId="ADAL" clId="{8FADB8F2-05F8-42A6-BBBF-CDE8A7013D88}" dt="2021-03-19T10:40:44.305" v="41" actId="20577"/>
          <ac:spMkLst>
            <pc:docMk/>
            <pc:sldMk cId="4278149758" sldId="259"/>
            <ac:spMk id="5" creationId="{F65BD258-9A8D-4AE0-B2D4-C04781711F2D}"/>
          </ac:spMkLst>
        </pc:spChg>
      </pc:sldChg>
      <pc:sldChg chg="addSp modSp mod">
        <pc:chgData name="Aleksandar" userId="18fd080a-288d-42bb-86f1-9b05a4a1a4b7" providerId="ADAL" clId="{8FADB8F2-05F8-42A6-BBBF-CDE8A7013D88}" dt="2021-03-19T10:41:12.019" v="49" actId="1076"/>
        <pc:sldMkLst>
          <pc:docMk/>
          <pc:sldMk cId="4017938743" sldId="260"/>
        </pc:sldMkLst>
        <pc:spChg chg="add mod">
          <ac:chgData name="Aleksandar" userId="18fd080a-288d-42bb-86f1-9b05a4a1a4b7" providerId="ADAL" clId="{8FADB8F2-05F8-42A6-BBBF-CDE8A7013D88}" dt="2021-03-19T10:41:08.569" v="48" actId="20577"/>
          <ac:spMkLst>
            <pc:docMk/>
            <pc:sldMk cId="4017938743" sldId="260"/>
            <ac:spMk id="9" creationId="{C7AE594C-C20B-44AB-BE08-9204C691E61B}"/>
          </ac:spMkLst>
        </pc:spChg>
        <pc:picChg chg="mod">
          <ac:chgData name="Aleksandar" userId="18fd080a-288d-42bb-86f1-9b05a4a1a4b7" providerId="ADAL" clId="{8FADB8F2-05F8-42A6-BBBF-CDE8A7013D88}" dt="2021-03-19T10:41:12.019" v="49" actId="1076"/>
          <ac:picMkLst>
            <pc:docMk/>
            <pc:sldMk cId="4017938743" sldId="260"/>
            <ac:picMk id="15" creationId="{27BBC278-CE5D-4D8F-955A-ED41C5632B76}"/>
          </ac:picMkLst>
        </pc:picChg>
      </pc:sldChg>
      <pc:sldChg chg="addSp modSp mod">
        <pc:chgData name="Aleksandar" userId="18fd080a-288d-42bb-86f1-9b05a4a1a4b7" providerId="ADAL" clId="{8FADB8F2-05F8-42A6-BBBF-CDE8A7013D88}" dt="2021-03-19T10:40:50.346" v="44" actId="20577"/>
        <pc:sldMkLst>
          <pc:docMk/>
          <pc:sldMk cId="635452526" sldId="261"/>
        </pc:sldMkLst>
        <pc:spChg chg="add mod">
          <ac:chgData name="Aleksandar" userId="18fd080a-288d-42bb-86f1-9b05a4a1a4b7" providerId="ADAL" clId="{8FADB8F2-05F8-42A6-BBBF-CDE8A7013D88}" dt="2021-03-19T10:40:50.346" v="44" actId="20577"/>
          <ac:spMkLst>
            <pc:docMk/>
            <pc:sldMk cId="635452526" sldId="261"/>
            <ac:spMk id="4" creationId="{3CB93D31-1F70-47AE-9DFC-83106E5E2D8E}"/>
          </ac:spMkLst>
        </pc:spChg>
      </pc:sldChg>
      <pc:sldChg chg="addSp modSp mod">
        <pc:chgData name="Aleksandar" userId="18fd080a-288d-42bb-86f1-9b05a4a1a4b7" providerId="ADAL" clId="{8FADB8F2-05F8-42A6-BBBF-CDE8A7013D88}" dt="2021-03-19T10:41:29.489" v="52" actId="20577"/>
        <pc:sldMkLst>
          <pc:docMk/>
          <pc:sldMk cId="662419867" sldId="262"/>
        </pc:sldMkLst>
        <pc:spChg chg="add mod">
          <ac:chgData name="Aleksandar" userId="18fd080a-288d-42bb-86f1-9b05a4a1a4b7" providerId="ADAL" clId="{8FADB8F2-05F8-42A6-BBBF-CDE8A7013D88}" dt="2021-03-19T10:41:29.489" v="52" actId="20577"/>
          <ac:spMkLst>
            <pc:docMk/>
            <pc:sldMk cId="662419867" sldId="262"/>
            <ac:spMk id="5" creationId="{3CD00AA2-C872-4E99-97D5-91E3405F169B}"/>
          </ac:spMkLst>
        </pc:spChg>
      </pc:sldChg>
      <pc:sldChg chg="addSp modSp mod">
        <pc:chgData name="Aleksandar" userId="18fd080a-288d-42bb-86f1-9b05a4a1a4b7" providerId="ADAL" clId="{8FADB8F2-05F8-42A6-BBBF-CDE8A7013D88}" dt="2021-03-19T10:42:37.059" v="57" actId="1076"/>
        <pc:sldMkLst>
          <pc:docMk/>
          <pc:sldMk cId="3465753940" sldId="263"/>
        </pc:sldMkLst>
        <pc:spChg chg="mod">
          <ac:chgData name="Aleksandar" userId="18fd080a-288d-42bb-86f1-9b05a4a1a4b7" providerId="ADAL" clId="{8FADB8F2-05F8-42A6-BBBF-CDE8A7013D88}" dt="2021-03-11T11:11:06.957" v="24" actId="12"/>
          <ac:spMkLst>
            <pc:docMk/>
            <pc:sldMk cId="3465753940" sldId="263"/>
            <ac:spMk id="2" creationId="{D67B3B78-6728-4F76-A231-BD485F80B93A}"/>
          </ac:spMkLst>
        </pc:spChg>
        <pc:spChg chg="add mod">
          <ac:chgData name="Aleksandar" userId="18fd080a-288d-42bb-86f1-9b05a4a1a4b7" providerId="ADAL" clId="{8FADB8F2-05F8-42A6-BBBF-CDE8A7013D88}" dt="2021-03-19T10:42:37.059" v="57" actId="1076"/>
          <ac:spMkLst>
            <pc:docMk/>
            <pc:sldMk cId="3465753940" sldId="263"/>
            <ac:spMk id="4" creationId="{5103F78F-0857-499D-8928-700A70634290}"/>
          </ac:spMkLst>
        </pc:spChg>
      </pc:sldChg>
      <pc:sldChg chg="addSp modSp mod">
        <pc:chgData name="Aleksandar" userId="18fd080a-288d-42bb-86f1-9b05a4a1a4b7" providerId="ADAL" clId="{8FADB8F2-05F8-42A6-BBBF-CDE8A7013D88}" dt="2021-03-19T10:43:15.767" v="64" actId="20577"/>
        <pc:sldMkLst>
          <pc:docMk/>
          <pc:sldMk cId="2482072700" sldId="264"/>
        </pc:sldMkLst>
        <pc:spChg chg="add mod">
          <ac:chgData name="Aleksandar" userId="18fd080a-288d-42bb-86f1-9b05a4a1a4b7" providerId="ADAL" clId="{8FADB8F2-05F8-42A6-BBBF-CDE8A7013D88}" dt="2021-03-19T10:43:15.767" v="64" actId="20577"/>
          <ac:spMkLst>
            <pc:docMk/>
            <pc:sldMk cId="2482072700" sldId="264"/>
            <ac:spMk id="5" creationId="{53417F15-331B-41A7-989D-55E6E112EA3B}"/>
          </ac:spMkLst>
        </pc:spChg>
      </pc:sldChg>
      <pc:sldChg chg="addSp modSp mod">
        <pc:chgData name="Aleksandar" userId="18fd080a-288d-42bb-86f1-9b05a4a1a4b7" providerId="ADAL" clId="{8FADB8F2-05F8-42A6-BBBF-CDE8A7013D88}" dt="2021-03-19T10:40:18.174" v="35" actId="20577"/>
        <pc:sldMkLst>
          <pc:docMk/>
          <pc:sldMk cId="327956569" sldId="266"/>
        </pc:sldMkLst>
        <pc:spChg chg="add mod">
          <ac:chgData name="Aleksandar" userId="18fd080a-288d-42bb-86f1-9b05a4a1a4b7" providerId="ADAL" clId="{8FADB8F2-05F8-42A6-BBBF-CDE8A7013D88}" dt="2021-03-19T10:40:18.174" v="35" actId="20577"/>
          <ac:spMkLst>
            <pc:docMk/>
            <pc:sldMk cId="327956569" sldId="266"/>
            <ac:spMk id="5" creationId="{4BB550A2-E65C-4ADB-8EDC-C592A08A1178}"/>
          </ac:spMkLst>
        </pc:spChg>
      </pc:sldChg>
      <pc:sldChg chg="addSp modSp mod">
        <pc:chgData name="Aleksandar" userId="18fd080a-288d-42bb-86f1-9b05a4a1a4b7" providerId="ADAL" clId="{8FADB8F2-05F8-42A6-BBBF-CDE8A7013D88}" dt="2021-03-19T10:43:00.818" v="60" actId="20577"/>
        <pc:sldMkLst>
          <pc:docMk/>
          <pc:sldMk cId="662950326" sldId="268"/>
        </pc:sldMkLst>
        <pc:spChg chg="add mod">
          <ac:chgData name="Aleksandar" userId="18fd080a-288d-42bb-86f1-9b05a4a1a4b7" providerId="ADAL" clId="{8FADB8F2-05F8-42A6-BBBF-CDE8A7013D88}" dt="2021-03-19T10:43:00.818" v="60" actId="20577"/>
          <ac:spMkLst>
            <pc:docMk/>
            <pc:sldMk cId="662950326" sldId="268"/>
            <ac:spMk id="6" creationId="{1CF829A5-2461-41CE-A08C-6B258317B0D8}"/>
          </ac:spMkLst>
        </pc:spChg>
      </pc:sldChg>
      <pc:sldChg chg="addSp delSp modSp mod">
        <pc:chgData name="Aleksandar" userId="18fd080a-288d-42bb-86f1-9b05a4a1a4b7" providerId="ADAL" clId="{8FADB8F2-05F8-42A6-BBBF-CDE8A7013D88}" dt="2021-03-19T10:39:46.719" v="28"/>
        <pc:sldMkLst>
          <pc:docMk/>
          <pc:sldMk cId="2894914088" sldId="269"/>
        </pc:sldMkLst>
        <pc:spChg chg="add del mod">
          <ac:chgData name="Aleksandar" userId="18fd080a-288d-42bb-86f1-9b05a4a1a4b7" providerId="ADAL" clId="{8FADB8F2-05F8-42A6-BBBF-CDE8A7013D88}" dt="2021-03-19T10:39:46.719" v="28"/>
          <ac:spMkLst>
            <pc:docMk/>
            <pc:sldMk cId="2894914088" sldId="269"/>
            <ac:spMk id="4" creationId="{C2C950CF-DCA0-4D1B-BAE8-4C9C6E99FD89}"/>
          </ac:spMkLst>
        </pc:spChg>
      </pc:sldChg>
      <pc:sldChg chg="addSp modSp mod">
        <pc:chgData name="Aleksandar" userId="18fd080a-288d-42bb-86f1-9b05a4a1a4b7" providerId="ADAL" clId="{8FADB8F2-05F8-42A6-BBBF-CDE8A7013D88}" dt="2021-03-19T10:43:37.174" v="69" actId="20577"/>
        <pc:sldMkLst>
          <pc:docMk/>
          <pc:sldMk cId="657062766" sldId="270"/>
        </pc:sldMkLst>
        <pc:spChg chg="add mod">
          <ac:chgData name="Aleksandar" userId="18fd080a-288d-42bb-86f1-9b05a4a1a4b7" providerId="ADAL" clId="{8FADB8F2-05F8-42A6-BBBF-CDE8A7013D88}" dt="2021-03-19T10:43:37.174" v="69" actId="20577"/>
          <ac:spMkLst>
            <pc:docMk/>
            <pc:sldMk cId="657062766" sldId="270"/>
            <ac:spMk id="9" creationId="{11750DF9-63FA-4805-B5EE-9C715959F685}"/>
          </ac:spMkLst>
        </pc:spChg>
      </pc:sldChg>
      <pc:sldChg chg="del">
        <pc:chgData name="Aleksandar" userId="18fd080a-288d-42bb-86f1-9b05a4a1a4b7" providerId="ADAL" clId="{8FADB8F2-05F8-42A6-BBBF-CDE8A7013D88}" dt="2021-03-19T10:43:27.788" v="65" actId="2696"/>
        <pc:sldMkLst>
          <pc:docMk/>
          <pc:sldMk cId="2404359212" sldId="271"/>
        </pc:sldMkLst>
      </pc:sldChg>
    </pc:docChg>
  </pc:docChgLst>
  <pc:docChgLst>
    <pc:chgData name="Aleksandar Nedelchev" userId="18fd080a-288d-42bb-86f1-9b05a4a1a4b7" providerId="ADAL" clId="{EE0D9AF5-BE91-49D1-94A2-8C662617A931}"/>
    <pc:docChg chg="undo redo custSel addSld delSld modSld sldOrd">
      <pc:chgData name="Aleksandar Nedelchev" userId="18fd080a-288d-42bb-86f1-9b05a4a1a4b7" providerId="ADAL" clId="{EE0D9AF5-BE91-49D1-94A2-8C662617A931}" dt="2021-07-23T08:41:44.556" v="639" actId="14100"/>
      <pc:docMkLst>
        <pc:docMk/>
      </pc:docMkLst>
      <pc:sldChg chg="del">
        <pc:chgData name="Aleksandar Nedelchev" userId="18fd080a-288d-42bb-86f1-9b05a4a1a4b7" providerId="ADAL" clId="{EE0D9AF5-BE91-49D1-94A2-8C662617A931}" dt="2021-07-19T16:08:40.652" v="21" actId="47"/>
        <pc:sldMkLst>
          <pc:docMk/>
          <pc:sldMk cId="1303213609" sldId="256"/>
        </pc:sldMkLst>
      </pc:sldChg>
      <pc:sldChg chg="del">
        <pc:chgData name="Aleksandar Nedelchev" userId="18fd080a-288d-42bb-86f1-9b05a4a1a4b7" providerId="ADAL" clId="{EE0D9AF5-BE91-49D1-94A2-8C662617A931}" dt="2021-07-19T16:08:45.605" v="22" actId="47"/>
        <pc:sldMkLst>
          <pc:docMk/>
          <pc:sldMk cId="1580566102" sldId="257"/>
        </pc:sldMkLst>
      </pc:sldChg>
      <pc:sldChg chg="del">
        <pc:chgData name="Aleksandar Nedelchev" userId="18fd080a-288d-42bb-86f1-9b05a4a1a4b7" providerId="ADAL" clId="{EE0D9AF5-BE91-49D1-94A2-8C662617A931}" dt="2021-07-19T16:08:45.605" v="22" actId="47"/>
        <pc:sldMkLst>
          <pc:docMk/>
          <pc:sldMk cId="3870507500" sldId="258"/>
        </pc:sldMkLst>
      </pc:sldChg>
      <pc:sldChg chg="del">
        <pc:chgData name="Aleksandar Nedelchev" userId="18fd080a-288d-42bb-86f1-9b05a4a1a4b7" providerId="ADAL" clId="{EE0D9AF5-BE91-49D1-94A2-8C662617A931}" dt="2021-07-19T16:08:40.652" v="21" actId="47"/>
        <pc:sldMkLst>
          <pc:docMk/>
          <pc:sldMk cId="4278149758" sldId="259"/>
        </pc:sldMkLst>
      </pc:sldChg>
      <pc:sldChg chg="del">
        <pc:chgData name="Aleksandar Nedelchev" userId="18fd080a-288d-42bb-86f1-9b05a4a1a4b7" providerId="ADAL" clId="{EE0D9AF5-BE91-49D1-94A2-8C662617A931}" dt="2021-07-19T16:08:40.652" v="21" actId="47"/>
        <pc:sldMkLst>
          <pc:docMk/>
          <pc:sldMk cId="4017938743" sldId="260"/>
        </pc:sldMkLst>
      </pc:sldChg>
      <pc:sldChg chg="del">
        <pc:chgData name="Aleksandar Nedelchev" userId="18fd080a-288d-42bb-86f1-9b05a4a1a4b7" providerId="ADAL" clId="{EE0D9AF5-BE91-49D1-94A2-8C662617A931}" dt="2021-07-19T16:08:40.652" v="21" actId="47"/>
        <pc:sldMkLst>
          <pc:docMk/>
          <pc:sldMk cId="635452526" sldId="261"/>
        </pc:sldMkLst>
      </pc:sldChg>
      <pc:sldChg chg="del">
        <pc:chgData name="Aleksandar Nedelchev" userId="18fd080a-288d-42bb-86f1-9b05a4a1a4b7" providerId="ADAL" clId="{EE0D9AF5-BE91-49D1-94A2-8C662617A931}" dt="2021-07-19T16:08:40.652" v="21" actId="47"/>
        <pc:sldMkLst>
          <pc:docMk/>
          <pc:sldMk cId="662419867" sldId="262"/>
        </pc:sldMkLst>
      </pc:sldChg>
      <pc:sldChg chg="del">
        <pc:chgData name="Aleksandar Nedelchev" userId="18fd080a-288d-42bb-86f1-9b05a4a1a4b7" providerId="ADAL" clId="{EE0D9AF5-BE91-49D1-94A2-8C662617A931}" dt="2021-07-19T16:08:40.652" v="21" actId="47"/>
        <pc:sldMkLst>
          <pc:docMk/>
          <pc:sldMk cId="3465753940" sldId="263"/>
        </pc:sldMkLst>
      </pc:sldChg>
      <pc:sldChg chg="del">
        <pc:chgData name="Aleksandar Nedelchev" userId="18fd080a-288d-42bb-86f1-9b05a4a1a4b7" providerId="ADAL" clId="{EE0D9AF5-BE91-49D1-94A2-8C662617A931}" dt="2021-07-19T16:08:40.652" v="21" actId="47"/>
        <pc:sldMkLst>
          <pc:docMk/>
          <pc:sldMk cId="2482072700" sldId="264"/>
        </pc:sldMkLst>
      </pc:sldChg>
      <pc:sldChg chg="del">
        <pc:chgData name="Aleksandar Nedelchev" userId="18fd080a-288d-42bb-86f1-9b05a4a1a4b7" providerId="ADAL" clId="{EE0D9AF5-BE91-49D1-94A2-8C662617A931}" dt="2021-07-19T16:08:45.605" v="22" actId="47"/>
        <pc:sldMkLst>
          <pc:docMk/>
          <pc:sldMk cId="3179647325" sldId="265"/>
        </pc:sldMkLst>
      </pc:sldChg>
      <pc:sldChg chg="del">
        <pc:chgData name="Aleksandar Nedelchev" userId="18fd080a-288d-42bb-86f1-9b05a4a1a4b7" providerId="ADAL" clId="{EE0D9AF5-BE91-49D1-94A2-8C662617A931}" dt="2021-07-19T16:08:45.605" v="22" actId="47"/>
        <pc:sldMkLst>
          <pc:docMk/>
          <pc:sldMk cId="327956569" sldId="266"/>
        </pc:sldMkLst>
      </pc:sldChg>
      <pc:sldChg chg="del">
        <pc:chgData name="Aleksandar Nedelchev" userId="18fd080a-288d-42bb-86f1-9b05a4a1a4b7" providerId="ADAL" clId="{EE0D9AF5-BE91-49D1-94A2-8C662617A931}" dt="2021-07-19T16:08:45.605" v="22" actId="47"/>
        <pc:sldMkLst>
          <pc:docMk/>
          <pc:sldMk cId="723643631" sldId="267"/>
        </pc:sldMkLst>
      </pc:sldChg>
      <pc:sldChg chg="del">
        <pc:chgData name="Aleksandar Nedelchev" userId="18fd080a-288d-42bb-86f1-9b05a4a1a4b7" providerId="ADAL" clId="{EE0D9AF5-BE91-49D1-94A2-8C662617A931}" dt="2021-07-19T16:08:40.652" v="21" actId="47"/>
        <pc:sldMkLst>
          <pc:docMk/>
          <pc:sldMk cId="662950326" sldId="268"/>
        </pc:sldMkLst>
      </pc:sldChg>
      <pc:sldChg chg="addSp modSp mod">
        <pc:chgData name="Aleksandar Nedelchev" userId="18fd080a-288d-42bb-86f1-9b05a4a1a4b7" providerId="ADAL" clId="{EE0D9AF5-BE91-49D1-94A2-8C662617A931}" dt="2021-07-23T08:35:39.040" v="612" actId="1076"/>
        <pc:sldMkLst>
          <pc:docMk/>
          <pc:sldMk cId="2894914088" sldId="269"/>
        </pc:sldMkLst>
        <pc:spChg chg="mod">
          <ac:chgData name="Aleksandar Nedelchev" userId="18fd080a-288d-42bb-86f1-9b05a4a1a4b7" providerId="ADAL" clId="{EE0D9AF5-BE91-49D1-94A2-8C662617A931}" dt="2021-07-19T16:26:21.490" v="73" actId="14100"/>
          <ac:spMkLst>
            <pc:docMk/>
            <pc:sldMk cId="2894914088" sldId="269"/>
            <ac:spMk id="2" creationId="{A9E60124-452E-49E0-89D2-BF56222912E1}"/>
          </ac:spMkLst>
        </pc:spChg>
        <pc:spChg chg="add mod">
          <ac:chgData name="Aleksandar Nedelchev" userId="18fd080a-288d-42bb-86f1-9b05a4a1a4b7" providerId="ADAL" clId="{EE0D9AF5-BE91-49D1-94A2-8C662617A931}" dt="2021-07-23T08:35:33.334" v="611" actId="20577"/>
          <ac:spMkLst>
            <pc:docMk/>
            <pc:sldMk cId="2894914088" sldId="269"/>
            <ac:spMk id="4" creationId="{8D04FDF6-01A4-47B7-8AD7-2A0F465927AE}"/>
          </ac:spMkLst>
        </pc:spChg>
        <pc:picChg chg="mod">
          <ac:chgData name="Aleksandar Nedelchev" userId="18fd080a-288d-42bb-86f1-9b05a4a1a4b7" providerId="ADAL" clId="{EE0D9AF5-BE91-49D1-94A2-8C662617A931}" dt="2021-07-23T08:35:39.040" v="612" actId="1076"/>
          <ac:picMkLst>
            <pc:docMk/>
            <pc:sldMk cId="2894914088" sldId="269"/>
            <ac:picMk id="6" creationId="{9FF6CC4F-E597-482B-8E73-884CF55ACF02}"/>
          </ac:picMkLst>
        </pc:picChg>
      </pc:sldChg>
      <pc:sldChg chg="del">
        <pc:chgData name="Aleksandar Nedelchev" userId="18fd080a-288d-42bb-86f1-9b05a4a1a4b7" providerId="ADAL" clId="{EE0D9AF5-BE91-49D1-94A2-8C662617A931}" dt="2021-07-19T16:08:40.652" v="21" actId="47"/>
        <pc:sldMkLst>
          <pc:docMk/>
          <pc:sldMk cId="657062766" sldId="270"/>
        </pc:sldMkLst>
      </pc:sldChg>
      <pc:sldChg chg="modSp mod">
        <pc:chgData name="Aleksandar Nedelchev" userId="18fd080a-288d-42bb-86f1-9b05a4a1a4b7" providerId="ADAL" clId="{EE0D9AF5-BE91-49D1-94A2-8C662617A931}" dt="2021-07-19T16:09:22.309" v="29"/>
        <pc:sldMkLst>
          <pc:docMk/>
          <pc:sldMk cId="1477957479" sldId="272"/>
        </pc:sldMkLst>
        <pc:spChg chg="mod">
          <ac:chgData name="Aleksandar Nedelchev" userId="18fd080a-288d-42bb-86f1-9b05a4a1a4b7" providerId="ADAL" clId="{EE0D9AF5-BE91-49D1-94A2-8C662617A931}" dt="2021-07-19T16:09:22.309" v="29"/>
          <ac:spMkLst>
            <pc:docMk/>
            <pc:sldMk cId="1477957479" sldId="272"/>
            <ac:spMk id="4" creationId="{86514620-A01A-4240-9251-1C22AACAE9D5}"/>
          </ac:spMkLst>
        </pc:spChg>
      </pc:sldChg>
      <pc:sldChg chg="addSp delSp modSp new mod">
        <pc:chgData name="Aleksandar Nedelchev" userId="18fd080a-288d-42bb-86f1-9b05a4a1a4b7" providerId="ADAL" clId="{EE0D9AF5-BE91-49D1-94A2-8C662617A931}" dt="2021-07-19T16:39:59.231" v="151" actId="14100"/>
        <pc:sldMkLst>
          <pc:docMk/>
          <pc:sldMk cId="1364813606" sldId="273"/>
        </pc:sldMkLst>
        <pc:spChg chg="del">
          <ac:chgData name="Aleksandar Nedelchev" userId="18fd080a-288d-42bb-86f1-9b05a4a1a4b7" providerId="ADAL" clId="{EE0D9AF5-BE91-49D1-94A2-8C662617A931}" dt="2021-07-19T16:25:08.872" v="65" actId="478"/>
          <ac:spMkLst>
            <pc:docMk/>
            <pc:sldMk cId="1364813606" sldId="273"/>
            <ac:spMk id="2" creationId="{944D7108-CAEE-4B94-A200-65FD4A456E6F}"/>
          </ac:spMkLst>
        </pc:spChg>
        <pc:spChg chg="del">
          <ac:chgData name="Aleksandar Nedelchev" userId="18fd080a-288d-42bb-86f1-9b05a4a1a4b7" providerId="ADAL" clId="{EE0D9AF5-BE91-49D1-94A2-8C662617A931}" dt="2021-07-19T16:25:07.564" v="64" actId="478"/>
          <ac:spMkLst>
            <pc:docMk/>
            <pc:sldMk cId="1364813606" sldId="273"/>
            <ac:spMk id="3" creationId="{B00F2410-281F-4B33-AE88-FABB87BD2B0A}"/>
          </ac:spMkLst>
        </pc:spChg>
        <pc:spChg chg="del">
          <ac:chgData name="Aleksandar Nedelchev" userId="18fd080a-288d-42bb-86f1-9b05a4a1a4b7" providerId="ADAL" clId="{EE0D9AF5-BE91-49D1-94A2-8C662617A931}" dt="2021-07-19T16:25:05.623" v="63" actId="478"/>
          <ac:spMkLst>
            <pc:docMk/>
            <pc:sldMk cId="1364813606" sldId="273"/>
            <ac:spMk id="4" creationId="{518CB1DD-895D-45E9-8501-A3F1A2D244C5}"/>
          </ac:spMkLst>
        </pc:spChg>
        <pc:spChg chg="del">
          <ac:chgData name="Aleksandar Nedelchev" userId="18fd080a-288d-42bb-86f1-9b05a4a1a4b7" providerId="ADAL" clId="{EE0D9AF5-BE91-49D1-94A2-8C662617A931}" dt="2021-07-19T16:25:04.788" v="62" actId="478"/>
          <ac:spMkLst>
            <pc:docMk/>
            <pc:sldMk cId="1364813606" sldId="273"/>
            <ac:spMk id="5" creationId="{D32005AA-A5F5-42F8-BEDD-2BBA96DEC82A}"/>
          </ac:spMkLst>
        </pc:spChg>
        <pc:spChg chg="mod">
          <ac:chgData name="Aleksandar Nedelchev" userId="18fd080a-288d-42bb-86f1-9b05a4a1a4b7" providerId="ADAL" clId="{EE0D9AF5-BE91-49D1-94A2-8C662617A931}" dt="2021-07-19T16:39:41.505" v="145" actId="1076"/>
          <ac:spMkLst>
            <pc:docMk/>
            <pc:sldMk cId="1364813606" sldId="273"/>
            <ac:spMk id="6" creationId="{28E0BDE9-B1A9-4B7B-8665-D9D745088E4A}"/>
          </ac:spMkLst>
        </pc:spChg>
        <pc:spChg chg="add del mod">
          <ac:chgData name="Aleksandar Nedelchev" userId="18fd080a-288d-42bb-86f1-9b05a4a1a4b7" providerId="ADAL" clId="{EE0D9AF5-BE91-49D1-94A2-8C662617A931}" dt="2021-07-19T16:38:53.876" v="129" actId="478"/>
          <ac:spMkLst>
            <pc:docMk/>
            <pc:sldMk cId="1364813606" sldId="273"/>
            <ac:spMk id="9" creationId="{232C52A8-F4D6-4685-95F5-0BCA6F91A91A}"/>
          </ac:spMkLst>
        </pc:spChg>
        <pc:picChg chg="add del mod">
          <ac:chgData name="Aleksandar Nedelchev" userId="18fd080a-288d-42bb-86f1-9b05a4a1a4b7" providerId="ADAL" clId="{EE0D9AF5-BE91-49D1-94A2-8C662617A931}" dt="2021-07-19T16:29:06.844" v="79" actId="21"/>
          <ac:picMkLst>
            <pc:docMk/>
            <pc:sldMk cId="1364813606" sldId="273"/>
            <ac:picMk id="8" creationId="{9E44D335-65D6-4CDA-97A3-4EAC06D05377}"/>
          </ac:picMkLst>
        </pc:picChg>
        <pc:picChg chg="add mod">
          <ac:chgData name="Aleksandar Nedelchev" userId="18fd080a-288d-42bb-86f1-9b05a4a1a4b7" providerId="ADAL" clId="{EE0D9AF5-BE91-49D1-94A2-8C662617A931}" dt="2021-07-19T16:39:10.800" v="133" actId="1076"/>
          <ac:picMkLst>
            <pc:docMk/>
            <pc:sldMk cId="1364813606" sldId="273"/>
            <ac:picMk id="10" creationId="{BDADD498-0807-47FF-AC78-20E7E1D6E795}"/>
          </ac:picMkLst>
        </pc:picChg>
        <pc:picChg chg="add mod">
          <ac:chgData name="Aleksandar Nedelchev" userId="18fd080a-288d-42bb-86f1-9b05a4a1a4b7" providerId="ADAL" clId="{EE0D9AF5-BE91-49D1-94A2-8C662617A931}" dt="2021-07-19T16:39:49.053" v="148" actId="1076"/>
          <ac:picMkLst>
            <pc:docMk/>
            <pc:sldMk cId="1364813606" sldId="273"/>
            <ac:picMk id="12" creationId="{8824B536-FA0A-4B9E-B57E-AC0B26B3FDBC}"/>
          </ac:picMkLst>
        </pc:picChg>
        <pc:picChg chg="add mod">
          <ac:chgData name="Aleksandar Nedelchev" userId="18fd080a-288d-42bb-86f1-9b05a4a1a4b7" providerId="ADAL" clId="{EE0D9AF5-BE91-49D1-94A2-8C662617A931}" dt="2021-07-19T16:39:59.231" v="151" actId="14100"/>
          <ac:picMkLst>
            <pc:docMk/>
            <pc:sldMk cId="1364813606" sldId="273"/>
            <ac:picMk id="14" creationId="{7AD001C3-2B6B-43A6-A11D-FF46B83EE2BF}"/>
          </ac:picMkLst>
        </pc:picChg>
        <pc:picChg chg="add mod">
          <ac:chgData name="Aleksandar Nedelchev" userId="18fd080a-288d-42bb-86f1-9b05a4a1a4b7" providerId="ADAL" clId="{EE0D9AF5-BE91-49D1-94A2-8C662617A931}" dt="2021-07-19T16:39:30.586" v="142" actId="1076"/>
          <ac:picMkLst>
            <pc:docMk/>
            <pc:sldMk cId="1364813606" sldId="273"/>
            <ac:picMk id="16" creationId="{73C6D5BC-BEE4-4DD1-AF44-BBB97DB65E73}"/>
          </ac:picMkLst>
        </pc:picChg>
      </pc:sldChg>
      <pc:sldChg chg="addSp delSp modSp add mod ord">
        <pc:chgData name="Aleksandar Nedelchev" userId="18fd080a-288d-42bb-86f1-9b05a4a1a4b7" providerId="ADAL" clId="{EE0D9AF5-BE91-49D1-94A2-8C662617A931}" dt="2021-07-19T16:45:12.033" v="202"/>
        <pc:sldMkLst>
          <pc:docMk/>
          <pc:sldMk cId="2304329988" sldId="274"/>
        </pc:sldMkLst>
        <pc:spChg chg="del">
          <ac:chgData name="Aleksandar Nedelchev" userId="18fd080a-288d-42bb-86f1-9b05a4a1a4b7" providerId="ADAL" clId="{EE0D9AF5-BE91-49D1-94A2-8C662617A931}" dt="2021-07-19T16:24:35.856" v="58" actId="478"/>
          <ac:spMkLst>
            <pc:docMk/>
            <pc:sldMk cId="2304329988" sldId="274"/>
            <ac:spMk id="2" creationId="{944D7108-CAEE-4B94-A200-65FD4A456E6F}"/>
          </ac:spMkLst>
        </pc:spChg>
        <pc:spChg chg="del">
          <ac:chgData name="Aleksandar Nedelchev" userId="18fd080a-288d-42bb-86f1-9b05a4a1a4b7" providerId="ADAL" clId="{EE0D9AF5-BE91-49D1-94A2-8C662617A931}" dt="2021-07-19T16:24:37.064" v="59" actId="478"/>
          <ac:spMkLst>
            <pc:docMk/>
            <pc:sldMk cId="2304329988" sldId="274"/>
            <ac:spMk id="3" creationId="{B00F2410-281F-4B33-AE88-FABB87BD2B0A}"/>
          </ac:spMkLst>
        </pc:spChg>
        <pc:spChg chg="del">
          <ac:chgData name="Aleksandar Nedelchev" userId="18fd080a-288d-42bb-86f1-9b05a4a1a4b7" providerId="ADAL" clId="{EE0D9AF5-BE91-49D1-94A2-8C662617A931}" dt="2021-07-19T16:24:39.330" v="60" actId="478"/>
          <ac:spMkLst>
            <pc:docMk/>
            <pc:sldMk cId="2304329988" sldId="274"/>
            <ac:spMk id="4" creationId="{518CB1DD-895D-45E9-8501-A3F1A2D244C5}"/>
          </ac:spMkLst>
        </pc:spChg>
        <pc:spChg chg="del">
          <ac:chgData name="Aleksandar Nedelchev" userId="18fd080a-288d-42bb-86f1-9b05a4a1a4b7" providerId="ADAL" clId="{EE0D9AF5-BE91-49D1-94A2-8C662617A931}" dt="2021-07-19T16:24:40.392" v="61" actId="478"/>
          <ac:spMkLst>
            <pc:docMk/>
            <pc:sldMk cId="2304329988" sldId="274"/>
            <ac:spMk id="5" creationId="{D32005AA-A5F5-42F8-BEDD-2BBA96DEC82A}"/>
          </ac:spMkLst>
        </pc:spChg>
        <pc:spChg chg="del">
          <ac:chgData name="Aleksandar Nedelchev" userId="18fd080a-288d-42bb-86f1-9b05a4a1a4b7" providerId="ADAL" clId="{EE0D9AF5-BE91-49D1-94A2-8C662617A931}" dt="2021-07-19T16:24:34.616" v="57" actId="478"/>
          <ac:spMkLst>
            <pc:docMk/>
            <pc:sldMk cId="2304329988" sldId="274"/>
            <ac:spMk id="6" creationId="{28E0BDE9-B1A9-4B7B-8665-D9D745088E4A}"/>
          </ac:spMkLst>
        </pc:spChg>
        <pc:spChg chg="add mod">
          <ac:chgData name="Aleksandar Nedelchev" userId="18fd080a-288d-42bb-86f1-9b05a4a1a4b7" providerId="ADAL" clId="{EE0D9AF5-BE91-49D1-94A2-8C662617A931}" dt="2021-07-19T16:44:55.700" v="198" actId="14100"/>
          <ac:spMkLst>
            <pc:docMk/>
            <pc:sldMk cId="2304329988" sldId="274"/>
            <ac:spMk id="9" creationId="{E5AF1FD7-2AF9-432C-9E6F-2C74F522DF2B}"/>
          </ac:spMkLst>
        </pc:spChg>
        <pc:spChg chg="add mod">
          <ac:chgData name="Aleksandar Nedelchev" userId="18fd080a-288d-42bb-86f1-9b05a4a1a4b7" providerId="ADAL" clId="{EE0D9AF5-BE91-49D1-94A2-8C662617A931}" dt="2021-07-19T16:45:12.033" v="202"/>
          <ac:spMkLst>
            <pc:docMk/>
            <pc:sldMk cId="2304329988" sldId="274"/>
            <ac:spMk id="10" creationId="{C131AFE9-0DC2-46C3-9587-B94C2333251B}"/>
          </ac:spMkLst>
        </pc:spChg>
        <pc:picChg chg="add del mod">
          <ac:chgData name="Aleksandar Nedelchev" userId="18fd080a-288d-42bb-86f1-9b05a4a1a4b7" providerId="ADAL" clId="{EE0D9AF5-BE91-49D1-94A2-8C662617A931}" dt="2021-07-19T16:37:45.558" v="118" actId="21"/>
          <ac:picMkLst>
            <pc:docMk/>
            <pc:sldMk cId="2304329988" sldId="274"/>
            <ac:picMk id="7" creationId="{04E0A331-9883-4579-B8C0-9BF4861DCD8A}"/>
          </ac:picMkLst>
        </pc:picChg>
        <pc:picChg chg="add del mod">
          <ac:chgData name="Aleksandar Nedelchev" userId="18fd080a-288d-42bb-86f1-9b05a4a1a4b7" providerId="ADAL" clId="{EE0D9AF5-BE91-49D1-94A2-8C662617A931}" dt="2021-07-19T16:44:14.179" v="187"/>
          <ac:picMkLst>
            <pc:docMk/>
            <pc:sldMk cId="2304329988" sldId="274"/>
            <ac:picMk id="2050" creationId="{F31D5531-423D-4C39-9C48-33C7B3D123AB}"/>
          </ac:picMkLst>
        </pc:picChg>
        <pc:picChg chg="add mod">
          <ac:chgData name="Aleksandar Nedelchev" userId="18fd080a-288d-42bb-86f1-9b05a4a1a4b7" providerId="ADAL" clId="{EE0D9AF5-BE91-49D1-94A2-8C662617A931}" dt="2021-07-19T16:44:52.905" v="197" actId="14100"/>
          <ac:picMkLst>
            <pc:docMk/>
            <pc:sldMk cId="2304329988" sldId="274"/>
            <ac:picMk id="2052" creationId="{64EC1134-E7E1-4AF1-807F-631B061521EB}"/>
          </ac:picMkLst>
        </pc:picChg>
      </pc:sldChg>
      <pc:sldChg chg="addSp delSp modSp add mod ord">
        <pc:chgData name="Aleksandar Nedelchev" userId="18fd080a-288d-42bb-86f1-9b05a4a1a4b7" providerId="ADAL" clId="{EE0D9AF5-BE91-49D1-94A2-8C662617A931}" dt="2021-07-23T08:41:44.556" v="639" actId="14100"/>
        <pc:sldMkLst>
          <pc:docMk/>
          <pc:sldMk cId="2930051439" sldId="275"/>
        </pc:sldMkLst>
        <pc:spChg chg="del">
          <ac:chgData name="Aleksandar Nedelchev" userId="18fd080a-288d-42bb-86f1-9b05a4a1a4b7" providerId="ADAL" clId="{EE0D9AF5-BE91-49D1-94A2-8C662617A931}" dt="2021-07-19T16:29:14.452" v="82" actId="478"/>
          <ac:spMkLst>
            <pc:docMk/>
            <pc:sldMk cId="2930051439" sldId="275"/>
            <ac:spMk id="2" creationId="{944D7108-CAEE-4B94-A200-65FD4A456E6F}"/>
          </ac:spMkLst>
        </pc:spChg>
        <pc:spChg chg="del">
          <ac:chgData name="Aleksandar Nedelchev" userId="18fd080a-288d-42bb-86f1-9b05a4a1a4b7" providerId="ADAL" clId="{EE0D9AF5-BE91-49D1-94A2-8C662617A931}" dt="2021-07-19T16:29:15.523" v="83" actId="478"/>
          <ac:spMkLst>
            <pc:docMk/>
            <pc:sldMk cId="2930051439" sldId="275"/>
            <ac:spMk id="3" creationId="{B00F2410-281F-4B33-AE88-FABB87BD2B0A}"/>
          </ac:spMkLst>
        </pc:spChg>
        <pc:spChg chg="del">
          <ac:chgData name="Aleksandar Nedelchev" userId="18fd080a-288d-42bb-86f1-9b05a4a1a4b7" providerId="ADAL" clId="{EE0D9AF5-BE91-49D1-94A2-8C662617A931}" dt="2021-07-19T16:29:17.320" v="84" actId="478"/>
          <ac:spMkLst>
            <pc:docMk/>
            <pc:sldMk cId="2930051439" sldId="275"/>
            <ac:spMk id="4" creationId="{518CB1DD-895D-45E9-8501-A3F1A2D244C5}"/>
          </ac:spMkLst>
        </pc:spChg>
        <pc:spChg chg="del">
          <ac:chgData name="Aleksandar Nedelchev" userId="18fd080a-288d-42bb-86f1-9b05a4a1a4b7" providerId="ADAL" clId="{EE0D9AF5-BE91-49D1-94A2-8C662617A931}" dt="2021-07-19T16:29:18.262" v="85" actId="478"/>
          <ac:spMkLst>
            <pc:docMk/>
            <pc:sldMk cId="2930051439" sldId="275"/>
            <ac:spMk id="5" creationId="{D32005AA-A5F5-42F8-BEDD-2BBA96DEC82A}"/>
          </ac:spMkLst>
        </pc:spChg>
        <pc:spChg chg="del">
          <ac:chgData name="Aleksandar Nedelchev" userId="18fd080a-288d-42bb-86f1-9b05a4a1a4b7" providerId="ADAL" clId="{EE0D9AF5-BE91-49D1-94A2-8C662617A931}" dt="2021-07-19T16:29:11.644" v="81" actId="478"/>
          <ac:spMkLst>
            <pc:docMk/>
            <pc:sldMk cId="2930051439" sldId="275"/>
            <ac:spMk id="6" creationId="{28E0BDE9-B1A9-4B7B-8665-D9D745088E4A}"/>
          </ac:spMkLst>
        </pc:spChg>
        <pc:spChg chg="add mod">
          <ac:chgData name="Aleksandar Nedelchev" userId="18fd080a-288d-42bb-86f1-9b05a4a1a4b7" providerId="ADAL" clId="{EE0D9AF5-BE91-49D1-94A2-8C662617A931}" dt="2021-07-19T16:55:15.443" v="245" actId="1076"/>
          <ac:spMkLst>
            <pc:docMk/>
            <pc:sldMk cId="2930051439" sldId="275"/>
            <ac:spMk id="9" creationId="{391C59C9-21AB-47FC-B2FB-C3A2F69E1F45}"/>
          </ac:spMkLst>
        </pc:spChg>
        <pc:spChg chg="add mod">
          <ac:chgData name="Aleksandar Nedelchev" userId="18fd080a-288d-42bb-86f1-9b05a4a1a4b7" providerId="ADAL" clId="{EE0D9AF5-BE91-49D1-94A2-8C662617A931}" dt="2021-07-23T08:41:44.556" v="639" actId="14100"/>
          <ac:spMkLst>
            <pc:docMk/>
            <pc:sldMk cId="2930051439" sldId="275"/>
            <ac:spMk id="10" creationId="{828BBDD6-81E8-42BA-8E08-97B4128BFBF8}"/>
          </ac:spMkLst>
        </pc:spChg>
        <pc:picChg chg="add del mod">
          <ac:chgData name="Aleksandar Nedelchev" userId="18fd080a-288d-42bb-86f1-9b05a4a1a4b7" providerId="ADAL" clId="{EE0D9AF5-BE91-49D1-94A2-8C662617A931}" dt="2021-07-19T16:39:01.896" v="130" actId="21"/>
          <ac:picMkLst>
            <pc:docMk/>
            <pc:sldMk cId="2930051439" sldId="275"/>
            <ac:picMk id="7" creationId="{0F78E887-8EF9-4F9E-BC81-376DB283D414}"/>
          </ac:picMkLst>
        </pc:picChg>
      </pc:sldChg>
      <pc:sldChg chg="addSp delSp modSp add mod modAnim">
        <pc:chgData name="Aleksandar Nedelchev" userId="18fd080a-288d-42bb-86f1-9b05a4a1a4b7" providerId="ADAL" clId="{EE0D9AF5-BE91-49D1-94A2-8C662617A931}" dt="2021-07-22T08:07:10.410" v="422"/>
        <pc:sldMkLst>
          <pc:docMk/>
          <pc:sldMk cId="27293360" sldId="276"/>
        </pc:sldMkLst>
        <pc:spChg chg="del">
          <ac:chgData name="Aleksandar Nedelchev" userId="18fd080a-288d-42bb-86f1-9b05a4a1a4b7" providerId="ADAL" clId="{EE0D9AF5-BE91-49D1-94A2-8C662617A931}" dt="2021-07-19T16:15:53.374" v="35" actId="478"/>
          <ac:spMkLst>
            <pc:docMk/>
            <pc:sldMk cId="27293360" sldId="276"/>
            <ac:spMk id="2" creationId="{944D7108-CAEE-4B94-A200-65FD4A456E6F}"/>
          </ac:spMkLst>
        </pc:spChg>
        <pc:spChg chg="del">
          <ac:chgData name="Aleksandar Nedelchev" userId="18fd080a-288d-42bb-86f1-9b05a4a1a4b7" providerId="ADAL" clId="{EE0D9AF5-BE91-49D1-94A2-8C662617A931}" dt="2021-07-19T16:15:51.012" v="34" actId="478"/>
          <ac:spMkLst>
            <pc:docMk/>
            <pc:sldMk cId="27293360" sldId="276"/>
            <ac:spMk id="3" creationId="{B00F2410-281F-4B33-AE88-FABB87BD2B0A}"/>
          </ac:spMkLst>
        </pc:spChg>
        <pc:spChg chg="del">
          <ac:chgData name="Aleksandar Nedelchev" userId="18fd080a-288d-42bb-86f1-9b05a4a1a4b7" providerId="ADAL" clId="{EE0D9AF5-BE91-49D1-94A2-8C662617A931}" dt="2021-07-19T16:15:39.530" v="30" actId="478"/>
          <ac:spMkLst>
            <pc:docMk/>
            <pc:sldMk cId="27293360" sldId="276"/>
            <ac:spMk id="4" creationId="{518CB1DD-895D-45E9-8501-A3F1A2D244C5}"/>
          </ac:spMkLst>
        </pc:spChg>
        <pc:spChg chg="mod">
          <ac:chgData name="Aleksandar Nedelchev" userId="18fd080a-288d-42bb-86f1-9b05a4a1a4b7" providerId="ADAL" clId="{EE0D9AF5-BE91-49D1-94A2-8C662617A931}" dt="2021-07-19T16:20:37.578" v="54" actId="403"/>
          <ac:spMkLst>
            <pc:docMk/>
            <pc:sldMk cId="27293360" sldId="276"/>
            <ac:spMk id="5" creationId="{D32005AA-A5F5-42F8-BEDD-2BBA96DEC82A}"/>
          </ac:spMkLst>
        </pc:spChg>
        <pc:spChg chg="mod">
          <ac:chgData name="Aleksandar Nedelchev" userId="18fd080a-288d-42bb-86f1-9b05a4a1a4b7" providerId="ADAL" clId="{EE0D9AF5-BE91-49D1-94A2-8C662617A931}" dt="2021-07-19T17:16:17.910" v="395" actId="20577"/>
          <ac:spMkLst>
            <pc:docMk/>
            <pc:sldMk cId="27293360" sldId="276"/>
            <ac:spMk id="6" creationId="{28E0BDE9-B1A9-4B7B-8665-D9D745088E4A}"/>
          </ac:spMkLst>
        </pc:spChg>
        <pc:spChg chg="add del mod">
          <ac:chgData name="Aleksandar Nedelchev" userId="18fd080a-288d-42bb-86f1-9b05a4a1a4b7" providerId="ADAL" clId="{EE0D9AF5-BE91-49D1-94A2-8C662617A931}" dt="2021-07-19T16:20:00.223" v="46" actId="478"/>
          <ac:spMkLst>
            <pc:docMk/>
            <pc:sldMk cId="27293360" sldId="276"/>
            <ac:spMk id="7" creationId="{E392AEA8-5152-4606-A2B3-E6EF4F35EEF8}"/>
          </ac:spMkLst>
        </pc:spChg>
        <pc:picChg chg="add mod">
          <ac:chgData name="Aleksandar Nedelchev" userId="18fd080a-288d-42bb-86f1-9b05a4a1a4b7" providerId="ADAL" clId="{EE0D9AF5-BE91-49D1-94A2-8C662617A931}" dt="2021-07-19T16:20:23.654" v="50" actId="1076"/>
          <ac:picMkLst>
            <pc:docMk/>
            <pc:sldMk cId="27293360" sldId="276"/>
            <ac:picMk id="9" creationId="{65933C1B-4C1A-4173-9C4D-1EA9983E4EE7}"/>
          </ac:picMkLst>
        </pc:picChg>
        <pc:picChg chg="add del mod">
          <ac:chgData name="Aleksandar Nedelchev" userId="18fd080a-288d-42bb-86f1-9b05a4a1a4b7" providerId="ADAL" clId="{EE0D9AF5-BE91-49D1-94A2-8C662617A931}" dt="2021-07-19T16:20:00.223" v="46" actId="478"/>
          <ac:picMkLst>
            <pc:docMk/>
            <pc:sldMk cId="27293360" sldId="276"/>
            <ac:picMk id="1026" creationId="{4948A97F-4D3F-4310-A9DE-67A92D341765}"/>
          </ac:picMkLst>
        </pc:picChg>
      </pc:sldChg>
      <pc:sldChg chg="modSp add mod modAnim">
        <pc:chgData name="Aleksandar Nedelchev" userId="18fd080a-288d-42bb-86f1-9b05a4a1a4b7" providerId="ADAL" clId="{EE0D9AF5-BE91-49D1-94A2-8C662617A931}" dt="2021-07-22T08:11:17.187" v="492"/>
        <pc:sldMkLst>
          <pc:docMk/>
          <pc:sldMk cId="2925855127" sldId="277"/>
        </pc:sldMkLst>
        <pc:spChg chg="mod">
          <ac:chgData name="Aleksandar Nedelchev" userId="18fd080a-288d-42bb-86f1-9b05a4a1a4b7" providerId="ADAL" clId="{EE0D9AF5-BE91-49D1-94A2-8C662617A931}" dt="2021-07-19T16:41:57.793" v="161" actId="1076"/>
          <ac:spMkLst>
            <pc:docMk/>
            <pc:sldMk cId="2925855127" sldId="277"/>
            <ac:spMk id="6" creationId="{28E0BDE9-B1A9-4B7B-8665-D9D745088E4A}"/>
          </ac:spMkLst>
        </pc:spChg>
        <pc:spChg chg="mod">
          <ac:chgData name="Aleksandar Nedelchev" userId="18fd080a-288d-42bb-86f1-9b05a4a1a4b7" providerId="ADAL" clId="{EE0D9AF5-BE91-49D1-94A2-8C662617A931}" dt="2021-07-19T16:42:02.122" v="164" actId="20577"/>
          <ac:spMkLst>
            <pc:docMk/>
            <pc:sldMk cId="2925855127" sldId="277"/>
            <ac:spMk id="9" creationId="{232C52A8-F4D6-4685-95F5-0BCA6F91A91A}"/>
          </ac:spMkLst>
        </pc:spChg>
      </pc:sldChg>
      <pc:sldChg chg="addSp modSp add mod">
        <pc:chgData name="Aleksandar Nedelchev" userId="18fd080a-288d-42bb-86f1-9b05a4a1a4b7" providerId="ADAL" clId="{EE0D9AF5-BE91-49D1-94A2-8C662617A931}" dt="2021-07-23T08:39:05.082" v="631" actId="14100"/>
        <pc:sldMkLst>
          <pc:docMk/>
          <pc:sldMk cId="944957927" sldId="278"/>
        </pc:sldMkLst>
        <pc:spChg chg="mod">
          <ac:chgData name="Aleksandar Nedelchev" userId="18fd080a-288d-42bb-86f1-9b05a4a1a4b7" providerId="ADAL" clId="{EE0D9AF5-BE91-49D1-94A2-8C662617A931}" dt="2021-07-23T08:38:47.506" v="627" actId="1076"/>
          <ac:spMkLst>
            <pc:docMk/>
            <pc:sldMk cId="944957927" sldId="278"/>
            <ac:spMk id="6" creationId="{28E0BDE9-B1A9-4B7B-8665-D9D745088E4A}"/>
          </ac:spMkLst>
        </pc:spChg>
        <pc:spChg chg="mod">
          <ac:chgData name="Aleksandar Nedelchev" userId="18fd080a-288d-42bb-86f1-9b05a4a1a4b7" providerId="ADAL" clId="{EE0D9AF5-BE91-49D1-94A2-8C662617A931}" dt="2021-07-23T08:38:54.443" v="628" actId="1076"/>
          <ac:spMkLst>
            <pc:docMk/>
            <pc:sldMk cId="944957927" sldId="278"/>
            <ac:spMk id="9" creationId="{232C52A8-F4D6-4685-95F5-0BCA6F91A91A}"/>
          </ac:spMkLst>
        </pc:spChg>
        <pc:picChg chg="add mod">
          <ac:chgData name="Aleksandar Nedelchev" userId="18fd080a-288d-42bb-86f1-9b05a4a1a4b7" providerId="ADAL" clId="{EE0D9AF5-BE91-49D1-94A2-8C662617A931}" dt="2021-07-23T08:39:05.082" v="631" actId="14100"/>
          <ac:picMkLst>
            <pc:docMk/>
            <pc:sldMk cId="944957927" sldId="278"/>
            <ac:picMk id="3" creationId="{06C93DD7-304A-45C2-8C41-0745B8D1ED3A}"/>
          </ac:picMkLst>
        </pc:picChg>
        <pc:picChg chg="add mod">
          <ac:chgData name="Aleksandar Nedelchev" userId="18fd080a-288d-42bb-86f1-9b05a4a1a4b7" providerId="ADAL" clId="{EE0D9AF5-BE91-49D1-94A2-8C662617A931}" dt="2021-07-19T16:37:51.737" v="120" actId="1076"/>
          <ac:picMkLst>
            <pc:docMk/>
            <pc:sldMk cId="944957927" sldId="278"/>
            <ac:picMk id="4" creationId="{8558049A-998F-4FDE-A44B-7F57EA1E60A7}"/>
          </ac:picMkLst>
        </pc:picChg>
        <pc:picChg chg="mod">
          <ac:chgData name="Aleksandar Nedelchev" userId="18fd080a-288d-42bb-86f1-9b05a4a1a4b7" providerId="ADAL" clId="{EE0D9AF5-BE91-49D1-94A2-8C662617A931}" dt="2021-07-23T08:38:57.407" v="629" actId="1076"/>
          <ac:picMkLst>
            <pc:docMk/>
            <pc:sldMk cId="944957927" sldId="278"/>
            <ac:picMk id="5" creationId="{254C3219-FC59-435F-8B85-E5421DC03272}"/>
          </ac:picMkLst>
        </pc:picChg>
      </pc:sldChg>
      <pc:sldChg chg="add del">
        <pc:chgData name="Aleksandar Nedelchev" userId="18fd080a-288d-42bb-86f1-9b05a4a1a4b7" providerId="ADAL" clId="{EE0D9AF5-BE91-49D1-94A2-8C662617A931}" dt="2021-07-19T17:03:57.414" v="257" actId="47"/>
        <pc:sldMkLst>
          <pc:docMk/>
          <pc:sldMk cId="1745846125" sldId="279"/>
        </pc:sldMkLst>
      </pc:sldChg>
      <pc:sldChg chg="addSp delSp modSp add mod">
        <pc:chgData name="Aleksandar Nedelchev" userId="18fd080a-288d-42bb-86f1-9b05a4a1a4b7" providerId="ADAL" clId="{EE0D9AF5-BE91-49D1-94A2-8C662617A931}" dt="2021-07-19T16:47:40.930" v="222" actId="1076"/>
        <pc:sldMkLst>
          <pc:docMk/>
          <pc:sldMk cId="2451857499" sldId="280"/>
        </pc:sldMkLst>
        <pc:spChg chg="mod">
          <ac:chgData name="Aleksandar Nedelchev" userId="18fd080a-288d-42bb-86f1-9b05a4a1a4b7" providerId="ADAL" clId="{EE0D9AF5-BE91-49D1-94A2-8C662617A931}" dt="2021-07-19T16:47:01.463" v="217" actId="33524"/>
          <ac:spMkLst>
            <pc:docMk/>
            <pc:sldMk cId="2451857499" sldId="280"/>
            <ac:spMk id="9" creationId="{E5AF1FD7-2AF9-432C-9E6F-2C74F522DF2B}"/>
          </ac:spMkLst>
        </pc:spChg>
        <pc:spChg chg="mod">
          <ac:chgData name="Aleksandar Nedelchev" userId="18fd080a-288d-42bb-86f1-9b05a4a1a4b7" providerId="ADAL" clId="{EE0D9AF5-BE91-49D1-94A2-8C662617A931}" dt="2021-07-19T16:45:40.935" v="206"/>
          <ac:spMkLst>
            <pc:docMk/>
            <pc:sldMk cId="2451857499" sldId="280"/>
            <ac:spMk id="10" creationId="{C131AFE9-0DC2-46C3-9587-B94C2333251B}"/>
          </ac:spMkLst>
        </pc:spChg>
        <pc:picChg chg="add mod">
          <ac:chgData name="Aleksandar Nedelchev" userId="18fd080a-288d-42bb-86f1-9b05a4a1a4b7" providerId="ADAL" clId="{EE0D9AF5-BE91-49D1-94A2-8C662617A931}" dt="2021-07-19T16:47:40.930" v="222" actId="1076"/>
          <ac:picMkLst>
            <pc:docMk/>
            <pc:sldMk cId="2451857499" sldId="280"/>
            <ac:picMk id="3" creationId="{5E6317FF-CA8C-4118-B1D0-B1FF0A2B2ACD}"/>
          </ac:picMkLst>
        </pc:picChg>
        <pc:picChg chg="del">
          <ac:chgData name="Aleksandar Nedelchev" userId="18fd080a-288d-42bb-86f1-9b05a4a1a4b7" providerId="ADAL" clId="{EE0D9AF5-BE91-49D1-94A2-8C662617A931}" dt="2021-07-19T16:45:43.273" v="207" actId="478"/>
          <ac:picMkLst>
            <pc:docMk/>
            <pc:sldMk cId="2451857499" sldId="280"/>
            <ac:picMk id="2052" creationId="{64EC1134-E7E1-4AF1-807F-631B061521EB}"/>
          </ac:picMkLst>
        </pc:picChg>
      </pc:sldChg>
      <pc:sldChg chg="modSp new mod">
        <pc:chgData name="Aleksandar Nedelchev" userId="18fd080a-288d-42bb-86f1-9b05a4a1a4b7" providerId="ADAL" clId="{EE0D9AF5-BE91-49D1-94A2-8C662617A931}" dt="2021-07-23T08:35:58.663" v="619" actId="20577"/>
        <pc:sldMkLst>
          <pc:docMk/>
          <pc:sldMk cId="4023179453" sldId="281"/>
        </pc:sldMkLst>
        <pc:spChg chg="mod">
          <ac:chgData name="Aleksandar Nedelchev" userId="18fd080a-288d-42bb-86f1-9b05a4a1a4b7" providerId="ADAL" clId="{EE0D9AF5-BE91-49D1-94A2-8C662617A931}" dt="2021-07-23T08:35:58.663" v="619" actId="20577"/>
          <ac:spMkLst>
            <pc:docMk/>
            <pc:sldMk cId="4023179453" sldId="281"/>
            <ac:spMk id="5" creationId="{15F737E5-76A9-4408-9858-AE3C2ADD7208}"/>
          </ac:spMkLst>
        </pc:spChg>
        <pc:spChg chg="mod">
          <ac:chgData name="Aleksandar Nedelchev" userId="18fd080a-288d-42bb-86f1-9b05a4a1a4b7" providerId="ADAL" clId="{EE0D9AF5-BE91-49D1-94A2-8C662617A931}" dt="2021-07-23T08:24:58.527" v="605" actId="1076"/>
          <ac:spMkLst>
            <pc:docMk/>
            <pc:sldMk cId="4023179453" sldId="281"/>
            <ac:spMk id="6" creationId="{36D89930-C493-435B-97FB-D09CEEBB3653}"/>
          </ac:spMkLst>
        </pc:spChg>
      </pc:sldChg>
      <pc:sldChg chg="delSp modSp new mod modAnim">
        <pc:chgData name="Aleksandar Nedelchev" userId="18fd080a-288d-42bb-86f1-9b05a4a1a4b7" providerId="ADAL" clId="{EE0D9AF5-BE91-49D1-94A2-8C662617A931}" dt="2021-07-22T08:08:04.730" v="480"/>
        <pc:sldMkLst>
          <pc:docMk/>
          <pc:sldMk cId="3241004980" sldId="282"/>
        </pc:sldMkLst>
        <pc:spChg chg="del">
          <ac:chgData name="Aleksandar Nedelchev" userId="18fd080a-288d-42bb-86f1-9b05a4a1a4b7" providerId="ADAL" clId="{EE0D9AF5-BE91-49D1-94A2-8C662617A931}" dt="2021-07-19T17:17:36.353" v="399" actId="478"/>
          <ac:spMkLst>
            <pc:docMk/>
            <pc:sldMk cId="3241004980" sldId="282"/>
            <ac:spMk id="2" creationId="{9DA44141-B3F2-401B-A099-7CFBF8FB96E5}"/>
          </ac:spMkLst>
        </pc:spChg>
        <pc:spChg chg="del">
          <ac:chgData name="Aleksandar Nedelchev" userId="18fd080a-288d-42bb-86f1-9b05a4a1a4b7" providerId="ADAL" clId="{EE0D9AF5-BE91-49D1-94A2-8C662617A931}" dt="2021-07-19T17:17:37.433" v="400" actId="478"/>
          <ac:spMkLst>
            <pc:docMk/>
            <pc:sldMk cId="3241004980" sldId="282"/>
            <ac:spMk id="3" creationId="{EC14603C-976F-417C-90E8-CE5917EAD926}"/>
          </ac:spMkLst>
        </pc:spChg>
        <pc:spChg chg="del">
          <ac:chgData name="Aleksandar Nedelchev" userId="18fd080a-288d-42bb-86f1-9b05a4a1a4b7" providerId="ADAL" clId="{EE0D9AF5-BE91-49D1-94A2-8C662617A931}" dt="2021-07-19T17:17:35.404" v="398" actId="478"/>
          <ac:spMkLst>
            <pc:docMk/>
            <pc:sldMk cId="3241004980" sldId="282"/>
            <ac:spMk id="4" creationId="{C0B70C95-62DE-49C3-8E91-3B3895F1D827}"/>
          </ac:spMkLst>
        </pc:spChg>
        <pc:spChg chg="del">
          <ac:chgData name="Aleksandar Nedelchev" userId="18fd080a-288d-42bb-86f1-9b05a4a1a4b7" providerId="ADAL" clId="{EE0D9AF5-BE91-49D1-94A2-8C662617A931}" dt="2021-07-19T17:17:34.577" v="397" actId="478"/>
          <ac:spMkLst>
            <pc:docMk/>
            <pc:sldMk cId="3241004980" sldId="282"/>
            <ac:spMk id="5" creationId="{39F9CFCD-2C87-48FF-9087-15B725548006}"/>
          </ac:spMkLst>
        </pc:spChg>
        <pc:spChg chg="mod">
          <ac:chgData name="Aleksandar Nedelchev" userId="18fd080a-288d-42bb-86f1-9b05a4a1a4b7" providerId="ADAL" clId="{EE0D9AF5-BE91-49D1-94A2-8C662617A931}" dt="2021-07-22T08:07:42.858" v="461" actId="1035"/>
          <ac:spMkLst>
            <pc:docMk/>
            <pc:sldMk cId="3241004980" sldId="282"/>
            <ac:spMk id="6" creationId="{89746218-F1B7-49EE-B968-02DBD84EAFB5}"/>
          </ac:spMkLst>
        </pc:spChg>
        <pc:picChg chg="mod">
          <ac:chgData name="Aleksandar Nedelchev" userId="18fd080a-288d-42bb-86f1-9b05a4a1a4b7" providerId="ADAL" clId="{EE0D9AF5-BE91-49D1-94A2-8C662617A931}" dt="2021-07-22T08:07:46.757" v="478" actId="1035"/>
          <ac:picMkLst>
            <pc:docMk/>
            <pc:sldMk cId="3241004980" sldId="282"/>
            <ac:picMk id="7" creationId="{8C9EEB62-6630-4A76-9D33-362321910CAE}"/>
          </ac:picMkLst>
        </pc:picChg>
      </pc:sldChg>
      <pc:sldChg chg="modSp mod modAnim">
        <pc:chgData name="Aleksandar Nedelchev" userId="18fd080a-288d-42bb-86f1-9b05a4a1a4b7" providerId="ADAL" clId="{EE0D9AF5-BE91-49D1-94A2-8C662617A931}" dt="2021-07-23T08:39:30.732" v="633" actId="1076"/>
        <pc:sldMkLst>
          <pc:docMk/>
          <pc:sldMk cId="300046659" sldId="283"/>
        </pc:sldMkLst>
        <pc:spChg chg="mod">
          <ac:chgData name="Aleksandar Nedelchev" userId="18fd080a-288d-42bb-86f1-9b05a4a1a4b7" providerId="ADAL" clId="{EE0D9AF5-BE91-49D1-94A2-8C662617A931}" dt="2021-07-23T08:39:30.732" v="633" actId="1076"/>
          <ac:spMkLst>
            <pc:docMk/>
            <pc:sldMk cId="300046659" sldId="283"/>
            <ac:spMk id="6" creationId="{28E0BDE9-B1A9-4B7B-8665-D9D745088E4A}"/>
          </ac:spMkLst>
        </pc:spChg>
      </pc:sldChg>
      <pc:sldChg chg="modSp mod modAnim">
        <pc:chgData name="Aleksandar Nedelchev" userId="18fd080a-288d-42bb-86f1-9b05a4a1a4b7" providerId="ADAL" clId="{EE0D9AF5-BE91-49D1-94A2-8C662617A931}" dt="2021-07-22T08:10:10.381" v="485" actId="14100"/>
        <pc:sldMkLst>
          <pc:docMk/>
          <pc:sldMk cId="135375528" sldId="284"/>
        </pc:sldMkLst>
        <pc:spChg chg="mod">
          <ac:chgData name="Aleksandar Nedelchev" userId="18fd080a-288d-42bb-86f1-9b05a4a1a4b7" providerId="ADAL" clId="{EE0D9AF5-BE91-49D1-94A2-8C662617A931}" dt="2021-07-22T08:10:10.381" v="485" actId="14100"/>
          <ac:spMkLst>
            <pc:docMk/>
            <pc:sldMk cId="135375528" sldId="284"/>
            <ac:spMk id="9" creationId="{E5AF1FD7-2AF9-432C-9E6F-2C74F522DF2B}"/>
          </ac:spMkLst>
        </pc:spChg>
      </pc:sldChg>
      <pc:sldMasterChg chg="delSldLayout">
        <pc:chgData name="Aleksandar Nedelchev" userId="18fd080a-288d-42bb-86f1-9b05a4a1a4b7" providerId="ADAL" clId="{EE0D9AF5-BE91-49D1-94A2-8C662617A931}" dt="2021-07-19T16:08:45.605" v="22" actId="47"/>
        <pc:sldMasterMkLst>
          <pc:docMk/>
          <pc:sldMasterMk cId="1381171479" sldId="2147483660"/>
        </pc:sldMasterMkLst>
        <pc:sldLayoutChg chg="del">
          <pc:chgData name="Aleksandar Nedelchev" userId="18fd080a-288d-42bb-86f1-9b05a4a1a4b7" providerId="ADAL" clId="{EE0D9AF5-BE91-49D1-94A2-8C662617A931}" dt="2021-07-19T16:08:45.605" v="22" actId="47"/>
          <pc:sldLayoutMkLst>
            <pc:docMk/>
            <pc:sldMasterMk cId="1381171479" sldId="2147483660"/>
            <pc:sldLayoutMk cId="1398590709" sldId="2147483662"/>
          </pc:sldLayoutMkLst>
        </pc:sldLayoutChg>
        <pc:sldLayoutChg chg="del">
          <pc:chgData name="Aleksandar Nedelchev" userId="18fd080a-288d-42bb-86f1-9b05a4a1a4b7" providerId="ADAL" clId="{EE0D9AF5-BE91-49D1-94A2-8C662617A931}" dt="2021-07-19T16:08:40.652" v="21" actId="47"/>
          <pc:sldLayoutMkLst>
            <pc:docMk/>
            <pc:sldMasterMk cId="1381171479" sldId="2147483660"/>
            <pc:sldLayoutMk cId="3960589960" sldId="2147483663"/>
          </pc:sldLayoutMkLst>
        </pc:sldLayoutChg>
        <pc:sldLayoutChg chg="del">
          <pc:chgData name="Aleksandar Nedelchev" userId="18fd080a-288d-42bb-86f1-9b05a4a1a4b7" providerId="ADAL" clId="{EE0D9AF5-BE91-49D1-94A2-8C662617A931}" dt="2021-07-19T16:08:40.652" v="21" actId="47"/>
          <pc:sldLayoutMkLst>
            <pc:docMk/>
            <pc:sldMasterMk cId="1381171479" sldId="2147483660"/>
            <pc:sldLayoutMk cId="2959588289" sldId="2147483669"/>
          </pc:sldLayoutMkLst>
        </pc:sldLayoutChg>
        <pc:sldLayoutChg chg="del">
          <pc:chgData name="Aleksandar Nedelchev" userId="18fd080a-288d-42bb-86f1-9b05a4a1a4b7" providerId="ADAL" clId="{EE0D9AF5-BE91-49D1-94A2-8C662617A931}" dt="2021-07-19T16:08:40.652" v="21" actId="47"/>
          <pc:sldLayoutMkLst>
            <pc:docMk/>
            <pc:sldMasterMk cId="1381171479" sldId="2147483660"/>
            <pc:sldLayoutMk cId="1890165981" sldId="2147483674"/>
          </pc:sldLayoutMkLst>
        </pc:sldLayoutChg>
        <pc:sldLayoutChg chg="del">
          <pc:chgData name="Aleksandar Nedelchev" userId="18fd080a-288d-42bb-86f1-9b05a4a1a4b7" providerId="ADAL" clId="{EE0D9AF5-BE91-49D1-94A2-8C662617A931}" dt="2021-07-19T16:08:40.652" v="21" actId="47"/>
          <pc:sldLayoutMkLst>
            <pc:docMk/>
            <pc:sldMasterMk cId="1381171479" sldId="2147483660"/>
            <pc:sldLayoutMk cId="3936128737" sldId="2147483675"/>
          </pc:sldLayoutMkLst>
        </pc:sldLayoutChg>
      </pc:sldMasterChg>
    </pc:docChg>
  </pc:docChgLst>
  <pc:docChgLst>
    <pc:chgData name="Aleksandar Nedelchev" userId="18fd080a-288d-42bb-86f1-9b05a4a1a4b7" providerId="ADAL" clId="{8FADB8F2-05F8-42A6-BBBF-CDE8A7013D88}"/>
    <pc:docChg chg="modSld">
      <pc:chgData name="Aleksandar Nedelchev" userId="18fd080a-288d-42bb-86f1-9b05a4a1a4b7" providerId="ADAL" clId="{8FADB8F2-05F8-42A6-BBBF-CDE8A7013D88}" dt="2021-03-18T11:23:02.019" v="51"/>
      <pc:docMkLst>
        <pc:docMk/>
      </pc:docMkLst>
      <pc:sldChg chg="modSp">
        <pc:chgData name="Aleksandar Nedelchev" userId="18fd080a-288d-42bb-86f1-9b05a4a1a4b7" providerId="ADAL" clId="{8FADB8F2-05F8-42A6-BBBF-CDE8A7013D88}" dt="2021-03-18T11:23:02.019" v="51"/>
        <pc:sldMkLst>
          <pc:docMk/>
          <pc:sldMk cId="4278149758" sldId="259"/>
        </pc:sldMkLst>
        <pc:graphicFrameChg chg="mod">
          <ac:chgData name="Aleksandar Nedelchev" userId="18fd080a-288d-42bb-86f1-9b05a4a1a4b7" providerId="ADAL" clId="{8FADB8F2-05F8-42A6-BBBF-CDE8A7013D88}" dt="2021-03-18T11:23:02.019" v="51"/>
          <ac:graphicFrameMkLst>
            <pc:docMk/>
            <pc:sldMk cId="4278149758" sldId="259"/>
            <ac:graphicFrameMk id="4" creationId="{2344C535-DC7A-4EF7-817A-B4D2995EA6F5}"/>
          </ac:graphicFrameMkLst>
        </pc:graphicFrameChg>
      </pc:sldChg>
    </pc:docChg>
  </pc:docChgLst>
  <pc:docChgLst>
    <pc:chgData name="Aleksandar Nedelchev" userId="18fd080a-288d-42bb-86f1-9b05a4a1a4b7" providerId="ADAL" clId="{F42CB9E5-E2C4-4B59-A828-C9914B3AB915}"/>
    <pc:docChg chg="undo redo custSel addSld modSld">
      <pc:chgData name="Aleksandar Nedelchev" userId="18fd080a-288d-42bb-86f1-9b05a4a1a4b7" providerId="ADAL" clId="{F42CB9E5-E2C4-4B59-A828-C9914B3AB915}" dt="2021-07-21T13:24:23.519" v="698" actId="20577"/>
      <pc:docMkLst>
        <pc:docMk/>
      </pc:docMkLst>
      <pc:sldChg chg="addSp modSp mod">
        <pc:chgData name="Aleksandar Nedelchev" userId="18fd080a-288d-42bb-86f1-9b05a4a1a4b7" providerId="ADAL" clId="{F42CB9E5-E2C4-4B59-A828-C9914B3AB915}" dt="2021-07-21T10:12:11.357" v="63" actId="1076"/>
        <pc:sldMkLst>
          <pc:docMk/>
          <pc:sldMk cId="2894914088" sldId="269"/>
        </pc:sldMkLst>
        <pc:spChg chg="mod">
          <ac:chgData name="Aleksandar Nedelchev" userId="18fd080a-288d-42bb-86f1-9b05a4a1a4b7" providerId="ADAL" clId="{F42CB9E5-E2C4-4B59-A828-C9914B3AB915}" dt="2021-07-21T10:12:04.374" v="61" actId="1076"/>
          <ac:spMkLst>
            <pc:docMk/>
            <pc:sldMk cId="2894914088" sldId="269"/>
            <ac:spMk id="2" creationId="{A9E60124-452E-49E0-89D2-BF56222912E1}"/>
          </ac:spMkLst>
        </pc:spChg>
        <pc:spChg chg="mod">
          <ac:chgData name="Aleksandar Nedelchev" userId="18fd080a-288d-42bb-86f1-9b05a4a1a4b7" providerId="ADAL" clId="{F42CB9E5-E2C4-4B59-A828-C9914B3AB915}" dt="2021-07-21T10:12:07.332" v="62" actId="1076"/>
          <ac:spMkLst>
            <pc:docMk/>
            <pc:sldMk cId="2894914088" sldId="269"/>
            <ac:spMk id="4" creationId="{8D04FDF6-01A4-47B7-8AD7-2A0F465927AE}"/>
          </ac:spMkLst>
        </pc:spChg>
        <pc:picChg chg="add mod">
          <ac:chgData name="Aleksandar Nedelchev" userId="18fd080a-288d-42bb-86f1-9b05a4a1a4b7" providerId="ADAL" clId="{F42CB9E5-E2C4-4B59-A828-C9914B3AB915}" dt="2021-07-21T10:12:11.357" v="63" actId="1076"/>
          <ac:picMkLst>
            <pc:docMk/>
            <pc:sldMk cId="2894914088" sldId="269"/>
            <ac:picMk id="6" creationId="{9FF6CC4F-E597-482B-8E73-884CF55ACF02}"/>
          </ac:picMkLst>
        </pc:picChg>
      </pc:sldChg>
      <pc:sldChg chg="delSp modSp mod modAnim">
        <pc:chgData name="Aleksandar Nedelchev" userId="18fd080a-288d-42bb-86f1-9b05a4a1a4b7" providerId="ADAL" clId="{F42CB9E5-E2C4-4B59-A828-C9914B3AB915}" dt="2021-07-21T09:59:03.074" v="17" actId="1076"/>
        <pc:sldMkLst>
          <pc:docMk/>
          <pc:sldMk cId="1364813606" sldId="273"/>
        </pc:sldMkLst>
        <pc:spChg chg="mod">
          <ac:chgData name="Aleksandar Nedelchev" userId="18fd080a-288d-42bb-86f1-9b05a4a1a4b7" providerId="ADAL" clId="{F42CB9E5-E2C4-4B59-A828-C9914B3AB915}" dt="2021-07-21T09:57:08.192" v="8" actId="1076"/>
          <ac:spMkLst>
            <pc:docMk/>
            <pc:sldMk cId="1364813606" sldId="273"/>
            <ac:spMk id="6" creationId="{28E0BDE9-B1A9-4B7B-8665-D9D745088E4A}"/>
          </ac:spMkLst>
        </pc:spChg>
        <pc:picChg chg="mod">
          <ac:chgData name="Aleksandar Nedelchev" userId="18fd080a-288d-42bb-86f1-9b05a4a1a4b7" providerId="ADAL" clId="{F42CB9E5-E2C4-4B59-A828-C9914B3AB915}" dt="2021-07-21T09:58:59.658" v="16" actId="1076"/>
          <ac:picMkLst>
            <pc:docMk/>
            <pc:sldMk cId="1364813606" sldId="273"/>
            <ac:picMk id="10" creationId="{BDADD498-0807-47FF-AC78-20E7E1D6E795}"/>
          </ac:picMkLst>
        </pc:picChg>
        <pc:picChg chg="del">
          <ac:chgData name="Aleksandar Nedelchev" userId="18fd080a-288d-42bb-86f1-9b05a4a1a4b7" providerId="ADAL" clId="{F42CB9E5-E2C4-4B59-A828-C9914B3AB915}" dt="2021-07-21T09:56:34.869" v="1" actId="478"/>
          <ac:picMkLst>
            <pc:docMk/>
            <pc:sldMk cId="1364813606" sldId="273"/>
            <ac:picMk id="12" creationId="{8824B536-FA0A-4B9E-B57E-AC0B26B3FDBC}"/>
          </ac:picMkLst>
        </pc:picChg>
        <pc:picChg chg="mod">
          <ac:chgData name="Aleksandar Nedelchev" userId="18fd080a-288d-42bb-86f1-9b05a4a1a4b7" providerId="ADAL" clId="{F42CB9E5-E2C4-4B59-A828-C9914B3AB915}" dt="2021-07-21T09:56:49.274" v="3" actId="1076"/>
          <ac:picMkLst>
            <pc:docMk/>
            <pc:sldMk cId="1364813606" sldId="273"/>
            <ac:picMk id="14" creationId="{7AD001C3-2B6B-43A6-A11D-FF46B83EE2BF}"/>
          </ac:picMkLst>
        </pc:picChg>
        <pc:picChg chg="mod">
          <ac:chgData name="Aleksandar Nedelchev" userId="18fd080a-288d-42bb-86f1-9b05a4a1a4b7" providerId="ADAL" clId="{F42CB9E5-E2C4-4B59-A828-C9914B3AB915}" dt="2021-07-21T09:59:03.074" v="17" actId="1076"/>
          <ac:picMkLst>
            <pc:docMk/>
            <pc:sldMk cId="1364813606" sldId="273"/>
            <ac:picMk id="16" creationId="{73C6D5BC-BEE4-4DD1-AF44-BBB97DB65E73}"/>
          </ac:picMkLst>
        </pc:picChg>
      </pc:sldChg>
      <pc:sldChg chg="modSp mod">
        <pc:chgData name="Aleksandar Nedelchev" userId="18fd080a-288d-42bb-86f1-9b05a4a1a4b7" providerId="ADAL" clId="{F42CB9E5-E2C4-4B59-A828-C9914B3AB915}" dt="2021-07-21T11:53:13.025" v="343" actId="2711"/>
        <pc:sldMkLst>
          <pc:docMk/>
          <pc:sldMk cId="2304329988" sldId="274"/>
        </pc:sldMkLst>
        <pc:spChg chg="mod">
          <ac:chgData name="Aleksandar Nedelchev" userId="18fd080a-288d-42bb-86f1-9b05a4a1a4b7" providerId="ADAL" clId="{F42CB9E5-E2C4-4B59-A828-C9914B3AB915}" dt="2021-07-21T11:53:13.025" v="343" actId="2711"/>
          <ac:spMkLst>
            <pc:docMk/>
            <pc:sldMk cId="2304329988" sldId="274"/>
            <ac:spMk id="9" creationId="{E5AF1FD7-2AF9-432C-9E6F-2C74F522DF2B}"/>
          </ac:spMkLst>
        </pc:spChg>
      </pc:sldChg>
      <pc:sldChg chg="modSp mod">
        <pc:chgData name="Aleksandar Nedelchev" userId="18fd080a-288d-42bb-86f1-9b05a4a1a4b7" providerId="ADAL" clId="{F42CB9E5-E2C4-4B59-A828-C9914B3AB915}" dt="2021-07-21T13:24:23.519" v="698" actId="20577"/>
        <pc:sldMkLst>
          <pc:docMk/>
          <pc:sldMk cId="2930051439" sldId="275"/>
        </pc:sldMkLst>
        <pc:spChg chg="mod">
          <ac:chgData name="Aleksandar Nedelchev" userId="18fd080a-288d-42bb-86f1-9b05a4a1a4b7" providerId="ADAL" clId="{F42CB9E5-E2C4-4B59-A828-C9914B3AB915}" dt="2021-07-21T13:24:23.519" v="698" actId="20577"/>
          <ac:spMkLst>
            <pc:docMk/>
            <pc:sldMk cId="2930051439" sldId="275"/>
            <ac:spMk id="10" creationId="{828BBDD6-81E8-42BA-8E08-97B4128BFBF8}"/>
          </ac:spMkLst>
        </pc:spChg>
      </pc:sldChg>
      <pc:sldChg chg="addSp delSp modSp mod">
        <pc:chgData name="Aleksandar Nedelchev" userId="18fd080a-288d-42bb-86f1-9b05a4a1a4b7" providerId="ADAL" clId="{F42CB9E5-E2C4-4B59-A828-C9914B3AB915}" dt="2021-07-21T13:19:52.152" v="654" actId="1076"/>
        <pc:sldMkLst>
          <pc:docMk/>
          <pc:sldMk cId="2925855127" sldId="277"/>
        </pc:sldMkLst>
        <pc:spChg chg="mod">
          <ac:chgData name="Aleksandar Nedelchev" userId="18fd080a-288d-42bb-86f1-9b05a4a1a4b7" providerId="ADAL" clId="{F42CB9E5-E2C4-4B59-A828-C9914B3AB915}" dt="2021-07-21T12:35:10.706" v="430" actId="14100"/>
          <ac:spMkLst>
            <pc:docMk/>
            <pc:sldMk cId="2925855127" sldId="277"/>
            <ac:spMk id="6" creationId="{28E0BDE9-B1A9-4B7B-8665-D9D745088E4A}"/>
          </ac:spMkLst>
        </pc:spChg>
        <pc:spChg chg="mod">
          <ac:chgData name="Aleksandar Nedelchev" userId="18fd080a-288d-42bb-86f1-9b05a4a1a4b7" providerId="ADAL" clId="{F42CB9E5-E2C4-4B59-A828-C9914B3AB915}" dt="2021-07-21T13:15:17.027" v="620" actId="20577"/>
          <ac:spMkLst>
            <pc:docMk/>
            <pc:sldMk cId="2925855127" sldId="277"/>
            <ac:spMk id="9" creationId="{232C52A8-F4D6-4685-95F5-0BCA6F91A91A}"/>
          </ac:spMkLst>
        </pc:spChg>
        <pc:picChg chg="add mod">
          <ac:chgData name="Aleksandar Nedelchev" userId="18fd080a-288d-42bb-86f1-9b05a4a1a4b7" providerId="ADAL" clId="{F42CB9E5-E2C4-4B59-A828-C9914B3AB915}" dt="2021-07-21T13:19:52.152" v="654" actId="1076"/>
          <ac:picMkLst>
            <pc:docMk/>
            <pc:sldMk cId="2925855127" sldId="277"/>
            <ac:picMk id="7" creationId="{42A4C311-DB3B-4EEE-B115-708168689B52}"/>
          </ac:picMkLst>
        </pc:picChg>
        <pc:picChg chg="add del mod">
          <ac:chgData name="Aleksandar Nedelchev" userId="18fd080a-288d-42bb-86f1-9b05a4a1a4b7" providerId="ADAL" clId="{F42CB9E5-E2C4-4B59-A828-C9914B3AB915}" dt="2021-07-21T12:33:36.688" v="414"/>
          <ac:picMkLst>
            <pc:docMk/>
            <pc:sldMk cId="2925855127" sldId="277"/>
            <ac:picMk id="1026" creationId="{BF649A4D-3A32-4960-B87F-90A25155D141}"/>
          </ac:picMkLst>
        </pc:picChg>
        <pc:picChg chg="add mod">
          <ac:chgData name="Aleksandar Nedelchev" userId="18fd080a-288d-42bb-86f1-9b05a4a1a4b7" providerId="ADAL" clId="{F42CB9E5-E2C4-4B59-A828-C9914B3AB915}" dt="2021-07-21T12:34:49.970" v="425" actId="14100"/>
          <ac:picMkLst>
            <pc:docMk/>
            <pc:sldMk cId="2925855127" sldId="277"/>
            <ac:picMk id="1028" creationId="{E63FA82A-F14F-4C84-A5DB-5137A68DACA1}"/>
          </ac:picMkLst>
        </pc:picChg>
        <pc:picChg chg="add mod">
          <ac:chgData name="Aleksandar Nedelchev" userId="18fd080a-288d-42bb-86f1-9b05a4a1a4b7" providerId="ADAL" clId="{F42CB9E5-E2C4-4B59-A828-C9914B3AB915}" dt="2021-07-21T12:34:53.305" v="426" actId="14100"/>
          <ac:picMkLst>
            <pc:docMk/>
            <pc:sldMk cId="2925855127" sldId="277"/>
            <ac:picMk id="1030" creationId="{59D86D59-E0EB-4B46-93FE-123050DA7A0D}"/>
          </ac:picMkLst>
        </pc:picChg>
      </pc:sldChg>
      <pc:sldChg chg="addSp delSp modSp mod">
        <pc:chgData name="Aleksandar Nedelchev" userId="18fd080a-288d-42bb-86f1-9b05a4a1a4b7" providerId="ADAL" clId="{F42CB9E5-E2C4-4B59-A828-C9914B3AB915}" dt="2021-07-21T11:10:37.221" v="331" actId="14100"/>
        <pc:sldMkLst>
          <pc:docMk/>
          <pc:sldMk cId="944957927" sldId="278"/>
        </pc:sldMkLst>
        <pc:picChg chg="del">
          <ac:chgData name="Aleksandar Nedelchev" userId="18fd080a-288d-42bb-86f1-9b05a4a1a4b7" providerId="ADAL" clId="{F42CB9E5-E2C4-4B59-A828-C9914B3AB915}" dt="2021-07-21T11:10:24.098" v="326" actId="478"/>
          <ac:picMkLst>
            <pc:docMk/>
            <pc:sldMk cId="944957927" sldId="278"/>
            <ac:picMk id="4" creationId="{8558049A-998F-4FDE-A44B-7F57EA1E60A7}"/>
          </ac:picMkLst>
        </pc:picChg>
        <pc:picChg chg="add mod">
          <ac:chgData name="Aleksandar Nedelchev" userId="18fd080a-288d-42bb-86f1-9b05a4a1a4b7" providerId="ADAL" clId="{F42CB9E5-E2C4-4B59-A828-C9914B3AB915}" dt="2021-07-21T11:10:37.221" v="331" actId="14100"/>
          <ac:picMkLst>
            <pc:docMk/>
            <pc:sldMk cId="944957927" sldId="278"/>
            <ac:picMk id="5" creationId="{254C3219-FC59-435F-8B85-E5421DC03272}"/>
          </ac:picMkLst>
        </pc:picChg>
      </pc:sldChg>
      <pc:sldChg chg="modSp mod">
        <pc:chgData name="Aleksandar Nedelchev" userId="18fd080a-288d-42bb-86f1-9b05a4a1a4b7" providerId="ADAL" clId="{F42CB9E5-E2C4-4B59-A828-C9914B3AB915}" dt="2021-07-21T12:00:39.800" v="404" actId="12"/>
        <pc:sldMkLst>
          <pc:docMk/>
          <pc:sldMk cId="2451857499" sldId="280"/>
        </pc:sldMkLst>
        <pc:spChg chg="mod">
          <ac:chgData name="Aleksandar Nedelchev" userId="18fd080a-288d-42bb-86f1-9b05a4a1a4b7" providerId="ADAL" clId="{F42CB9E5-E2C4-4B59-A828-C9914B3AB915}" dt="2021-07-21T12:00:39.800" v="404" actId="12"/>
          <ac:spMkLst>
            <pc:docMk/>
            <pc:sldMk cId="2451857499" sldId="280"/>
            <ac:spMk id="9" creationId="{E5AF1FD7-2AF9-432C-9E6F-2C74F522DF2B}"/>
          </ac:spMkLst>
        </pc:spChg>
      </pc:sldChg>
      <pc:sldChg chg="delSp modSp mod">
        <pc:chgData name="Aleksandar Nedelchev" userId="18fd080a-288d-42bb-86f1-9b05a4a1a4b7" providerId="ADAL" clId="{F42CB9E5-E2C4-4B59-A828-C9914B3AB915}" dt="2021-07-21T10:37:12.781" v="304" actId="20577"/>
        <pc:sldMkLst>
          <pc:docMk/>
          <pc:sldMk cId="4023179453" sldId="281"/>
        </pc:sldMkLst>
        <pc:spChg chg="del">
          <ac:chgData name="Aleksandar Nedelchev" userId="18fd080a-288d-42bb-86f1-9b05a4a1a4b7" providerId="ADAL" clId="{F42CB9E5-E2C4-4B59-A828-C9914B3AB915}" dt="2021-07-21T09:59:21.960" v="19" actId="478"/>
          <ac:spMkLst>
            <pc:docMk/>
            <pc:sldMk cId="4023179453" sldId="281"/>
            <ac:spMk id="2" creationId="{8FF27277-DF00-4DCB-9E35-B4EE8E162F04}"/>
          </ac:spMkLst>
        </pc:spChg>
        <pc:spChg chg="del">
          <ac:chgData name="Aleksandar Nedelchev" userId="18fd080a-288d-42bb-86f1-9b05a4a1a4b7" providerId="ADAL" clId="{F42CB9E5-E2C4-4B59-A828-C9914B3AB915}" dt="2021-07-21T10:00:16.944" v="20" actId="478"/>
          <ac:spMkLst>
            <pc:docMk/>
            <pc:sldMk cId="4023179453" sldId="281"/>
            <ac:spMk id="3" creationId="{9CE9941B-6D29-42C4-BB44-2856C2A72E6F}"/>
          </ac:spMkLst>
        </pc:spChg>
        <pc:spChg chg="del">
          <ac:chgData name="Aleksandar Nedelchev" userId="18fd080a-288d-42bb-86f1-9b05a4a1a4b7" providerId="ADAL" clId="{F42CB9E5-E2C4-4B59-A828-C9914B3AB915}" dt="2021-07-21T09:59:20.410" v="18" actId="478"/>
          <ac:spMkLst>
            <pc:docMk/>
            <pc:sldMk cId="4023179453" sldId="281"/>
            <ac:spMk id="4" creationId="{BDF503B2-A01D-4881-9E3E-E72200922F5B}"/>
          </ac:spMkLst>
        </pc:spChg>
        <pc:spChg chg="mod">
          <ac:chgData name="Aleksandar Nedelchev" userId="18fd080a-288d-42bb-86f1-9b05a4a1a4b7" providerId="ADAL" clId="{F42CB9E5-E2C4-4B59-A828-C9914B3AB915}" dt="2021-07-21T10:37:12.781" v="304" actId="20577"/>
          <ac:spMkLst>
            <pc:docMk/>
            <pc:sldMk cId="4023179453" sldId="281"/>
            <ac:spMk id="5" creationId="{15F737E5-76A9-4408-9858-AE3C2ADD7208}"/>
          </ac:spMkLst>
        </pc:spChg>
        <pc:spChg chg="mod">
          <ac:chgData name="Aleksandar Nedelchev" userId="18fd080a-288d-42bb-86f1-9b05a4a1a4b7" providerId="ADAL" clId="{F42CB9E5-E2C4-4B59-A828-C9914B3AB915}" dt="2021-07-21T10:06:14.053" v="23" actId="1076"/>
          <ac:spMkLst>
            <pc:docMk/>
            <pc:sldMk cId="4023179453" sldId="281"/>
            <ac:spMk id="6" creationId="{36D89930-C493-435B-97FB-D09CEEBB3653}"/>
          </ac:spMkLst>
        </pc:spChg>
      </pc:sldChg>
      <pc:sldChg chg="addSp delSp modSp mod">
        <pc:chgData name="Aleksandar Nedelchev" userId="18fd080a-288d-42bb-86f1-9b05a4a1a4b7" providerId="ADAL" clId="{F42CB9E5-E2C4-4B59-A828-C9914B3AB915}" dt="2021-07-21T13:11:41.262" v="511"/>
        <pc:sldMkLst>
          <pc:docMk/>
          <pc:sldMk cId="3241004980" sldId="282"/>
        </pc:sldMkLst>
        <pc:graphicFrameChg chg="add del mod">
          <ac:chgData name="Aleksandar Nedelchev" userId="18fd080a-288d-42bb-86f1-9b05a4a1a4b7" providerId="ADAL" clId="{F42CB9E5-E2C4-4B59-A828-C9914B3AB915}" dt="2021-07-21T13:10:17.573" v="504"/>
          <ac:graphicFrameMkLst>
            <pc:docMk/>
            <pc:sldMk cId="3241004980" sldId="282"/>
            <ac:graphicFrameMk id="2" creationId="{3E3359F9-BD5A-4536-9B75-034005BEEB8E}"/>
          </ac:graphicFrameMkLst>
        </pc:graphicFrameChg>
        <pc:graphicFrameChg chg="add del mod">
          <ac:chgData name="Aleksandar Nedelchev" userId="18fd080a-288d-42bb-86f1-9b05a4a1a4b7" providerId="ADAL" clId="{F42CB9E5-E2C4-4B59-A828-C9914B3AB915}" dt="2021-07-21T13:11:39.097" v="510"/>
          <ac:graphicFrameMkLst>
            <pc:docMk/>
            <pc:sldMk cId="3241004980" sldId="282"/>
            <ac:graphicFrameMk id="5" creationId="{E9FDDA97-3ADF-4D98-AE49-1893146E1667}"/>
          </ac:graphicFrameMkLst>
        </pc:graphicFrameChg>
        <pc:picChg chg="add del">
          <ac:chgData name="Aleksandar Nedelchev" userId="18fd080a-288d-42bb-86f1-9b05a4a1a4b7" providerId="ADAL" clId="{F42CB9E5-E2C4-4B59-A828-C9914B3AB915}" dt="2021-07-21T13:11:09.278" v="506" actId="478"/>
          <ac:picMkLst>
            <pc:docMk/>
            <pc:sldMk cId="3241004980" sldId="282"/>
            <ac:picMk id="3" creationId="{E899A6B4-370A-47B4-9717-3AE6711AFE37}"/>
          </ac:picMkLst>
        </pc:picChg>
        <pc:picChg chg="add del">
          <ac:chgData name="Aleksandar Nedelchev" userId="18fd080a-288d-42bb-86f1-9b05a4a1a4b7" providerId="ADAL" clId="{F42CB9E5-E2C4-4B59-A828-C9914B3AB915}" dt="2021-07-21T13:11:31.461" v="508" actId="478"/>
          <ac:picMkLst>
            <pc:docMk/>
            <pc:sldMk cId="3241004980" sldId="282"/>
            <ac:picMk id="4" creationId="{DADE1903-A1DF-4C8B-AFAE-398657956F34}"/>
          </ac:picMkLst>
        </pc:picChg>
        <pc:picChg chg="add">
          <ac:chgData name="Aleksandar Nedelchev" userId="18fd080a-288d-42bb-86f1-9b05a4a1a4b7" providerId="ADAL" clId="{F42CB9E5-E2C4-4B59-A828-C9914B3AB915}" dt="2021-07-21T13:11:41.262" v="511"/>
          <ac:picMkLst>
            <pc:docMk/>
            <pc:sldMk cId="3241004980" sldId="282"/>
            <ac:picMk id="7" creationId="{8C9EEB62-6630-4A76-9D33-362321910CAE}"/>
          </ac:picMkLst>
        </pc:picChg>
      </pc:sldChg>
      <pc:sldChg chg="addSp delSp modSp add mod">
        <pc:chgData name="Aleksandar Nedelchev" userId="18fd080a-288d-42bb-86f1-9b05a4a1a4b7" providerId="ADAL" clId="{F42CB9E5-E2C4-4B59-A828-C9914B3AB915}" dt="2021-07-21T12:56:36.126" v="502" actId="14100"/>
        <pc:sldMkLst>
          <pc:docMk/>
          <pc:sldMk cId="300046659" sldId="283"/>
        </pc:sldMkLst>
        <pc:spChg chg="del">
          <ac:chgData name="Aleksandar Nedelchev" userId="18fd080a-288d-42bb-86f1-9b05a4a1a4b7" providerId="ADAL" clId="{F42CB9E5-E2C4-4B59-A828-C9914B3AB915}" dt="2021-07-21T12:50:19.690" v="439" actId="478"/>
          <ac:spMkLst>
            <pc:docMk/>
            <pc:sldMk cId="300046659" sldId="283"/>
            <ac:spMk id="9" creationId="{232C52A8-F4D6-4685-95F5-0BCA6F91A91A}"/>
          </ac:spMkLst>
        </pc:spChg>
        <pc:picChg chg="add mod">
          <ac:chgData name="Aleksandar Nedelchev" userId="18fd080a-288d-42bb-86f1-9b05a4a1a4b7" providerId="ADAL" clId="{F42CB9E5-E2C4-4B59-A828-C9914B3AB915}" dt="2021-07-21T12:56:36.126" v="502" actId="14100"/>
          <ac:picMkLst>
            <pc:docMk/>
            <pc:sldMk cId="300046659" sldId="283"/>
            <ac:picMk id="3" creationId="{3D8CC557-ED2D-4B7F-8CAD-1CB9C4688806}"/>
          </ac:picMkLst>
        </pc:picChg>
        <pc:picChg chg="del">
          <ac:chgData name="Aleksandar Nedelchev" userId="18fd080a-288d-42bb-86f1-9b05a4a1a4b7" providerId="ADAL" clId="{F42CB9E5-E2C4-4B59-A828-C9914B3AB915}" dt="2021-07-21T12:50:17.139" v="438" actId="478"/>
          <ac:picMkLst>
            <pc:docMk/>
            <pc:sldMk cId="300046659" sldId="283"/>
            <ac:picMk id="5" creationId="{254C3219-FC59-435F-8B85-E5421DC03272}"/>
          </ac:picMkLst>
        </pc:picChg>
        <pc:picChg chg="add mod">
          <ac:chgData name="Aleksandar Nedelchev" userId="18fd080a-288d-42bb-86f1-9b05a4a1a4b7" providerId="ADAL" clId="{F42CB9E5-E2C4-4B59-A828-C9914B3AB915}" dt="2021-07-21T12:56:34.646" v="500" actId="1037"/>
          <ac:picMkLst>
            <pc:docMk/>
            <pc:sldMk cId="300046659" sldId="283"/>
            <ac:picMk id="7" creationId="{9C6B849A-534F-49C6-8AB4-E8BD9DEBAABD}"/>
          </ac:picMkLst>
        </pc:picChg>
        <pc:picChg chg="add mod">
          <ac:chgData name="Aleksandar Nedelchev" userId="18fd080a-288d-42bb-86f1-9b05a4a1a4b7" providerId="ADAL" clId="{F42CB9E5-E2C4-4B59-A828-C9914B3AB915}" dt="2021-07-21T12:56:34.497" v="499" actId="1037"/>
          <ac:picMkLst>
            <pc:docMk/>
            <pc:sldMk cId="300046659" sldId="283"/>
            <ac:picMk id="8" creationId="{96C2110E-AD34-4661-A72D-81E2C605CDC6}"/>
          </ac:picMkLst>
        </pc:picChg>
      </pc:sldChg>
      <pc:sldChg chg="addSp delSp modSp add mod">
        <pc:chgData name="Aleksandar Nedelchev" userId="18fd080a-288d-42bb-86f1-9b05a4a1a4b7" providerId="ADAL" clId="{F42CB9E5-E2C4-4B59-A828-C9914B3AB915}" dt="2021-07-21T13:19:14.358" v="649" actId="21"/>
        <pc:sldMkLst>
          <pc:docMk/>
          <pc:sldMk cId="135375528" sldId="284"/>
        </pc:sldMkLst>
        <pc:spChg chg="mod">
          <ac:chgData name="Aleksandar Nedelchev" userId="18fd080a-288d-42bb-86f1-9b05a4a1a4b7" providerId="ADAL" clId="{F42CB9E5-E2C4-4B59-A828-C9914B3AB915}" dt="2021-07-21T13:19:04.755" v="644" actId="14100"/>
          <ac:spMkLst>
            <pc:docMk/>
            <pc:sldMk cId="135375528" sldId="284"/>
            <ac:spMk id="9" creationId="{E5AF1FD7-2AF9-432C-9E6F-2C74F522DF2B}"/>
          </ac:spMkLst>
        </pc:spChg>
        <pc:spChg chg="mod">
          <ac:chgData name="Aleksandar Nedelchev" userId="18fd080a-288d-42bb-86f1-9b05a4a1a4b7" providerId="ADAL" clId="{F42CB9E5-E2C4-4B59-A828-C9914B3AB915}" dt="2021-07-21T13:17:55.163" v="636"/>
          <ac:spMkLst>
            <pc:docMk/>
            <pc:sldMk cId="135375528" sldId="284"/>
            <ac:spMk id="10" creationId="{C131AFE9-0DC2-46C3-9587-B94C2333251B}"/>
          </ac:spMkLst>
        </pc:spChg>
        <pc:picChg chg="del">
          <ac:chgData name="Aleksandar Nedelchev" userId="18fd080a-288d-42bb-86f1-9b05a4a1a4b7" providerId="ADAL" clId="{F42CB9E5-E2C4-4B59-A828-C9914B3AB915}" dt="2021-07-21T13:17:57.635" v="637" actId="478"/>
          <ac:picMkLst>
            <pc:docMk/>
            <pc:sldMk cId="135375528" sldId="284"/>
            <ac:picMk id="3" creationId="{5E6317FF-CA8C-4118-B1D0-B1FF0A2B2ACD}"/>
          </ac:picMkLst>
        </pc:picChg>
        <pc:picChg chg="add mod">
          <ac:chgData name="Aleksandar Nedelchev" userId="18fd080a-288d-42bb-86f1-9b05a4a1a4b7" providerId="ADAL" clId="{F42CB9E5-E2C4-4B59-A828-C9914B3AB915}" dt="2021-07-21T13:18:28.583" v="640" actId="1076"/>
          <ac:picMkLst>
            <pc:docMk/>
            <pc:sldMk cId="135375528" sldId="284"/>
            <ac:picMk id="3074" creationId="{9B67E850-3F71-4F4E-B532-13ACAABB8F13}"/>
          </ac:picMkLst>
        </pc:picChg>
        <pc:picChg chg="add del mod">
          <ac:chgData name="Aleksandar Nedelchev" userId="18fd080a-288d-42bb-86f1-9b05a4a1a4b7" providerId="ADAL" clId="{F42CB9E5-E2C4-4B59-A828-C9914B3AB915}" dt="2021-07-21T13:19:06.003" v="645"/>
          <ac:picMkLst>
            <pc:docMk/>
            <pc:sldMk cId="135375528" sldId="284"/>
            <ac:picMk id="3076" creationId="{B9BDC3C8-8C84-4C91-9BF0-82208FACFE4F}"/>
          </ac:picMkLst>
        </pc:picChg>
        <pc:picChg chg="add del mod">
          <ac:chgData name="Aleksandar Nedelchev" userId="18fd080a-288d-42bb-86f1-9b05a4a1a4b7" providerId="ADAL" clId="{F42CB9E5-E2C4-4B59-A828-C9914B3AB915}" dt="2021-07-21T13:19:14.358" v="649" actId="21"/>
          <ac:picMkLst>
            <pc:docMk/>
            <pc:sldMk cId="135375528" sldId="284"/>
            <ac:picMk id="3078" creationId="{26CB46CE-1165-49A8-ABAA-50B2B4EE364F}"/>
          </ac:picMkLst>
        </pc:picChg>
      </pc:sldChg>
    </pc:docChg>
  </pc:docChgLst>
  <pc:docChgLst>
    <pc:chgData name="Aleksandar" userId="18fd080a-288d-42bb-86f1-9b05a4a1a4b7" providerId="ADAL" clId="{29B160F3-E3A1-4F85-977D-B686F66420AB}"/>
    <pc:docChg chg="addSld modSld">
      <pc:chgData name="Aleksandar" userId="18fd080a-288d-42bb-86f1-9b05a4a1a4b7" providerId="ADAL" clId="{29B160F3-E3A1-4F85-977D-B686F66420AB}" dt="2021-03-05T12:35:16.566" v="125" actId="14100"/>
      <pc:docMkLst>
        <pc:docMk/>
      </pc:docMkLst>
      <pc:sldChg chg="modSp">
        <pc:chgData name="Aleksandar" userId="18fd080a-288d-42bb-86f1-9b05a4a1a4b7" providerId="ADAL" clId="{29B160F3-E3A1-4F85-977D-B686F66420AB}" dt="2021-03-05T12:05:14.152" v="9"/>
        <pc:sldMkLst>
          <pc:docMk/>
          <pc:sldMk cId="4278149758" sldId="259"/>
        </pc:sldMkLst>
        <pc:graphicFrameChg chg="mod">
          <ac:chgData name="Aleksandar" userId="18fd080a-288d-42bb-86f1-9b05a4a1a4b7" providerId="ADAL" clId="{29B160F3-E3A1-4F85-977D-B686F66420AB}" dt="2021-03-05T12:05:14.152" v="9"/>
          <ac:graphicFrameMkLst>
            <pc:docMk/>
            <pc:sldMk cId="4278149758" sldId="259"/>
            <ac:graphicFrameMk id="4" creationId="{2344C535-DC7A-4EF7-817A-B4D2995EA6F5}"/>
          </ac:graphicFrameMkLst>
        </pc:graphicFrameChg>
      </pc:sldChg>
      <pc:sldChg chg="addSp modSp add mod">
        <pc:chgData name="Aleksandar" userId="18fd080a-288d-42bb-86f1-9b05a4a1a4b7" providerId="ADAL" clId="{29B160F3-E3A1-4F85-977D-B686F66420AB}" dt="2021-03-05T12:32:26.284" v="103" actId="20577"/>
        <pc:sldMkLst>
          <pc:docMk/>
          <pc:sldMk cId="662419867" sldId="262"/>
        </pc:sldMkLst>
        <pc:spChg chg="mod">
          <ac:chgData name="Aleksandar" userId="18fd080a-288d-42bb-86f1-9b05a4a1a4b7" providerId="ADAL" clId="{29B160F3-E3A1-4F85-977D-B686F66420AB}" dt="2021-03-05T12:31:50.606" v="95" actId="1035"/>
          <ac:spMkLst>
            <pc:docMk/>
            <pc:sldMk cId="662419867" sldId="262"/>
            <ac:spMk id="2" creationId="{D67B3B78-6728-4F76-A231-BD485F80B93A}"/>
          </ac:spMkLst>
        </pc:spChg>
        <pc:spChg chg="mod">
          <ac:chgData name="Aleksandar" userId="18fd080a-288d-42bb-86f1-9b05a4a1a4b7" providerId="ADAL" clId="{29B160F3-E3A1-4F85-977D-B686F66420AB}" dt="2021-03-05T12:31:47.577" v="72" actId="1036"/>
          <ac:spMkLst>
            <pc:docMk/>
            <pc:sldMk cId="662419867" sldId="262"/>
            <ac:spMk id="3" creationId="{668100A0-9B32-448D-8DC6-7815877FB3FD}"/>
          </ac:spMkLst>
        </pc:spChg>
        <pc:spChg chg="add mod">
          <ac:chgData name="Aleksandar" userId="18fd080a-288d-42bb-86f1-9b05a4a1a4b7" providerId="ADAL" clId="{29B160F3-E3A1-4F85-977D-B686F66420AB}" dt="2021-03-05T12:32:26.284" v="103" actId="20577"/>
          <ac:spMkLst>
            <pc:docMk/>
            <pc:sldMk cId="662419867" sldId="262"/>
            <ac:spMk id="4" creationId="{B5D4D454-586E-4513-A115-600A01AB9AF3}"/>
          </ac:spMkLst>
        </pc:spChg>
      </pc:sldChg>
      <pc:sldChg chg="modSp add mod">
        <pc:chgData name="Aleksandar" userId="18fd080a-288d-42bb-86f1-9b05a4a1a4b7" providerId="ADAL" clId="{29B160F3-E3A1-4F85-977D-B686F66420AB}" dt="2021-03-05T12:35:16.566" v="125" actId="14100"/>
        <pc:sldMkLst>
          <pc:docMk/>
          <pc:sldMk cId="3465753940" sldId="263"/>
        </pc:sldMkLst>
        <pc:spChg chg="mod">
          <ac:chgData name="Aleksandar" userId="18fd080a-288d-42bb-86f1-9b05a4a1a4b7" providerId="ADAL" clId="{29B160F3-E3A1-4F85-977D-B686F66420AB}" dt="2021-03-05T12:35:16.566" v="125" actId="14100"/>
          <ac:spMkLst>
            <pc:docMk/>
            <pc:sldMk cId="3465753940" sldId="263"/>
            <ac:spMk id="2" creationId="{D67B3B78-6728-4F76-A231-BD485F80B93A}"/>
          </ac:spMkLst>
        </pc:spChg>
        <pc:spChg chg="mod">
          <ac:chgData name="Aleksandar" userId="18fd080a-288d-42bb-86f1-9b05a4a1a4b7" providerId="ADAL" clId="{29B160F3-E3A1-4F85-977D-B686F66420AB}" dt="2021-03-05T12:33:37.958" v="115" actId="14100"/>
          <ac:spMkLst>
            <pc:docMk/>
            <pc:sldMk cId="3465753940" sldId="263"/>
            <ac:spMk id="3" creationId="{668100A0-9B32-448D-8DC6-7815877FB3FD}"/>
          </ac:spMkLst>
        </pc:spChg>
      </pc:sldChg>
      <pc:sldChg chg="add">
        <pc:chgData name="Aleksandar" userId="18fd080a-288d-42bb-86f1-9b05a4a1a4b7" providerId="ADAL" clId="{29B160F3-E3A1-4F85-977D-B686F66420AB}" dt="2021-03-05T11:44:09.743" v="2"/>
        <pc:sldMkLst>
          <pc:docMk/>
          <pc:sldMk cId="2482072700" sldId="264"/>
        </pc:sldMkLst>
      </pc:sldChg>
      <pc:sldChg chg="addSp modSp modAnim">
        <pc:chgData name="Aleksandar" userId="18fd080a-288d-42bb-86f1-9b05a4a1a4b7" providerId="ADAL" clId="{29B160F3-E3A1-4F85-977D-B686F66420AB}" dt="2021-03-05T12:11:01.773" v="22"/>
        <pc:sldMkLst>
          <pc:docMk/>
          <pc:sldMk cId="3179647325" sldId="265"/>
        </pc:sldMkLst>
        <pc:picChg chg="add mod">
          <ac:chgData name="Aleksandar" userId="18fd080a-288d-42bb-86f1-9b05a4a1a4b7" providerId="ADAL" clId="{29B160F3-E3A1-4F85-977D-B686F66420AB}" dt="2021-03-05T11:56:21.148" v="3"/>
          <ac:picMkLst>
            <pc:docMk/>
            <pc:sldMk cId="3179647325" sldId="265"/>
            <ac:picMk id="4" creationId="{54E158AA-4D52-49A1-8C1F-46F234E50F85}"/>
          </ac:picMkLst>
        </pc:picChg>
        <pc:picChg chg="add mod">
          <ac:chgData name="Aleksandar" userId="18fd080a-288d-42bb-86f1-9b05a4a1a4b7" providerId="ADAL" clId="{29B160F3-E3A1-4F85-977D-B686F66420AB}" dt="2021-03-05T11:56:49.447" v="4"/>
          <ac:picMkLst>
            <pc:docMk/>
            <pc:sldMk cId="3179647325" sldId="265"/>
            <ac:picMk id="6" creationId="{B7191C2A-48AD-4A40-B7C4-1205163128EF}"/>
          </ac:picMkLst>
        </pc:picChg>
        <pc:picChg chg="add mod">
          <ac:chgData name="Aleksandar" userId="18fd080a-288d-42bb-86f1-9b05a4a1a4b7" providerId="ADAL" clId="{29B160F3-E3A1-4F85-977D-B686F66420AB}" dt="2021-03-05T11:58:11.230" v="5"/>
          <ac:picMkLst>
            <pc:docMk/>
            <pc:sldMk cId="3179647325" sldId="265"/>
            <ac:picMk id="8" creationId="{3FB66A78-C702-4B1B-B365-7FEAB6DB65A3}"/>
          </ac:picMkLst>
        </pc:picChg>
        <pc:picChg chg="add mod">
          <ac:chgData name="Aleksandar" userId="18fd080a-288d-42bb-86f1-9b05a4a1a4b7" providerId="ADAL" clId="{29B160F3-E3A1-4F85-977D-B686F66420AB}" dt="2021-03-05T11:59:26.016" v="6"/>
          <ac:picMkLst>
            <pc:docMk/>
            <pc:sldMk cId="3179647325" sldId="265"/>
            <ac:picMk id="10" creationId="{0AC300E4-FCBA-4354-BED1-428C0D7AA3BB}"/>
          </ac:picMkLst>
        </pc:picChg>
      </pc:sldChg>
      <pc:sldChg chg="addSp modSp">
        <pc:chgData name="Aleksandar" userId="18fd080a-288d-42bb-86f1-9b05a4a1a4b7" providerId="ADAL" clId="{29B160F3-E3A1-4F85-977D-B686F66420AB}" dt="2021-03-05T12:00:02.229" v="7"/>
        <pc:sldMkLst>
          <pc:docMk/>
          <pc:sldMk cId="327956569" sldId="266"/>
        </pc:sldMkLst>
        <pc:picChg chg="add mod">
          <ac:chgData name="Aleksandar" userId="18fd080a-288d-42bb-86f1-9b05a4a1a4b7" providerId="ADAL" clId="{29B160F3-E3A1-4F85-977D-B686F66420AB}" dt="2021-03-05T12:00:02.229" v="7"/>
          <ac:picMkLst>
            <pc:docMk/>
            <pc:sldMk cId="327956569" sldId="266"/>
            <ac:picMk id="4" creationId="{205ABE5B-6E15-4EC1-B8D1-A0FF683CE7CE}"/>
          </ac:picMkLst>
        </pc:picChg>
      </pc:sldChg>
      <pc:sldChg chg="addSp modSp modAnim">
        <pc:chgData name="Aleksandar" userId="18fd080a-288d-42bb-86f1-9b05a4a1a4b7" providerId="ADAL" clId="{29B160F3-E3A1-4F85-977D-B686F66420AB}" dt="2021-03-05T12:10:00.814" v="17"/>
        <pc:sldMkLst>
          <pc:docMk/>
          <pc:sldMk cId="723643631" sldId="267"/>
        </pc:sldMkLst>
        <pc:picChg chg="add mod">
          <ac:chgData name="Aleksandar" userId="18fd080a-288d-42bb-86f1-9b05a4a1a4b7" providerId="ADAL" clId="{29B160F3-E3A1-4F85-977D-B686F66420AB}" dt="2021-03-05T12:06:15.721" v="10"/>
          <ac:picMkLst>
            <pc:docMk/>
            <pc:sldMk cId="723643631" sldId="267"/>
            <ac:picMk id="4" creationId="{FD60B272-E49B-4639-9533-22F7B1B089F9}"/>
          </ac:picMkLst>
        </pc:picChg>
        <pc:picChg chg="add mod">
          <ac:chgData name="Aleksandar" userId="18fd080a-288d-42bb-86f1-9b05a4a1a4b7" providerId="ADAL" clId="{29B160F3-E3A1-4F85-977D-B686F66420AB}" dt="2021-03-05T12:06:15.721" v="10"/>
          <ac:picMkLst>
            <pc:docMk/>
            <pc:sldMk cId="723643631" sldId="267"/>
            <ac:picMk id="6" creationId="{81AB6507-2885-469C-9FAF-912BDBD1A928}"/>
          </ac:picMkLst>
        </pc:picChg>
        <pc:picChg chg="add mod">
          <ac:chgData name="Aleksandar" userId="18fd080a-288d-42bb-86f1-9b05a4a1a4b7" providerId="ADAL" clId="{29B160F3-E3A1-4F85-977D-B686F66420AB}" dt="2021-03-05T12:06:15.721" v="10"/>
          <ac:picMkLst>
            <pc:docMk/>
            <pc:sldMk cId="723643631" sldId="267"/>
            <ac:picMk id="8" creationId="{256F88C0-CDF5-4E82-93FB-C84BC4F05FE6}"/>
          </ac:picMkLst>
        </pc:picChg>
      </pc:sldChg>
    </pc:docChg>
  </pc:docChgLst>
  <pc:docChgLst>
    <pc:chgData name="Aleksandar Nedelchev" userId="18fd080a-288d-42bb-86f1-9b05a4a1a4b7" providerId="ADAL" clId="{29B160F3-E3A1-4F85-977D-B686F66420AB}"/>
    <pc:docChg chg="undo custSel mod addSld delSld modSld">
      <pc:chgData name="Aleksandar Nedelchev" userId="18fd080a-288d-42bb-86f1-9b05a4a1a4b7" providerId="ADAL" clId="{29B160F3-E3A1-4F85-977D-B686F66420AB}" dt="2021-03-19T13:24:44.513" v="1250" actId="5793"/>
      <pc:docMkLst>
        <pc:docMk/>
      </pc:docMkLst>
      <pc:sldChg chg="addSp delSp modSp new mod modClrScheme chgLayout">
        <pc:chgData name="Aleksandar Nedelchev" userId="18fd080a-288d-42bb-86f1-9b05a4a1a4b7" providerId="ADAL" clId="{29B160F3-E3A1-4F85-977D-B686F66420AB}" dt="2021-03-04T14:36:53.798" v="85" actId="14100"/>
        <pc:sldMkLst>
          <pc:docMk/>
          <pc:sldMk cId="1303213609" sldId="256"/>
        </pc:sldMkLst>
        <pc:spChg chg="del mod">
          <ac:chgData name="Aleksandar Nedelchev" userId="18fd080a-288d-42bb-86f1-9b05a4a1a4b7" providerId="ADAL" clId="{29B160F3-E3A1-4F85-977D-B686F66420AB}" dt="2021-03-04T14:32:55.151" v="4" actId="26606"/>
          <ac:spMkLst>
            <pc:docMk/>
            <pc:sldMk cId="1303213609" sldId="256"/>
            <ac:spMk id="2" creationId="{E82A955B-B096-41FB-84C4-1CDABD249909}"/>
          </ac:spMkLst>
        </pc:spChg>
        <pc:spChg chg="del mod">
          <ac:chgData name="Aleksandar Nedelchev" userId="18fd080a-288d-42bb-86f1-9b05a4a1a4b7" providerId="ADAL" clId="{29B160F3-E3A1-4F85-977D-B686F66420AB}" dt="2021-03-04T14:32:55.151" v="4" actId="26606"/>
          <ac:spMkLst>
            <pc:docMk/>
            <pc:sldMk cId="1303213609" sldId="256"/>
            <ac:spMk id="3" creationId="{A8B6D139-935C-43A2-8DD0-3E0798B8B8D2}"/>
          </ac:spMkLst>
        </pc:spChg>
        <pc:spChg chg="add mod">
          <ac:chgData name="Aleksandar Nedelchev" userId="18fd080a-288d-42bb-86f1-9b05a4a1a4b7" providerId="ADAL" clId="{29B160F3-E3A1-4F85-977D-B686F66420AB}" dt="2021-03-04T14:36:53.798" v="85" actId="14100"/>
          <ac:spMkLst>
            <pc:docMk/>
            <pc:sldMk cId="1303213609" sldId="256"/>
            <ac:spMk id="5" creationId="{5456A623-9EE7-42BA-84CF-71C9B877A12B}"/>
          </ac:spMkLst>
        </pc:spChg>
        <pc:spChg chg="add mod">
          <ac:chgData name="Aleksandar Nedelchev" userId="18fd080a-288d-42bb-86f1-9b05a4a1a4b7" providerId="ADAL" clId="{29B160F3-E3A1-4F85-977D-B686F66420AB}" dt="2021-03-04T14:36:33.952" v="79" actId="1076"/>
          <ac:spMkLst>
            <pc:docMk/>
            <pc:sldMk cId="1303213609" sldId="256"/>
            <ac:spMk id="8" creationId="{02ED05BA-4700-464B-A8CE-6931086C2849}"/>
          </ac:spMkLst>
        </pc:spChg>
      </pc:sldChg>
      <pc:sldChg chg="addSp modSp new mod modAnim">
        <pc:chgData name="Aleksandar Nedelchev" userId="18fd080a-288d-42bb-86f1-9b05a4a1a4b7" providerId="ADAL" clId="{29B160F3-E3A1-4F85-977D-B686F66420AB}" dt="2021-03-18T18:32:16.041" v="989"/>
        <pc:sldMkLst>
          <pc:docMk/>
          <pc:sldMk cId="1580566102" sldId="257"/>
        </pc:sldMkLst>
        <pc:spChg chg="mod">
          <ac:chgData name="Aleksandar Nedelchev" userId="18fd080a-288d-42bb-86f1-9b05a4a1a4b7" providerId="ADAL" clId="{29B160F3-E3A1-4F85-977D-B686F66420AB}" dt="2021-03-04T14:37:25.306" v="92" actId="1076"/>
          <ac:spMkLst>
            <pc:docMk/>
            <pc:sldMk cId="1580566102" sldId="257"/>
            <ac:spMk id="2" creationId="{093C1C6F-0F81-40B4-A970-0BB2DB776D92}"/>
          </ac:spMkLst>
        </pc:spChg>
        <pc:spChg chg="add mod">
          <ac:chgData name="Aleksandar Nedelchev" userId="18fd080a-288d-42bb-86f1-9b05a4a1a4b7" providerId="ADAL" clId="{29B160F3-E3A1-4F85-977D-B686F66420AB}" dt="2021-03-18T18:31:08.024" v="982" actId="20577"/>
          <ac:spMkLst>
            <pc:docMk/>
            <pc:sldMk cId="1580566102" sldId="257"/>
            <ac:spMk id="3" creationId="{F2F53540-70D3-4C60-B450-5E833B220339}"/>
          </ac:spMkLst>
        </pc:spChg>
      </pc:sldChg>
      <pc:sldChg chg="addSp modSp new mod">
        <pc:chgData name="Aleksandar Nedelchev" userId="18fd080a-288d-42bb-86f1-9b05a4a1a4b7" providerId="ADAL" clId="{29B160F3-E3A1-4F85-977D-B686F66420AB}" dt="2021-03-18T18:37:25.020" v="1019" actId="20577"/>
        <pc:sldMkLst>
          <pc:docMk/>
          <pc:sldMk cId="3870507500" sldId="258"/>
        </pc:sldMkLst>
        <pc:spChg chg="mod">
          <ac:chgData name="Aleksandar Nedelchev" userId="18fd080a-288d-42bb-86f1-9b05a4a1a4b7" providerId="ADAL" clId="{29B160F3-E3A1-4F85-977D-B686F66420AB}" dt="2021-03-18T18:37:25.020" v="1019" actId="20577"/>
          <ac:spMkLst>
            <pc:docMk/>
            <pc:sldMk cId="3870507500" sldId="258"/>
            <ac:spMk id="2" creationId="{3F7D80C0-E4C5-48AD-B131-C0EF063C0A60}"/>
          </ac:spMkLst>
        </pc:spChg>
        <pc:picChg chg="add mod">
          <ac:chgData name="Aleksandar Nedelchev" userId="18fd080a-288d-42bb-86f1-9b05a4a1a4b7" providerId="ADAL" clId="{29B160F3-E3A1-4F85-977D-B686F66420AB}" dt="2021-03-18T18:36:57.389" v="991" actId="1076"/>
          <ac:picMkLst>
            <pc:docMk/>
            <pc:sldMk cId="3870507500" sldId="258"/>
            <ac:picMk id="3" creationId="{BE482E39-5DC8-46C3-9367-AB0D1AF56A19}"/>
          </ac:picMkLst>
        </pc:picChg>
      </pc:sldChg>
      <pc:sldChg chg="addSp delSp modSp new mod modClrScheme modShow chgLayout">
        <pc:chgData name="Aleksandar Nedelchev" userId="18fd080a-288d-42bb-86f1-9b05a4a1a4b7" providerId="ADAL" clId="{29B160F3-E3A1-4F85-977D-B686F66420AB}" dt="2021-03-19T10:55:02.922" v="1210" actId="729"/>
        <pc:sldMkLst>
          <pc:docMk/>
          <pc:sldMk cId="4278149758" sldId="259"/>
        </pc:sldMkLst>
        <pc:spChg chg="del mod">
          <ac:chgData name="Aleksandar Nedelchev" userId="18fd080a-288d-42bb-86f1-9b05a4a1a4b7" providerId="ADAL" clId="{29B160F3-E3A1-4F85-977D-B686F66420AB}" dt="2021-03-04T15:22:10.678" v="149" actId="26606"/>
          <ac:spMkLst>
            <pc:docMk/>
            <pc:sldMk cId="4278149758" sldId="259"/>
            <ac:spMk id="2" creationId="{2621C93C-58A6-4E2F-9B7D-48357D604753}"/>
          </ac:spMkLst>
        </pc:spChg>
        <pc:spChg chg="add del mod">
          <ac:chgData name="Aleksandar Nedelchev" userId="18fd080a-288d-42bb-86f1-9b05a4a1a4b7" providerId="ADAL" clId="{29B160F3-E3A1-4F85-977D-B686F66420AB}" dt="2021-03-04T15:31:33.909" v="291" actId="12084"/>
          <ac:spMkLst>
            <pc:docMk/>
            <pc:sldMk cId="4278149758" sldId="259"/>
            <ac:spMk id="7" creationId="{A7776035-14C4-45DE-8643-7D791EA8CCFE}"/>
          </ac:spMkLst>
        </pc:spChg>
        <pc:spChg chg="add mod">
          <ac:chgData name="Aleksandar Nedelchev" userId="18fd080a-288d-42bb-86f1-9b05a4a1a4b7" providerId="ADAL" clId="{29B160F3-E3A1-4F85-977D-B686F66420AB}" dt="2021-03-04T15:29:34.211" v="244" actId="1035"/>
          <ac:spMkLst>
            <pc:docMk/>
            <pc:sldMk cId="4278149758" sldId="259"/>
            <ac:spMk id="9" creationId="{41234FF3-E1D6-4F51-B801-6E4FD83D298C}"/>
          </ac:spMkLst>
        </pc:spChg>
        <pc:graphicFrameChg chg="add del mod">
          <ac:chgData name="Aleksandar Nedelchev" userId="18fd080a-288d-42bb-86f1-9b05a4a1a4b7" providerId="ADAL" clId="{29B160F3-E3A1-4F85-977D-B686F66420AB}" dt="2021-03-04T15:30:46.896" v="282" actId="12084"/>
          <ac:graphicFrameMkLst>
            <pc:docMk/>
            <pc:sldMk cId="4278149758" sldId="259"/>
            <ac:graphicFrameMk id="3" creationId="{843EE7BA-FBBD-4785-87F1-971358909854}"/>
          </ac:graphicFrameMkLst>
        </pc:graphicFrameChg>
        <pc:graphicFrameChg chg="add mod">
          <ac:chgData name="Aleksandar Nedelchev" userId="18fd080a-288d-42bb-86f1-9b05a4a1a4b7" providerId="ADAL" clId="{29B160F3-E3A1-4F85-977D-B686F66420AB}" dt="2021-03-18T18:41:22.163" v="1025" actId="1076"/>
          <ac:graphicFrameMkLst>
            <pc:docMk/>
            <pc:sldMk cId="4278149758" sldId="259"/>
            <ac:graphicFrameMk id="4" creationId="{2344C535-DC7A-4EF7-817A-B4D2995EA6F5}"/>
          </ac:graphicFrameMkLst>
        </pc:graphicFrameChg>
      </pc:sldChg>
      <pc:sldChg chg="addSp delSp modSp mod modClrScheme modAnim chgLayout">
        <pc:chgData name="Aleksandar Nedelchev" userId="18fd080a-288d-42bb-86f1-9b05a4a1a4b7" providerId="ADAL" clId="{29B160F3-E3A1-4F85-977D-B686F66420AB}" dt="2021-03-19T12:54:48.319" v="1228" actId="1076"/>
        <pc:sldMkLst>
          <pc:docMk/>
          <pc:sldMk cId="4017938743" sldId="260"/>
        </pc:sldMkLst>
        <pc:spChg chg="del">
          <ac:chgData name="Aleksandar Nedelchev" userId="18fd080a-288d-42bb-86f1-9b05a4a1a4b7" providerId="ADAL" clId="{29B160F3-E3A1-4F85-977D-B686F66420AB}" dt="2021-03-11T11:37:35.839" v="316" actId="26606"/>
          <ac:spMkLst>
            <pc:docMk/>
            <pc:sldMk cId="4017938743" sldId="260"/>
            <ac:spMk id="2" creationId="{D67B3B78-6728-4F76-A231-BD485F80B93A}"/>
          </ac:spMkLst>
        </pc:spChg>
        <pc:spChg chg="del">
          <ac:chgData name="Aleksandar Nedelchev" userId="18fd080a-288d-42bb-86f1-9b05a4a1a4b7" providerId="ADAL" clId="{29B160F3-E3A1-4F85-977D-B686F66420AB}" dt="2021-03-11T11:37:35.839" v="316" actId="26606"/>
          <ac:spMkLst>
            <pc:docMk/>
            <pc:sldMk cId="4017938743" sldId="260"/>
            <ac:spMk id="3" creationId="{668100A0-9B32-448D-8DC6-7815877FB3FD}"/>
          </ac:spMkLst>
        </pc:spChg>
        <pc:spChg chg="add mod">
          <ac:chgData name="Aleksandar Nedelchev" userId="18fd080a-288d-42bb-86f1-9b05a4a1a4b7" providerId="ADAL" clId="{29B160F3-E3A1-4F85-977D-B686F66420AB}" dt="2021-03-11T13:35:47.798" v="515" actId="1076"/>
          <ac:spMkLst>
            <pc:docMk/>
            <pc:sldMk cId="4017938743" sldId="260"/>
            <ac:spMk id="8" creationId="{B2DFB2C9-0D83-4F94-B467-943ECD72878D}"/>
          </ac:spMkLst>
        </pc:spChg>
        <pc:spChg chg="add mod">
          <ac:chgData name="Aleksandar Nedelchev" userId="18fd080a-288d-42bb-86f1-9b05a4a1a4b7" providerId="ADAL" clId="{29B160F3-E3A1-4F85-977D-B686F66420AB}" dt="2021-03-19T12:54:36.316" v="1226" actId="20577"/>
          <ac:spMkLst>
            <pc:docMk/>
            <pc:sldMk cId="4017938743" sldId="260"/>
            <ac:spMk id="10" creationId="{28BFFE5A-CB78-4852-9BA4-A3E3C5759579}"/>
          </ac:spMkLst>
        </pc:spChg>
        <pc:picChg chg="add mod">
          <ac:chgData name="Aleksandar Nedelchev" userId="18fd080a-288d-42bb-86f1-9b05a4a1a4b7" providerId="ADAL" clId="{29B160F3-E3A1-4F85-977D-B686F66420AB}" dt="2021-03-19T12:54:44.311" v="1227" actId="1076"/>
          <ac:picMkLst>
            <pc:docMk/>
            <pc:sldMk cId="4017938743" sldId="260"/>
            <ac:picMk id="5" creationId="{7644BE27-7907-4B52-8BB5-FD91085BDE8C}"/>
          </ac:picMkLst>
        </pc:picChg>
        <pc:picChg chg="add mod">
          <ac:chgData name="Aleksandar Nedelchev" userId="18fd080a-288d-42bb-86f1-9b05a4a1a4b7" providerId="ADAL" clId="{29B160F3-E3A1-4F85-977D-B686F66420AB}" dt="2021-03-19T12:54:48.319" v="1228" actId="1076"/>
          <ac:picMkLst>
            <pc:docMk/>
            <pc:sldMk cId="4017938743" sldId="260"/>
            <ac:picMk id="7" creationId="{6DC187B4-8137-47A8-A73D-BA63A779C302}"/>
          </ac:picMkLst>
        </pc:picChg>
        <pc:picChg chg="add mod">
          <ac:chgData name="Aleksandar Nedelchev" userId="18fd080a-288d-42bb-86f1-9b05a4a1a4b7" providerId="ADAL" clId="{29B160F3-E3A1-4F85-977D-B686F66420AB}" dt="2021-03-14T12:14:05.741" v="758" actId="14100"/>
          <ac:picMkLst>
            <pc:docMk/>
            <pc:sldMk cId="4017938743" sldId="260"/>
            <ac:picMk id="11" creationId="{7FBB7AF4-BFDF-4923-B064-B1F482D8879D}"/>
          </ac:picMkLst>
        </pc:picChg>
        <pc:picChg chg="add mod">
          <ac:chgData name="Aleksandar Nedelchev" userId="18fd080a-288d-42bb-86f1-9b05a4a1a4b7" providerId="ADAL" clId="{29B160F3-E3A1-4F85-977D-B686F66420AB}" dt="2021-03-14T12:13:42.402" v="752" actId="14100"/>
          <ac:picMkLst>
            <pc:docMk/>
            <pc:sldMk cId="4017938743" sldId="260"/>
            <ac:picMk id="13" creationId="{B4FAC51F-8173-47B7-B391-BAABF5A542BE}"/>
          </ac:picMkLst>
        </pc:picChg>
        <pc:picChg chg="add mod">
          <ac:chgData name="Aleksandar Nedelchev" userId="18fd080a-288d-42bb-86f1-9b05a4a1a4b7" providerId="ADAL" clId="{29B160F3-E3A1-4F85-977D-B686F66420AB}" dt="2021-03-19T12:53:18.419" v="1220" actId="1076"/>
          <ac:picMkLst>
            <pc:docMk/>
            <pc:sldMk cId="4017938743" sldId="260"/>
            <ac:picMk id="15" creationId="{27BBC278-CE5D-4D8F-955A-ED41C5632B76}"/>
          </ac:picMkLst>
        </pc:picChg>
      </pc:sldChg>
      <pc:sldChg chg="addSp delSp modSp mod modClrScheme chgLayout">
        <pc:chgData name="Aleksandar Nedelchev" userId="18fd080a-288d-42bb-86f1-9b05a4a1a4b7" providerId="ADAL" clId="{29B160F3-E3A1-4F85-977D-B686F66420AB}" dt="2021-03-18T18:48:48.194" v="1046" actId="20577"/>
        <pc:sldMkLst>
          <pc:docMk/>
          <pc:sldMk cId="635452526" sldId="261"/>
        </pc:sldMkLst>
        <pc:spChg chg="del">
          <ac:chgData name="Aleksandar Nedelchev" userId="18fd080a-288d-42bb-86f1-9b05a4a1a4b7" providerId="ADAL" clId="{29B160F3-E3A1-4F85-977D-B686F66420AB}" dt="2021-03-11T11:37:31.386" v="315" actId="26606"/>
          <ac:spMkLst>
            <pc:docMk/>
            <pc:sldMk cId="635452526" sldId="261"/>
            <ac:spMk id="2" creationId="{5C140AC6-2989-4F8B-83C5-6BCE674C0B26}"/>
          </ac:spMkLst>
        </pc:spChg>
        <pc:spChg chg="del">
          <ac:chgData name="Aleksandar Nedelchev" userId="18fd080a-288d-42bb-86f1-9b05a4a1a4b7" providerId="ADAL" clId="{29B160F3-E3A1-4F85-977D-B686F66420AB}" dt="2021-03-11T11:37:31.386" v="315" actId="26606"/>
          <ac:spMkLst>
            <pc:docMk/>
            <pc:sldMk cId="635452526" sldId="261"/>
            <ac:spMk id="3" creationId="{37248C54-7038-46A7-B2BA-CAAA27971338}"/>
          </ac:spMkLst>
        </pc:spChg>
        <pc:spChg chg="add mod">
          <ac:chgData name="Aleksandar Nedelchev" userId="18fd080a-288d-42bb-86f1-9b05a4a1a4b7" providerId="ADAL" clId="{29B160F3-E3A1-4F85-977D-B686F66420AB}" dt="2021-03-18T18:48:48.194" v="1046" actId="20577"/>
          <ac:spMkLst>
            <pc:docMk/>
            <pc:sldMk cId="635452526" sldId="261"/>
            <ac:spMk id="8" creationId="{F15118BE-06A9-40A7-9001-22AFE6A7AB4E}"/>
          </ac:spMkLst>
        </pc:spChg>
        <pc:spChg chg="add mod">
          <ac:chgData name="Aleksandar Nedelchev" userId="18fd080a-288d-42bb-86f1-9b05a4a1a4b7" providerId="ADAL" clId="{29B160F3-E3A1-4F85-977D-B686F66420AB}" dt="2021-03-11T11:37:50.667" v="317"/>
          <ac:spMkLst>
            <pc:docMk/>
            <pc:sldMk cId="635452526" sldId="261"/>
            <ac:spMk id="10" creationId="{0E744C5D-EA9B-45B3-AAB5-D62CB083020E}"/>
          </ac:spMkLst>
        </pc:spChg>
      </pc:sldChg>
      <pc:sldChg chg="modSp mod modClrScheme chgLayout">
        <pc:chgData name="Aleksandar Nedelchev" userId="18fd080a-288d-42bb-86f1-9b05a4a1a4b7" providerId="ADAL" clId="{29B160F3-E3A1-4F85-977D-B686F66420AB}" dt="2021-03-19T13:24:44.513" v="1250" actId="5793"/>
        <pc:sldMkLst>
          <pc:docMk/>
          <pc:sldMk cId="662419867" sldId="262"/>
        </pc:sldMkLst>
        <pc:spChg chg="mod ord">
          <ac:chgData name="Aleksandar Nedelchev" userId="18fd080a-288d-42bb-86f1-9b05a4a1a4b7" providerId="ADAL" clId="{29B160F3-E3A1-4F85-977D-B686F66420AB}" dt="2021-03-19T13:23:49.301" v="1245" actId="33524"/>
          <ac:spMkLst>
            <pc:docMk/>
            <pc:sldMk cId="662419867" sldId="262"/>
            <ac:spMk id="2" creationId="{D67B3B78-6728-4F76-A231-BD485F80B93A}"/>
          </ac:spMkLst>
        </pc:spChg>
        <pc:spChg chg="mod ord">
          <ac:chgData name="Aleksandar Nedelchev" userId="18fd080a-288d-42bb-86f1-9b05a4a1a4b7" providerId="ADAL" clId="{29B160F3-E3A1-4F85-977D-B686F66420AB}" dt="2021-03-14T12:20:57.623" v="824" actId="1076"/>
          <ac:spMkLst>
            <pc:docMk/>
            <pc:sldMk cId="662419867" sldId="262"/>
            <ac:spMk id="3" creationId="{668100A0-9B32-448D-8DC6-7815877FB3FD}"/>
          </ac:spMkLst>
        </pc:spChg>
        <pc:spChg chg="mod">
          <ac:chgData name="Aleksandar Nedelchev" userId="18fd080a-288d-42bb-86f1-9b05a4a1a4b7" providerId="ADAL" clId="{29B160F3-E3A1-4F85-977D-B686F66420AB}" dt="2021-03-19T13:24:44.513" v="1250" actId="5793"/>
          <ac:spMkLst>
            <pc:docMk/>
            <pc:sldMk cId="662419867" sldId="262"/>
            <ac:spMk id="4" creationId="{B5D4D454-586E-4513-A115-600A01AB9AF3}"/>
          </ac:spMkLst>
        </pc:spChg>
      </pc:sldChg>
      <pc:sldChg chg="modSp mod">
        <pc:chgData name="Aleksandar Nedelchev" userId="18fd080a-288d-42bb-86f1-9b05a4a1a4b7" providerId="ADAL" clId="{29B160F3-E3A1-4F85-977D-B686F66420AB}" dt="2021-03-19T13:23:27.833" v="1243" actId="20577"/>
        <pc:sldMkLst>
          <pc:docMk/>
          <pc:sldMk cId="3465753940" sldId="263"/>
        </pc:sldMkLst>
        <pc:spChg chg="mod">
          <ac:chgData name="Aleksandar Nedelchev" userId="18fd080a-288d-42bb-86f1-9b05a4a1a4b7" providerId="ADAL" clId="{29B160F3-E3A1-4F85-977D-B686F66420AB}" dt="2021-03-19T13:23:27.833" v="1243" actId="20577"/>
          <ac:spMkLst>
            <pc:docMk/>
            <pc:sldMk cId="3465753940" sldId="263"/>
            <ac:spMk id="2" creationId="{D67B3B78-6728-4F76-A231-BD485F80B93A}"/>
          </ac:spMkLst>
        </pc:spChg>
        <pc:spChg chg="mod">
          <ac:chgData name="Aleksandar Nedelchev" userId="18fd080a-288d-42bb-86f1-9b05a4a1a4b7" providerId="ADAL" clId="{29B160F3-E3A1-4F85-977D-B686F66420AB}" dt="2021-03-19T13:22:45.217" v="1237" actId="6549"/>
          <ac:spMkLst>
            <pc:docMk/>
            <pc:sldMk cId="3465753940" sldId="263"/>
            <ac:spMk id="3" creationId="{668100A0-9B32-448D-8DC6-7815877FB3FD}"/>
          </ac:spMkLst>
        </pc:spChg>
      </pc:sldChg>
      <pc:sldChg chg="addSp delSp modSp mod modClrScheme chgLayout">
        <pc:chgData name="Aleksandar Nedelchev" userId="18fd080a-288d-42bb-86f1-9b05a4a1a4b7" providerId="ADAL" clId="{29B160F3-E3A1-4F85-977D-B686F66420AB}" dt="2021-03-12T10:36:04.197" v="720" actId="14100"/>
        <pc:sldMkLst>
          <pc:docMk/>
          <pc:sldMk cId="2482072700" sldId="264"/>
        </pc:sldMkLst>
        <pc:spChg chg="del">
          <ac:chgData name="Aleksandar Nedelchev" userId="18fd080a-288d-42bb-86f1-9b05a4a1a4b7" providerId="ADAL" clId="{29B160F3-E3A1-4F85-977D-B686F66420AB}" dt="2021-03-11T11:31:45.620" v="305" actId="26606"/>
          <ac:spMkLst>
            <pc:docMk/>
            <pc:sldMk cId="2482072700" sldId="264"/>
            <ac:spMk id="2" creationId="{D67B3B78-6728-4F76-A231-BD485F80B93A}"/>
          </ac:spMkLst>
        </pc:spChg>
        <pc:spChg chg="del">
          <ac:chgData name="Aleksandar Nedelchev" userId="18fd080a-288d-42bb-86f1-9b05a4a1a4b7" providerId="ADAL" clId="{29B160F3-E3A1-4F85-977D-B686F66420AB}" dt="2021-03-11T11:31:45.620" v="305" actId="26606"/>
          <ac:spMkLst>
            <pc:docMk/>
            <pc:sldMk cId="2482072700" sldId="264"/>
            <ac:spMk id="3" creationId="{668100A0-9B32-448D-8DC6-7815877FB3FD}"/>
          </ac:spMkLst>
        </pc:spChg>
        <pc:spChg chg="add mod">
          <ac:chgData name="Aleksandar Nedelchev" userId="18fd080a-288d-42bb-86f1-9b05a4a1a4b7" providerId="ADAL" clId="{29B160F3-E3A1-4F85-977D-B686F66420AB}" dt="2021-03-12T10:35:59.460" v="719" actId="1076"/>
          <ac:spMkLst>
            <pc:docMk/>
            <pc:sldMk cId="2482072700" sldId="264"/>
            <ac:spMk id="3" creationId="{7D7D2B6E-25B7-455F-B302-BEB821349D42}"/>
          </ac:spMkLst>
        </pc:spChg>
        <pc:spChg chg="add del mod">
          <ac:chgData name="Aleksandar Nedelchev" userId="18fd080a-288d-42bb-86f1-9b05a4a1a4b7" providerId="ADAL" clId="{29B160F3-E3A1-4F85-977D-B686F66420AB}" dt="2021-03-12T10:32:00.988" v="676" actId="478"/>
          <ac:spMkLst>
            <pc:docMk/>
            <pc:sldMk cId="2482072700" sldId="264"/>
            <ac:spMk id="8" creationId="{7FCA033D-16A9-413D-A651-14279E4F35AB}"/>
          </ac:spMkLst>
        </pc:spChg>
        <pc:spChg chg="add del mod">
          <ac:chgData name="Aleksandar Nedelchev" userId="18fd080a-288d-42bb-86f1-9b05a4a1a4b7" providerId="ADAL" clId="{29B160F3-E3A1-4F85-977D-B686F66420AB}" dt="2021-03-12T10:35:51.212" v="716" actId="1076"/>
          <ac:spMkLst>
            <pc:docMk/>
            <pc:sldMk cId="2482072700" sldId="264"/>
            <ac:spMk id="10" creationId="{4E555669-17AF-4B04-A8D3-C0766D2C66B1}"/>
          </ac:spMkLst>
        </pc:spChg>
        <pc:picChg chg="add mod">
          <ac:chgData name="Aleksandar Nedelchev" userId="18fd080a-288d-42bb-86f1-9b05a4a1a4b7" providerId="ADAL" clId="{29B160F3-E3A1-4F85-977D-B686F66420AB}" dt="2021-03-12T10:36:04.197" v="720" actId="14100"/>
          <ac:picMkLst>
            <pc:docMk/>
            <pc:sldMk cId="2482072700" sldId="264"/>
            <ac:picMk id="2050" creationId="{AD183A78-4956-433F-8BE6-300F3097ED04}"/>
          </ac:picMkLst>
        </pc:picChg>
      </pc:sldChg>
      <pc:sldChg chg="addSp modSp mod">
        <pc:chgData name="Aleksandar Nedelchev" userId="18fd080a-288d-42bb-86f1-9b05a4a1a4b7" providerId="ADAL" clId="{29B160F3-E3A1-4F85-977D-B686F66420AB}" dt="2021-03-19T12:51:57.786" v="1213" actId="1076"/>
        <pc:sldMkLst>
          <pc:docMk/>
          <pc:sldMk cId="3179647325" sldId="265"/>
        </pc:sldMkLst>
        <pc:spChg chg="add mod">
          <ac:chgData name="Aleksandar Nedelchev" userId="18fd080a-288d-42bb-86f1-9b05a4a1a4b7" providerId="ADAL" clId="{29B160F3-E3A1-4F85-977D-B686F66420AB}" dt="2021-03-19T10:50:07.826" v="1208" actId="14100"/>
          <ac:spMkLst>
            <pc:docMk/>
            <pc:sldMk cId="3179647325" sldId="265"/>
            <ac:spMk id="2" creationId="{E7455F44-C3C5-4E31-89D6-29D0E49BC5A6}"/>
          </ac:spMkLst>
        </pc:spChg>
        <pc:picChg chg="mod">
          <ac:chgData name="Aleksandar Nedelchev" userId="18fd080a-288d-42bb-86f1-9b05a4a1a4b7" providerId="ADAL" clId="{29B160F3-E3A1-4F85-977D-B686F66420AB}" dt="2021-03-19T12:51:57.786" v="1213" actId="1076"/>
          <ac:picMkLst>
            <pc:docMk/>
            <pc:sldMk cId="3179647325" sldId="265"/>
            <ac:picMk id="10" creationId="{0AC300E4-FCBA-4354-BED1-428C0D7AA3BB}"/>
          </ac:picMkLst>
        </pc:picChg>
      </pc:sldChg>
      <pc:sldChg chg="addSp modSp mod">
        <pc:chgData name="Aleksandar Nedelchev" userId="18fd080a-288d-42bb-86f1-9b05a4a1a4b7" providerId="ADAL" clId="{29B160F3-E3A1-4F85-977D-B686F66420AB}" dt="2021-03-19T10:49:43.135" v="1203" actId="20577"/>
        <pc:sldMkLst>
          <pc:docMk/>
          <pc:sldMk cId="327956569" sldId="266"/>
        </pc:sldMkLst>
        <pc:spChg chg="add mod">
          <ac:chgData name="Aleksandar Nedelchev" userId="18fd080a-288d-42bb-86f1-9b05a4a1a4b7" providerId="ADAL" clId="{29B160F3-E3A1-4F85-977D-B686F66420AB}" dt="2021-03-19T10:49:43.135" v="1203" actId="20577"/>
          <ac:spMkLst>
            <pc:docMk/>
            <pc:sldMk cId="327956569" sldId="266"/>
            <ac:spMk id="3" creationId="{6EBA3201-CBFA-41A5-B6C3-3A8A9E7A82C2}"/>
          </ac:spMkLst>
        </pc:spChg>
      </pc:sldChg>
      <pc:sldChg chg="addSp modSp mod">
        <pc:chgData name="Aleksandar Nedelchev" userId="18fd080a-288d-42bb-86f1-9b05a4a1a4b7" providerId="ADAL" clId="{29B160F3-E3A1-4F85-977D-B686F66420AB}" dt="2021-03-19T12:52:52.617" v="1219" actId="1076"/>
        <pc:sldMkLst>
          <pc:docMk/>
          <pc:sldMk cId="723643631" sldId="267"/>
        </pc:sldMkLst>
        <pc:spChg chg="add mod">
          <ac:chgData name="Aleksandar Nedelchev" userId="18fd080a-288d-42bb-86f1-9b05a4a1a4b7" providerId="ADAL" clId="{29B160F3-E3A1-4F85-977D-B686F66420AB}" dt="2021-03-19T12:52:48.816" v="1218" actId="1076"/>
          <ac:spMkLst>
            <pc:docMk/>
            <pc:sldMk cId="723643631" sldId="267"/>
            <ac:spMk id="2" creationId="{F90F55A5-AFA9-4B86-94F9-7F3F25025559}"/>
          </ac:spMkLst>
        </pc:spChg>
        <pc:picChg chg="mod">
          <ac:chgData name="Aleksandar Nedelchev" userId="18fd080a-288d-42bb-86f1-9b05a4a1a4b7" providerId="ADAL" clId="{29B160F3-E3A1-4F85-977D-B686F66420AB}" dt="2021-03-19T12:52:52.617" v="1219" actId="1076"/>
          <ac:picMkLst>
            <pc:docMk/>
            <pc:sldMk cId="723643631" sldId="267"/>
            <ac:picMk id="4" creationId="{FD60B272-E49B-4639-9533-22F7B1B089F9}"/>
          </ac:picMkLst>
        </pc:picChg>
      </pc:sldChg>
      <pc:sldChg chg="addSp delSp modSp new mod modClrScheme modAnim chgLayout">
        <pc:chgData name="Aleksandar Nedelchev" userId="18fd080a-288d-42bb-86f1-9b05a4a1a4b7" providerId="ADAL" clId="{29B160F3-E3A1-4F85-977D-B686F66420AB}" dt="2021-03-18T19:14:56.830" v="1148"/>
        <pc:sldMkLst>
          <pc:docMk/>
          <pc:sldMk cId="662950326" sldId="268"/>
        </pc:sldMkLst>
        <pc:spChg chg="add del">
          <ac:chgData name="Aleksandar Nedelchev" userId="18fd080a-288d-42bb-86f1-9b05a4a1a4b7" providerId="ADAL" clId="{29B160F3-E3A1-4F85-977D-B686F66420AB}" dt="2021-03-11T11:31:38.235" v="304" actId="26606"/>
          <ac:spMkLst>
            <pc:docMk/>
            <pc:sldMk cId="662950326" sldId="268"/>
            <ac:spMk id="2" creationId="{A5A8D156-7400-4D0C-B75A-A04C473A92D1}"/>
          </ac:spMkLst>
        </pc:spChg>
        <pc:spChg chg="add del">
          <ac:chgData name="Aleksandar Nedelchev" userId="18fd080a-288d-42bb-86f1-9b05a4a1a4b7" providerId="ADAL" clId="{29B160F3-E3A1-4F85-977D-B686F66420AB}" dt="2021-03-11T11:31:38.235" v="304" actId="26606"/>
          <ac:spMkLst>
            <pc:docMk/>
            <pc:sldMk cId="662950326" sldId="268"/>
            <ac:spMk id="3" creationId="{059BF10B-2170-4632-9588-843FF37E8144}"/>
          </ac:spMkLst>
        </pc:spChg>
        <pc:spChg chg="add mod">
          <ac:chgData name="Aleksandar Nedelchev" userId="18fd080a-288d-42bb-86f1-9b05a4a1a4b7" providerId="ADAL" clId="{29B160F3-E3A1-4F85-977D-B686F66420AB}" dt="2021-03-18T19:11:03.030" v="1134" actId="403"/>
          <ac:spMkLst>
            <pc:docMk/>
            <pc:sldMk cId="662950326" sldId="268"/>
            <ac:spMk id="5" creationId="{05D0753F-3D1A-4041-8961-D724B85983FC}"/>
          </ac:spMkLst>
        </pc:spChg>
        <pc:spChg chg="add del mod">
          <ac:chgData name="Aleksandar Nedelchev" userId="18fd080a-288d-42bb-86f1-9b05a4a1a4b7" providerId="ADAL" clId="{29B160F3-E3A1-4F85-977D-B686F66420AB}" dt="2021-03-11T11:31:34.069" v="301" actId="26606"/>
          <ac:spMkLst>
            <pc:docMk/>
            <pc:sldMk cId="662950326" sldId="268"/>
            <ac:spMk id="8" creationId="{68A48115-5CDA-43E3-900A-859BC338B5B8}"/>
          </ac:spMkLst>
        </pc:spChg>
        <pc:spChg chg="add del mod">
          <ac:chgData name="Aleksandar Nedelchev" userId="18fd080a-288d-42bb-86f1-9b05a4a1a4b7" providerId="ADAL" clId="{29B160F3-E3A1-4F85-977D-B686F66420AB}" dt="2021-03-11T11:31:34.069" v="301" actId="26606"/>
          <ac:spMkLst>
            <pc:docMk/>
            <pc:sldMk cId="662950326" sldId="268"/>
            <ac:spMk id="10" creationId="{4CE87BCD-91A1-42CC-BCF7-964DB862D0E5}"/>
          </ac:spMkLst>
        </pc:spChg>
        <pc:spChg chg="add del mod">
          <ac:chgData name="Aleksandar Nedelchev" userId="18fd080a-288d-42bb-86f1-9b05a4a1a4b7" providerId="ADAL" clId="{29B160F3-E3A1-4F85-977D-B686F66420AB}" dt="2021-03-11T11:31:38.235" v="303" actId="26606"/>
          <ac:spMkLst>
            <pc:docMk/>
            <pc:sldMk cId="662950326" sldId="268"/>
            <ac:spMk id="12" creationId="{5977A42A-1EF5-45DE-87A4-F6F10281BF85}"/>
          </ac:spMkLst>
        </pc:spChg>
        <pc:spChg chg="add del mod">
          <ac:chgData name="Aleksandar Nedelchev" userId="18fd080a-288d-42bb-86f1-9b05a4a1a4b7" providerId="ADAL" clId="{29B160F3-E3A1-4F85-977D-B686F66420AB}" dt="2021-03-11T11:31:38.235" v="303" actId="26606"/>
          <ac:spMkLst>
            <pc:docMk/>
            <pc:sldMk cId="662950326" sldId="268"/>
            <ac:spMk id="13" creationId="{2F7B7543-2B0D-4686-8A81-815EBF468733}"/>
          </ac:spMkLst>
        </pc:spChg>
        <pc:spChg chg="add mod">
          <ac:chgData name="Aleksandar Nedelchev" userId="18fd080a-288d-42bb-86f1-9b05a4a1a4b7" providerId="ADAL" clId="{29B160F3-E3A1-4F85-977D-B686F66420AB}" dt="2021-03-12T10:35:13.732" v="712" actId="1076"/>
          <ac:spMkLst>
            <pc:docMk/>
            <pc:sldMk cId="662950326" sldId="268"/>
            <ac:spMk id="15" creationId="{93E9488A-64F8-4BB3-804B-E2BAC8D607E0}"/>
          </ac:spMkLst>
        </pc:spChg>
        <pc:spChg chg="add mod">
          <ac:chgData name="Aleksandar Nedelchev" userId="18fd080a-288d-42bb-86f1-9b05a4a1a4b7" providerId="ADAL" clId="{29B160F3-E3A1-4F85-977D-B686F66420AB}" dt="2021-03-12T10:34:57.415" v="711" actId="114"/>
          <ac:spMkLst>
            <pc:docMk/>
            <pc:sldMk cId="662950326" sldId="268"/>
            <ac:spMk id="16" creationId="{9D61580D-B9BB-4268-8719-1DDEE29D1510}"/>
          </ac:spMkLst>
        </pc:spChg>
        <pc:picChg chg="add mod">
          <ac:chgData name="Aleksandar Nedelchev" userId="18fd080a-288d-42bb-86f1-9b05a4a1a4b7" providerId="ADAL" clId="{29B160F3-E3A1-4F85-977D-B686F66420AB}" dt="2021-03-12T09:55:34.671" v="671" actId="14100"/>
          <ac:picMkLst>
            <pc:docMk/>
            <pc:sldMk cId="662950326" sldId="268"/>
            <ac:picMk id="1026" creationId="{5E540E00-5390-4211-B303-553127EE7CDF}"/>
          </ac:picMkLst>
        </pc:picChg>
      </pc:sldChg>
      <pc:sldChg chg="modSp new mod">
        <pc:chgData name="Aleksandar Nedelchev" userId="18fd080a-288d-42bb-86f1-9b05a4a1a4b7" providerId="ADAL" clId="{29B160F3-E3A1-4F85-977D-B686F66420AB}" dt="2021-03-12T09:26:36.762" v="640"/>
        <pc:sldMkLst>
          <pc:docMk/>
          <pc:sldMk cId="2894914088" sldId="269"/>
        </pc:sldMkLst>
        <pc:spChg chg="mod">
          <ac:chgData name="Aleksandar Nedelchev" userId="18fd080a-288d-42bb-86f1-9b05a4a1a4b7" providerId="ADAL" clId="{29B160F3-E3A1-4F85-977D-B686F66420AB}" dt="2021-03-12T09:26:36.762" v="640"/>
          <ac:spMkLst>
            <pc:docMk/>
            <pc:sldMk cId="2894914088" sldId="269"/>
            <ac:spMk id="2" creationId="{A9E60124-452E-49E0-89D2-BF56222912E1}"/>
          </ac:spMkLst>
        </pc:spChg>
        <pc:spChg chg="mod">
          <ac:chgData name="Aleksandar Nedelchev" userId="18fd080a-288d-42bb-86f1-9b05a4a1a4b7" providerId="ADAL" clId="{29B160F3-E3A1-4F85-977D-B686F66420AB}" dt="2021-03-12T09:26:10.967" v="636" actId="1076"/>
          <ac:spMkLst>
            <pc:docMk/>
            <pc:sldMk cId="2894914088" sldId="269"/>
            <ac:spMk id="3" creationId="{85CCC48B-5FA0-4EF1-9DCE-67896419FCE6}"/>
          </ac:spMkLst>
        </pc:spChg>
      </pc:sldChg>
      <pc:sldChg chg="addSp modSp new mod">
        <pc:chgData name="Aleksandar Nedelchev" userId="18fd080a-288d-42bb-86f1-9b05a4a1a4b7" providerId="ADAL" clId="{29B160F3-E3A1-4F85-977D-B686F66420AB}" dt="2021-03-18T19:16:28.085" v="1153" actId="20577"/>
        <pc:sldMkLst>
          <pc:docMk/>
          <pc:sldMk cId="657062766" sldId="270"/>
        </pc:sldMkLst>
        <pc:spChg chg="mod">
          <ac:chgData name="Aleksandar Nedelchev" userId="18fd080a-288d-42bb-86f1-9b05a4a1a4b7" providerId="ADAL" clId="{29B160F3-E3A1-4F85-977D-B686F66420AB}" dt="2021-03-18T19:16:28.085" v="1153" actId="20577"/>
          <ac:spMkLst>
            <pc:docMk/>
            <pc:sldMk cId="657062766" sldId="270"/>
            <ac:spMk id="6" creationId="{FF771E63-918A-4935-AC56-1F111F3759E9}"/>
          </ac:spMkLst>
        </pc:spChg>
        <pc:picChg chg="add mod">
          <ac:chgData name="Aleksandar Nedelchev" userId="18fd080a-288d-42bb-86f1-9b05a4a1a4b7" providerId="ADAL" clId="{29B160F3-E3A1-4F85-977D-B686F66420AB}" dt="2021-03-12T10:47:10.299" v="729" actId="1076"/>
          <ac:picMkLst>
            <pc:docMk/>
            <pc:sldMk cId="657062766" sldId="270"/>
            <ac:picMk id="8" creationId="{CBF4819A-EA11-4F63-932B-99D8D83037D0}"/>
          </ac:picMkLst>
        </pc:picChg>
      </pc:sldChg>
      <pc:sldChg chg="addSp modSp new mod">
        <pc:chgData name="Aleksandar Nedelchev" userId="18fd080a-288d-42bb-86f1-9b05a4a1a4b7" providerId="ADAL" clId="{29B160F3-E3A1-4F85-977D-B686F66420AB}" dt="2021-03-12T10:58:34.244" v="740"/>
        <pc:sldMkLst>
          <pc:docMk/>
          <pc:sldMk cId="2404359212" sldId="271"/>
        </pc:sldMkLst>
        <pc:spChg chg="mod">
          <ac:chgData name="Aleksandar Nedelchev" userId="18fd080a-288d-42bb-86f1-9b05a4a1a4b7" providerId="ADAL" clId="{29B160F3-E3A1-4F85-977D-B686F66420AB}" dt="2021-03-12T10:58:34.244" v="740"/>
          <ac:spMkLst>
            <pc:docMk/>
            <pc:sldMk cId="2404359212" sldId="271"/>
            <ac:spMk id="6" creationId="{D7DA54B4-1683-436F-902D-E1AF71C44C78}"/>
          </ac:spMkLst>
        </pc:spChg>
        <pc:picChg chg="add mod">
          <ac:chgData name="Aleksandar Nedelchev" userId="18fd080a-288d-42bb-86f1-9b05a4a1a4b7" providerId="ADAL" clId="{29B160F3-E3A1-4F85-977D-B686F66420AB}" dt="2021-03-12T10:57:35.964" v="738" actId="14100"/>
          <ac:picMkLst>
            <pc:docMk/>
            <pc:sldMk cId="2404359212" sldId="271"/>
            <ac:picMk id="3074" creationId="{493A966C-1A3E-49D6-AF2B-43F99480C88E}"/>
          </ac:picMkLst>
        </pc:picChg>
      </pc:sldChg>
      <pc:sldChg chg="delSp modSp new mod">
        <pc:chgData name="Aleksandar Nedelchev" userId="18fd080a-288d-42bb-86f1-9b05a4a1a4b7" providerId="ADAL" clId="{29B160F3-E3A1-4F85-977D-B686F66420AB}" dt="2021-03-14T13:43:34.504" v="919" actId="20577"/>
        <pc:sldMkLst>
          <pc:docMk/>
          <pc:sldMk cId="1477957479" sldId="272"/>
        </pc:sldMkLst>
        <pc:spChg chg="del">
          <ac:chgData name="Aleksandar Nedelchev" userId="18fd080a-288d-42bb-86f1-9b05a4a1a4b7" providerId="ADAL" clId="{29B160F3-E3A1-4F85-977D-B686F66420AB}" dt="2021-03-14T12:58:14.440" v="842" actId="478"/>
          <ac:spMkLst>
            <pc:docMk/>
            <pc:sldMk cId="1477957479" sldId="272"/>
            <ac:spMk id="2" creationId="{873AA24E-EC2A-4D72-895D-98A518CD0E8F}"/>
          </ac:spMkLst>
        </pc:spChg>
        <pc:spChg chg="del">
          <ac:chgData name="Aleksandar Nedelchev" userId="18fd080a-288d-42bb-86f1-9b05a4a1a4b7" providerId="ADAL" clId="{29B160F3-E3A1-4F85-977D-B686F66420AB}" dt="2021-03-14T12:58:13.359" v="841" actId="478"/>
          <ac:spMkLst>
            <pc:docMk/>
            <pc:sldMk cId="1477957479" sldId="272"/>
            <ac:spMk id="3" creationId="{2ACAAB34-3201-4B6B-8C74-CB871C31C53E}"/>
          </ac:spMkLst>
        </pc:spChg>
        <pc:spChg chg="mod">
          <ac:chgData name="Aleksandar Nedelchev" userId="18fd080a-288d-42bb-86f1-9b05a4a1a4b7" providerId="ADAL" clId="{29B160F3-E3A1-4F85-977D-B686F66420AB}" dt="2021-03-14T13:43:34.504" v="919" actId="20577"/>
          <ac:spMkLst>
            <pc:docMk/>
            <pc:sldMk cId="1477957479" sldId="272"/>
            <ac:spMk id="4" creationId="{86514620-A01A-4240-9251-1C22AACAE9D5}"/>
          </ac:spMkLst>
        </pc:spChg>
        <pc:spChg chg="del">
          <ac:chgData name="Aleksandar Nedelchev" userId="18fd080a-288d-42bb-86f1-9b05a4a1a4b7" providerId="ADAL" clId="{29B160F3-E3A1-4F85-977D-B686F66420AB}" dt="2021-03-14T12:58:12.241" v="840" actId="478"/>
          <ac:spMkLst>
            <pc:docMk/>
            <pc:sldMk cId="1477957479" sldId="272"/>
            <ac:spMk id="5" creationId="{E6E245EB-6A87-4639-A730-89A9CD3C40E4}"/>
          </ac:spMkLst>
        </pc:spChg>
        <pc:spChg chg="mod">
          <ac:chgData name="Aleksandar Nedelchev" userId="18fd080a-288d-42bb-86f1-9b05a4a1a4b7" providerId="ADAL" clId="{29B160F3-E3A1-4F85-977D-B686F66420AB}" dt="2021-03-14T13:41:47.253" v="914" actId="1076"/>
          <ac:spMkLst>
            <pc:docMk/>
            <pc:sldMk cId="1477957479" sldId="272"/>
            <ac:spMk id="6" creationId="{9EA5EA7A-1799-43F8-A278-7903F85FAD12}"/>
          </ac:spMkLst>
        </pc:spChg>
      </pc:sldChg>
      <pc:sldChg chg="add del">
        <pc:chgData name="Aleksandar Nedelchev" userId="18fd080a-288d-42bb-86f1-9b05a4a1a4b7" providerId="ADAL" clId="{29B160F3-E3A1-4F85-977D-B686F66420AB}" dt="2021-03-12T10:57:07.610" v="732" actId="2696"/>
        <pc:sldMkLst>
          <pc:docMk/>
          <pc:sldMk cId="1723489922" sldId="27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0A9809-9E2F-430F-9BF7-A6E9A4357F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72921B-2D0F-476E-97B5-8E2BE0F79BF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BD54CF8-9E42-46D0-AD69-213972D5F321}" type="datetimeFigureOut">
              <a:rPr lang="en-GB" smtClean="0"/>
              <a:t>23/07/2021</a:t>
            </a:fld>
            <a:endParaRPr lang="en-GB"/>
          </a:p>
        </p:txBody>
      </p:sp>
      <p:sp>
        <p:nvSpPr>
          <p:cNvPr id="4" name="Footer Placeholder 3">
            <a:extLst>
              <a:ext uri="{FF2B5EF4-FFF2-40B4-BE49-F238E27FC236}">
                <a16:creationId xmlns:a16="http://schemas.microsoft.com/office/drawing/2014/main" id="{DCFCB2E0-AEAE-4F12-A172-8E36F3D040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4871A3E-2F9E-4799-83B5-CABF5137044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C015099-FB05-4216-952B-348EEC656E8C}" type="slidenum">
              <a:rPr lang="en-GB" smtClean="0"/>
              <a:t>‹#›</a:t>
            </a:fld>
            <a:endParaRPr lang="en-GB"/>
          </a:p>
        </p:txBody>
      </p:sp>
    </p:spTree>
    <p:extLst>
      <p:ext uri="{BB962C8B-B14F-4D97-AF65-F5344CB8AC3E}">
        <p14:creationId xmlns:p14="http://schemas.microsoft.com/office/powerpoint/2010/main" val="265539629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B0E59C-CEAC-47DC-826A-10D6B7A1398E}" type="datetimeFigureOut">
              <a:rPr lang="en-US" smtClean="0"/>
              <a:t>23-Jul-21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597874-9B2A-4B3D-A854-B726DE1CF6B1}" type="slidenum">
              <a:rPr lang="en-US" smtClean="0"/>
              <a:t>‹#›</a:t>
            </a:fld>
            <a:endParaRPr lang="en-US"/>
          </a:p>
        </p:txBody>
      </p:sp>
    </p:spTree>
    <p:extLst>
      <p:ext uri="{BB962C8B-B14F-4D97-AF65-F5344CB8AC3E}">
        <p14:creationId xmlns:p14="http://schemas.microsoft.com/office/powerpoint/2010/main" val="250339878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3.jpe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3.xml"/><Relationship Id="rId4" Type="http://schemas.openxmlformats.org/officeDocument/2006/relationships/hyperlink" Target="http://bit.ly/2TtBDfr" TargetMode="Externa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a:blip r:embed="rId2">
            <a:alphaModFix/>
          </a:blip>
          <a:stretch>
            <a:fillRect/>
          </a:stretch>
        </a:blip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0000" y="1518867"/>
            <a:ext cx="5872000" cy="34540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9600">
                <a:solidFill>
                  <a:srgbClr val="F3F3F3"/>
                </a:solidFill>
                <a:latin typeface="Anton"/>
                <a:ea typeface="Anton"/>
                <a:cs typeface="Anton"/>
                <a:sym typeface="Anton"/>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r>
              <a:rPr lang="en-US"/>
              <a:t>Click to edit Master title style</a:t>
            </a:r>
            <a:endParaRPr/>
          </a:p>
        </p:txBody>
      </p:sp>
      <p:sp>
        <p:nvSpPr>
          <p:cNvPr id="10" name="Google Shape;10;p2"/>
          <p:cNvSpPr txBox="1">
            <a:spLocks noGrp="1"/>
          </p:cNvSpPr>
          <p:nvPr>
            <p:ph type="subTitle" idx="1"/>
          </p:nvPr>
        </p:nvSpPr>
        <p:spPr>
          <a:xfrm>
            <a:off x="960000" y="4780100"/>
            <a:ext cx="4513200" cy="579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867">
                <a:solidFill>
                  <a:srgbClr val="F3F3F3"/>
                </a:solidFill>
                <a:latin typeface="Advent Pro Light"/>
                <a:ea typeface="Advent Pro Light"/>
                <a:cs typeface="Advent Pro Light"/>
                <a:sym typeface="Advent Pro Light"/>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r>
              <a:rPr lang="en-US"/>
              <a:t>Click to edit Master subtitle style</a:t>
            </a:r>
            <a:endParaRPr/>
          </a:p>
        </p:txBody>
      </p:sp>
    </p:spTree>
    <p:extLst>
      <p:ext uri="{BB962C8B-B14F-4D97-AF65-F5344CB8AC3E}">
        <p14:creationId xmlns:p14="http://schemas.microsoft.com/office/powerpoint/2010/main" val="2461691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5"/>
          <p:cNvSpPr txBox="1">
            <a:spLocks noGrp="1"/>
          </p:cNvSpPr>
          <p:nvPr>
            <p:ph type="subTitle" idx="1"/>
          </p:nvPr>
        </p:nvSpPr>
        <p:spPr>
          <a:xfrm flipH="1">
            <a:off x="7445513" y="3872667"/>
            <a:ext cx="2268400" cy="594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Anton"/>
              <a:buNone/>
              <a:defRPr sz="2400">
                <a:latin typeface="Anton"/>
                <a:ea typeface="Anton"/>
                <a:cs typeface="Anton"/>
                <a:sym typeface="Anton"/>
              </a:defRPr>
            </a:lvl1pPr>
            <a:lvl2pPr lvl="1" algn="ctr" rtl="0">
              <a:lnSpc>
                <a:spcPct val="100000"/>
              </a:lnSpc>
              <a:spcBef>
                <a:spcPts val="0"/>
              </a:spcBef>
              <a:spcAft>
                <a:spcPts val="0"/>
              </a:spcAft>
              <a:buSzPts val="1400"/>
              <a:buFont typeface="Anton"/>
              <a:buNone/>
              <a:defRPr sz="1867" b="1">
                <a:latin typeface="Anton"/>
                <a:ea typeface="Anton"/>
                <a:cs typeface="Anton"/>
                <a:sym typeface="Anton"/>
              </a:defRPr>
            </a:lvl2pPr>
            <a:lvl3pPr lvl="2" algn="ctr" rtl="0">
              <a:lnSpc>
                <a:spcPct val="100000"/>
              </a:lnSpc>
              <a:spcBef>
                <a:spcPts val="0"/>
              </a:spcBef>
              <a:spcAft>
                <a:spcPts val="0"/>
              </a:spcAft>
              <a:buSzPts val="1400"/>
              <a:buFont typeface="Anton"/>
              <a:buNone/>
              <a:defRPr sz="1867" b="1">
                <a:latin typeface="Anton"/>
                <a:ea typeface="Anton"/>
                <a:cs typeface="Anton"/>
                <a:sym typeface="Anton"/>
              </a:defRPr>
            </a:lvl3pPr>
            <a:lvl4pPr lvl="3" algn="ctr" rtl="0">
              <a:lnSpc>
                <a:spcPct val="100000"/>
              </a:lnSpc>
              <a:spcBef>
                <a:spcPts val="0"/>
              </a:spcBef>
              <a:spcAft>
                <a:spcPts val="0"/>
              </a:spcAft>
              <a:buSzPts val="1400"/>
              <a:buFont typeface="Anton"/>
              <a:buNone/>
              <a:defRPr sz="1867" b="1">
                <a:latin typeface="Anton"/>
                <a:ea typeface="Anton"/>
                <a:cs typeface="Anton"/>
                <a:sym typeface="Anton"/>
              </a:defRPr>
            </a:lvl4pPr>
            <a:lvl5pPr lvl="4" algn="ctr" rtl="0">
              <a:lnSpc>
                <a:spcPct val="100000"/>
              </a:lnSpc>
              <a:spcBef>
                <a:spcPts val="0"/>
              </a:spcBef>
              <a:spcAft>
                <a:spcPts val="0"/>
              </a:spcAft>
              <a:buSzPts val="1400"/>
              <a:buFont typeface="Anton"/>
              <a:buNone/>
              <a:defRPr sz="1867" b="1">
                <a:latin typeface="Anton"/>
                <a:ea typeface="Anton"/>
                <a:cs typeface="Anton"/>
                <a:sym typeface="Anton"/>
              </a:defRPr>
            </a:lvl5pPr>
            <a:lvl6pPr lvl="5" algn="ctr" rtl="0">
              <a:lnSpc>
                <a:spcPct val="100000"/>
              </a:lnSpc>
              <a:spcBef>
                <a:spcPts val="0"/>
              </a:spcBef>
              <a:spcAft>
                <a:spcPts val="0"/>
              </a:spcAft>
              <a:buSzPts val="1400"/>
              <a:buFont typeface="Anton"/>
              <a:buNone/>
              <a:defRPr sz="1867" b="1">
                <a:latin typeface="Anton"/>
                <a:ea typeface="Anton"/>
                <a:cs typeface="Anton"/>
                <a:sym typeface="Anton"/>
              </a:defRPr>
            </a:lvl6pPr>
            <a:lvl7pPr lvl="6" algn="ctr" rtl="0">
              <a:lnSpc>
                <a:spcPct val="100000"/>
              </a:lnSpc>
              <a:spcBef>
                <a:spcPts val="0"/>
              </a:spcBef>
              <a:spcAft>
                <a:spcPts val="0"/>
              </a:spcAft>
              <a:buSzPts val="1400"/>
              <a:buFont typeface="Anton"/>
              <a:buNone/>
              <a:defRPr sz="1867" b="1">
                <a:latin typeface="Anton"/>
                <a:ea typeface="Anton"/>
                <a:cs typeface="Anton"/>
                <a:sym typeface="Anton"/>
              </a:defRPr>
            </a:lvl7pPr>
            <a:lvl8pPr lvl="7" algn="ctr" rtl="0">
              <a:lnSpc>
                <a:spcPct val="100000"/>
              </a:lnSpc>
              <a:spcBef>
                <a:spcPts val="0"/>
              </a:spcBef>
              <a:spcAft>
                <a:spcPts val="0"/>
              </a:spcAft>
              <a:buSzPts val="1400"/>
              <a:buFont typeface="Anton"/>
              <a:buNone/>
              <a:defRPr sz="1867" b="1">
                <a:latin typeface="Anton"/>
                <a:ea typeface="Anton"/>
                <a:cs typeface="Anton"/>
                <a:sym typeface="Anton"/>
              </a:defRPr>
            </a:lvl8pPr>
            <a:lvl9pPr lvl="8" algn="ctr" rtl="0">
              <a:lnSpc>
                <a:spcPct val="100000"/>
              </a:lnSpc>
              <a:spcBef>
                <a:spcPts val="0"/>
              </a:spcBef>
              <a:spcAft>
                <a:spcPts val="0"/>
              </a:spcAft>
              <a:buSzPts val="1400"/>
              <a:buFont typeface="Anton"/>
              <a:buNone/>
              <a:defRPr sz="1867" b="1">
                <a:latin typeface="Anton"/>
                <a:ea typeface="Anton"/>
                <a:cs typeface="Anton"/>
                <a:sym typeface="Anton"/>
              </a:defRPr>
            </a:lvl9pPr>
          </a:lstStyle>
          <a:p>
            <a:r>
              <a:rPr lang="en-US"/>
              <a:t>Click to edit Master subtitle style</a:t>
            </a:r>
            <a:endParaRPr/>
          </a:p>
        </p:txBody>
      </p:sp>
      <p:sp>
        <p:nvSpPr>
          <p:cNvPr id="18" name="Google Shape;18;p5"/>
          <p:cNvSpPr txBox="1">
            <a:spLocks noGrp="1"/>
          </p:cNvSpPr>
          <p:nvPr>
            <p:ph type="subTitle" idx="2"/>
          </p:nvPr>
        </p:nvSpPr>
        <p:spPr>
          <a:xfrm flipH="1">
            <a:off x="6772400" y="4306033"/>
            <a:ext cx="3614800" cy="98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Font typeface="Josefin Slab"/>
              <a:buNone/>
              <a:defRPr sz="1867"/>
            </a:lvl1pPr>
            <a:lvl2pPr lvl="1"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2pPr>
            <a:lvl3pPr lvl="2"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3pPr>
            <a:lvl4pPr lvl="3"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4pPr>
            <a:lvl5pPr lvl="4"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5pPr>
            <a:lvl6pPr lvl="5"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6pPr>
            <a:lvl7pPr lvl="6"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7pPr>
            <a:lvl8pPr lvl="7"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8pPr>
            <a:lvl9pPr lvl="8"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9pPr>
          </a:lstStyle>
          <a:p>
            <a:r>
              <a:rPr lang="en-US"/>
              <a:t>Click to edit Master subtitle style</a:t>
            </a:r>
            <a:endParaRPr/>
          </a:p>
        </p:txBody>
      </p:sp>
      <p:sp>
        <p:nvSpPr>
          <p:cNvPr id="19" name="Google Shape;19;p5"/>
          <p:cNvSpPr txBox="1">
            <a:spLocks noGrp="1"/>
          </p:cNvSpPr>
          <p:nvPr>
            <p:ph type="subTitle" idx="3"/>
          </p:nvPr>
        </p:nvSpPr>
        <p:spPr>
          <a:xfrm flipH="1">
            <a:off x="2478180" y="3872667"/>
            <a:ext cx="2268400" cy="594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Font typeface="Anton"/>
              <a:buNone/>
              <a:defRPr sz="2400">
                <a:latin typeface="Anton"/>
                <a:ea typeface="Anton"/>
                <a:cs typeface="Anton"/>
                <a:sym typeface="Anton"/>
              </a:defRPr>
            </a:lvl1pPr>
            <a:lvl2pPr lvl="1" algn="ctr" rtl="0">
              <a:lnSpc>
                <a:spcPct val="100000"/>
              </a:lnSpc>
              <a:spcBef>
                <a:spcPts val="0"/>
              </a:spcBef>
              <a:spcAft>
                <a:spcPts val="0"/>
              </a:spcAft>
              <a:buSzPts val="1400"/>
              <a:buFont typeface="Anton"/>
              <a:buNone/>
              <a:defRPr sz="1867" b="1">
                <a:latin typeface="Anton"/>
                <a:ea typeface="Anton"/>
                <a:cs typeface="Anton"/>
                <a:sym typeface="Anton"/>
              </a:defRPr>
            </a:lvl2pPr>
            <a:lvl3pPr lvl="2" algn="ctr" rtl="0">
              <a:lnSpc>
                <a:spcPct val="100000"/>
              </a:lnSpc>
              <a:spcBef>
                <a:spcPts val="0"/>
              </a:spcBef>
              <a:spcAft>
                <a:spcPts val="0"/>
              </a:spcAft>
              <a:buSzPts val="1400"/>
              <a:buFont typeface="Anton"/>
              <a:buNone/>
              <a:defRPr sz="1867" b="1">
                <a:latin typeface="Anton"/>
                <a:ea typeface="Anton"/>
                <a:cs typeface="Anton"/>
                <a:sym typeface="Anton"/>
              </a:defRPr>
            </a:lvl3pPr>
            <a:lvl4pPr lvl="3" algn="ctr" rtl="0">
              <a:lnSpc>
                <a:spcPct val="100000"/>
              </a:lnSpc>
              <a:spcBef>
                <a:spcPts val="0"/>
              </a:spcBef>
              <a:spcAft>
                <a:spcPts val="0"/>
              </a:spcAft>
              <a:buSzPts val="1400"/>
              <a:buFont typeface="Anton"/>
              <a:buNone/>
              <a:defRPr sz="1867" b="1">
                <a:latin typeface="Anton"/>
                <a:ea typeface="Anton"/>
                <a:cs typeface="Anton"/>
                <a:sym typeface="Anton"/>
              </a:defRPr>
            </a:lvl4pPr>
            <a:lvl5pPr lvl="4" algn="ctr" rtl="0">
              <a:lnSpc>
                <a:spcPct val="100000"/>
              </a:lnSpc>
              <a:spcBef>
                <a:spcPts val="0"/>
              </a:spcBef>
              <a:spcAft>
                <a:spcPts val="0"/>
              </a:spcAft>
              <a:buSzPts val="1400"/>
              <a:buFont typeface="Anton"/>
              <a:buNone/>
              <a:defRPr sz="1867" b="1">
                <a:latin typeface="Anton"/>
                <a:ea typeface="Anton"/>
                <a:cs typeface="Anton"/>
                <a:sym typeface="Anton"/>
              </a:defRPr>
            </a:lvl5pPr>
            <a:lvl6pPr lvl="5" algn="ctr" rtl="0">
              <a:lnSpc>
                <a:spcPct val="100000"/>
              </a:lnSpc>
              <a:spcBef>
                <a:spcPts val="0"/>
              </a:spcBef>
              <a:spcAft>
                <a:spcPts val="0"/>
              </a:spcAft>
              <a:buSzPts val="1400"/>
              <a:buFont typeface="Anton"/>
              <a:buNone/>
              <a:defRPr sz="1867" b="1">
                <a:latin typeface="Anton"/>
                <a:ea typeface="Anton"/>
                <a:cs typeface="Anton"/>
                <a:sym typeface="Anton"/>
              </a:defRPr>
            </a:lvl6pPr>
            <a:lvl7pPr lvl="6" algn="ctr" rtl="0">
              <a:lnSpc>
                <a:spcPct val="100000"/>
              </a:lnSpc>
              <a:spcBef>
                <a:spcPts val="0"/>
              </a:spcBef>
              <a:spcAft>
                <a:spcPts val="0"/>
              </a:spcAft>
              <a:buSzPts val="1400"/>
              <a:buFont typeface="Anton"/>
              <a:buNone/>
              <a:defRPr sz="1867" b="1">
                <a:latin typeface="Anton"/>
                <a:ea typeface="Anton"/>
                <a:cs typeface="Anton"/>
                <a:sym typeface="Anton"/>
              </a:defRPr>
            </a:lvl7pPr>
            <a:lvl8pPr lvl="7" algn="ctr" rtl="0">
              <a:lnSpc>
                <a:spcPct val="100000"/>
              </a:lnSpc>
              <a:spcBef>
                <a:spcPts val="0"/>
              </a:spcBef>
              <a:spcAft>
                <a:spcPts val="0"/>
              </a:spcAft>
              <a:buSzPts val="1400"/>
              <a:buFont typeface="Anton"/>
              <a:buNone/>
              <a:defRPr sz="1867" b="1">
                <a:latin typeface="Anton"/>
                <a:ea typeface="Anton"/>
                <a:cs typeface="Anton"/>
                <a:sym typeface="Anton"/>
              </a:defRPr>
            </a:lvl8pPr>
            <a:lvl9pPr lvl="8" algn="ctr" rtl="0">
              <a:lnSpc>
                <a:spcPct val="100000"/>
              </a:lnSpc>
              <a:spcBef>
                <a:spcPts val="0"/>
              </a:spcBef>
              <a:spcAft>
                <a:spcPts val="0"/>
              </a:spcAft>
              <a:buSzPts val="1400"/>
              <a:buFont typeface="Anton"/>
              <a:buNone/>
              <a:defRPr sz="1867" b="1">
                <a:latin typeface="Anton"/>
                <a:ea typeface="Anton"/>
                <a:cs typeface="Anton"/>
                <a:sym typeface="Anton"/>
              </a:defRPr>
            </a:lvl9pPr>
          </a:lstStyle>
          <a:p>
            <a:r>
              <a:rPr lang="en-US"/>
              <a:t>Click to edit Master subtitle style</a:t>
            </a:r>
            <a:endParaRPr/>
          </a:p>
        </p:txBody>
      </p:sp>
      <p:sp>
        <p:nvSpPr>
          <p:cNvPr id="20" name="Google Shape;20;p5"/>
          <p:cNvSpPr txBox="1">
            <a:spLocks noGrp="1"/>
          </p:cNvSpPr>
          <p:nvPr>
            <p:ph type="subTitle" idx="4"/>
          </p:nvPr>
        </p:nvSpPr>
        <p:spPr>
          <a:xfrm flipH="1">
            <a:off x="1805067" y="4306033"/>
            <a:ext cx="3614800" cy="98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100"/>
              <a:buFont typeface="Josefin Slab"/>
              <a:buNone/>
              <a:defRPr sz="1867"/>
            </a:lvl1pPr>
            <a:lvl2pPr lvl="1"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2pPr>
            <a:lvl3pPr lvl="2"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3pPr>
            <a:lvl4pPr lvl="3"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4pPr>
            <a:lvl5pPr lvl="4"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5pPr>
            <a:lvl6pPr lvl="5"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6pPr>
            <a:lvl7pPr lvl="6"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7pPr>
            <a:lvl8pPr lvl="7"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8pPr>
            <a:lvl9pPr lvl="8" algn="ctr" rtl="0">
              <a:lnSpc>
                <a:spcPct val="100000"/>
              </a:lnSpc>
              <a:spcBef>
                <a:spcPts val="0"/>
              </a:spcBef>
              <a:spcAft>
                <a:spcPts val="0"/>
              </a:spcAft>
              <a:buSzPts val="1100"/>
              <a:buFont typeface="Josefin Slab"/>
              <a:buNone/>
              <a:defRPr sz="1467">
                <a:latin typeface="Josefin Slab"/>
                <a:ea typeface="Josefin Slab"/>
                <a:cs typeface="Josefin Slab"/>
                <a:sym typeface="Josefin Slab"/>
              </a:defRPr>
            </a:lvl9pPr>
          </a:lstStyle>
          <a:p>
            <a:r>
              <a:rPr lang="en-US"/>
              <a:t>Click to edit Master subtitle style</a:t>
            </a:r>
            <a:endParaRPr/>
          </a:p>
        </p:txBody>
      </p:sp>
      <p:sp>
        <p:nvSpPr>
          <p:cNvPr id="21" name="Google Shape;21;p5"/>
          <p:cNvSpPr txBox="1">
            <a:spLocks noGrp="1"/>
          </p:cNvSpPr>
          <p:nvPr>
            <p:ph type="title"/>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1182653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22"/>
        <p:cNvGrpSpPr/>
        <p:nvPr/>
      </p:nvGrpSpPr>
      <p:grpSpPr>
        <a:xfrm>
          <a:off x="0" y="0"/>
          <a:ext cx="0" cy="0"/>
          <a:chOff x="0" y="0"/>
          <a:chExt cx="0" cy="0"/>
        </a:xfrm>
      </p:grpSpPr>
      <p:sp>
        <p:nvSpPr>
          <p:cNvPr id="23" name="Google Shape;23;p6"/>
          <p:cNvSpPr txBox="1">
            <a:spLocks noGrp="1"/>
          </p:cNvSpPr>
          <p:nvPr>
            <p:ph type="title"/>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905035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olo título 1">
  <p:cSld name="Solo título 1">
    <p:bg>
      <p:bgPr>
        <a:blipFill>
          <a:blip r:embed="rId2">
            <a:alphaModFix/>
          </a:blip>
          <a:stretch>
            <a:fillRect/>
          </a:stretch>
        </a:blipFill>
        <a:effectLst/>
      </p:bgPr>
    </p:bg>
    <p:spTree>
      <p:nvGrpSpPr>
        <p:cNvPr id="1" name="Shape 24"/>
        <p:cNvGrpSpPr/>
        <p:nvPr/>
      </p:nvGrpSpPr>
      <p:grpSpPr>
        <a:xfrm>
          <a:off x="0" y="0"/>
          <a:ext cx="0" cy="0"/>
          <a:chOff x="0" y="0"/>
          <a:chExt cx="0" cy="0"/>
        </a:xfrm>
      </p:grpSpPr>
      <p:sp>
        <p:nvSpPr>
          <p:cNvPr id="25" name="Google Shape;25;p7"/>
          <p:cNvSpPr txBox="1">
            <a:spLocks noGrp="1"/>
          </p:cNvSpPr>
          <p:nvPr>
            <p:ph type="title"/>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2006392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 column text">
    <p:bg>
      <p:bgPr>
        <a:blipFill>
          <a:blip r:embed="rId2">
            <a:alphaModFix/>
          </a:blip>
          <a:stretch>
            <a:fillRect/>
          </a:stretch>
        </a:blipFill>
        <a:effectLst/>
      </p:bgPr>
    </p:bg>
    <p:spTree>
      <p:nvGrpSpPr>
        <p:cNvPr id="1" name="Shape 26"/>
        <p:cNvGrpSpPr/>
        <p:nvPr/>
      </p:nvGrpSpPr>
      <p:grpSpPr>
        <a:xfrm>
          <a:off x="0" y="0"/>
          <a:ext cx="0" cy="0"/>
          <a:chOff x="0" y="0"/>
          <a:chExt cx="0" cy="0"/>
        </a:xfrm>
      </p:grpSpPr>
      <p:sp>
        <p:nvSpPr>
          <p:cNvPr id="27" name="Google Shape;27;p8"/>
          <p:cNvSpPr txBox="1">
            <a:spLocks noGrp="1"/>
          </p:cNvSpPr>
          <p:nvPr>
            <p:ph type="subTitle" idx="1"/>
          </p:nvPr>
        </p:nvSpPr>
        <p:spPr>
          <a:xfrm>
            <a:off x="3316217" y="1912800"/>
            <a:ext cx="4490400" cy="3032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2800"/>
              <a:buNone/>
              <a:defRPr sz="1867">
                <a:solidFill>
                  <a:srgbClr val="F3F3F3"/>
                </a:solidFill>
              </a:defRPr>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28" name="Google Shape;28;p8"/>
          <p:cNvSpPr txBox="1">
            <a:spLocks noGrp="1"/>
          </p:cNvSpPr>
          <p:nvPr>
            <p:ph type="title"/>
          </p:nvPr>
        </p:nvSpPr>
        <p:spPr>
          <a:xfrm>
            <a:off x="8706971" y="1912800"/>
            <a:ext cx="2622800" cy="30324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None/>
              <a:defRPr sz="640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Tree>
    <p:extLst>
      <p:ext uri="{BB962C8B-B14F-4D97-AF65-F5344CB8AC3E}">
        <p14:creationId xmlns:p14="http://schemas.microsoft.com/office/powerpoint/2010/main" val="2480300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 point">
    <p:bg>
      <p:bgPr>
        <a:blipFill>
          <a:blip r:embed="rId2">
            <a:alphaModFix/>
          </a:blip>
          <a:stretch>
            <a:fillRect/>
          </a:stretch>
        </a:blipFill>
        <a:effectLst/>
      </p:bgPr>
    </p:bg>
    <p:spTree>
      <p:nvGrpSpPr>
        <p:cNvPr id="1" name="Shape 29"/>
        <p:cNvGrpSpPr/>
        <p:nvPr/>
      </p:nvGrpSpPr>
      <p:grpSpPr>
        <a:xfrm>
          <a:off x="0" y="0"/>
          <a:ext cx="0" cy="0"/>
          <a:chOff x="0" y="0"/>
          <a:chExt cx="0" cy="0"/>
        </a:xfrm>
      </p:grpSpPr>
      <p:sp>
        <p:nvSpPr>
          <p:cNvPr id="30" name="Google Shape;30;p9"/>
          <p:cNvSpPr txBox="1">
            <a:spLocks noGrp="1"/>
          </p:cNvSpPr>
          <p:nvPr>
            <p:ph type="title"/>
          </p:nvPr>
        </p:nvSpPr>
        <p:spPr>
          <a:xfrm>
            <a:off x="3229667" y="1891600"/>
            <a:ext cx="5732800" cy="3074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solidFill>
                  <a:srgbClr val="F3F3F3"/>
                </a:solidFill>
              </a:defRPr>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r>
              <a:rPr lang="en-US"/>
              <a:t>Click to edit Master title style</a:t>
            </a:r>
            <a:endParaRPr/>
          </a:p>
        </p:txBody>
      </p:sp>
    </p:spTree>
    <p:extLst>
      <p:ext uri="{BB962C8B-B14F-4D97-AF65-F5344CB8AC3E}">
        <p14:creationId xmlns:p14="http://schemas.microsoft.com/office/powerpoint/2010/main" val="3201259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5"/>
        <p:cNvGrpSpPr/>
        <p:nvPr/>
      </p:nvGrpSpPr>
      <p:grpSpPr>
        <a:xfrm>
          <a:off x="0" y="0"/>
          <a:ext cx="0" cy="0"/>
          <a:chOff x="0" y="0"/>
          <a:chExt cx="0" cy="0"/>
        </a:xfrm>
      </p:grpSpPr>
      <p:sp>
        <p:nvSpPr>
          <p:cNvPr id="36" name="Google Shape;36;p11"/>
          <p:cNvSpPr txBox="1">
            <a:spLocks noGrp="1"/>
          </p:cNvSpPr>
          <p:nvPr>
            <p:ph type="title"/>
          </p:nvPr>
        </p:nvSpPr>
        <p:spPr>
          <a:xfrm>
            <a:off x="960133" y="2275800"/>
            <a:ext cx="3679600" cy="2306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800"/>
              <a:buNone/>
              <a:defRPr sz="6000">
                <a:solidFill>
                  <a:srgbClr val="F3F3F3"/>
                </a:solidFill>
              </a:defRPr>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r>
              <a:rPr lang="en-US"/>
              <a:t>Click to edit Master title style</a:t>
            </a:r>
            <a:endParaRPr/>
          </a:p>
        </p:txBody>
      </p:sp>
    </p:spTree>
    <p:extLst>
      <p:ext uri="{BB962C8B-B14F-4D97-AF65-F5344CB8AC3E}">
        <p14:creationId xmlns:p14="http://schemas.microsoft.com/office/powerpoint/2010/main" val="174547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7"/>
        <p:cNvGrpSpPr/>
        <p:nvPr/>
      </p:nvGrpSpPr>
      <p:grpSpPr>
        <a:xfrm>
          <a:off x="0" y="0"/>
          <a:ext cx="0" cy="0"/>
          <a:chOff x="0" y="0"/>
          <a:chExt cx="0" cy="0"/>
        </a:xfrm>
      </p:grpSpPr>
      <p:sp>
        <p:nvSpPr>
          <p:cNvPr id="38" name="Google Shape;38;p12"/>
          <p:cNvSpPr txBox="1">
            <a:spLocks noGrp="1"/>
          </p:cNvSpPr>
          <p:nvPr>
            <p:ph type="title" hasCustomPrompt="1"/>
          </p:nvPr>
        </p:nvSpPr>
        <p:spPr>
          <a:xfrm>
            <a:off x="415600" y="2750000"/>
            <a:ext cx="11360800" cy="14808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96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39" name="Google Shape;39;p12"/>
          <p:cNvSpPr txBox="1">
            <a:spLocks noGrp="1"/>
          </p:cNvSpPr>
          <p:nvPr>
            <p:ph type="body" idx="1"/>
          </p:nvPr>
        </p:nvSpPr>
        <p:spPr>
          <a:xfrm>
            <a:off x="415600" y="4340933"/>
            <a:ext cx="11360800" cy="687200"/>
          </a:xfrm>
          <a:prstGeom prst="rect">
            <a:avLst/>
          </a:prstGeom>
        </p:spPr>
        <p:txBody>
          <a:bodyPr spcFirstLastPara="1" wrap="square" lIns="91425" tIns="91425" rIns="91425" bIns="91425" anchor="t" anchorCtr="0">
            <a:noAutofit/>
          </a:bodyPr>
          <a:lstStyle>
            <a:lvl1pPr marL="609585" lvl="0" indent="-406390" algn="ctr">
              <a:spcBef>
                <a:spcPts val="0"/>
              </a:spcBef>
              <a:spcAft>
                <a:spcPts val="0"/>
              </a:spcAft>
              <a:buSzPts val="1200"/>
              <a:buChar char="●"/>
              <a:defRPr sz="1867"/>
            </a:lvl1pPr>
            <a:lvl2pPr marL="1219170" lvl="1" indent="-406390" algn="ctr">
              <a:spcBef>
                <a:spcPts val="2133"/>
              </a:spcBef>
              <a:spcAft>
                <a:spcPts val="0"/>
              </a:spcAft>
              <a:buSzPts val="1200"/>
              <a:buChar char="○"/>
              <a:defRPr/>
            </a:lvl2pPr>
            <a:lvl3pPr marL="1828754" lvl="2" indent="-406390" algn="ctr">
              <a:spcBef>
                <a:spcPts val="2133"/>
              </a:spcBef>
              <a:spcAft>
                <a:spcPts val="0"/>
              </a:spcAft>
              <a:buSzPts val="1200"/>
              <a:buChar char="■"/>
              <a:defRPr/>
            </a:lvl3pPr>
            <a:lvl4pPr marL="2438339" lvl="3" indent="-406390" algn="ctr">
              <a:spcBef>
                <a:spcPts val="2133"/>
              </a:spcBef>
              <a:spcAft>
                <a:spcPts val="0"/>
              </a:spcAft>
              <a:buSzPts val="1200"/>
              <a:buChar char="●"/>
              <a:defRPr/>
            </a:lvl4pPr>
            <a:lvl5pPr marL="3047924" lvl="4" indent="-406390" algn="ctr">
              <a:spcBef>
                <a:spcPts val="2133"/>
              </a:spcBef>
              <a:spcAft>
                <a:spcPts val="0"/>
              </a:spcAft>
              <a:buSzPts val="1200"/>
              <a:buChar char="○"/>
              <a:defRPr/>
            </a:lvl5pPr>
            <a:lvl6pPr marL="3657509" lvl="5" indent="-406390" algn="ctr">
              <a:spcBef>
                <a:spcPts val="2133"/>
              </a:spcBef>
              <a:spcAft>
                <a:spcPts val="0"/>
              </a:spcAft>
              <a:buSzPts val="1200"/>
              <a:buChar char="■"/>
              <a:defRPr/>
            </a:lvl6pPr>
            <a:lvl7pPr marL="4267093" lvl="6" indent="-406390" algn="ctr">
              <a:spcBef>
                <a:spcPts val="2133"/>
              </a:spcBef>
              <a:spcAft>
                <a:spcPts val="0"/>
              </a:spcAft>
              <a:buSzPts val="1200"/>
              <a:buChar char="●"/>
              <a:defRPr/>
            </a:lvl7pPr>
            <a:lvl8pPr marL="4876678" lvl="7" indent="-406390" algn="ctr">
              <a:spcBef>
                <a:spcPts val="2133"/>
              </a:spcBef>
              <a:spcAft>
                <a:spcPts val="0"/>
              </a:spcAft>
              <a:buSzPts val="1200"/>
              <a:buChar char="○"/>
              <a:defRPr/>
            </a:lvl8pPr>
            <a:lvl9pPr marL="5486263" lvl="8" indent="-406390" algn="ctr">
              <a:spcBef>
                <a:spcPts val="2133"/>
              </a:spcBef>
              <a:spcAft>
                <a:spcPts val="2133"/>
              </a:spcAft>
              <a:buSzPts val="1200"/>
              <a:buChar char="■"/>
              <a:defRPr/>
            </a:lvl9pPr>
          </a:lstStyle>
          <a:p>
            <a:pPr lvl="0"/>
            <a:r>
              <a:rPr lang="en-US"/>
              <a:t>Click to edit Master text styles</a:t>
            </a:r>
          </a:p>
        </p:txBody>
      </p:sp>
    </p:spTree>
    <p:extLst>
      <p:ext uri="{BB962C8B-B14F-4D97-AF65-F5344CB8AC3E}">
        <p14:creationId xmlns:p14="http://schemas.microsoft.com/office/powerpoint/2010/main" val="390903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0"/>
        <p:cNvGrpSpPr/>
        <p:nvPr/>
      </p:nvGrpSpPr>
      <p:grpSpPr>
        <a:xfrm>
          <a:off x="0" y="0"/>
          <a:ext cx="0" cy="0"/>
          <a:chOff x="0" y="0"/>
          <a:chExt cx="0" cy="0"/>
        </a:xfrm>
      </p:grpSpPr>
    </p:spTree>
    <p:extLst>
      <p:ext uri="{BB962C8B-B14F-4D97-AF65-F5344CB8AC3E}">
        <p14:creationId xmlns:p14="http://schemas.microsoft.com/office/powerpoint/2010/main" val="3635950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Agenda">
  <p:cSld name="Agenda">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14"/>
          <p:cNvSpPr txBox="1">
            <a:spLocks noGrp="1"/>
          </p:cNvSpPr>
          <p:nvPr>
            <p:ph type="title"/>
          </p:nvPr>
        </p:nvSpPr>
        <p:spPr>
          <a:xfrm>
            <a:off x="2015617" y="1936833"/>
            <a:ext cx="3118800" cy="562000"/>
          </a:xfrm>
          <a:prstGeom prst="rect">
            <a:avLst/>
          </a:prstGeom>
          <a:noFill/>
          <a:ln>
            <a:noFill/>
          </a:ln>
        </p:spPr>
        <p:txBody>
          <a:bodyPr spcFirstLastPara="1" wrap="square" lIns="0" tIns="0" rIns="0" bIns="0" anchor="ctr" anchorCtr="0">
            <a:noAutofit/>
          </a:bodyPr>
          <a:lstStyle>
            <a:lvl1pPr lvl="0" rtl="0">
              <a:spcBef>
                <a:spcPts val="0"/>
              </a:spcBef>
              <a:spcAft>
                <a:spcPts val="0"/>
              </a:spcAft>
              <a:buSzPts val="1400"/>
              <a:buNone/>
              <a:defRPr sz="3200" i="0">
                <a:solidFill>
                  <a:srgbClr val="F3F3F3"/>
                </a:solidFill>
              </a:defRPr>
            </a:lvl1pPr>
            <a:lvl2pPr lvl="1" algn="r" rtl="0">
              <a:spcBef>
                <a:spcPts val="0"/>
              </a:spcBef>
              <a:spcAft>
                <a:spcPts val="0"/>
              </a:spcAft>
              <a:buSzPts val="1400"/>
              <a:buNone/>
              <a:defRPr sz="1867"/>
            </a:lvl2pPr>
            <a:lvl3pPr lvl="2" algn="r" rtl="0">
              <a:spcBef>
                <a:spcPts val="0"/>
              </a:spcBef>
              <a:spcAft>
                <a:spcPts val="0"/>
              </a:spcAft>
              <a:buSzPts val="1400"/>
              <a:buNone/>
              <a:defRPr sz="1867"/>
            </a:lvl3pPr>
            <a:lvl4pPr lvl="3" algn="r" rtl="0">
              <a:spcBef>
                <a:spcPts val="0"/>
              </a:spcBef>
              <a:spcAft>
                <a:spcPts val="0"/>
              </a:spcAft>
              <a:buSzPts val="1400"/>
              <a:buNone/>
              <a:defRPr sz="1867"/>
            </a:lvl4pPr>
            <a:lvl5pPr lvl="4" algn="r" rtl="0">
              <a:spcBef>
                <a:spcPts val="0"/>
              </a:spcBef>
              <a:spcAft>
                <a:spcPts val="0"/>
              </a:spcAft>
              <a:buSzPts val="1400"/>
              <a:buNone/>
              <a:defRPr sz="1867"/>
            </a:lvl5pPr>
            <a:lvl6pPr lvl="5" algn="r" rtl="0">
              <a:spcBef>
                <a:spcPts val="0"/>
              </a:spcBef>
              <a:spcAft>
                <a:spcPts val="0"/>
              </a:spcAft>
              <a:buSzPts val="1400"/>
              <a:buNone/>
              <a:defRPr sz="1867"/>
            </a:lvl6pPr>
            <a:lvl7pPr lvl="6" algn="r" rtl="0">
              <a:spcBef>
                <a:spcPts val="0"/>
              </a:spcBef>
              <a:spcAft>
                <a:spcPts val="0"/>
              </a:spcAft>
              <a:buSzPts val="1400"/>
              <a:buNone/>
              <a:defRPr sz="1867"/>
            </a:lvl7pPr>
            <a:lvl8pPr lvl="7" algn="r" rtl="0">
              <a:spcBef>
                <a:spcPts val="0"/>
              </a:spcBef>
              <a:spcAft>
                <a:spcPts val="0"/>
              </a:spcAft>
              <a:buSzPts val="1400"/>
              <a:buNone/>
              <a:defRPr sz="1867"/>
            </a:lvl8pPr>
            <a:lvl9pPr lvl="8" algn="r" rtl="0">
              <a:spcBef>
                <a:spcPts val="0"/>
              </a:spcBef>
              <a:spcAft>
                <a:spcPts val="0"/>
              </a:spcAft>
              <a:buSzPts val="1400"/>
              <a:buNone/>
              <a:defRPr sz="1867"/>
            </a:lvl9pPr>
          </a:lstStyle>
          <a:p>
            <a:r>
              <a:rPr lang="en-US"/>
              <a:t>Click to edit Master title style</a:t>
            </a:r>
            <a:endParaRPr/>
          </a:p>
        </p:txBody>
      </p:sp>
      <p:sp>
        <p:nvSpPr>
          <p:cNvPr id="43" name="Google Shape;43;p14"/>
          <p:cNvSpPr txBox="1">
            <a:spLocks noGrp="1"/>
          </p:cNvSpPr>
          <p:nvPr>
            <p:ph type="subTitle" idx="1"/>
          </p:nvPr>
        </p:nvSpPr>
        <p:spPr>
          <a:xfrm>
            <a:off x="2015616" y="2372767"/>
            <a:ext cx="3118800" cy="85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rgbClr val="F3F3F3"/>
                </a:solidFill>
              </a:defRPr>
            </a:lvl1pPr>
            <a:lvl2pPr lvl="1" rtl="0">
              <a:lnSpc>
                <a:spcPct val="100000"/>
              </a:lnSpc>
              <a:spcBef>
                <a:spcPts val="2133"/>
              </a:spcBef>
              <a:spcAft>
                <a:spcPts val="0"/>
              </a:spcAft>
              <a:buNone/>
              <a:defRPr sz="1867">
                <a:solidFill>
                  <a:srgbClr val="F3F3F3"/>
                </a:solidFill>
              </a:defRPr>
            </a:lvl2pPr>
            <a:lvl3pPr lvl="2" rtl="0">
              <a:lnSpc>
                <a:spcPct val="100000"/>
              </a:lnSpc>
              <a:spcBef>
                <a:spcPts val="2133"/>
              </a:spcBef>
              <a:spcAft>
                <a:spcPts val="0"/>
              </a:spcAft>
              <a:buNone/>
              <a:defRPr sz="1867">
                <a:solidFill>
                  <a:srgbClr val="F3F3F3"/>
                </a:solidFill>
              </a:defRPr>
            </a:lvl3pPr>
            <a:lvl4pPr lvl="3" rtl="0">
              <a:lnSpc>
                <a:spcPct val="100000"/>
              </a:lnSpc>
              <a:spcBef>
                <a:spcPts val="2133"/>
              </a:spcBef>
              <a:spcAft>
                <a:spcPts val="0"/>
              </a:spcAft>
              <a:buNone/>
              <a:defRPr sz="1867">
                <a:solidFill>
                  <a:srgbClr val="F3F3F3"/>
                </a:solidFill>
              </a:defRPr>
            </a:lvl4pPr>
            <a:lvl5pPr lvl="4" rtl="0">
              <a:lnSpc>
                <a:spcPct val="100000"/>
              </a:lnSpc>
              <a:spcBef>
                <a:spcPts val="2133"/>
              </a:spcBef>
              <a:spcAft>
                <a:spcPts val="0"/>
              </a:spcAft>
              <a:buNone/>
              <a:defRPr sz="1867">
                <a:solidFill>
                  <a:srgbClr val="F3F3F3"/>
                </a:solidFill>
              </a:defRPr>
            </a:lvl5pPr>
            <a:lvl6pPr lvl="5" rtl="0">
              <a:lnSpc>
                <a:spcPct val="100000"/>
              </a:lnSpc>
              <a:spcBef>
                <a:spcPts val="2133"/>
              </a:spcBef>
              <a:spcAft>
                <a:spcPts val="0"/>
              </a:spcAft>
              <a:buNone/>
              <a:defRPr sz="1867">
                <a:solidFill>
                  <a:srgbClr val="F3F3F3"/>
                </a:solidFill>
              </a:defRPr>
            </a:lvl6pPr>
            <a:lvl7pPr lvl="6" rtl="0">
              <a:lnSpc>
                <a:spcPct val="100000"/>
              </a:lnSpc>
              <a:spcBef>
                <a:spcPts val="2133"/>
              </a:spcBef>
              <a:spcAft>
                <a:spcPts val="0"/>
              </a:spcAft>
              <a:buNone/>
              <a:defRPr sz="1867">
                <a:solidFill>
                  <a:srgbClr val="F3F3F3"/>
                </a:solidFill>
              </a:defRPr>
            </a:lvl7pPr>
            <a:lvl8pPr lvl="7" rtl="0">
              <a:lnSpc>
                <a:spcPct val="100000"/>
              </a:lnSpc>
              <a:spcBef>
                <a:spcPts val="2133"/>
              </a:spcBef>
              <a:spcAft>
                <a:spcPts val="0"/>
              </a:spcAft>
              <a:buNone/>
              <a:defRPr sz="1867">
                <a:solidFill>
                  <a:srgbClr val="F3F3F3"/>
                </a:solidFill>
              </a:defRPr>
            </a:lvl8pPr>
            <a:lvl9pPr lvl="8"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44" name="Google Shape;44;p14"/>
          <p:cNvSpPr txBox="1">
            <a:spLocks noGrp="1"/>
          </p:cNvSpPr>
          <p:nvPr>
            <p:ph type="title" idx="2"/>
          </p:nvPr>
        </p:nvSpPr>
        <p:spPr>
          <a:xfrm>
            <a:off x="6460649" y="1940351"/>
            <a:ext cx="3118800" cy="562000"/>
          </a:xfrm>
          <a:prstGeom prst="rect">
            <a:avLst/>
          </a:prstGeom>
          <a:noFill/>
          <a:ln>
            <a:noFill/>
          </a:ln>
        </p:spPr>
        <p:txBody>
          <a:bodyPr spcFirstLastPara="1" wrap="square" lIns="0" tIns="0" rIns="0" bIns="0" anchor="ctr" anchorCtr="0">
            <a:noAutofit/>
          </a:bodyPr>
          <a:lstStyle>
            <a:lvl1pPr marR="95998" lvl="0" rtl="0">
              <a:spcBef>
                <a:spcPts val="0"/>
              </a:spcBef>
              <a:spcAft>
                <a:spcPts val="0"/>
              </a:spcAft>
              <a:buSzPts val="1400"/>
              <a:buNone/>
              <a:defRPr sz="3200" i="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
        <p:nvSpPr>
          <p:cNvPr id="45" name="Google Shape;45;p14"/>
          <p:cNvSpPr txBox="1">
            <a:spLocks noGrp="1"/>
          </p:cNvSpPr>
          <p:nvPr>
            <p:ph type="subTitle" idx="3"/>
          </p:nvPr>
        </p:nvSpPr>
        <p:spPr>
          <a:xfrm>
            <a:off x="6460649" y="2376317"/>
            <a:ext cx="3118800" cy="85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867">
                <a:solidFill>
                  <a:srgbClr val="F3F3F3"/>
                </a:solidFill>
              </a:defRPr>
            </a:lvl1pPr>
            <a:lvl2pPr lvl="1" rtl="0">
              <a:lnSpc>
                <a:spcPct val="100000"/>
              </a:lnSpc>
              <a:spcBef>
                <a:spcPts val="2133"/>
              </a:spcBef>
              <a:spcAft>
                <a:spcPts val="0"/>
              </a:spcAft>
              <a:buNone/>
              <a:defRPr sz="1867">
                <a:solidFill>
                  <a:srgbClr val="F3F3F3"/>
                </a:solidFill>
              </a:defRPr>
            </a:lvl2pPr>
            <a:lvl3pPr lvl="2" rtl="0">
              <a:lnSpc>
                <a:spcPct val="100000"/>
              </a:lnSpc>
              <a:spcBef>
                <a:spcPts val="2133"/>
              </a:spcBef>
              <a:spcAft>
                <a:spcPts val="0"/>
              </a:spcAft>
              <a:buNone/>
              <a:defRPr sz="1867">
                <a:solidFill>
                  <a:srgbClr val="F3F3F3"/>
                </a:solidFill>
              </a:defRPr>
            </a:lvl3pPr>
            <a:lvl4pPr lvl="3" rtl="0">
              <a:lnSpc>
                <a:spcPct val="100000"/>
              </a:lnSpc>
              <a:spcBef>
                <a:spcPts val="2133"/>
              </a:spcBef>
              <a:spcAft>
                <a:spcPts val="0"/>
              </a:spcAft>
              <a:buNone/>
              <a:defRPr sz="1867">
                <a:solidFill>
                  <a:srgbClr val="F3F3F3"/>
                </a:solidFill>
              </a:defRPr>
            </a:lvl4pPr>
            <a:lvl5pPr lvl="4" rtl="0">
              <a:lnSpc>
                <a:spcPct val="100000"/>
              </a:lnSpc>
              <a:spcBef>
                <a:spcPts val="2133"/>
              </a:spcBef>
              <a:spcAft>
                <a:spcPts val="0"/>
              </a:spcAft>
              <a:buNone/>
              <a:defRPr sz="1867">
                <a:solidFill>
                  <a:srgbClr val="F3F3F3"/>
                </a:solidFill>
              </a:defRPr>
            </a:lvl5pPr>
            <a:lvl6pPr lvl="5" rtl="0">
              <a:lnSpc>
                <a:spcPct val="100000"/>
              </a:lnSpc>
              <a:spcBef>
                <a:spcPts val="2133"/>
              </a:spcBef>
              <a:spcAft>
                <a:spcPts val="0"/>
              </a:spcAft>
              <a:buNone/>
              <a:defRPr sz="1867">
                <a:solidFill>
                  <a:srgbClr val="F3F3F3"/>
                </a:solidFill>
              </a:defRPr>
            </a:lvl6pPr>
            <a:lvl7pPr lvl="6" rtl="0">
              <a:lnSpc>
                <a:spcPct val="100000"/>
              </a:lnSpc>
              <a:spcBef>
                <a:spcPts val="2133"/>
              </a:spcBef>
              <a:spcAft>
                <a:spcPts val="0"/>
              </a:spcAft>
              <a:buNone/>
              <a:defRPr sz="1867">
                <a:solidFill>
                  <a:srgbClr val="F3F3F3"/>
                </a:solidFill>
              </a:defRPr>
            </a:lvl7pPr>
            <a:lvl8pPr lvl="7" rtl="0">
              <a:lnSpc>
                <a:spcPct val="100000"/>
              </a:lnSpc>
              <a:spcBef>
                <a:spcPts val="2133"/>
              </a:spcBef>
              <a:spcAft>
                <a:spcPts val="0"/>
              </a:spcAft>
              <a:buNone/>
              <a:defRPr sz="1867">
                <a:solidFill>
                  <a:srgbClr val="F3F3F3"/>
                </a:solidFill>
              </a:defRPr>
            </a:lvl8pPr>
            <a:lvl9pPr lvl="8"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46" name="Google Shape;46;p14"/>
          <p:cNvSpPr txBox="1">
            <a:spLocks noGrp="1"/>
          </p:cNvSpPr>
          <p:nvPr>
            <p:ph type="title" idx="4"/>
          </p:nvPr>
        </p:nvSpPr>
        <p:spPr>
          <a:xfrm>
            <a:off x="3691084" y="3836600"/>
            <a:ext cx="3118800" cy="562000"/>
          </a:xfrm>
          <a:prstGeom prst="rect">
            <a:avLst/>
          </a:prstGeom>
          <a:noFill/>
          <a:ln>
            <a:noFill/>
          </a:ln>
        </p:spPr>
        <p:txBody>
          <a:bodyPr spcFirstLastPara="1" wrap="square" lIns="0" tIns="0" rIns="0" bIns="0" anchor="ctr" anchorCtr="0">
            <a:noAutofit/>
          </a:bodyPr>
          <a:lstStyle>
            <a:lvl1pPr lvl="0" rtl="0">
              <a:spcBef>
                <a:spcPts val="0"/>
              </a:spcBef>
              <a:spcAft>
                <a:spcPts val="0"/>
              </a:spcAft>
              <a:buSzPts val="1400"/>
              <a:buNone/>
              <a:defRPr sz="3200" i="0">
                <a:solidFill>
                  <a:srgbClr val="F3F3F3"/>
                </a:solidFill>
              </a:defRPr>
            </a:lvl1pPr>
            <a:lvl2pPr lvl="1" algn="r" rtl="0">
              <a:spcBef>
                <a:spcPts val="0"/>
              </a:spcBef>
              <a:spcAft>
                <a:spcPts val="0"/>
              </a:spcAft>
              <a:buSzPts val="1400"/>
              <a:buNone/>
              <a:defRPr sz="1867"/>
            </a:lvl2pPr>
            <a:lvl3pPr lvl="2" algn="r" rtl="0">
              <a:spcBef>
                <a:spcPts val="0"/>
              </a:spcBef>
              <a:spcAft>
                <a:spcPts val="0"/>
              </a:spcAft>
              <a:buSzPts val="1400"/>
              <a:buNone/>
              <a:defRPr sz="1867"/>
            </a:lvl3pPr>
            <a:lvl4pPr lvl="3" algn="r" rtl="0">
              <a:spcBef>
                <a:spcPts val="0"/>
              </a:spcBef>
              <a:spcAft>
                <a:spcPts val="0"/>
              </a:spcAft>
              <a:buSzPts val="1400"/>
              <a:buNone/>
              <a:defRPr sz="1867"/>
            </a:lvl4pPr>
            <a:lvl5pPr lvl="4" algn="r" rtl="0">
              <a:spcBef>
                <a:spcPts val="0"/>
              </a:spcBef>
              <a:spcAft>
                <a:spcPts val="0"/>
              </a:spcAft>
              <a:buSzPts val="1400"/>
              <a:buNone/>
              <a:defRPr sz="1867"/>
            </a:lvl5pPr>
            <a:lvl6pPr lvl="5" algn="r" rtl="0">
              <a:spcBef>
                <a:spcPts val="0"/>
              </a:spcBef>
              <a:spcAft>
                <a:spcPts val="0"/>
              </a:spcAft>
              <a:buSzPts val="1400"/>
              <a:buNone/>
              <a:defRPr sz="1867"/>
            </a:lvl6pPr>
            <a:lvl7pPr lvl="6" algn="r" rtl="0">
              <a:spcBef>
                <a:spcPts val="0"/>
              </a:spcBef>
              <a:spcAft>
                <a:spcPts val="0"/>
              </a:spcAft>
              <a:buSzPts val="1400"/>
              <a:buNone/>
              <a:defRPr sz="1867"/>
            </a:lvl7pPr>
            <a:lvl8pPr lvl="7" algn="r" rtl="0">
              <a:spcBef>
                <a:spcPts val="0"/>
              </a:spcBef>
              <a:spcAft>
                <a:spcPts val="0"/>
              </a:spcAft>
              <a:buSzPts val="1400"/>
              <a:buNone/>
              <a:defRPr sz="1867"/>
            </a:lvl8pPr>
            <a:lvl9pPr lvl="8" algn="r" rtl="0">
              <a:spcBef>
                <a:spcPts val="0"/>
              </a:spcBef>
              <a:spcAft>
                <a:spcPts val="0"/>
              </a:spcAft>
              <a:buSzPts val="1400"/>
              <a:buNone/>
              <a:defRPr sz="1867"/>
            </a:lvl9pPr>
          </a:lstStyle>
          <a:p>
            <a:r>
              <a:rPr lang="en-US"/>
              <a:t>Click to edit Master title style</a:t>
            </a:r>
            <a:endParaRPr/>
          </a:p>
        </p:txBody>
      </p:sp>
      <p:sp>
        <p:nvSpPr>
          <p:cNvPr id="47" name="Google Shape;47;p14"/>
          <p:cNvSpPr txBox="1">
            <a:spLocks noGrp="1"/>
          </p:cNvSpPr>
          <p:nvPr>
            <p:ph type="subTitle" idx="5"/>
          </p:nvPr>
        </p:nvSpPr>
        <p:spPr>
          <a:xfrm>
            <a:off x="3691083" y="4272533"/>
            <a:ext cx="3118800" cy="8596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67">
                <a:solidFill>
                  <a:srgbClr val="F3F3F3"/>
                </a:solidFill>
              </a:defRPr>
            </a:lvl1pPr>
            <a:lvl2pPr lvl="1" rtl="0">
              <a:spcBef>
                <a:spcPts val="2133"/>
              </a:spcBef>
              <a:spcAft>
                <a:spcPts val="0"/>
              </a:spcAft>
              <a:buNone/>
              <a:defRPr sz="1867">
                <a:solidFill>
                  <a:srgbClr val="F3F3F3"/>
                </a:solidFill>
              </a:defRPr>
            </a:lvl2pPr>
            <a:lvl3pPr lvl="2" rtl="0">
              <a:spcBef>
                <a:spcPts val="2133"/>
              </a:spcBef>
              <a:spcAft>
                <a:spcPts val="0"/>
              </a:spcAft>
              <a:buNone/>
              <a:defRPr sz="1867">
                <a:solidFill>
                  <a:srgbClr val="F3F3F3"/>
                </a:solidFill>
              </a:defRPr>
            </a:lvl3pPr>
            <a:lvl4pPr lvl="3" rtl="0">
              <a:spcBef>
                <a:spcPts val="2133"/>
              </a:spcBef>
              <a:spcAft>
                <a:spcPts val="0"/>
              </a:spcAft>
              <a:buNone/>
              <a:defRPr sz="1867">
                <a:solidFill>
                  <a:srgbClr val="F3F3F3"/>
                </a:solidFill>
              </a:defRPr>
            </a:lvl4pPr>
            <a:lvl5pPr lvl="4" rtl="0">
              <a:spcBef>
                <a:spcPts val="2133"/>
              </a:spcBef>
              <a:spcAft>
                <a:spcPts val="0"/>
              </a:spcAft>
              <a:buNone/>
              <a:defRPr sz="1867">
                <a:solidFill>
                  <a:srgbClr val="F3F3F3"/>
                </a:solidFill>
              </a:defRPr>
            </a:lvl5pPr>
            <a:lvl6pPr lvl="5" rtl="0">
              <a:spcBef>
                <a:spcPts val="2133"/>
              </a:spcBef>
              <a:spcAft>
                <a:spcPts val="0"/>
              </a:spcAft>
              <a:buNone/>
              <a:defRPr sz="1867">
                <a:solidFill>
                  <a:srgbClr val="F3F3F3"/>
                </a:solidFill>
              </a:defRPr>
            </a:lvl6pPr>
            <a:lvl7pPr lvl="6" rtl="0">
              <a:spcBef>
                <a:spcPts val="2133"/>
              </a:spcBef>
              <a:spcAft>
                <a:spcPts val="0"/>
              </a:spcAft>
              <a:buNone/>
              <a:defRPr sz="1867">
                <a:solidFill>
                  <a:srgbClr val="F3F3F3"/>
                </a:solidFill>
              </a:defRPr>
            </a:lvl7pPr>
            <a:lvl8pPr lvl="7" rtl="0">
              <a:spcBef>
                <a:spcPts val="2133"/>
              </a:spcBef>
              <a:spcAft>
                <a:spcPts val="0"/>
              </a:spcAft>
              <a:buNone/>
              <a:defRPr sz="1867">
                <a:solidFill>
                  <a:srgbClr val="F3F3F3"/>
                </a:solidFill>
              </a:defRPr>
            </a:lvl8pPr>
            <a:lvl9pPr lvl="8" rtl="0">
              <a:spcBef>
                <a:spcPts val="2133"/>
              </a:spcBef>
              <a:spcAft>
                <a:spcPts val="2133"/>
              </a:spcAft>
              <a:buNone/>
              <a:defRPr sz="1867">
                <a:solidFill>
                  <a:srgbClr val="F3F3F3"/>
                </a:solidFill>
              </a:defRPr>
            </a:lvl9pPr>
          </a:lstStyle>
          <a:p>
            <a:r>
              <a:rPr lang="en-US"/>
              <a:t>Click to edit Master subtitle style</a:t>
            </a:r>
            <a:endParaRPr/>
          </a:p>
        </p:txBody>
      </p:sp>
      <p:sp>
        <p:nvSpPr>
          <p:cNvPr id="48" name="Google Shape;48;p14"/>
          <p:cNvSpPr txBox="1">
            <a:spLocks noGrp="1"/>
          </p:cNvSpPr>
          <p:nvPr>
            <p:ph type="title" idx="6"/>
          </p:nvPr>
        </p:nvSpPr>
        <p:spPr>
          <a:xfrm>
            <a:off x="8134100" y="3837443"/>
            <a:ext cx="3118800" cy="562000"/>
          </a:xfrm>
          <a:prstGeom prst="rect">
            <a:avLst/>
          </a:prstGeom>
          <a:noFill/>
          <a:ln>
            <a:noFill/>
          </a:ln>
        </p:spPr>
        <p:txBody>
          <a:bodyPr spcFirstLastPara="1" wrap="square" lIns="0" tIns="0" rIns="0" bIns="0" anchor="ctr" anchorCtr="0">
            <a:noAutofit/>
          </a:bodyPr>
          <a:lstStyle>
            <a:lvl1pPr marR="95998" lvl="0" rtl="0">
              <a:spcBef>
                <a:spcPts val="0"/>
              </a:spcBef>
              <a:spcAft>
                <a:spcPts val="0"/>
              </a:spcAft>
              <a:buSzPts val="1400"/>
              <a:buNone/>
              <a:defRPr sz="3200" i="0">
                <a:solidFill>
                  <a:srgbClr val="F3F3F3"/>
                </a:solidFill>
              </a:defRPr>
            </a:lvl1pPr>
            <a:lvl2pPr lvl="1" rtl="0">
              <a:spcBef>
                <a:spcPts val="0"/>
              </a:spcBef>
              <a:spcAft>
                <a:spcPts val="0"/>
              </a:spcAft>
              <a:buSzPts val="1400"/>
              <a:buNone/>
              <a:defRPr sz="1867"/>
            </a:lvl2pPr>
            <a:lvl3pPr lvl="2" rtl="0">
              <a:spcBef>
                <a:spcPts val="0"/>
              </a:spcBef>
              <a:spcAft>
                <a:spcPts val="0"/>
              </a:spcAft>
              <a:buSzPts val="1400"/>
              <a:buNone/>
              <a:defRPr sz="1867"/>
            </a:lvl3pPr>
            <a:lvl4pPr lvl="3" rtl="0">
              <a:spcBef>
                <a:spcPts val="0"/>
              </a:spcBef>
              <a:spcAft>
                <a:spcPts val="0"/>
              </a:spcAft>
              <a:buSzPts val="1400"/>
              <a:buNone/>
              <a:defRPr sz="1867"/>
            </a:lvl4pPr>
            <a:lvl5pPr lvl="4" rtl="0">
              <a:spcBef>
                <a:spcPts val="0"/>
              </a:spcBef>
              <a:spcAft>
                <a:spcPts val="0"/>
              </a:spcAft>
              <a:buSzPts val="1400"/>
              <a:buNone/>
              <a:defRPr sz="1867"/>
            </a:lvl5pPr>
            <a:lvl6pPr lvl="5" rtl="0">
              <a:spcBef>
                <a:spcPts val="0"/>
              </a:spcBef>
              <a:spcAft>
                <a:spcPts val="0"/>
              </a:spcAft>
              <a:buSzPts val="1400"/>
              <a:buNone/>
              <a:defRPr sz="1867"/>
            </a:lvl6pPr>
            <a:lvl7pPr lvl="6" rtl="0">
              <a:spcBef>
                <a:spcPts val="0"/>
              </a:spcBef>
              <a:spcAft>
                <a:spcPts val="0"/>
              </a:spcAft>
              <a:buSzPts val="1400"/>
              <a:buNone/>
              <a:defRPr sz="1867"/>
            </a:lvl7pPr>
            <a:lvl8pPr lvl="7" rtl="0">
              <a:spcBef>
                <a:spcPts val="0"/>
              </a:spcBef>
              <a:spcAft>
                <a:spcPts val="0"/>
              </a:spcAft>
              <a:buSzPts val="1400"/>
              <a:buNone/>
              <a:defRPr sz="1867"/>
            </a:lvl8pPr>
            <a:lvl9pPr lvl="8" rtl="0">
              <a:spcBef>
                <a:spcPts val="0"/>
              </a:spcBef>
              <a:spcAft>
                <a:spcPts val="0"/>
              </a:spcAft>
              <a:buSzPts val="1400"/>
              <a:buNone/>
              <a:defRPr sz="1867"/>
            </a:lvl9pPr>
          </a:lstStyle>
          <a:p>
            <a:r>
              <a:rPr lang="en-US"/>
              <a:t>Click to edit Master title style</a:t>
            </a:r>
            <a:endParaRPr/>
          </a:p>
        </p:txBody>
      </p:sp>
      <p:sp>
        <p:nvSpPr>
          <p:cNvPr id="49" name="Google Shape;49;p14"/>
          <p:cNvSpPr txBox="1">
            <a:spLocks noGrp="1"/>
          </p:cNvSpPr>
          <p:nvPr>
            <p:ph type="subTitle" idx="7"/>
          </p:nvPr>
        </p:nvSpPr>
        <p:spPr>
          <a:xfrm>
            <a:off x="8134100" y="4273409"/>
            <a:ext cx="3118800" cy="8596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67">
                <a:solidFill>
                  <a:srgbClr val="F3F3F3"/>
                </a:solidFill>
              </a:defRPr>
            </a:lvl1pPr>
            <a:lvl2pPr lvl="1" rtl="0">
              <a:spcBef>
                <a:spcPts val="2133"/>
              </a:spcBef>
              <a:spcAft>
                <a:spcPts val="0"/>
              </a:spcAft>
              <a:buNone/>
              <a:defRPr sz="1867">
                <a:solidFill>
                  <a:srgbClr val="F3F3F3"/>
                </a:solidFill>
              </a:defRPr>
            </a:lvl2pPr>
            <a:lvl3pPr lvl="2" rtl="0">
              <a:spcBef>
                <a:spcPts val="2133"/>
              </a:spcBef>
              <a:spcAft>
                <a:spcPts val="0"/>
              </a:spcAft>
              <a:buNone/>
              <a:defRPr sz="1867">
                <a:solidFill>
                  <a:srgbClr val="F3F3F3"/>
                </a:solidFill>
              </a:defRPr>
            </a:lvl3pPr>
            <a:lvl4pPr lvl="3" rtl="0">
              <a:spcBef>
                <a:spcPts val="2133"/>
              </a:spcBef>
              <a:spcAft>
                <a:spcPts val="0"/>
              </a:spcAft>
              <a:buNone/>
              <a:defRPr sz="1867">
                <a:solidFill>
                  <a:srgbClr val="F3F3F3"/>
                </a:solidFill>
              </a:defRPr>
            </a:lvl4pPr>
            <a:lvl5pPr lvl="4" rtl="0">
              <a:spcBef>
                <a:spcPts val="2133"/>
              </a:spcBef>
              <a:spcAft>
                <a:spcPts val="0"/>
              </a:spcAft>
              <a:buNone/>
              <a:defRPr sz="1867">
                <a:solidFill>
                  <a:srgbClr val="F3F3F3"/>
                </a:solidFill>
              </a:defRPr>
            </a:lvl5pPr>
            <a:lvl6pPr lvl="5" rtl="0">
              <a:spcBef>
                <a:spcPts val="2133"/>
              </a:spcBef>
              <a:spcAft>
                <a:spcPts val="0"/>
              </a:spcAft>
              <a:buNone/>
              <a:defRPr sz="1867">
                <a:solidFill>
                  <a:srgbClr val="F3F3F3"/>
                </a:solidFill>
              </a:defRPr>
            </a:lvl6pPr>
            <a:lvl7pPr lvl="6" rtl="0">
              <a:spcBef>
                <a:spcPts val="2133"/>
              </a:spcBef>
              <a:spcAft>
                <a:spcPts val="0"/>
              </a:spcAft>
              <a:buNone/>
              <a:defRPr sz="1867">
                <a:solidFill>
                  <a:srgbClr val="F3F3F3"/>
                </a:solidFill>
              </a:defRPr>
            </a:lvl7pPr>
            <a:lvl8pPr lvl="7" rtl="0">
              <a:spcBef>
                <a:spcPts val="2133"/>
              </a:spcBef>
              <a:spcAft>
                <a:spcPts val="0"/>
              </a:spcAft>
              <a:buNone/>
              <a:defRPr sz="1867">
                <a:solidFill>
                  <a:srgbClr val="F3F3F3"/>
                </a:solidFill>
              </a:defRPr>
            </a:lvl8pPr>
            <a:lvl9pPr lvl="8" rtl="0">
              <a:spcBef>
                <a:spcPts val="2133"/>
              </a:spcBef>
              <a:spcAft>
                <a:spcPts val="2133"/>
              </a:spcAft>
              <a:buNone/>
              <a:defRPr sz="1867">
                <a:solidFill>
                  <a:srgbClr val="F3F3F3"/>
                </a:solidFill>
              </a:defRPr>
            </a:lvl9pPr>
          </a:lstStyle>
          <a:p>
            <a:r>
              <a:rPr lang="en-US"/>
              <a:t>Click to edit Master subtitle style</a:t>
            </a:r>
            <a:endParaRPr/>
          </a:p>
        </p:txBody>
      </p:sp>
      <p:sp>
        <p:nvSpPr>
          <p:cNvPr id="50" name="Google Shape;50;p14"/>
          <p:cNvSpPr txBox="1">
            <a:spLocks noGrp="1"/>
          </p:cNvSpPr>
          <p:nvPr>
            <p:ph type="title" idx="8" hasCustomPrompt="1"/>
          </p:nvPr>
        </p:nvSpPr>
        <p:spPr>
          <a:xfrm>
            <a:off x="2612449" y="4219067"/>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
        <p:nvSpPr>
          <p:cNvPr id="51" name="Google Shape;51;p14"/>
          <p:cNvSpPr txBox="1">
            <a:spLocks noGrp="1"/>
          </p:cNvSpPr>
          <p:nvPr>
            <p:ph type="title" idx="9" hasCustomPrompt="1"/>
          </p:nvPr>
        </p:nvSpPr>
        <p:spPr>
          <a:xfrm>
            <a:off x="939116" y="2307133"/>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
        <p:nvSpPr>
          <p:cNvPr id="52" name="Google Shape;52;p14"/>
          <p:cNvSpPr txBox="1">
            <a:spLocks noGrp="1"/>
          </p:cNvSpPr>
          <p:nvPr>
            <p:ph type="title" idx="13" hasCustomPrompt="1"/>
          </p:nvPr>
        </p:nvSpPr>
        <p:spPr>
          <a:xfrm>
            <a:off x="7072000" y="4244843"/>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
        <p:nvSpPr>
          <p:cNvPr id="53" name="Google Shape;53;p14"/>
          <p:cNvSpPr txBox="1">
            <a:spLocks noGrp="1"/>
          </p:cNvSpPr>
          <p:nvPr>
            <p:ph type="title" idx="14" hasCustomPrompt="1"/>
          </p:nvPr>
        </p:nvSpPr>
        <p:spPr>
          <a:xfrm>
            <a:off x="5398549" y="2292284"/>
            <a:ext cx="800000" cy="5620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4800"/>
              <a:buNone/>
              <a:defRPr sz="3200">
                <a:solidFill>
                  <a:srgbClr val="F3F3F3"/>
                </a:solidFill>
              </a:defRPr>
            </a:lvl1pPr>
            <a:lvl2pPr lvl="1" algn="ctr" rtl="0">
              <a:spcBef>
                <a:spcPts val="0"/>
              </a:spcBef>
              <a:spcAft>
                <a:spcPts val="0"/>
              </a:spcAft>
              <a:buSzPts val="4800"/>
              <a:buNone/>
              <a:defRPr sz="6400"/>
            </a:lvl2pPr>
            <a:lvl3pPr lvl="2" algn="ctr" rtl="0">
              <a:spcBef>
                <a:spcPts val="0"/>
              </a:spcBef>
              <a:spcAft>
                <a:spcPts val="0"/>
              </a:spcAft>
              <a:buSzPts val="4800"/>
              <a:buNone/>
              <a:defRPr sz="6400"/>
            </a:lvl3pPr>
            <a:lvl4pPr lvl="3" algn="ctr" rtl="0">
              <a:spcBef>
                <a:spcPts val="0"/>
              </a:spcBef>
              <a:spcAft>
                <a:spcPts val="0"/>
              </a:spcAft>
              <a:buSzPts val="4800"/>
              <a:buNone/>
              <a:defRPr sz="6400"/>
            </a:lvl4pPr>
            <a:lvl5pPr lvl="4" algn="ctr" rtl="0">
              <a:spcBef>
                <a:spcPts val="0"/>
              </a:spcBef>
              <a:spcAft>
                <a:spcPts val="0"/>
              </a:spcAft>
              <a:buSzPts val="4800"/>
              <a:buNone/>
              <a:defRPr sz="6400"/>
            </a:lvl5pPr>
            <a:lvl6pPr lvl="5" algn="ctr" rtl="0">
              <a:spcBef>
                <a:spcPts val="0"/>
              </a:spcBef>
              <a:spcAft>
                <a:spcPts val="0"/>
              </a:spcAft>
              <a:buSzPts val="4800"/>
              <a:buNone/>
              <a:defRPr sz="6400"/>
            </a:lvl6pPr>
            <a:lvl7pPr lvl="6" algn="ctr" rtl="0">
              <a:spcBef>
                <a:spcPts val="0"/>
              </a:spcBef>
              <a:spcAft>
                <a:spcPts val="0"/>
              </a:spcAft>
              <a:buSzPts val="4800"/>
              <a:buNone/>
              <a:defRPr sz="6400"/>
            </a:lvl7pPr>
            <a:lvl8pPr lvl="7" algn="ctr" rtl="0">
              <a:spcBef>
                <a:spcPts val="0"/>
              </a:spcBef>
              <a:spcAft>
                <a:spcPts val="0"/>
              </a:spcAft>
              <a:buSzPts val="4800"/>
              <a:buNone/>
              <a:defRPr sz="6400"/>
            </a:lvl8pPr>
            <a:lvl9pPr lvl="8" algn="ctr" rtl="0">
              <a:spcBef>
                <a:spcPts val="0"/>
              </a:spcBef>
              <a:spcAft>
                <a:spcPts val="0"/>
              </a:spcAft>
              <a:buSzPts val="4800"/>
              <a:buNone/>
              <a:defRPr sz="6400"/>
            </a:lvl9pPr>
          </a:lstStyle>
          <a:p>
            <a:r>
              <a:t>xx%</a:t>
            </a:r>
          </a:p>
        </p:txBody>
      </p:sp>
    </p:spTree>
    <p:extLst>
      <p:ext uri="{BB962C8B-B14F-4D97-AF65-F5344CB8AC3E}">
        <p14:creationId xmlns:p14="http://schemas.microsoft.com/office/powerpoint/2010/main" val="3988396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p:cSld name="Numbers and text">
    <p:bg>
      <p:bgPr>
        <a:blipFill>
          <a:blip r:embed="rId2">
            <a:alphaModFix/>
          </a:blip>
          <a:stretch>
            <a:fillRect/>
          </a:stretch>
        </a:blipFill>
        <a:effectLst/>
      </p:bgPr>
    </p:bg>
    <p:spTree>
      <p:nvGrpSpPr>
        <p:cNvPr id="1" name="Shape 68"/>
        <p:cNvGrpSpPr/>
        <p:nvPr/>
      </p:nvGrpSpPr>
      <p:grpSpPr>
        <a:xfrm>
          <a:off x="0" y="0"/>
          <a:ext cx="0" cy="0"/>
          <a:chOff x="0" y="0"/>
          <a:chExt cx="0" cy="0"/>
        </a:xfrm>
      </p:grpSpPr>
      <p:sp>
        <p:nvSpPr>
          <p:cNvPr id="69" name="Google Shape;69;p17"/>
          <p:cNvSpPr txBox="1">
            <a:spLocks noGrp="1"/>
          </p:cNvSpPr>
          <p:nvPr>
            <p:ph type="subTitle" idx="1"/>
          </p:nvPr>
        </p:nvSpPr>
        <p:spPr>
          <a:xfrm>
            <a:off x="8008000" y="3093633"/>
            <a:ext cx="2674800" cy="52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2133"/>
              </a:spcBef>
              <a:spcAft>
                <a:spcPts val="0"/>
              </a:spcAft>
              <a:buNone/>
              <a:defRPr sz="1600"/>
            </a:lvl2pPr>
            <a:lvl3pPr lvl="2" rtl="0">
              <a:lnSpc>
                <a:spcPct val="100000"/>
              </a:lnSpc>
              <a:spcBef>
                <a:spcPts val="2133"/>
              </a:spcBef>
              <a:spcAft>
                <a:spcPts val="0"/>
              </a:spcAft>
              <a:buNone/>
              <a:defRPr sz="1600"/>
            </a:lvl3pPr>
            <a:lvl4pPr lvl="3" rtl="0">
              <a:lnSpc>
                <a:spcPct val="100000"/>
              </a:lnSpc>
              <a:spcBef>
                <a:spcPts val="2133"/>
              </a:spcBef>
              <a:spcAft>
                <a:spcPts val="0"/>
              </a:spcAft>
              <a:buNone/>
              <a:defRPr sz="1600"/>
            </a:lvl4pPr>
            <a:lvl5pPr lvl="4" rtl="0">
              <a:lnSpc>
                <a:spcPct val="100000"/>
              </a:lnSpc>
              <a:spcBef>
                <a:spcPts val="2133"/>
              </a:spcBef>
              <a:spcAft>
                <a:spcPts val="0"/>
              </a:spcAft>
              <a:buNone/>
              <a:defRPr sz="1600"/>
            </a:lvl5pPr>
            <a:lvl6pPr lvl="5" rtl="0">
              <a:lnSpc>
                <a:spcPct val="100000"/>
              </a:lnSpc>
              <a:spcBef>
                <a:spcPts val="2133"/>
              </a:spcBef>
              <a:spcAft>
                <a:spcPts val="0"/>
              </a:spcAft>
              <a:buNone/>
              <a:defRPr sz="1600"/>
            </a:lvl6pPr>
            <a:lvl7pPr lvl="6" rtl="0">
              <a:lnSpc>
                <a:spcPct val="100000"/>
              </a:lnSpc>
              <a:spcBef>
                <a:spcPts val="2133"/>
              </a:spcBef>
              <a:spcAft>
                <a:spcPts val="0"/>
              </a:spcAft>
              <a:buNone/>
              <a:defRPr sz="1600"/>
            </a:lvl7pPr>
            <a:lvl8pPr lvl="7" rtl="0">
              <a:lnSpc>
                <a:spcPct val="100000"/>
              </a:lnSpc>
              <a:spcBef>
                <a:spcPts val="2133"/>
              </a:spcBef>
              <a:spcAft>
                <a:spcPts val="0"/>
              </a:spcAft>
              <a:buNone/>
              <a:defRPr sz="1600"/>
            </a:lvl8pPr>
            <a:lvl9pPr lvl="8" rtl="0">
              <a:lnSpc>
                <a:spcPct val="100000"/>
              </a:lnSpc>
              <a:spcBef>
                <a:spcPts val="2133"/>
              </a:spcBef>
              <a:spcAft>
                <a:spcPts val="2133"/>
              </a:spcAft>
              <a:buNone/>
              <a:defRPr sz="1600"/>
            </a:lvl9pPr>
          </a:lstStyle>
          <a:p>
            <a:r>
              <a:rPr lang="en-US"/>
              <a:t>Click to edit Master subtitle style</a:t>
            </a:r>
            <a:endParaRPr/>
          </a:p>
        </p:txBody>
      </p:sp>
      <p:sp>
        <p:nvSpPr>
          <p:cNvPr id="70" name="Google Shape;70;p17"/>
          <p:cNvSpPr txBox="1">
            <a:spLocks noGrp="1"/>
          </p:cNvSpPr>
          <p:nvPr>
            <p:ph type="subTitle" idx="2"/>
          </p:nvPr>
        </p:nvSpPr>
        <p:spPr>
          <a:xfrm>
            <a:off x="8008000" y="4638155"/>
            <a:ext cx="2674800" cy="52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600"/>
            </a:lvl1pPr>
            <a:lvl2pPr lvl="1" rtl="0">
              <a:lnSpc>
                <a:spcPct val="100000"/>
              </a:lnSpc>
              <a:spcBef>
                <a:spcPts val="2133"/>
              </a:spcBef>
              <a:spcAft>
                <a:spcPts val="0"/>
              </a:spcAft>
              <a:buNone/>
              <a:defRPr sz="1600"/>
            </a:lvl2pPr>
            <a:lvl3pPr lvl="2" rtl="0">
              <a:lnSpc>
                <a:spcPct val="100000"/>
              </a:lnSpc>
              <a:spcBef>
                <a:spcPts val="2133"/>
              </a:spcBef>
              <a:spcAft>
                <a:spcPts val="0"/>
              </a:spcAft>
              <a:buNone/>
              <a:defRPr sz="1600"/>
            </a:lvl3pPr>
            <a:lvl4pPr lvl="3" rtl="0">
              <a:lnSpc>
                <a:spcPct val="100000"/>
              </a:lnSpc>
              <a:spcBef>
                <a:spcPts val="2133"/>
              </a:spcBef>
              <a:spcAft>
                <a:spcPts val="0"/>
              </a:spcAft>
              <a:buNone/>
              <a:defRPr sz="1600"/>
            </a:lvl4pPr>
            <a:lvl5pPr lvl="4" rtl="0">
              <a:lnSpc>
                <a:spcPct val="100000"/>
              </a:lnSpc>
              <a:spcBef>
                <a:spcPts val="2133"/>
              </a:spcBef>
              <a:spcAft>
                <a:spcPts val="0"/>
              </a:spcAft>
              <a:buNone/>
              <a:defRPr sz="1600"/>
            </a:lvl5pPr>
            <a:lvl6pPr lvl="5" rtl="0">
              <a:lnSpc>
                <a:spcPct val="100000"/>
              </a:lnSpc>
              <a:spcBef>
                <a:spcPts val="2133"/>
              </a:spcBef>
              <a:spcAft>
                <a:spcPts val="0"/>
              </a:spcAft>
              <a:buNone/>
              <a:defRPr sz="1600"/>
            </a:lvl6pPr>
            <a:lvl7pPr lvl="6" rtl="0">
              <a:lnSpc>
                <a:spcPct val="100000"/>
              </a:lnSpc>
              <a:spcBef>
                <a:spcPts val="2133"/>
              </a:spcBef>
              <a:spcAft>
                <a:spcPts val="0"/>
              </a:spcAft>
              <a:buNone/>
              <a:defRPr sz="1600"/>
            </a:lvl7pPr>
            <a:lvl8pPr lvl="7" rtl="0">
              <a:lnSpc>
                <a:spcPct val="100000"/>
              </a:lnSpc>
              <a:spcBef>
                <a:spcPts val="2133"/>
              </a:spcBef>
              <a:spcAft>
                <a:spcPts val="0"/>
              </a:spcAft>
              <a:buNone/>
              <a:defRPr sz="1600"/>
            </a:lvl8pPr>
            <a:lvl9pPr lvl="8" rtl="0">
              <a:lnSpc>
                <a:spcPct val="100000"/>
              </a:lnSpc>
              <a:spcBef>
                <a:spcPts val="2133"/>
              </a:spcBef>
              <a:spcAft>
                <a:spcPts val="2133"/>
              </a:spcAft>
              <a:buNone/>
              <a:defRPr sz="1600"/>
            </a:lvl9pPr>
          </a:lstStyle>
          <a:p>
            <a:r>
              <a:rPr lang="en-US"/>
              <a:t>Click to edit Master subtitle style</a:t>
            </a:r>
            <a:endParaRPr/>
          </a:p>
        </p:txBody>
      </p:sp>
      <p:sp>
        <p:nvSpPr>
          <p:cNvPr id="71" name="Google Shape;71;p17"/>
          <p:cNvSpPr txBox="1">
            <a:spLocks noGrp="1"/>
          </p:cNvSpPr>
          <p:nvPr>
            <p:ph type="title" hasCustomPrompt="1"/>
          </p:nvPr>
        </p:nvSpPr>
        <p:spPr>
          <a:xfrm>
            <a:off x="8008000" y="2605367"/>
            <a:ext cx="1647200" cy="6392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2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72" name="Google Shape;72;p17"/>
          <p:cNvSpPr txBox="1">
            <a:spLocks noGrp="1"/>
          </p:cNvSpPr>
          <p:nvPr>
            <p:ph type="title" idx="3" hasCustomPrompt="1"/>
          </p:nvPr>
        </p:nvSpPr>
        <p:spPr>
          <a:xfrm>
            <a:off x="8008000" y="4133965"/>
            <a:ext cx="1647200" cy="6392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32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t>xx%</a:t>
            </a:r>
          </a:p>
        </p:txBody>
      </p:sp>
      <p:sp>
        <p:nvSpPr>
          <p:cNvPr id="73" name="Google Shape;73;p17"/>
          <p:cNvSpPr txBox="1">
            <a:spLocks noGrp="1"/>
          </p:cNvSpPr>
          <p:nvPr>
            <p:ph type="title" idx="4"/>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69400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bg>
      <p:bgPr>
        <a:blipFill>
          <a:blip r:embed="rId2">
            <a:alphaModFix/>
          </a:blip>
          <a:stretch>
            <a:fillRect/>
          </a:stretch>
        </a:blipFill>
        <a:effectLst/>
      </p:bgPr>
    </p:bg>
    <p:spTree>
      <p:nvGrpSpPr>
        <p:cNvPr id="1" name="Shape 74"/>
        <p:cNvGrpSpPr/>
        <p:nvPr/>
      </p:nvGrpSpPr>
      <p:grpSpPr>
        <a:xfrm>
          <a:off x="0" y="0"/>
          <a:ext cx="0" cy="0"/>
          <a:chOff x="0" y="0"/>
          <a:chExt cx="0" cy="0"/>
        </a:xfrm>
      </p:grpSpPr>
      <p:sp>
        <p:nvSpPr>
          <p:cNvPr id="75" name="Google Shape;75;p18"/>
          <p:cNvSpPr txBox="1">
            <a:spLocks noGrp="1"/>
          </p:cNvSpPr>
          <p:nvPr>
            <p:ph type="title"/>
          </p:nvPr>
        </p:nvSpPr>
        <p:spPr>
          <a:xfrm>
            <a:off x="1221633" y="3258413"/>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76" name="Google Shape;76;p18"/>
          <p:cNvSpPr txBox="1">
            <a:spLocks noGrp="1"/>
          </p:cNvSpPr>
          <p:nvPr>
            <p:ph type="subTitle" idx="1"/>
          </p:nvPr>
        </p:nvSpPr>
        <p:spPr>
          <a:xfrm>
            <a:off x="1048367" y="2545933"/>
            <a:ext cx="28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77" name="Google Shape;77;p18"/>
          <p:cNvSpPr txBox="1">
            <a:spLocks noGrp="1"/>
          </p:cNvSpPr>
          <p:nvPr>
            <p:ph type="title" idx="2"/>
          </p:nvPr>
        </p:nvSpPr>
        <p:spPr>
          <a:xfrm>
            <a:off x="8397832" y="3258413"/>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78" name="Google Shape;78;p18"/>
          <p:cNvSpPr txBox="1">
            <a:spLocks noGrp="1"/>
          </p:cNvSpPr>
          <p:nvPr>
            <p:ph type="subTitle" idx="3"/>
          </p:nvPr>
        </p:nvSpPr>
        <p:spPr>
          <a:xfrm>
            <a:off x="8107233" y="2545933"/>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79" name="Google Shape;79;p18"/>
          <p:cNvSpPr txBox="1">
            <a:spLocks noGrp="1"/>
          </p:cNvSpPr>
          <p:nvPr>
            <p:ph type="title" idx="4"/>
          </p:nvPr>
        </p:nvSpPr>
        <p:spPr>
          <a:xfrm>
            <a:off x="4809732" y="5163680"/>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0" name="Google Shape;80;p18"/>
          <p:cNvSpPr txBox="1">
            <a:spLocks noGrp="1"/>
          </p:cNvSpPr>
          <p:nvPr>
            <p:ph type="subTitle" idx="5"/>
          </p:nvPr>
        </p:nvSpPr>
        <p:spPr>
          <a:xfrm>
            <a:off x="4519133" y="4443000"/>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1" name="Google Shape;81;p18"/>
          <p:cNvSpPr txBox="1">
            <a:spLocks noGrp="1"/>
          </p:cNvSpPr>
          <p:nvPr>
            <p:ph type="title" idx="6"/>
          </p:nvPr>
        </p:nvSpPr>
        <p:spPr>
          <a:xfrm>
            <a:off x="4809732" y="3258413"/>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2" name="Google Shape;82;p18"/>
          <p:cNvSpPr txBox="1">
            <a:spLocks noGrp="1"/>
          </p:cNvSpPr>
          <p:nvPr>
            <p:ph type="subTitle" idx="7"/>
          </p:nvPr>
        </p:nvSpPr>
        <p:spPr>
          <a:xfrm>
            <a:off x="4519133" y="2545933"/>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3" name="Google Shape;83;p18"/>
          <p:cNvSpPr txBox="1">
            <a:spLocks noGrp="1"/>
          </p:cNvSpPr>
          <p:nvPr>
            <p:ph type="title" idx="8"/>
          </p:nvPr>
        </p:nvSpPr>
        <p:spPr>
          <a:xfrm>
            <a:off x="1221633" y="5163680"/>
            <a:ext cx="24552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4" name="Google Shape;84;p18"/>
          <p:cNvSpPr txBox="1">
            <a:spLocks noGrp="1"/>
          </p:cNvSpPr>
          <p:nvPr>
            <p:ph type="subTitle" idx="9"/>
          </p:nvPr>
        </p:nvSpPr>
        <p:spPr>
          <a:xfrm>
            <a:off x="1048433" y="4443000"/>
            <a:ext cx="28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5" name="Google Shape;85;p18"/>
          <p:cNvSpPr txBox="1">
            <a:spLocks noGrp="1"/>
          </p:cNvSpPr>
          <p:nvPr>
            <p:ph type="title" idx="13"/>
          </p:nvPr>
        </p:nvSpPr>
        <p:spPr>
          <a:xfrm>
            <a:off x="8661232" y="5163684"/>
            <a:ext cx="1928400" cy="5356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1400"/>
              <a:buNone/>
              <a:defRPr sz="1867" i="0">
                <a:solidFill>
                  <a:srgbClr val="F3F3F3"/>
                </a:solidFill>
              </a:defRPr>
            </a:lvl1pPr>
            <a:lvl2pPr lvl="1" algn="ctr" rtl="0">
              <a:spcBef>
                <a:spcPts val="0"/>
              </a:spcBef>
              <a:spcAft>
                <a:spcPts val="0"/>
              </a:spcAft>
              <a:buSzPts val="1400"/>
              <a:buNone/>
              <a:defRPr sz="1867"/>
            </a:lvl2pPr>
            <a:lvl3pPr lvl="2" algn="ctr" rtl="0">
              <a:spcBef>
                <a:spcPts val="0"/>
              </a:spcBef>
              <a:spcAft>
                <a:spcPts val="0"/>
              </a:spcAft>
              <a:buSzPts val="1400"/>
              <a:buNone/>
              <a:defRPr sz="1867"/>
            </a:lvl3pPr>
            <a:lvl4pPr lvl="3" algn="ctr" rtl="0">
              <a:spcBef>
                <a:spcPts val="0"/>
              </a:spcBef>
              <a:spcAft>
                <a:spcPts val="0"/>
              </a:spcAft>
              <a:buSzPts val="1400"/>
              <a:buNone/>
              <a:defRPr sz="1867"/>
            </a:lvl4pPr>
            <a:lvl5pPr lvl="4" algn="ctr" rtl="0">
              <a:spcBef>
                <a:spcPts val="0"/>
              </a:spcBef>
              <a:spcAft>
                <a:spcPts val="0"/>
              </a:spcAft>
              <a:buSzPts val="1400"/>
              <a:buNone/>
              <a:defRPr sz="1867"/>
            </a:lvl5pPr>
            <a:lvl6pPr lvl="5" algn="ctr" rtl="0">
              <a:spcBef>
                <a:spcPts val="0"/>
              </a:spcBef>
              <a:spcAft>
                <a:spcPts val="0"/>
              </a:spcAft>
              <a:buSzPts val="1400"/>
              <a:buNone/>
              <a:defRPr sz="1867"/>
            </a:lvl6pPr>
            <a:lvl7pPr lvl="6" algn="ctr" rtl="0">
              <a:spcBef>
                <a:spcPts val="0"/>
              </a:spcBef>
              <a:spcAft>
                <a:spcPts val="0"/>
              </a:spcAft>
              <a:buSzPts val="1400"/>
              <a:buNone/>
              <a:defRPr sz="1867"/>
            </a:lvl7pPr>
            <a:lvl8pPr lvl="7" algn="ctr" rtl="0">
              <a:spcBef>
                <a:spcPts val="0"/>
              </a:spcBef>
              <a:spcAft>
                <a:spcPts val="0"/>
              </a:spcAft>
              <a:buSzPts val="1400"/>
              <a:buNone/>
              <a:defRPr sz="1867"/>
            </a:lvl8pPr>
            <a:lvl9pPr lvl="8" algn="ctr" rtl="0">
              <a:spcBef>
                <a:spcPts val="0"/>
              </a:spcBef>
              <a:spcAft>
                <a:spcPts val="0"/>
              </a:spcAft>
              <a:buSzPts val="1400"/>
              <a:buNone/>
              <a:defRPr sz="1867"/>
            </a:lvl9pPr>
          </a:lstStyle>
          <a:p>
            <a:r>
              <a:rPr lang="en-US"/>
              <a:t>Click to edit Master title style</a:t>
            </a:r>
            <a:endParaRPr/>
          </a:p>
        </p:txBody>
      </p:sp>
      <p:sp>
        <p:nvSpPr>
          <p:cNvPr id="86" name="Google Shape;86;p18"/>
          <p:cNvSpPr txBox="1">
            <a:spLocks noGrp="1"/>
          </p:cNvSpPr>
          <p:nvPr>
            <p:ph type="subTitle" idx="14"/>
          </p:nvPr>
        </p:nvSpPr>
        <p:spPr>
          <a:xfrm>
            <a:off x="8107233" y="4443000"/>
            <a:ext cx="30364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None/>
              <a:defRPr sz="1867">
                <a:solidFill>
                  <a:srgbClr val="F3F3F3"/>
                </a:solidFill>
              </a:defRPr>
            </a:lvl1pPr>
            <a:lvl2pPr lvl="1" algn="ctr" rtl="0">
              <a:lnSpc>
                <a:spcPct val="100000"/>
              </a:lnSpc>
              <a:spcBef>
                <a:spcPts val="2133"/>
              </a:spcBef>
              <a:spcAft>
                <a:spcPts val="0"/>
              </a:spcAft>
              <a:buNone/>
              <a:defRPr sz="1867">
                <a:solidFill>
                  <a:srgbClr val="F3F3F3"/>
                </a:solidFill>
              </a:defRPr>
            </a:lvl2pPr>
            <a:lvl3pPr lvl="2" algn="ctr" rtl="0">
              <a:lnSpc>
                <a:spcPct val="100000"/>
              </a:lnSpc>
              <a:spcBef>
                <a:spcPts val="2133"/>
              </a:spcBef>
              <a:spcAft>
                <a:spcPts val="0"/>
              </a:spcAft>
              <a:buNone/>
              <a:defRPr sz="1867">
                <a:solidFill>
                  <a:srgbClr val="F3F3F3"/>
                </a:solidFill>
              </a:defRPr>
            </a:lvl3pPr>
            <a:lvl4pPr lvl="3" algn="ctr" rtl="0">
              <a:lnSpc>
                <a:spcPct val="100000"/>
              </a:lnSpc>
              <a:spcBef>
                <a:spcPts val="2133"/>
              </a:spcBef>
              <a:spcAft>
                <a:spcPts val="0"/>
              </a:spcAft>
              <a:buNone/>
              <a:defRPr sz="1867">
                <a:solidFill>
                  <a:srgbClr val="F3F3F3"/>
                </a:solidFill>
              </a:defRPr>
            </a:lvl4pPr>
            <a:lvl5pPr lvl="4" algn="ctr" rtl="0">
              <a:lnSpc>
                <a:spcPct val="100000"/>
              </a:lnSpc>
              <a:spcBef>
                <a:spcPts val="2133"/>
              </a:spcBef>
              <a:spcAft>
                <a:spcPts val="0"/>
              </a:spcAft>
              <a:buNone/>
              <a:defRPr sz="1867">
                <a:solidFill>
                  <a:srgbClr val="F3F3F3"/>
                </a:solidFill>
              </a:defRPr>
            </a:lvl5pPr>
            <a:lvl6pPr lvl="5" algn="ctr" rtl="0">
              <a:lnSpc>
                <a:spcPct val="100000"/>
              </a:lnSpc>
              <a:spcBef>
                <a:spcPts val="2133"/>
              </a:spcBef>
              <a:spcAft>
                <a:spcPts val="0"/>
              </a:spcAft>
              <a:buNone/>
              <a:defRPr sz="1867">
                <a:solidFill>
                  <a:srgbClr val="F3F3F3"/>
                </a:solidFill>
              </a:defRPr>
            </a:lvl6pPr>
            <a:lvl7pPr lvl="6" algn="ctr" rtl="0">
              <a:lnSpc>
                <a:spcPct val="100000"/>
              </a:lnSpc>
              <a:spcBef>
                <a:spcPts val="2133"/>
              </a:spcBef>
              <a:spcAft>
                <a:spcPts val="0"/>
              </a:spcAft>
              <a:buNone/>
              <a:defRPr sz="1867">
                <a:solidFill>
                  <a:srgbClr val="F3F3F3"/>
                </a:solidFill>
              </a:defRPr>
            </a:lvl7pPr>
            <a:lvl8pPr lvl="7" algn="ctr" rtl="0">
              <a:lnSpc>
                <a:spcPct val="100000"/>
              </a:lnSpc>
              <a:spcBef>
                <a:spcPts val="2133"/>
              </a:spcBef>
              <a:spcAft>
                <a:spcPts val="0"/>
              </a:spcAft>
              <a:buNone/>
              <a:defRPr sz="1867">
                <a:solidFill>
                  <a:srgbClr val="F3F3F3"/>
                </a:solidFill>
              </a:defRPr>
            </a:lvl8pPr>
            <a:lvl9pPr lvl="8" algn="ctr" rtl="0">
              <a:lnSpc>
                <a:spcPct val="100000"/>
              </a:lnSpc>
              <a:spcBef>
                <a:spcPts val="2133"/>
              </a:spcBef>
              <a:spcAft>
                <a:spcPts val="2133"/>
              </a:spcAft>
              <a:buNone/>
              <a:defRPr sz="1867">
                <a:solidFill>
                  <a:srgbClr val="F3F3F3"/>
                </a:solidFill>
              </a:defRPr>
            </a:lvl9pPr>
          </a:lstStyle>
          <a:p>
            <a:r>
              <a:rPr lang="en-US"/>
              <a:t>Click to edit Master subtitle style</a:t>
            </a:r>
            <a:endParaRPr/>
          </a:p>
        </p:txBody>
      </p:sp>
      <p:sp>
        <p:nvSpPr>
          <p:cNvPr id="87" name="Google Shape;87;p18"/>
          <p:cNvSpPr txBox="1">
            <a:spLocks noGrp="1"/>
          </p:cNvSpPr>
          <p:nvPr>
            <p:ph type="title" idx="15"/>
          </p:nvPr>
        </p:nvSpPr>
        <p:spPr>
          <a:xfrm>
            <a:off x="960133" y="6797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F3F3F3"/>
              </a:buClr>
              <a:buSzPts val="3000"/>
              <a:buNone/>
              <a:defRPr sz="4000">
                <a:solidFill>
                  <a:srgbClr val="F3F3F3"/>
                </a:solidFill>
              </a:defRPr>
            </a:lvl1pPr>
            <a:lvl2pPr lvl="1" algn="ctr" rtl="0">
              <a:spcBef>
                <a:spcPts val="0"/>
              </a:spcBef>
              <a:spcAft>
                <a:spcPts val="0"/>
              </a:spcAft>
              <a:buClr>
                <a:srgbClr val="F3F3F3"/>
              </a:buClr>
              <a:buSzPts val="3000"/>
              <a:buNone/>
              <a:defRPr sz="4000">
                <a:solidFill>
                  <a:srgbClr val="F3F3F3"/>
                </a:solidFill>
              </a:defRPr>
            </a:lvl2pPr>
            <a:lvl3pPr lvl="2" algn="ctr" rtl="0">
              <a:spcBef>
                <a:spcPts val="0"/>
              </a:spcBef>
              <a:spcAft>
                <a:spcPts val="0"/>
              </a:spcAft>
              <a:buClr>
                <a:srgbClr val="F3F3F3"/>
              </a:buClr>
              <a:buSzPts val="3000"/>
              <a:buNone/>
              <a:defRPr sz="4000">
                <a:solidFill>
                  <a:srgbClr val="F3F3F3"/>
                </a:solidFill>
              </a:defRPr>
            </a:lvl3pPr>
            <a:lvl4pPr lvl="3" algn="ctr" rtl="0">
              <a:spcBef>
                <a:spcPts val="0"/>
              </a:spcBef>
              <a:spcAft>
                <a:spcPts val="0"/>
              </a:spcAft>
              <a:buClr>
                <a:srgbClr val="F3F3F3"/>
              </a:buClr>
              <a:buSzPts val="3000"/>
              <a:buNone/>
              <a:defRPr sz="4000">
                <a:solidFill>
                  <a:srgbClr val="F3F3F3"/>
                </a:solidFill>
              </a:defRPr>
            </a:lvl4pPr>
            <a:lvl5pPr lvl="4" algn="ctr" rtl="0">
              <a:spcBef>
                <a:spcPts val="0"/>
              </a:spcBef>
              <a:spcAft>
                <a:spcPts val="0"/>
              </a:spcAft>
              <a:buClr>
                <a:srgbClr val="F3F3F3"/>
              </a:buClr>
              <a:buSzPts val="3000"/>
              <a:buNone/>
              <a:defRPr sz="4000">
                <a:solidFill>
                  <a:srgbClr val="F3F3F3"/>
                </a:solidFill>
              </a:defRPr>
            </a:lvl5pPr>
            <a:lvl6pPr lvl="5" algn="ctr" rtl="0">
              <a:spcBef>
                <a:spcPts val="0"/>
              </a:spcBef>
              <a:spcAft>
                <a:spcPts val="0"/>
              </a:spcAft>
              <a:buClr>
                <a:srgbClr val="F3F3F3"/>
              </a:buClr>
              <a:buSzPts val="3000"/>
              <a:buNone/>
              <a:defRPr sz="4000">
                <a:solidFill>
                  <a:srgbClr val="F3F3F3"/>
                </a:solidFill>
              </a:defRPr>
            </a:lvl6pPr>
            <a:lvl7pPr lvl="6" algn="ctr" rtl="0">
              <a:spcBef>
                <a:spcPts val="0"/>
              </a:spcBef>
              <a:spcAft>
                <a:spcPts val="0"/>
              </a:spcAft>
              <a:buClr>
                <a:srgbClr val="F3F3F3"/>
              </a:buClr>
              <a:buSzPts val="3000"/>
              <a:buNone/>
              <a:defRPr sz="4000">
                <a:solidFill>
                  <a:srgbClr val="F3F3F3"/>
                </a:solidFill>
              </a:defRPr>
            </a:lvl7pPr>
            <a:lvl8pPr lvl="7" algn="ctr" rtl="0">
              <a:spcBef>
                <a:spcPts val="0"/>
              </a:spcBef>
              <a:spcAft>
                <a:spcPts val="0"/>
              </a:spcAft>
              <a:buClr>
                <a:srgbClr val="F3F3F3"/>
              </a:buClr>
              <a:buSzPts val="3000"/>
              <a:buNone/>
              <a:defRPr sz="4000">
                <a:solidFill>
                  <a:srgbClr val="F3F3F3"/>
                </a:solidFill>
              </a:defRPr>
            </a:lvl8pPr>
            <a:lvl9pPr lvl="8" algn="ctr" rtl="0">
              <a:spcBef>
                <a:spcPts val="0"/>
              </a:spcBef>
              <a:spcAft>
                <a:spcPts val="0"/>
              </a:spcAft>
              <a:buClr>
                <a:srgbClr val="F3F3F3"/>
              </a:buClr>
              <a:buSzPts val="3000"/>
              <a:buNone/>
              <a:defRPr sz="4000">
                <a:solidFill>
                  <a:srgbClr val="F3F3F3"/>
                </a:solidFill>
              </a:defRPr>
            </a:lvl9pPr>
          </a:lstStyle>
          <a:p>
            <a:r>
              <a:rPr lang="en-US"/>
              <a:t>Click to edit Master title style</a:t>
            </a:r>
            <a:endParaRPr/>
          </a:p>
        </p:txBody>
      </p:sp>
    </p:spTree>
    <p:extLst>
      <p:ext uri="{BB962C8B-B14F-4D97-AF65-F5344CB8AC3E}">
        <p14:creationId xmlns:p14="http://schemas.microsoft.com/office/powerpoint/2010/main" val="3802199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p:cSld name="Thanks">
    <p:bg>
      <p:bgPr>
        <a:blipFill>
          <a:blip r:embed="rId2">
            <a:alphaModFix/>
          </a:blip>
          <a:stretch>
            <a:fillRect/>
          </a:stretch>
        </a:blipFill>
        <a:effectLst/>
      </p:bgPr>
    </p:bg>
    <p:spTree>
      <p:nvGrpSpPr>
        <p:cNvPr id="1" name="Shape 88"/>
        <p:cNvGrpSpPr/>
        <p:nvPr/>
      </p:nvGrpSpPr>
      <p:grpSpPr>
        <a:xfrm>
          <a:off x="0" y="0"/>
          <a:ext cx="0" cy="0"/>
          <a:chOff x="0" y="0"/>
          <a:chExt cx="0" cy="0"/>
        </a:xfrm>
      </p:grpSpPr>
      <p:sp>
        <p:nvSpPr>
          <p:cNvPr id="89" name="Google Shape;89;p19"/>
          <p:cNvSpPr txBox="1">
            <a:spLocks noGrp="1"/>
          </p:cNvSpPr>
          <p:nvPr>
            <p:ph type="ctrTitle"/>
          </p:nvPr>
        </p:nvSpPr>
        <p:spPr>
          <a:xfrm>
            <a:off x="3416233" y="967200"/>
            <a:ext cx="5360000" cy="19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F3F3F3"/>
              </a:buClr>
              <a:buSzPts val="5200"/>
              <a:buNone/>
              <a:defRPr sz="9600"/>
            </a:lvl1pPr>
            <a:lvl2pPr lvl="1" algn="ctr" rtl="0">
              <a:spcBef>
                <a:spcPts val="0"/>
              </a:spcBef>
              <a:spcAft>
                <a:spcPts val="0"/>
              </a:spcAft>
              <a:buClr>
                <a:srgbClr val="F3F3F3"/>
              </a:buClr>
              <a:buSzPts val="5200"/>
              <a:buNone/>
              <a:defRPr sz="6933">
                <a:solidFill>
                  <a:srgbClr val="F3F3F3"/>
                </a:solidFill>
              </a:defRPr>
            </a:lvl2pPr>
            <a:lvl3pPr lvl="2" algn="ctr" rtl="0">
              <a:spcBef>
                <a:spcPts val="0"/>
              </a:spcBef>
              <a:spcAft>
                <a:spcPts val="0"/>
              </a:spcAft>
              <a:buClr>
                <a:srgbClr val="F3F3F3"/>
              </a:buClr>
              <a:buSzPts val="5200"/>
              <a:buNone/>
              <a:defRPr sz="6933">
                <a:solidFill>
                  <a:srgbClr val="F3F3F3"/>
                </a:solidFill>
              </a:defRPr>
            </a:lvl3pPr>
            <a:lvl4pPr lvl="3" algn="ctr" rtl="0">
              <a:spcBef>
                <a:spcPts val="0"/>
              </a:spcBef>
              <a:spcAft>
                <a:spcPts val="0"/>
              </a:spcAft>
              <a:buClr>
                <a:srgbClr val="F3F3F3"/>
              </a:buClr>
              <a:buSzPts val="5200"/>
              <a:buNone/>
              <a:defRPr sz="6933">
                <a:solidFill>
                  <a:srgbClr val="F3F3F3"/>
                </a:solidFill>
              </a:defRPr>
            </a:lvl4pPr>
            <a:lvl5pPr lvl="4" algn="ctr" rtl="0">
              <a:spcBef>
                <a:spcPts val="0"/>
              </a:spcBef>
              <a:spcAft>
                <a:spcPts val="0"/>
              </a:spcAft>
              <a:buClr>
                <a:srgbClr val="F3F3F3"/>
              </a:buClr>
              <a:buSzPts val="5200"/>
              <a:buNone/>
              <a:defRPr sz="6933">
                <a:solidFill>
                  <a:srgbClr val="F3F3F3"/>
                </a:solidFill>
              </a:defRPr>
            </a:lvl5pPr>
            <a:lvl6pPr lvl="5" algn="ctr" rtl="0">
              <a:spcBef>
                <a:spcPts val="0"/>
              </a:spcBef>
              <a:spcAft>
                <a:spcPts val="0"/>
              </a:spcAft>
              <a:buClr>
                <a:srgbClr val="F3F3F3"/>
              </a:buClr>
              <a:buSzPts val="5200"/>
              <a:buNone/>
              <a:defRPr sz="6933">
                <a:solidFill>
                  <a:srgbClr val="F3F3F3"/>
                </a:solidFill>
              </a:defRPr>
            </a:lvl6pPr>
            <a:lvl7pPr lvl="6" algn="ctr" rtl="0">
              <a:spcBef>
                <a:spcPts val="0"/>
              </a:spcBef>
              <a:spcAft>
                <a:spcPts val="0"/>
              </a:spcAft>
              <a:buClr>
                <a:srgbClr val="F3F3F3"/>
              </a:buClr>
              <a:buSzPts val="5200"/>
              <a:buNone/>
              <a:defRPr sz="6933">
                <a:solidFill>
                  <a:srgbClr val="F3F3F3"/>
                </a:solidFill>
              </a:defRPr>
            </a:lvl7pPr>
            <a:lvl8pPr lvl="7" algn="ctr" rtl="0">
              <a:spcBef>
                <a:spcPts val="0"/>
              </a:spcBef>
              <a:spcAft>
                <a:spcPts val="0"/>
              </a:spcAft>
              <a:buClr>
                <a:srgbClr val="F3F3F3"/>
              </a:buClr>
              <a:buSzPts val="5200"/>
              <a:buNone/>
              <a:defRPr sz="6933">
                <a:solidFill>
                  <a:srgbClr val="F3F3F3"/>
                </a:solidFill>
              </a:defRPr>
            </a:lvl8pPr>
            <a:lvl9pPr lvl="8" algn="ctr" rtl="0">
              <a:spcBef>
                <a:spcPts val="0"/>
              </a:spcBef>
              <a:spcAft>
                <a:spcPts val="0"/>
              </a:spcAft>
              <a:buClr>
                <a:srgbClr val="F3F3F3"/>
              </a:buClr>
              <a:buSzPts val="5200"/>
              <a:buNone/>
              <a:defRPr sz="6933">
                <a:solidFill>
                  <a:srgbClr val="F3F3F3"/>
                </a:solidFill>
              </a:defRPr>
            </a:lvl9pPr>
          </a:lstStyle>
          <a:p>
            <a:r>
              <a:rPr lang="en-US"/>
              <a:t>Click to edit Master title style</a:t>
            </a:r>
            <a:endParaRPr/>
          </a:p>
        </p:txBody>
      </p:sp>
      <p:sp>
        <p:nvSpPr>
          <p:cNvPr id="90" name="Google Shape;90;p19"/>
          <p:cNvSpPr txBox="1">
            <a:spLocks noGrp="1"/>
          </p:cNvSpPr>
          <p:nvPr>
            <p:ph type="subTitle" idx="1"/>
          </p:nvPr>
        </p:nvSpPr>
        <p:spPr>
          <a:xfrm>
            <a:off x="3415967" y="2966933"/>
            <a:ext cx="5360000" cy="105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F3F3F3"/>
              </a:buClr>
              <a:buSzPts val="2800"/>
              <a:buNone/>
              <a:defRPr sz="1867">
                <a:solidFill>
                  <a:srgbClr val="F3F3F3"/>
                </a:solidFill>
              </a:defRPr>
            </a:lvl1pPr>
            <a:lvl2pPr lvl="1" algn="ctr" rtl="0">
              <a:lnSpc>
                <a:spcPct val="100000"/>
              </a:lnSpc>
              <a:spcBef>
                <a:spcPts val="0"/>
              </a:spcBef>
              <a:spcAft>
                <a:spcPts val="0"/>
              </a:spcAft>
              <a:buClr>
                <a:srgbClr val="F3F3F3"/>
              </a:buClr>
              <a:buSzPts val="2800"/>
              <a:buNone/>
              <a:defRPr sz="3733">
                <a:solidFill>
                  <a:srgbClr val="F3F3F3"/>
                </a:solidFill>
              </a:defRPr>
            </a:lvl2pPr>
            <a:lvl3pPr lvl="2" algn="ctr" rtl="0">
              <a:lnSpc>
                <a:spcPct val="100000"/>
              </a:lnSpc>
              <a:spcBef>
                <a:spcPts val="0"/>
              </a:spcBef>
              <a:spcAft>
                <a:spcPts val="0"/>
              </a:spcAft>
              <a:buClr>
                <a:srgbClr val="F3F3F3"/>
              </a:buClr>
              <a:buSzPts val="2800"/>
              <a:buNone/>
              <a:defRPr sz="3733">
                <a:solidFill>
                  <a:srgbClr val="F3F3F3"/>
                </a:solidFill>
              </a:defRPr>
            </a:lvl3pPr>
            <a:lvl4pPr lvl="3" algn="ctr" rtl="0">
              <a:lnSpc>
                <a:spcPct val="100000"/>
              </a:lnSpc>
              <a:spcBef>
                <a:spcPts val="0"/>
              </a:spcBef>
              <a:spcAft>
                <a:spcPts val="0"/>
              </a:spcAft>
              <a:buClr>
                <a:srgbClr val="F3F3F3"/>
              </a:buClr>
              <a:buSzPts val="2800"/>
              <a:buNone/>
              <a:defRPr sz="3733">
                <a:solidFill>
                  <a:srgbClr val="F3F3F3"/>
                </a:solidFill>
              </a:defRPr>
            </a:lvl4pPr>
            <a:lvl5pPr lvl="4" algn="ctr" rtl="0">
              <a:lnSpc>
                <a:spcPct val="100000"/>
              </a:lnSpc>
              <a:spcBef>
                <a:spcPts val="0"/>
              </a:spcBef>
              <a:spcAft>
                <a:spcPts val="0"/>
              </a:spcAft>
              <a:buClr>
                <a:srgbClr val="F3F3F3"/>
              </a:buClr>
              <a:buSzPts val="2800"/>
              <a:buNone/>
              <a:defRPr sz="3733">
                <a:solidFill>
                  <a:srgbClr val="F3F3F3"/>
                </a:solidFill>
              </a:defRPr>
            </a:lvl5pPr>
            <a:lvl6pPr lvl="5" algn="ctr" rtl="0">
              <a:lnSpc>
                <a:spcPct val="100000"/>
              </a:lnSpc>
              <a:spcBef>
                <a:spcPts val="0"/>
              </a:spcBef>
              <a:spcAft>
                <a:spcPts val="0"/>
              </a:spcAft>
              <a:buClr>
                <a:srgbClr val="F3F3F3"/>
              </a:buClr>
              <a:buSzPts val="2800"/>
              <a:buNone/>
              <a:defRPr sz="3733">
                <a:solidFill>
                  <a:srgbClr val="F3F3F3"/>
                </a:solidFill>
              </a:defRPr>
            </a:lvl6pPr>
            <a:lvl7pPr lvl="6" algn="ctr" rtl="0">
              <a:lnSpc>
                <a:spcPct val="100000"/>
              </a:lnSpc>
              <a:spcBef>
                <a:spcPts val="0"/>
              </a:spcBef>
              <a:spcAft>
                <a:spcPts val="0"/>
              </a:spcAft>
              <a:buClr>
                <a:srgbClr val="F3F3F3"/>
              </a:buClr>
              <a:buSzPts val="2800"/>
              <a:buNone/>
              <a:defRPr sz="3733">
                <a:solidFill>
                  <a:srgbClr val="F3F3F3"/>
                </a:solidFill>
              </a:defRPr>
            </a:lvl7pPr>
            <a:lvl8pPr lvl="7" algn="ctr" rtl="0">
              <a:lnSpc>
                <a:spcPct val="100000"/>
              </a:lnSpc>
              <a:spcBef>
                <a:spcPts val="0"/>
              </a:spcBef>
              <a:spcAft>
                <a:spcPts val="0"/>
              </a:spcAft>
              <a:buClr>
                <a:srgbClr val="F3F3F3"/>
              </a:buClr>
              <a:buSzPts val="2800"/>
              <a:buNone/>
              <a:defRPr sz="3733">
                <a:solidFill>
                  <a:srgbClr val="F3F3F3"/>
                </a:solidFill>
              </a:defRPr>
            </a:lvl8pPr>
            <a:lvl9pPr lvl="8" algn="ctr" rtl="0">
              <a:lnSpc>
                <a:spcPct val="100000"/>
              </a:lnSpc>
              <a:spcBef>
                <a:spcPts val="0"/>
              </a:spcBef>
              <a:spcAft>
                <a:spcPts val="0"/>
              </a:spcAft>
              <a:buClr>
                <a:srgbClr val="F3F3F3"/>
              </a:buClr>
              <a:buSzPts val="2800"/>
              <a:buNone/>
              <a:defRPr sz="3733">
                <a:solidFill>
                  <a:srgbClr val="F3F3F3"/>
                </a:solidFill>
              </a:defRPr>
            </a:lvl9pPr>
          </a:lstStyle>
          <a:p>
            <a:r>
              <a:rPr lang="en-US"/>
              <a:t>Click to edit Master subtitle style</a:t>
            </a:r>
            <a:endParaRPr/>
          </a:p>
        </p:txBody>
      </p:sp>
      <p:sp>
        <p:nvSpPr>
          <p:cNvPr id="91" name="Google Shape;91;p19"/>
          <p:cNvSpPr txBox="1"/>
          <p:nvPr/>
        </p:nvSpPr>
        <p:spPr>
          <a:xfrm>
            <a:off x="3751233" y="5061967"/>
            <a:ext cx="4690000" cy="759200"/>
          </a:xfrm>
          <a:prstGeom prst="rect">
            <a:avLst/>
          </a:prstGeom>
          <a:noFill/>
          <a:ln>
            <a:noFill/>
          </a:ln>
        </p:spPr>
        <p:txBody>
          <a:bodyPr spcFirstLastPara="1" wrap="square" lIns="121900" tIns="121900" rIns="121900" bIns="121900" anchor="t" anchorCtr="0">
            <a:noAutofit/>
          </a:bodyPr>
          <a:lstStyle/>
          <a:p>
            <a:pPr marL="0" lvl="0" indent="0" algn="ctr" rtl="0">
              <a:spcBef>
                <a:spcPts val="400"/>
              </a:spcBef>
              <a:spcAft>
                <a:spcPts val="0"/>
              </a:spcAft>
              <a:buNone/>
            </a:pPr>
            <a:r>
              <a:rPr lang="en" sz="1200">
                <a:solidFill>
                  <a:srgbClr val="F3F3F3"/>
                </a:solidFill>
                <a:latin typeface="Fira Sans Condensed Light"/>
                <a:ea typeface="Fira Sans Condensed Light"/>
                <a:cs typeface="Fira Sans Condensed Light"/>
                <a:sym typeface="Fira Sans Condensed Light"/>
              </a:rPr>
              <a:t>CREDITS: This presentation template was created by </a:t>
            </a:r>
            <a:r>
              <a:rPr lang="en" sz="1200" b="1">
                <a:solidFill>
                  <a:srgbClr val="F3F3F3"/>
                </a:solidFill>
                <a:uFill>
                  <a:noFill/>
                </a:uFill>
                <a:latin typeface="Fira Sans Condensed"/>
                <a:ea typeface="Fira Sans Condensed"/>
                <a:cs typeface="Fira Sans Condensed"/>
                <a:sym typeface="Fira Sans Condensed"/>
                <a:hlinkClick r:id="rId3">
                  <a:extLst>
                    <a:ext uri="{A12FA001-AC4F-418D-AE19-62706E023703}">
                      <ahyp:hlinkClr xmlns:ahyp="http://schemas.microsoft.com/office/drawing/2018/hyperlinkcolor" val="tx"/>
                    </a:ext>
                  </a:extLst>
                </a:hlinkClick>
              </a:rPr>
              <a:t>Slidesgo</a:t>
            </a:r>
            <a:r>
              <a:rPr lang="en" sz="1200">
                <a:solidFill>
                  <a:srgbClr val="F3F3F3"/>
                </a:solidFill>
                <a:latin typeface="Fira Sans Condensed Light"/>
                <a:ea typeface="Fira Sans Condensed Light"/>
                <a:cs typeface="Fira Sans Condensed Light"/>
                <a:sym typeface="Fira Sans Condensed Light"/>
              </a:rPr>
              <a:t>, including icons by </a:t>
            </a:r>
            <a:r>
              <a:rPr lang="en" sz="1200" b="1">
                <a:solidFill>
                  <a:srgbClr val="F3F3F3"/>
                </a:solidFill>
                <a:uFill>
                  <a:noFill/>
                </a:uFill>
                <a:latin typeface="Fira Sans Condensed"/>
                <a:ea typeface="Fira Sans Condensed"/>
                <a:cs typeface="Fira Sans Condensed"/>
                <a:sym typeface="Fira Sans Condensed"/>
                <a:hlinkClick r:id="rId4">
                  <a:extLst>
                    <a:ext uri="{A12FA001-AC4F-418D-AE19-62706E023703}">
                      <ahyp:hlinkClr xmlns:ahyp="http://schemas.microsoft.com/office/drawing/2018/hyperlinkcolor" val="tx"/>
                    </a:ext>
                  </a:extLst>
                </a:hlinkClick>
              </a:rPr>
              <a:t>Flaticon</a:t>
            </a:r>
            <a:r>
              <a:rPr lang="en" sz="1200">
                <a:solidFill>
                  <a:srgbClr val="F3F3F3"/>
                </a:solidFill>
                <a:latin typeface="Fira Sans Condensed Light"/>
                <a:ea typeface="Fira Sans Condensed Light"/>
                <a:cs typeface="Fira Sans Condensed Light"/>
                <a:sym typeface="Fira Sans Condensed Light"/>
              </a:rPr>
              <a:t>, and infographics &amp; images by </a:t>
            </a:r>
            <a:r>
              <a:rPr lang="en" sz="1200" b="1">
                <a:solidFill>
                  <a:srgbClr val="F3F3F3"/>
                </a:solidFill>
                <a:uFill>
                  <a:noFill/>
                </a:uFill>
                <a:latin typeface="Fira Sans Condensed"/>
                <a:ea typeface="Fira Sans Condensed"/>
                <a:cs typeface="Fira Sans Condensed"/>
                <a:sym typeface="Fira Sans Condensed"/>
                <a:hlinkClick r:id="rId5">
                  <a:extLst>
                    <a:ext uri="{A12FA001-AC4F-418D-AE19-62706E023703}">
                      <ahyp:hlinkClr xmlns:ahyp="http://schemas.microsoft.com/office/drawing/2018/hyperlinkcolor" val="tx"/>
                    </a:ext>
                  </a:extLst>
                </a:hlinkClick>
              </a:rPr>
              <a:t>Freepik</a:t>
            </a:r>
            <a:r>
              <a:rPr lang="en" sz="1200">
                <a:solidFill>
                  <a:srgbClr val="F3F3F3"/>
                </a:solidFill>
                <a:latin typeface="Fira Sans Condensed Light"/>
                <a:ea typeface="Fira Sans Condensed Light"/>
                <a:cs typeface="Fira Sans Condensed Light"/>
                <a:sym typeface="Fira Sans Condensed Light"/>
              </a:rPr>
              <a:t>. </a:t>
            </a:r>
            <a:endParaRPr sz="1200">
              <a:solidFill>
                <a:srgbClr val="F3F3F3"/>
              </a:solidFill>
              <a:latin typeface="Fira Sans Condensed Light"/>
              <a:ea typeface="Fira Sans Condensed Light"/>
              <a:cs typeface="Fira Sans Condensed Light"/>
              <a:sym typeface="Fira Sans Condensed Light"/>
            </a:endParaRPr>
          </a:p>
          <a:p>
            <a:pPr marL="0" lvl="0" indent="0" algn="ctr" rtl="0">
              <a:spcBef>
                <a:spcPts val="400"/>
              </a:spcBef>
              <a:spcAft>
                <a:spcPts val="0"/>
              </a:spcAft>
              <a:buNone/>
            </a:pPr>
            <a:endParaRPr sz="1200">
              <a:solidFill>
                <a:srgbClr val="F3F3F3"/>
              </a:solidFill>
              <a:latin typeface="Fira Sans Condensed Light"/>
              <a:ea typeface="Fira Sans Condensed Light"/>
              <a:cs typeface="Fira Sans Condensed Light"/>
              <a:sym typeface="Fira Sans Condensed Light"/>
            </a:endParaRPr>
          </a:p>
        </p:txBody>
      </p:sp>
    </p:spTree>
    <p:extLst>
      <p:ext uri="{BB962C8B-B14F-4D97-AF65-F5344CB8AC3E}">
        <p14:creationId xmlns:p14="http://schemas.microsoft.com/office/powerpoint/2010/main" val="2579862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ackground 1">
    <p:bg>
      <p:bgPr>
        <a:blipFill>
          <a:blip r:embed="rId2">
            <a:alphaModFix/>
          </a:blip>
          <a:stretch>
            <a:fillRect/>
          </a:stretch>
        </a:blipFill>
        <a:effectLst/>
      </p:bgPr>
    </p:bg>
    <p:spTree>
      <p:nvGrpSpPr>
        <p:cNvPr id="1" name="Shape 92"/>
        <p:cNvGrpSpPr/>
        <p:nvPr/>
      </p:nvGrpSpPr>
      <p:grpSpPr>
        <a:xfrm>
          <a:off x="0" y="0"/>
          <a:ext cx="0" cy="0"/>
          <a:chOff x="0" y="0"/>
          <a:chExt cx="0" cy="0"/>
        </a:xfrm>
      </p:grpSpPr>
    </p:spTree>
    <p:extLst>
      <p:ext uri="{BB962C8B-B14F-4D97-AF65-F5344CB8AC3E}">
        <p14:creationId xmlns:p14="http://schemas.microsoft.com/office/powerpoint/2010/main" val="387524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2">
  <p:cSld name="Background 2">
    <p:bg>
      <p:bgPr>
        <a:blipFill>
          <a:blip r:embed="rId2">
            <a:alphaModFix/>
          </a:blip>
          <a:stretch>
            <a:fillRect/>
          </a:stretch>
        </a:blipFill>
        <a:effectLst/>
      </p:bgPr>
    </p:bg>
    <p:spTree>
      <p:nvGrpSpPr>
        <p:cNvPr id="1" name="Shape 93"/>
        <p:cNvGrpSpPr/>
        <p:nvPr/>
      </p:nvGrpSpPr>
      <p:grpSpPr>
        <a:xfrm>
          <a:off x="0" y="0"/>
          <a:ext cx="0" cy="0"/>
          <a:chOff x="0" y="0"/>
          <a:chExt cx="0" cy="0"/>
        </a:xfrm>
      </p:grpSpPr>
    </p:spTree>
    <p:extLst>
      <p:ext uri="{BB962C8B-B14F-4D97-AF65-F5344CB8AC3E}">
        <p14:creationId xmlns:p14="http://schemas.microsoft.com/office/powerpoint/2010/main" val="4292532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97"/>
        <p:cNvGrpSpPr/>
        <p:nvPr/>
      </p:nvGrpSpPr>
      <p:grpSpPr>
        <a:xfrm>
          <a:off x="0" y="0"/>
          <a:ext cx="0" cy="0"/>
          <a:chOff x="0" y="0"/>
          <a:chExt cx="0" cy="0"/>
        </a:xfrm>
      </p:grpSpPr>
    </p:spTree>
    <p:extLst>
      <p:ext uri="{BB962C8B-B14F-4D97-AF65-F5344CB8AC3E}">
        <p14:creationId xmlns:p14="http://schemas.microsoft.com/office/powerpoint/2010/main" val="21425557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082200" y="1002517"/>
            <a:ext cx="80276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solidFill>
                  <a:schemeClr val="lt1"/>
                </a:solidFill>
              </a:defRPr>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r>
              <a:rPr lang="en-US"/>
              <a:t>Click to edit Master title style</a:t>
            </a:r>
            <a:endParaRPr/>
          </a:p>
        </p:txBody>
      </p:sp>
      <p:sp>
        <p:nvSpPr>
          <p:cNvPr id="10" name="Google Shape;10;p2"/>
          <p:cNvSpPr txBox="1">
            <a:spLocks noGrp="1"/>
          </p:cNvSpPr>
          <p:nvPr>
            <p:ph type="subTitle" idx="1"/>
          </p:nvPr>
        </p:nvSpPr>
        <p:spPr>
          <a:xfrm>
            <a:off x="3899000" y="3739317"/>
            <a:ext cx="43940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r>
              <a:rPr lang="en-US"/>
              <a:t>Click to edit Master subtitle style</a:t>
            </a:r>
            <a:endParaRPr/>
          </a:p>
        </p:txBody>
      </p:sp>
      <p:sp>
        <p:nvSpPr>
          <p:cNvPr id="11" name="Google Shape;11;p2"/>
          <p:cNvSpPr/>
          <p:nvPr/>
        </p:nvSpPr>
        <p:spPr>
          <a:xfrm>
            <a:off x="1413942" y="1544851"/>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 name="Google Shape;12;p2"/>
          <p:cNvSpPr/>
          <p:nvPr/>
        </p:nvSpPr>
        <p:spPr>
          <a:xfrm>
            <a:off x="10399653" y="1221412"/>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3" name="Google Shape;13;p2"/>
          <p:cNvSpPr/>
          <p:nvPr/>
        </p:nvSpPr>
        <p:spPr>
          <a:xfrm>
            <a:off x="7010578" y="3269874"/>
            <a:ext cx="76799" cy="76799"/>
          </a:xfrm>
          <a:custGeom>
            <a:avLst/>
            <a:gdLst/>
            <a:ahLst/>
            <a:cxnLst/>
            <a:rect l="l" t="t" r="r" b="b"/>
            <a:pathLst>
              <a:path w="2198" h="2198" fill="none" extrusionOk="0">
                <a:moveTo>
                  <a:pt x="1" y="1"/>
                </a:moveTo>
                <a:lnTo>
                  <a:pt x="2198" y="1"/>
                </a:lnTo>
                <a:lnTo>
                  <a:pt x="2198" y="2198"/>
                </a:lnTo>
                <a:lnTo>
                  <a:pt x="1" y="2198"/>
                </a:lnTo>
                <a:close/>
              </a:path>
            </a:pathLst>
          </a:custGeom>
          <a:noFill/>
          <a:ln w="13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4" name="Google Shape;14;p2"/>
          <p:cNvSpPr/>
          <p:nvPr/>
        </p:nvSpPr>
        <p:spPr>
          <a:xfrm>
            <a:off x="11613365" y="6428661"/>
            <a:ext cx="130745" cy="131060"/>
          </a:xfrm>
          <a:custGeom>
            <a:avLst/>
            <a:gdLst/>
            <a:ahLst/>
            <a:cxnLst/>
            <a:rect l="l" t="t" r="r" b="b"/>
            <a:pathLst>
              <a:path w="3742" h="3751" fill="none" extrusionOk="0">
                <a:moveTo>
                  <a:pt x="1" y="0"/>
                </a:moveTo>
                <a:lnTo>
                  <a:pt x="3742" y="0"/>
                </a:lnTo>
                <a:lnTo>
                  <a:pt x="3742" y="3750"/>
                </a:lnTo>
                <a:lnTo>
                  <a:pt x="1" y="3750"/>
                </a:lnTo>
                <a:close/>
              </a:path>
            </a:pathLst>
          </a:custGeom>
          <a:noFill/>
          <a:ln w="29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5" name="Google Shape;15;p2"/>
          <p:cNvSpPr/>
          <p:nvPr/>
        </p:nvSpPr>
        <p:spPr>
          <a:xfrm>
            <a:off x="367559" y="2076079"/>
            <a:ext cx="77112" cy="76799"/>
          </a:xfrm>
          <a:custGeom>
            <a:avLst/>
            <a:gdLst/>
            <a:ahLst/>
            <a:cxnLst/>
            <a:rect l="l" t="t" r="r" b="b"/>
            <a:pathLst>
              <a:path w="2207" h="2198" fill="none" extrusionOk="0">
                <a:moveTo>
                  <a:pt x="0" y="0"/>
                </a:moveTo>
                <a:lnTo>
                  <a:pt x="2207" y="0"/>
                </a:lnTo>
                <a:lnTo>
                  <a:pt x="2207" y="2197"/>
                </a:lnTo>
                <a:lnTo>
                  <a:pt x="0" y="2197"/>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6" name="Google Shape;16;p2"/>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7" name="Google Shape;17;p2"/>
          <p:cNvGrpSpPr/>
          <p:nvPr/>
        </p:nvGrpSpPr>
        <p:grpSpPr>
          <a:xfrm>
            <a:off x="11018243" y="-579154"/>
            <a:ext cx="251848" cy="1575375"/>
            <a:chOff x="2877432" y="975334"/>
            <a:chExt cx="188886" cy="1181531"/>
          </a:xfrm>
        </p:grpSpPr>
        <p:sp>
          <p:nvSpPr>
            <p:cNvPr id="18" name="Google Shape;18;p2"/>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 name="Google Shape;19;p2"/>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 name="Google Shape;20;p2"/>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1" name="Google Shape;21;p2"/>
          <p:cNvSpPr/>
          <p:nvPr/>
        </p:nvSpPr>
        <p:spPr>
          <a:xfrm>
            <a:off x="11314661" y="2152843"/>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2" name="Google Shape;22;p2"/>
          <p:cNvGrpSpPr/>
          <p:nvPr/>
        </p:nvGrpSpPr>
        <p:grpSpPr>
          <a:xfrm>
            <a:off x="4120995" y="-711543"/>
            <a:ext cx="130745" cy="1530128"/>
            <a:chOff x="3347921" y="16006"/>
            <a:chExt cx="98059" cy="1147596"/>
          </a:xfrm>
        </p:grpSpPr>
        <p:sp>
          <p:nvSpPr>
            <p:cNvPr id="23" name="Google Shape;23;p2"/>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 name="Google Shape;24;p2"/>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25" name="Google Shape;25;p2"/>
          <p:cNvGrpSpPr/>
          <p:nvPr/>
        </p:nvGrpSpPr>
        <p:grpSpPr>
          <a:xfrm>
            <a:off x="6523695" y="-453482"/>
            <a:ext cx="161563" cy="1013993"/>
            <a:chOff x="5245196" y="3136513"/>
            <a:chExt cx="121172" cy="760495"/>
          </a:xfrm>
        </p:grpSpPr>
        <p:sp>
          <p:nvSpPr>
            <p:cNvPr id="26" name="Google Shape;26;p2"/>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7" name="Google Shape;27;p2"/>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28" name="Google Shape;28;p2"/>
          <p:cNvGrpSpPr/>
          <p:nvPr/>
        </p:nvGrpSpPr>
        <p:grpSpPr>
          <a:xfrm>
            <a:off x="334156" y="3203068"/>
            <a:ext cx="251533" cy="3291139"/>
            <a:chOff x="250617" y="2402301"/>
            <a:chExt cx="188650" cy="2468354"/>
          </a:xfrm>
        </p:grpSpPr>
        <p:sp>
          <p:nvSpPr>
            <p:cNvPr id="29" name="Google Shape;29;p2"/>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0" name="Google Shape;30;p2"/>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1" name="Google Shape;31;p2"/>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2" name="Google Shape;32;p2"/>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33" name="Google Shape;33;p2"/>
          <p:cNvSpPr/>
          <p:nvPr/>
        </p:nvSpPr>
        <p:spPr>
          <a:xfrm>
            <a:off x="11914302" y="14"/>
            <a:ext cx="11285" cy="3359516"/>
          </a:xfrm>
          <a:custGeom>
            <a:avLst/>
            <a:gdLst/>
            <a:ahLst/>
            <a:cxnLst/>
            <a:rect l="l" t="t" r="r" b="b"/>
            <a:pathLst>
              <a:path w="323" h="96151" extrusionOk="0">
                <a:moveTo>
                  <a:pt x="166" y="0"/>
                </a:moveTo>
                <a:lnTo>
                  <a:pt x="1" y="96150"/>
                </a:lnTo>
                <a:lnTo>
                  <a:pt x="323" y="96150"/>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 name="Google Shape;34;p2"/>
          <p:cNvSpPr/>
          <p:nvPr/>
        </p:nvSpPr>
        <p:spPr>
          <a:xfrm>
            <a:off x="862484" y="28595"/>
            <a:ext cx="11285" cy="2252092"/>
          </a:xfrm>
          <a:custGeom>
            <a:avLst/>
            <a:gdLst/>
            <a:ahLst/>
            <a:cxnLst/>
            <a:rect l="l" t="t" r="r" b="b"/>
            <a:pathLst>
              <a:path w="323" h="64456" extrusionOk="0">
                <a:moveTo>
                  <a:pt x="166" y="0"/>
                </a:moveTo>
                <a:lnTo>
                  <a:pt x="1" y="64456"/>
                </a:lnTo>
                <a:lnTo>
                  <a:pt x="322" y="64456"/>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35" name="Google Shape;35;p2"/>
          <p:cNvGrpSpPr/>
          <p:nvPr/>
        </p:nvGrpSpPr>
        <p:grpSpPr>
          <a:xfrm>
            <a:off x="2718253" y="231877"/>
            <a:ext cx="76799" cy="1109065"/>
            <a:chOff x="2038689" y="173907"/>
            <a:chExt cx="57599" cy="831799"/>
          </a:xfrm>
        </p:grpSpPr>
        <p:sp>
          <p:nvSpPr>
            <p:cNvPr id="36" name="Google Shape;36;p2"/>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7" name="Google Shape;37;p2"/>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2244478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8"/>
        <p:cNvGrpSpPr/>
        <p:nvPr/>
      </p:nvGrpSpPr>
      <p:grpSpPr>
        <a:xfrm>
          <a:off x="0" y="0"/>
          <a:ext cx="0" cy="0"/>
          <a:chOff x="0" y="0"/>
          <a:chExt cx="0" cy="0"/>
        </a:xfrm>
      </p:grpSpPr>
      <p:sp>
        <p:nvSpPr>
          <p:cNvPr id="39" name="Google Shape;39;p3"/>
          <p:cNvSpPr/>
          <p:nvPr/>
        </p:nvSpPr>
        <p:spPr>
          <a:xfrm>
            <a:off x="9603187" y="1221412"/>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0" name="Google Shape;40;p3"/>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41" name="Google Shape;41;p3"/>
          <p:cNvGrpSpPr/>
          <p:nvPr/>
        </p:nvGrpSpPr>
        <p:grpSpPr>
          <a:xfrm>
            <a:off x="11018243" y="-579154"/>
            <a:ext cx="251848" cy="1575375"/>
            <a:chOff x="2877432" y="975334"/>
            <a:chExt cx="188886" cy="1181531"/>
          </a:xfrm>
        </p:grpSpPr>
        <p:sp>
          <p:nvSpPr>
            <p:cNvPr id="42" name="Google Shape;42;p3"/>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3" name="Google Shape;43;p3"/>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4" name="Google Shape;44;p3"/>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45" name="Google Shape;45;p3"/>
          <p:cNvSpPr/>
          <p:nvPr/>
        </p:nvSpPr>
        <p:spPr>
          <a:xfrm>
            <a:off x="11314661" y="2152843"/>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46" name="Google Shape;46;p3"/>
          <p:cNvGrpSpPr/>
          <p:nvPr/>
        </p:nvGrpSpPr>
        <p:grpSpPr>
          <a:xfrm>
            <a:off x="4858531" y="-581597"/>
            <a:ext cx="177669" cy="2603169"/>
            <a:chOff x="6780548" y="337714"/>
            <a:chExt cx="133252" cy="1952377"/>
          </a:xfrm>
        </p:grpSpPr>
        <p:sp>
          <p:nvSpPr>
            <p:cNvPr id="47" name="Google Shape;47;p3"/>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8" name="Google Shape;48;p3"/>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49" name="Google Shape;49;p3"/>
          <p:cNvSpPr/>
          <p:nvPr/>
        </p:nvSpPr>
        <p:spPr>
          <a:xfrm>
            <a:off x="11914302" y="14"/>
            <a:ext cx="11285" cy="3359516"/>
          </a:xfrm>
          <a:custGeom>
            <a:avLst/>
            <a:gdLst/>
            <a:ahLst/>
            <a:cxnLst/>
            <a:rect l="l" t="t" r="r" b="b"/>
            <a:pathLst>
              <a:path w="323" h="96151" extrusionOk="0">
                <a:moveTo>
                  <a:pt x="166" y="0"/>
                </a:moveTo>
                <a:lnTo>
                  <a:pt x="1" y="96150"/>
                </a:lnTo>
                <a:lnTo>
                  <a:pt x="323" y="96150"/>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50" name="Google Shape;50;p3"/>
          <p:cNvGrpSpPr/>
          <p:nvPr/>
        </p:nvGrpSpPr>
        <p:grpSpPr>
          <a:xfrm>
            <a:off x="10677462" y="2811881"/>
            <a:ext cx="265335" cy="2853025"/>
            <a:chOff x="8008096" y="2108910"/>
            <a:chExt cx="199001" cy="2139769"/>
          </a:xfrm>
        </p:grpSpPr>
        <p:sp>
          <p:nvSpPr>
            <p:cNvPr id="51" name="Google Shape;51;p3"/>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52" name="Google Shape;52;p3"/>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53" name="Google Shape;53;p3"/>
          <p:cNvGrpSpPr/>
          <p:nvPr/>
        </p:nvGrpSpPr>
        <p:grpSpPr>
          <a:xfrm>
            <a:off x="694662" y="1455398"/>
            <a:ext cx="265335" cy="2853025"/>
            <a:chOff x="8008096" y="2108910"/>
            <a:chExt cx="199001" cy="2139769"/>
          </a:xfrm>
        </p:grpSpPr>
        <p:sp>
          <p:nvSpPr>
            <p:cNvPr id="54" name="Google Shape;54;p3"/>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55" name="Google Shape;55;p3"/>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56" name="Google Shape;56;p3"/>
          <p:cNvSpPr txBox="1">
            <a:spLocks noGrp="1"/>
          </p:cNvSpPr>
          <p:nvPr>
            <p:ph type="ctrTitle"/>
          </p:nvPr>
        </p:nvSpPr>
        <p:spPr>
          <a:xfrm>
            <a:off x="2708383" y="2323700"/>
            <a:ext cx="3496000" cy="11164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000000"/>
              </a:buClr>
              <a:buSzPts val="1200"/>
              <a:buNone/>
              <a:defRPr sz="6400">
                <a:solidFill>
                  <a:schemeClr val="lt1"/>
                </a:solidFill>
              </a:defRPr>
            </a:lvl1pPr>
            <a:lvl2pPr lvl="1" rtl="0">
              <a:spcBef>
                <a:spcPts val="0"/>
              </a:spcBef>
              <a:spcAft>
                <a:spcPts val="0"/>
              </a:spcAft>
              <a:buClr>
                <a:srgbClr val="000000"/>
              </a:buClr>
              <a:buSzPts val="1200"/>
              <a:buNone/>
              <a:defRPr sz="1600">
                <a:solidFill>
                  <a:srgbClr val="000000"/>
                </a:solidFill>
              </a:defRPr>
            </a:lvl2pPr>
            <a:lvl3pPr lvl="2" rtl="0">
              <a:spcBef>
                <a:spcPts val="0"/>
              </a:spcBef>
              <a:spcAft>
                <a:spcPts val="0"/>
              </a:spcAft>
              <a:buClr>
                <a:srgbClr val="000000"/>
              </a:buClr>
              <a:buSzPts val="1200"/>
              <a:buNone/>
              <a:defRPr sz="1600">
                <a:solidFill>
                  <a:srgbClr val="000000"/>
                </a:solidFill>
              </a:defRPr>
            </a:lvl3pPr>
            <a:lvl4pPr lvl="3" rtl="0">
              <a:spcBef>
                <a:spcPts val="0"/>
              </a:spcBef>
              <a:spcAft>
                <a:spcPts val="0"/>
              </a:spcAft>
              <a:buClr>
                <a:srgbClr val="000000"/>
              </a:buClr>
              <a:buSzPts val="1200"/>
              <a:buNone/>
              <a:defRPr sz="1600">
                <a:solidFill>
                  <a:srgbClr val="000000"/>
                </a:solidFill>
              </a:defRPr>
            </a:lvl4pPr>
            <a:lvl5pPr lvl="4" rtl="0">
              <a:spcBef>
                <a:spcPts val="0"/>
              </a:spcBef>
              <a:spcAft>
                <a:spcPts val="0"/>
              </a:spcAft>
              <a:buClr>
                <a:srgbClr val="000000"/>
              </a:buClr>
              <a:buSzPts val="1200"/>
              <a:buNone/>
              <a:defRPr sz="1600">
                <a:solidFill>
                  <a:srgbClr val="000000"/>
                </a:solidFill>
              </a:defRPr>
            </a:lvl5pPr>
            <a:lvl6pPr lvl="5" rtl="0">
              <a:spcBef>
                <a:spcPts val="0"/>
              </a:spcBef>
              <a:spcAft>
                <a:spcPts val="0"/>
              </a:spcAft>
              <a:buClr>
                <a:srgbClr val="000000"/>
              </a:buClr>
              <a:buSzPts val="1200"/>
              <a:buNone/>
              <a:defRPr sz="1600">
                <a:solidFill>
                  <a:srgbClr val="000000"/>
                </a:solidFill>
              </a:defRPr>
            </a:lvl6pPr>
            <a:lvl7pPr lvl="6" rtl="0">
              <a:spcBef>
                <a:spcPts val="0"/>
              </a:spcBef>
              <a:spcAft>
                <a:spcPts val="0"/>
              </a:spcAft>
              <a:buClr>
                <a:srgbClr val="000000"/>
              </a:buClr>
              <a:buSzPts val="1200"/>
              <a:buNone/>
              <a:defRPr sz="1600">
                <a:solidFill>
                  <a:srgbClr val="000000"/>
                </a:solidFill>
              </a:defRPr>
            </a:lvl7pPr>
            <a:lvl8pPr lvl="7" rtl="0">
              <a:spcBef>
                <a:spcPts val="0"/>
              </a:spcBef>
              <a:spcAft>
                <a:spcPts val="0"/>
              </a:spcAft>
              <a:buClr>
                <a:srgbClr val="000000"/>
              </a:buClr>
              <a:buSzPts val="1200"/>
              <a:buNone/>
              <a:defRPr sz="1600">
                <a:solidFill>
                  <a:srgbClr val="000000"/>
                </a:solidFill>
              </a:defRPr>
            </a:lvl8pPr>
            <a:lvl9pPr lvl="8" rtl="0">
              <a:spcBef>
                <a:spcPts val="0"/>
              </a:spcBef>
              <a:spcAft>
                <a:spcPts val="0"/>
              </a:spcAft>
              <a:buClr>
                <a:srgbClr val="000000"/>
              </a:buClr>
              <a:buSzPts val="1200"/>
              <a:buNone/>
              <a:defRPr sz="1600">
                <a:solidFill>
                  <a:srgbClr val="000000"/>
                </a:solidFill>
              </a:defRPr>
            </a:lvl9pPr>
          </a:lstStyle>
          <a:p>
            <a:r>
              <a:rPr lang="en-US"/>
              <a:t>Click to edit Master title style</a:t>
            </a:r>
            <a:endParaRPr/>
          </a:p>
        </p:txBody>
      </p:sp>
      <p:sp>
        <p:nvSpPr>
          <p:cNvPr id="57" name="Google Shape;57;p3"/>
          <p:cNvSpPr txBox="1">
            <a:spLocks noGrp="1"/>
          </p:cNvSpPr>
          <p:nvPr>
            <p:ph type="subTitle" idx="1"/>
          </p:nvPr>
        </p:nvSpPr>
        <p:spPr>
          <a:xfrm>
            <a:off x="2388783" y="3223267"/>
            <a:ext cx="4135200" cy="139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58" name="Google Shape;58;p3"/>
          <p:cNvSpPr txBox="1">
            <a:spLocks noGrp="1"/>
          </p:cNvSpPr>
          <p:nvPr>
            <p:ph type="title" idx="2" hasCustomPrompt="1"/>
          </p:nvPr>
        </p:nvSpPr>
        <p:spPr>
          <a:xfrm>
            <a:off x="7779867" y="2829633"/>
            <a:ext cx="1308000" cy="770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rgbClr val="000000"/>
              </a:buClr>
              <a:buSzPts val="4800"/>
              <a:buNone/>
              <a:defRPr sz="8000"/>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Tree>
    <p:extLst>
      <p:ext uri="{BB962C8B-B14F-4D97-AF65-F5344CB8AC3E}">
        <p14:creationId xmlns:p14="http://schemas.microsoft.com/office/powerpoint/2010/main" val="14832322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59"/>
        <p:cNvGrpSpPr/>
        <p:nvPr/>
      </p:nvGrpSpPr>
      <p:grpSpPr>
        <a:xfrm>
          <a:off x="0" y="0"/>
          <a:ext cx="0" cy="0"/>
          <a:chOff x="0" y="0"/>
          <a:chExt cx="0" cy="0"/>
        </a:xfrm>
      </p:grpSpPr>
      <p:sp>
        <p:nvSpPr>
          <p:cNvPr id="60" name="Google Shape;60;p4"/>
          <p:cNvSpPr txBox="1">
            <a:spLocks noGrp="1"/>
          </p:cNvSpPr>
          <p:nvPr>
            <p:ph type="body" idx="1"/>
          </p:nvPr>
        </p:nvSpPr>
        <p:spPr>
          <a:xfrm>
            <a:off x="825100" y="2238900"/>
            <a:ext cx="4712400" cy="2786800"/>
          </a:xfrm>
          <a:prstGeom prst="rect">
            <a:avLst/>
          </a:prstGeom>
        </p:spPr>
        <p:txBody>
          <a:bodyPr spcFirstLastPara="1" wrap="square" lIns="91425" tIns="91425" rIns="91425" bIns="91425" anchor="t" anchorCtr="0">
            <a:noAutofit/>
          </a:bodyPr>
          <a:lstStyle>
            <a:lvl1pPr marL="609585" lvl="0" indent="-457189">
              <a:lnSpc>
                <a:spcPct val="100000"/>
              </a:lnSpc>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pPr lvl="0"/>
            <a:r>
              <a:rPr lang="en-US"/>
              <a:t>Click to edit Master text styles</a:t>
            </a:r>
          </a:p>
        </p:txBody>
      </p:sp>
      <p:sp>
        <p:nvSpPr>
          <p:cNvPr id="61" name="Google Shape;61;p4"/>
          <p:cNvSpPr txBox="1">
            <a:spLocks noGrp="1"/>
          </p:cNvSpPr>
          <p:nvPr>
            <p:ph type="ctrTitle"/>
          </p:nvPr>
        </p:nvSpPr>
        <p:spPr>
          <a:xfrm>
            <a:off x="825100" y="548900"/>
            <a:ext cx="35820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62" name="Google Shape;62;p4"/>
          <p:cNvSpPr/>
          <p:nvPr/>
        </p:nvSpPr>
        <p:spPr>
          <a:xfrm>
            <a:off x="960000" y="6253500"/>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3" name="Google Shape;63;p4"/>
          <p:cNvSpPr/>
          <p:nvPr/>
        </p:nvSpPr>
        <p:spPr>
          <a:xfrm>
            <a:off x="2744633" y="55362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4" name="Google Shape;64;p4"/>
          <p:cNvSpPr/>
          <p:nvPr/>
        </p:nvSpPr>
        <p:spPr>
          <a:xfrm>
            <a:off x="1909434" y="57285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5" name="Google Shape;65;p4"/>
          <p:cNvSpPr/>
          <p:nvPr/>
        </p:nvSpPr>
        <p:spPr>
          <a:xfrm>
            <a:off x="2926300" y="59663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66" name="Google Shape;66;p4"/>
          <p:cNvSpPr/>
          <p:nvPr/>
        </p:nvSpPr>
        <p:spPr>
          <a:xfrm>
            <a:off x="2113967" y="6260685"/>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67" name="Google Shape;67;p4"/>
          <p:cNvGrpSpPr/>
          <p:nvPr/>
        </p:nvGrpSpPr>
        <p:grpSpPr>
          <a:xfrm>
            <a:off x="10864696" y="4006124"/>
            <a:ext cx="130745" cy="1530128"/>
            <a:chOff x="3347921" y="16006"/>
            <a:chExt cx="98059" cy="1147596"/>
          </a:xfrm>
        </p:grpSpPr>
        <p:sp>
          <p:nvSpPr>
            <p:cNvPr id="68" name="Google Shape;68;p4"/>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69" name="Google Shape;69;p4"/>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70" name="Google Shape;70;p4"/>
          <p:cNvGrpSpPr/>
          <p:nvPr/>
        </p:nvGrpSpPr>
        <p:grpSpPr>
          <a:xfrm>
            <a:off x="375228" y="5025685"/>
            <a:ext cx="161563" cy="1013993"/>
            <a:chOff x="5245196" y="3136513"/>
            <a:chExt cx="121172" cy="760495"/>
          </a:xfrm>
        </p:grpSpPr>
        <p:sp>
          <p:nvSpPr>
            <p:cNvPr id="71" name="Google Shape;71;p4"/>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72" name="Google Shape;72;p4"/>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73" name="Google Shape;73;p4"/>
          <p:cNvGrpSpPr/>
          <p:nvPr/>
        </p:nvGrpSpPr>
        <p:grpSpPr>
          <a:xfrm>
            <a:off x="11379653" y="5426177"/>
            <a:ext cx="76799" cy="1109065"/>
            <a:chOff x="2038689" y="173907"/>
            <a:chExt cx="57599" cy="831799"/>
          </a:xfrm>
        </p:grpSpPr>
        <p:sp>
          <p:nvSpPr>
            <p:cNvPr id="74" name="Google Shape;74;p4"/>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75" name="Google Shape;75;p4"/>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76" name="Google Shape;76;p4"/>
          <p:cNvSpPr/>
          <p:nvPr/>
        </p:nvSpPr>
        <p:spPr>
          <a:xfrm>
            <a:off x="10248134" y="6091834"/>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77" name="Google Shape;77;p4"/>
          <p:cNvSpPr/>
          <p:nvPr/>
        </p:nvSpPr>
        <p:spPr>
          <a:xfrm>
            <a:off x="11824167" y="5025685"/>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1858220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78"/>
        <p:cNvGrpSpPr/>
        <p:nvPr/>
      </p:nvGrpSpPr>
      <p:grpSpPr>
        <a:xfrm>
          <a:off x="0" y="0"/>
          <a:ext cx="0" cy="0"/>
          <a:chOff x="0" y="0"/>
          <a:chExt cx="0" cy="0"/>
        </a:xfrm>
      </p:grpSpPr>
      <p:sp>
        <p:nvSpPr>
          <p:cNvPr id="79" name="Google Shape;79;p5"/>
          <p:cNvSpPr txBox="1">
            <a:spLocks noGrp="1"/>
          </p:cNvSpPr>
          <p:nvPr>
            <p:ph type="ctrTitle"/>
          </p:nvPr>
        </p:nvSpPr>
        <p:spPr>
          <a:xfrm>
            <a:off x="1231500" y="1594701"/>
            <a:ext cx="1309600" cy="7704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rgbClr val="000000"/>
              </a:buClr>
              <a:buSzPts val="1800"/>
              <a:buFont typeface="Fira Sans Condensed Medium"/>
              <a:buNone/>
              <a:defRPr sz="3200">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80" name="Google Shape;80;p5"/>
          <p:cNvSpPr txBox="1">
            <a:spLocks noGrp="1"/>
          </p:cNvSpPr>
          <p:nvPr>
            <p:ph type="subTitle" idx="1"/>
          </p:nvPr>
        </p:nvSpPr>
        <p:spPr>
          <a:xfrm>
            <a:off x="1231516" y="2245457"/>
            <a:ext cx="3494000" cy="148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81" name="Google Shape;81;p5"/>
          <p:cNvSpPr txBox="1">
            <a:spLocks noGrp="1"/>
          </p:cNvSpPr>
          <p:nvPr>
            <p:ph type="ctrTitle" idx="2"/>
          </p:nvPr>
        </p:nvSpPr>
        <p:spPr>
          <a:xfrm>
            <a:off x="9400505" y="1594700"/>
            <a:ext cx="1516400" cy="770400"/>
          </a:xfrm>
          <a:prstGeom prst="rect">
            <a:avLst/>
          </a:prstGeom>
          <a:ln>
            <a:noFill/>
          </a:ln>
        </p:spPr>
        <p:txBody>
          <a:bodyPr spcFirstLastPara="1" wrap="square" lIns="91425" tIns="91425" rIns="91425" bIns="91425" anchor="b" anchorCtr="0">
            <a:noAutofit/>
          </a:bodyPr>
          <a:lstStyle>
            <a:lvl1pPr lvl="0" algn="r" rtl="0">
              <a:spcBef>
                <a:spcPts val="0"/>
              </a:spcBef>
              <a:spcAft>
                <a:spcPts val="0"/>
              </a:spcAft>
              <a:buClr>
                <a:srgbClr val="000000"/>
              </a:buClr>
              <a:buSzPts val="1800"/>
              <a:buFont typeface="Fira Sans Condensed Medium"/>
              <a:buNone/>
              <a:defRPr sz="3200">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82" name="Google Shape;82;p5"/>
          <p:cNvSpPr txBox="1">
            <a:spLocks noGrp="1"/>
          </p:cNvSpPr>
          <p:nvPr>
            <p:ph type="subTitle" idx="3"/>
          </p:nvPr>
        </p:nvSpPr>
        <p:spPr>
          <a:xfrm>
            <a:off x="7266888" y="2245457"/>
            <a:ext cx="3650000" cy="1483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83" name="Google Shape;83;p5"/>
          <p:cNvSpPr txBox="1">
            <a:spLocks noGrp="1"/>
          </p:cNvSpPr>
          <p:nvPr>
            <p:ph type="ctrTitle" idx="4"/>
          </p:nvPr>
        </p:nvSpPr>
        <p:spPr>
          <a:xfrm>
            <a:off x="825100" y="548900"/>
            <a:ext cx="6157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84" name="Google Shape;84;p5"/>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85" name="Google Shape;85;p5"/>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86" name="Google Shape;86;p5"/>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87" name="Google Shape;87;p5"/>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88" name="Google Shape;88;p5"/>
          <p:cNvGrpSpPr/>
          <p:nvPr/>
        </p:nvGrpSpPr>
        <p:grpSpPr>
          <a:xfrm>
            <a:off x="8834845" y="-219415"/>
            <a:ext cx="161563" cy="1013993"/>
            <a:chOff x="5245196" y="3136513"/>
            <a:chExt cx="121172" cy="760495"/>
          </a:xfrm>
        </p:grpSpPr>
        <p:sp>
          <p:nvSpPr>
            <p:cNvPr id="89" name="Google Shape;89;p5"/>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90" name="Google Shape;90;p5"/>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91" name="Google Shape;91;p5"/>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2" name="Google Shape;92;p5"/>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1161347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3"/>
        <p:cNvGrpSpPr/>
        <p:nvPr/>
      </p:nvGrpSpPr>
      <p:grpSpPr>
        <a:xfrm>
          <a:off x="0" y="0"/>
          <a:ext cx="0" cy="0"/>
          <a:chOff x="0" y="0"/>
          <a:chExt cx="0" cy="0"/>
        </a:xfrm>
      </p:grpSpPr>
      <p:sp>
        <p:nvSpPr>
          <p:cNvPr id="94" name="Google Shape;94;p6"/>
          <p:cNvSpPr txBox="1">
            <a:spLocks noGrp="1"/>
          </p:cNvSpPr>
          <p:nvPr>
            <p:ph type="ctrTitle"/>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95" name="Google Shape;95;p6"/>
          <p:cNvSpPr/>
          <p:nvPr/>
        </p:nvSpPr>
        <p:spPr>
          <a:xfrm>
            <a:off x="10097400" y="3698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6" name="Google Shape;96;p6"/>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7" name="Google Shape;97;p6"/>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8" name="Google Shape;98;p6"/>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99" name="Google Shape;99;p6"/>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0" name="Google Shape;100;p6"/>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1" name="Google Shape;101;p6"/>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2" name="Google Shape;102;p6"/>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3" name="Google Shape;103;p6"/>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4" name="Google Shape;104;p6"/>
          <p:cNvSpPr/>
          <p:nvPr/>
        </p:nvSpPr>
        <p:spPr>
          <a:xfrm>
            <a:off x="752101" y="6338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39740238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105"/>
        <p:cNvGrpSpPr/>
        <p:nvPr/>
      </p:nvGrpSpPr>
      <p:grpSpPr>
        <a:xfrm>
          <a:off x="0" y="0"/>
          <a:ext cx="0" cy="0"/>
          <a:chOff x="0" y="0"/>
          <a:chExt cx="0" cy="0"/>
        </a:xfrm>
      </p:grpSpPr>
      <p:sp>
        <p:nvSpPr>
          <p:cNvPr id="106" name="Google Shape;106;p7"/>
          <p:cNvSpPr txBox="1">
            <a:spLocks noGrp="1"/>
          </p:cNvSpPr>
          <p:nvPr>
            <p:ph type="body" idx="1"/>
          </p:nvPr>
        </p:nvSpPr>
        <p:spPr>
          <a:xfrm>
            <a:off x="824408" y="2932033"/>
            <a:ext cx="2541200" cy="1728400"/>
          </a:xfrm>
          <a:prstGeom prst="rect">
            <a:avLst/>
          </a:prstGeom>
        </p:spPr>
        <p:txBody>
          <a:bodyPr spcFirstLastPara="1" wrap="square" lIns="91425" tIns="91425" rIns="91425" bIns="91425" anchor="t" anchorCtr="0">
            <a:noAutofit/>
          </a:bodyPr>
          <a:lstStyle>
            <a:lvl1pPr marL="609585" lvl="0" indent="-406390">
              <a:spcBef>
                <a:spcPts val="0"/>
              </a:spcBef>
              <a:spcAft>
                <a:spcPts val="0"/>
              </a:spcAft>
              <a:buSzPts val="1200"/>
              <a:buChar char="●"/>
              <a:defRPr sz="2133"/>
            </a:lvl1pPr>
            <a:lvl2pPr marL="1219170" lvl="1" indent="-406390">
              <a:spcBef>
                <a:spcPts val="2133"/>
              </a:spcBef>
              <a:spcAft>
                <a:spcPts val="0"/>
              </a:spcAft>
              <a:buSzPts val="1200"/>
              <a:buChar char="○"/>
              <a:defRPr sz="1600"/>
            </a:lvl2pPr>
            <a:lvl3pPr marL="1828754" lvl="2" indent="-406390">
              <a:spcBef>
                <a:spcPts val="2133"/>
              </a:spcBef>
              <a:spcAft>
                <a:spcPts val="0"/>
              </a:spcAft>
              <a:buSzPts val="1200"/>
              <a:buChar char="■"/>
              <a:defRPr sz="1600"/>
            </a:lvl3pPr>
            <a:lvl4pPr marL="2438339" lvl="3" indent="-406390">
              <a:spcBef>
                <a:spcPts val="2133"/>
              </a:spcBef>
              <a:spcAft>
                <a:spcPts val="0"/>
              </a:spcAft>
              <a:buSzPts val="1200"/>
              <a:buChar char="●"/>
              <a:defRPr sz="1600"/>
            </a:lvl4pPr>
            <a:lvl5pPr marL="3047924" lvl="4" indent="-406390">
              <a:spcBef>
                <a:spcPts val="2133"/>
              </a:spcBef>
              <a:spcAft>
                <a:spcPts val="0"/>
              </a:spcAft>
              <a:buSzPts val="1200"/>
              <a:buChar char="○"/>
              <a:defRPr sz="1600"/>
            </a:lvl5pPr>
            <a:lvl6pPr marL="3657509" lvl="5" indent="-406390">
              <a:spcBef>
                <a:spcPts val="2133"/>
              </a:spcBef>
              <a:spcAft>
                <a:spcPts val="0"/>
              </a:spcAft>
              <a:buSzPts val="1200"/>
              <a:buChar char="■"/>
              <a:defRPr sz="1600"/>
            </a:lvl6pPr>
            <a:lvl7pPr marL="4267093" lvl="6" indent="-406390">
              <a:spcBef>
                <a:spcPts val="2133"/>
              </a:spcBef>
              <a:spcAft>
                <a:spcPts val="0"/>
              </a:spcAft>
              <a:buSzPts val="1200"/>
              <a:buChar char="●"/>
              <a:defRPr sz="1600"/>
            </a:lvl7pPr>
            <a:lvl8pPr marL="4876678" lvl="7" indent="-406390">
              <a:spcBef>
                <a:spcPts val="2133"/>
              </a:spcBef>
              <a:spcAft>
                <a:spcPts val="0"/>
              </a:spcAft>
              <a:buSzPts val="1200"/>
              <a:buChar char="○"/>
              <a:defRPr sz="1600"/>
            </a:lvl8pPr>
            <a:lvl9pPr marL="5486263" lvl="8" indent="-406390">
              <a:spcBef>
                <a:spcPts val="2133"/>
              </a:spcBef>
              <a:spcAft>
                <a:spcPts val="2133"/>
              </a:spcAft>
              <a:buSzPts val="1200"/>
              <a:buChar char="■"/>
              <a:defRPr sz="1600"/>
            </a:lvl9pPr>
          </a:lstStyle>
          <a:p>
            <a:pPr lvl="0"/>
            <a:r>
              <a:rPr lang="en-US"/>
              <a:t>Click to edit Master text styles</a:t>
            </a:r>
          </a:p>
        </p:txBody>
      </p:sp>
      <p:sp>
        <p:nvSpPr>
          <p:cNvPr id="107" name="Google Shape;107;p7"/>
          <p:cNvSpPr txBox="1">
            <a:spLocks noGrp="1"/>
          </p:cNvSpPr>
          <p:nvPr>
            <p:ph type="ctrTitle"/>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108" name="Google Shape;108;p7"/>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09" name="Google Shape;109;p7"/>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10" name="Google Shape;110;p7"/>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11" name="Google Shape;111;p7"/>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12" name="Google Shape;112;p7"/>
          <p:cNvGrpSpPr/>
          <p:nvPr/>
        </p:nvGrpSpPr>
        <p:grpSpPr>
          <a:xfrm>
            <a:off x="8834845" y="-219415"/>
            <a:ext cx="161563" cy="1013993"/>
            <a:chOff x="5245196" y="3136513"/>
            <a:chExt cx="121172" cy="760495"/>
          </a:xfrm>
        </p:grpSpPr>
        <p:sp>
          <p:nvSpPr>
            <p:cNvPr id="113" name="Google Shape;113;p7"/>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14" name="Google Shape;114;p7"/>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15" name="Google Shape;115;p7"/>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16" name="Google Shape;116;p7"/>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15375785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117"/>
        <p:cNvGrpSpPr/>
        <p:nvPr/>
      </p:nvGrpSpPr>
      <p:grpSpPr>
        <a:xfrm>
          <a:off x="0" y="0"/>
          <a:ext cx="0" cy="0"/>
          <a:chOff x="0" y="0"/>
          <a:chExt cx="0" cy="0"/>
        </a:xfrm>
      </p:grpSpPr>
      <p:sp>
        <p:nvSpPr>
          <p:cNvPr id="118" name="Google Shape;118;p8"/>
          <p:cNvSpPr txBox="1">
            <a:spLocks noGrp="1"/>
          </p:cNvSpPr>
          <p:nvPr>
            <p:ph type="title"/>
          </p:nvPr>
        </p:nvSpPr>
        <p:spPr>
          <a:xfrm>
            <a:off x="2716000" y="1995200"/>
            <a:ext cx="6760000" cy="28676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r>
              <a:rPr lang="en-US"/>
              <a:t>Click to edit Master title style</a:t>
            </a:r>
            <a:endParaRPr/>
          </a:p>
        </p:txBody>
      </p:sp>
      <p:sp>
        <p:nvSpPr>
          <p:cNvPr id="119" name="Google Shape;119;p8"/>
          <p:cNvSpPr/>
          <p:nvPr/>
        </p:nvSpPr>
        <p:spPr>
          <a:xfrm>
            <a:off x="1413942" y="1544851"/>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0" name="Google Shape;120;p8"/>
          <p:cNvSpPr/>
          <p:nvPr/>
        </p:nvSpPr>
        <p:spPr>
          <a:xfrm>
            <a:off x="10399653" y="1221412"/>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1" name="Google Shape;121;p8"/>
          <p:cNvSpPr/>
          <p:nvPr/>
        </p:nvSpPr>
        <p:spPr>
          <a:xfrm>
            <a:off x="7010578" y="3269874"/>
            <a:ext cx="76799" cy="76799"/>
          </a:xfrm>
          <a:custGeom>
            <a:avLst/>
            <a:gdLst/>
            <a:ahLst/>
            <a:cxnLst/>
            <a:rect l="l" t="t" r="r" b="b"/>
            <a:pathLst>
              <a:path w="2198" h="2198" fill="none" extrusionOk="0">
                <a:moveTo>
                  <a:pt x="1" y="1"/>
                </a:moveTo>
                <a:lnTo>
                  <a:pt x="2198" y="1"/>
                </a:lnTo>
                <a:lnTo>
                  <a:pt x="2198" y="2198"/>
                </a:lnTo>
                <a:lnTo>
                  <a:pt x="1" y="2198"/>
                </a:lnTo>
                <a:close/>
              </a:path>
            </a:pathLst>
          </a:custGeom>
          <a:noFill/>
          <a:ln w="13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2" name="Google Shape;122;p8"/>
          <p:cNvSpPr/>
          <p:nvPr/>
        </p:nvSpPr>
        <p:spPr>
          <a:xfrm>
            <a:off x="367559" y="2076079"/>
            <a:ext cx="77112" cy="76799"/>
          </a:xfrm>
          <a:custGeom>
            <a:avLst/>
            <a:gdLst/>
            <a:ahLst/>
            <a:cxnLst/>
            <a:rect l="l" t="t" r="r" b="b"/>
            <a:pathLst>
              <a:path w="2207" h="2198" fill="none" extrusionOk="0">
                <a:moveTo>
                  <a:pt x="0" y="0"/>
                </a:moveTo>
                <a:lnTo>
                  <a:pt x="2207" y="0"/>
                </a:lnTo>
                <a:lnTo>
                  <a:pt x="2207" y="2197"/>
                </a:lnTo>
                <a:lnTo>
                  <a:pt x="0" y="2197"/>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3" name="Google Shape;123;p8"/>
          <p:cNvSpPr/>
          <p:nvPr/>
        </p:nvSpPr>
        <p:spPr>
          <a:xfrm>
            <a:off x="3077176" y="4003181"/>
            <a:ext cx="138781" cy="139096"/>
          </a:xfrm>
          <a:custGeom>
            <a:avLst/>
            <a:gdLst/>
            <a:ahLst/>
            <a:cxnLst/>
            <a:rect l="l" t="t" r="r" b="b"/>
            <a:pathLst>
              <a:path w="3972" h="3981" fill="none" extrusionOk="0">
                <a:moveTo>
                  <a:pt x="1" y="1"/>
                </a:moveTo>
                <a:lnTo>
                  <a:pt x="3972" y="1"/>
                </a:lnTo>
                <a:lnTo>
                  <a:pt x="3972" y="3981"/>
                </a:lnTo>
                <a:lnTo>
                  <a:pt x="1" y="3981"/>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24" name="Google Shape;124;p8"/>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25" name="Google Shape;125;p8"/>
          <p:cNvGrpSpPr/>
          <p:nvPr/>
        </p:nvGrpSpPr>
        <p:grpSpPr>
          <a:xfrm>
            <a:off x="11018243" y="-579154"/>
            <a:ext cx="251848" cy="1575375"/>
            <a:chOff x="2877432" y="975334"/>
            <a:chExt cx="188886" cy="1181531"/>
          </a:xfrm>
        </p:grpSpPr>
        <p:sp>
          <p:nvSpPr>
            <p:cNvPr id="126" name="Google Shape;126;p8"/>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27" name="Google Shape;127;p8"/>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28" name="Google Shape;128;p8"/>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29" name="Google Shape;129;p8"/>
          <p:cNvSpPr/>
          <p:nvPr/>
        </p:nvSpPr>
        <p:spPr>
          <a:xfrm>
            <a:off x="11314661" y="2152843"/>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30" name="Google Shape;130;p8"/>
          <p:cNvSpPr/>
          <p:nvPr/>
        </p:nvSpPr>
        <p:spPr>
          <a:xfrm>
            <a:off x="8390672" y="1114146"/>
            <a:ext cx="107301" cy="107301"/>
          </a:xfrm>
          <a:custGeom>
            <a:avLst/>
            <a:gdLst/>
            <a:ahLst/>
            <a:cxnLst/>
            <a:rect l="l" t="t" r="r" b="b"/>
            <a:pathLst>
              <a:path w="3071" h="3071" extrusionOk="0">
                <a:moveTo>
                  <a:pt x="1" y="1"/>
                </a:moveTo>
                <a:lnTo>
                  <a:pt x="1" y="3071"/>
                </a:lnTo>
                <a:lnTo>
                  <a:pt x="3071" y="3071"/>
                </a:lnTo>
                <a:lnTo>
                  <a:pt x="3071"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31" name="Google Shape;131;p8"/>
          <p:cNvSpPr/>
          <p:nvPr/>
        </p:nvSpPr>
        <p:spPr>
          <a:xfrm>
            <a:off x="2371339" y="2875704"/>
            <a:ext cx="159991" cy="159955"/>
          </a:xfrm>
          <a:custGeom>
            <a:avLst/>
            <a:gdLst/>
            <a:ahLst/>
            <a:cxnLst/>
            <a:rect l="l" t="t" r="r" b="b"/>
            <a:pathLst>
              <a:path w="4579" h="4578" extrusionOk="0">
                <a:moveTo>
                  <a:pt x="1" y="0"/>
                </a:moveTo>
                <a:lnTo>
                  <a:pt x="1" y="4578"/>
                </a:lnTo>
                <a:lnTo>
                  <a:pt x="4578" y="4578"/>
                </a:lnTo>
                <a:lnTo>
                  <a:pt x="457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32" name="Google Shape;132;p8"/>
          <p:cNvGrpSpPr/>
          <p:nvPr/>
        </p:nvGrpSpPr>
        <p:grpSpPr>
          <a:xfrm>
            <a:off x="4120995" y="-711543"/>
            <a:ext cx="130745" cy="1530128"/>
            <a:chOff x="3347921" y="16006"/>
            <a:chExt cx="98059" cy="1147596"/>
          </a:xfrm>
        </p:grpSpPr>
        <p:sp>
          <p:nvSpPr>
            <p:cNvPr id="133" name="Google Shape;133;p8"/>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34" name="Google Shape;134;p8"/>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35" name="Google Shape;135;p8"/>
          <p:cNvGrpSpPr/>
          <p:nvPr/>
        </p:nvGrpSpPr>
        <p:grpSpPr>
          <a:xfrm>
            <a:off x="6523695" y="-453482"/>
            <a:ext cx="161563" cy="1013993"/>
            <a:chOff x="5245196" y="3136513"/>
            <a:chExt cx="121172" cy="760495"/>
          </a:xfrm>
        </p:grpSpPr>
        <p:sp>
          <p:nvSpPr>
            <p:cNvPr id="136" name="Google Shape;136;p8"/>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37" name="Google Shape;137;p8"/>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38" name="Google Shape;138;p8"/>
          <p:cNvGrpSpPr/>
          <p:nvPr/>
        </p:nvGrpSpPr>
        <p:grpSpPr>
          <a:xfrm>
            <a:off x="9290448" y="113920"/>
            <a:ext cx="177669" cy="2603169"/>
            <a:chOff x="6780548" y="337714"/>
            <a:chExt cx="133252" cy="1952377"/>
          </a:xfrm>
        </p:grpSpPr>
        <p:sp>
          <p:nvSpPr>
            <p:cNvPr id="139" name="Google Shape;139;p8"/>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0" name="Google Shape;140;p8"/>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41" name="Google Shape;141;p8"/>
          <p:cNvGrpSpPr/>
          <p:nvPr/>
        </p:nvGrpSpPr>
        <p:grpSpPr>
          <a:xfrm>
            <a:off x="334156" y="3203068"/>
            <a:ext cx="251533" cy="3291139"/>
            <a:chOff x="250617" y="2402301"/>
            <a:chExt cx="188650" cy="2468354"/>
          </a:xfrm>
        </p:grpSpPr>
        <p:sp>
          <p:nvSpPr>
            <p:cNvPr id="142" name="Google Shape;142;p8"/>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3" name="Google Shape;143;p8"/>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4" name="Google Shape;144;p8"/>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5" name="Google Shape;145;p8"/>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46" name="Google Shape;146;p8"/>
          <p:cNvGrpSpPr/>
          <p:nvPr/>
        </p:nvGrpSpPr>
        <p:grpSpPr>
          <a:xfrm>
            <a:off x="1309890" y="2260129"/>
            <a:ext cx="265649" cy="3771913"/>
            <a:chOff x="1608717" y="1280046"/>
            <a:chExt cx="199237" cy="2828935"/>
          </a:xfrm>
        </p:grpSpPr>
        <p:sp>
          <p:nvSpPr>
            <p:cNvPr id="147" name="Google Shape;147;p8"/>
            <p:cNvSpPr/>
            <p:nvPr/>
          </p:nvSpPr>
          <p:spPr>
            <a:xfrm>
              <a:off x="1608717" y="3909744"/>
              <a:ext cx="199237" cy="199237"/>
            </a:xfrm>
            <a:custGeom>
              <a:avLst/>
              <a:gdLst/>
              <a:ahLst/>
              <a:cxnLst/>
              <a:rect l="l" t="t" r="r" b="b"/>
              <a:pathLst>
                <a:path w="7603" h="7603" extrusionOk="0">
                  <a:moveTo>
                    <a:pt x="0" y="1"/>
                  </a:moveTo>
                  <a:lnTo>
                    <a:pt x="0" y="7602"/>
                  </a:lnTo>
                  <a:lnTo>
                    <a:pt x="7602" y="7602"/>
                  </a:lnTo>
                  <a:lnTo>
                    <a:pt x="760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8" name="Google Shape;148;p8"/>
            <p:cNvSpPr/>
            <p:nvPr/>
          </p:nvSpPr>
          <p:spPr>
            <a:xfrm>
              <a:off x="1656175" y="3269477"/>
              <a:ext cx="104086" cy="104086"/>
            </a:xfrm>
            <a:custGeom>
              <a:avLst/>
              <a:gdLst/>
              <a:ahLst/>
              <a:cxnLst/>
              <a:rect l="l" t="t" r="r" b="b"/>
              <a:pathLst>
                <a:path w="3972" h="3972" extrusionOk="0">
                  <a:moveTo>
                    <a:pt x="0" y="1"/>
                  </a:moveTo>
                  <a:lnTo>
                    <a:pt x="0" y="3972"/>
                  </a:lnTo>
                  <a:lnTo>
                    <a:pt x="3971" y="3972"/>
                  </a:lnTo>
                  <a:lnTo>
                    <a:pt x="3971"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49" name="Google Shape;149;p8"/>
            <p:cNvSpPr/>
            <p:nvPr/>
          </p:nvSpPr>
          <p:spPr>
            <a:xfrm>
              <a:off x="1704104" y="1280046"/>
              <a:ext cx="8464" cy="1794099"/>
            </a:xfrm>
            <a:custGeom>
              <a:avLst/>
              <a:gdLst/>
              <a:ahLst/>
              <a:cxnLst/>
              <a:rect l="l" t="t" r="r" b="b"/>
              <a:pathLst>
                <a:path w="323" h="68464" extrusionOk="0">
                  <a:moveTo>
                    <a:pt x="157" y="0"/>
                  </a:moveTo>
                  <a:lnTo>
                    <a:pt x="0" y="68464"/>
                  </a:lnTo>
                  <a:lnTo>
                    <a:pt x="322" y="68464"/>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50" name="Google Shape;150;p8"/>
          <p:cNvSpPr/>
          <p:nvPr/>
        </p:nvSpPr>
        <p:spPr>
          <a:xfrm>
            <a:off x="862484" y="28595"/>
            <a:ext cx="11285" cy="2252092"/>
          </a:xfrm>
          <a:custGeom>
            <a:avLst/>
            <a:gdLst/>
            <a:ahLst/>
            <a:cxnLst/>
            <a:rect l="l" t="t" r="r" b="b"/>
            <a:pathLst>
              <a:path w="323" h="64456" extrusionOk="0">
                <a:moveTo>
                  <a:pt x="166" y="0"/>
                </a:moveTo>
                <a:lnTo>
                  <a:pt x="1" y="64456"/>
                </a:lnTo>
                <a:lnTo>
                  <a:pt x="322" y="64456"/>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51" name="Google Shape;151;p8"/>
          <p:cNvGrpSpPr/>
          <p:nvPr/>
        </p:nvGrpSpPr>
        <p:grpSpPr>
          <a:xfrm>
            <a:off x="2718253" y="231877"/>
            <a:ext cx="76799" cy="1109065"/>
            <a:chOff x="2038689" y="173907"/>
            <a:chExt cx="57599" cy="831799"/>
          </a:xfrm>
        </p:grpSpPr>
        <p:sp>
          <p:nvSpPr>
            <p:cNvPr id="152" name="Google Shape;152;p8"/>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53" name="Google Shape;153;p8"/>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54" name="Google Shape;154;p8"/>
          <p:cNvGrpSpPr/>
          <p:nvPr/>
        </p:nvGrpSpPr>
        <p:grpSpPr>
          <a:xfrm>
            <a:off x="10677462" y="2811881"/>
            <a:ext cx="265335" cy="2853025"/>
            <a:chOff x="8008096" y="2108910"/>
            <a:chExt cx="199001" cy="2139769"/>
          </a:xfrm>
        </p:grpSpPr>
        <p:sp>
          <p:nvSpPr>
            <p:cNvPr id="155" name="Google Shape;155;p8"/>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56" name="Google Shape;156;p8"/>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57" name="Google Shape;157;p8"/>
          <p:cNvSpPr/>
          <p:nvPr/>
        </p:nvSpPr>
        <p:spPr>
          <a:xfrm>
            <a:off x="3602692" y="1544868"/>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58" name="Google Shape;158;p8"/>
          <p:cNvGrpSpPr/>
          <p:nvPr/>
        </p:nvGrpSpPr>
        <p:grpSpPr>
          <a:xfrm>
            <a:off x="5460195" y="-1146253"/>
            <a:ext cx="265335" cy="2853025"/>
            <a:chOff x="8008096" y="2108910"/>
            <a:chExt cx="199001" cy="2139769"/>
          </a:xfrm>
        </p:grpSpPr>
        <p:sp>
          <p:nvSpPr>
            <p:cNvPr id="159" name="Google Shape;159;p8"/>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60" name="Google Shape;160;p8"/>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61" name="Google Shape;161;p8"/>
          <p:cNvGrpSpPr/>
          <p:nvPr/>
        </p:nvGrpSpPr>
        <p:grpSpPr>
          <a:xfrm>
            <a:off x="8444382" y="4939920"/>
            <a:ext cx="177669" cy="2603169"/>
            <a:chOff x="6780548" y="337714"/>
            <a:chExt cx="133252" cy="1952377"/>
          </a:xfrm>
        </p:grpSpPr>
        <p:sp>
          <p:nvSpPr>
            <p:cNvPr id="162" name="Google Shape;162;p8"/>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63" name="Google Shape;163;p8"/>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64" name="Google Shape;164;p8"/>
          <p:cNvGrpSpPr/>
          <p:nvPr/>
        </p:nvGrpSpPr>
        <p:grpSpPr>
          <a:xfrm>
            <a:off x="3602695" y="4817018"/>
            <a:ext cx="161563" cy="1013993"/>
            <a:chOff x="5245196" y="3136513"/>
            <a:chExt cx="121172" cy="760495"/>
          </a:xfrm>
        </p:grpSpPr>
        <p:sp>
          <p:nvSpPr>
            <p:cNvPr id="165" name="Google Shape;165;p8"/>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66" name="Google Shape;166;p8"/>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67" name="Google Shape;167;p8"/>
          <p:cNvSpPr/>
          <p:nvPr/>
        </p:nvSpPr>
        <p:spPr>
          <a:xfrm>
            <a:off x="7386031" y="602229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68" name="Google Shape;168;p8"/>
          <p:cNvSpPr/>
          <p:nvPr/>
        </p:nvSpPr>
        <p:spPr>
          <a:xfrm>
            <a:off x="9325623" y="4505046"/>
            <a:ext cx="107301" cy="107301"/>
          </a:xfrm>
          <a:custGeom>
            <a:avLst/>
            <a:gdLst/>
            <a:ahLst/>
            <a:cxnLst/>
            <a:rect l="l" t="t" r="r" b="b"/>
            <a:pathLst>
              <a:path w="3071" h="3071" extrusionOk="0">
                <a:moveTo>
                  <a:pt x="1" y="1"/>
                </a:moveTo>
                <a:lnTo>
                  <a:pt x="1" y="3071"/>
                </a:lnTo>
                <a:lnTo>
                  <a:pt x="3071" y="3071"/>
                </a:lnTo>
                <a:lnTo>
                  <a:pt x="3071"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42433646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169"/>
        <p:cNvGrpSpPr/>
        <p:nvPr/>
      </p:nvGrpSpPr>
      <p:grpSpPr>
        <a:xfrm>
          <a:off x="0" y="0"/>
          <a:ext cx="0" cy="0"/>
          <a:chOff x="0" y="0"/>
          <a:chExt cx="0" cy="0"/>
        </a:xfrm>
      </p:grpSpPr>
      <p:sp>
        <p:nvSpPr>
          <p:cNvPr id="170" name="Google Shape;170;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r>
              <a:rPr lang="en-US"/>
              <a:t>Click to edit Master title style</a:t>
            </a:r>
            <a:endParaRPr/>
          </a:p>
        </p:txBody>
      </p:sp>
      <p:sp>
        <p:nvSpPr>
          <p:cNvPr id="171" name="Google Shape;171;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r>
              <a:rPr lang="en-US"/>
              <a:t>Click to edit Master subtitle style</a:t>
            </a:r>
            <a:endParaRPr/>
          </a:p>
        </p:txBody>
      </p:sp>
      <p:sp>
        <p:nvSpPr>
          <p:cNvPr id="172" name="Google Shape;172;p9"/>
          <p:cNvSpPr txBox="1">
            <a:spLocks noGrp="1"/>
          </p:cNvSpPr>
          <p:nvPr>
            <p:ph type="body" idx="2"/>
          </p:nvPr>
        </p:nvSpPr>
        <p:spPr>
          <a:xfrm>
            <a:off x="6586000" y="965433"/>
            <a:ext cx="5116000" cy="4926800"/>
          </a:xfrm>
          <a:prstGeom prst="rect">
            <a:avLst/>
          </a:prstGeom>
        </p:spPr>
        <p:txBody>
          <a:bodyPr spcFirstLastPara="1" wrap="square" lIns="91425" tIns="91425" rIns="91425" bIns="91425" anchor="ctr"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pPr lvl="0"/>
            <a:r>
              <a:rPr lang="en-US"/>
              <a:t>Click to edit Master text styles</a:t>
            </a:r>
          </a:p>
        </p:txBody>
      </p:sp>
    </p:spTree>
    <p:extLst>
      <p:ext uri="{BB962C8B-B14F-4D97-AF65-F5344CB8AC3E}">
        <p14:creationId xmlns:p14="http://schemas.microsoft.com/office/powerpoint/2010/main" val="3349291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73"/>
        <p:cNvGrpSpPr/>
        <p:nvPr/>
      </p:nvGrpSpPr>
      <p:grpSpPr>
        <a:xfrm>
          <a:off x="0" y="0"/>
          <a:ext cx="0" cy="0"/>
          <a:chOff x="0" y="0"/>
          <a:chExt cx="0" cy="0"/>
        </a:xfrm>
      </p:grpSpPr>
      <p:sp>
        <p:nvSpPr>
          <p:cNvPr id="174" name="Google Shape;174;p10"/>
          <p:cNvSpPr txBox="1">
            <a:spLocks noGrp="1"/>
          </p:cNvSpPr>
          <p:nvPr>
            <p:ph type="title"/>
          </p:nvPr>
        </p:nvSpPr>
        <p:spPr>
          <a:xfrm>
            <a:off x="775900" y="4522195"/>
            <a:ext cx="5502000" cy="1761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rPr lang="en-US"/>
              <a:t>Click to edit Master title style</a:t>
            </a:r>
            <a:endParaRPr/>
          </a:p>
        </p:txBody>
      </p:sp>
    </p:spTree>
    <p:extLst>
      <p:ext uri="{BB962C8B-B14F-4D97-AF65-F5344CB8AC3E}">
        <p14:creationId xmlns:p14="http://schemas.microsoft.com/office/powerpoint/2010/main" val="34475589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75"/>
        <p:cNvGrpSpPr/>
        <p:nvPr/>
      </p:nvGrpSpPr>
      <p:grpSpPr>
        <a:xfrm>
          <a:off x="0" y="0"/>
          <a:ext cx="0" cy="0"/>
          <a:chOff x="0" y="0"/>
          <a:chExt cx="0" cy="0"/>
        </a:xfrm>
      </p:grpSpPr>
      <p:sp>
        <p:nvSpPr>
          <p:cNvPr id="176" name="Google Shape;176;p11"/>
          <p:cNvSpPr txBox="1">
            <a:spLocks noGrp="1"/>
          </p:cNvSpPr>
          <p:nvPr>
            <p:ph type="ctrTitle"/>
          </p:nvPr>
        </p:nvSpPr>
        <p:spPr>
          <a:xfrm>
            <a:off x="4091567" y="4100433"/>
            <a:ext cx="4074400" cy="73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3200">
                <a:solidFill>
                  <a:schemeClr val="accent1"/>
                </a:solidFill>
              </a:defRPr>
            </a:lvl1pPr>
            <a:lvl2pPr lvl="1" algn="ctr" rtl="0">
              <a:spcBef>
                <a:spcPts val="0"/>
              </a:spcBef>
              <a:spcAft>
                <a:spcPts val="0"/>
              </a:spcAft>
              <a:buSzPts val="5200"/>
              <a:buNone/>
              <a:defRPr sz="6933"/>
            </a:lvl2pPr>
            <a:lvl3pPr lvl="2" algn="ctr" rtl="0">
              <a:spcBef>
                <a:spcPts val="0"/>
              </a:spcBef>
              <a:spcAft>
                <a:spcPts val="0"/>
              </a:spcAft>
              <a:buSzPts val="5200"/>
              <a:buNone/>
              <a:defRPr sz="6933"/>
            </a:lvl3pPr>
            <a:lvl4pPr lvl="3" algn="ctr" rtl="0">
              <a:spcBef>
                <a:spcPts val="0"/>
              </a:spcBef>
              <a:spcAft>
                <a:spcPts val="0"/>
              </a:spcAft>
              <a:buSzPts val="5200"/>
              <a:buNone/>
              <a:defRPr sz="6933"/>
            </a:lvl4pPr>
            <a:lvl5pPr lvl="4" algn="ctr" rtl="0">
              <a:spcBef>
                <a:spcPts val="0"/>
              </a:spcBef>
              <a:spcAft>
                <a:spcPts val="0"/>
              </a:spcAft>
              <a:buSzPts val="5200"/>
              <a:buNone/>
              <a:defRPr sz="6933"/>
            </a:lvl5pPr>
            <a:lvl6pPr lvl="5" algn="ctr" rtl="0">
              <a:spcBef>
                <a:spcPts val="0"/>
              </a:spcBef>
              <a:spcAft>
                <a:spcPts val="0"/>
              </a:spcAft>
              <a:buSzPts val="5200"/>
              <a:buNone/>
              <a:defRPr sz="6933"/>
            </a:lvl6pPr>
            <a:lvl7pPr lvl="6" algn="ctr" rtl="0">
              <a:spcBef>
                <a:spcPts val="0"/>
              </a:spcBef>
              <a:spcAft>
                <a:spcPts val="0"/>
              </a:spcAft>
              <a:buSzPts val="5200"/>
              <a:buNone/>
              <a:defRPr sz="6933"/>
            </a:lvl7pPr>
            <a:lvl8pPr lvl="7" algn="ctr" rtl="0">
              <a:spcBef>
                <a:spcPts val="0"/>
              </a:spcBef>
              <a:spcAft>
                <a:spcPts val="0"/>
              </a:spcAft>
              <a:buSzPts val="5200"/>
              <a:buNone/>
              <a:defRPr sz="6933"/>
            </a:lvl8pPr>
            <a:lvl9pPr lvl="8" algn="ctr" rtl="0">
              <a:spcBef>
                <a:spcPts val="0"/>
              </a:spcBef>
              <a:spcAft>
                <a:spcPts val="0"/>
              </a:spcAft>
              <a:buSzPts val="5200"/>
              <a:buNone/>
              <a:defRPr sz="6933"/>
            </a:lvl9pPr>
          </a:lstStyle>
          <a:p>
            <a:r>
              <a:rPr lang="en-US"/>
              <a:t>Click to edit Master title style</a:t>
            </a:r>
            <a:endParaRPr/>
          </a:p>
        </p:txBody>
      </p:sp>
      <p:sp>
        <p:nvSpPr>
          <p:cNvPr id="177" name="Google Shape;177;p11"/>
          <p:cNvSpPr txBox="1">
            <a:spLocks noGrp="1"/>
          </p:cNvSpPr>
          <p:nvPr>
            <p:ph type="subTitle" idx="1"/>
          </p:nvPr>
        </p:nvSpPr>
        <p:spPr>
          <a:xfrm>
            <a:off x="3110667" y="2398767"/>
            <a:ext cx="5970800" cy="1056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800"/>
              <a:buNone/>
              <a:defRPr/>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178" name="Google Shape;178;p11"/>
          <p:cNvSpPr/>
          <p:nvPr/>
        </p:nvSpPr>
        <p:spPr>
          <a:xfrm>
            <a:off x="2161559" y="3854151"/>
            <a:ext cx="161597" cy="161912"/>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79" name="Google Shape;179;p11"/>
          <p:cNvSpPr/>
          <p:nvPr/>
        </p:nvSpPr>
        <p:spPr>
          <a:xfrm>
            <a:off x="1651653" y="2809179"/>
            <a:ext cx="161912" cy="161912"/>
          </a:xfrm>
          <a:custGeom>
            <a:avLst/>
            <a:gdLst/>
            <a:ahLst/>
            <a:cxnLst/>
            <a:rect l="l" t="t" r="r" b="b"/>
            <a:pathLst>
              <a:path w="4634" h="4634" extrusionOk="0">
                <a:moveTo>
                  <a:pt x="0" y="1"/>
                </a:moveTo>
                <a:lnTo>
                  <a:pt x="0" y="4634"/>
                </a:lnTo>
                <a:lnTo>
                  <a:pt x="4633" y="4634"/>
                </a:lnTo>
                <a:lnTo>
                  <a:pt x="4633" y="1"/>
                </a:lnTo>
                <a:close/>
              </a:path>
            </a:pathLst>
          </a:cu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80" name="Google Shape;180;p11"/>
          <p:cNvSpPr/>
          <p:nvPr/>
        </p:nvSpPr>
        <p:spPr>
          <a:xfrm>
            <a:off x="11613365" y="6428661"/>
            <a:ext cx="130745" cy="131060"/>
          </a:xfrm>
          <a:custGeom>
            <a:avLst/>
            <a:gdLst/>
            <a:ahLst/>
            <a:cxnLst/>
            <a:rect l="l" t="t" r="r" b="b"/>
            <a:pathLst>
              <a:path w="3742" h="3751" fill="none" extrusionOk="0">
                <a:moveTo>
                  <a:pt x="1" y="0"/>
                </a:moveTo>
                <a:lnTo>
                  <a:pt x="3742" y="0"/>
                </a:lnTo>
                <a:lnTo>
                  <a:pt x="3742" y="3750"/>
                </a:lnTo>
                <a:lnTo>
                  <a:pt x="1" y="3750"/>
                </a:lnTo>
                <a:close/>
              </a:path>
            </a:pathLst>
          </a:custGeom>
          <a:noFill/>
          <a:ln w="29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81" name="Google Shape;181;p11"/>
          <p:cNvSpPr/>
          <p:nvPr/>
        </p:nvSpPr>
        <p:spPr>
          <a:xfrm>
            <a:off x="367559" y="2076079"/>
            <a:ext cx="77112" cy="76799"/>
          </a:xfrm>
          <a:custGeom>
            <a:avLst/>
            <a:gdLst/>
            <a:ahLst/>
            <a:cxnLst/>
            <a:rect l="l" t="t" r="r" b="b"/>
            <a:pathLst>
              <a:path w="2207" h="2198" fill="none" extrusionOk="0">
                <a:moveTo>
                  <a:pt x="0" y="0"/>
                </a:moveTo>
                <a:lnTo>
                  <a:pt x="2207" y="0"/>
                </a:lnTo>
                <a:lnTo>
                  <a:pt x="2207" y="2197"/>
                </a:lnTo>
                <a:lnTo>
                  <a:pt x="0" y="2197"/>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182" name="Google Shape;182;p11"/>
          <p:cNvSpPr/>
          <p:nvPr/>
        </p:nvSpPr>
        <p:spPr>
          <a:xfrm>
            <a:off x="11018231" y="3938241"/>
            <a:ext cx="138781" cy="139096"/>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83" name="Google Shape;183;p11"/>
          <p:cNvGrpSpPr/>
          <p:nvPr/>
        </p:nvGrpSpPr>
        <p:grpSpPr>
          <a:xfrm>
            <a:off x="10956009" y="4769030"/>
            <a:ext cx="251848" cy="1575375"/>
            <a:chOff x="2877432" y="975334"/>
            <a:chExt cx="188886" cy="1181531"/>
          </a:xfrm>
        </p:grpSpPr>
        <p:sp>
          <p:nvSpPr>
            <p:cNvPr id="184" name="Google Shape;184;p11"/>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85" name="Google Shape;185;p11"/>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86" name="Google Shape;186;p11"/>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87" name="Google Shape;187;p11"/>
          <p:cNvSpPr/>
          <p:nvPr/>
        </p:nvSpPr>
        <p:spPr>
          <a:xfrm>
            <a:off x="11625061" y="1553176"/>
            <a:ext cx="107336" cy="107301"/>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188" name="Google Shape;188;p11"/>
          <p:cNvGrpSpPr/>
          <p:nvPr/>
        </p:nvGrpSpPr>
        <p:grpSpPr>
          <a:xfrm>
            <a:off x="10025796" y="4324424"/>
            <a:ext cx="130745" cy="1530128"/>
            <a:chOff x="3347921" y="16006"/>
            <a:chExt cx="98059" cy="1147596"/>
          </a:xfrm>
        </p:grpSpPr>
        <p:sp>
          <p:nvSpPr>
            <p:cNvPr id="189" name="Google Shape;189;p11"/>
            <p:cNvSpPr/>
            <p:nvPr/>
          </p:nvSpPr>
          <p:spPr>
            <a:xfrm>
              <a:off x="3347921" y="1065280"/>
              <a:ext cx="98059" cy="98321"/>
            </a:xfrm>
            <a:custGeom>
              <a:avLst/>
              <a:gdLst/>
              <a:ahLst/>
              <a:cxnLst/>
              <a:rect l="l" t="t" r="r" b="b"/>
              <a:pathLst>
                <a:path w="3742" h="3752" fill="none" extrusionOk="0">
                  <a:moveTo>
                    <a:pt x="0" y="1"/>
                  </a:moveTo>
                  <a:lnTo>
                    <a:pt x="3741" y="1"/>
                  </a:lnTo>
                  <a:lnTo>
                    <a:pt x="3741" y="3751"/>
                  </a:lnTo>
                  <a:lnTo>
                    <a:pt x="0" y="3751"/>
                  </a:lnTo>
                  <a:close/>
                </a:path>
              </a:pathLst>
            </a:custGeom>
            <a:noFill/>
            <a:ln w="2975" cap="flat" cmpd="sng">
              <a:solidFill>
                <a:srgbClr val="E898A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0" name="Google Shape;190;p11"/>
            <p:cNvSpPr/>
            <p:nvPr/>
          </p:nvSpPr>
          <p:spPr>
            <a:xfrm>
              <a:off x="3392705" y="16006"/>
              <a:ext cx="8464" cy="894665"/>
            </a:xfrm>
            <a:custGeom>
              <a:avLst/>
              <a:gdLst/>
              <a:ahLst/>
              <a:cxnLst/>
              <a:rect l="l" t="t" r="r" b="b"/>
              <a:pathLst>
                <a:path w="323" h="34141" extrusionOk="0">
                  <a:moveTo>
                    <a:pt x="157" y="1"/>
                  </a:moveTo>
                  <a:lnTo>
                    <a:pt x="1" y="34141"/>
                  </a:lnTo>
                  <a:lnTo>
                    <a:pt x="323" y="34141"/>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91" name="Google Shape;191;p11"/>
          <p:cNvGrpSpPr/>
          <p:nvPr/>
        </p:nvGrpSpPr>
        <p:grpSpPr>
          <a:xfrm>
            <a:off x="1074428" y="3938218"/>
            <a:ext cx="161563" cy="1013993"/>
            <a:chOff x="5245196" y="3136513"/>
            <a:chExt cx="121172" cy="760495"/>
          </a:xfrm>
        </p:grpSpPr>
        <p:sp>
          <p:nvSpPr>
            <p:cNvPr id="192" name="Google Shape;192;p11"/>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3" name="Google Shape;193;p11"/>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194" name="Google Shape;194;p11"/>
          <p:cNvGrpSpPr/>
          <p:nvPr/>
        </p:nvGrpSpPr>
        <p:grpSpPr>
          <a:xfrm>
            <a:off x="334156" y="3203068"/>
            <a:ext cx="251533" cy="3291139"/>
            <a:chOff x="250617" y="2402301"/>
            <a:chExt cx="188650" cy="2468354"/>
          </a:xfrm>
        </p:grpSpPr>
        <p:sp>
          <p:nvSpPr>
            <p:cNvPr id="195" name="Google Shape;195;p11"/>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6" name="Google Shape;196;p11"/>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7" name="Google Shape;197;p11"/>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198" name="Google Shape;198;p11"/>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199" name="Google Shape;199;p11"/>
          <p:cNvSpPr/>
          <p:nvPr/>
        </p:nvSpPr>
        <p:spPr>
          <a:xfrm>
            <a:off x="11076286" y="-511969"/>
            <a:ext cx="11285" cy="3359516"/>
          </a:xfrm>
          <a:custGeom>
            <a:avLst/>
            <a:gdLst/>
            <a:ahLst/>
            <a:cxnLst/>
            <a:rect l="l" t="t" r="r" b="b"/>
            <a:pathLst>
              <a:path w="323" h="96151" extrusionOk="0">
                <a:moveTo>
                  <a:pt x="166" y="0"/>
                </a:moveTo>
                <a:lnTo>
                  <a:pt x="1" y="96150"/>
                </a:lnTo>
                <a:lnTo>
                  <a:pt x="323" y="96150"/>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00" name="Google Shape;200;p11"/>
          <p:cNvSpPr/>
          <p:nvPr/>
        </p:nvSpPr>
        <p:spPr>
          <a:xfrm>
            <a:off x="862484" y="28595"/>
            <a:ext cx="11285" cy="2252092"/>
          </a:xfrm>
          <a:custGeom>
            <a:avLst/>
            <a:gdLst/>
            <a:ahLst/>
            <a:cxnLst/>
            <a:rect l="l" t="t" r="r" b="b"/>
            <a:pathLst>
              <a:path w="323" h="64456" extrusionOk="0">
                <a:moveTo>
                  <a:pt x="166" y="0"/>
                </a:moveTo>
                <a:lnTo>
                  <a:pt x="1" y="64456"/>
                </a:lnTo>
                <a:lnTo>
                  <a:pt x="322" y="64456"/>
                </a:lnTo>
                <a:lnTo>
                  <a:pt x="16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01" name="Google Shape;201;p11"/>
          <p:cNvGrpSpPr/>
          <p:nvPr/>
        </p:nvGrpSpPr>
        <p:grpSpPr>
          <a:xfrm>
            <a:off x="2718253" y="231877"/>
            <a:ext cx="76799" cy="1109065"/>
            <a:chOff x="2038689" y="173907"/>
            <a:chExt cx="57599" cy="831799"/>
          </a:xfrm>
        </p:grpSpPr>
        <p:sp>
          <p:nvSpPr>
            <p:cNvPr id="202" name="Google Shape;202;p11"/>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3" name="Google Shape;203;p11"/>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04" name="Google Shape;204;p11"/>
          <p:cNvSpPr/>
          <p:nvPr/>
        </p:nvSpPr>
        <p:spPr>
          <a:xfrm>
            <a:off x="10109787" y="2446045"/>
            <a:ext cx="161912" cy="161912"/>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05" name="Google Shape;205;p11"/>
          <p:cNvGrpSpPr/>
          <p:nvPr/>
        </p:nvGrpSpPr>
        <p:grpSpPr>
          <a:xfrm>
            <a:off x="6560227" y="-661988"/>
            <a:ext cx="251848" cy="1575375"/>
            <a:chOff x="2877432" y="975334"/>
            <a:chExt cx="188886" cy="1181531"/>
          </a:xfrm>
        </p:grpSpPr>
        <p:sp>
          <p:nvSpPr>
            <p:cNvPr id="206" name="Google Shape;206;p11"/>
            <p:cNvSpPr/>
            <p:nvPr/>
          </p:nvSpPr>
          <p:spPr>
            <a:xfrm>
              <a:off x="2877432" y="1968242"/>
              <a:ext cx="188886" cy="188624"/>
            </a:xfrm>
            <a:custGeom>
              <a:avLst/>
              <a:gdLst/>
              <a:ahLst/>
              <a:cxnLst/>
              <a:rect l="l" t="t" r="r" b="b"/>
              <a:pathLst>
                <a:path w="7208" h="7198" fill="none" extrusionOk="0">
                  <a:moveTo>
                    <a:pt x="1" y="0"/>
                  </a:moveTo>
                  <a:lnTo>
                    <a:pt x="7208" y="0"/>
                  </a:lnTo>
                  <a:lnTo>
                    <a:pt x="7208" y="7198"/>
                  </a:lnTo>
                  <a:lnTo>
                    <a:pt x="1" y="7198"/>
                  </a:lnTo>
                  <a:close/>
                </a:path>
              </a:pathLst>
            </a:custGeom>
            <a:noFill/>
            <a:ln w="5750" cap="flat" cmpd="sng">
              <a:solidFill>
                <a:schemeClr val="accent2"/>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7" name="Google Shape;207;p11"/>
            <p:cNvSpPr/>
            <p:nvPr/>
          </p:nvSpPr>
          <p:spPr>
            <a:xfrm>
              <a:off x="2905393" y="1452501"/>
              <a:ext cx="133226" cy="133252"/>
            </a:xfrm>
            <a:custGeom>
              <a:avLst/>
              <a:gdLst/>
              <a:ahLst/>
              <a:cxnLst/>
              <a:rect l="l" t="t" r="r" b="b"/>
              <a:pathLst>
                <a:path w="5084" h="5085" fill="none" extrusionOk="0">
                  <a:moveTo>
                    <a:pt x="0" y="1"/>
                  </a:moveTo>
                  <a:lnTo>
                    <a:pt x="5083" y="1"/>
                  </a:lnTo>
                  <a:lnTo>
                    <a:pt x="5083" y="5084"/>
                  </a:lnTo>
                  <a:lnTo>
                    <a:pt x="0" y="5084"/>
                  </a:lnTo>
                  <a:close/>
                </a:path>
              </a:pathLst>
            </a:custGeom>
            <a:noFill/>
            <a:ln w="4125" cap="flat" cmpd="sng">
              <a:solidFill>
                <a:schemeClr val="accent2"/>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08" name="Google Shape;208;p11"/>
            <p:cNvSpPr/>
            <p:nvPr/>
          </p:nvSpPr>
          <p:spPr>
            <a:xfrm>
              <a:off x="2931651" y="975334"/>
              <a:ext cx="80476" cy="80711"/>
            </a:xfrm>
            <a:custGeom>
              <a:avLst/>
              <a:gdLst/>
              <a:ahLst/>
              <a:cxnLst/>
              <a:rect l="l" t="t" r="r" b="b"/>
              <a:pathLst>
                <a:path w="3071" h="3080" fill="none" extrusionOk="0">
                  <a:moveTo>
                    <a:pt x="0" y="0"/>
                  </a:moveTo>
                  <a:lnTo>
                    <a:pt x="3070" y="0"/>
                  </a:lnTo>
                  <a:lnTo>
                    <a:pt x="3070" y="3080"/>
                  </a:lnTo>
                  <a:lnTo>
                    <a:pt x="0" y="3080"/>
                  </a:lnTo>
                  <a:close/>
                </a:path>
              </a:pathLst>
            </a:custGeom>
            <a:noFill/>
            <a:ln w="2525" cap="flat" cmpd="sng">
              <a:solidFill>
                <a:schemeClr val="accent2"/>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09" name="Google Shape;209;p11"/>
          <p:cNvSpPr/>
          <p:nvPr/>
        </p:nvSpPr>
        <p:spPr>
          <a:xfrm>
            <a:off x="9446406" y="732763"/>
            <a:ext cx="107301" cy="107301"/>
          </a:xfrm>
          <a:custGeom>
            <a:avLst/>
            <a:gdLst/>
            <a:ahLst/>
            <a:cxnLst/>
            <a:rect l="l" t="t" r="r" b="b"/>
            <a:pathLst>
              <a:path w="3071" h="3071" extrusionOk="0">
                <a:moveTo>
                  <a:pt x="1" y="1"/>
                </a:moveTo>
                <a:lnTo>
                  <a:pt x="1" y="3071"/>
                </a:lnTo>
                <a:lnTo>
                  <a:pt x="3071" y="3071"/>
                </a:lnTo>
                <a:lnTo>
                  <a:pt x="3071"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10" name="Google Shape;210;p11"/>
          <p:cNvGrpSpPr/>
          <p:nvPr/>
        </p:nvGrpSpPr>
        <p:grpSpPr>
          <a:xfrm>
            <a:off x="4040628" y="-298465"/>
            <a:ext cx="161563" cy="1013993"/>
            <a:chOff x="5245196" y="3136513"/>
            <a:chExt cx="121172" cy="760495"/>
          </a:xfrm>
        </p:grpSpPr>
        <p:sp>
          <p:nvSpPr>
            <p:cNvPr id="211" name="Google Shape;211;p11"/>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12" name="Google Shape;212;p11"/>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213" name="Google Shape;213;p11"/>
          <p:cNvGrpSpPr/>
          <p:nvPr/>
        </p:nvGrpSpPr>
        <p:grpSpPr>
          <a:xfrm>
            <a:off x="3075057" y="3425629"/>
            <a:ext cx="265649" cy="3771913"/>
            <a:chOff x="1608717" y="1280046"/>
            <a:chExt cx="199237" cy="2828935"/>
          </a:xfrm>
        </p:grpSpPr>
        <p:sp>
          <p:nvSpPr>
            <p:cNvPr id="214" name="Google Shape;214;p11"/>
            <p:cNvSpPr/>
            <p:nvPr/>
          </p:nvSpPr>
          <p:spPr>
            <a:xfrm>
              <a:off x="1608717" y="3909744"/>
              <a:ext cx="199237" cy="199237"/>
            </a:xfrm>
            <a:custGeom>
              <a:avLst/>
              <a:gdLst/>
              <a:ahLst/>
              <a:cxnLst/>
              <a:rect l="l" t="t" r="r" b="b"/>
              <a:pathLst>
                <a:path w="7603" h="7603" extrusionOk="0">
                  <a:moveTo>
                    <a:pt x="0" y="1"/>
                  </a:moveTo>
                  <a:lnTo>
                    <a:pt x="0" y="7602"/>
                  </a:lnTo>
                  <a:lnTo>
                    <a:pt x="7602" y="7602"/>
                  </a:lnTo>
                  <a:lnTo>
                    <a:pt x="760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15" name="Google Shape;215;p11"/>
            <p:cNvSpPr/>
            <p:nvPr/>
          </p:nvSpPr>
          <p:spPr>
            <a:xfrm>
              <a:off x="1656175" y="3269477"/>
              <a:ext cx="104086" cy="104086"/>
            </a:xfrm>
            <a:custGeom>
              <a:avLst/>
              <a:gdLst/>
              <a:ahLst/>
              <a:cxnLst/>
              <a:rect l="l" t="t" r="r" b="b"/>
              <a:pathLst>
                <a:path w="3972" h="3972" extrusionOk="0">
                  <a:moveTo>
                    <a:pt x="0" y="1"/>
                  </a:moveTo>
                  <a:lnTo>
                    <a:pt x="0" y="3972"/>
                  </a:lnTo>
                  <a:lnTo>
                    <a:pt x="3971" y="3972"/>
                  </a:lnTo>
                  <a:lnTo>
                    <a:pt x="3971"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16" name="Google Shape;216;p11"/>
            <p:cNvSpPr/>
            <p:nvPr/>
          </p:nvSpPr>
          <p:spPr>
            <a:xfrm>
              <a:off x="1704104" y="1280046"/>
              <a:ext cx="8464" cy="1794099"/>
            </a:xfrm>
            <a:custGeom>
              <a:avLst/>
              <a:gdLst/>
              <a:ahLst/>
              <a:cxnLst/>
              <a:rect l="l" t="t" r="r" b="b"/>
              <a:pathLst>
                <a:path w="323" h="68464" extrusionOk="0">
                  <a:moveTo>
                    <a:pt x="157" y="0"/>
                  </a:moveTo>
                  <a:lnTo>
                    <a:pt x="0" y="68464"/>
                  </a:lnTo>
                  <a:lnTo>
                    <a:pt x="322" y="68464"/>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2319073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217"/>
        <p:cNvGrpSpPr/>
        <p:nvPr/>
      </p:nvGrpSpPr>
      <p:grpSpPr>
        <a:xfrm>
          <a:off x="0" y="0"/>
          <a:ext cx="0" cy="0"/>
          <a:chOff x="0" y="0"/>
          <a:chExt cx="0" cy="0"/>
        </a:xfrm>
      </p:grpSpPr>
      <p:sp>
        <p:nvSpPr>
          <p:cNvPr id="218" name="Google Shape;218;p12"/>
          <p:cNvSpPr txBox="1">
            <a:spLocks noGrp="1"/>
          </p:cNvSpPr>
          <p:nvPr>
            <p:ph type="title" hasCustomPrompt="1"/>
          </p:nvPr>
        </p:nvSpPr>
        <p:spPr>
          <a:xfrm>
            <a:off x="2311633" y="1142200"/>
            <a:ext cx="7568800" cy="16404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0666">
                <a:solidFill>
                  <a:schemeClr val="accent2"/>
                </a:solidFill>
              </a:defRPr>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219" name="Google Shape;219;p12"/>
          <p:cNvSpPr txBox="1">
            <a:spLocks noGrp="1"/>
          </p:cNvSpPr>
          <p:nvPr>
            <p:ph type="body" idx="1"/>
          </p:nvPr>
        </p:nvSpPr>
        <p:spPr>
          <a:xfrm>
            <a:off x="4277433" y="2782600"/>
            <a:ext cx="3637200" cy="954000"/>
          </a:xfrm>
          <a:prstGeom prst="rect">
            <a:avLst/>
          </a:prstGeom>
        </p:spPr>
        <p:txBody>
          <a:bodyPr spcFirstLastPara="1" wrap="square" lIns="91425" tIns="91425" rIns="91425" bIns="91425" anchor="t" anchorCtr="0">
            <a:noAutofit/>
          </a:bodyPr>
          <a:lstStyle>
            <a:lvl1pPr marL="609585" lvl="0" indent="-457189" algn="ctr">
              <a:spcBef>
                <a:spcPts val="0"/>
              </a:spcBef>
              <a:spcAft>
                <a:spcPts val="0"/>
              </a:spcAft>
              <a:buSzPts val="1800"/>
              <a:buChar char="●"/>
              <a:defRPr/>
            </a:lvl1pPr>
            <a:lvl2pPr marL="1219170" lvl="1" indent="-423323" algn="ctr">
              <a:spcBef>
                <a:spcPts val="2133"/>
              </a:spcBef>
              <a:spcAft>
                <a:spcPts val="0"/>
              </a:spcAft>
              <a:buSzPts val="1400"/>
              <a:buChar char="○"/>
              <a:defRPr/>
            </a:lvl2pPr>
            <a:lvl3pPr marL="1828754" lvl="2" indent="-423323" algn="ctr">
              <a:spcBef>
                <a:spcPts val="2133"/>
              </a:spcBef>
              <a:spcAft>
                <a:spcPts val="0"/>
              </a:spcAft>
              <a:buSzPts val="1400"/>
              <a:buChar char="■"/>
              <a:defRPr/>
            </a:lvl3pPr>
            <a:lvl4pPr marL="2438339" lvl="3" indent="-423323" algn="ctr">
              <a:spcBef>
                <a:spcPts val="2133"/>
              </a:spcBef>
              <a:spcAft>
                <a:spcPts val="0"/>
              </a:spcAft>
              <a:buSzPts val="1400"/>
              <a:buChar char="●"/>
              <a:defRPr/>
            </a:lvl4pPr>
            <a:lvl5pPr marL="3047924" lvl="4" indent="-423323" algn="ctr">
              <a:spcBef>
                <a:spcPts val="2133"/>
              </a:spcBef>
              <a:spcAft>
                <a:spcPts val="0"/>
              </a:spcAft>
              <a:buSzPts val="1400"/>
              <a:buChar char="○"/>
              <a:defRPr/>
            </a:lvl5pPr>
            <a:lvl6pPr marL="3657509" lvl="5" indent="-423323" algn="ctr">
              <a:spcBef>
                <a:spcPts val="2133"/>
              </a:spcBef>
              <a:spcAft>
                <a:spcPts val="0"/>
              </a:spcAft>
              <a:buSzPts val="1400"/>
              <a:buChar char="■"/>
              <a:defRPr/>
            </a:lvl6pPr>
            <a:lvl7pPr marL="4267093" lvl="6" indent="-423323" algn="ctr">
              <a:spcBef>
                <a:spcPts val="2133"/>
              </a:spcBef>
              <a:spcAft>
                <a:spcPts val="0"/>
              </a:spcAft>
              <a:buSzPts val="1400"/>
              <a:buChar char="●"/>
              <a:defRPr/>
            </a:lvl7pPr>
            <a:lvl8pPr marL="4876678" lvl="7" indent="-423323" algn="ctr">
              <a:spcBef>
                <a:spcPts val="2133"/>
              </a:spcBef>
              <a:spcAft>
                <a:spcPts val="0"/>
              </a:spcAft>
              <a:buSzPts val="1400"/>
              <a:buChar char="○"/>
              <a:defRPr/>
            </a:lvl8pPr>
            <a:lvl9pPr marL="5486263" lvl="8" indent="-423323" algn="ctr">
              <a:spcBef>
                <a:spcPts val="2133"/>
              </a:spcBef>
              <a:spcAft>
                <a:spcPts val="2133"/>
              </a:spcAft>
              <a:buSzPts val="1400"/>
              <a:buChar char="■"/>
              <a:defRPr/>
            </a:lvl9pPr>
          </a:lstStyle>
          <a:p>
            <a:pPr lvl="0"/>
            <a:r>
              <a:rPr lang="en-US"/>
              <a:t>Click to edit Master text styles</a:t>
            </a:r>
          </a:p>
        </p:txBody>
      </p:sp>
      <p:grpSp>
        <p:nvGrpSpPr>
          <p:cNvPr id="220" name="Google Shape;220;p12"/>
          <p:cNvGrpSpPr/>
          <p:nvPr/>
        </p:nvGrpSpPr>
        <p:grpSpPr>
          <a:xfrm>
            <a:off x="963261" y="4550055"/>
            <a:ext cx="10265493" cy="2511284"/>
            <a:chOff x="4558950" y="838825"/>
            <a:chExt cx="2813800" cy="688350"/>
          </a:xfrm>
        </p:grpSpPr>
        <p:sp>
          <p:nvSpPr>
            <p:cNvPr id="221" name="Google Shape;221;p12"/>
            <p:cNvSpPr/>
            <p:nvPr/>
          </p:nvSpPr>
          <p:spPr>
            <a:xfrm>
              <a:off x="6067275" y="838825"/>
              <a:ext cx="46025" cy="39525"/>
            </a:xfrm>
            <a:custGeom>
              <a:avLst/>
              <a:gdLst/>
              <a:ahLst/>
              <a:cxnLst/>
              <a:rect l="l" t="t" r="r" b="b"/>
              <a:pathLst>
                <a:path w="1841" h="1581" extrusionOk="0">
                  <a:moveTo>
                    <a:pt x="1059" y="0"/>
                  </a:moveTo>
                  <a:cubicBezTo>
                    <a:pt x="353" y="0"/>
                    <a:pt x="1" y="857"/>
                    <a:pt x="492" y="1348"/>
                  </a:cubicBezTo>
                  <a:cubicBezTo>
                    <a:pt x="656" y="1508"/>
                    <a:pt x="856" y="1580"/>
                    <a:pt x="1051" y="1580"/>
                  </a:cubicBezTo>
                  <a:cubicBezTo>
                    <a:pt x="1456" y="1580"/>
                    <a:pt x="1840" y="1270"/>
                    <a:pt x="1840" y="794"/>
                  </a:cubicBezTo>
                  <a:cubicBezTo>
                    <a:pt x="1840" y="353"/>
                    <a:pt x="1487"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2" name="Google Shape;222;p12"/>
            <p:cNvSpPr/>
            <p:nvPr/>
          </p:nvSpPr>
          <p:spPr>
            <a:xfrm>
              <a:off x="4703850" y="911275"/>
              <a:ext cx="2580700" cy="613375"/>
            </a:xfrm>
            <a:custGeom>
              <a:avLst/>
              <a:gdLst/>
              <a:ahLst/>
              <a:cxnLst/>
              <a:rect l="l" t="t" r="r" b="b"/>
              <a:pathLst>
                <a:path w="103228" h="24535" extrusionOk="0">
                  <a:moveTo>
                    <a:pt x="47431" y="0"/>
                  </a:moveTo>
                  <a:lnTo>
                    <a:pt x="34779" y="13685"/>
                  </a:lnTo>
                  <a:lnTo>
                    <a:pt x="20906" y="18309"/>
                  </a:lnTo>
                  <a:lnTo>
                    <a:pt x="15412" y="16898"/>
                  </a:lnTo>
                  <a:lnTo>
                    <a:pt x="9061" y="9892"/>
                  </a:lnTo>
                  <a:lnTo>
                    <a:pt x="1" y="24459"/>
                  </a:lnTo>
                  <a:lnTo>
                    <a:pt x="127" y="24534"/>
                  </a:lnTo>
                  <a:lnTo>
                    <a:pt x="9086" y="10131"/>
                  </a:lnTo>
                  <a:lnTo>
                    <a:pt x="15336" y="17024"/>
                  </a:lnTo>
                  <a:lnTo>
                    <a:pt x="20893" y="18448"/>
                  </a:lnTo>
                  <a:lnTo>
                    <a:pt x="20918" y="18461"/>
                  </a:lnTo>
                  <a:lnTo>
                    <a:pt x="34855" y="13811"/>
                  </a:lnTo>
                  <a:lnTo>
                    <a:pt x="47431" y="215"/>
                  </a:lnTo>
                  <a:lnTo>
                    <a:pt x="59099" y="12778"/>
                  </a:lnTo>
                  <a:lnTo>
                    <a:pt x="67479" y="19620"/>
                  </a:lnTo>
                  <a:lnTo>
                    <a:pt x="76513" y="18196"/>
                  </a:lnTo>
                  <a:lnTo>
                    <a:pt x="82209" y="19885"/>
                  </a:lnTo>
                  <a:lnTo>
                    <a:pt x="88661" y="9035"/>
                  </a:lnTo>
                  <a:lnTo>
                    <a:pt x="95138" y="5860"/>
                  </a:lnTo>
                  <a:lnTo>
                    <a:pt x="103101" y="24496"/>
                  </a:lnTo>
                  <a:lnTo>
                    <a:pt x="103227" y="24433"/>
                  </a:lnTo>
                  <a:lnTo>
                    <a:pt x="95213" y="5671"/>
                  </a:lnTo>
                  <a:lnTo>
                    <a:pt x="88585" y="8922"/>
                  </a:lnTo>
                  <a:lnTo>
                    <a:pt x="88560" y="8934"/>
                  </a:lnTo>
                  <a:lnTo>
                    <a:pt x="82146" y="19708"/>
                  </a:lnTo>
                  <a:lnTo>
                    <a:pt x="76539" y="18057"/>
                  </a:lnTo>
                  <a:lnTo>
                    <a:pt x="76513" y="18045"/>
                  </a:lnTo>
                  <a:lnTo>
                    <a:pt x="67529" y="19469"/>
                  </a:lnTo>
                  <a:lnTo>
                    <a:pt x="59187" y="12664"/>
                  </a:lnTo>
                  <a:lnTo>
                    <a:pt x="47431" y="0"/>
                  </a:ln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3" name="Google Shape;223;p12"/>
            <p:cNvSpPr/>
            <p:nvPr/>
          </p:nvSpPr>
          <p:spPr>
            <a:xfrm>
              <a:off x="4704175" y="930800"/>
              <a:ext cx="2582575" cy="595725"/>
            </a:xfrm>
            <a:custGeom>
              <a:avLst/>
              <a:gdLst/>
              <a:ahLst/>
              <a:cxnLst/>
              <a:rect l="l" t="t" r="r" b="b"/>
              <a:pathLst>
                <a:path w="103303" h="23829" extrusionOk="0">
                  <a:moveTo>
                    <a:pt x="67125" y="1"/>
                  </a:moveTo>
                  <a:lnTo>
                    <a:pt x="58065" y="5948"/>
                  </a:lnTo>
                  <a:lnTo>
                    <a:pt x="47115" y="9817"/>
                  </a:lnTo>
                  <a:lnTo>
                    <a:pt x="41747" y="17995"/>
                  </a:lnTo>
                  <a:lnTo>
                    <a:pt x="26941" y="870"/>
                  </a:lnTo>
                  <a:lnTo>
                    <a:pt x="19822" y="13421"/>
                  </a:lnTo>
                  <a:lnTo>
                    <a:pt x="8758" y="16054"/>
                  </a:lnTo>
                  <a:lnTo>
                    <a:pt x="8733" y="16054"/>
                  </a:lnTo>
                  <a:lnTo>
                    <a:pt x="1" y="23665"/>
                  </a:lnTo>
                  <a:lnTo>
                    <a:pt x="101" y="23766"/>
                  </a:lnTo>
                  <a:lnTo>
                    <a:pt x="8809" y="16180"/>
                  </a:lnTo>
                  <a:lnTo>
                    <a:pt x="19885" y="13547"/>
                  </a:lnTo>
                  <a:lnTo>
                    <a:pt x="19910" y="13547"/>
                  </a:lnTo>
                  <a:lnTo>
                    <a:pt x="26966" y="1122"/>
                  </a:lnTo>
                  <a:lnTo>
                    <a:pt x="41697" y="18158"/>
                  </a:lnTo>
                  <a:lnTo>
                    <a:pt x="41760" y="18234"/>
                  </a:lnTo>
                  <a:lnTo>
                    <a:pt x="47203" y="9930"/>
                  </a:lnTo>
                  <a:lnTo>
                    <a:pt x="58116" y="6087"/>
                  </a:lnTo>
                  <a:lnTo>
                    <a:pt x="67088" y="190"/>
                  </a:lnTo>
                  <a:lnTo>
                    <a:pt x="73224" y="8884"/>
                  </a:lnTo>
                  <a:lnTo>
                    <a:pt x="73262" y="8935"/>
                  </a:lnTo>
                  <a:lnTo>
                    <a:pt x="81125" y="5583"/>
                  </a:lnTo>
                  <a:lnTo>
                    <a:pt x="94091" y="13408"/>
                  </a:lnTo>
                  <a:lnTo>
                    <a:pt x="103189" y="23829"/>
                  </a:lnTo>
                  <a:lnTo>
                    <a:pt x="103303" y="23728"/>
                  </a:lnTo>
                  <a:lnTo>
                    <a:pt x="94192" y="13307"/>
                  </a:lnTo>
                  <a:lnTo>
                    <a:pt x="81138" y="5419"/>
                  </a:lnTo>
                  <a:lnTo>
                    <a:pt x="73312" y="8758"/>
                  </a:lnTo>
                  <a:lnTo>
                    <a:pt x="67125"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4" name="Google Shape;224;p12"/>
            <p:cNvSpPr/>
            <p:nvPr/>
          </p:nvSpPr>
          <p:spPr>
            <a:xfrm>
              <a:off x="4904225" y="1145950"/>
              <a:ext cx="46000" cy="39350"/>
            </a:xfrm>
            <a:custGeom>
              <a:avLst/>
              <a:gdLst/>
              <a:ahLst/>
              <a:cxnLst/>
              <a:rect l="l" t="t" r="r" b="b"/>
              <a:pathLst>
                <a:path w="1840" h="1574" extrusionOk="0">
                  <a:moveTo>
                    <a:pt x="1059" y="1"/>
                  </a:moveTo>
                  <a:cubicBezTo>
                    <a:pt x="353" y="1"/>
                    <a:pt x="0" y="845"/>
                    <a:pt x="504" y="1337"/>
                  </a:cubicBezTo>
                  <a:cubicBezTo>
                    <a:pt x="664" y="1501"/>
                    <a:pt x="861" y="1574"/>
                    <a:pt x="1054" y="1574"/>
                  </a:cubicBezTo>
                  <a:cubicBezTo>
                    <a:pt x="1455" y="1574"/>
                    <a:pt x="1840" y="1258"/>
                    <a:pt x="1840" y="782"/>
                  </a:cubicBezTo>
                  <a:cubicBezTo>
                    <a:pt x="1840" y="354"/>
                    <a:pt x="1487" y="1"/>
                    <a:pt x="1059"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5" name="Google Shape;225;p12"/>
            <p:cNvSpPr/>
            <p:nvPr/>
          </p:nvSpPr>
          <p:spPr>
            <a:xfrm>
              <a:off x="5062350" y="1316075"/>
              <a:ext cx="46025" cy="39350"/>
            </a:xfrm>
            <a:custGeom>
              <a:avLst/>
              <a:gdLst/>
              <a:ahLst/>
              <a:cxnLst/>
              <a:rect l="l" t="t" r="r" b="b"/>
              <a:pathLst>
                <a:path w="1841" h="1574" extrusionOk="0">
                  <a:moveTo>
                    <a:pt x="1059" y="0"/>
                  </a:moveTo>
                  <a:cubicBezTo>
                    <a:pt x="354" y="0"/>
                    <a:pt x="1" y="845"/>
                    <a:pt x="492" y="1336"/>
                  </a:cubicBezTo>
                  <a:cubicBezTo>
                    <a:pt x="656" y="1500"/>
                    <a:pt x="856" y="1573"/>
                    <a:pt x="1051" y="1573"/>
                  </a:cubicBezTo>
                  <a:cubicBezTo>
                    <a:pt x="1456" y="1573"/>
                    <a:pt x="1841" y="1258"/>
                    <a:pt x="1841" y="782"/>
                  </a:cubicBezTo>
                  <a:cubicBezTo>
                    <a:pt x="1841" y="353"/>
                    <a:pt x="1488" y="0"/>
                    <a:pt x="1059" y="0"/>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6" name="Google Shape;226;p12"/>
            <p:cNvSpPr/>
            <p:nvPr/>
          </p:nvSpPr>
          <p:spPr>
            <a:xfrm>
              <a:off x="5209475" y="1350400"/>
              <a:ext cx="39725" cy="39725"/>
            </a:xfrm>
            <a:custGeom>
              <a:avLst/>
              <a:gdLst/>
              <a:ahLst/>
              <a:cxnLst/>
              <a:rect l="l" t="t" r="r" b="b"/>
              <a:pathLst>
                <a:path w="1589" h="1589" extrusionOk="0">
                  <a:moveTo>
                    <a:pt x="794" y="1"/>
                  </a:moveTo>
                  <a:cubicBezTo>
                    <a:pt x="353" y="1"/>
                    <a:pt x="0" y="354"/>
                    <a:pt x="0" y="795"/>
                  </a:cubicBezTo>
                  <a:cubicBezTo>
                    <a:pt x="0" y="1223"/>
                    <a:pt x="353" y="1589"/>
                    <a:pt x="794" y="1589"/>
                  </a:cubicBezTo>
                  <a:cubicBezTo>
                    <a:pt x="1235" y="1589"/>
                    <a:pt x="1588" y="1223"/>
                    <a:pt x="1588" y="795"/>
                  </a:cubicBezTo>
                  <a:cubicBezTo>
                    <a:pt x="1588" y="354"/>
                    <a:pt x="1235" y="1"/>
                    <a:pt x="794"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7" name="Google Shape;227;p12"/>
            <p:cNvSpPr/>
            <p:nvPr/>
          </p:nvSpPr>
          <p:spPr>
            <a:xfrm>
              <a:off x="5173875" y="1248975"/>
              <a:ext cx="46025" cy="39450"/>
            </a:xfrm>
            <a:custGeom>
              <a:avLst/>
              <a:gdLst/>
              <a:ahLst/>
              <a:cxnLst/>
              <a:rect l="l" t="t" r="r" b="b"/>
              <a:pathLst>
                <a:path w="1841" h="1578" extrusionOk="0">
                  <a:moveTo>
                    <a:pt x="1059" y="0"/>
                  </a:moveTo>
                  <a:cubicBezTo>
                    <a:pt x="353" y="0"/>
                    <a:pt x="0" y="845"/>
                    <a:pt x="505" y="1349"/>
                  </a:cubicBezTo>
                  <a:cubicBezTo>
                    <a:pt x="663" y="1507"/>
                    <a:pt x="858" y="1578"/>
                    <a:pt x="1049" y="1578"/>
                  </a:cubicBezTo>
                  <a:cubicBezTo>
                    <a:pt x="1452" y="1578"/>
                    <a:pt x="1840" y="1264"/>
                    <a:pt x="1840" y="794"/>
                  </a:cubicBezTo>
                  <a:cubicBezTo>
                    <a:pt x="1840" y="353"/>
                    <a:pt x="1487"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8" name="Google Shape;228;p12"/>
            <p:cNvSpPr/>
            <p:nvPr/>
          </p:nvSpPr>
          <p:spPr>
            <a:xfrm>
              <a:off x="5352500" y="938375"/>
              <a:ext cx="46000" cy="39500"/>
            </a:xfrm>
            <a:custGeom>
              <a:avLst/>
              <a:gdLst/>
              <a:ahLst/>
              <a:cxnLst/>
              <a:rect l="l" t="t" r="r" b="b"/>
              <a:pathLst>
                <a:path w="1840" h="1580" extrusionOk="0">
                  <a:moveTo>
                    <a:pt x="1059" y="0"/>
                  </a:moveTo>
                  <a:cubicBezTo>
                    <a:pt x="353" y="0"/>
                    <a:pt x="0" y="857"/>
                    <a:pt x="504" y="1348"/>
                  </a:cubicBezTo>
                  <a:cubicBezTo>
                    <a:pt x="664" y="1508"/>
                    <a:pt x="861" y="1580"/>
                    <a:pt x="1054" y="1580"/>
                  </a:cubicBezTo>
                  <a:cubicBezTo>
                    <a:pt x="1455" y="1580"/>
                    <a:pt x="1840" y="1270"/>
                    <a:pt x="1840" y="794"/>
                  </a:cubicBezTo>
                  <a:cubicBezTo>
                    <a:pt x="1840" y="353"/>
                    <a:pt x="1487"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29" name="Google Shape;229;p12"/>
            <p:cNvSpPr/>
            <p:nvPr/>
          </p:nvSpPr>
          <p:spPr>
            <a:xfrm>
              <a:off x="5722650" y="1358275"/>
              <a:ext cx="46000" cy="39525"/>
            </a:xfrm>
            <a:custGeom>
              <a:avLst/>
              <a:gdLst/>
              <a:ahLst/>
              <a:cxnLst/>
              <a:rect l="l" t="t" r="r" b="b"/>
              <a:pathLst>
                <a:path w="1840" h="1581" extrusionOk="0">
                  <a:moveTo>
                    <a:pt x="1046" y="1"/>
                  </a:moveTo>
                  <a:cubicBezTo>
                    <a:pt x="353" y="1"/>
                    <a:pt x="0" y="858"/>
                    <a:pt x="492" y="1349"/>
                  </a:cubicBezTo>
                  <a:cubicBezTo>
                    <a:pt x="655" y="1509"/>
                    <a:pt x="855" y="1581"/>
                    <a:pt x="1050" y="1581"/>
                  </a:cubicBezTo>
                  <a:cubicBezTo>
                    <a:pt x="1455" y="1581"/>
                    <a:pt x="1840" y="1271"/>
                    <a:pt x="1840" y="795"/>
                  </a:cubicBezTo>
                  <a:cubicBezTo>
                    <a:pt x="1840" y="354"/>
                    <a:pt x="1487" y="1"/>
                    <a:pt x="1046"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0" name="Google Shape;230;p12"/>
            <p:cNvSpPr/>
            <p:nvPr/>
          </p:nvSpPr>
          <p:spPr>
            <a:xfrm>
              <a:off x="5859350" y="1157300"/>
              <a:ext cx="46025" cy="39450"/>
            </a:xfrm>
            <a:custGeom>
              <a:avLst/>
              <a:gdLst/>
              <a:ahLst/>
              <a:cxnLst/>
              <a:rect l="l" t="t" r="r" b="b"/>
              <a:pathLst>
                <a:path w="1841" h="1578" extrusionOk="0">
                  <a:moveTo>
                    <a:pt x="1059" y="1"/>
                  </a:moveTo>
                  <a:cubicBezTo>
                    <a:pt x="354" y="1"/>
                    <a:pt x="1" y="845"/>
                    <a:pt x="492" y="1349"/>
                  </a:cubicBezTo>
                  <a:cubicBezTo>
                    <a:pt x="655" y="1507"/>
                    <a:pt x="852" y="1578"/>
                    <a:pt x="1046" y="1578"/>
                  </a:cubicBezTo>
                  <a:cubicBezTo>
                    <a:pt x="1453" y="1578"/>
                    <a:pt x="1841" y="1264"/>
                    <a:pt x="1841" y="794"/>
                  </a:cubicBezTo>
                  <a:cubicBezTo>
                    <a:pt x="1841" y="353"/>
                    <a:pt x="1488" y="1"/>
                    <a:pt x="1059"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1" name="Google Shape;231;p12"/>
            <p:cNvSpPr/>
            <p:nvPr/>
          </p:nvSpPr>
          <p:spPr>
            <a:xfrm>
              <a:off x="6131225" y="1060900"/>
              <a:ext cx="46025" cy="39350"/>
            </a:xfrm>
            <a:custGeom>
              <a:avLst/>
              <a:gdLst/>
              <a:ahLst/>
              <a:cxnLst/>
              <a:rect l="l" t="t" r="r" b="b"/>
              <a:pathLst>
                <a:path w="1841" h="1574" extrusionOk="0">
                  <a:moveTo>
                    <a:pt x="1059" y="1"/>
                  </a:moveTo>
                  <a:cubicBezTo>
                    <a:pt x="353" y="1"/>
                    <a:pt x="1" y="845"/>
                    <a:pt x="492" y="1336"/>
                  </a:cubicBezTo>
                  <a:cubicBezTo>
                    <a:pt x="656" y="1500"/>
                    <a:pt x="856" y="1574"/>
                    <a:pt x="1051" y="1574"/>
                  </a:cubicBezTo>
                  <a:cubicBezTo>
                    <a:pt x="1456" y="1574"/>
                    <a:pt x="1840" y="1258"/>
                    <a:pt x="1840" y="782"/>
                  </a:cubicBezTo>
                  <a:cubicBezTo>
                    <a:pt x="1840" y="341"/>
                    <a:pt x="1487" y="1"/>
                    <a:pt x="1059"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2" name="Google Shape;232;p12"/>
            <p:cNvSpPr/>
            <p:nvPr/>
          </p:nvSpPr>
          <p:spPr>
            <a:xfrm>
              <a:off x="6358050" y="914425"/>
              <a:ext cx="46000" cy="39350"/>
            </a:xfrm>
            <a:custGeom>
              <a:avLst/>
              <a:gdLst/>
              <a:ahLst/>
              <a:cxnLst/>
              <a:rect l="l" t="t" r="r" b="b"/>
              <a:pathLst>
                <a:path w="1840" h="1574" extrusionOk="0">
                  <a:moveTo>
                    <a:pt x="1059" y="0"/>
                  </a:moveTo>
                  <a:cubicBezTo>
                    <a:pt x="353" y="0"/>
                    <a:pt x="0" y="845"/>
                    <a:pt x="504" y="1336"/>
                  </a:cubicBezTo>
                  <a:cubicBezTo>
                    <a:pt x="664" y="1500"/>
                    <a:pt x="861" y="1573"/>
                    <a:pt x="1054" y="1573"/>
                  </a:cubicBezTo>
                  <a:cubicBezTo>
                    <a:pt x="1455" y="1573"/>
                    <a:pt x="1840" y="1258"/>
                    <a:pt x="1840" y="782"/>
                  </a:cubicBezTo>
                  <a:cubicBezTo>
                    <a:pt x="1840" y="353"/>
                    <a:pt x="1487"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3" name="Google Shape;233;p12"/>
            <p:cNvSpPr/>
            <p:nvPr/>
          </p:nvSpPr>
          <p:spPr>
            <a:xfrm>
              <a:off x="6510200" y="1128325"/>
              <a:ext cx="46025" cy="39450"/>
            </a:xfrm>
            <a:custGeom>
              <a:avLst/>
              <a:gdLst/>
              <a:ahLst/>
              <a:cxnLst/>
              <a:rect l="l" t="t" r="r" b="b"/>
              <a:pathLst>
                <a:path w="1841" h="1578" extrusionOk="0">
                  <a:moveTo>
                    <a:pt x="1046" y="0"/>
                  </a:moveTo>
                  <a:cubicBezTo>
                    <a:pt x="353" y="0"/>
                    <a:pt x="0" y="845"/>
                    <a:pt x="492" y="1349"/>
                  </a:cubicBezTo>
                  <a:cubicBezTo>
                    <a:pt x="650" y="1507"/>
                    <a:pt x="846" y="1578"/>
                    <a:pt x="1039" y="1578"/>
                  </a:cubicBezTo>
                  <a:cubicBezTo>
                    <a:pt x="1446" y="1578"/>
                    <a:pt x="1840" y="1264"/>
                    <a:pt x="1840" y="794"/>
                  </a:cubicBezTo>
                  <a:cubicBezTo>
                    <a:pt x="1840" y="353"/>
                    <a:pt x="1487" y="0"/>
                    <a:pt x="1046"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4" name="Google Shape;234;p12"/>
            <p:cNvSpPr/>
            <p:nvPr/>
          </p:nvSpPr>
          <p:spPr>
            <a:xfrm>
              <a:off x="6708025" y="1051150"/>
              <a:ext cx="46025" cy="39425"/>
            </a:xfrm>
            <a:custGeom>
              <a:avLst/>
              <a:gdLst/>
              <a:ahLst/>
              <a:cxnLst/>
              <a:rect l="l" t="t" r="r" b="b"/>
              <a:pathLst>
                <a:path w="1841" h="1577" extrusionOk="0">
                  <a:moveTo>
                    <a:pt x="1059" y="0"/>
                  </a:moveTo>
                  <a:cubicBezTo>
                    <a:pt x="354" y="0"/>
                    <a:pt x="1" y="844"/>
                    <a:pt x="492" y="1348"/>
                  </a:cubicBezTo>
                  <a:cubicBezTo>
                    <a:pt x="654" y="1506"/>
                    <a:pt x="851" y="1577"/>
                    <a:pt x="1044" y="1577"/>
                  </a:cubicBezTo>
                  <a:cubicBezTo>
                    <a:pt x="1451" y="1577"/>
                    <a:pt x="1840" y="1260"/>
                    <a:pt x="1840" y="781"/>
                  </a:cubicBezTo>
                  <a:cubicBezTo>
                    <a:pt x="1840" y="353"/>
                    <a:pt x="1488" y="0"/>
                    <a:pt x="1059" y="0"/>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5" name="Google Shape;235;p12"/>
            <p:cNvSpPr/>
            <p:nvPr/>
          </p:nvSpPr>
          <p:spPr>
            <a:xfrm>
              <a:off x="7033125" y="1244875"/>
              <a:ext cx="46025" cy="39450"/>
            </a:xfrm>
            <a:custGeom>
              <a:avLst/>
              <a:gdLst/>
              <a:ahLst/>
              <a:cxnLst/>
              <a:rect l="l" t="t" r="r" b="b"/>
              <a:pathLst>
                <a:path w="1841" h="1578" extrusionOk="0">
                  <a:moveTo>
                    <a:pt x="1047" y="1"/>
                  </a:moveTo>
                  <a:cubicBezTo>
                    <a:pt x="341" y="1"/>
                    <a:pt x="1" y="858"/>
                    <a:pt x="492" y="1349"/>
                  </a:cubicBezTo>
                  <a:cubicBezTo>
                    <a:pt x="651" y="1507"/>
                    <a:pt x="847" y="1578"/>
                    <a:pt x="1040" y="1578"/>
                  </a:cubicBezTo>
                  <a:cubicBezTo>
                    <a:pt x="1447" y="1578"/>
                    <a:pt x="1841" y="1264"/>
                    <a:pt x="1841" y="795"/>
                  </a:cubicBezTo>
                  <a:cubicBezTo>
                    <a:pt x="1841" y="353"/>
                    <a:pt x="1488" y="1"/>
                    <a:pt x="1047"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6" name="Google Shape;236;p12"/>
            <p:cNvSpPr/>
            <p:nvPr/>
          </p:nvSpPr>
          <p:spPr>
            <a:xfrm>
              <a:off x="4898850" y="1313550"/>
              <a:ext cx="46025" cy="39350"/>
            </a:xfrm>
            <a:custGeom>
              <a:avLst/>
              <a:gdLst/>
              <a:ahLst/>
              <a:cxnLst/>
              <a:rect l="l" t="t" r="r" b="b"/>
              <a:pathLst>
                <a:path w="1841" h="1574" extrusionOk="0">
                  <a:moveTo>
                    <a:pt x="1059" y="1"/>
                  </a:moveTo>
                  <a:cubicBezTo>
                    <a:pt x="354" y="1"/>
                    <a:pt x="1" y="845"/>
                    <a:pt x="492" y="1336"/>
                  </a:cubicBezTo>
                  <a:cubicBezTo>
                    <a:pt x="656" y="1500"/>
                    <a:pt x="856" y="1574"/>
                    <a:pt x="1051" y="1574"/>
                  </a:cubicBezTo>
                  <a:cubicBezTo>
                    <a:pt x="1456" y="1574"/>
                    <a:pt x="1841" y="1258"/>
                    <a:pt x="1841" y="782"/>
                  </a:cubicBezTo>
                  <a:cubicBezTo>
                    <a:pt x="1841" y="341"/>
                    <a:pt x="1488" y="1"/>
                    <a:pt x="1059" y="1"/>
                  </a:cubicBez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7" name="Google Shape;237;p12"/>
            <p:cNvSpPr/>
            <p:nvPr/>
          </p:nvSpPr>
          <p:spPr>
            <a:xfrm>
              <a:off x="5551575" y="1234800"/>
              <a:ext cx="46025" cy="39350"/>
            </a:xfrm>
            <a:custGeom>
              <a:avLst/>
              <a:gdLst/>
              <a:ahLst/>
              <a:cxnLst/>
              <a:rect l="l" t="t" r="r" b="b"/>
              <a:pathLst>
                <a:path w="1841" h="1574" extrusionOk="0">
                  <a:moveTo>
                    <a:pt x="1059" y="0"/>
                  </a:moveTo>
                  <a:cubicBezTo>
                    <a:pt x="354" y="0"/>
                    <a:pt x="1" y="845"/>
                    <a:pt x="505" y="1336"/>
                  </a:cubicBezTo>
                  <a:cubicBezTo>
                    <a:pt x="665" y="1500"/>
                    <a:pt x="862" y="1573"/>
                    <a:pt x="1055" y="1573"/>
                  </a:cubicBezTo>
                  <a:cubicBezTo>
                    <a:pt x="1456" y="1573"/>
                    <a:pt x="1841" y="1258"/>
                    <a:pt x="1841" y="782"/>
                  </a:cubicBezTo>
                  <a:cubicBezTo>
                    <a:pt x="1841" y="341"/>
                    <a:pt x="1488" y="0"/>
                    <a:pt x="1059" y="0"/>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8" name="Google Shape;238;p12"/>
            <p:cNvSpPr/>
            <p:nvPr/>
          </p:nvSpPr>
          <p:spPr>
            <a:xfrm>
              <a:off x="5887400" y="907725"/>
              <a:ext cx="45075" cy="39575"/>
            </a:xfrm>
            <a:custGeom>
              <a:avLst/>
              <a:gdLst/>
              <a:ahLst/>
              <a:cxnLst/>
              <a:rect l="l" t="t" r="r" b="b"/>
              <a:pathLst>
                <a:path w="1803" h="1583" extrusionOk="0">
                  <a:moveTo>
                    <a:pt x="896" y="1"/>
                  </a:moveTo>
                  <a:cubicBezTo>
                    <a:pt x="589" y="1"/>
                    <a:pt x="299" y="182"/>
                    <a:pt x="177" y="483"/>
                  </a:cubicBezTo>
                  <a:cubicBezTo>
                    <a:pt x="0" y="886"/>
                    <a:pt x="189" y="1352"/>
                    <a:pt x="593" y="1516"/>
                  </a:cubicBezTo>
                  <a:cubicBezTo>
                    <a:pt x="695" y="1561"/>
                    <a:pt x="802" y="1582"/>
                    <a:pt x="907" y="1582"/>
                  </a:cubicBezTo>
                  <a:cubicBezTo>
                    <a:pt x="1215" y="1582"/>
                    <a:pt x="1507" y="1400"/>
                    <a:pt x="1639" y="1100"/>
                  </a:cubicBezTo>
                  <a:cubicBezTo>
                    <a:pt x="1802" y="697"/>
                    <a:pt x="1613" y="231"/>
                    <a:pt x="1210" y="67"/>
                  </a:cubicBezTo>
                  <a:cubicBezTo>
                    <a:pt x="1107" y="22"/>
                    <a:pt x="1001" y="1"/>
                    <a:pt x="896"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39" name="Google Shape;239;p12"/>
            <p:cNvSpPr/>
            <p:nvPr/>
          </p:nvSpPr>
          <p:spPr>
            <a:xfrm>
              <a:off x="6166200" y="1209275"/>
              <a:ext cx="39700" cy="39725"/>
            </a:xfrm>
            <a:custGeom>
              <a:avLst/>
              <a:gdLst/>
              <a:ahLst/>
              <a:cxnLst/>
              <a:rect l="l" t="t" r="r" b="b"/>
              <a:pathLst>
                <a:path w="1588" h="1589" extrusionOk="0">
                  <a:moveTo>
                    <a:pt x="794" y="1"/>
                  </a:moveTo>
                  <a:cubicBezTo>
                    <a:pt x="366" y="1"/>
                    <a:pt x="0" y="354"/>
                    <a:pt x="0" y="795"/>
                  </a:cubicBezTo>
                  <a:cubicBezTo>
                    <a:pt x="0" y="1223"/>
                    <a:pt x="366" y="1588"/>
                    <a:pt x="794" y="1588"/>
                  </a:cubicBezTo>
                  <a:cubicBezTo>
                    <a:pt x="1235" y="1588"/>
                    <a:pt x="1588" y="1223"/>
                    <a:pt x="1588" y="795"/>
                  </a:cubicBezTo>
                  <a:cubicBezTo>
                    <a:pt x="1588" y="354"/>
                    <a:pt x="1235" y="1"/>
                    <a:pt x="794"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0" name="Google Shape;240;p12"/>
            <p:cNvSpPr/>
            <p:nvPr/>
          </p:nvSpPr>
          <p:spPr>
            <a:xfrm>
              <a:off x="6373800" y="1380650"/>
              <a:ext cx="39700" cy="39400"/>
            </a:xfrm>
            <a:custGeom>
              <a:avLst/>
              <a:gdLst/>
              <a:ahLst/>
              <a:cxnLst/>
              <a:rect l="l" t="t" r="r" b="b"/>
              <a:pathLst>
                <a:path w="1588" h="1576" extrusionOk="0">
                  <a:moveTo>
                    <a:pt x="794" y="1"/>
                  </a:moveTo>
                  <a:cubicBezTo>
                    <a:pt x="353" y="1"/>
                    <a:pt x="0" y="353"/>
                    <a:pt x="0" y="794"/>
                  </a:cubicBezTo>
                  <a:cubicBezTo>
                    <a:pt x="0" y="1223"/>
                    <a:pt x="353" y="1576"/>
                    <a:pt x="794" y="1576"/>
                  </a:cubicBezTo>
                  <a:cubicBezTo>
                    <a:pt x="1235" y="1576"/>
                    <a:pt x="1588" y="1223"/>
                    <a:pt x="1588" y="794"/>
                  </a:cubicBezTo>
                  <a:cubicBezTo>
                    <a:pt x="1588" y="353"/>
                    <a:pt x="1235" y="1"/>
                    <a:pt x="794"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1" name="Google Shape;241;p12"/>
            <p:cNvSpPr/>
            <p:nvPr/>
          </p:nvSpPr>
          <p:spPr>
            <a:xfrm>
              <a:off x="6594950" y="1344425"/>
              <a:ext cx="46000" cy="39350"/>
            </a:xfrm>
            <a:custGeom>
              <a:avLst/>
              <a:gdLst/>
              <a:ahLst/>
              <a:cxnLst/>
              <a:rect l="l" t="t" r="r" b="b"/>
              <a:pathLst>
                <a:path w="1840" h="1574" extrusionOk="0">
                  <a:moveTo>
                    <a:pt x="1059" y="1"/>
                  </a:moveTo>
                  <a:cubicBezTo>
                    <a:pt x="353" y="1"/>
                    <a:pt x="0" y="845"/>
                    <a:pt x="491" y="1336"/>
                  </a:cubicBezTo>
                  <a:cubicBezTo>
                    <a:pt x="655" y="1500"/>
                    <a:pt x="855" y="1573"/>
                    <a:pt x="1050" y="1573"/>
                  </a:cubicBezTo>
                  <a:cubicBezTo>
                    <a:pt x="1455" y="1573"/>
                    <a:pt x="1840" y="1258"/>
                    <a:pt x="1840" y="782"/>
                  </a:cubicBezTo>
                  <a:cubicBezTo>
                    <a:pt x="1840" y="353"/>
                    <a:pt x="1487" y="1"/>
                    <a:pt x="1059"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2" name="Google Shape;242;p12"/>
            <p:cNvSpPr/>
            <p:nvPr/>
          </p:nvSpPr>
          <p:spPr>
            <a:xfrm>
              <a:off x="6731025" y="1382850"/>
              <a:ext cx="46025" cy="39475"/>
            </a:xfrm>
            <a:custGeom>
              <a:avLst/>
              <a:gdLst/>
              <a:ahLst/>
              <a:cxnLst/>
              <a:rect l="l" t="t" r="r" b="b"/>
              <a:pathLst>
                <a:path w="1841" h="1579" extrusionOk="0">
                  <a:moveTo>
                    <a:pt x="1059" y="1"/>
                  </a:moveTo>
                  <a:cubicBezTo>
                    <a:pt x="353" y="1"/>
                    <a:pt x="1" y="858"/>
                    <a:pt x="505" y="1349"/>
                  </a:cubicBezTo>
                  <a:cubicBezTo>
                    <a:pt x="663" y="1507"/>
                    <a:pt x="858" y="1578"/>
                    <a:pt x="1049" y="1578"/>
                  </a:cubicBezTo>
                  <a:cubicBezTo>
                    <a:pt x="1452" y="1578"/>
                    <a:pt x="1840" y="1265"/>
                    <a:pt x="1840" y="795"/>
                  </a:cubicBezTo>
                  <a:cubicBezTo>
                    <a:pt x="1840" y="354"/>
                    <a:pt x="1488" y="1"/>
                    <a:pt x="1059"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3" name="Google Shape;243;p12"/>
            <p:cNvSpPr/>
            <p:nvPr/>
          </p:nvSpPr>
          <p:spPr>
            <a:xfrm>
              <a:off x="6891700" y="1116350"/>
              <a:ext cx="46000" cy="39350"/>
            </a:xfrm>
            <a:custGeom>
              <a:avLst/>
              <a:gdLst/>
              <a:ahLst/>
              <a:cxnLst/>
              <a:rect l="l" t="t" r="r" b="b"/>
              <a:pathLst>
                <a:path w="1840" h="1574" extrusionOk="0">
                  <a:moveTo>
                    <a:pt x="1046" y="1"/>
                  </a:moveTo>
                  <a:cubicBezTo>
                    <a:pt x="353" y="1"/>
                    <a:pt x="0" y="845"/>
                    <a:pt x="491" y="1336"/>
                  </a:cubicBezTo>
                  <a:cubicBezTo>
                    <a:pt x="651" y="1500"/>
                    <a:pt x="850" y="1573"/>
                    <a:pt x="1045" y="1573"/>
                  </a:cubicBezTo>
                  <a:cubicBezTo>
                    <a:pt x="1450" y="1573"/>
                    <a:pt x="1840" y="1258"/>
                    <a:pt x="1840" y="782"/>
                  </a:cubicBezTo>
                  <a:cubicBezTo>
                    <a:pt x="1840" y="353"/>
                    <a:pt x="1487" y="1"/>
                    <a:pt x="1046" y="1"/>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4" name="Google Shape;244;p12"/>
            <p:cNvSpPr/>
            <p:nvPr/>
          </p:nvSpPr>
          <p:spPr>
            <a:xfrm>
              <a:off x="7059275" y="1035400"/>
              <a:ext cx="46025" cy="39450"/>
            </a:xfrm>
            <a:custGeom>
              <a:avLst/>
              <a:gdLst/>
              <a:ahLst/>
              <a:cxnLst/>
              <a:rect l="l" t="t" r="r" b="b"/>
              <a:pathLst>
                <a:path w="1841" h="1578" extrusionOk="0">
                  <a:moveTo>
                    <a:pt x="1059" y="0"/>
                  </a:moveTo>
                  <a:cubicBezTo>
                    <a:pt x="354" y="0"/>
                    <a:pt x="1" y="844"/>
                    <a:pt x="505" y="1348"/>
                  </a:cubicBezTo>
                  <a:cubicBezTo>
                    <a:pt x="663" y="1507"/>
                    <a:pt x="858" y="1577"/>
                    <a:pt x="1049" y="1577"/>
                  </a:cubicBezTo>
                  <a:cubicBezTo>
                    <a:pt x="1452" y="1577"/>
                    <a:pt x="1840" y="1264"/>
                    <a:pt x="1840" y="794"/>
                  </a:cubicBezTo>
                  <a:cubicBezTo>
                    <a:pt x="1840" y="353"/>
                    <a:pt x="1488" y="0"/>
                    <a:pt x="1059" y="0"/>
                  </a:cubicBezTo>
                  <a:close/>
                </a:path>
              </a:pathLst>
            </a:custGeom>
            <a:solidFill>
              <a:srgbClr val="FF99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5" name="Google Shape;245;p12"/>
            <p:cNvSpPr/>
            <p:nvPr/>
          </p:nvSpPr>
          <p:spPr>
            <a:xfrm>
              <a:off x="4708275" y="856450"/>
              <a:ext cx="2575650" cy="667875"/>
            </a:xfrm>
            <a:custGeom>
              <a:avLst/>
              <a:gdLst/>
              <a:ahLst/>
              <a:cxnLst/>
              <a:rect l="l" t="t" r="r" b="b"/>
              <a:pathLst>
                <a:path w="103026" h="26715" extrusionOk="0">
                  <a:moveTo>
                    <a:pt x="55432" y="1"/>
                  </a:moveTo>
                  <a:lnTo>
                    <a:pt x="46271" y="7952"/>
                  </a:lnTo>
                  <a:lnTo>
                    <a:pt x="35938" y="5507"/>
                  </a:lnTo>
                  <a:lnTo>
                    <a:pt x="35913" y="5507"/>
                  </a:lnTo>
                  <a:lnTo>
                    <a:pt x="27294" y="11934"/>
                  </a:lnTo>
                  <a:lnTo>
                    <a:pt x="16382" y="6188"/>
                  </a:lnTo>
                  <a:lnTo>
                    <a:pt x="11480" y="23287"/>
                  </a:lnTo>
                  <a:lnTo>
                    <a:pt x="0" y="26526"/>
                  </a:lnTo>
                  <a:lnTo>
                    <a:pt x="38" y="26664"/>
                  </a:lnTo>
                  <a:lnTo>
                    <a:pt x="11593" y="23401"/>
                  </a:lnTo>
                  <a:lnTo>
                    <a:pt x="16470" y="6389"/>
                  </a:lnTo>
                  <a:lnTo>
                    <a:pt x="27306" y="12098"/>
                  </a:lnTo>
                  <a:lnTo>
                    <a:pt x="35938" y="5659"/>
                  </a:lnTo>
                  <a:lnTo>
                    <a:pt x="46309" y="8103"/>
                  </a:lnTo>
                  <a:lnTo>
                    <a:pt x="55419" y="215"/>
                  </a:lnTo>
                  <a:lnTo>
                    <a:pt x="64958" y="12186"/>
                  </a:lnTo>
                  <a:lnTo>
                    <a:pt x="64970" y="12211"/>
                  </a:lnTo>
                  <a:lnTo>
                    <a:pt x="79663" y="15815"/>
                  </a:lnTo>
                  <a:lnTo>
                    <a:pt x="79714" y="15827"/>
                  </a:lnTo>
                  <a:lnTo>
                    <a:pt x="87186" y="5293"/>
                  </a:lnTo>
                  <a:lnTo>
                    <a:pt x="90815" y="19368"/>
                  </a:lnTo>
                  <a:lnTo>
                    <a:pt x="90815" y="19394"/>
                  </a:lnTo>
                  <a:lnTo>
                    <a:pt x="102950" y="26715"/>
                  </a:lnTo>
                  <a:lnTo>
                    <a:pt x="103025" y="26589"/>
                  </a:lnTo>
                  <a:lnTo>
                    <a:pt x="90941" y="19305"/>
                  </a:lnTo>
                  <a:lnTo>
                    <a:pt x="87249" y="4966"/>
                  </a:lnTo>
                  <a:lnTo>
                    <a:pt x="79651" y="15664"/>
                  </a:lnTo>
                  <a:lnTo>
                    <a:pt x="65046" y="12085"/>
                  </a:lnTo>
                  <a:lnTo>
                    <a:pt x="5543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6" name="Google Shape;246;p12"/>
            <p:cNvSpPr/>
            <p:nvPr/>
          </p:nvSpPr>
          <p:spPr>
            <a:xfrm>
              <a:off x="4558950" y="1523350"/>
              <a:ext cx="2813800" cy="3825"/>
            </a:xfrm>
            <a:custGeom>
              <a:avLst/>
              <a:gdLst/>
              <a:ahLst/>
              <a:cxnLst/>
              <a:rect l="l" t="t" r="r" b="b"/>
              <a:pathLst>
                <a:path w="112552" h="153" extrusionOk="0">
                  <a:moveTo>
                    <a:pt x="1" y="1"/>
                  </a:moveTo>
                  <a:lnTo>
                    <a:pt x="1" y="152"/>
                  </a:lnTo>
                  <a:lnTo>
                    <a:pt x="112552" y="152"/>
                  </a:lnTo>
                  <a:lnTo>
                    <a:pt x="112552"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7" name="Google Shape;247;p12"/>
            <p:cNvSpPr/>
            <p:nvPr/>
          </p:nvSpPr>
          <p:spPr>
            <a:xfrm>
              <a:off x="4967225" y="1418775"/>
              <a:ext cx="46025" cy="39450"/>
            </a:xfrm>
            <a:custGeom>
              <a:avLst/>
              <a:gdLst/>
              <a:ahLst/>
              <a:cxnLst/>
              <a:rect l="l" t="t" r="r" b="b"/>
              <a:pathLst>
                <a:path w="1841" h="1578" extrusionOk="0">
                  <a:moveTo>
                    <a:pt x="1059" y="0"/>
                  </a:moveTo>
                  <a:cubicBezTo>
                    <a:pt x="353" y="0"/>
                    <a:pt x="0" y="845"/>
                    <a:pt x="492" y="1349"/>
                  </a:cubicBezTo>
                  <a:cubicBezTo>
                    <a:pt x="654" y="1506"/>
                    <a:pt x="850" y="1577"/>
                    <a:pt x="1043" y="1577"/>
                  </a:cubicBezTo>
                  <a:cubicBezTo>
                    <a:pt x="1451" y="1577"/>
                    <a:pt x="1840" y="1261"/>
                    <a:pt x="1840" y="782"/>
                  </a:cubicBezTo>
                  <a:cubicBezTo>
                    <a:pt x="1840" y="353"/>
                    <a:pt x="1487"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8" name="Google Shape;248;p12"/>
            <p:cNvSpPr/>
            <p:nvPr/>
          </p:nvSpPr>
          <p:spPr>
            <a:xfrm>
              <a:off x="5101172" y="992325"/>
              <a:ext cx="42875" cy="39850"/>
            </a:xfrm>
            <a:custGeom>
              <a:avLst/>
              <a:gdLst/>
              <a:ahLst/>
              <a:cxnLst/>
              <a:rect l="l" t="t" r="r" b="b"/>
              <a:pathLst>
                <a:path w="1715" h="1594" extrusionOk="0">
                  <a:moveTo>
                    <a:pt x="849" y="1"/>
                  </a:moveTo>
                  <a:cubicBezTo>
                    <a:pt x="810" y="1"/>
                    <a:pt x="771" y="4"/>
                    <a:pt x="731" y="9"/>
                  </a:cubicBezTo>
                  <a:cubicBezTo>
                    <a:pt x="290" y="85"/>
                    <a:pt x="1" y="488"/>
                    <a:pt x="76" y="917"/>
                  </a:cubicBezTo>
                  <a:cubicBezTo>
                    <a:pt x="133" y="1317"/>
                    <a:pt x="482" y="1593"/>
                    <a:pt x="866" y="1593"/>
                  </a:cubicBezTo>
                  <a:cubicBezTo>
                    <a:pt x="905" y="1593"/>
                    <a:pt x="944" y="1590"/>
                    <a:pt x="983" y="1584"/>
                  </a:cubicBezTo>
                  <a:cubicBezTo>
                    <a:pt x="1412" y="1509"/>
                    <a:pt x="1714" y="1106"/>
                    <a:pt x="1639" y="665"/>
                  </a:cubicBezTo>
                  <a:cubicBezTo>
                    <a:pt x="1581" y="276"/>
                    <a:pt x="1233" y="1"/>
                    <a:pt x="849"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49" name="Google Shape;249;p12"/>
            <p:cNvSpPr/>
            <p:nvPr/>
          </p:nvSpPr>
          <p:spPr>
            <a:xfrm>
              <a:off x="5364775" y="1136200"/>
              <a:ext cx="46025" cy="39450"/>
            </a:xfrm>
            <a:custGeom>
              <a:avLst/>
              <a:gdLst/>
              <a:ahLst/>
              <a:cxnLst/>
              <a:rect l="l" t="t" r="r" b="b"/>
              <a:pathLst>
                <a:path w="1841" h="1578" extrusionOk="0">
                  <a:moveTo>
                    <a:pt x="1046" y="0"/>
                  </a:moveTo>
                  <a:cubicBezTo>
                    <a:pt x="353" y="0"/>
                    <a:pt x="1" y="845"/>
                    <a:pt x="492" y="1349"/>
                  </a:cubicBezTo>
                  <a:cubicBezTo>
                    <a:pt x="654" y="1507"/>
                    <a:pt x="852" y="1578"/>
                    <a:pt x="1045" y="1578"/>
                  </a:cubicBezTo>
                  <a:cubicBezTo>
                    <a:pt x="1452" y="1578"/>
                    <a:pt x="1840" y="1264"/>
                    <a:pt x="1840" y="794"/>
                  </a:cubicBezTo>
                  <a:cubicBezTo>
                    <a:pt x="1840" y="353"/>
                    <a:pt x="1488" y="0"/>
                    <a:pt x="1046"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0" name="Google Shape;250;p12"/>
            <p:cNvSpPr/>
            <p:nvPr/>
          </p:nvSpPr>
          <p:spPr>
            <a:xfrm>
              <a:off x="5581825" y="976800"/>
              <a:ext cx="46025" cy="39525"/>
            </a:xfrm>
            <a:custGeom>
              <a:avLst/>
              <a:gdLst/>
              <a:ahLst/>
              <a:cxnLst/>
              <a:rect l="l" t="t" r="r" b="b"/>
              <a:pathLst>
                <a:path w="1841" h="1581" extrusionOk="0">
                  <a:moveTo>
                    <a:pt x="1059" y="0"/>
                  </a:moveTo>
                  <a:cubicBezTo>
                    <a:pt x="353" y="0"/>
                    <a:pt x="1" y="857"/>
                    <a:pt x="505" y="1349"/>
                  </a:cubicBezTo>
                  <a:cubicBezTo>
                    <a:pt x="664" y="1508"/>
                    <a:pt x="861" y="1580"/>
                    <a:pt x="1055" y="1580"/>
                  </a:cubicBezTo>
                  <a:cubicBezTo>
                    <a:pt x="1456" y="1580"/>
                    <a:pt x="1840" y="1270"/>
                    <a:pt x="1840" y="794"/>
                  </a:cubicBezTo>
                  <a:cubicBezTo>
                    <a:pt x="1840" y="353"/>
                    <a:pt x="1488"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1" name="Google Shape;251;p12"/>
            <p:cNvSpPr/>
            <p:nvPr/>
          </p:nvSpPr>
          <p:spPr>
            <a:xfrm>
              <a:off x="5838875" y="1036025"/>
              <a:ext cx="46025" cy="39450"/>
            </a:xfrm>
            <a:custGeom>
              <a:avLst/>
              <a:gdLst/>
              <a:ahLst/>
              <a:cxnLst/>
              <a:rect l="l" t="t" r="r" b="b"/>
              <a:pathLst>
                <a:path w="1841" h="1578" extrusionOk="0">
                  <a:moveTo>
                    <a:pt x="1059" y="0"/>
                  </a:moveTo>
                  <a:cubicBezTo>
                    <a:pt x="354" y="0"/>
                    <a:pt x="1" y="845"/>
                    <a:pt x="492" y="1349"/>
                  </a:cubicBezTo>
                  <a:cubicBezTo>
                    <a:pt x="655" y="1507"/>
                    <a:pt x="852" y="1578"/>
                    <a:pt x="1046" y="1578"/>
                  </a:cubicBezTo>
                  <a:cubicBezTo>
                    <a:pt x="1453" y="1578"/>
                    <a:pt x="1841" y="1264"/>
                    <a:pt x="1841" y="794"/>
                  </a:cubicBezTo>
                  <a:cubicBezTo>
                    <a:pt x="1841" y="353"/>
                    <a:pt x="1488" y="0"/>
                    <a:pt x="1059"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2" name="Google Shape;252;p12"/>
            <p:cNvSpPr/>
            <p:nvPr/>
          </p:nvSpPr>
          <p:spPr>
            <a:xfrm>
              <a:off x="6316150" y="1138400"/>
              <a:ext cx="39700" cy="39400"/>
            </a:xfrm>
            <a:custGeom>
              <a:avLst/>
              <a:gdLst/>
              <a:ahLst/>
              <a:cxnLst/>
              <a:rect l="l" t="t" r="r" b="b"/>
              <a:pathLst>
                <a:path w="1588" h="1576" extrusionOk="0">
                  <a:moveTo>
                    <a:pt x="794" y="1"/>
                  </a:moveTo>
                  <a:cubicBezTo>
                    <a:pt x="353" y="1"/>
                    <a:pt x="0" y="353"/>
                    <a:pt x="0" y="782"/>
                  </a:cubicBezTo>
                  <a:cubicBezTo>
                    <a:pt x="0" y="1223"/>
                    <a:pt x="353" y="1576"/>
                    <a:pt x="794" y="1576"/>
                  </a:cubicBezTo>
                  <a:cubicBezTo>
                    <a:pt x="1235" y="1576"/>
                    <a:pt x="1588" y="1223"/>
                    <a:pt x="1588" y="782"/>
                  </a:cubicBezTo>
                  <a:cubicBezTo>
                    <a:pt x="1588" y="353"/>
                    <a:pt x="1235" y="1"/>
                    <a:pt x="794"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3" name="Google Shape;253;p12"/>
            <p:cNvSpPr/>
            <p:nvPr/>
          </p:nvSpPr>
          <p:spPr>
            <a:xfrm>
              <a:off x="6675275" y="1230075"/>
              <a:ext cx="46000" cy="39350"/>
            </a:xfrm>
            <a:custGeom>
              <a:avLst/>
              <a:gdLst/>
              <a:ahLst/>
              <a:cxnLst/>
              <a:rect l="l" t="t" r="r" b="b"/>
              <a:pathLst>
                <a:path w="1840" h="1574" extrusionOk="0">
                  <a:moveTo>
                    <a:pt x="1046" y="0"/>
                  </a:moveTo>
                  <a:cubicBezTo>
                    <a:pt x="353" y="0"/>
                    <a:pt x="0" y="845"/>
                    <a:pt x="492" y="1336"/>
                  </a:cubicBezTo>
                  <a:cubicBezTo>
                    <a:pt x="656" y="1500"/>
                    <a:pt x="856" y="1573"/>
                    <a:pt x="1051" y="1573"/>
                  </a:cubicBezTo>
                  <a:cubicBezTo>
                    <a:pt x="1456" y="1573"/>
                    <a:pt x="1840" y="1258"/>
                    <a:pt x="1840" y="782"/>
                  </a:cubicBezTo>
                  <a:cubicBezTo>
                    <a:pt x="1840" y="353"/>
                    <a:pt x="1487" y="0"/>
                    <a:pt x="1046" y="0"/>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4" name="Google Shape;254;p12"/>
            <p:cNvSpPr/>
            <p:nvPr/>
          </p:nvSpPr>
          <p:spPr>
            <a:xfrm>
              <a:off x="6863325" y="967025"/>
              <a:ext cx="46350" cy="39350"/>
            </a:xfrm>
            <a:custGeom>
              <a:avLst/>
              <a:gdLst/>
              <a:ahLst/>
              <a:cxnLst/>
              <a:rect l="l" t="t" r="r" b="b"/>
              <a:pathLst>
                <a:path w="1854" h="1574" extrusionOk="0">
                  <a:moveTo>
                    <a:pt x="1059" y="1"/>
                  </a:moveTo>
                  <a:cubicBezTo>
                    <a:pt x="354" y="1"/>
                    <a:pt x="1" y="845"/>
                    <a:pt x="505" y="1336"/>
                  </a:cubicBezTo>
                  <a:cubicBezTo>
                    <a:pt x="665" y="1500"/>
                    <a:pt x="863" y="1574"/>
                    <a:pt x="1058" y="1574"/>
                  </a:cubicBezTo>
                  <a:cubicBezTo>
                    <a:pt x="1463" y="1574"/>
                    <a:pt x="1853" y="1258"/>
                    <a:pt x="1853" y="782"/>
                  </a:cubicBezTo>
                  <a:cubicBezTo>
                    <a:pt x="1853" y="341"/>
                    <a:pt x="1500" y="1"/>
                    <a:pt x="1059"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55" name="Google Shape;255;p12"/>
            <p:cNvSpPr/>
            <p:nvPr/>
          </p:nvSpPr>
          <p:spPr>
            <a:xfrm>
              <a:off x="6956275" y="1323000"/>
              <a:ext cx="46000" cy="39350"/>
            </a:xfrm>
            <a:custGeom>
              <a:avLst/>
              <a:gdLst/>
              <a:ahLst/>
              <a:cxnLst/>
              <a:rect l="l" t="t" r="r" b="b"/>
              <a:pathLst>
                <a:path w="1840" h="1574" extrusionOk="0">
                  <a:moveTo>
                    <a:pt x="1059" y="1"/>
                  </a:moveTo>
                  <a:cubicBezTo>
                    <a:pt x="353" y="1"/>
                    <a:pt x="0" y="845"/>
                    <a:pt x="504" y="1336"/>
                  </a:cubicBezTo>
                  <a:cubicBezTo>
                    <a:pt x="664" y="1500"/>
                    <a:pt x="861" y="1574"/>
                    <a:pt x="1055" y="1574"/>
                  </a:cubicBezTo>
                  <a:cubicBezTo>
                    <a:pt x="1456" y="1574"/>
                    <a:pt x="1840" y="1258"/>
                    <a:pt x="1840" y="782"/>
                  </a:cubicBezTo>
                  <a:cubicBezTo>
                    <a:pt x="1840" y="354"/>
                    <a:pt x="1487" y="1"/>
                    <a:pt x="1059" y="1"/>
                  </a:cubicBez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13403939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256"/>
        <p:cNvGrpSpPr/>
        <p:nvPr/>
      </p:nvGrpSpPr>
      <p:grpSpPr>
        <a:xfrm>
          <a:off x="0" y="0"/>
          <a:ext cx="0" cy="0"/>
          <a:chOff x="0" y="0"/>
          <a:chExt cx="0" cy="0"/>
        </a:xfrm>
      </p:grpSpPr>
      <p:sp>
        <p:nvSpPr>
          <p:cNvPr id="257" name="Google Shape;257;p13"/>
          <p:cNvSpPr txBox="1">
            <a:spLocks noGrp="1"/>
          </p:cNvSpPr>
          <p:nvPr>
            <p:ph type="subTitle" idx="1"/>
          </p:nvPr>
        </p:nvSpPr>
        <p:spPr>
          <a:xfrm>
            <a:off x="8572036" y="5106240"/>
            <a:ext cx="3237600" cy="76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58" name="Google Shape;258;p13"/>
          <p:cNvSpPr/>
          <p:nvPr/>
        </p:nvSpPr>
        <p:spPr>
          <a:xfrm>
            <a:off x="10196500" y="1266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59" name="Google Shape;259;p13"/>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0" name="Google Shape;260;p13"/>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1" name="Google Shape;261;p13"/>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2" name="Google Shape;262;p13"/>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3" name="Google Shape;263;p13"/>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4" name="Google Shape;264;p13"/>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5" name="Google Shape;265;p13"/>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6" name="Google Shape;266;p13"/>
          <p:cNvSpPr/>
          <p:nvPr/>
        </p:nvSpPr>
        <p:spPr>
          <a:xfrm>
            <a:off x="381000" y="60568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7" name="Google Shape;267;p13"/>
          <p:cNvSpPr/>
          <p:nvPr/>
        </p:nvSpPr>
        <p:spPr>
          <a:xfrm>
            <a:off x="585534" y="6404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68" name="Google Shape;268;p13"/>
          <p:cNvSpPr txBox="1">
            <a:spLocks noGrp="1"/>
          </p:cNvSpPr>
          <p:nvPr>
            <p:ph type="ctrTitle"/>
          </p:nvPr>
        </p:nvSpPr>
        <p:spPr>
          <a:xfrm>
            <a:off x="1294419" y="4529067"/>
            <a:ext cx="28700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
        <p:nvSpPr>
          <p:cNvPr id="269" name="Google Shape;269;p13"/>
          <p:cNvSpPr txBox="1">
            <a:spLocks noGrp="1"/>
          </p:cNvSpPr>
          <p:nvPr>
            <p:ph type="subTitle" idx="2"/>
          </p:nvPr>
        </p:nvSpPr>
        <p:spPr>
          <a:xfrm>
            <a:off x="1294419" y="5106240"/>
            <a:ext cx="3237600" cy="76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70" name="Google Shape;270;p13"/>
          <p:cNvSpPr txBox="1">
            <a:spLocks noGrp="1"/>
          </p:cNvSpPr>
          <p:nvPr>
            <p:ph type="title" idx="3" hasCustomPrompt="1"/>
          </p:nvPr>
        </p:nvSpPr>
        <p:spPr>
          <a:xfrm>
            <a:off x="1294419" y="3527849"/>
            <a:ext cx="2338400" cy="7704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6400">
                <a:solidFill>
                  <a:schemeClr val="accent2"/>
                </a:solidFill>
              </a:defRPr>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271" name="Google Shape;271;p13"/>
          <p:cNvSpPr txBox="1">
            <a:spLocks noGrp="1"/>
          </p:cNvSpPr>
          <p:nvPr>
            <p:ph type="ctrTitle" idx="4"/>
          </p:nvPr>
        </p:nvSpPr>
        <p:spPr>
          <a:xfrm>
            <a:off x="4920464" y="4529067"/>
            <a:ext cx="18488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
        <p:nvSpPr>
          <p:cNvPr id="272" name="Google Shape;272;p13"/>
          <p:cNvSpPr txBox="1">
            <a:spLocks noGrp="1"/>
          </p:cNvSpPr>
          <p:nvPr>
            <p:ph type="subTitle" idx="5"/>
          </p:nvPr>
        </p:nvSpPr>
        <p:spPr>
          <a:xfrm>
            <a:off x="4920455" y="5106240"/>
            <a:ext cx="3237600" cy="76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rtl="0">
              <a:lnSpc>
                <a:spcPct val="100000"/>
              </a:lnSpc>
              <a:spcBef>
                <a:spcPts val="0"/>
              </a:spcBef>
              <a:spcAft>
                <a:spcPts val="0"/>
              </a:spcAft>
              <a:buClr>
                <a:srgbClr val="000000"/>
              </a:buClr>
              <a:buSzPts val="1000"/>
              <a:buNone/>
              <a:defRPr sz="1333">
                <a:solidFill>
                  <a:srgbClr val="000000"/>
                </a:solidFill>
              </a:defRPr>
            </a:lvl2pPr>
            <a:lvl3pPr lvl="2" rtl="0">
              <a:lnSpc>
                <a:spcPct val="100000"/>
              </a:lnSpc>
              <a:spcBef>
                <a:spcPts val="0"/>
              </a:spcBef>
              <a:spcAft>
                <a:spcPts val="0"/>
              </a:spcAft>
              <a:buClr>
                <a:srgbClr val="000000"/>
              </a:buClr>
              <a:buSzPts val="1000"/>
              <a:buNone/>
              <a:defRPr sz="1333">
                <a:solidFill>
                  <a:srgbClr val="000000"/>
                </a:solidFill>
              </a:defRPr>
            </a:lvl3pPr>
            <a:lvl4pPr lvl="3" rtl="0">
              <a:lnSpc>
                <a:spcPct val="100000"/>
              </a:lnSpc>
              <a:spcBef>
                <a:spcPts val="0"/>
              </a:spcBef>
              <a:spcAft>
                <a:spcPts val="0"/>
              </a:spcAft>
              <a:buClr>
                <a:srgbClr val="000000"/>
              </a:buClr>
              <a:buSzPts val="1000"/>
              <a:buNone/>
              <a:defRPr sz="1333">
                <a:solidFill>
                  <a:srgbClr val="000000"/>
                </a:solidFill>
              </a:defRPr>
            </a:lvl4pPr>
            <a:lvl5pPr lvl="4" rtl="0">
              <a:lnSpc>
                <a:spcPct val="100000"/>
              </a:lnSpc>
              <a:spcBef>
                <a:spcPts val="0"/>
              </a:spcBef>
              <a:spcAft>
                <a:spcPts val="0"/>
              </a:spcAft>
              <a:buClr>
                <a:srgbClr val="000000"/>
              </a:buClr>
              <a:buSzPts val="1000"/>
              <a:buNone/>
              <a:defRPr sz="1333">
                <a:solidFill>
                  <a:srgbClr val="000000"/>
                </a:solidFill>
              </a:defRPr>
            </a:lvl5pPr>
            <a:lvl6pPr lvl="5" rtl="0">
              <a:lnSpc>
                <a:spcPct val="100000"/>
              </a:lnSpc>
              <a:spcBef>
                <a:spcPts val="0"/>
              </a:spcBef>
              <a:spcAft>
                <a:spcPts val="0"/>
              </a:spcAft>
              <a:buClr>
                <a:srgbClr val="000000"/>
              </a:buClr>
              <a:buSzPts val="1000"/>
              <a:buNone/>
              <a:defRPr sz="1333">
                <a:solidFill>
                  <a:srgbClr val="000000"/>
                </a:solidFill>
              </a:defRPr>
            </a:lvl6pPr>
            <a:lvl7pPr lvl="6" rtl="0">
              <a:lnSpc>
                <a:spcPct val="100000"/>
              </a:lnSpc>
              <a:spcBef>
                <a:spcPts val="0"/>
              </a:spcBef>
              <a:spcAft>
                <a:spcPts val="0"/>
              </a:spcAft>
              <a:buClr>
                <a:srgbClr val="000000"/>
              </a:buClr>
              <a:buSzPts val="1000"/>
              <a:buNone/>
              <a:defRPr sz="1333">
                <a:solidFill>
                  <a:srgbClr val="000000"/>
                </a:solidFill>
              </a:defRPr>
            </a:lvl7pPr>
            <a:lvl8pPr lvl="7" rtl="0">
              <a:lnSpc>
                <a:spcPct val="100000"/>
              </a:lnSpc>
              <a:spcBef>
                <a:spcPts val="0"/>
              </a:spcBef>
              <a:spcAft>
                <a:spcPts val="0"/>
              </a:spcAft>
              <a:buClr>
                <a:srgbClr val="000000"/>
              </a:buClr>
              <a:buSzPts val="1000"/>
              <a:buNone/>
              <a:defRPr sz="1333">
                <a:solidFill>
                  <a:srgbClr val="000000"/>
                </a:solidFill>
              </a:defRPr>
            </a:lvl8pPr>
            <a:lvl9pPr lvl="8"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73" name="Google Shape;273;p13"/>
          <p:cNvSpPr txBox="1">
            <a:spLocks noGrp="1"/>
          </p:cNvSpPr>
          <p:nvPr>
            <p:ph type="title" idx="6" hasCustomPrompt="1"/>
          </p:nvPr>
        </p:nvSpPr>
        <p:spPr>
          <a:xfrm>
            <a:off x="4920455" y="3527849"/>
            <a:ext cx="2338400" cy="7704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6400">
                <a:solidFill>
                  <a:schemeClr val="accent3"/>
                </a:solidFill>
              </a:defRPr>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274" name="Google Shape;274;p13"/>
          <p:cNvSpPr txBox="1">
            <a:spLocks noGrp="1"/>
          </p:cNvSpPr>
          <p:nvPr>
            <p:ph type="ctrTitle" idx="7"/>
          </p:nvPr>
        </p:nvSpPr>
        <p:spPr>
          <a:xfrm>
            <a:off x="825100" y="548900"/>
            <a:ext cx="6101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275" name="Google Shape;275;p13"/>
          <p:cNvSpPr txBox="1">
            <a:spLocks noGrp="1"/>
          </p:cNvSpPr>
          <p:nvPr>
            <p:ph type="ctrTitle" idx="8"/>
          </p:nvPr>
        </p:nvSpPr>
        <p:spPr>
          <a:xfrm>
            <a:off x="8571248" y="4503651"/>
            <a:ext cx="30024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
        <p:nvSpPr>
          <p:cNvPr id="276" name="Google Shape;276;p13"/>
          <p:cNvSpPr txBox="1">
            <a:spLocks noGrp="1"/>
          </p:cNvSpPr>
          <p:nvPr>
            <p:ph type="title" idx="9" hasCustomPrompt="1"/>
          </p:nvPr>
        </p:nvSpPr>
        <p:spPr>
          <a:xfrm>
            <a:off x="8571248" y="3527849"/>
            <a:ext cx="2338400" cy="7704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000000"/>
              </a:buClr>
              <a:buSzPts val="4800"/>
              <a:buNone/>
              <a:defRPr sz="6400">
                <a:solidFill>
                  <a:schemeClr val="accent1"/>
                </a:solidFill>
              </a:defRPr>
            </a:lvl1pPr>
            <a:lvl2pPr lvl="1"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Clr>
                <a:srgbClr val="000000"/>
              </a:buClr>
              <a:buSzPts val="4800"/>
              <a:buFont typeface="Fira Sans Extra Condensed Medium"/>
              <a:buNone/>
              <a:defRPr sz="6400">
                <a:solidFill>
                  <a:srgbClr val="000000"/>
                </a:solidFill>
                <a:latin typeface="Fira Sans Extra Condensed Medium"/>
                <a:ea typeface="Fira Sans Extra Condensed Medium"/>
                <a:cs typeface="Fira Sans Extra Condensed Medium"/>
                <a:sym typeface="Fira Sans Extra Condensed Medium"/>
              </a:defRPr>
            </a:lvl9pPr>
          </a:lstStyle>
          <a:p>
            <a:r>
              <a:t>xx%</a:t>
            </a:r>
          </a:p>
        </p:txBody>
      </p:sp>
      <p:sp>
        <p:nvSpPr>
          <p:cNvPr id="277" name="Google Shape;277;p13"/>
          <p:cNvSpPr txBox="1">
            <a:spLocks noGrp="1"/>
          </p:cNvSpPr>
          <p:nvPr>
            <p:ph type="ctrTitle" idx="13"/>
          </p:nvPr>
        </p:nvSpPr>
        <p:spPr>
          <a:xfrm>
            <a:off x="8572036" y="4529067"/>
            <a:ext cx="30024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1200"/>
              <a:buFont typeface="Advent Pro SemiBold"/>
              <a:buNone/>
              <a:defRPr sz="2667">
                <a:solidFill>
                  <a:schemeClr val="lt1"/>
                </a:solidFill>
                <a:latin typeface="Advent Pro SemiBold"/>
                <a:ea typeface="Advent Pro SemiBold"/>
                <a:cs typeface="Advent Pro SemiBold"/>
                <a:sym typeface="Advent Pro SemiBold"/>
              </a:defRPr>
            </a:lvl1pPr>
            <a:lvl2pPr lvl="1"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2pPr>
            <a:lvl3pPr lvl="2"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3pPr>
            <a:lvl4pPr lvl="3"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4pPr>
            <a:lvl5pPr lvl="4"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5pPr>
            <a:lvl6pPr lvl="5"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6pPr>
            <a:lvl7pPr lvl="6"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7pPr>
            <a:lvl8pPr lvl="7"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8pPr>
            <a:lvl9pPr lvl="8" rtl="0">
              <a:spcBef>
                <a:spcPts val="0"/>
              </a:spcBef>
              <a:spcAft>
                <a:spcPts val="0"/>
              </a:spcAft>
              <a:buClr>
                <a:srgbClr val="000000"/>
              </a:buClr>
              <a:buSzPts val="1200"/>
              <a:buFont typeface="Advent Pro SemiBold"/>
              <a:buNone/>
              <a:defRPr sz="1600">
                <a:solidFill>
                  <a:srgbClr val="000000"/>
                </a:solidFill>
                <a:latin typeface="Advent Pro SemiBold"/>
                <a:ea typeface="Advent Pro SemiBold"/>
                <a:cs typeface="Advent Pro SemiBold"/>
                <a:sym typeface="Advent Pro SemiBold"/>
              </a:defRPr>
            </a:lvl9pPr>
          </a:lstStyle>
          <a:p>
            <a:r>
              <a:rPr lang="en-US"/>
              <a:t>Click to edit Master title style</a:t>
            </a:r>
            <a:endParaRPr/>
          </a:p>
        </p:txBody>
      </p:sp>
    </p:spTree>
    <p:extLst>
      <p:ext uri="{BB962C8B-B14F-4D97-AF65-F5344CB8AC3E}">
        <p14:creationId xmlns:p14="http://schemas.microsoft.com/office/powerpoint/2010/main" val="1284878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278"/>
        <p:cNvGrpSpPr/>
        <p:nvPr/>
      </p:nvGrpSpPr>
      <p:grpSpPr>
        <a:xfrm>
          <a:off x="0" y="0"/>
          <a:ext cx="0" cy="0"/>
          <a:chOff x="0" y="0"/>
          <a:chExt cx="0" cy="0"/>
        </a:xfrm>
      </p:grpSpPr>
      <p:sp>
        <p:nvSpPr>
          <p:cNvPr id="279" name="Google Shape;279;p14"/>
          <p:cNvSpPr txBox="1">
            <a:spLocks noGrp="1"/>
          </p:cNvSpPr>
          <p:nvPr>
            <p:ph type="ctrTitle"/>
          </p:nvPr>
        </p:nvSpPr>
        <p:spPr>
          <a:xfrm>
            <a:off x="6261975" y="1820105"/>
            <a:ext cx="3540800" cy="8596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rgbClr val="000000"/>
              </a:buClr>
              <a:buSzPts val="1800"/>
              <a:buFont typeface="Fira Sans Condensed Medium"/>
              <a:buNone/>
              <a:defRPr sz="3200">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280" name="Google Shape;280;p14"/>
          <p:cNvSpPr txBox="1">
            <a:spLocks noGrp="1"/>
          </p:cNvSpPr>
          <p:nvPr>
            <p:ph type="subTitle" idx="1"/>
          </p:nvPr>
        </p:nvSpPr>
        <p:spPr>
          <a:xfrm>
            <a:off x="6261975" y="2446855"/>
            <a:ext cx="4052400" cy="125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21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81" name="Google Shape;281;p14"/>
          <p:cNvSpPr txBox="1">
            <a:spLocks noGrp="1"/>
          </p:cNvSpPr>
          <p:nvPr>
            <p:ph type="ctrTitle" idx="2"/>
          </p:nvPr>
        </p:nvSpPr>
        <p:spPr>
          <a:xfrm>
            <a:off x="2533533" y="4170589"/>
            <a:ext cx="3297200" cy="859600"/>
          </a:xfrm>
          <a:prstGeom prst="rect">
            <a:avLst/>
          </a:prstGeom>
          <a:ln>
            <a:noFill/>
          </a:ln>
        </p:spPr>
        <p:txBody>
          <a:bodyPr spcFirstLastPara="1" wrap="square" lIns="91425" tIns="91425" rIns="91425" bIns="91425" anchor="b" anchorCtr="0">
            <a:noAutofit/>
          </a:bodyPr>
          <a:lstStyle>
            <a:lvl1pPr lvl="0" algn="r" rtl="0">
              <a:spcBef>
                <a:spcPts val="0"/>
              </a:spcBef>
              <a:spcAft>
                <a:spcPts val="0"/>
              </a:spcAft>
              <a:buClr>
                <a:srgbClr val="000000"/>
              </a:buClr>
              <a:buSzPts val="1800"/>
              <a:buFont typeface="Fira Sans Condensed Medium"/>
              <a:buNone/>
              <a:defRPr sz="3200">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282" name="Google Shape;282;p14"/>
          <p:cNvSpPr txBox="1">
            <a:spLocks noGrp="1"/>
          </p:cNvSpPr>
          <p:nvPr>
            <p:ph type="subTitle" idx="3"/>
          </p:nvPr>
        </p:nvSpPr>
        <p:spPr>
          <a:xfrm>
            <a:off x="1778500" y="4797853"/>
            <a:ext cx="4052400" cy="1572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000000"/>
              </a:buClr>
              <a:buSzPts val="1000"/>
              <a:buNone/>
              <a:defRPr sz="21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283" name="Google Shape;283;p14"/>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84" name="Google Shape;284;p14"/>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85" name="Google Shape;285;p14"/>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86" name="Google Shape;286;p14"/>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87" name="Google Shape;287;p14"/>
          <p:cNvGrpSpPr/>
          <p:nvPr/>
        </p:nvGrpSpPr>
        <p:grpSpPr>
          <a:xfrm>
            <a:off x="8834845" y="-219415"/>
            <a:ext cx="161563" cy="1013993"/>
            <a:chOff x="5245196" y="3136513"/>
            <a:chExt cx="121172" cy="760495"/>
          </a:xfrm>
        </p:grpSpPr>
        <p:sp>
          <p:nvSpPr>
            <p:cNvPr id="288" name="Google Shape;288;p14"/>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289" name="Google Shape;289;p14"/>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290" name="Google Shape;290;p14"/>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1" name="Google Shape;291;p14"/>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2" name="Google Shape;292;p14"/>
          <p:cNvSpPr txBox="1">
            <a:spLocks noGrp="1"/>
          </p:cNvSpPr>
          <p:nvPr>
            <p:ph type="ctrTitle" idx="4"/>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Tree>
    <p:extLst>
      <p:ext uri="{BB962C8B-B14F-4D97-AF65-F5344CB8AC3E}">
        <p14:creationId xmlns:p14="http://schemas.microsoft.com/office/powerpoint/2010/main" val="10724399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93"/>
        <p:cNvGrpSpPr/>
        <p:nvPr/>
      </p:nvGrpSpPr>
      <p:grpSpPr>
        <a:xfrm>
          <a:off x="0" y="0"/>
          <a:ext cx="0" cy="0"/>
          <a:chOff x="0" y="0"/>
          <a:chExt cx="0" cy="0"/>
        </a:xfrm>
      </p:grpSpPr>
      <p:sp>
        <p:nvSpPr>
          <p:cNvPr id="294" name="Google Shape;294;p15"/>
          <p:cNvSpPr/>
          <p:nvPr/>
        </p:nvSpPr>
        <p:spPr>
          <a:xfrm>
            <a:off x="9508517" y="487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5" name="Google Shape;295;p15"/>
          <p:cNvSpPr/>
          <p:nvPr/>
        </p:nvSpPr>
        <p:spPr>
          <a:xfrm>
            <a:off x="11204251" y="2911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6" name="Google Shape;296;p15"/>
          <p:cNvSpPr/>
          <p:nvPr/>
        </p:nvSpPr>
        <p:spPr>
          <a:xfrm>
            <a:off x="10369051" y="483434"/>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97" name="Google Shape;297;p15"/>
          <p:cNvSpPr/>
          <p:nvPr/>
        </p:nvSpPr>
        <p:spPr>
          <a:xfrm>
            <a:off x="11385918" y="7212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298" name="Google Shape;298;p15"/>
          <p:cNvGrpSpPr/>
          <p:nvPr/>
        </p:nvGrpSpPr>
        <p:grpSpPr>
          <a:xfrm>
            <a:off x="8834845" y="-219415"/>
            <a:ext cx="161563" cy="1013993"/>
            <a:chOff x="5245196" y="3136513"/>
            <a:chExt cx="121172" cy="760495"/>
          </a:xfrm>
        </p:grpSpPr>
        <p:sp>
          <p:nvSpPr>
            <p:cNvPr id="299" name="Google Shape;299;p15"/>
            <p:cNvSpPr/>
            <p:nvPr/>
          </p:nvSpPr>
          <p:spPr>
            <a:xfrm>
              <a:off x="5245196" y="3775810"/>
              <a:ext cx="121172" cy="121198"/>
            </a:xfrm>
            <a:custGeom>
              <a:avLst/>
              <a:gdLst/>
              <a:ahLst/>
              <a:cxnLst/>
              <a:rect l="l" t="t" r="r" b="b"/>
              <a:pathLst>
                <a:path w="4624" h="4625" extrusionOk="0">
                  <a:moveTo>
                    <a:pt x="0" y="1"/>
                  </a:moveTo>
                  <a:lnTo>
                    <a:pt x="0" y="4624"/>
                  </a:lnTo>
                  <a:lnTo>
                    <a:pt x="4624" y="4624"/>
                  </a:lnTo>
                  <a:lnTo>
                    <a:pt x="4624" y="1"/>
                  </a:lnTo>
                  <a:close/>
                </a:path>
              </a:pathLst>
            </a:custGeom>
            <a:solidFill>
              <a:srgbClr val="E898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00" name="Google Shape;300;p15"/>
            <p:cNvSpPr/>
            <p:nvPr/>
          </p:nvSpPr>
          <p:spPr>
            <a:xfrm>
              <a:off x="5309007" y="3136513"/>
              <a:ext cx="8464" cy="554288"/>
            </a:xfrm>
            <a:custGeom>
              <a:avLst/>
              <a:gdLst/>
              <a:ahLst/>
              <a:cxnLst/>
              <a:rect l="l" t="t" r="r" b="b"/>
              <a:pathLst>
                <a:path w="323" h="21152" extrusionOk="0">
                  <a:moveTo>
                    <a:pt x="166" y="1"/>
                  </a:moveTo>
                  <a:lnTo>
                    <a:pt x="0" y="21152"/>
                  </a:lnTo>
                  <a:lnTo>
                    <a:pt x="322" y="21152"/>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301" name="Google Shape;301;p15"/>
          <p:cNvSpPr/>
          <p:nvPr/>
        </p:nvSpPr>
        <p:spPr>
          <a:xfrm>
            <a:off x="424284" y="5891867"/>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02" name="Google Shape;302;p15"/>
          <p:cNvSpPr/>
          <p:nvPr/>
        </p:nvSpPr>
        <p:spPr>
          <a:xfrm>
            <a:off x="605951" y="6321967"/>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03" name="Google Shape;303;p15"/>
          <p:cNvSpPr txBox="1">
            <a:spLocks noGrp="1"/>
          </p:cNvSpPr>
          <p:nvPr>
            <p:ph type="ctrTitle"/>
          </p:nvPr>
        </p:nvSpPr>
        <p:spPr>
          <a:xfrm>
            <a:off x="1188301" y="1689933"/>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04" name="Google Shape;304;p15"/>
          <p:cNvSpPr txBox="1">
            <a:spLocks noGrp="1"/>
          </p:cNvSpPr>
          <p:nvPr>
            <p:ph type="subTitle" idx="1"/>
          </p:nvPr>
        </p:nvSpPr>
        <p:spPr>
          <a:xfrm>
            <a:off x="1188301" y="4654800"/>
            <a:ext cx="2508400" cy="14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05" name="Google Shape;305;p15"/>
          <p:cNvSpPr txBox="1">
            <a:spLocks noGrp="1"/>
          </p:cNvSpPr>
          <p:nvPr>
            <p:ph type="ctrTitle" idx="2"/>
          </p:nvPr>
        </p:nvSpPr>
        <p:spPr>
          <a:xfrm>
            <a:off x="4670897" y="1689933"/>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06" name="Google Shape;306;p15"/>
          <p:cNvSpPr txBox="1">
            <a:spLocks noGrp="1"/>
          </p:cNvSpPr>
          <p:nvPr>
            <p:ph type="subTitle" idx="3"/>
          </p:nvPr>
        </p:nvSpPr>
        <p:spPr>
          <a:xfrm>
            <a:off x="4670897" y="4654800"/>
            <a:ext cx="2508400" cy="14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07" name="Google Shape;307;p15"/>
          <p:cNvSpPr txBox="1">
            <a:spLocks noGrp="1"/>
          </p:cNvSpPr>
          <p:nvPr>
            <p:ph type="ctrTitle" idx="4"/>
          </p:nvPr>
        </p:nvSpPr>
        <p:spPr>
          <a:xfrm>
            <a:off x="8166125" y="1689933"/>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08" name="Google Shape;308;p15"/>
          <p:cNvSpPr txBox="1">
            <a:spLocks noGrp="1"/>
          </p:cNvSpPr>
          <p:nvPr>
            <p:ph type="subTitle" idx="5"/>
          </p:nvPr>
        </p:nvSpPr>
        <p:spPr>
          <a:xfrm>
            <a:off x="8166125" y="4654800"/>
            <a:ext cx="2508400" cy="1483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09" name="Google Shape;309;p15"/>
          <p:cNvSpPr txBox="1">
            <a:spLocks noGrp="1"/>
          </p:cNvSpPr>
          <p:nvPr>
            <p:ph type="ctrTitle" idx="6"/>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Tree>
    <p:extLst>
      <p:ext uri="{BB962C8B-B14F-4D97-AF65-F5344CB8AC3E}">
        <p14:creationId xmlns:p14="http://schemas.microsoft.com/office/powerpoint/2010/main" val="12551330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310"/>
        <p:cNvGrpSpPr/>
        <p:nvPr/>
      </p:nvGrpSpPr>
      <p:grpSpPr>
        <a:xfrm>
          <a:off x="0" y="0"/>
          <a:ext cx="0" cy="0"/>
          <a:chOff x="0" y="0"/>
          <a:chExt cx="0" cy="0"/>
        </a:xfrm>
      </p:grpSpPr>
      <p:sp>
        <p:nvSpPr>
          <p:cNvPr id="311" name="Google Shape;311;p16"/>
          <p:cNvSpPr txBox="1">
            <a:spLocks noGrp="1"/>
          </p:cNvSpPr>
          <p:nvPr>
            <p:ph type="ctrTitle"/>
          </p:nvPr>
        </p:nvSpPr>
        <p:spPr>
          <a:xfrm>
            <a:off x="1495367" y="3069600"/>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2" name="Google Shape;312;p16"/>
          <p:cNvSpPr txBox="1">
            <a:spLocks noGrp="1"/>
          </p:cNvSpPr>
          <p:nvPr>
            <p:ph type="subTitle" idx="1"/>
          </p:nvPr>
        </p:nvSpPr>
        <p:spPr>
          <a:xfrm>
            <a:off x="1282567" y="2191668"/>
            <a:ext cx="29340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13" name="Google Shape;313;p16"/>
          <p:cNvSpPr txBox="1">
            <a:spLocks noGrp="1"/>
          </p:cNvSpPr>
          <p:nvPr>
            <p:ph type="ctrTitle" idx="2"/>
          </p:nvPr>
        </p:nvSpPr>
        <p:spPr>
          <a:xfrm>
            <a:off x="4837684" y="3069600"/>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4" name="Google Shape;314;p16"/>
          <p:cNvSpPr txBox="1">
            <a:spLocks noGrp="1"/>
          </p:cNvSpPr>
          <p:nvPr>
            <p:ph type="subTitle" idx="3"/>
          </p:nvPr>
        </p:nvSpPr>
        <p:spPr>
          <a:xfrm>
            <a:off x="4624884" y="2191679"/>
            <a:ext cx="29340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15" name="Google Shape;315;p16"/>
          <p:cNvSpPr txBox="1">
            <a:spLocks noGrp="1"/>
          </p:cNvSpPr>
          <p:nvPr>
            <p:ph type="ctrTitle" idx="4"/>
          </p:nvPr>
        </p:nvSpPr>
        <p:spPr>
          <a:xfrm>
            <a:off x="8190165" y="3069600"/>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6" name="Google Shape;316;p16"/>
          <p:cNvSpPr txBox="1">
            <a:spLocks noGrp="1"/>
          </p:cNvSpPr>
          <p:nvPr>
            <p:ph type="subTitle" idx="5"/>
          </p:nvPr>
        </p:nvSpPr>
        <p:spPr>
          <a:xfrm>
            <a:off x="7930565" y="2191668"/>
            <a:ext cx="30276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17" name="Google Shape;317;p16"/>
          <p:cNvSpPr txBox="1">
            <a:spLocks noGrp="1"/>
          </p:cNvSpPr>
          <p:nvPr>
            <p:ph type="ctrTitle" idx="6"/>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318" name="Google Shape;318;p16"/>
          <p:cNvSpPr txBox="1">
            <a:spLocks noGrp="1"/>
          </p:cNvSpPr>
          <p:nvPr>
            <p:ph type="ctrTitle" idx="7"/>
          </p:nvPr>
        </p:nvSpPr>
        <p:spPr>
          <a:xfrm>
            <a:off x="1495367" y="5513067"/>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19" name="Google Shape;319;p16"/>
          <p:cNvSpPr txBox="1">
            <a:spLocks noGrp="1"/>
          </p:cNvSpPr>
          <p:nvPr>
            <p:ph type="subTitle" idx="8"/>
          </p:nvPr>
        </p:nvSpPr>
        <p:spPr>
          <a:xfrm>
            <a:off x="1282567" y="4639001"/>
            <a:ext cx="29340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20" name="Google Shape;320;p16"/>
          <p:cNvSpPr txBox="1">
            <a:spLocks noGrp="1"/>
          </p:cNvSpPr>
          <p:nvPr>
            <p:ph type="ctrTitle" idx="9"/>
          </p:nvPr>
        </p:nvSpPr>
        <p:spPr>
          <a:xfrm>
            <a:off x="4837684" y="5513067"/>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21" name="Google Shape;321;p16"/>
          <p:cNvSpPr txBox="1">
            <a:spLocks noGrp="1"/>
          </p:cNvSpPr>
          <p:nvPr>
            <p:ph type="subTitle" idx="13"/>
          </p:nvPr>
        </p:nvSpPr>
        <p:spPr>
          <a:xfrm>
            <a:off x="4711484" y="4639001"/>
            <a:ext cx="27608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22" name="Google Shape;322;p16"/>
          <p:cNvSpPr txBox="1">
            <a:spLocks noGrp="1"/>
          </p:cNvSpPr>
          <p:nvPr>
            <p:ph type="ctrTitle" idx="14"/>
          </p:nvPr>
        </p:nvSpPr>
        <p:spPr>
          <a:xfrm>
            <a:off x="8190165" y="5513067"/>
            <a:ext cx="2508400" cy="6128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133">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23" name="Google Shape;323;p16"/>
          <p:cNvSpPr txBox="1">
            <a:spLocks noGrp="1"/>
          </p:cNvSpPr>
          <p:nvPr>
            <p:ph type="subTitle" idx="15"/>
          </p:nvPr>
        </p:nvSpPr>
        <p:spPr>
          <a:xfrm>
            <a:off x="7930565" y="4639001"/>
            <a:ext cx="3027600" cy="10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733"/>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24" name="Google Shape;324;p16"/>
          <p:cNvSpPr/>
          <p:nvPr/>
        </p:nvSpPr>
        <p:spPr>
          <a:xfrm>
            <a:off x="10097400" y="3698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5" name="Google Shape;325;p16"/>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6" name="Google Shape;326;p16"/>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7" name="Google Shape;327;p16"/>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8" name="Google Shape;328;p16"/>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29" name="Google Shape;329;p16"/>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30" name="Google Shape;330;p16"/>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31" name="Google Shape;331;p16"/>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32" name="Google Shape;332;p16"/>
          <p:cNvSpPr/>
          <p:nvPr/>
        </p:nvSpPr>
        <p:spPr>
          <a:xfrm>
            <a:off x="752101" y="6338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2096187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333"/>
        <p:cNvGrpSpPr/>
        <p:nvPr/>
      </p:nvGrpSpPr>
      <p:grpSpPr>
        <a:xfrm>
          <a:off x="0" y="0"/>
          <a:ext cx="0" cy="0"/>
          <a:chOff x="0" y="0"/>
          <a:chExt cx="0" cy="0"/>
        </a:xfrm>
      </p:grpSpPr>
      <p:sp>
        <p:nvSpPr>
          <p:cNvPr id="334" name="Google Shape;334;p17"/>
          <p:cNvSpPr txBox="1">
            <a:spLocks noGrp="1"/>
          </p:cNvSpPr>
          <p:nvPr>
            <p:ph type="ctrTitle"/>
          </p:nvPr>
        </p:nvSpPr>
        <p:spPr>
          <a:xfrm>
            <a:off x="1624721" y="1830927"/>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35" name="Google Shape;335;p17"/>
          <p:cNvSpPr txBox="1">
            <a:spLocks noGrp="1"/>
          </p:cNvSpPr>
          <p:nvPr>
            <p:ph type="subTitle" idx="1"/>
          </p:nvPr>
        </p:nvSpPr>
        <p:spPr>
          <a:xfrm>
            <a:off x="1624721" y="2487327"/>
            <a:ext cx="25084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36" name="Google Shape;336;p17"/>
          <p:cNvSpPr txBox="1">
            <a:spLocks noGrp="1"/>
          </p:cNvSpPr>
          <p:nvPr>
            <p:ph type="ctrTitle" idx="2"/>
          </p:nvPr>
        </p:nvSpPr>
        <p:spPr>
          <a:xfrm>
            <a:off x="8072740" y="1830927"/>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37" name="Google Shape;337;p17"/>
          <p:cNvSpPr txBox="1">
            <a:spLocks noGrp="1"/>
          </p:cNvSpPr>
          <p:nvPr>
            <p:ph type="subTitle" idx="3"/>
          </p:nvPr>
        </p:nvSpPr>
        <p:spPr>
          <a:xfrm>
            <a:off x="8072740" y="2487327"/>
            <a:ext cx="25084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38" name="Google Shape;338;p17"/>
          <p:cNvSpPr txBox="1">
            <a:spLocks noGrp="1"/>
          </p:cNvSpPr>
          <p:nvPr>
            <p:ph type="ctrTitle" idx="4"/>
          </p:nvPr>
        </p:nvSpPr>
        <p:spPr>
          <a:xfrm>
            <a:off x="1624721" y="3705075"/>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39" name="Google Shape;339;p17"/>
          <p:cNvSpPr txBox="1">
            <a:spLocks noGrp="1"/>
          </p:cNvSpPr>
          <p:nvPr>
            <p:ph type="subTitle" idx="5"/>
          </p:nvPr>
        </p:nvSpPr>
        <p:spPr>
          <a:xfrm>
            <a:off x="1489121" y="4361475"/>
            <a:ext cx="27796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40" name="Google Shape;340;p17"/>
          <p:cNvSpPr txBox="1">
            <a:spLocks noGrp="1"/>
          </p:cNvSpPr>
          <p:nvPr>
            <p:ph type="ctrTitle" idx="6"/>
          </p:nvPr>
        </p:nvSpPr>
        <p:spPr>
          <a:xfrm>
            <a:off x="8072740" y="3705075"/>
            <a:ext cx="2508400" cy="8596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000000"/>
              </a:buClr>
              <a:buSzPts val="1800"/>
              <a:buFont typeface="Fira Sans Condensed Medium"/>
              <a:buNone/>
              <a:defRPr sz="2667">
                <a:solidFill>
                  <a:schemeClr val="lt1"/>
                </a:solidFill>
              </a:defRPr>
            </a:lvl1pPr>
            <a:lvl2pPr lvl="1"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2pPr>
            <a:lvl3pPr lvl="2"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3pPr>
            <a:lvl4pPr lvl="3"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4pPr>
            <a:lvl5pPr lvl="4"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5pPr>
            <a:lvl6pPr lvl="5"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6pPr>
            <a:lvl7pPr lvl="6"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7pPr>
            <a:lvl8pPr lvl="7"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8pPr>
            <a:lvl9pPr lvl="8" algn="ctr" rtl="0">
              <a:spcBef>
                <a:spcPts val="0"/>
              </a:spcBef>
              <a:spcAft>
                <a:spcPts val="0"/>
              </a:spcAft>
              <a:buClr>
                <a:srgbClr val="000000"/>
              </a:buClr>
              <a:buSzPts val="1800"/>
              <a:buFont typeface="Fira Sans Condensed Medium"/>
              <a:buNone/>
              <a:defRPr sz="2400">
                <a:solidFill>
                  <a:srgbClr val="000000"/>
                </a:solidFill>
                <a:latin typeface="Fira Sans Condensed Medium"/>
                <a:ea typeface="Fira Sans Condensed Medium"/>
                <a:cs typeface="Fira Sans Condensed Medium"/>
                <a:sym typeface="Fira Sans Condensed Medium"/>
              </a:defRPr>
            </a:lvl9pPr>
          </a:lstStyle>
          <a:p>
            <a:r>
              <a:rPr lang="en-US"/>
              <a:t>Click to edit Master title style</a:t>
            </a:r>
            <a:endParaRPr/>
          </a:p>
        </p:txBody>
      </p:sp>
      <p:sp>
        <p:nvSpPr>
          <p:cNvPr id="341" name="Google Shape;341;p17"/>
          <p:cNvSpPr txBox="1">
            <a:spLocks noGrp="1"/>
          </p:cNvSpPr>
          <p:nvPr>
            <p:ph type="subTitle" idx="7"/>
          </p:nvPr>
        </p:nvSpPr>
        <p:spPr>
          <a:xfrm>
            <a:off x="8072740" y="4361475"/>
            <a:ext cx="2508400" cy="85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42" name="Google Shape;342;p17"/>
          <p:cNvSpPr txBox="1">
            <a:spLocks noGrp="1"/>
          </p:cNvSpPr>
          <p:nvPr>
            <p:ph type="ctrTitle" idx="8"/>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343" name="Google Shape;343;p17"/>
          <p:cNvSpPr/>
          <p:nvPr/>
        </p:nvSpPr>
        <p:spPr>
          <a:xfrm>
            <a:off x="10196500" y="1266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4" name="Google Shape;344;p17"/>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5" name="Google Shape;345;p17"/>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6" name="Google Shape;346;p17"/>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7" name="Google Shape;347;p17"/>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8" name="Google Shape;348;p17"/>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49" name="Google Shape;349;p17"/>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50" name="Google Shape;350;p17"/>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51" name="Google Shape;351;p17"/>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52" name="Google Shape;352;p17"/>
          <p:cNvSpPr/>
          <p:nvPr/>
        </p:nvSpPr>
        <p:spPr>
          <a:xfrm>
            <a:off x="1088867" y="61502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22755995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four columns 2">
  <p:cSld name="Title and four columns 2">
    <p:spTree>
      <p:nvGrpSpPr>
        <p:cNvPr id="1" name="Shape 353"/>
        <p:cNvGrpSpPr/>
        <p:nvPr/>
      </p:nvGrpSpPr>
      <p:grpSpPr>
        <a:xfrm>
          <a:off x="0" y="0"/>
          <a:ext cx="0" cy="0"/>
          <a:chOff x="0" y="0"/>
          <a:chExt cx="0" cy="0"/>
        </a:xfrm>
      </p:grpSpPr>
      <p:sp>
        <p:nvSpPr>
          <p:cNvPr id="354" name="Google Shape;354;p18"/>
          <p:cNvSpPr txBox="1">
            <a:spLocks noGrp="1"/>
          </p:cNvSpPr>
          <p:nvPr>
            <p:ph type="ctrTitle"/>
          </p:nvPr>
        </p:nvSpPr>
        <p:spPr>
          <a:xfrm>
            <a:off x="1220215" y="3066059"/>
            <a:ext cx="2508400" cy="859600"/>
          </a:xfrm>
          <a:prstGeom prst="rect">
            <a:avLst/>
          </a:prstGeom>
          <a:ln>
            <a:noFill/>
          </a:ln>
        </p:spPr>
        <p:txBody>
          <a:bodyPr spcFirstLastPara="1" wrap="square" lIns="91425" tIns="91425" rIns="91425" bIns="91425" anchor="t" anchorCtr="0">
            <a:noAutofit/>
          </a:bodyPr>
          <a:lstStyle>
            <a:lvl1pPr lvl="0" algn="r"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55" name="Google Shape;355;p18"/>
          <p:cNvSpPr txBox="1">
            <a:spLocks noGrp="1"/>
          </p:cNvSpPr>
          <p:nvPr>
            <p:ph type="subTitle" idx="1"/>
          </p:nvPr>
        </p:nvSpPr>
        <p:spPr>
          <a:xfrm>
            <a:off x="1172185" y="2369863"/>
            <a:ext cx="2556400" cy="8596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56" name="Google Shape;356;p18"/>
          <p:cNvSpPr txBox="1">
            <a:spLocks noGrp="1"/>
          </p:cNvSpPr>
          <p:nvPr>
            <p:ph type="ctrTitle" idx="2"/>
          </p:nvPr>
        </p:nvSpPr>
        <p:spPr>
          <a:xfrm>
            <a:off x="8460691" y="3066059"/>
            <a:ext cx="2508400" cy="8596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57" name="Google Shape;357;p18"/>
          <p:cNvSpPr txBox="1">
            <a:spLocks noGrp="1"/>
          </p:cNvSpPr>
          <p:nvPr>
            <p:ph type="subTitle" idx="3"/>
          </p:nvPr>
        </p:nvSpPr>
        <p:spPr>
          <a:xfrm>
            <a:off x="8460691" y="2369863"/>
            <a:ext cx="2508400" cy="859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58" name="Google Shape;358;p18"/>
          <p:cNvSpPr txBox="1">
            <a:spLocks noGrp="1"/>
          </p:cNvSpPr>
          <p:nvPr>
            <p:ph type="ctrTitle" idx="4"/>
          </p:nvPr>
        </p:nvSpPr>
        <p:spPr>
          <a:xfrm>
            <a:off x="1220215" y="3815367"/>
            <a:ext cx="2508400" cy="859600"/>
          </a:xfrm>
          <a:prstGeom prst="rect">
            <a:avLst/>
          </a:prstGeom>
          <a:ln>
            <a:noFill/>
          </a:ln>
        </p:spPr>
        <p:txBody>
          <a:bodyPr spcFirstLastPara="1" wrap="square" lIns="91425" tIns="91425" rIns="91425" bIns="91425" anchor="b" anchorCtr="0">
            <a:noAutofit/>
          </a:bodyPr>
          <a:lstStyle>
            <a:lvl1pPr lvl="0" algn="r"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59" name="Google Shape;359;p18"/>
          <p:cNvSpPr txBox="1">
            <a:spLocks noGrp="1"/>
          </p:cNvSpPr>
          <p:nvPr>
            <p:ph type="subTitle" idx="5"/>
          </p:nvPr>
        </p:nvSpPr>
        <p:spPr>
          <a:xfrm>
            <a:off x="1220215" y="4471033"/>
            <a:ext cx="2508400" cy="859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60" name="Google Shape;360;p18"/>
          <p:cNvSpPr txBox="1">
            <a:spLocks noGrp="1"/>
          </p:cNvSpPr>
          <p:nvPr>
            <p:ph type="ctrTitle" idx="6"/>
          </p:nvPr>
        </p:nvSpPr>
        <p:spPr>
          <a:xfrm>
            <a:off x="8460691" y="3815367"/>
            <a:ext cx="2508400" cy="8596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rgbClr val="000000"/>
              </a:buClr>
              <a:buSzPts val="1800"/>
              <a:buNone/>
              <a:defRPr sz="2667">
                <a:solidFill>
                  <a:schemeClr val="lt1"/>
                </a:solidFill>
                <a:latin typeface="Advent Pro SemiBold"/>
                <a:ea typeface="Advent Pro SemiBold"/>
                <a:cs typeface="Advent Pro SemiBold"/>
                <a:sym typeface="Advent Pro SemiBold"/>
              </a:defRPr>
            </a:lvl1pPr>
            <a:lvl2pPr lvl="1" algn="ctr" rtl="0">
              <a:spcBef>
                <a:spcPts val="0"/>
              </a:spcBef>
              <a:spcAft>
                <a:spcPts val="0"/>
              </a:spcAft>
              <a:buClr>
                <a:srgbClr val="000000"/>
              </a:buClr>
              <a:buSzPts val="1800"/>
              <a:buNone/>
              <a:defRPr sz="2400">
                <a:solidFill>
                  <a:srgbClr val="000000"/>
                </a:solidFill>
              </a:defRPr>
            </a:lvl2pPr>
            <a:lvl3pPr lvl="2" algn="ctr" rtl="0">
              <a:spcBef>
                <a:spcPts val="0"/>
              </a:spcBef>
              <a:spcAft>
                <a:spcPts val="0"/>
              </a:spcAft>
              <a:buClr>
                <a:srgbClr val="000000"/>
              </a:buClr>
              <a:buSzPts val="1800"/>
              <a:buNone/>
              <a:defRPr sz="2400">
                <a:solidFill>
                  <a:srgbClr val="000000"/>
                </a:solidFill>
              </a:defRPr>
            </a:lvl3pPr>
            <a:lvl4pPr lvl="3" algn="ctr" rtl="0">
              <a:spcBef>
                <a:spcPts val="0"/>
              </a:spcBef>
              <a:spcAft>
                <a:spcPts val="0"/>
              </a:spcAft>
              <a:buClr>
                <a:srgbClr val="000000"/>
              </a:buClr>
              <a:buSzPts val="1800"/>
              <a:buNone/>
              <a:defRPr sz="2400">
                <a:solidFill>
                  <a:srgbClr val="000000"/>
                </a:solidFill>
              </a:defRPr>
            </a:lvl4pPr>
            <a:lvl5pPr lvl="4" algn="ctr" rtl="0">
              <a:spcBef>
                <a:spcPts val="0"/>
              </a:spcBef>
              <a:spcAft>
                <a:spcPts val="0"/>
              </a:spcAft>
              <a:buClr>
                <a:srgbClr val="000000"/>
              </a:buClr>
              <a:buSzPts val="1800"/>
              <a:buNone/>
              <a:defRPr sz="2400">
                <a:solidFill>
                  <a:srgbClr val="000000"/>
                </a:solidFill>
              </a:defRPr>
            </a:lvl5pPr>
            <a:lvl6pPr lvl="5" algn="ctr" rtl="0">
              <a:spcBef>
                <a:spcPts val="0"/>
              </a:spcBef>
              <a:spcAft>
                <a:spcPts val="0"/>
              </a:spcAft>
              <a:buClr>
                <a:srgbClr val="000000"/>
              </a:buClr>
              <a:buSzPts val="1800"/>
              <a:buNone/>
              <a:defRPr sz="2400">
                <a:solidFill>
                  <a:srgbClr val="000000"/>
                </a:solidFill>
              </a:defRPr>
            </a:lvl6pPr>
            <a:lvl7pPr lvl="6" algn="ctr" rtl="0">
              <a:spcBef>
                <a:spcPts val="0"/>
              </a:spcBef>
              <a:spcAft>
                <a:spcPts val="0"/>
              </a:spcAft>
              <a:buClr>
                <a:srgbClr val="000000"/>
              </a:buClr>
              <a:buSzPts val="1800"/>
              <a:buNone/>
              <a:defRPr sz="2400">
                <a:solidFill>
                  <a:srgbClr val="000000"/>
                </a:solidFill>
              </a:defRPr>
            </a:lvl7pPr>
            <a:lvl8pPr lvl="7" algn="ctr" rtl="0">
              <a:spcBef>
                <a:spcPts val="0"/>
              </a:spcBef>
              <a:spcAft>
                <a:spcPts val="0"/>
              </a:spcAft>
              <a:buClr>
                <a:srgbClr val="000000"/>
              </a:buClr>
              <a:buSzPts val="1800"/>
              <a:buNone/>
              <a:defRPr sz="2400">
                <a:solidFill>
                  <a:srgbClr val="000000"/>
                </a:solidFill>
              </a:defRPr>
            </a:lvl8pPr>
            <a:lvl9pPr lvl="8" algn="ctr" rtl="0">
              <a:spcBef>
                <a:spcPts val="0"/>
              </a:spcBef>
              <a:spcAft>
                <a:spcPts val="0"/>
              </a:spcAft>
              <a:buClr>
                <a:srgbClr val="000000"/>
              </a:buClr>
              <a:buSzPts val="1800"/>
              <a:buNone/>
              <a:defRPr sz="2400">
                <a:solidFill>
                  <a:srgbClr val="000000"/>
                </a:solidFill>
              </a:defRPr>
            </a:lvl9pPr>
          </a:lstStyle>
          <a:p>
            <a:r>
              <a:rPr lang="en-US"/>
              <a:t>Click to edit Master title style</a:t>
            </a:r>
            <a:endParaRPr/>
          </a:p>
        </p:txBody>
      </p:sp>
      <p:sp>
        <p:nvSpPr>
          <p:cNvPr id="361" name="Google Shape;361;p18"/>
          <p:cNvSpPr txBox="1">
            <a:spLocks noGrp="1"/>
          </p:cNvSpPr>
          <p:nvPr>
            <p:ph type="subTitle" idx="7"/>
          </p:nvPr>
        </p:nvSpPr>
        <p:spPr>
          <a:xfrm>
            <a:off x="8460691" y="4471033"/>
            <a:ext cx="2208800" cy="859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000000"/>
              </a:buClr>
              <a:buSzPts val="1000"/>
              <a:buNone/>
              <a:defRPr sz="1867"/>
            </a:lvl1pPr>
            <a:lvl2pPr lvl="1" algn="ctr" rtl="0">
              <a:lnSpc>
                <a:spcPct val="100000"/>
              </a:lnSpc>
              <a:spcBef>
                <a:spcPts val="0"/>
              </a:spcBef>
              <a:spcAft>
                <a:spcPts val="0"/>
              </a:spcAft>
              <a:buClr>
                <a:srgbClr val="000000"/>
              </a:buClr>
              <a:buSzPts val="1000"/>
              <a:buNone/>
              <a:defRPr sz="1333">
                <a:solidFill>
                  <a:srgbClr val="000000"/>
                </a:solidFill>
              </a:defRPr>
            </a:lvl2pPr>
            <a:lvl3pPr lvl="2" algn="ctr" rtl="0">
              <a:lnSpc>
                <a:spcPct val="100000"/>
              </a:lnSpc>
              <a:spcBef>
                <a:spcPts val="0"/>
              </a:spcBef>
              <a:spcAft>
                <a:spcPts val="0"/>
              </a:spcAft>
              <a:buClr>
                <a:srgbClr val="000000"/>
              </a:buClr>
              <a:buSzPts val="1000"/>
              <a:buNone/>
              <a:defRPr sz="1333">
                <a:solidFill>
                  <a:srgbClr val="000000"/>
                </a:solidFill>
              </a:defRPr>
            </a:lvl3pPr>
            <a:lvl4pPr lvl="3" algn="ctr" rtl="0">
              <a:lnSpc>
                <a:spcPct val="100000"/>
              </a:lnSpc>
              <a:spcBef>
                <a:spcPts val="0"/>
              </a:spcBef>
              <a:spcAft>
                <a:spcPts val="0"/>
              </a:spcAft>
              <a:buClr>
                <a:srgbClr val="000000"/>
              </a:buClr>
              <a:buSzPts val="1000"/>
              <a:buNone/>
              <a:defRPr sz="1333">
                <a:solidFill>
                  <a:srgbClr val="000000"/>
                </a:solidFill>
              </a:defRPr>
            </a:lvl4pPr>
            <a:lvl5pPr lvl="4" algn="ctr" rtl="0">
              <a:lnSpc>
                <a:spcPct val="100000"/>
              </a:lnSpc>
              <a:spcBef>
                <a:spcPts val="0"/>
              </a:spcBef>
              <a:spcAft>
                <a:spcPts val="0"/>
              </a:spcAft>
              <a:buClr>
                <a:srgbClr val="000000"/>
              </a:buClr>
              <a:buSzPts val="1000"/>
              <a:buNone/>
              <a:defRPr sz="1333">
                <a:solidFill>
                  <a:srgbClr val="000000"/>
                </a:solidFill>
              </a:defRPr>
            </a:lvl5pPr>
            <a:lvl6pPr lvl="5" algn="ctr" rtl="0">
              <a:lnSpc>
                <a:spcPct val="100000"/>
              </a:lnSpc>
              <a:spcBef>
                <a:spcPts val="0"/>
              </a:spcBef>
              <a:spcAft>
                <a:spcPts val="0"/>
              </a:spcAft>
              <a:buClr>
                <a:srgbClr val="000000"/>
              </a:buClr>
              <a:buSzPts val="1000"/>
              <a:buNone/>
              <a:defRPr sz="1333">
                <a:solidFill>
                  <a:srgbClr val="000000"/>
                </a:solidFill>
              </a:defRPr>
            </a:lvl6pPr>
            <a:lvl7pPr lvl="6" algn="ctr" rtl="0">
              <a:lnSpc>
                <a:spcPct val="100000"/>
              </a:lnSpc>
              <a:spcBef>
                <a:spcPts val="0"/>
              </a:spcBef>
              <a:spcAft>
                <a:spcPts val="0"/>
              </a:spcAft>
              <a:buClr>
                <a:srgbClr val="000000"/>
              </a:buClr>
              <a:buSzPts val="1000"/>
              <a:buNone/>
              <a:defRPr sz="1333">
                <a:solidFill>
                  <a:srgbClr val="000000"/>
                </a:solidFill>
              </a:defRPr>
            </a:lvl7pPr>
            <a:lvl8pPr lvl="7" algn="ctr" rtl="0">
              <a:lnSpc>
                <a:spcPct val="100000"/>
              </a:lnSpc>
              <a:spcBef>
                <a:spcPts val="0"/>
              </a:spcBef>
              <a:spcAft>
                <a:spcPts val="0"/>
              </a:spcAft>
              <a:buClr>
                <a:srgbClr val="000000"/>
              </a:buClr>
              <a:buSzPts val="1000"/>
              <a:buNone/>
              <a:defRPr sz="1333">
                <a:solidFill>
                  <a:srgbClr val="000000"/>
                </a:solidFill>
              </a:defRPr>
            </a:lvl8pPr>
            <a:lvl9pPr lvl="8" algn="ctr" rtl="0">
              <a:lnSpc>
                <a:spcPct val="100000"/>
              </a:lnSpc>
              <a:spcBef>
                <a:spcPts val="0"/>
              </a:spcBef>
              <a:spcAft>
                <a:spcPts val="0"/>
              </a:spcAft>
              <a:buClr>
                <a:srgbClr val="000000"/>
              </a:buClr>
              <a:buSzPts val="1000"/>
              <a:buNone/>
              <a:defRPr sz="1333">
                <a:solidFill>
                  <a:srgbClr val="000000"/>
                </a:solidFill>
              </a:defRPr>
            </a:lvl9pPr>
          </a:lstStyle>
          <a:p>
            <a:r>
              <a:rPr lang="en-US"/>
              <a:t>Click to edit Master subtitle style</a:t>
            </a:r>
            <a:endParaRPr/>
          </a:p>
        </p:txBody>
      </p:sp>
      <p:sp>
        <p:nvSpPr>
          <p:cNvPr id="362" name="Google Shape;362;p18"/>
          <p:cNvSpPr txBox="1">
            <a:spLocks noGrp="1"/>
          </p:cNvSpPr>
          <p:nvPr>
            <p:ph type="ctrTitle" idx="8"/>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363" name="Google Shape;363;p18"/>
          <p:cNvSpPr/>
          <p:nvPr/>
        </p:nvSpPr>
        <p:spPr>
          <a:xfrm>
            <a:off x="10196500" y="1266133"/>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4" name="Google Shape;364;p18"/>
          <p:cNvSpPr/>
          <p:nvPr/>
        </p:nvSpPr>
        <p:spPr>
          <a:xfrm>
            <a:off x="11981133" y="548900"/>
            <a:ext cx="144867" cy="144867"/>
          </a:xfrm>
          <a:custGeom>
            <a:avLst/>
            <a:gdLst/>
            <a:ahLst/>
            <a:cxnLst/>
            <a:rect l="l" t="t" r="r" b="b"/>
            <a:pathLst>
              <a:path w="4346" h="4346" extrusionOk="0">
                <a:moveTo>
                  <a:pt x="4008" y="356"/>
                </a:moveTo>
                <a:lnTo>
                  <a:pt x="4008" y="4027"/>
                </a:lnTo>
                <a:lnTo>
                  <a:pt x="338" y="4027"/>
                </a:lnTo>
                <a:lnTo>
                  <a:pt x="338" y="356"/>
                </a:lnTo>
                <a:close/>
                <a:moveTo>
                  <a:pt x="1" y="1"/>
                </a:moveTo>
                <a:lnTo>
                  <a:pt x="1" y="4345"/>
                </a:lnTo>
                <a:lnTo>
                  <a:pt x="4346" y="4345"/>
                </a:lnTo>
                <a:lnTo>
                  <a:pt x="4346"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5" name="Google Shape;365;p18"/>
          <p:cNvSpPr/>
          <p:nvPr/>
        </p:nvSpPr>
        <p:spPr>
          <a:xfrm>
            <a:off x="11145934" y="741167"/>
            <a:ext cx="69967" cy="69933"/>
          </a:xfrm>
          <a:custGeom>
            <a:avLst/>
            <a:gdLst/>
            <a:ahLst/>
            <a:cxnLst/>
            <a:rect l="l" t="t" r="r" b="b"/>
            <a:pathLst>
              <a:path w="2099" h="2098" extrusionOk="0">
                <a:moveTo>
                  <a:pt x="1761" y="319"/>
                </a:moveTo>
                <a:lnTo>
                  <a:pt x="1761" y="1761"/>
                </a:lnTo>
                <a:lnTo>
                  <a:pt x="319" y="1761"/>
                </a:lnTo>
                <a:lnTo>
                  <a:pt x="319" y="319"/>
                </a:lnTo>
                <a:close/>
                <a:moveTo>
                  <a:pt x="1" y="0"/>
                </a:moveTo>
                <a:lnTo>
                  <a:pt x="1" y="2098"/>
                </a:lnTo>
                <a:lnTo>
                  <a:pt x="2098" y="2098"/>
                </a:lnTo>
                <a:lnTo>
                  <a:pt x="209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6" name="Google Shape;366;p18"/>
          <p:cNvSpPr/>
          <p:nvPr/>
        </p:nvSpPr>
        <p:spPr>
          <a:xfrm>
            <a:off x="12162800" y="979000"/>
            <a:ext cx="219133" cy="219133"/>
          </a:xfrm>
          <a:custGeom>
            <a:avLst/>
            <a:gdLst/>
            <a:ahLst/>
            <a:cxnLst/>
            <a:rect l="l" t="t" r="r" b="b"/>
            <a:pathLst>
              <a:path w="6574" h="6574" extrusionOk="0">
                <a:moveTo>
                  <a:pt x="6218" y="337"/>
                </a:moveTo>
                <a:lnTo>
                  <a:pt x="6218" y="6236"/>
                </a:lnTo>
                <a:lnTo>
                  <a:pt x="319" y="6236"/>
                </a:lnTo>
                <a:lnTo>
                  <a:pt x="319" y="337"/>
                </a:lnTo>
                <a:close/>
                <a:moveTo>
                  <a:pt x="0" y="0"/>
                </a:moveTo>
                <a:lnTo>
                  <a:pt x="0" y="6573"/>
                </a:lnTo>
                <a:lnTo>
                  <a:pt x="6555" y="6573"/>
                </a:lnTo>
                <a:lnTo>
                  <a:pt x="6573"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7" name="Google Shape;367;p18"/>
          <p:cNvSpPr/>
          <p:nvPr/>
        </p:nvSpPr>
        <p:spPr>
          <a:xfrm>
            <a:off x="11731467" y="14515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8" name="Google Shape;368;p18"/>
          <p:cNvSpPr/>
          <p:nvPr/>
        </p:nvSpPr>
        <p:spPr>
          <a:xfrm>
            <a:off x="8132457" y="-200800"/>
            <a:ext cx="128060" cy="127283"/>
          </a:xfrm>
          <a:custGeom>
            <a:avLst/>
            <a:gdLst/>
            <a:ahLst/>
            <a:cxnLst/>
            <a:rect l="l" t="t" r="r" b="b"/>
            <a:pathLst>
              <a:path w="3128" h="3109" extrusionOk="0">
                <a:moveTo>
                  <a:pt x="2678" y="431"/>
                </a:moveTo>
                <a:lnTo>
                  <a:pt x="2678" y="2659"/>
                </a:lnTo>
                <a:lnTo>
                  <a:pt x="450" y="2659"/>
                </a:lnTo>
                <a:lnTo>
                  <a:pt x="450" y="431"/>
                </a:lnTo>
                <a:close/>
                <a:moveTo>
                  <a:pt x="0" y="0"/>
                </a:moveTo>
                <a:lnTo>
                  <a:pt x="0" y="3109"/>
                </a:lnTo>
                <a:lnTo>
                  <a:pt x="3128" y="3109"/>
                </a:lnTo>
                <a:lnTo>
                  <a:pt x="3128"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69" name="Google Shape;369;p18"/>
          <p:cNvSpPr/>
          <p:nvPr/>
        </p:nvSpPr>
        <p:spPr>
          <a:xfrm>
            <a:off x="8936698" y="592715"/>
            <a:ext cx="127324" cy="127283"/>
          </a:xfrm>
          <a:custGeom>
            <a:avLst/>
            <a:gdLst/>
            <a:ahLst/>
            <a:cxnLst/>
            <a:rect l="l" t="t" r="r" b="b"/>
            <a:pathLst>
              <a:path w="3110" h="3109" extrusionOk="0">
                <a:moveTo>
                  <a:pt x="2678" y="450"/>
                </a:moveTo>
                <a:lnTo>
                  <a:pt x="2678" y="2678"/>
                </a:lnTo>
                <a:lnTo>
                  <a:pt x="450" y="2678"/>
                </a:lnTo>
                <a:lnTo>
                  <a:pt x="450" y="450"/>
                </a:lnTo>
                <a:close/>
                <a:moveTo>
                  <a:pt x="1" y="0"/>
                </a:moveTo>
                <a:lnTo>
                  <a:pt x="1" y="3109"/>
                </a:lnTo>
                <a:lnTo>
                  <a:pt x="3109" y="3109"/>
                </a:lnTo>
                <a:lnTo>
                  <a:pt x="3109"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0" name="Google Shape;370;p18"/>
          <p:cNvSpPr/>
          <p:nvPr/>
        </p:nvSpPr>
        <p:spPr>
          <a:xfrm>
            <a:off x="7873301" y="190963"/>
            <a:ext cx="109679" cy="109679"/>
          </a:xfrm>
          <a:custGeom>
            <a:avLst/>
            <a:gdLst/>
            <a:ahLst/>
            <a:cxnLst/>
            <a:rect l="l" t="t" r="r" b="b"/>
            <a:pathLst>
              <a:path w="2679" h="2679" extrusionOk="0">
                <a:moveTo>
                  <a:pt x="1" y="1"/>
                </a:moveTo>
                <a:lnTo>
                  <a:pt x="1" y="2679"/>
                </a:lnTo>
                <a:lnTo>
                  <a:pt x="2679" y="2679"/>
                </a:lnTo>
                <a:lnTo>
                  <a:pt x="2679"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1" name="Google Shape;371;p18"/>
          <p:cNvSpPr/>
          <p:nvPr/>
        </p:nvSpPr>
        <p:spPr>
          <a:xfrm>
            <a:off x="404800" y="5868967"/>
            <a:ext cx="222867" cy="222867"/>
          </a:xfrm>
          <a:custGeom>
            <a:avLst/>
            <a:gdLst/>
            <a:ahLst/>
            <a:cxnLst/>
            <a:rect l="l" t="t" r="r" b="b"/>
            <a:pathLst>
              <a:path w="6686" h="6686" extrusionOk="0">
                <a:moveTo>
                  <a:pt x="6236" y="450"/>
                </a:moveTo>
                <a:lnTo>
                  <a:pt x="6236" y="6236"/>
                </a:lnTo>
                <a:lnTo>
                  <a:pt x="450" y="6236"/>
                </a:lnTo>
                <a:lnTo>
                  <a:pt x="450" y="450"/>
                </a:lnTo>
                <a:close/>
                <a:moveTo>
                  <a:pt x="0" y="0"/>
                </a:moveTo>
                <a:lnTo>
                  <a:pt x="0" y="6686"/>
                </a:lnTo>
                <a:lnTo>
                  <a:pt x="6686" y="6686"/>
                </a:lnTo>
                <a:lnTo>
                  <a:pt x="6686" y="0"/>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2" name="Google Shape;372;p18"/>
          <p:cNvSpPr/>
          <p:nvPr/>
        </p:nvSpPr>
        <p:spPr>
          <a:xfrm>
            <a:off x="1088867" y="6150234"/>
            <a:ext cx="207900" cy="208500"/>
          </a:xfrm>
          <a:custGeom>
            <a:avLst/>
            <a:gdLst/>
            <a:ahLst/>
            <a:cxnLst/>
            <a:rect l="l" t="t" r="r" b="b"/>
            <a:pathLst>
              <a:path w="6237" h="6255" extrusionOk="0">
                <a:moveTo>
                  <a:pt x="0" y="0"/>
                </a:moveTo>
                <a:lnTo>
                  <a:pt x="0" y="6255"/>
                </a:lnTo>
                <a:lnTo>
                  <a:pt x="6236" y="6255"/>
                </a:lnTo>
                <a:lnTo>
                  <a:pt x="6236" y="0"/>
                </a:lnTo>
                <a:close/>
              </a:path>
            </a:pathLst>
          </a:custGeom>
          <a:solidFill>
            <a:schemeClr val="accen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34168044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373"/>
        <p:cNvGrpSpPr/>
        <p:nvPr/>
      </p:nvGrpSpPr>
      <p:grpSpPr>
        <a:xfrm>
          <a:off x="0" y="0"/>
          <a:ext cx="0" cy="0"/>
          <a:chOff x="0" y="0"/>
          <a:chExt cx="0" cy="0"/>
        </a:xfrm>
      </p:grpSpPr>
      <p:sp>
        <p:nvSpPr>
          <p:cNvPr id="374" name="Google Shape;374;p19"/>
          <p:cNvSpPr txBox="1">
            <a:spLocks noGrp="1"/>
          </p:cNvSpPr>
          <p:nvPr>
            <p:ph type="title"/>
          </p:nvPr>
        </p:nvSpPr>
        <p:spPr>
          <a:xfrm>
            <a:off x="3294867" y="2440100"/>
            <a:ext cx="5097600" cy="1495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9600">
                <a:solidFill>
                  <a:schemeClr val="lt1"/>
                </a:solidFill>
              </a:defRPr>
            </a:lvl1pPr>
            <a:lvl2pPr lvl="1" algn="ctr" rtl="0">
              <a:spcBef>
                <a:spcPts val="0"/>
              </a:spcBef>
              <a:spcAft>
                <a:spcPts val="0"/>
              </a:spcAft>
              <a:buSzPts val="4200"/>
              <a:buNone/>
              <a:defRPr sz="5600"/>
            </a:lvl2pPr>
            <a:lvl3pPr lvl="2" algn="ctr" rtl="0">
              <a:spcBef>
                <a:spcPts val="0"/>
              </a:spcBef>
              <a:spcAft>
                <a:spcPts val="0"/>
              </a:spcAft>
              <a:buSzPts val="4200"/>
              <a:buNone/>
              <a:defRPr sz="5600"/>
            </a:lvl3pPr>
            <a:lvl4pPr lvl="3" algn="ctr" rtl="0">
              <a:spcBef>
                <a:spcPts val="0"/>
              </a:spcBef>
              <a:spcAft>
                <a:spcPts val="0"/>
              </a:spcAft>
              <a:buSzPts val="4200"/>
              <a:buNone/>
              <a:defRPr sz="5600"/>
            </a:lvl4pPr>
            <a:lvl5pPr lvl="4" algn="ctr" rtl="0">
              <a:spcBef>
                <a:spcPts val="0"/>
              </a:spcBef>
              <a:spcAft>
                <a:spcPts val="0"/>
              </a:spcAft>
              <a:buSzPts val="4200"/>
              <a:buNone/>
              <a:defRPr sz="5600"/>
            </a:lvl5pPr>
            <a:lvl6pPr lvl="5" algn="ctr" rtl="0">
              <a:spcBef>
                <a:spcPts val="0"/>
              </a:spcBef>
              <a:spcAft>
                <a:spcPts val="0"/>
              </a:spcAft>
              <a:buSzPts val="4200"/>
              <a:buNone/>
              <a:defRPr sz="5600"/>
            </a:lvl6pPr>
            <a:lvl7pPr lvl="6" algn="ctr" rtl="0">
              <a:spcBef>
                <a:spcPts val="0"/>
              </a:spcBef>
              <a:spcAft>
                <a:spcPts val="0"/>
              </a:spcAft>
              <a:buSzPts val="4200"/>
              <a:buNone/>
              <a:defRPr sz="5600"/>
            </a:lvl7pPr>
            <a:lvl8pPr lvl="7" algn="ctr" rtl="0">
              <a:spcBef>
                <a:spcPts val="0"/>
              </a:spcBef>
              <a:spcAft>
                <a:spcPts val="0"/>
              </a:spcAft>
              <a:buSzPts val="4200"/>
              <a:buNone/>
              <a:defRPr sz="5600"/>
            </a:lvl8pPr>
            <a:lvl9pPr lvl="8" algn="ctr" rtl="0">
              <a:spcBef>
                <a:spcPts val="0"/>
              </a:spcBef>
              <a:spcAft>
                <a:spcPts val="0"/>
              </a:spcAft>
              <a:buSzPts val="4200"/>
              <a:buNone/>
              <a:defRPr sz="5600"/>
            </a:lvl9pPr>
          </a:lstStyle>
          <a:p>
            <a:r>
              <a:rPr lang="en-US"/>
              <a:t>Click to edit Master title style</a:t>
            </a:r>
            <a:endParaRPr/>
          </a:p>
        </p:txBody>
      </p:sp>
      <p:sp>
        <p:nvSpPr>
          <p:cNvPr id="375" name="Google Shape;375;p19"/>
          <p:cNvSpPr txBox="1">
            <a:spLocks noGrp="1"/>
          </p:cNvSpPr>
          <p:nvPr>
            <p:ph type="subTitle" idx="1"/>
          </p:nvPr>
        </p:nvSpPr>
        <p:spPr>
          <a:xfrm>
            <a:off x="3870067" y="720000"/>
            <a:ext cx="3947200" cy="180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1867"/>
            </a:lvl1pPr>
            <a:lvl2pPr lvl="1" algn="ctr" rtl="0">
              <a:lnSpc>
                <a:spcPct val="100000"/>
              </a:lnSpc>
              <a:spcBef>
                <a:spcPts val="0"/>
              </a:spcBef>
              <a:spcAft>
                <a:spcPts val="0"/>
              </a:spcAft>
              <a:buSzPts val="2100"/>
              <a:buNone/>
              <a:defRPr sz="2800"/>
            </a:lvl2pPr>
            <a:lvl3pPr lvl="2" algn="ctr" rtl="0">
              <a:lnSpc>
                <a:spcPct val="100000"/>
              </a:lnSpc>
              <a:spcBef>
                <a:spcPts val="0"/>
              </a:spcBef>
              <a:spcAft>
                <a:spcPts val="0"/>
              </a:spcAft>
              <a:buSzPts val="2100"/>
              <a:buNone/>
              <a:defRPr sz="2800"/>
            </a:lvl3pPr>
            <a:lvl4pPr lvl="3" algn="ctr" rtl="0">
              <a:lnSpc>
                <a:spcPct val="100000"/>
              </a:lnSpc>
              <a:spcBef>
                <a:spcPts val="0"/>
              </a:spcBef>
              <a:spcAft>
                <a:spcPts val="0"/>
              </a:spcAft>
              <a:buSzPts val="2100"/>
              <a:buNone/>
              <a:defRPr sz="2800"/>
            </a:lvl4pPr>
            <a:lvl5pPr lvl="4" algn="ctr" rtl="0">
              <a:lnSpc>
                <a:spcPct val="100000"/>
              </a:lnSpc>
              <a:spcBef>
                <a:spcPts val="0"/>
              </a:spcBef>
              <a:spcAft>
                <a:spcPts val="0"/>
              </a:spcAft>
              <a:buSzPts val="2100"/>
              <a:buNone/>
              <a:defRPr sz="2800"/>
            </a:lvl5pPr>
            <a:lvl6pPr lvl="5" algn="ctr" rtl="0">
              <a:lnSpc>
                <a:spcPct val="100000"/>
              </a:lnSpc>
              <a:spcBef>
                <a:spcPts val="0"/>
              </a:spcBef>
              <a:spcAft>
                <a:spcPts val="0"/>
              </a:spcAft>
              <a:buSzPts val="2100"/>
              <a:buNone/>
              <a:defRPr sz="2800"/>
            </a:lvl6pPr>
            <a:lvl7pPr lvl="6" algn="ctr" rtl="0">
              <a:lnSpc>
                <a:spcPct val="100000"/>
              </a:lnSpc>
              <a:spcBef>
                <a:spcPts val="0"/>
              </a:spcBef>
              <a:spcAft>
                <a:spcPts val="0"/>
              </a:spcAft>
              <a:buSzPts val="2100"/>
              <a:buNone/>
              <a:defRPr sz="2800"/>
            </a:lvl7pPr>
            <a:lvl8pPr lvl="7" algn="ctr" rtl="0">
              <a:lnSpc>
                <a:spcPct val="100000"/>
              </a:lnSpc>
              <a:spcBef>
                <a:spcPts val="0"/>
              </a:spcBef>
              <a:spcAft>
                <a:spcPts val="0"/>
              </a:spcAft>
              <a:buSzPts val="2100"/>
              <a:buNone/>
              <a:defRPr sz="2800"/>
            </a:lvl8pPr>
            <a:lvl9pPr lvl="8" algn="ctr" rtl="0">
              <a:lnSpc>
                <a:spcPct val="100000"/>
              </a:lnSpc>
              <a:spcBef>
                <a:spcPts val="0"/>
              </a:spcBef>
              <a:spcAft>
                <a:spcPts val="0"/>
              </a:spcAft>
              <a:buSzPts val="2100"/>
              <a:buNone/>
              <a:defRPr sz="2800"/>
            </a:lvl9pPr>
          </a:lstStyle>
          <a:p>
            <a:r>
              <a:rPr lang="en-US"/>
              <a:t>Click to edit Master subtitle style</a:t>
            </a:r>
            <a:endParaRPr/>
          </a:p>
        </p:txBody>
      </p:sp>
      <p:sp>
        <p:nvSpPr>
          <p:cNvPr id="376" name="Google Shape;376;p19"/>
          <p:cNvSpPr txBox="1"/>
          <p:nvPr/>
        </p:nvSpPr>
        <p:spPr>
          <a:xfrm>
            <a:off x="3052667" y="4790408"/>
            <a:ext cx="5582000" cy="1242000"/>
          </a:xfrm>
          <a:prstGeom prst="rect">
            <a:avLst/>
          </a:prstGeom>
          <a:noFill/>
          <a:ln>
            <a:noFill/>
          </a:ln>
        </p:spPr>
        <p:txBody>
          <a:bodyPr spcFirstLastPara="1" wrap="square" lIns="121900" tIns="121900" rIns="121900" bIns="121900" anchor="b" anchorCtr="0">
            <a:noAutofit/>
          </a:bodyPr>
          <a:lstStyle/>
          <a:p>
            <a:pPr marL="0" lvl="0" indent="0" algn="ctr" rtl="0">
              <a:lnSpc>
                <a:spcPct val="115000"/>
              </a:lnSpc>
              <a:spcBef>
                <a:spcPts val="400"/>
              </a:spcBef>
              <a:spcAft>
                <a:spcPts val="0"/>
              </a:spcAft>
              <a:buNone/>
            </a:pPr>
            <a:r>
              <a:rPr lang="en" sz="1333">
                <a:solidFill>
                  <a:schemeClr val="lt1"/>
                </a:solidFill>
                <a:latin typeface="Maven Pro"/>
                <a:ea typeface="Maven Pro"/>
                <a:cs typeface="Maven Pro"/>
                <a:sym typeface="Maven Pro"/>
              </a:rPr>
              <a:t>CREDITS: This presentation template was created by </a:t>
            </a:r>
            <a:r>
              <a:rPr lang="en" sz="1333">
                <a:solidFill>
                  <a:schemeClr val="accent1"/>
                </a:solidFill>
                <a:uFill>
                  <a:noFill/>
                </a:uFill>
                <a:latin typeface="Maven Pro"/>
                <a:ea typeface="Maven Pro"/>
                <a:cs typeface="Maven Pro"/>
                <a:sym typeface="Maven Pro"/>
                <a:hlinkClick r:id="rId2">
                  <a:extLst>
                    <a:ext uri="{A12FA001-AC4F-418D-AE19-62706E023703}">
                      <ahyp:hlinkClr xmlns:ahyp="http://schemas.microsoft.com/office/drawing/2018/hyperlinkcolor" val="tx"/>
                    </a:ext>
                  </a:extLst>
                </a:hlinkClick>
              </a:rPr>
              <a:t>Slidesgo</a:t>
            </a:r>
            <a:r>
              <a:rPr lang="en" sz="1333">
                <a:solidFill>
                  <a:schemeClr val="lt1"/>
                </a:solidFill>
                <a:latin typeface="Maven Pro"/>
                <a:ea typeface="Maven Pro"/>
                <a:cs typeface="Maven Pro"/>
                <a:sym typeface="Maven Pro"/>
              </a:rPr>
              <a:t>, including icons by </a:t>
            </a:r>
            <a:r>
              <a:rPr lang="en" sz="1333">
                <a:solidFill>
                  <a:schemeClr val="accent2"/>
                </a:solidFill>
                <a:uFill>
                  <a:noFill/>
                </a:uFill>
                <a:latin typeface="Maven Pro"/>
                <a:ea typeface="Maven Pro"/>
                <a:cs typeface="Maven Pro"/>
                <a:sym typeface="Maven Pro"/>
                <a:hlinkClick r:id="rId3">
                  <a:extLst>
                    <a:ext uri="{A12FA001-AC4F-418D-AE19-62706E023703}">
                      <ahyp:hlinkClr xmlns:ahyp="http://schemas.microsoft.com/office/drawing/2018/hyperlinkcolor" val="tx"/>
                    </a:ext>
                  </a:extLst>
                </a:hlinkClick>
              </a:rPr>
              <a:t>Flaticon</a:t>
            </a:r>
            <a:r>
              <a:rPr lang="en" sz="1333">
                <a:solidFill>
                  <a:schemeClr val="lt1"/>
                </a:solidFill>
                <a:latin typeface="Maven Pro"/>
                <a:ea typeface="Maven Pro"/>
                <a:cs typeface="Maven Pro"/>
                <a:sym typeface="Maven Pro"/>
              </a:rPr>
              <a:t>, and infographics &amp; images by </a:t>
            </a:r>
            <a:r>
              <a:rPr lang="en" sz="1333">
                <a:solidFill>
                  <a:schemeClr val="accent3"/>
                </a:solidFill>
                <a:uFill>
                  <a:noFill/>
                </a:uFill>
                <a:latin typeface="Maven Pro"/>
                <a:ea typeface="Maven Pro"/>
                <a:cs typeface="Maven Pro"/>
                <a:sym typeface="Maven Pro"/>
                <a:hlinkClick r:id="rId4">
                  <a:extLst>
                    <a:ext uri="{A12FA001-AC4F-418D-AE19-62706E023703}">
                      <ahyp:hlinkClr xmlns:ahyp="http://schemas.microsoft.com/office/drawing/2018/hyperlinkcolor" val="tx"/>
                    </a:ext>
                  </a:extLst>
                </a:hlinkClick>
              </a:rPr>
              <a:t>Freepik</a:t>
            </a:r>
            <a:endParaRPr sz="1333">
              <a:solidFill>
                <a:schemeClr val="accent3"/>
              </a:solidFill>
              <a:latin typeface="Maven Pro"/>
              <a:ea typeface="Maven Pro"/>
              <a:cs typeface="Maven Pro"/>
              <a:sym typeface="Maven Pro"/>
            </a:endParaRPr>
          </a:p>
        </p:txBody>
      </p:sp>
      <p:sp>
        <p:nvSpPr>
          <p:cNvPr id="377" name="Google Shape;377;p19"/>
          <p:cNvSpPr/>
          <p:nvPr/>
        </p:nvSpPr>
        <p:spPr>
          <a:xfrm>
            <a:off x="1144329" y="1840893"/>
            <a:ext cx="174347" cy="174687"/>
          </a:xfrm>
          <a:custGeom>
            <a:avLst/>
            <a:gdLst/>
            <a:ahLst/>
            <a:cxnLst/>
            <a:rect l="l" t="t" r="r" b="b"/>
            <a:pathLst>
              <a:path w="4625" h="4634" extrusionOk="0">
                <a:moveTo>
                  <a:pt x="1" y="0"/>
                </a:moveTo>
                <a:lnTo>
                  <a:pt x="1" y="4633"/>
                </a:lnTo>
                <a:lnTo>
                  <a:pt x="4625" y="4633"/>
                </a:lnTo>
                <a:lnTo>
                  <a:pt x="462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8" name="Google Shape;378;p19"/>
          <p:cNvSpPr/>
          <p:nvPr/>
        </p:nvSpPr>
        <p:spPr>
          <a:xfrm>
            <a:off x="2403265" y="5786917"/>
            <a:ext cx="174687" cy="174687"/>
          </a:xfrm>
          <a:custGeom>
            <a:avLst/>
            <a:gdLst/>
            <a:ahLst/>
            <a:cxnLst/>
            <a:rect l="l" t="t" r="r" b="b"/>
            <a:pathLst>
              <a:path w="4634" h="4634" extrusionOk="0">
                <a:moveTo>
                  <a:pt x="1" y="0"/>
                </a:moveTo>
                <a:lnTo>
                  <a:pt x="1" y="4633"/>
                </a:lnTo>
                <a:lnTo>
                  <a:pt x="4634" y="4633"/>
                </a:lnTo>
                <a:lnTo>
                  <a:pt x="4634"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9" name="Google Shape;379;p19"/>
          <p:cNvSpPr/>
          <p:nvPr/>
        </p:nvSpPr>
        <p:spPr>
          <a:xfrm>
            <a:off x="9595495" y="1079389"/>
            <a:ext cx="174687" cy="174687"/>
          </a:xfrm>
          <a:custGeom>
            <a:avLst/>
            <a:gdLst/>
            <a:ahLst/>
            <a:cxnLst/>
            <a:rect l="l" t="t" r="r" b="b"/>
            <a:pathLst>
              <a:path w="4634" h="4634" extrusionOk="0">
                <a:moveTo>
                  <a:pt x="0" y="1"/>
                </a:moveTo>
                <a:lnTo>
                  <a:pt x="0" y="4634"/>
                </a:lnTo>
                <a:lnTo>
                  <a:pt x="4633" y="4634"/>
                </a:lnTo>
                <a:lnTo>
                  <a:pt x="4633" y="1"/>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0" name="Google Shape;380;p19"/>
          <p:cNvSpPr/>
          <p:nvPr/>
        </p:nvSpPr>
        <p:spPr>
          <a:xfrm>
            <a:off x="10435314" y="5340697"/>
            <a:ext cx="141061" cy="141400"/>
          </a:xfrm>
          <a:custGeom>
            <a:avLst/>
            <a:gdLst/>
            <a:ahLst/>
            <a:cxnLst/>
            <a:rect l="l" t="t" r="r" b="b"/>
            <a:pathLst>
              <a:path w="3742" h="3751" fill="none" extrusionOk="0">
                <a:moveTo>
                  <a:pt x="1" y="0"/>
                </a:moveTo>
                <a:lnTo>
                  <a:pt x="3742" y="0"/>
                </a:lnTo>
                <a:lnTo>
                  <a:pt x="3742" y="3750"/>
                </a:lnTo>
                <a:lnTo>
                  <a:pt x="1" y="3750"/>
                </a:lnTo>
                <a:close/>
              </a:path>
            </a:pathLst>
          </a:custGeom>
          <a:noFill/>
          <a:ln w="29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1" name="Google Shape;381;p19"/>
          <p:cNvSpPr/>
          <p:nvPr/>
        </p:nvSpPr>
        <p:spPr>
          <a:xfrm>
            <a:off x="8892997" y="4144609"/>
            <a:ext cx="83196" cy="83196"/>
          </a:xfrm>
          <a:custGeom>
            <a:avLst/>
            <a:gdLst/>
            <a:ahLst/>
            <a:cxnLst/>
            <a:rect l="l" t="t" r="r" b="b"/>
            <a:pathLst>
              <a:path w="2207" h="2207" fill="none" extrusionOk="0">
                <a:moveTo>
                  <a:pt x="0" y="1"/>
                </a:moveTo>
                <a:lnTo>
                  <a:pt x="2206" y="1"/>
                </a:lnTo>
                <a:lnTo>
                  <a:pt x="2206" y="2207"/>
                </a:lnTo>
                <a:lnTo>
                  <a:pt x="0" y="2207"/>
                </a:lnTo>
                <a:close/>
              </a:path>
            </a:pathLst>
          </a:custGeom>
          <a:noFill/>
          <a:ln w="1375" cap="flat" cmpd="sng">
            <a:solidFill>
              <a:srgbClr val="E898A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2" name="Google Shape;382;p19"/>
          <p:cNvSpPr/>
          <p:nvPr/>
        </p:nvSpPr>
        <p:spPr>
          <a:xfrm>
            <a:off x="2836364" y="3374384"/>
            <a:ext cx="149731" cy="150071"/>
          </a:xfrm>
          <a:custGeom>
            <a:avLst/>
            <a:gdLst/>
            <a:ahLst/>
            <a:cxnLst/>
            <a:rect l="l" t="t" r="r" b="b"/>
            <a:pathLst>
              <a:path w="3972" h="3981" fill="none" extrusionOk="0">
                <a:moveTo>
                  <a:pt x="1" y="1"/>
                </a:moveTo>
                <a:lnTo>
                  <a:pt x="3972" y="1"/>
                </a:lnTo>
                <a:lnTo>
                  <a:pt x="3972" y="3981"/>
                </a:lnTo>
                <a:lnTo>
                  <a:pt x="1" y="3981"/>
                </a:lnTo>
                <a:close/>
              </a:path>
            </a:pathLst>
          </a:custGeom>
          <a:noFill/>
          <a:ln w="2975" cap="flat" cmpd="sng">
            <a:solidFill>
              <a:srgbClr val="00CFCC"/>
            </a:solidFill>
            <a:prstDash val="solid"/>
            <a:miter lim="9192"/>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3" name="Google Shape;383;p19"/>
          <p:cNvSpPr/>
          <p:nvPr/>
        </p:nvSpPr>
        <p:spPr>
          <a:xfrm>
            <a:off x="9891901" y="4320687"/>
            <a:ext cx="149731" cy="150071"/>
          </a:xfrm>
          <a:custGeom>
            <a:avLst/>
            <a:gdLst/>
            <a:ahLst/>
            <a:cxnLst/>
            <a:rect l="l" t="t" r="r" b="b"/>
            <a:pathLst>
              <a:path w="3972" h="3981" extrusionOk="0">
                <a:moveTo>
                  <a:pt x="0" y="1"/>
                </a:moveTo>
                <a:lnTo>
                  <a:pt x="0" y="3981"/>
                </a:lnTo>
                <a:lnTo>
                  <a:pt x="3972" y="3981"/>
                </a:lnTo>
                <a:lnTo>
                  <a:pt x="3972"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84" name="Google Shape;384;p19"/>
          <p:cNvSpPr/>
          <p:nvPr/>
        </p:nvSpPr>
        <p:spPr>
          <a:xfrm>
            <a:off x="10335033" y="1624779"/>
            <a:ext cx="115804" cy="115767"/>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385" name="Google Shape;385;p19"/>
          <p:cNvGrpSpPr/>
          <p:nvPr/>
        </p:nvGrpSpPr>
        <p:grpSpPr>
          <a:xfrm>
            <a:off x="8892996" y="-519579"/>
            <a:ext cx="191688" cy="2808560"/>
            <a:chOff x="6780548" y="337714"/>
            <a:chExt cx="133252" cy="1952377"/>
          </a:xfrm>
        </p:grpSpPr>
        <p:sp>
          <p:nvSpPr>
            <p:cNvPr id="386" name="Google Shape;386;p19"/>
            <p:cNvSpPr/>
            <p:nvPr/>
          </p:nvSpPr>
          <p:spPr>
            <a:xfrm>
              <a:off x="6780548" y="2156839"/>
              <a:ext cx="133252" cy="133252"/>
            </a:xfrm>
            <a:custGeom>
              <a:avLst/>
              <a:gdLst/>
              <a:ahLst/>
              <a:cxnLst/>
              <a:rect l="l" t="t" r="r" b="b"/>
              <a:pathLst>
                <a:path w="5085" h="5085" fill="none" extrusionOk="0">
                  <a:moveTo>
                    <a:pt x="1" y="1"/>
                  </a:moveTo>
                  <a:lnTo>
                    <a:pt x="5084" y="1"/>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87" name="Google Shape;387;p19"/>
            <p:cNvSpPr/>
            <p:nvPr/>
          </p:nvSpPr>
          <p:spPr>
            <a:xfrm>
              <a:off x="6842943" y="337714"/>
              <a:ext cx="8464" cy="1695359"/>
            </a:xfrm>
            <a:custGeom>
              <a:avLst/>
              <a:gdLst/>
              <a:ahLst/>
              <a:cxnLst/>
              <a:rect l="l" t="t" r="r" b="b"/>
              <a:pathLst>
                <a:path w="323" h="64696" extrusionOk="0">
                  <a:moveTo>
                    <a:pt x="157" y="0"/>
                  </a:moveTo>
                  <a:lnTo>
                    <a:pt x="1" y="64695"/>
                  </a:lnTo>
                  <a:lnTo>
                    <a:pt x="322" y="64695"/>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388" name="Google Shape;388;p19"/>
          <p:cNvGrpSpPr/>
          <p:nvPr/>
        </p:nvGrpSpPr>
        <p:grpSpPr>
          <a:xfrm>
            <a:off x="2013372" y="677000"/>
            <a:ext cx="271379" cy="3550809"/>
            <a:chOff x="250617" y="2402301"/>
            <a:chExt cx="188650" cy="2468354"/>
          </a:xfrm>
        </p:grpSpPr>
        <p:sp>
          <p:nvSpPr>
            <p:cNvPr id="389" name="Google Shape;389;p19"/>
            <p:cNvSpPr/>
            <p:nvPr/>
          </p:nvSpPr>
          <p:spPr>
            <a:xfrm>
              <a:off x="250617" y="4681770"/>
              <a:ext cx="188650" cy="188886"/>
            </a:xfrm>
            <a:custGeom>
              <a:avLst/>
              <a:gdLst/>
              <a:ahLst/>
              <a:cxnLst/>
              <a:rect l="l" t="t" r="r" b="b"/>
              <a:pathLst>
                <a:path w="7199" h="7208" fill="none" extrusionOk="0">
                  <a:moveTo>
                    <a:pt x="0" y="1"/>
                  </a:moveTo>
                  <a:lnTo>
                    <a:pt x="7198" y="1"/>
                  </a:lnTo>
                  <a:lnTo>
                    <a:pt x="7198" y="7207"/>
                  </a:lnTo>
                  <a:lnTo>
                    <a:pt x="0" y="7207"/>
                  </a:lnTo>
                  <a:close/>
                </a:path>
              </a:pathLst>
            </a:custGeom>
            <a:noFill/>
            <a:ln w="5750"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0" name="Google Shape;390;p19"/>
            <p:cNvSpPr/>
            <p:nvPr/>
          </p:nvSpPr>
          <p:spPr>
            <a:xfrm>
              <a:off x="278316" y="4166291"/>
              <a:ext cx="133226" cy="133226"/>
            </a:xfrm>
            <a:custGeom>
              <a:avLst/>
              <a:gdLst/>
              <a:ahLst/>
              <a:cxnLst/>
              <a:rect l="l" t="t" r="r" b="b"/>
              <a:pathLst>
                <a:path w="5084" h="5084" fill="none" extrusionOk="0">
                  <a:moveTo>
                    <a:pt x="1" y="0"/>
                  </a:moveTo>
                  <a:lnTo>
                    <a:pt x="5084" y="0"/>
                  </a:lnTo>
                  <a:lnTo>
                    <a:pt x="5084" y="5084"/>
                  </a:lnTo>
                  <a:lnTo>
                    <a:pt x="1" y="5084"/>
                  </a:lnTo>
                  <a:close/>
                </a:path>
              </a:pathLst>
            </a:custGeom>
            <a:noFill/>
            <a:ln w="41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1" name="Google Shape;391;p19"/>
            <p:cNvSpPr/>
            <p:nvPr/>
          </p:nvSpPr>
          <p:spPr>
            <a:xfrm>
              <a:off x="304573" y="3689098"/>
              <a:ext cx="80476" cy="80476"/>
            </a:xfrm>
            <a:custGeom>
              <a:avLst/>
              <a:gdLst/>
              <a:ahLst/>
              <a:cxnLst/>
              <a:rect l="l" t="t" r="r" b="b"/>
              <a:pathLst>
                <a:path w="3071" h="3071" fill="none" extrusionOk="0">
                  <a:moveTo>
                    <a:pt x="1" y="0"/>
                  </a:moveTo>
                  <a:lnTo>
                    <a:pt x="3071" y="0"/>
                  </a:lnTo>
                  <a:lnTo>
                    <a:pt x="3071" y="3071"/>
                  </a:lnTo>
                  <a:lnTo>
                    <a:pt x="1" y="3071"/>
                  </a:lnTo>
                  <a:close/>
                </a:path>
              </a:pathLst>
            </a:custGeom>
            <a:noFill/>
            <a:ln w="2525" cap="flat" cmpd="sng">
              <a:solidFill>
                <a:srgbClr val="FF9973"/>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2" name="Google Shape;392;p19"/>
            <p:cNvSpPr/>
            <p:nvPr/>
          </p:nvSpPr>
          <p:spPr>
            <a:xfrm>
              <a:off x="340710" y="2402301"/>
              <a:ext cx="8464" cy="1011487"/>
            </a:xfrm>
            <a:custGeom>
              <a:avLst/>
              <a:gdLst/>
              <a:ahLst/>
              <a:cxnLst/>
              <a:rect l="l" t="t" r="r" b="b"/>
              <a:pathLst>
                <a:path w="323" h="38599" extrusionOk="0">
                  <a:moveTo>
                    <a:pt x="157" y="1"/>
                  </a:moveTo>
                  <a:lnTo>
                    <a:pt x="0" y="38599"/>
                  </a:lnTo>
                  <a:lnTo>
                    <a:pt x="322" y="38599"/>
                  </a:lnTo>
                  <a:lnTo>
                    <a:pt x="157"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393" name="Google Shape;393;p19"/>
          <p:cNvGrpSpPr/>
          <p:nvPr/>
        </p:nvGrpSpPr>
        <p:grpSpPr>
          <a:xfrm>
            <a:off x="513808" y="1840896"/>
            <a:ext cx="265649" cy="3771913"/>
            <a:chOff x="1608717" y="1280046"/>
            <a:chExt cx="199237" cy="2828935"/>
          </a:xfrm>
        </p:grpSpPr>
        <p:sp>
          <p:nvSpPr>
            <p:cNvPr id="394" name="Google Shape;394;p19"/>
            <p:cNvSpPr/>
            <p:nvPr/>
          </p:nvSpPr>
          <p:spPr>
            <a:xfrm>
              <a:off x="1608717" y="3909744"/>
              <a:ext cx="199237" cy="199237"/>
            </a:xfrm>
            <a:custGeom>
              <a:avLst/>
              <a:gdLst/>
              <a:ahLst/>
              <a:cxnLst/>
              <a:rect l="l" t="t" r="r" b="b"/>
              <a:pathLst>
                <a:path w="7603" h="7603" extrusionOk="0">
                  <a:moveTo>
                    <a:pt x="0" y="1"/>
                  </a:moveTo>
                  <a:lnTo>
                    <a:pt x="0" y="7602"/>
                  </a:lnTo>
                  <a:lnTo>
                    <a:pt x="7602" y="7602"/>
                  </a:lnTo>
                  <a:lnTo>
                    <a:pt x="7602"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5" name="Google Shape;395;p19"/>
            <p:cNvSpPr/>
            <p:nvPr/>
          </p:nvSpPr>
          <p:spPr>
            <a:xfrm>
              <a:off x="1656175" y="3269477"/>
              <a:ext cx="104086" cy="104086"/>
            </a:xfrm>
            <a:custGeom>
              <a:avLst/>
              <a:gdLst/>
              <a:ahLst/>
              <a:cxnLst/>
              <a:rect l="l" t="t" r="r" b="b"/>
              <a:pathLst>
                <a:path w="3972" h="3972" extrusionOk="0">
                  <a:moveTo>
                    <a:pt x="0" y="1"/>
                  </a:moveTo>
                  <a:lnTo>
                    <a:pt x="0" y="3972"/>
                  </a:lnTo>
                  <a:lnTo>
                    <a:pt x="3971" y="3972"/>
                  </a:lnTo>
                  <a:lnTo>
                    <a:pt x="3971" y="1"/>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396" name="Google Shape;396;p19"/>
            <p:cNvSpPr/>
            <p:nvPr/>
          </p:nvSpPr>
          <p:spPr>
            <a:xfrm>
              <a:off x="1704104" y="1280046"/>
              <a:ext cx="8464" cy="1794099"/>
            </a:xfrm>
            <a:custGeom>
              <a:avLst/>
              <a:gdLst/>
              <a:ahLst/>
              <a:cxnLst/>
              <a:rect l="l" t="t" r="r" b="b"/>
              <a:pathLst>
                <a:path w="323" h="68464" extrusionOk="0">
                  <a:moveTo>
                    <a:pt x="157" y="0"/>
                  </a:moveTo>
                  <a:lnTo>
                    <a:pt x="0" y="68464"/>
                  </a:lnTo>
                  <a:lnTo>
                    <a:pt x="322" y="68464"/>
                  </a:lnTo>
                  <a:lnTo>
                    <a:pt x="157" y="0"/>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397" name="Google Shape;397;p19"/>
          <p:cNvSpPr/>
          <p:nvPr/>
        </p:nvSpPr>
        <p:spPr>
          <a:xfrm>
            <a:off x="1400789" y="4279529"/>
            <a:ext cx="12176" cy="3624609"/>
          </a:xfrm>
          <a:custGeom>
            <a:avLst/>
            <a:gdLst/>
            <a:ahLst/>
            <a:cxnLst/>
            <a:rect l="l" t="t" r="r" b="b"/>
            <a:pathLst>
              <a:path w="323" h="96152" extrusionOk="0">
                <a:moveTo>
                  <a:pt x="166" y="1"/>
                </a:moveTo>
                <a:lnTo>
                  <a:pt x="1" y="96151"/>
                </a:lnTo>
                <a:lnTo>
                  <a:pt x="322" y="96151"/>
                </a:lnTo>
                <a:lnTo>
                  <a:pt x="166" y="1"/>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98" name="Google Shape;398;p19"/>
          <p:cNvSpPr/>
          <p:nvPr/>
        </p:nvSpPr>
        <p:spPr>
          <a:xfrm>
            <a:off x="9453768" y="3454413"/>
            <a:ext cx="12176" cy="2429815"/>
          </a:xfrm>
          <a:custGeom>
            <a:avLst/>
            <a:gdLst/>
            <a:ahLst/>
            <a:cxnLst/>
            <a:rect l="l" t="t" r="r" b="b"/>
            <a:pathLst>
              <a:path w="323" h="64457" extrusionOk="0">
                <a:moveTo>
                  <a:pt x="157" y="1"/>
                </a:moveTo>
                <a:lnTo>
                  <a:pt x="0" y="64456"/>
                </a:lnTo>
                <a:lnTo>
                  <a:pt x="322" y="64456"/>
                </a:lnTo>
                <a:lnTo>
                  <a:pt x="157" y="1"/>
                </a:lnTo>
                <a:close/>
              </a:path>
            </a:pathLst>
          </a:custGeom>
          <a:solidFill>
            <a:srgbClr val="FFD6E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399" name="Google Shape;399;p19"/>
          <p:cNvGrpSpPr/>
          <p:nvPr/>
        </p:nvGrpSpPr>
        <p:grpSpPr>
          <a:xfrm>
            <a:off x="1318674" y="-519555"/>
            <a:ext cx="82857" cy="1196571"/>
            <a:chOff x="2038689" y="173907"/>
            <a:chExt cx="57599" cy="831799"/>
          </a:xfrm>
        </p:grpSpPr>
        <p:sp>
          <p:nvSpPr>
            <p:cNvPr id="400" name="Google Shape;400;p19"/>
            <p:cNvSpPr/>
            <p:nvPr/>
          </p:nvSpPr>
          <p:spPr>
            <a:xfrm>
              <a:off x="2038689" y="947872"/>
              <a:ext cx="57599" cy="57834"/>
            </a:xfrm>
            <a:custGeom>
              <a:avLst/>
              <a:gdLst/>
              <a:ahLst/>
              <a:cxnLst/>
              <a:rect l="l" t="t" r="r" b="b"/>
              <a:pathLst>
                <a:path w="2198" h="2207" fill="none" extrusionOk="0">
                  <a:moveTo>
                    <a:pt x="1" y="0"/>
                  </a:moveTo>
                  <a:lnTo>
                    <a:pt x="2197" y="0"/>
                  </a:lnTo>
                  <a:lnTo>
                    <a:pt x="2197" y="2206"/>
                  </a:lnTo>
                  <a:lnTo>
                    <a:pt x="1" y="2206"/>
                  </a:lnTo>
                  <a:close/>
                </a:path>
              </a:pathLst>
            </a:custGeom>
            <a:noFill/>
            <a:ln w="2975" cap="flat" cmpd="sng">
              <a:solidFill>
                <a:srgbClr val="00CFCC"/>
              </a:solidFill>
              <a:prstDash val="solid"/>
              <a:miter lim="9192"/>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01" name="Google Shape;401;p19"/>
            <p:cNvSpPr/>
            <p:nvPr/>
          </p:nvSpPr>
          <p:spPr>
            <a:xfrm>
              <a:off x="2063269" y="173907"/>
              <a:ext cx="8438" cy="692074"/>
            </a:xfrm>
            <a:custGeom>
              <a:avLst/>
              <a:gdLst/>
              <a:ahLst/>
              <a:cxnLst/>
              <a:rect l="l" t="t" r="r" b="b"/>
              <a:pathLst>
                <a:path w="322" h="26410" extrusionOk="0">
                  <a:moveTo>
                    <a:pt x="166" y="1"/>
                  </a:moveTo>
                  <a:lnTo>
                    <a:pt x="0" y="26410"/>
                  </a:lnTo>
                  <a:lnTo>
                    <a:pt x="322" y="26410"/>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grpSp>
        <p:nvGrpSpPr>
          <p:cNvPr id="402" name="Google Shape;402;p19"/>
          <p:cNvGrpSpPr/>
          <p:nvPr/>
        </p:nvGrpSpPr>
        <p:grpSpPr>
          <a:xfrm>
            <a:off x="11424964" y="2913080"/>
            <a:ext cx="286269" cy="3078129"/>
            <a:chOff x="8008096" y="2108910"/>
            <a:chExt cx="199001" cy="2139769"/>
          </a:xfrm>
        </p:grpSpPr>
        <p:sp>
          <p:nvSpPr>
            <p:cNvPr id="403" name="Google Shape;403;p19"/>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rgbClr val="00CF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04" name="Google Shape;404;p19"/>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
        <p:nvSpPr>
          <p:cNvPr id="405" name="Google Shape;405;p19"/>
          <p:cNvSpPr/>
          <p:nvPr/>
        </p:nvSpPr>
        <p:spPr>
          <a:xfrm>
            <a:off x="8564282" y="4256879"/>
            <a:ext cx="115804" cy="115767"/>
          </a:xfrm>
          <a:custGeom>
            <a:avLst/>
            <a:gdLst/>
            <a:ahLst/>
            <a:cxnLst/>
            <a:rect l="l" t="t" r="r" b="b"/>
            <a:pathLst>
              <a:path w="3072" h="3071" extrusionOk="0">
                <a:moveTo>
                  <a:pt x="1" y="0"/>
                </a:moveTo>
                <a:lnTo>
                  <a:pt x="1" y="3070"/>
                </a:lnTo>
                <a:lnTo>
                  <a:pt x="3071" y="3070"/>
                </a:lnTo>
                <a:lnTo>
                  <a:pt x="3071"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grpSp>
        <p:nvGrpSpPr>
          <p:cNvPr id="406" name="Google Shape;406;p19"/>
          <p:cNvGrpSpPr/>
          <p:nvPr/>
        </p:nvGrpSpPr>
        <p:grpSpPr>
          <a:xfrm>
            <a:off x="10961631" y="13"/>
            <a:ext cx="286269" cy="3078129"/>
            <a:chOff x="8008096" y="2108910"/>
            <a:chExt cx="199001" cy="2139769"/>
          </a:xfrm>
        </p:grpSpPr>
        <p:sp>
          <p:nvSpPr>
            <p:cNvPr id="407" name="Google Shape;407;p19"/>
            <p:cNvSpPr/>
            <p:nvPr/>
          </p:nvSpPr>
          <p:spPr>
            <a:xfrm>
              <a:off x="8008096" y="4049705"/>
              <a:ext cx="199001" cy="198975"/>
            </a:xfrm>
            <a:custGeom>
              <a:avLst/>
              <a:gdLst/>
              <a:ahLst/>
              <a:cxnLst/>
              <a:rect l="l" t="t" r="r" b="b"/>
              <a:pathLst>
                <a:path w="7594" h="7593" extrusionOk="0">
                  <a:moveTo>
                    <a:pt x="1" y="0"/>
                  </a:moveTo>
                  <a:lnTo>
                    <a:pt x="1" y="7593"/>
                  </a:lnTo>
                  <a:lnTo>
                    <a:pt x="7593" y="7593"/>
                  </a:lnTo>
                  <a:lnTo>
                    <a:pt x="75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sp>
          <p:nvSpPr>
            <p:cNvPr id="408" name="Google Shape;408;p19"/>
            <p:cNvSpPr/>
            <p:nvPr/>
          </p:nvSpPr>
          <p:spPr>
            <a:xfrm>
              <a:off x="8103246" y="2108910"/>
              <a:ext cx="8464" cy="1793863"/>
            </a:xfrm>
            <a:custGeom>
              <a:avLst/>
              <a:gdLst/>
              <a:ahLst/>
              <a:cxnLst/>
              <a:rect l="l" t="t" r="r" b="b"/>
              <a:pathLst>
                <a:path w="323" h="68455" extrusionOk="0">
                  <a:moveTo>
                    <a:pt x="166" y="1"/>
                  </a:moveTo>
                  <a:lnTo>
                    <a:pt x="0" y="68455"/>
                  </a:lnTo>
                  <a:lnTo>
                    <a:pt x="322" y="68455"/>
                  </a:lnTo>
                  <a:lnTo>
                    <a:pt x="166" y="1"/>
                  </a:lnTo>
                  <a:close/>
                </a:path>
              </a:pathLst>
            </a:custGeom>
            <a:solidFill>
              <a:srgbClr val="FFD6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67"/>
            </a:p>
          </p:txBody>
        </p:sp>
      </p:grpSp>
    </p:spTree>
    <p:extLst>
      <p:ext uri="{BB962C8B-B14F-4D97-AF65-F5344CB8AC3E}">
        <p14:creationId xmlns:p14="http://schemas.microsoft.com/office/powerpoint/2010/main" val="37549857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list">
  <p:cSld name="Title and list">
    <p:spTree>
      <p:nvGrpSpPr>
        <p:cNvPr id="1" name="Shape 409"/>
        <p:cNvGrpSpPr/>
        <p:nvPr/>
      </p:nvGrpSpPr>
      <p:grpSpPr>
        <a:xfrm>
          <a:off x="0" y="0"/>
          <a:ext cx="0" cy="0"/>
          <a:chOff x="0" y="0"/>
          <a:chExt cx="0" cy="0"/>
        </a:xfrm>
      </p:grpSpPr>
      <p:sp>
        <p:nvSpPr>
          <p:cNvPr id="410" name="Google Shape;410;p20"/>
          <p:cNvSpPr txBox="1">
            <a:spLocks noGrp="1"/>
          </p:cNvSpPr>
          <p:nvPr>
            <p:ph type="body" idx="1"/>
          </p:nvPr>
        </p:nvSpPr>
        <p:spPr>
          <a:xfrm>
            <a:off x="796500" y="1418033"/>
            <a:ext cx="5211600" cy="5049200"/>
          </a:xfrm>
          <a:prstGeom prst="rect">
            <a:avLst/>
          </a:prstGeom>
        </p:spPr>
        <p:txBody>
          <a:bodyPr spcFirstLastPara="1" wrap="square" lIns="91425" tIns="91425" rIns="91425" bIns="91425" anchor="t" anchorCtr="0">
            <a:noAutofit/>
          </a:bodyPr>
          <a:lstStyle>
            <a:lvl1pPr marL="609585" lvl="0" indent="-389457" rtl="0">
              <a:lnSpc>
                <a:spcPct val="100000"/>
              </a:lnSpc>
              <a:spcBef>
                <a:spcPts val="0"/>
              </a:spcBef>
              <a:spcAft>
                <a:spcPts val="0"/>
              </a:spcAft>
              <a:buSzPts val="1000"/>
              <a:buFont typeface="Livvic Light"/>
              <a:buChar char="●"/>
              <a:defRPr sz="1600"/>
            </a:lvl1pPr>
            <a:lvl2pPr marL="1219170" lvl="1" indent="-389457" rtl="0">
              <a:spcBef>
                <a:spcPts val="2133"/>
              </a:spcBef>
              <a:spcAft>
                <a:spcPts val="0"/>
              </a:spcAft>
              <a:buSzPts val="1000"/>
              <a:buFont typeface="Nunito Light"/>
              <a:buChar char="○"/>
              <a:defRPr/>
            </a:lvl2pPr>
            <a:lvl3pPr marL="1828754" lvl="2" indent="-389457" rtl="0">
              <a:spcBef>
                <a:spcPts val="2133"/>
              </a:spcBef>
              <a:spcAft>
                <a:spcPts val="0"/>
              </a:spcAft>
              <a:buSzPts val="1000"/>
              <a:buFont typeface="Nunito Light"/>
              <a:buChar char="■"/>
              <a:defRPr/>
            </a:lvl3pPr>
            <a:lvl4pPr marL="2438339" lvl="3" indent="-389457" rtl="0">
              <a:spcBef>
                <a:spcPts val="2133"/>
              </a:spcBef>
              <a:spcAft>
                <a:spcPts val="0"/>
              </a:spcAft>
              <a:buSzPts val="1000"/>
              <a:buFont typeface="Nunito Light"/>
              <a:buChar char="●"/>
              <a:defRPr/>
            </a:lvl4pPr>
            <a:lvl5pPr marL="3047924" lvl="4" indent="-389457" rtl="0">
              <a:spcBef>
                <a:spcPts val="2133"/>
              </a:spcBef>
              <a:spcAft>
                <a:spcPts val="0"/>
              </a:spcAft>
              <a:buSzPts val="1000"/>
              <a:buFont typeface="Nunito Light"/>
              <a:buChar char="○"/>
              <a:defRPr/>
            </a:lvl5pPr>
            <a:lvl6pPr marL="3657509" lvl="5" indent="-389457" rtl="0">
              <a:spcBef>
                <a:spcPts val="2133"/>
              </a:spcBef>
              <a:spcAft>
                <a:spcPts val="0"/>
              </a:spcAft>
              <a:buSzPts val="1000"/>
              <a:buFont typeface="Nunito Light"/>
              <a:buChar char="■"/>
              <a:defRPr/>
            </a:lvl6pPr>
            <a:lvl7pPr marL="4267093" lvl="6" indent="-389457" rtl="0">
              <a:spcBef>
                <a:spcPts val="2133"/>
              </a:spcBef>
              <a:spcAft>
                <a:spcPts val="0"/>
              </a:spcAft>
              <a:buSzPts val="1000"/>
              <a:buFont typeface="Nunito Light"/>
              <a:buChar char="●"/>
              <a:defRPr/>
            </a:lvl7pPr>
            <a:lvl8pPr marL="4876678" lvl="7" indent="-389457" rtl="0">
              <a:spcBef>
                <a:spcPts val="2133"/>
              </a:spcBef>
              <a:spcAft>
                <a:spcPts val="0"/>
              </a:spcAft>
              <a:buSzPts val="1000"/>
              <a:buFont typeface="Nunito Light"/>
              <a:buChar char="○"/>
              <a:defRPr/>
            </a:lvl8pPr>
            <a:lvl9pPr marL="5486263" lvl="8" indent="-389457" rtl="0">
              <a:spcBef>
                <a:spcPts val="2133"/>
              </a:spcBef>
              <a:spcAft>
                <a:spcPts val="2133"/>
              </a:spcAft>
              <a:buSzPts val="1000"/>
              <a:buFont typeface="Nunito Light"/>
              <a:buChar char="■"/>
              <a:defRPr/>
            </a:lvl9pPr>
          </a:lstStyle>
          <a:p>
            <a:pPr lvl="0"/>
            <a:r>
              <a:rPr lang="en-US"/>
              <a:t>Click to edit Master text styles</a:t>
            </a:r>
          </a:p>
        </p:txBody>
      </p:sp>
      <p:sp>
        <p:nvSpPr>
          <p:cNvPr id="411" name="Google Shape;411;p20"/>
          <p:cNvSpPr txBox="1">
            <a:spLocks noGrp="1"/>
          </p:cNvSpPr>
          <p:nvPr>
            <p:ph type="ctrTitle"/>
          </p:nvPr>
        </p:nvSpPr>
        <p:spPr>
          <a:xfrm>
            <a:off x="825100" y="548900"/>
            <a:ext cx="6303600" cy="77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000000"/>
              </a:buClr>
              <a:buSzPts val="3600"/>
              <a:buNone/>
              <a:defRPr sz="4000"/>
            </a:lvl1pPr>
            <a:lvl2pPr lvl="1" algn="ctr" rtl="0">
              <a:spcBef>
                <a:spcPts val="0"/>
              </a:spcBef>
              <a:spcAft>
                <a:spcPts val="0"/>
              </a:spcAft>
              <a:buClr>
                <a:srgbClr val="D9D9D9"/>
              </a:buClr>
              <a:buSzPts val="1800"/>
              <a:buNone/>
              <a:defRPr sz="2400">
                <a:solidFill>
                  <a:srgbClr val="D9D9D9"/>
                </a:solidFill>
              </a:defRPr>
            </a:lvl2pPr>
            <a:lvl3pPr lvl="2" algn="ctr" rtl="0">
              <a:spcBef>
                <a:spcPts val="0"/>
              </a:spcBef>
              <a:spcAft>
                <a:spcPts val="0"/>
              </a:spcAft>
              <a:buClr>
                <a:srgbClr val="D9D9D9"/>
              </a:buClr>
              <a:buSzPts val="1800"/>
              <a:buNone/>
              <a:defRPr sz="2400">
                <a:solidFill>
                  <a:srgbClr val="D9D9D9"/>
                </a:solidFill>
              </a:defRPr>
            </a:lvl3pPr>
            <a:lvl4pPr lvl="3" algn="ctr" rtl="0">
              <a:spcBef>
                <a:spcPts val="0"/>
              </a:spcBef>
              <a:spcAft>
                <a:spcPts val="0"/>
              </a:spcAft>
              <a:buClr>
                <a:srgbClr val="D9D9D9"/>
              </a:buClr>
              <a:buSzPts val="1800"/>
              <a:buNone/>
              <a:defRPr sz="2400">
                <a:solidFill>
                  <a:srgbClr val="D9D9D9"/>
                </a:solidFill>
              </a:defRPr>
            </a:lvl4pPr>
            <a:lvl5pPr lvl="4" algn="ctr" rtl="0">
              <a:spcBef>
                <a:spcPts val="0"/>
              </a:spcBef>
              <a:spcAft>
                <a:spcPts val="0"/>
              </a:spcAft>
              <a:buClr>
                <a:srgbClr val="D9D9D9"/>
              </a:buClr>
              <a:buSzPts val="1800"/>
              <a:buNone/>
              <a:defRPr sz="2400">
                <a:solidFill>
                  <a:srgbClr val="D9D9D9"/>
                </a:solidFill>
              </a:defRPr>
            </a:lvl5pPr>
            <a:lvl6pPr lvl="5" algn="ctr" rtl="0">
              <a:spcBef>
                <a:spcPts val="0"/>
              </a:spcBef>
              <a:spcAft>
                <a:spcPts val="0"/>
              </a:spcAft>
              <a:buClr>
                <a:srgbClr val="D9D9D9"/>
              </a:buClr>
              <a:buSzPts val="1800"/>
              <a:buNone/>
              <a:defRPr sz="2400">
                <a:solidFill>
                  <a:srgbClr val="D9D9D9"/>
                </a:solidFill>
              </a:defRPr>
            </a:lvl6pPr>
            <a:lvl7pPr lvl="6" algn="ctr" rtl="0">
              <a:spcBef>
                <a:spcPts val="0"/>
              </a:spcBef>
              <a:spcAft>
                <a:spcPts val="0"/>
              </a:spcAft>
              <a:buClr>
                <a:srgbClr val="D9D9D9"/>
              </a:buClr>
              <a:buSzPts val="1800"/>
              <a:buNone/>
              <a:defRPr sz="2400">
                <a:solidFill>
                  <a:srgbClr val="D9D9D9"/>
                </a:solidFill>
              </a:defRPr>
            </a:lvl7pPr>
            <a:lvl8pPr lvl="7" algn="ctr" rtl="0">
              <a:spcBef>
                <a:spcPts val="0"/>
              </a:spcBef>
              <a:spcAft>
                <a:spcPts val="0"/>
              </a:spcAft>
              <a:buClr>
                <a:srgbClr val="D9D9D9"/>
              </a:buClr>
              <a:buSzPts val="1800"/>
              <a:buNone/>
              <a:defRPr sz="2400">
                <a:solidFill>
                  <a:srgbClr val="D9D9D9"/>
                </a:solidFill>
              </a:defRPr>
            </a:lvl8pPr>
            <a:lvl9pPr lvl="8" algn="ctr" rtl="0">
              <a:spcBef>
                <a:spcPts val="0"/>
              </a:spcBef>
              <a:spcAft>
                <a:spcPts val="0"/>
              </a:spcAft>
              <a:buClr>
                <a:srgbClr val="D9D9D9"/>
              </a:buClr>
              <a:buSzPts val="1800"/>
              <a:buNone/>
              <a:defRPr sz="2400">
                <a:solidFill>
                  <a:srgbClr val="D9D9D9"/>
                </a:solidFill>
              </a:defRPr>
            </a:lvl9pPr>
          </a:lstStyle>
          <a:p>
            <a:r>
              <a:rPr lang="en-US"/>
              <a:t>Click to edit Master title style</a:t>
            </a:r>
            <a:endParaRPr/>
          </a:p>
        </p:txBody>
      </p:sp>
      <p:sp>
        <p:nvSpPr>
          <p:cNvPr id="412" name="Google Shape;412;p20"/>
          <p:cNvSpPr txBox="1">
            <a:spLocks noGrp="1"/>
          </p:cNvSpPr>
          <p:nvPr>
            <p:ph type="body" idx="2"/>
          </p:nvPr>
        </p:nvSpPr>
        <p:spPr>
          <a:xfrm>
            <a:off x="6253500" y="1418033"/>
            <a:ext cx="5211600" cy="5049200"/>
          </a:xfrm>
          <a:prstGeom prst="rect">
            <a:avLst/>
          </a:prstGeom>
        </p:spPr>
        <p:txBody>
          <a:bodyPr spcFirstLastPara="1" wrap="square" lIns="91425" tIns="91425" rIns="91425" bIns="91425" anchor="t" anchorCtr="0">
            <a:noAutofit/>
          </a:bodyPr>
          <a:lstStyle>
            <a:lvl1pPr marL="609585" lvl="0" indent="-389457" rtl="0">
              <a:lnSpc>
                <a:spcPct val="100000"/>
              </a:lnSpc>
              <a:spcBef>
                <a:spcPts val="0"/>
              </a:spcBef>
              <a:spcAft>
                <a:spcPts val="0"/>
              </a:spcAft>
              <a:buClr>
                <a:srgbClr val="EC5D37"/>
              </a:buClr>
              <a:buSzPts val="1000"/>
              <a:buFont typeface="Livvic Light"/>
              <a:buChar char="●"/>
              <a:defRPr sz="1600"/>
            </a:lvl1pPr>
            <a:lvl2pPr marL="1219170" lvl="1" indent="-389457" rtl="0">
              <a:spcBef>
                <a:spcPts val="2133"/>
              </a:spcBef>
              <a:spcAft>
                <a:spcPts val="0"/>
              </a:spcAft>
              <a:buClr>
                <a:srgbClr val="FFC800"/>
              </a:buClr>
              <a:buSzPts val="1000"/>
              <a:buFont typeface="Nunito Light"/>
              <a:buChar char="○"/>
              <a:defRPr/>
            </a:lvl2pPr>
            <a:lvl3pPr marL="1828754" lvl="2" indent="-389457" rtl="0">
              <a:spcBef>
                <a:spcPts val="2133"/>
              </a:spcBef>
              <a:spcAft>
                <a:spcPts val="0"/>
              </a:spcAft>
              <a:buClr>
                <a:srgbClr val="FFC800"/>
              </a:buClr>
              <a:buSzPts val="1000"/>
              <a:buFont typeface="Nunito Light"/>
              <a:buChar char="■"/>
              <a:defRPr/>
            </a:lvl3pPr>
            <a:lvl4pPr marL="2438339" lvl="3" indent="-389457" rtl="0">
              <a:spcBef>
                <a:spcPts val="2133"/>
              </a:spcBef>
              <a:spcAft>
                <a:spcPts val="0"/>
              </a:spcAft>
              <a:buClr>
                <a:srgbClr val="FFC800"/>
              </a:buClr>
              <a:buSzPts val="1000"/>
              <a:buFont typeface="Nunito Light"/>
              <a:buChar char="●"/>
              <a:defRPr/>
            </a:lvl4pPr>
            <a:lvl5pPr marL="3047924" lvl="4" indent="-389457" rtl="0">
              <a:spcBef>
                <a:spcPts val="2133"/>
              </a:spcBef>
              <a:spcAft>
                <a:spcPts val="0"/>
              </a:spcAft>
              <a:buClr>
                <a:srgbClr val="434343"/>
              </a:buClr>
              <a:buSzPts val="1000"/>
              <a:buFont typeface="Nunito Light"/>
              <a:buChar char="○"/>
              <a:defRPr/>
            </a:lvl5pPr>
            <a:lvl6pPr marL="3657509" lvl="5" indent="-389457" rtl="0">
              <a:spcBef>
                <a:spcPts val="2133"/>
              </a:spcBef>
              <a:spcAft>
                <a:spcPts val="0"/>
              </a:spcAft>
              <a:buClr>
                <a:srgbClr val="434343"/>
              </a:buClr>
              <a:buSzPts val="1000"/>
              <a:buFont typeface="Nunito Light"/>
              <a:buChar char="■"/>
              <a:defRPr/>
            </a:lvl6pPr>
            <a:lvl7pPr marL="4267093" lvl="6" indent="-389457" rtl="0">
              <a:spcBef>
                <a:spcPts val="2133"/>
              </a:spcBef>
              <a:spcAft>
                <a:spcPts val="0"/>
              </a:spcAft>
              <a:buClr>
                <a:srgbClr val="434343"/>
              </a:buClr>
              <a:buSzPts val="1000"/>
              <a:buFont typeface="Nunito Light"/>
              <a:buChar char="●"/>
              <a:defRPr/>
            </a:lvl7pPr>
            <a:lvl8pPr marL="4876678" lvl="7" indent="-389457" rtl="0">
              <a:spcBef>
                <a:spcPts val="2133"/>
              </a:spcBef>
              <a:spcAft>
                <a:spcPts val="0"/>
              </a:spcAft>
              <a:buClr>
                <a:srgbClr val="434343"/>
              </a:buClr>
              <a:buSzPts val="1000"/>
              <a:buFont typeface="Nunito Light"/>
              <a:buChar char="○"/>
              <a:defRPr/>
            </a:lvl8pPr>
            <a:lvl9pPr marL="5486263" lvl="8" indent="-389457" rtl="0">
              <a:spcBef>
                <a:spcPts val="2133"/>
              </a:spcBef>
              <a:spcAft>
                <a:spcPts val="2133"/>
              </a:spcAft>
              <a:buClr>
                <a:srgbClr val="434343"/>
              </a:buClr>
              <a:buSzPts val="1000"/>
              <a:buFont typeface="Nunito Light"/>
              <a:buChar char="■"/>
              <a:defRPr/>
            </a:lvl9pPr>
          </a:lstStyle>
          <a:p>
            <a:pPr lvl="0"/>
            <a:r>
              <a:rPr lang="en-US"/>
              <a:t>Click to edit Master text styles</a:t>
            </a:r>
          </a:p>
        </p:txBody>
      </p:sp>
      <p:sp>
        <p:nvSpPr>
          <p:cNvPr id="413" name="Google Shape;413;p20"/>
          <p:cNvSpPr/>
          <p:nvPr/>
        </p:nvSpPr>
        <p:spPr>
          <a:xfrm>
            <a:off x="11773233" y="1498268"/>
            <a:ext cx="144867" cy="144833"/>
          </a:xfrm>
          <a:custGeom>
            <a:avLst/>
            <a:gdLst/>
            <a:ahLst/>
            <a:cxnLst/>
            <a:rect l="l" t="t" r="r" b="b"/>
            <a:pathLst>
              <a:path w="4346" h="4345" extrusionOk="0">
                <a:moveTo>
                  <a:pt x="4027" y="337"/>
                </a:moveTo>
                <a:lnTo>
                  <a:pt x="4027" y="4008"/>
                </a:lnTo>
                <a:lnTo>
                  <a:pt x="338" y="4008"/>
                </a:lnTo>
                <a:lnTo>
                  <a:pt x="338" y="337"/>
                </a:lnTo>
                <a:close/>
                <a:moveTo>
                  <a:pt x="1" y="0"/>
                </a:moveTo>
                <a:lnTo>
                  <a:pt x="1" y="4345"/>
                </a:lnTo>
                <a:lnTo>
                  <a:pt x="4346" y="4345"/>
                </a:lnTo>
                <a:lnTo>
                  <a:pt x="4346" y="0"/>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4" name="Google Shape;414;p20"/>
          <p:cNvSpPr/>
          <p:nvPr/>
        </p:nvSpPr>
        <p:spPr>
          <a:xfrm>
            <a:off x="12208333" y="1787267"/>
            <a:ext cx="148600" cy="147967"/>
          </a:xfrm>
          <a:custGeom>
            <a:avLst/>
            <a:gdLst/>
            <a:ahLst/>
            <a:cxnLst/>
            <a:rect l="l" t="t" r="r" b="b"/>
            <a:pathLst>
              <a:path w="4458" h="4439" extrusionOk="0">
                <a:moveTo>
                  <a:pt x="4008" y="431"/>
                </a:moveTo>
                <a:lnTo>
                  <a:pt x="4008" y="4008"/>
                </a:lnTo>
                <a:lnTo>
                  <a:pt x="431" y="4008"/>
                </a:lnTo>
                <a:lnTo>
                  <a:pt x="431" y="431"/>
                </a:lnTo>
                <a:close/>
                <a:moveTo>
                  <a:pt x="0" y="1"/>
                </a:moveTo>
                <a:lnTo>
                  <a:pt x="0" y="4439"/>
                </a:lnTo>
                <a:lnTo>
                  <a:pt x="4457" y="4439"/>
                </a:lnTo>
                <a:lnTo>
                  <a:pt x="4457"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5" name="Google Shape;415;p20"/>
          <p:cNvSpPr/>
          <p:nvPr/>
        </p:nvSpPr>
        <p:spPr>
          <a:xfrm>
            <a:off x="7746468" y="285868"/>
            <a:ext cx="144833" cy="144833"/>
          </a:xfrm>
          <a:custGeom>
            <a:avLst/>
            <a:gdLst/>
            <a:ahLst/>
            <a:cxnLst/>
            <a:rect l="l" t="t" r="r" b="b"/>
            <a:pathLst>
              <a:path w="4345" h="4345" extrusionOk="0">
                <a:moveTo>
                  <a:pt x="4008" y="337"/>
                </a:moveTo>
                <a:lnTo>
                  <a:pt x="4008" y="4008"/>
                </a:lnTo>
                <a:lnTo>
                  <a:pt x="337" y="4008"/>
                </a:lnTo>
                <a:lnTo>
                  <a:pt x="337" y="337"/>
                </a:lnTo>
                <a:close/>
                <a:moveTo>
                  <a:pt x="0" y="0"/>
                </a:moveTo>
                <a:lnTo>
                  <a:pt x="0" y="4345"/>
                </a:lnTo>
                <a:lnTo>
                  <a:pt x="4345" y="4345"/>
                </a:lnTo>
                <a:lnTo>
                  <a:pt x="4345"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6" name="Google Shape;416;p20"/>
          <p:cNvSpPr/>
          <p:nvPr/>
        </p:nvSpPr>
        <p:spPr>
          <a:xfrm>
            <a:off x="9439734" y="560118"/>
            <a:ext cx="219767" cy="219167"/>
          </a:xfrm>
          <a:custGeom>
            <a:avLst/>
            <a:gdLst/>
            <a:ahLst/>
            <a:cxnLst/>
            <a:rect l="l" t="t" r="r" b="b"/>
            <a:pathLst>
              <a:path w="6593" h="6575" extrusionOk="0">
                <a:moveTo>
                  <a:pt x="6256" y="338"/>
                </a:moveTo>
                <a:lnTo>
                  <a:pt x="6256" y="6237"/>
                </a:lnTo>
                <a:lnTo>
                  <a:pt x="338" y="6237"/>
                </a:lnTo>
                <a:lnTo>
                  <a:pt x="338" y="338"/>
                </a:lnTo>
                <a:close/>
                <a:moveTo>
                  <a:pt x="1" y="1"/>
                </a:moveTo>
                <a:lnTo>
                  <a:pt x="1" y="6574"/>
                </a:lnTo>
                <a:lnTo>
                  <a:pt x="6593" y="6574"/>
                </a:lnTo>
                <a:lnTo>
                  <a:pt x="6593"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7" name="Google Shape;417;p20"/>
          <p:cNvSpPr/>
          <p:nvPr/>
        </p:nvSpPr>
        <p:spPr>
          <a:xfrm>
            <a:off x="10603601" y="371351"/>
            <a:ext cx="59967" cy="59333"/>
          </a:xfrm>
          <a:custGeom>
            <a:avLst/>
            <a:gdLst/>
            <a:ahLst/>
            <a:cxnLst/>
            <a:rect l="l" t="t" r="r" b="b"/>
            <a:pathLst>
              <a:path w="1799" h="1780" extrusionOk="0">
                <a:moveTo>
                  <a:pt x="1" y="1"/>
                </a:moveTo>
                <a:lnTo>
                  <a:pt x="1" y="1780"/>
                </a:lnTo>
                <a:lnTo>
                  <a:pt x="1798" y="1780"/>
                </a:lnTo>
                <a:lnTo>
                  <a:pt x="1798"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8" name="Google Shape;418;p20"/>
          <p:cNvSpPr/>
          <p:nvPr/>
        </p:nvSpPr>
        <p:spPr>
          <a:xfrm>
            <a:off x="9829934" y="-92433"/>
            <a:ext cx="207900" cy="207900"/>
          </a:xfrm>
          <a:custGeom>
            <a:avLst/>
            <a:gdLst/>
            <a:ahLst/>
            <a:cxnLst/>
            <a:rect l="l" t="t" r="r" b="b"/>
            <a:pathLst>
              <a:path w="6237" h="6237" extrusionOk="0">
                <a:moveTo>
                  <a:pt x="0" y="0"/>
                </a:moveTo>
                <a:lnTo>
                  <a:pt x="0" y="6236"/>
                </a:lnTo>
                <a:lnTo>
                  <a:pt x="6236" y="6236"/>
                </a:lnTo>
                <a:lnTo>
                  <a:pt x="6236" y="0"/>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19" name="Google Shape;419;p20"/>
          <p:cNvSpPr/>
          <p:nvPr/>
        </p:nvSpPr>
        <p:spPr>
          <a:xfrm>
            <a:off x="11285701" y="473400"/>
            <a:ext cx="207900" cy="208533"/>
          </a:xfrm>
          <a:custGeom>
            <a:avLst/>
            <a:gdLst/>
            <a:ahLst/>
            <a:cxnLst/>
            <a:rect l="l" t="t" r="r" b="b"/>
            <a:pathLst>
              <a:path w="6237" h="6256" extrusionOk="0">
                <a:moveTo>
                  <a:pt x="1" y="1"/>
                </a:moveTo>
                <a:lnTo>
                  <a:pt x="1" y="6256"/>
                </a:lnTo>
                <a:lnTo>
                  <a:pt x="6237" y="6256"/>
                </a:lnTo>
                <a:lnTo>
                  <a:pt x="6237"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0" name="Google Shape;420;p20"/>
          <p:cNvSpPr/>
          <p:nvPr/>
        </p:nvSpPr>
        <p:spPr>
          <a:xfrm>
            <a:off x="9685701" y="809818"/>
            <a:ext cx="163567" cy="163567"/>
          </a:xfrm>
          <a:custGeom>
            <a:avLst/>
            <a:gdLst/>
            <a:ahLst/>
            <a:cxnLst/>
            <a:rect l="l" t="t" r="r" b="b"/>
            <a:pathLst>
              <a:path w="4907" h="4907" extrusionOk="0">
                <a:moveTo>
                  <a:pt x="0" y="1"/>
                </a:moveTo>
                <a:lnTo>
                  <a:pt x="0" y="4907"/>
                </a:lnTo>
                <a:lnTo>
                  <a:pt x="4907" y="4907"/>
                </a:lnTo>
                <a:lnTo>
                  <a:pt x="4907"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1" name="Google Shape;421;p20"/>
          <p:cNvSpPr/>
          <p:nvPr/>
        </p:nvSpPr>
        <p:spPr>
          <a:xfrm>
            <a:off x="8398467" y="1210167"/>
            <a:ext cx="207900" cy="207867"/>
          </a:xfrm>
          <a:custGeom>
            <a:avLst/>
            <a:gdLst/>
            <a:ahLst/>
            <a:cxnLst/>
            <a:rect l="l" t="t" r="r" b="b"/>
            <a:pathLst>
              <a:path w="6237" h="6236" extrusionOk="0">
                <a:moveTo>
                  <a:pt x="1" y="0"/>
                </a:moveTo>
                <a:lnTo>
                  <a:pt x="1" y="6236"/>
                </a:lnTo>
                <a:lnTo>
                  <a:pt x="6237" y="6236"/>
                </a:lnTo>
                <a:lnTo>
                  <a:pt x="6237" y="0"/>
                </a:lnTo>
                <a:close/>
              </a:path>
            </a:pathLst>
          </a:custGeom>
          <a:solidFill>
            <a:srgbClr val="E898A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2" name="Google Shape;422;p20"/>
          <p:cNvSpPr/>
          <p:nvPr/>
        </p:nvSpPr>
        <p:spPr>
          <a:xfrm>
            <a:off x="-110666" y="6053951"/>
            <a:ext cx="219767" cy="219167"/>
          </a:xfrm>
          <a:custGeom>
            <a:avLst/>
            <a:gdLst/>
            <a:ahLst/>
            <a:cxnLst/>
            <a:rect l="l" t="t" r="r" b="b"/>
            <a:pathLst>
              <a:path w="6593" h="6575" extrusionOk="0">
                <a:moveTo>
                  <a:pt x="6256" y="338"/>
                </a:moveTo>
                <a:lnTo>
                  <a:pt x="6256" y="6237"/>
                </a:lnTo>
                <a:lnTo>
                  <a:pt x="338" y="6237"/>
                </a:lnTo>
                <a:lnTo>
                  <a:pt x="338" y="338"/>
                </a:lnTo>
                <a:close/>
                <a:moveTo>
                  <a:pt x="1" y="1"/>
                </a:moveTo>
                <a:lnTo>
                  <a:pt x="1" y="6574"/>
                </a:lnTo>
                <a:lnTo>
                  <a:pt x="6593" y="6574"/>
                </a:lnTo>
                <a:lnTo>
                  <a:pt x="6593" y="1"/>
                </a:lnTo>
                <a:close/>
              </a:path>
            </a:pathLst>
          </a:custGeom>
          <a:solidFill>
            <a:srgbClr val="FF997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423" name="Google Shape;423;p20"/>
          <p:cNvSpPr/>
          <p:nvPr/>
        </p:nvSpPr>
        <p:spPr>
          <a:xfrm>
            <a:off x="135301" y="6303651"/>
            <a:ext cx="163567" cy="163567"/>
          </a:xfrm>
          <a:custGeom>
            <a:avLst/>
            <a:gdLst/>
            <a:ahLst/>
            <a:cxnLst/>
            <a:rect l="l" t="t" r="r" b="b"/>
            <a:pathLst>
              <a:path w="4907" h="4907" extrusionOk="0">
                <a:moveTo>
                  <a:pt x="0" y="1"/>
                </a:moveTo>
                <a:lnTo>
                  <a:pt x="0" y="4907"/>
                </a:lnTo>
                <a:lnTo>
                  <a:pt x="4907" y="4907"/>
                </a:lnTo>
                <a:lnTo>
                  <a:pt x="4907" y="1"/>
                </a:lnTo>
                <a:close/>
              </a:path>
            </a:pathLst>
          </a:custGeom>
          <a:solidFill>
            <a:srgbClr val="00CFCC"/>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Tree>
    <p:extLst>
      <p:ext uri="{BB962C8B-B14F-4D97-AF65-F5344CB8AC3E}">
        <p14:creationId xmlns:p14="http://schemas.microsoft.com/office/powerpoint/2010/main" val="23613714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424"/>
        <p:cNvGrpSpPr/>
        <p:nvPr/>
      </p:nvGrpSpPr>
      <p:grpSpPr>
        <a:xfrm>
          <a:off x="0" y="0"/>
          <a:ext cx="0" cy="0"/>
          <a:chOff x="0" y="0"/>
          <a:chExt cx="0" cy="0"/>
        </a:xfrm>
      </p:grpSpPr>
    </p:spTree>
    <p:extLst>
      <p:ext uri="{BB962C8B-B14F-4D97-AF65-F5344CB8AC3E}">
        <p14:creationId xmlns:p14="http://schemas.microsoft.com/office/powerpoint/2010/main" val="6523064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425"/>
        <p:cNvGrpSpPr/>
        <p:nvPr/>
      </p:nvGrpSpPr>
      <p:grpSpPr>
        <a:xfrm>
          <a:off x="0" y="0"/>
          <a:ext cx="0" cy="0"/>
          <a:chOff x="0" y="0"/>
          <a:chExt cx="0" cy="0"/>
        </a:xfrm>
      </p:grpSpPr>
    </p:spTree>
    <p:extLst>
      <p:ext uri="{BB962C8B-B14F-4D97-AF65-F5344CB8AC3E}">
        <p14:creationId xmlns:p14="http://schemas.microsoft.com/office/powerpoint/2010/main" val="19705563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429"/>
        <p:cNvGrpSpPr/>
        <p:nvPr/>
      </p:nvGrpSpPr>
      <p:grpSpPr>
        <a:xfrm>
          <a:off x="0" y="0"/>
          <a:ext cx="0" cy="0"/>
          <a:chOff x="0" y="0"/>
          <a:chExt cx="0" cy="0"/>
        </a:xfrm>
      </p:grpSpPr>
    </p:spTree>
    <p:extLst>
      <p:ext uri="{BB962C8B-B14F-4D97-AF65-F5344CB8AC3E}">
        <p14:creationId xmlns:p14="http://schemas.microsoft.com/office/powerpoint/2010/main" val="2155499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C343D"/>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1pPr>
            <a:lvl2pPr lvl="1">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2pPr>
            <a:lvl3pPr lvl="2">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3pPr>
            <a:lvl4pPr lvl="3">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4pPr>
            <a:lvl5pPr lvl="4">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5pPr>
            <a:lvl6pPr lvl="5">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6pPr>
            <a:lvl7pPr lvl="6">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7pPr>
            <a:lvl8pPr lvl="7">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8pPr>
            <a:lvl9pPr lvl="8">
              <a:spcBef>
                <a:spcPts val="0"/>
              </a:spcBef>
              <a:spcAft>
                <a:spcPts val="0"/>
              </a:spcAft>
              <a:buClr>
                <a:srgbClr val="F3F3F3"/>
              </a:buClr>
              <a:buSzPts val="2800"/>
              <a:buFont typeface="Rajdhani"/>
              <a:buNone/>
              <a:defRPr sz="2800" b="1">
                <a:solidFill>
                  <a:srgbClr val="F3F3F3"/>
                </a:solidFill>
                <a:latin typeface="Rajdhani"/>
                <a:ea typeface="Rajdhani"/>
                <a:cs typeface="Rajdhani"/>
                <a:sym typeface="Rajdhani"/>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04800">
              <a:lnSpc>
                <a:spcPct val="115000"/>
              </a:lnSpc>
              <a:spcBef>
                <a:spcPts val="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1pPr>
            <a:lvl2pPr marL="914400" lvl="1"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2pPr>
            <a:lvl3pPr marL="1371600" lvl="2"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3pPr>
            <a:lvl4pPr marL="1828800" lvl="3"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4pPr>
            <a:lvl5pPr marL="2286000" lvl="4"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5pPr>
            <a:lvl6pPr marL="2743200" lvl="5"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6pPr>
            <a:lvl7pPr marL="3200400" lvl="6"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7pPr>
            <a:lvl8pPr marL="3657600" lvl="7" indent="-304800">
              <a:lnSpc>
                <a:spcPct val="115000"/>
              </a:lnSpc>
              <a:spcBef>
                <a:spcPts val="1600"/>
              </a:spcBef>
              <a:spcAft>
                <a:spcPts val="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8pPr>
            <a:lvl9pPr marL="4114800" lvl="8" indent="-304800">
              <a:lnSpc>
                <a:spcPct val="115000"/>
              </a:lnSpc>
              <a:spcBef>
                <a:spcPts val="1600"/>
              </a:spcBef>
              <a:spcAft>
                <a:spcPts val="1600"/>
              </a:spcAft>
              <a:buClr>
                <a:srgbClr val="F3F3F3"/>
              </a:buClr>
              <a:buSzPts val="1200"/>
              <a:buFont typeface="Fira Sans Condensed Light"/>
              <a:buChar char="■"/>
              <a:defRPr sz="1200">
                <a:solidFill>
                  <a:srgbClr val="F3F3F3"/>
                </a:solidFill>
                <a:latin typeface="Fira Sans Condensed Light"/>
                <a:ea typeface="Fira Sans Condensed Light"/>
                <a:cs typeface="Fira Sans Condensed Light"/>
                <a:sym typeface="Fira Sans Condensed Light"/>
              </a:defRPr>
            </a:lvl9pPr>
          </a:lstStyle>
          <a:p>
            <a:endParaRPr/>
          </a:p>
        </p:txBody>
      </p:sp>
    </p:spTree>
    <p:extLst>
      <p:ext uri="{BB962C8B-B14F-4D97-AF65-F5344CB8AC3E}">
        <p14:creationId xmlns:p14="http://schemas.microsoft.com/office/powerpoint/2010/main" val="1381171479"/>
      </p:ext>
    </p:extLst>
  </p:cSld>
  <p:clrMap bg1="lt1" tx1="dk1" bg2="dk2" tx2="lt2" accent1="accent1" accent2="accent2" accent3="accent3" accent4="accent4" accent5="accent5" accent6="accent6" hlink="hlink" folHlink="folHlink"/>
  <p:sldLayoutIdLst>
    <p:sldLayoutId id="2147483661" r:id="rId1"/>
    <p:sldLayoutId id="2147483664" r:id="rId2"/>
    <p:sldLayoutId id="2147483665" r:id="rId3"/>
    <p:sldLayoutId id="2147483666" r:id="rId4"/>
    <p:sldLayoutId id="2147483667" r:id="rId5"/>
    <p:sldLayoutId id="2147483668" r:id="rId6"/>
    <p:sldLayoutId id="2147483670" r:id="rId7"/>
    <p:sldLayoutId id="2147483671" r:id="rId8"/>
    <p:sldLayoutId id="2147483672" r:id="rId9"/>
    <p:sldLayoutId id="2147483673" r:id="rId10"/>
    <p:sldLayoutId id="2147483676" r:id="rId11"/>
    <p:sldLayoutId id="2147483677" r:id="rId12"/>
    <p:sldLayoutId id="2147483678" r:id="rId13"/>
    <p:sldLayoutId id="2147483679" r:id="rId14"/>
    <p:sldLayoutId id="2147483680" r:id="rId15"/>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94"/>
        <p:cNvGrpSpPr/>
        <p:nvPr/>
      </p:nvGrpSpPr>
      <p:grpSpPr>
        <a:xfrm>
          <a:off x="0" y="0"/>
          <a:ext cx="0" cy="0"/>
          <a:chOff x="0" y="0"/>
          <a:chExt cx="0" cy="0"/>
        </a:xfrm>
      </p:grpSpPr>
      <p:sp>
        <p:nvSpPr>
          <p:cNvPr id="95" name="Google Shape;95;p22"/>
          <p:cNvSpPr txBox="1">
            <a:spLocks noGrp="1"/>
          </p:cNvSpPr>
          <p:nvPr>
            <p:ph type="title"/>
          </p:nvPr>
        </p:nvSpPr>
        <p:spPr>
          <a:xfrm>
            <a:off x="1424133" y="1244600"/>
            <a:ext cx="9396400" cy="64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96" name="Google Shape;96;p22"/>
          <p:cNvSpPr txBox="1">
            <a:spLocks noGrp="1"/>
          </p:cNvSpPr>
          <p:nvPr>
            <p:ph type="body" idx="1"/>
          </p:nvPr>
        </p:nvSpPr>
        <p:spPr>
          <a:xfrm>
            <a:off x="1424133" y="2260600"/>
            <a:ext cx="9396400" cy="3336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3348977018"/>
      </p:ext>
    </p:extLst>
  </p:cSld>
  <p:clrMap bg1="lt1" tx1="dk1" bg2="dk2" tx2="lt2" accent1="accent1" accent2="accent2" accent3="accent3" accent4="accent4" accent5="accent5" accent6="accent6" hlink="hlink" folHlink="folHlink"/>
  <p:sldLayoutIdLst>
    <p:sldLayoutId id="2147483682" r:id="rId1"/>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1pPr>
            <a:lvl2pPr lvl="1">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2pPr>
            <a:lvl3pPr lvl="2">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3pPr>
            <a:lvl4pPr lvl="3">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4pPr>
            <a:lvl5pPr lvl="4">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5pPr>
            <a:lvl6pPr lvl="5">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6pPr>
            <a:lvl7pPr lvl="6">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7pPr>
            <a:lvl8pPr lvl="7">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8pPr>
            <a:lvl9pPr lvl="8">
              <a:spcBef>
                <a:spcPts val="0"/>
              </a:spcBef>
              <a:spcAft>
                <a:spcPts val="0"/>
              </a:spcAft>
              <a:buClr>
                <a:schemeClr val="lt1"/>
              </a:buClr>
              <a:buSzPts val="2800"/>
              <a:buFont typeface="Share Tech"/>
              <a:buNone/>
              <a:defRPr sz="2800">
                <a:solidFill>
                  <a:schemeClr val="lt1"/>
                </a:solidFill>
                <a:latin typeface="Share Tech"/>
                <a:ea typeface="Share Tech"/>
                <a:cs typeface="Share Tech"/>
                <a:sym typeface="Share Tech"/>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Maven Pro"/>
              <a:buChar char="●"/>
              <a:defRPr sz="1800">
                <a:solidFill>
                  <a:schemeClr val="lt1"/>
                </a:solidFill>
                <a:latin typeface="Maven Pro"/>
                <a:ea typeface="Maven Pro"/>
                <a:cs typeface="Maven Pro"/>
                <a:sym typeface="Maven Pro"/>
              </a:defRPr>
            </a:lvl1pPr>
            <a:lvl2pPr marL="914400" lvl="1"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2pPr>
            <a:lvl3pPr marL="1371600" lvl="2"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3pPr>
            <a:lvl4pPr marL="1828800" lvl="3"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4pPr>
            <a:lvl5pPr marL="2286000" lvl="4"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5pPr>
            <a:lvl6pPr marL="2743200" lvl="5"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6pPr>
            <a:lvl7pPr marL="3200400" lvl="6"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7pPr>
            <a:lvl8pPr marL="3657600" lvl="7" indent="-317500">
              <a:lnSpc>
                <a:spcPct val="115000"/>
              </a:lnSpc>
              <a:spcBef>
                <a:spcPts val="1600"/>
              </a:spcBef>
              <a:spcAft>
                <a:spcPts val="0"/>
              </a:spcAft>
              <a:buClr>
                <a:schemeClr val="lt1"/>
              </a:buClr>
              <a:buSzPts val="1400"/>
              <a:buFont typeface="Maven Pro"/>
              <a:buChar char="○"/>
              <a:defRPr>
                <a:solidFill>
                  <a:schemeClr val="lt1"/>
                </a:solidFill>
                <a:latin typeface="Maven Pro"/>
                <a:ea typeface="Maven Pro"/>
                <a:cs typeface="Maven Pro"/>
                <a:sym typeface="Maven Pro"/>
              </a:defRPr>
            </a:lvl8pPr>
            <a:lvl9pPr marL="4114800" lvl="8" indent="-317500">
              <a:lnSpc>
                <a:spcPct val="115000"/>
              </a:lnSpc>
              <a:spcBef>
                <a:spcPts val="1600"/>
              </a:spcBef>
              <a:spcAft>
                <a:spcPts val="1600"/>
              </a:spcAft>
              <a:buClr>
                <a:schemeClr val="lt1"/>
              </a:buClr>
              <a:buSzPts val="1400"/>
              <a:buFont typeface="Maven Pro"/>
              <a:buChar char="■"/>
              <a:defRPr>
                <a:solidFill>
                  <a:schemeClr val="lt1"/>
                </a:solidFill>
                <a:latin typeface="Maven Pro"/>
                <a:ea typeface="Maven Pro"/>
                <a:cs typeface="Maven Pro"/>
                <a:sym typeface="Maven Pro"/>
              </a:defRPr>
            </a:lvl9pPr>
          </a:lstStyle>
          <a:p>
            <a:endParaRPr/>
          </a:p>
        </p:txBody>
      </p:sp>
    </p:spTree>
    <p:extLst>
      <p:ext uri="{BB962C8B-B14F-4D97-AF65-F5344CB8AC3E}">
        <p14:creationId xmlns:p14="http://schemas.microsoft.com/office/powerpoint/2010/main" val="280941258"/>
      </p:ext>
    </p:extLst>
  </p:cSld>
  <p:clrMap bg1="lt1" tx1="dk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 id="2147483701" r:id="rId18"/>
    <p:sldLayoutId id="2147483702" r:id="rId19"/>
    <p:sldLayoutId id="2147483703" r:id="rId20"/>
    <p:sldLayoutId id="2147483704" r:id="rId21"/>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426"/>
        <p:cNvGrpSpPr/>
        <p:nvPr/>
      </p:nvGrpSpPr>
      <p:grpSpPr>
        <a:xfrm>
          <a:off x="0" y="0"/>
          <a:ext cx="0" cy="0"/>
          <a:chOff x="0" y="0"/>
          <a:chExt cx="0" cy="0"/>
        </a:xfrm>
      </p:grpSpPr>
      <p:sp>
        <p:nvSpPr>
          <p:cNvPr id="427" name="Google Shape;427;p23"/>
          <p:cNvSpPr txBox="1">
            <a:spLocks noGrp="1"/>
          </p:cNvSpPr>
          <p:nvPr>
            <p:ph type="title"/>
          </p:nvPr>
        </p:nvSpPr>
        <p:spPr>
          <a:xfrm>
            <a:off x="1424133" y="1244600"/>
            <a:ext cx="9396400" cy="64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428" name="Google Shape;428;p23"/>
          <p:cNvSpPr txBox="1">
            <a:spLocks noGrp="1"/>
          </p:cNvSpPr>
          <p:nvPr>
            <p:ph type="body" idx="1"/>
          </p:nvPr>
        </p:nvSpPr>
        <p:spPr>
          <a:xfrm>
            <a:off x="1424133" y="2260600"/>
            <a:ext cx="9396400" cy="3336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744429809"/>
      </p:ext>
    </p:extLst>
  </p:cSld>
  <p:clrMap bg1="lt1" tx1="dk1" bg2="dk2" tx2="lt2" accent1="accent1" accent2="accent2" accent3="accent3" accent4="accent4" accent5="accent5" accent6="accent6" hlink="hlink" folHlink="folHlink"/>
  <p:sldLayoutIdLst>
    <p:sldLayoutId id="2147483706" r:id="rId1"/>
  </p:sldLayoutIdLst>
  <p:hf hd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0124-452E-49E0-89D2-BF56222912E1}"/>
              </a:ext>
            </a:extLst>
          </p:cNvPr>
          <p:cNvSpPr>
            <a:spLocks noGrp="1"/>
          </p:cNvSpPr>
          <p:nvPr>
            <p:ph type="ctrTitle"/>
          </p:nvPr>
        </p:nvSpPr>
        <p:spPr>
          <a:xfrm>
            <a:off x="966697" y="204186"/>
            <a:ext cx="10258606" cy="2010586"/>
          </a:xfrm>
        </p:spPr>
        <p:txBody>
          <a:bodyPr/>
          <a:lstStyle/>
          <a:p>
            <a:r>
              <a:rPr lang="en-US" sz="4000" dirty="0"/>
              <a:t>LEVEL 6                                                                               </a:t>
            </a:r>
            <a:br>
              <a:rPr lang="en-US" sz="4000" dirty="0"/>
            </a:br>
            <a:r>
              <a:rPr lang="en-US" sz="4000" dirty="0"/>
              <a:t>MODULE CODE: CSAC6000_LON</a:t>
            </a:r>
            <a:br>
              <a:rPr lang="en-US" sz="4000" dirty="0"/>
            </a:br>
            <a:r>
              <a:rPr lang="en-US" sz="4000" dirty="0"/>
              <a:t>Major Project - Interim Viva </a:t>
            </a:r>
          </a:p>
        </p:txBody>
      </p:sp>
      <p:sp>
        <p:nvSpPr>
          <p:cNvPr id="3" name="Subtitle 2">
            <a:extLst>
              <a:ext uri="{FF2B5EF4-FFF2-40B4-BE49-F238E27FC236}">
                <a16:creationId xmlns:a16="http://schemas.microsoft.com/office/drawing/2014/main" id="{85CCC48B-5FA0-4EF1-9DCE-67896419FCE6}"/>
              </a:ext>
            </a:extLst>
          </p:cNvPr>
          <p:cNvSpPr>
            <a:spLocks noGrp="1"/>
          </p:cNvSpPr>
          <p:nvPr>
            <p:ph type="subTitle" idx="1"/>
          </p:nvPr>
        </p:nvSpPr>
        <p:spPr>
          <a:xfrm>
            <a:off x="960000" y="5683980"/>
            <a:ext cx="8744439" cy="824974"/>
          </a:xfrm>
        </p:spPr>
        <p:txBody>
          <a:bodyPr/>
          <a:lstStyle/>
          <a:p>
            <a:r>
              <a:rPr lang="en-US" sz="2800" dirty="0"/>
              <a:t>Aleksandar Nedelchev - 1813435</a:t>
            </a:r>
          </a:p>
        </p:txBody>
      </p:sp>
      <p:sp>
        <p:nvSpPr>
          <p:cNvPr id="4" name="Title 1">
            <a:extLst>
              <a:ext uri="{FF2B5EF4-FFF2-40B4-BE49-F238E27FC236}">
                <a16:creationId xmlns:a16="http://schemas.microsoft.com/office/drawing/2014/main" id="{8D04FDF6-01A4-47B7-8AD7-2A0F465927AE}"/>
              </a:ext>
            </a:extLst>
          </p:cNvPr>
          <p:cNvSpPr txBox="1">
            <a:spLocks/>
          </p:cNvSpPr>
          <p:nvPr/>
        </p:nvSpPr>
        <p:spPr>
          <a:xfrm>
            <a:off x="880101" y="2858331"/>
            <a:ext cx="9753027" cy="218209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F3F3F3"/>
              </a:buClr>
              <a:buSzPts val="5200"/>
              <a:buFont typeface="Rajdhani"/>
              <a:buNone/>
              <a:defRPr sz="9600" b="1" i="0" u="none" strike="noStrike" cap="none">
                <a:solidFill>
                  <a:srgbClr val="F3F3F3"/>
                </a:solidFill>
                <a:latin typeface="Anton"/>
                <a:ea typeface="Anton"/>
                <a:cs typeface="Anton"/>
                <a:sym typeface="Anton"/>
              </a:defRPr>
            </a:lvl1pPr>
            <a:lvl2pPr marR="0" lvl="1"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2pPr>
            <a:lvl3pPr marR="0" lvl="2"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3pPr>
            <a:lvl4pPr marR="0" lvl="3"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4pPr>
            <a:lvl5pPr marR="0" lvl="4"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5pPr>
            <a:lvl6pPr marR="0" lvl="5"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6pPr>
            <a:lvl7pPr marR="0" lvl="6"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7pPr>
            <a:lvl8pPr marR="0" lvl="7"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8pPr>
            <a:lvl9pPr marR="0" lvl="8" algn="ctr" rtl="0" eaLnBrk="1" hangingPunct="1">
              <a:lnSpc>
                <a:spcPct val="100000"/>
              </a:lnSpc>
              <a:spcBef>
                <a:spcPts val="0"/>
              </a:spcBef>
              <a:spcAft>
                <a:spcPts val="0"/>
              </a:spcAft>
              <a:buClr>
                <a:srgbClr val="F3F3F3"/>
              </a:buClr>
              <a:buSzPts val="5200"/>
              <a:buFont typeface="Rajdhani"/>
              <a:buNone/>
              <a:defRPr sz="6933" b="1" i="0" u="none" strike="noStrike" cap="none">
                <a:solidFill>
                  <a:srgbClr val="F3F3F3"/>
                </a:solidFill>
                <a:latin typeface="Rajdhani"/>
                <a:ea typeface="Rajdhani"/>
                <a:cs typeface="Rajdhani"/>
                <a:sym typeface="Rajdhani"/>
              </a:defRPr>
            </a:lvl9pPr>
          </a:lstStyle>
          <a:p>
            <a:r>
              <a:rPr lang="en-US" sz="5400" dirty="0"/>
              <a:t>ANDROID APP DEVELOPMENT –</a:t>
            </a:r>
          </a:p>
          <a:p>
            <a:endParaRPr lang="en-US" sz="2800" dirty="0"/>
          </a:p>
          <a:p>
            <a:r>
              <a:rPr lang="en-US" sz="5400" dirty="0"/>
              <a:t>WC(toilet) finder </a:t>
            </a:r>
            <a:r>
              <a:rPr lang="en-US" sz="4400" dirty="0"/>
              <a:t>with free </a:t>
            </a:r>
            <a:endParaRPr lang="en-US" sz="5400" dirty="0"/>
          </a:p>
        </p:txBody>
      </p:sp>
      <p:pic>
        <p:nvPicPr>
          <p:cNvPr id="6" name="Picture 5" descr="A picture containing text, clipart&#10;&#10;Description automatically generated">
            <a:extLst>
              <a:ext uri="{FF2B5EF4-FFF2-40B4-BE49-F238E27FC236}">
                <a16:creationId xmlns:a16="http://schemas.microsoft.com/office/drawing/2014/main" id="{9FF6CC4F-E597-482B-8E73-884CF55ACF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6551" y="3628012"/>
            <a:ext cx="1267953" cy="1271316"/>
          </a:xfrm>
          <a:prstGeom prst="rect">
            <a:avLst/>
          </a:prstGeom>
        </p:spPr>
      </p:pic>
    </p:spTree>
    <p:extLst>
      <p:ext uri="{BB962C8B-B14F-4D97-AF65-F5344CB8AC3E}">
        <p14:creationId xmlns:p14="http://schemas.microsoft.com/office/powerpoint/2010/main" val="2894914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a:xfrm>
            <a:off x="0" y="0"/>
            <a:ext cx="5042516" cy="618361"/>
          </a:xfrm>
        </p:spPr>
        <p:txBody>
          <a:bodyPr/>
          <a:lstStyle/>
          <a:p>
            <a:r>
              <a:rPr lang="en-US" sz="3600" dirty="0"/>
              <a:t>Introduction of the project</a:t>
            </a:r>
          </a:p>
        </p:txBody>
      </p:sp>
      <p:pic>
        <p:nvPicPr>
          <p:cNvPr id="10" name="Picture 9" descr="Map&#10;&#10;Description automatically generated">
            <a:extLst>
              <a:ext uri="{FF2B5EF4-FFF2-40B4-BE49-F238E27FC236}">
                <a16:creationId xmlns:a16="http://schemas.microsoft.com/office/drawing/2014/main" id="{BDADD498-0807-47FF-AC78-20E7E1D6E7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828" y="1243630"/>
            <a:ext cx="3266983" cy="5614370"/>
          </a:xfrm>
          <a:prstGeom prst="rect">
            <a:avLst/>
          </a:prstGeom>
        </p:spPr>
      </p:pic>
      <p:pic>
        <p:nvPicPr>
          <p:cNvPr id="14" name="Picture 13" descr="Map&#10;&#10;Description automatically generated">
            <a:extLst>
              <a:ext uri="{FF2B5EF4-FFF2-40B4-BE49-F238E27FC236}">
                <a16:creationId xmlns:a16="http://schemas.microsoft.com/office/drawing/2014/main" id="{7AD001C3-2B6B-43A6-A11D-FF46B83EE2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6187" y="618361"/>
            <a:ext cx="3035500" cy="6239639"/>
          </a:xfrm>
          <a:prstGeom prst="rect">
            <a:avLst/>
          </a:prstGeom>
        </p:spPr>
      </p:pic>
      <p:pic>
        <p:nvPicPr>
          <p:cNvPr id="16" name="Picture 15" descr="Graphical user interface, application&#10;&#10;Description automatically generated with medium confidence">
            <a:extLst>
              <a:ext uri="{FF2B5EF4-FFF2-40B4-BE49-F238E27FC236}">
                <a16:creationId xmlns:a16="http://schemas.microsoft.com/office/drawing/2014/main" id="{73C6D5BC-BEE4-4DD1-AF44-BBB97DB65E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4833" y="0"/>
            <a:ext cx="3336324" cy="6858000"/>
          </a:xfrm>
          <a:prstGeom prst="rect">
            <a:avLst/>
          </a:prstGeom>
        </p:spPr>
      </p:pic>
    </p:spTree>
    <p:extLst>
      <p:ext uri="{BB962C8B-B14F-4D97-AF65-F5344CB8AC3E}">
        <p14:creationId xmlns:p14="http://schemas.microsoft.com/office/powerpoint/2010/main" val="136481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1000" fill="hold"/>
                                        <p:tgtEl>
                                          <p:spTgt spid="14"/>
                                        </p:tgtEl>
                                        <p:attrNameLst>
                                          <p:attrName>ppt_w</p:attrName>
                                        </p:attrNameLst>
                                      </p:cBhvr>
                                      <p:tavLst>
                                        <p:tav tm="0">
                                          <p:val>
                                            <p:fltVal val="0"/>
                                          </p:val>
                                        </p:tav>
                                        <p:tav tm="100000">
                                          <p:val>
                                            <p:strVal val="#ppt_w"/>
                                          </p:val>
                                        </p:tav>
                                      </p:tavLst>
                                    </p:anim>
                                    <p:anim calcmode="lin" valueType="num">
                                      <p:cBhvr>
                                        <p:cTn id="13" dur="1000" fill="hold"/>
                                        <p:tgtEl>
                                          <p:spTgt spid="14"/>
                                        </p:tgtEl>
                                        <p:attrNameLst>
                                          <p:attrName>ppt_h</p:attrName>
                                        </p:attrNameLst>
                                      </p:cBhvr>
                                      <p:tavLst>
                                        <p:tav tm="0">
                                          <p:val>
                                            <p:fltVal val="0"/>
                                          </p:val>
                                        </p:tav>
                                        <p:tav tm="100000">
                                          <p:val>
                                            <p:strVal val="#ppt_h"/>
                                          </p:val>
                                        </p:tav>
                                      </p:tavLst>
                                    </p:anim>
                                    <p:anim calcmode="lin" valueType="num">
                                      <p:cBhvr>
                                        <p:cTn id="14" dur="1000" fill="hold"/>
                                        <p:tgtEl>
                                          <p:spTgt spid="14"/>
                                        </p:tgtEl>
                                        <p:attrNameLst>
                                          <p:attrName>style.rotation</p:attrName>
                                        </p:attrNameLst>
                                      </p:cBhvr>
                                      <p:tavLst>
                                        <p:tav tm="0">
                                          <p:val>
                                            <p:fltVal val="90"/>
                                          </p:val>
                                        </p:tav>
                                        <p:tav tm="100000">
                                          <p:val>
                                            <p:fltVal val="0"/>
                                          </p:val>
                                        </p:tav>
                                      </p:tavLst>
                                    </p:anim>
                                    <p:animEffect transition="in" filter="fade">
                                      <p:cBhvr>
                                        <p:cTn id="15" dur="10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2000"/>
                                        <p:tgtEl>
                                          <p:spTgt spid="16"/>
                                        </p:tgtEl>
                                      </p:cBhvr>
                                    </p:animEffect>
                                    <p:anim calcmode="lin" valueType="num">
                                      <p:cBhvr>
                                        <p:cTn id="21" dur="2000" fill="hold"/>
                                        <p:tgtEl>
                                          <p:spTgt spid="16"/>
                                        </p:tgtEl>
                                        <p:attrNameLst>
                                          <p:attrName>ppt_w</p:attrName>
                                        </p:attrNameLst>
                                      </p:cBhvr>
                                      <p:tavLst>
                                        <p:tav tm="0" fmla="#ppt_w*sin(2.5*pi*$)">
                                          <p:val>
                                            <p:fltVal val="0"/>
                                          </p:val>
                                        </p:tav>
                                        <p:tav tm="100000">
                                          <p:val>
                                            <p:fltVal val="1"/>
                                          </p:val>
                                        </p:tav>
                                      </p:tavLst>
                                    </p:anim>
                                    <p:anim calcmode="lin" valueType="num">
                                      <p:cBhvr>
                                        <p:cTn id="22" dur="2000" fill="hold"/>
                                        <p:tgtEl>
                                          <p:spTgt spid="1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15F737E5-76A9-4408-9858-AE3C2ADD7208}"/>
              </a:ext>
            </a:extLst>
          </p:cNvPr>
          <p:cNvSpPr>
            <a:spLocks noGrp="1"/>
          </p:cNvSpPr>
          <p:nvPr>
            <p:ph type="subTitle" idx="4"/>
          </p:nvPr>
        </p:nvSpPr>
        <p:spPr>
          <a:xfrm flipH="1">
            <a:off x="523777" y="1034994"/>
            <a:ext cx="11097087" cy="5621445"/>
          </a:xfrm>
        </p:spPr>
        <p:txBody>
          <a:bodyPr/>
          <a:lstStyle/>
          <a:p>
            <a:pPr marL="152400" indent="0" algn="l"/>
            <a:r>
              <a:rPr lang="en-US" sz="2400" dirty="0">
                <a:effectLst/>
                <a:latin typeface="Calibri" panose="020F0502020204030204" pitchFamily="34" charset="0"/>
                <a:ea typeface="Calibri" panose="020F0502020204030204" pitchFamily="34" charset="0"/>
              </a:rPr>
              <a:t>	</a:t>
            </a:r>
            <a:r>
              <a:rPr lang="en-US" sz="3600" b="1" dirty="0">
                <a:effectLst/>
                <a:latin typeface="Calibri" panose="020F0502020204030204" pitchFamily="34" charset="0"/>
                <a:ea typeface="Calibri" panose="020F0502020204030204" pitchFamily="34" charset="0"/>
              </a:rPr>
              <a:t>Aims</a:t>
            </a:r>
            <a:endParaRPr lang="en-US" sz="2400" b="1" dirty="0">
              <a:effectLst/>
              <a:latin typeface="Calibri" panose="020F0502020204030204" pitchFamily="34" charset="0"/>
              <a:ea typeface="Calibri" panose="020F0502020204030204" pitchFamily="34" charset="0"/>
            </a:endParaRPr>
          </a:p>
          <a:p>
            <a:pPr marL="495300" indent="-342900" algn="l">
              <a:buFont typeface="Wingdings" panose="05000000000000000000" pitchFamily="2" charset="2"/>
              <a:buChar char="q"/>
            </a:pPr>
            <a:r>
              <a:rPr lang="en-US" sz="2400" dirty="0">
                <a:effectLst/>
                <a:latin typeface="Calibri" panose="020F0502020204030204" pitchFamily="34" charset="0"/>
                <a:ea typeface="Calibri" panose="020F0502020204030204" pitchFamily="34" charset="0"/>
              </a:rPr>
              <a:t>The aim of the project is to build a proper public toilet with free parking space locational android mobile application that should contain a proper and accurate authentication system. </a:t>
            </a:r>
          </a:p>
          <a:p>
            <a:pPr marL="152400" indent="0" algn="l"/>
            <a:endParaRPr lang="en-US" sz="2400" b="1" dirty="0">
              <a:latin typeface="Calibri" panose="020F0502020204030204" pitchFamily="34" charset="0"/>
            </a:endParaRPr>
          </a:p>
          <a:p>
            <a:pPr marL="152400" indent="0" algn="l"/>
            <a:r>
              <a:rPr lang="en-US" sz="2400" b="1" dirty="0">
                <a:latin typeface="Calibri" panose="020F0502020204030204" pitchFamily="34" charset="0"/>
              </a:rPr>
              <a:t>	</a:t>
            </a:r>
            <a:r>
              <a:rPr lang="en-GB" sz="3600" b="1" dirty="0"/>
              <a:t>Objectives</a:t>
            </a:r>
            <a:endParaRPr lang="en-GB" sz="2000" b="1" dirty="0"/>
          </a:p>
          <a:p>
            <a:pPr marL="152400" indent="0" algn="l"/>
            <a:r>
              <a:rPr lang="en-US" sz="2400" dirty="0"/>
              <a:t>•	To allow users to register before gaining the services</a:t>
            </a:r>
          </a:p>
          <a:p>
            <a:pPr marL="152400" indent="0" algn="l"/>
            <a:r>
              <a:rPr lang="en-US" sz="2400" dirty="0"/>
              <a:t>•	To create proper database structure for authentication</a:t>
            </a:r>
          </a:p>
          <a:p>
            <a:pPr marL="152400" indent="0" algn="l"/>
            <a:r>
              <a:rPr lang="en-US" sz="2400" dirty="0"/>
              <a:t>•	To make user to get proper transition between the functionalities</a:t>
            </a:r>
          </a:p>
          <a:p>
            <a:pPr marL="152400" indent="0" algn="l"/>
            <a:r>
              <a:rPr lang="en-US" sz="2400" dirty="0"/>
              <a:t>•	To make user to launch the Google map</a:t>
            </a:r>
          </a:p>
          <a:p>
            <a:pPr marL="152400" indent="0" algn="l"/>
            <a:r>
              <a:rPr lang="en-US" sz="2400" dirty="0"/>
              <a:t>•	To allow users to directly reach the London area when they launch the application</a:t>
            </a:r>
          </a:p>
          <a:p>
            <a:pPr marL="152400" indent="0" algn="l"/>
            <a:r>
              <a:rPr lang="en-US" sz="2400" dirty="0"/>
              <a:t>•	To allow users to log out of their account after their use.</a:t>
            </a:r>
          </a:p>
          <a:p>
            <a:pPr algn="l">
              <a:buFont typeface="Arial" panose="020B0604020202020204" pitchFamily="34" charset="0"/>
              <a:buChar char="•"/>
            </a:pPr>
            <a:endParaRPr lang="en-US" sz="2400" dirty="0"/>
          </a:p>
        </p:txBody>
      </p:sp>
      <p:sp>
        <p:nvSpPr>
          <p:cNvPr id="6" name="Title 5">
            <a:extLst>
              <a:ext uri="{FF2B5EF4-FFF2-40B4-BE49-F238E27FC236}">
                <a16:creationId xmlns:a16="http://schemas.microsoft.com/office/drawing/2014/main" id="{36D89930-C493-435B-97FB-D09CEEBB3653}"/>
              </a:ext>
            </a:extLst>
          </p:cNvPr>
          <p:cNvSpPr>
            <a:spLocks noGrp="1"/>
          </p:cNvSpPr>
          <p:nvPr>
            <p:ph type="title"/>
          </p:nvPr>
        </p:nvSpPr>
        <p:spPr>
          <a:xfrm>
            <a:off x="960000" y="55735"/>
            <a:ext cx="10272000" cy="763600"/>
          </a:xfrm>
        </p:spPr>
        <p:txBody>
          <a:bodyPr/>
          <a:lstStyle/>
          <a:p>
            <a:r>
              <a:rPr lang="en-GB" dirty="0"/>
              <a:t>Aims &amp; objectives</a:t>
            </a:r>
            <a:endParaRPr lang="en-US" dirty="0"/>
          </a:p>
        </p:txBody>
      </p:sp>
    </p:spTree>
    <p:extLst>
      <p:ext uri="{BB962C8B-B14F-4D97-AF65-F5344CB8AC3E}">
        <p14:creationId xmlns:p14="http://schemas.microsoft.com/office/powerpoint/2010/main" val="402317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a:xfrm>
            <a:off x="0" y="119788"/>
            <a:ext cx="5620494" cy="763600"/>
          </a:xfrm>
        </p:spPr>
        <p:txBody>
          <a:bodyPr/>
          <a:lstStyle/>
          <a:p>
            <a:r>
              <a:rPr lang="en-US" dirty="0"/>
              <a:t>Literature</a:t>
            </a:r>
          </a:p>
        </p:txBody>
      </p:sp>
      <p:sp>
        <p:nvSpPr>
          <p:cNvPr id="9" name="Subtitle 4">
            <a:extLst>
              <a:ext uri="{FF2B5EF4-FFF2-40B4-BE49-F238E27FC236}">
                <a16:creationId xmlns:a16="http://schemas.microsoft.com/office/drawing/2014/main" id="{232C52A8-F4D6-4685-95F5-0BCA6F91A91A}"/>
              </a:ext>
            </a:extLst>
          </p:cNvPr>
          <p:cNvSpPr txBox="1">
            <a:spLocks/>
          </p:cNvSpPr>
          <p:nvPr/>
        </p:nvSpPr>
        <p:spPr>
          <a:xfrm flipH="1">
            <a:off x="651164" y="2112884"/>
            <a:ext cx="4568906" cy="424352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eaLnBrk="1" hangingPunct="1">
              <a:lnSpc>
                <a:spcPct val="100000"/>
              </a:lnSpc>
              <a:spcBef>
                <a:spcPts val="0"/>
              </a:spcBef>
              <a:spcAft>
                <a:spcPts val="0"/>
              </a:spcAft>
              <a:buClr>
                <a:srgbClr val="F3F3F3"/>
              </a:buClr>
              <a:buSzPts val="1100"/>
              <a:buFont typeface="Josefin Slab"/>
              <a:buNone/>
              <a:defRPr sz="1867" b="0" i="0" u="none" strike="noStrike" cap="none">
                <a:solidFill>
                  <a:srgbClr val="F3F3F3"/>
                </a:solidFill>
                <a:latin typeface="Fira Sans Condensed Light"/>
                <a:ea typeface="Fira Sans Condensed Light"/>
                <a:cs typeface="Fira Sans Condensed Light"/>
                <a:sym typeface="Fira Sans Condensed Light"/>
              </a:defRPr>
            </a:lvl1pPr>
            <a:lvl2pPr marL="914400" marR="0" lvl="1"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2pPr>
            <a:lvl3pPr marL="1371600" marR="0" lvl="2"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3pPr>
            <a:lvl4pPr marL="1828800" marR="0" lvl="3"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4pPr>
            <a:lvl5pPr marL="2286000" marR="0" lvl="4"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5pPr>
            <a:lvl6pPr marL="2743200" marR="0" lvl="5"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6pPr>
            <a:lvl7pPr marL="3200400" marR="0" lvl="6"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7pPr>
            <a:lvl8pPr marL="3657600" marR="0" lvl="7"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8pPr>
            <a:lvl9pPr marL="4114800" marR="0" lvl="8"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9pPr>
          </a:lstStyle>
          <a:p>
            <a:pPr marL="495300" indent="-342900" algn="l">
              <a:buFont typeface="Arial" panose="020B0604020202020204" pitchFamily="34" charset="0"/>
              <a:buChar char="•"/>
            </a:pPr>
            <a:r>
              <a:rPr lang="en-GB" sz="2000" dirty="0">
                <a:solidFill>
                  <a:schemeClr val="tx2"/>
                </a:solidFill>
                <a:effectLst/>
                <a:ea typeface="Arial" panose="020B0604020202020204" pitchFamily="34" charset="0"/>
              </a:rPr>
              <a:t>Android app development</a:t>
            </a:r>
            <a:r>
              <a:rPr lang="bg-BG" sz="2000" dirty="0">
                <a:solidFill>
                  <a:schemeClr val="tx2"/>
                </a:solidFill>
                <a:effectLst/>
                <a:ea typeface="Arial" panose="020B0604020202020204" pitchFamily="34" charset="0"/>
              </a:rPr>
              <a:t> </a:t>
            </a:r>
            <a:endParaRPr lang="en-GB" sz="2000" dirty="0">
              <a:solidFill>
                <a:schemeClr val="tx2"/>
              </a:solidFill>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ffectLst/>
              <a:ea typeface="Arial" panose="020B0604020202020204" pitchFamily="34" charset="0"/>
            </a:endParaRPr>
          </a:p>
          <a:p>
            <a:pPr marL="495300" indent="-342900" algn="l">
              <a:buFont typeface="Arial" panose="020B0604020202020204" pitchFamily="34" charset="0"/>
              <a:buChar char="•"/>
            </a:pPr>
            <a:r>
              <a:rPr lang="en-GB" sz="2000" dirty="0">
                <a:solidFill>
                  <a:schemeClr val="tx2"/>
                </a:solidFill>
                <a:effectLst/>
                <a:ea typeface="Arial" panose="020B0604020202020204" pitchFamily="34" charset="0"/>
              </a:rPr>
              <a:t>Google map API</a:t>
            </a:r>
            <a:endParaRPr lang="bg-BG" sz="2000" dirty="0">
              <a:solidFill>
                <a:schemeClr val="tx2"/>
              </a:solidFill>
              <a:effectLst/>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a typeface="Arial" panose="020B0604020202020204" pitchFamily="34" charset="0"/>
            </a:endParaRPr>
          </a:p>
          <a:p>
            <a:pPr marL="495300" indent="-342900" algn="l">
              <a:buFont typeface="Arial" panose="020B0604020202020204" pitchFamily="34" charset="0"/>
              <a:buChar char="•"/>
            </a:pPr>
            <a:r>
              <a:rPr lang="en-GB" sz="2000" dirty="0">
                <a:solidFill>
                  <a:schemeClr val="tx2"/>
                </a:solidFill>
                <a:effectLst/>
                <a:ea typeface="Arial" panose="020B0604020202020204" pitchFamily="34" charset="0"/>
              </a:rPr>
              <a:t>Android studio</a:t>
            </a:r>
          </a:p>
          <a:p>
            <a:pPr marL="495300" indent="-342900" algn="l">
              <a:buFont typeface="Arial" panose="020B0604020202020204" pitchFamily="34" charset="0"/>
              <a:buChar char="•"/>
            </a:pPr>
            <a:endParaRPr lang="en-GB" sz="2000" dirty="0">
              <a:solidFill>
                <a:schemeClr val="tx2"/>
              </a:solidFill>
              <a:ea typeface="Arial" panose="020B0604020202020204" pitchFamily="34" charset="0"/>
            </a:endParaRPr>
          </a:p>
          <a:p>
            <a:pPr marL="495300" indent="-342900" algn="l">
              <a:buFont typeface="Arial" panose="020B0604020202020204" pitchFamily="34" charset="0"/>
              <a:buChar char="•"/>
            </a:pPr>
            <a:r>
              <a:rPr lang="en-GB" sz="2000" dirty="0">
                <a:solidFill>
                  <a:schemeClr val="tx2"/>
                </a:solidFill>
                <a:effectLst/>
                <a:ea typeface="Arial" panose="020B0604020202020204" pitchFamily="34" charset="0"/>
              </a:rPr>
              <a:t>Firebase </a:t>
            </a:r>
            <a:endParaRPr lang="bg-BG" sz="2000" dirty="0">
              <a:solidFill>
                <a:schemeClr val="tx2"/>
              </a:solidFill>
              <a:effectLst/>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a typeface="Arial" panose="020B0604020202020204" pitchFamily="34" charset="0"/>
            </a:endParaRPr>
          </a:p>
          <a:p>
            <a:pPr marL="495300" indent="-342900" algn="l">
              <a:buFont typeface="Arial" panose="020B0604020202020204" pitchFamily="34" charset="0"/>
              <a:buChar char="•"/>
            </a:pPr>
            <a:r>
              <a:rPr lang="en-GB" sz="2000" dirty="0">
                <a:solidFill>
                  <a:schemeClr val="tx2"/>
                </a:solidFill>
                <a:effectLst/>
                <a:ea typeface="Arial" panose="020B0604020202020204" pitchFamily="34" charset="0"/>
              </a:rPr>
              <a:t>Evaluating existing example </a:t>
            </a:r>
            <a:endParaRPr lang="bg-BG" sz="2000" dirty="0">
              <a:solidFill>
                <a:schemeClr val="tx2"/>
              </a:solidFill>
              <a:effectLst/>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ffectLst/>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a typeface="Arial" panose="020B0604020202020204" pitchFamily="34" charset="0"/>
            </a:endParaRPr>
          </a:p>
          <a:p>
            <a:pPr marL="152400" indent="0" algn="l"/>
            <a:endParaRPr lang="bg-BG" sz="2000" dirty="0">
              <a:solidFill>
                <a:schemeClr val="tx2"/>
              </a:solidFill>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ffectLst/>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a typeface="Arial" panose="020B0604020202020204" pitchFamily="34" charset="0"/>
            </a:endParaRPr>
          </a:p>
          <a:p>
            <a:pPr marL="495300" indent="-342900" algn="l">
              <a:buFont typeface="Arial" panose="020B0604020202020204" pitchFamily="34" charset="0"/>
              <a:buChar char="•"/>
            </a:pPr>
            <a:endParaRPr lang="bg-BG" sz="2000" dirty="0">
              <a:solidFill>
                <a:schemeClr val="tx2"/>
              </a:solidFill>
              <a:effectLst/>
              <a:ea typeface="Arial" panose="020B0604020202020204" pitchFamily="34" charset="0"/>
            </a:endParaRPr>
          </a:p>
          <a:p>
            <a:pPr algn="l"/>
            <a:endParaRPr lang="en-GB" sz="2000" dirty="0">
              <a:solidFill>
                <a:schemeClr val="tx2"/>
              </a:solidFill>
              <a:effectLst/>
              <a:ea typeface="Arial" panose="020B0604020202020204" pitchFamily="34" charset="0"/>
            </a:endParaRPr>
          </a:p>
          <a:p>
            <a:pPr algn="l"/>
            <a:endParaRPr lang="en-GB" sz="2000" dirty="0">
              <a:solidFill>
                <a:schemeClr val="tx2"/>
              </a:solidFill>
            </a:endParaRPr>
          </a:p>
          <a:p>
            <a:pPr algn="l"/>
            <a:endParaRPr lang="en-US" sz="2000" dirty="0">
              <a:solidFill>
                <a:schemeClr val="tx2"/>
              </a:solidFill>
            </a:endParaRPr>
          </a:p>
        </p:txBody>
      </p:sp>
      <p:pic>
        <p:nvPicPr>
          <p:cNvPr id="1028" name="Picture 4" descr="Android Developers Blog: New curriculum for educators to teach Android app  development">
            <a:extLst>
              <a:ext uri="{FF2B5EF4-FFF2-40B4-BE49-F238E27FC236}">
                <a16:creationId xmlns:a16="http://schemas.microsoft.com/office/drawing/2014/main" id="{E63FA82A-F14F-4C84-A5DB-5137A68DAC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0494" y="3568823"/>
            <a:ext cx="6571506" cy="32891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etting Started with Android App Development - open source for you">
            <a:extLst>
              <a:ext uri="{FF2B5EF4-FFF2-40B4-BE49-F238E27FC236}">
                <a16:creationId xmlns:a16="http://schemas.microsoft.com/office/drawing/2014/main" id="{59D86D59-E0EB-4B46-93FE-123050DA7A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494" y="0"/>
            <a:ext cx="6571506" cy="35980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Firebase authentication in Xamarin.Forms – Evgeny Zborovsky">
            <a:extLst>
              <a:ext uri="{FF2B5EF4-FFF2-40B4-BE49-F238E27FC236}">
                <a16:creationId xmlns:a16="http://schemas.microsoft.com/office/drawing/2014/main" id="{42A4C311-DB3B-4EEE-B115-708168689B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08" y="1799035"/>
            <a:ext cx="2972216" cy="223148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83EF06D-40C8-40D6-8D24-1A9E8D4415EE}"/>
              </a:ext>
            </a:extLst>
          </p:cNvPr>
          <p:cNvSpPr txBox="1"/>
          <p:nvPr/>
        </p:nvSpPr>
        <p:spPr>
          <a:xfrm>
            <a:off x="0" y="6518623"/>
            <a:ext cx="3320249" cy="246221"/>
          </a:xfrm>
          <a:prstGeom prst="rect">
            <a:avLst/>
          </a:prstGeom>
          <a:noFill/>
        </p:spPr>
        <p:txBody>
          <a:bodyPr wrap="square">
            <a:spAutoFit/>
          </a:bodyPr>
          <a:lstStyle/>
          <a:p>
            <a:r>
              <a:rPr lang="en-US" sz="1000" b="0" dirty="0">
                <a:solidFill>
                  <a:schemeClr val="accent4">
                    <a:lumMod val="75000"/>
                  </a:schemeClr>
                </a:solidFill>
              </a:rPr>
              <a:t>*</a:t>
            </a:r>
            <a:r>
              <a:rPr lang="en-GB" sz="1000" b="0" dirty="0">
                <a:solidFill>
                  <a:schemeClr val="accent4">
                    <a:lumMod val="75000"/>
                  </a:schemeClr>
                </a:solidFill>
              </a:rPr>
              <a:t>For more details see  [4], [5], [6], [7], [9], [10], [11], [12]</a:t>
            </a:r>
            <a:endParaRPr lang="en-GB" sz="1000" dirty="0">
              <a:solidFill>
                <a:schemeClr val="accent4">
                  <a:lumMod val="75000"/>
                </a:schemeClr>
              </a:solidFill>
            </a:endParaRPr>
          </a:p>
        </p:txBody>
      </p:sp>
    </p:spTree>
    <p:extLst>
      <p:ext uri="{BB962C8B-B14F-4D97-AF65-F5344CB8AC3E}">
        <p14:creationId xmlns:p14="http://schemas.microsoft.com/office/powerpoint/2010/main" val="292585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30"/>
                                        </p:tgtEl>
                                        <p:attrNameLst>
                                          <p:attrName>style.visibility</p:attrName>
                                        </p:attrNameLst>
                                      </p:cBhvr>
                                      <p:to>
                                        <p:strVal val="visible"/>
                                      </p:to>
                                    </p:set>
                                    <p:anim calcmode="lin" valueType="num">
                                      <p:cBhvr additive="base">
                                        <p:cTn id="7" dur="500" fill="hold"/>
                                        <p:tgtEl>
                                          <p:spTgt spid="1030"/>
                                        </p:tgtEl>
                                        <p:attrNameLst>
                                          <p:attrName>ppt_x</p:attrName>
                                        </p:attrNameLst>
                                      </p:cBhvr>
                                      <p:tavLst>
                                        <p:tav tm="0">
                                          <p:val>
                                            <p:strVal val="#ppt_x"/>
                                          </p:val>
                                        </p:tav>
                                        <p:tav tm="100000">
                                          <p:val>
                                            <p:strVal val="#ppt_x"/>
                                          </p:val>
                                        </p:tav>
                                      </p:tavLst>
                                    </p:anim>
                                    <p:anim calcmode="lin" valueType="num">
                                      <p:cBhvr additive="base">
                                        <p:cTn id="8" dur="500" fill="hold"/>
                                        <p:tgtEl>
                                          <p:spTgt spid="103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22" presetClass="entr" presetSubtype="4" fill="hold" nodeType="afterEffect">
                                  <p:stCondLst>
                                    <p:cond delay="0"/>
                                  </p:stCondLst>
                                  <p:childTnLst>
                                    <p:set>
                                      <p:cBhvr>
                                        <p:cTn id="17" dur="1" fill="hold">
                                          <p:stCondLst>
                                            <p:cond delay="0"/>
                                          </p:stCondLst>
                                        </p:cTn>
                                        <p:tgtEl>
                                          <p:spTgt spid="1028"/>
                                        </p:tgtEl>
                                        <p:attrNameLst>
                                          <p:attrName>style.visibility</p:attrName>
                                        </p:attrNameLst>
                                      </p:cBhvr>
                                      <p:to>
                                        <p:strVal val="visible"/>
                                      </p:to>
                                    </p:set>
                                    <p:animEffect transition="in" filter="wipe(down)">
                                      <p:cBhvr>
                                        <p:cTn id="18"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5AF1FD7-2AF9-432C-9E6F-2C74F522DF2B}"/>
              </a:ext>
            </a:extLst>
          </p:cNvPr>
          <p:cNvSpPr txBox="1"/>
          <p:nvPr/>
        </p:nvSpPr>
        <p:spPr>
          <a:xfrm>
            <a:off x="213570" y="1720840"/>
            <a:ext cx="3030109" cy="3416320"/>
          </a:xfrm>
          <a:prstGeom prst="rect">
            <a:avLst/>
          </a:prstGeom>
          <a:noFill/>
        </p:spPr>
        <p:txBody>
          <a:bodyPr wrap="square">
            <a:spAutoFit/>
          </a:bodyPr>
          <a:lstStyle/>
          <a:p>
            <a:r>
              <a:rPr lang="en-GB" sz="2400" dirty="0">
                <a:solidFill>
                  <a:schemeClr val="tx2"/>
                </a:solidFill>
                <a:effectLst/>
                <a:latin typeface="Fira Sans Condensed Light"/>
                <a:ea typeface="Arial" panose="020B0604020202020204" pitchFamily="34" charset="0"/>
              </a:rPr>
              <a:t>Google Maps API is known as a robust tool that has been used to structure an accurate custom map, searchable map, display live data with location, and plan routes. </a:t>
            </a:r>
            <a:endParaRPr lang="en-US" sz="2400" dirty="0">
              <a:solidFill>
                <a:schemeClr val="tx2"/>
              </a:solidFill>
              <a:latin typeface="Fira Sans Condensed Light"/>
            </a:endParaRPr>
          </a:p>
        </p:txBody>
      </p:sp>
      <p:sp>
        <p:nvSpPr>
          <p:cNvPr id="10" name="Title 5">
            <a:extLst>
              <a:ext uri="{FF2B5EF4-FFF2-40B4-BE49-F238E27FC236}">
                <a16:creationId xmlns:a16="http://schemas.microsoft.com/office/drawing/2014/main" id="{C131AFE9-0DC2-46C3-9587-B94C2333251B}"/>
              </a:ext>
            </a:extLst>
          </p:cNvPr>
          <p:cNvSpPr>
            <a:spLocks noGrp="1"/>
          </p:cNvSpPr>
          <p:nvPr>
            <p:ph type="title"/>
          </p:nvPr>
        </p:nvSpPr>
        <p:spPr>
          <a:xfrm>
            <a:off x="863590" y="186975"/>
            <a:ext cx="10272000" cy="763600"/>
          </a:xfrm>
        </p:spPr>
        <p:txBody>
          <a:bodyPr/>
          <a:lstStyle/>
          <a:p>
            <a:r>
              <a:rPr lang="en-US" dirty="0"/>
              <a:t>Literature - </a:t>
            </a:r>
            <a:r>
              <a:rPr lang="en-GB" sz="4000" dirty="0">
                <a:solidFill>
                  <a:schemeClr val="tx2"/>
                </a:solidFill>
                <a:effectLst/>
                <a:latin typeface="Times New Roman" panose="02020603050405020304" pitchFamily="18" charset="0"/>
                <a:ea typeface="Arial" panose="020B0604020202020204" pitchFamily="34" charset="0"/>
              </a:rPr>
              <a:t>Google Maps API </a:t>
            </a:r>
            <a:endParaRPr lang="en-US" dirty="0"/>
          </a:p>
        </p:txBody>
      </p:sp>
      <p:sp>
        <p:nvSpPr>
          <p:cNvPr id="7" name="TextBox 6">
            <a:extLst>
              <a:ext uri="{FF2B5EF4-FFF2-40B4-BE49-F238E27FC236}">
                <a16:creationId xmlns:a16="http://schemas.microsoft.com/office/drawing/2014/main" id="{76F7BC0E-61B6-482B-809B-D16E24B82106}"/>
              </a:ext>
            </a:extLst>
          </p:cNvPr>
          <p:cNvSpPr txBox="1"/>
          <p:nvPr/>
        </p:nvSpPr>
        <p:spPr>
          <a:xfrm>
            <a:off x="0" y="6518623"/>
            <a:ext cx="3320249" cy="246221"/>
          </a:xfrm>
          <a:prstGeom prst="rect">
            <a:avLst/>
          </a:prstGeom>
          <a:noFill/>
        </p:spPr>
        <p:txBody>
          <a:bodyPr wrap="square">
            <a:spAutoFit/>
          </a:bodyPr>
          <a:lstStyle/>
          <a:p>
            <a:r>
              <a:rPr lang="en-US" sz="1000" b="0" dirty="0">
                <a:solidFill>
                  <a:schemeClr val="accent4">
                    <a:lumMod val="75000"/>
                  </a:schemeClr>
                </a:solidFill>
              </a:rPr>
              <a:t>*</a:t>
            </a:r>
            <a:r>
              <a:rPr lang="en-GB" sz="1000" b="0" dirty="0">
                <a:solidFill>
                  <a:schemeClr val="accent4">
                    <a:lumMod val="75000"/>
                  </a:schemeClr>
                </a:solidFill>
              </a:rPr>
              <a:t>For more details see  [3], [8], [10], [11], [12]</a:t>
            </a:r>
            <a:endParaRPr lang="en-GB" sz="1000" dirty="0">
              <a:solidFill>
                <a:schemeClr val="accent4">
                  <a:lumMod val="75000"/>
                </a:schemeClr>
              </a:solidFill>
            </a:endParaRPr>
          </a:p>
        </p:txBody>
      </p:sp>
      <p:pic>
        <p:nvPicPr>
          <p:cNvPr id="1026" name="Picture 2" descr="Map&#10;&#10;Description automatically generated">
            <a:extLst>
              <a:ext uri="{FF2B5EF4-FFF2-40B4-BE49-F238E27FC236}">
                <a16:creationId xmlns:a16="http://schemas.microsoft.com/office/drawing/2014/main" id="{2A187BF1-E84F-4D23-9C2F-0DDE97F8B0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3912" y="1331651"/>
            <a:ext cx="8828088" cy="5526350"/>
          </a:xfrm>
          <a:prstGeom prst="rect">
            <a:avLst/>
          </a:prstGeom>
          <a:noFill/>
        </p:spPr>
      </p:pic>
    </p:spTree>
    <p:extLst>
      <p:ext uri="{BB962C8B-B14F-4D97-AF65-F5344CB8AC3E}">
        <p14:creationId xmlns:p14="http://schemas.microsoft.com/office/powerpoint/2010/main" val="2304329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5AF1FD7-2AF9-432C-9E6F-2C74F522DF2B}"/>
              </a:ext>
            </a:extLst>
          </p:cNvPr>
          <p:cNvSpPr txBox="1"/>
          <p:nvPr/>
        </p:nvSpPr>
        <p:spPr>
          <a:xfrm>
            <a:off x="284591" y="950574"/>
            <a:ext cx="4198632" cy="4293483"/>
          </a:xfrm>
          <a:prstGeom prst="rect">
            <a:avLst/>
          </a:prstGeom>
          <a:noFill/>
        </p:spPr>
        <p:txBody>
          <a:bodyPr wrap="square">
            <a:spAutoFit/>
          </a:bodyPr>
          <a:lstStyle/>
          <a:p>
            <a:r>
              <a:rPr lang="en-GB" sz="2800" dirty="0">
                <a:solidFill>
                  <a:schemeClr val="accent4"/>
                </a:solidFill>
                <a:effectLst/>
                <a:latin typeface="Fira Sans Condensed Light"/>
                <a:ea typeface="Arial" panose="020B0604020202020204" pitchFamily="34" charset="0"/>
              </a:rPr>
              <a:t>Android studio </a:t>
            </a:r>
            <a:r>
              <a:rPr lang="en-US" sz="2800" dirty="0">
                <a:solidFill>
                  <a:schemeClr val="accent4"/>
                </a:solidFill>
                <a:effectLst/>
                <a:latin typeface="Fira Sans Condensed Light"/>
                <a:ea typeface="Arial" panose="020B0604020202020204" pitchFamily="34" charset="0"/>
              </a:rPr>
              <a:t>advantages:</a:t>
            </a:r>
          </a:p>
          <a:p>
            <a:endParaRPr lang="en-US" sz="2800" dirty="0">
              <a:solidFill>
                <a:schemeClr val="accent4"/>
              </a:solidFill>
              <a:latin typeface="Fira Sans Condensed Light"/>
            </a:endParaRPr>
          </a:p>
          <a:p>
            <a:pPr marL="285750" lvl="0" indent="-285750">
              <a:lnSpc>
                <a:spcPct val="150000"/>
              </a:lnSpc>
              <a:buFont typeface="Arial" panose="020B0604020202020204" pitchFamily="34" charset="0"/>
              <a:buChar char="•"/>
            </a:pPr>
            <a:r>
              <a:rPr lang="en-US" sz="1800" u="none" strike="noStrike" dirty="0">
                <a:solidFill>
                  <a:schemeClr val="accent4"/>
                </a:solidFill>
                <a:effectLst/>
                <a:latin typeface="Fira Sans Condensed Light"/>
                <a:ea typeface="Arial" panose="020B0604020202020204" pitchFamily="34" charset="0"/>
              </a:rPr>
              <a:t>Structured mobile hardware components </a:t>
            </a:r>
            <a:endParaRPr lang="en-GB" sz="1800" u="none" strike="noStrike" dirty="0">
              <a:solidFill>
                <a:schemeClr val="accent4"/>
              </a:solidFill>
              <a:effectLst/>
              <a:latin typeface="Fira Sans Condensed Light"/>
              <a:ea typeface="Arial" panose="020B0604020202020204" pitchFamily="34" charset="0"/>
            </a:endParaRPr>
          </a:p>
          <a:p>
            <a:pPr marL="285750" lvl="0" indent="-285750">
              <a:lnSpc>
                <a:spcPct val="150000"/>
              </a:lnSpc>
              <a:buFont typeface="Arial" panose="020B0604020202020204" pitchFamily="34" charset="0"/>
              <a:buChar char="•"/>
            </a:pPr>
            <a:r>
              <a:rPr lang="en-US" sz="1800" u="none" strike="noStrike" dirty="0">
                <a:solidFill>
                  <a:schemeClr val="accent4"/>
                </a:solidFill>
                <a:effectLst/>
                <a:latin typeface="Fira Sans Condensed Light"/>
                <a:ea typeface="Arial" panose="020B0604020202020204" pitchFamily="34" charset="0"/>
              </a:rPr>
              <a:t>Availability of different modern android development tools </a:t>
            </a:r>
            <a:endParaRPr lang="en-GB" sz="1800" u="none" strike="noStrike" dirty="0">
              <a:solidFill>
                <a:schemeClr val="accent4"/>
              </a:solidFill>
              <a:effectLst/>
              <a:latin typeface="Fira Sans Condensed Light"/>
              <a:ea typeface="Arial" panose="020B0604020202020204" pitchFamily="34" charset="0"/>
            </a:endParaRPr>
          </a:p>
          <a:p>
            <a:pPr marL="285750" lvl="0" indent="-285750">
              <a:lnSpc>
                <a:spcPct val="150000"/>
              </a:lnSpc>
              <a:buFont typeface="Arial" panose="020B0604020202020204" pitchFamily="34" charset="0"/>
              <a:buChar char="•"/>
            </a:pPr>
            <a:r>
              <a:rPr lang="en-US" sz="1800" u="none" strike="noStrike" dirty="0">
                <a:solidFill>
                  <a:schemeClr val="accent4"/>
                </a:solidFill>
                <a:effectLst/>
                <a:latin typeface="Fira Sans Condensed Light"/>
                <a:ea typeface="Arial" panose="020B0604020202020204" pitchFamily="34" charset="0"/>
              </a:rPr>
              <a:t>Provide easy connectivity to easy access </a:t>
            </a:r>
            <a:endParaRPr lang="en-GB" sz="1800" u="none" strike="noStrike" dirty="0">
              <a:solidFill>
                <a:schemeClr val="accent4"/>
              </a:solidFill>
              <a:effectLst/>
              <a:latin typeface="Fira Sans Condensed Light"/>
              <a:ea typeface="Arial" panose="020B0604020202020204" pitchFamily="34" charset="0"/>
            </a:endParaRPr>
          </a:p>
          <a:p>
            <a:pPr marL="285750" lvl="0" indent="-285750">
              <a:lnSpc>
                <a:spcPct val="150000"/>
              </a:lnSpc>
              <a:buFont typeface="Arial" panose="020B0604020202020204" pitchFamily="34" charset="0"/>
              <a:buChar char="•"/>
            </a:pPr>
            <a:r>
              <a:rPr lang="en-US" sz="1800" u="none" strike="noStrike" dirty="0">
                <a:solidFill>
                  <a:schemeClr val="accent4"/>
                </a:solidFill>
                <a:effectLst/>
                <a:latin typeface="Fira Sans Condensed Light"/>
                <a:ea typeface="Arial" panose="020B0604020202020204" pitchFamily="34" charset="0"/>
              </a:rPr>
              <a:t>Availability of process management </a:t>
            </a:r>
          </a:p>
          <a:p>
            <a:pPr lvl="0">
              <a:lnSpc>
                <a:spcPct val="150000"/>
              </a:lnSpc>
            </a:pPr>
            <a:r>
              <a:rPr lang="en-US" sz="1800" dirty="0">
                <a:solidFill>
                  <a:schemeClr val="accent4"/>
                </a:solidFill>
                <a:effectLst/>
                <a:latin typeface="Fira Sans Condensed Light"/>
                <a:ea typeface="Arial" panose="020B0604020202020204" pitchFamily="34" charset="0"/>
              </a:rPr>
              <a:t> </a:t>
            </a:r>
            <a:endParaRPr lang="en-US" sz="2800" dirty="0">
              <a:solidFill>
                <a:schemeClr val="accent4"/>
              </a:solidFill>
              <a:latin typeface="Fira Sans Condensed Light"/>
            </a:endParaRPr>
          </a:p>
          <a:p>
            <a:endParaRPr lang="en-US" sz="2800" dirty="0">
              <a:solidFill>
                <a:schemeClr val="accent4"/>
              </a:solidFill>
              <a:latin typeface="Fira Sans Condensed Light"/>
            </a:endParaRPr>
          </a:p>
        </p:txBody>
      </p:sp>
      <p:sp>
        <p:nvSpPr>
          <p:cNvPr id="10" name="Title 5">
            <a:extLst>
              <a:ext uri="{FF2B5EF4-FFF2-40B4-BE49-F238E27FC236}">
                <a16:creationId xmlns:a16="http://schemas.microsoft.com/office/drawing/2014/main" id="{C131AFE9-0DC2-46C3-9587-B94C2333251B}"/>
              </a:ext>
            </a:extLst>
          </p:cNvPr>
          <p:cNvSpPr>
            <a:spLocks noGrp="1"/>
          </p:cNvSpPr>
          <p:nvPr>
            <p:ph type="title"/>
          </p:nvPr>
        </p:nvSpPr>
        <p:spPr>
          <a:xfrm>
            <a:off x="863590" y="186975"/>
            <a:ext cx="10272000" cy="763600"/>
          </a:xfrm>
        </p:spPr>
        <p:txBody>
          <a:bodyPr/>
          <a:lstStyle/>
          <a:p>
            <a:r>
              <a:rPr lang="en-US" dirty="0"/>
              <a:t>Literature - </a:t>
            </a:r>
            <a:r>
              <a:rPr lang="en-GB" sz="4000" dirty="0">
                <a:solidFill>
                  <a:schemeClr val="tx2"/>
                </a:solidFill>
                <a:effectLst/>
                <a:latin typeface="Times New Roman" panose="02020603050405020304" pitchFamily="18" charset="0"/>
                <a:ea typeface="Arial" panose="020B0604020202020204" pitchFamily="34" charset="0"/>
              </a:rPr>
              <a:t>Android studio </a:t>
            </a:r>
            <a:endParaRPr lang="en-US" dirty="0"/>
          </a:p>
        </p:txBody>
      </p:sp>
      <p:pic>
        <p:nvPicPr>
          <p:cNvPr id="3" name="Picture 2" descr="Graphical user interface, application&#10;&#10;Description automatically generated">
            <a:extLst>
              <a:ext uri="{FF2B5EF4-FFF2-40B4-BE49-F238E27FC236}">
                <a16:creationId xmlns:a16="http://schemas.microsoft.com/office/drawing/2014/main" id="{5E6317FF-CA8C-4118-B1D0-B1FF0A2B2A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7180" y="952284"/>
            <a:ext cx="7614820" cy="5905716"/>
          </a:xfrm>
          <a:prstGeom prst="rect">
            <a:avLst/>
          </a:prstGeom>
        </p:spPr>
      </p:pic>
      <p:sp>
        <p:nvSpPr>
          <p:cNvPr id="5" name="TextBox 4">
            <a:extLst>
              <a:ext uri="{FF2B5EF4-FFF2-40B4-BE49-F238E27FC236}">
                <a16:creationId xmlns:a16="http://schemas.microsoft.com/office/drawing/2014/main" id="{13C5BCB3-8599-4CE6-8B0A-95BBABB06BE9}"/>
              </a:ext>
            </a:extLst>
          </p:cNvPr>
          <p:cNvSpPr txBox="1"/>
          <p:nvPr/>
        </p:nvSpPr>
        <p:spPr>
          <a:xfrm>
            <a:off x="0" y="6518623"/>
            <a:ext cx="3320249" cy="246221"/>
          </a:xfrm>
          <a:prstGeom prst="rect">
            <a:avLst/>
          </a:prstGeom>
          <a:noFill/>
        </p:spPr>
        <p:txBody>
          <a:bodyPr wrap="square">
            <a:spAutoFit/>
          </a:bodyPr>
          <a:lstStyle/>
          <a:p>
            <a:r>
              <a:rPr lang="en-US" sz="1000" b="0" dirty="0">
                <a:solidFill>
                  <a:schemeClr val="accent4">
                    <a:lumMod val="75000"/>
                  </a:schemeClr>
                </a:solidFill>
              </a:rPr>
              <a:t>*</a:t>
            </a:r>
            <a:r>
              <a:rPr lang="en-GB" sz="1000" b="0" dirty="0">
                <a:solidFill>
                  <a:schemeClr val="accent4">
                    <a:lumMod val="75000"/>
                  </a:schemeClr>
                </a:solidFill>
              </a:rPr>
              <a:t>For more details see [3], [4]</a:t>
            </a:r>
            <a:endParaRPr lang="en-GB" sz="1000" dirty="0">
              <a:solidFill>
                <a:schemeClr val="accent4">
                  <a:lumMod val="75000"/>
                </a:schemeClr>
              </a:solidFill>
            </a:endParaRPr>
          </a:p>
        </p:txBody>
      </p:sp>
    </p:spTree>
    <p:extLst>
      <p:ext uri="{BB962C8B-B14F-4D97-AF65-F5344CB8AC3E}">
        <p14:creationId xmlns:p14="http://schemas.microsoft.com/office/powerpoint/2010/main" val="2451857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5AF1FD7-2AF9-432C-9E6F-2C74F522DF2B}"/>
              </a:ext>
            </a:extLst>
          </p:cNvPr>
          <p:cNvSpPr txBox="1"/>
          <p:nvPr/>
        </p:nvSpPr>
        <p:spPr>
          <a:xfrm>
            <a:off x="393577" y="1659285"/>
            <a:ext cx="3876972" cy="4401205"/>
          </a:xfrm>
          <a:prstGeom prst="rect">
            <a:avLst/>
          </a:prstGeom>
          <a:noFill/>
        </p:spPr>
        <p:txBody>
          <a:bodyPr wrap="square">
            <a:spAutoFit/>
          </a:bodyPr>
          <a:lstStyle/>
          <a:p>
            <a:r>
              <a:rPr lang="en-GB" sz="2800" dirty="0">
                <a:solidFill>
                  <a:schemeClr val="accent4"/>
                </a:solidFill>
                <a:latin typeface="Fira Sans Condensed Light"/>
              </a:rPr>
              <a:t>Firebase Authentication makes it easy for developers to build secure authentication systems and enhances the sign-in and onboarding experience for users. This feature offers a complete identity solution.</a:t>
            </a:r>
            <a:endParaRPr lang="en-US" sz="2800" dirty="0">
              <a:solidFill>
                <a:schemeClr val="accent4"/>
              </a:solidFill>
              <a:latin typeface="Fira Sans Condensed Light"/>
            </a:endParaRPr>
          </a:p>
        </p:txBody>
      </p:sp>
      <p:sp>
        <p:nvSpPr>
          <p:cNvPr id="10" name="Title 5">
            <a:extLst>
              <a:ext uri="{FF2B5EF4-FFF2-40B4-BE49-F238E27FC236}">
                <a16:creationId xmlns:a16="http://schemas.microsoft.com/office/drawing/2014/main" id="{C131AFE9-0DC2-46C3-9587-B94C2333251B}"/>
              </a:ext>
            </a:extLst>
          </p:cNvPr>
          <p:cNvSpPr>
            <a:spLocks noGrp="1"/>
          </p:cNvSpPr>
          <p:nvPr>
            <p:ph type="title"/>
          </p:nvPr>
        </p:nvSpPr>
        <p:spPr>
          <a:xfrm>
            <a:off x="863590" y="186975"/>
            <a:ext cx="10272000" cy="763600"/>
          </a:xfrm>
        </p:spPr>
        <p:txBody>
          <a:bodyPr/>
          <a:lstStyle/>
          <a:p>
            <a:r>
              <a:rPr lang="en-US" dirty="0"/>
              <a:t>Literature - </a:t>
            </a:r>
            <a:r>
              <a:rPr lang="en-GB" sz="4000" dirty="0">
                <a:solidFill>
                  <a:schemeClr val="accent4"/>
                </a:solidFill>
                <a:latin typeface="Fira Sans Condensed Light"/>
              </a:rPr>
              <a:t>Firebase Authentication </a:t>
            </a:r>
            <a:endParaRPr lang="en-US" dirty="0"/>
          </a:p>
        </p:txBody>
      </p:sp>
      <p:pic>
        <p:nvPicPr>
          <p:cNvPr id="3074" name="Picture 2" descr="Firebase Android Series : Authentication | by Francisco García Sierra |  ProAndroidDev">
            <a:extLst>
              <a:ext uri="{FF2B5EF4-FFF2-40B4-BE49-F238E27FC236}">
                <a16:creationId xmlns:a16="http://schemas.microsoft.com/office/drawing/2014/main" id="{9B67E850-3F71-4F4E-B532-13ACAABB8F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2615" y="1814461"/>
            <a:ext cx="6005808" cy="2727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37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repeatCount="indefinite" fill="hold" nodeType="withEffect">
                                  <p:stCondLst>
                                    <p:cond delay="0"/>
                                  </p:stCondLst>
                                  <p:endCondLst>
                                    <p:cond evt="onNext" delay="0">
                                      <p:tgtEl>
                                        <p:sldTgt/>
                                      </p:tgtEl>
                                    </p:cond>
                                  </p:endCondLst>
                                  <p:childTnLst>
                                    <p:animScale>
                                      <p:cBhvr>
                                        <p:cTn id="6" dur="2000" fill="hold"/>
                                        <p:tgtEl>
                                          <p:spTgt spid="307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a:xfrm>
            <a:off x="0" y="119788"/>
            <a:ext cx="5620494" cy="763600"/>
          </a:xfrm>
        </p:spPr>
        <p:txBody>
          <a:bodyPr/>
          <a:lstStyle/>
          <a:p>
            <a:r>
              <a:rPr lang="en-US" dirty="0"/>
              <a:t>Literature - </a:t>
            </a:r>
            <a:r>
              <a:rPr lang="en-GB" sz="4000" dirty="0">
                <a:solidFill>
                  <a:schemeClr val="tx2"/>
                </a:solidFill>
                <a:effectLst/>
                <a:ea typeface="Arial" panose="020B0604020202020204" pitchFamily="34" charset="0"/>
              </a:rPr>
              <a:t>Evaluating existing example </a:t>
            </a:r>
            <a:br>
              <a:rPr lang="bg-BG" sz="4000" dirty="0">
                <a:solidFill>
                  <a:schemeClr val="tx2"/>
                </a:solidFill>
                <a:effectLst/>
                <a:ea typeface="Arial" panose="020B0604020202020204" pitchFamily="34" charset="0"/>
              </a:rPr>
            </a:br>
            <a:endParaRPr lang="en-US" dirty="0"/>
          </a:p>
        </p:txBody>
      </p:sp>
      <p:pic>
        <p:nvPicPr>
          <p:cNvPr id="10" name="Picture 9" descr="Map&#10;&#10;Description automatically generated">
            <a:extLst>
              <a:ext uri="{FF2B5EF4-FFF2-40B4-BE49-F238E27FC236}">
                <a16:creationId xmlns:a16="http://schemas.microsoft.com/office/drawing/2014/main" id="{EA677B95-5D9D-432C-B2B0-F5A1A77DA6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7108" y="-1"/>
            <a:ext cx="3990648" cy="6858001"/>
          </a:xfrm>
          <a:prstGeom prst="rect">
            <a:avLst/>
          </a:prstGeom>
        </p:spPr>
      </p:pic>
      <p:sp>
        <p:nvSpPr>
          <p:cNvPr id="11" name="TextBox 10">
            <a:extLst>
              <a:ext uri="{FF2B5EF4-FFF2-40B4-BE49-F238E27FC236}">
                <a16:creationId xmlns:a16="http://schemas.microsoft.com/office/drawing/2014/main" id="{E2145716-82DA-474E-BEB1-33A87AEFC676}"/>
              </a:ext>
            </a:extLst>
          </p:cNvPr>
          <p:cNvSpPr txBox="1"/>
          <p:nvPr/>
        </p:nvSpPr>
        <p:spPr>
          <a:xfrm>
            <a:off x="385259" y="2309590"/>
            <a:ext cx="4198632" cy="3046988"/>
          </a:xfrm>
          <a:prstGeom prst="rect">
            <a:avLst/>
          </a:prstGeom>
          <a:noFill/>
        </p:spPr>
        <p:txBody>
          <a:bodyPr wrap="square">
            <a:spAutoFit/>
          </a:bodyPr>
          <a:lstStyle/>
          <a:p>
            <a:r>
              <a:rPr lang="en-GB" sz="2800" dirty="0">
                <a:solidFill>
                  <a:schemeClr val="accent4"/>
                </a:solidFill>
                <a:effectLst/>
                <a:latin typeface="Fira Sans Condensed Light"/>
                <a:ea typeface="Arial" panose="020B0604020202020204" pitchFamily="34" charset="0"/>
              </a:rPr>
              <a:t>Flush dis</a:t>
            </a:r>
            <a:r>
              <a:rPr lang="en-US" sz="2800" dirty="0">
                <a:solidFill>
                  <a:schemeClr val="accent4"/>
                </a:solidFill>
                <a:effectLst/>
                <a:latin typeface="Fira Sans Condensed Light"/>
                <a:ea typeface="Arial" panose="020B0604020202020204" pitchFamily="34" charset="0"/>
              </a:rPr>
              <a:t>advantages:</a:t>
            </a:r>
          </a:p>
          <a:p>
            <a:endParaRPr lang="en-US" sz="2800" dirty="0">
              <a:solidFill>
                <a:schemeClr val="accent4"/>
              </a:solidFill>
              <a:latin typeface="Fira Sans Condensed Light"/>
            </a:endParaRPr>
          </a:p>
          <a:p>
            <a:pPr marL="285750" lvl="0" indent="-285750">
              <a:lnSpc>
                <a:spcPct val="150000"/>
              </a:lnSpc>
              <a:buFontTx/>
              <a:buChar char="-"/>
            </a:pPr>
            <a:r>
              <a:rPr lang="en-US" sz="1800" dirty="0">
                <a:solidFill>
                  <a:schemeClr val="accent4"/>
                </a:solidFill>
                <a:effectLst/>
                <a:latin typeface="Fira Sans Condensed Light"/>
                <a:ea typeface="Arial" panose="020B0604020202020204" pitchFamily="34" charset="0"/>
              </a:rPr>
              <a:t>No working time </a:t>
            </a:r>
          </a:p>
          <a:p>
            <a:pPr marL="285750" lvl="0" indent="-285750">
              <a:lnSpc>
                <a:spcPct val="150000"/>
              </a:lnSpc>
              <a:buFontTx/>
              <a:buChar char="-"/>
            </a:pPr>
            <a:r>
              <a:rPr lang="en-US" sz="1800" dirty="0">
                <a:solidFill>
                  <a:schemeClr val="accent4"/>
                </a:solidFill>
                <a:latin typeface="Fira Sans Condensed Light"/>
                <a:ea typeface="Arial" panose="020B0604020202020204" pitchFamily="34" charset="0"/>
              </a:rPr>
              <a:t>No data about parking availability </a:t>
            </a:r>
          </a:p>
          <a:p>
            <a:pPr marL="285750" lvl="0" indent="-285750">
              <a:lnSpc>
                <a:spcPct val="150000"/>
              </a:lnSpc>
              <a:buFontTx/>
              <a:buChar char="-"/>
            </a:pPr>
            <a:r>
              <a:rPr lang="en-US" sz="1800" dirty="0">
                <a:solidFill>
                  <a:schemeClr val="accent4"/>
                </a:solidFill>
                <a:effectLst/>
                <a:latin typeface="Fira Sans Condensed Light"/>
                <a:ea typeface="Arial" panose="020B0604020202020204" pitchFamily="34" charset="0"/>
              </a:rPr>
              <a:t>Not so e</a:t>
            </a:r>
            <a:r>
              <a:rPr lang="en-US" sz="1800" dirty="0">
                <a:solidFill>
                  <a:schemeClr val="accent4"/>
                </a:solidFill>
                <a:latin typeface="Fira Sans Condensed Light"/>
                <a:ea typeface="Arial" panose="020B0604020202020204" pitchFamily="34" charset="0"/>
              </a:rPr>
              <a:t>asy to navigate to chosen premises </a:t>
            </a:r>
            <a:r>
              <a:rPr lang="en-US" sz="1800" dirty="0">
                <a:solidFill>
                  <a:schemeClr val="accent4"/>
                </a:solidFill>
                <a:effectLst/>
                <a:latin typeface="Fira Sans Condensed Light"/>
                <a:ea typeface="Arial" panose="020B0604020202020204" pitchFamily="34" charset="0"/>
              </a:rPr>
              <a:t> </a:t>
            </a:r>
            <a:endParaRPr lang="en-US" sz="2800" dirty="0">
              <a:solidFill>
                <a:schemeClr val="accent4"/>
              </a:solidFill>
              <a:latin typeface="Fira Sans Condensed Light"/>
            </a:endParaRPr>
          </a:p>
          <a:p>
            <a:endParaRPr lang="en-US" sz="2800" dirty="0">
              <a:solidFill>
                <a:schemeClr val="accent4"/>
              </a:solidFill>
              <a:latin typeface="Fira Sans Condensed Light"/>
            </a:endParaRPr>
          </a:p>
        </p:txBody>
      </p:sp>
    </p:spTree>
    <p:extLst>
      <p:ext uri="{BB962C8B-B14F-4D97-AF65-F5344CB8AC3E}">
        <p14:creationId xmlns:p14="http://schemas.microsoft.com/office/powerpoint/2010/main" val="220603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a:xfrm>
            <a:off x="0" y="119788"/>
            <a:ext cx="5620494" cy="763600"/>
          </a:xfrm>
        </p:spPr>
        <p:txBody>
          <a:bodyPr/>
          <a:lstStyle/>
          <a:p>
            <a:r>
              <a:rPr lang="en-US" dirty="0"/>
              <a:t>Literature - </a:t>
            </a:r>
            <a:r>
              <a:rPr lang="en-GB" sz="4000" dirty="0">
                <a:solidFill>
                  <a:schemeClr val="tx2"/>
                </a:solidFill>
                <a:effectLst/>
                <a:ea typeface="Arial" panose="020B0604020202020204" pitchFamily="34" charset="0"/>
              </a:rPr>
              <a:t>Evaluating existing example </a:t>
            </a:r>
            <a:br>
              <a:rPr lang="bg-BG" sz="4000" dirty="0">
                <a:solidFill>
                  <a:schemeClr val="tx2"/>
                </a:solidFill>
                <a:effectLst/>
                <a:ea typeface="Arial" panose="020B0604020202020204" pitchFamily="34" charset="0"/>
              </a:rPr>
            </a:br>
            <a:endParaRPr lang="en-US" dirty="0"/>
          </a:p>
        </p:txBody>
      </p:sp>
      <p:sp>
        <p:nvSpPr>
          <p:cNvPr id="11" name="TextBox 10">
            <a:extLst>
              <a:ext uri="{FF2B5EF4-FFF2-40B4-BE49-F238E27FC236}">
                <a16:creationId xmlns:a16="http://schemas.microsoft.com/office/drawing/2014/main" id="{E2145716-82DA-474E-BEB1-33A87AEFC676}"/>
              </a:ext>
            </a:extLst>
          </p:cNvPr>
          <p:cNvSpPr txBox="1"/>
          <p:nvPr/>
        </p:nvSpPr>
        <p:spPr>
          <a:xfrm>
            <a:off x="385259" y="2309590"/>
            <a:ext cx="4198632" cy="4262705"/>
          </a:xfrm>
          <a:prstGeom prst="rect">
            <a:avLst/>
          </a:prstGeom>
          <a:noFill/>
        </p:spPr>
        <p:txBody>
          <a:bodyPr wrap="square">
            <a:spAutoFit/>
          </a:bodyPr>
          <a:lstStyle/>
          <a:p>
            <a:pPr algn="just">
              <a:lnSpc>
                <a:spcPct val="150000"/>
              </a:lnSpc>
            </a:pPr>
            <a:r>
              <a:rPr lang="en-GB" sz="1800" b="1" dirty="0" err="1">
                <a:solidFill>
                  <a:schemeClr val="accent4"/>
                </a:solidFill>
                <a:effectLst/>
                <a:latin typeface="Times New Roman" panose="02020603050405020304" pitchFamily="18" charset="0"/>
                <a:ea typeface="Arial" panose="020B0604020202020204" pitchFamily="34" charset="0"/>
              </a:rPr>
              <a:t>Neverspoons</a:t>
            </a:r>
            <a:r>
              <a:rPr lang="en-GB" sz="1800" b="1" dirty="0">
                <a:solidFill>
                  <a:schemeClr val="accent4"/>
                </a:solidFill>
                <a:effectLst/>
                <a:latin typeface="Times New Roman" panose="02020603050405020304" pitchFamily="18" charset="0"/>
                <a:ea typeface="Arial" panose="020B0604020202020204" pitchFamily="34" charset="0"/>
              </a:rPr>
              <a:t> app</a:t>
            </a:r>
            <a:endParaRPr lang="en-GB" sz="1800" dirty="0">
              <a:solidFill>
                <a:schemeClr val="accent4"/>
              </a:solidFill>
              <a:effectLst/>
              <a:latin typeface="Arial" panose="020B0604020202020204" pitchFamily="34" charset="0"/>
              <a:ea typeface="Arial" panose="020B0604020202020204" pitchFamily="34" charset="0"/>
            </a:endParaRPr>
          </a:p>
          <a:p>
            <a:pPr algn="just">
              <a:lnSpc>
                <a:spcPct val="150000"/>
              </a:lnSpc>
            </a:pPr>
            <a:r>
              <a:rPr lang="en-GB" sz="1800" dirty="0">
                <a:solidFill>
                  <a:schemeClr val="accent4"/>
                </a:solidFill>
                <a:effectLst/>
                <a:latin typeface="Times New Roman" panose="02020603050405020304" pitchFamily="18" charset="0"/>
                <a:ea typeface="Arial" panose="020B0604020202020204" pitchFamily="34" charset="0"/>
              </a:rPr>
              <a:t>The </a:t>
            </a:r>
            <a:r>
              <a:rPr lang="en-GB" sz="1800" dirty="0" err="1">
                <a:solidFill>
                  <a:schemeClr val="accent4"/>
                </a:solidFill>
                <a:effectLst/>
                <a:latin typeface="Times New Roman" panose="02020603050405020304" pitchFamily="18" charset="0"/>
                <a:ea typeface="Arial" panose="020B0604020202020204" pitchFamily="34" charset="0"/>
              </a:rPr>
              <a:t>Neverspoons</a:t>
            </a:r>
            <a:r>
              <a:rPr lang="en-GB" sz="1800" dirty="0">
                <a:solidFill>
                  <a:schemeClr val="accent4"/>
                </a:solidFill>
                <a:effectLst/>
                <a:latin typeface="Times New Roman" panose="02020603050405020304" pitchFamily="18" charset="0"/>
                <a:ea typeface="Arial" panose="020B0604020202020204" pitchFamily="34" charset="0"/>
              </a:rPr>
              <a:t> app helps you find an alternative pub away from the main chains.</a:t>
            </a:r>
            <a:br>
              <a:rPr lang="en-GB" sz="1800" dirty="0">
                <a:solidFill>
                  <a:schemeClr val="accent4"/>
                </a:solidFill>
                <a:effectLst/>
                <a:latin typeface="Times New Roman" panose="02020603050405020304" pitchFamily="18" charset="0"/>
                <a:ea typeface="Arial" panose="020B0604020202020204" pitchFamily="34" charset="0"/>
              </a:rPr>
            </a:br>
            <a:r>
              <a:rPr lang="en-GB" sz="1800" dirty="0">
                <a:solidFill>
                  <a:schemeClr val="accent4"/>
                </a:solidFill>
                <a:effectLst/>
                <a:latin typeface="Times New Roman" panose="02020603050405020304" pitchFamily="18" charset="0"/>
                <a:ea typeface="Arial" panose="020B0604020202020204" pitchFamily="34" charset="0"/>
              </a:rPr>
              <a:t>With location switched on you will see venues nearest to you. Green pins are pubs we've identified as independent. The main objective of this Google Maps API is to provide different way to find and support local pubs. </a:t>
            </a:r>
            <a:endParaRPr lang="en-GB" sz="1800" dirty="0">
              <a:solidFill>
                <a:schemeClr val="accent4"/>
              </a:solidFill>
              <a:effectLst/>
              <a:latin typeface="Arial" panose="020B0604020202020204" pitchFamily="34" charset="0"/>
              <a:ea typeface="Arial" panose="020B0604020202020204" pitchFamily="34" charset="0"/>
            </a:endParaRPr>
          </a:p>
          <a:p>
            <a:endParaRPr lang="en-US" sz="2800" dirty="0">
              <a:solidFill>
                <a:schemeClr val="accent4"/>
              </a:solidFill>
              <a:latin typeface="Fira Sans Condensed Light"/>
            </a:endParaRPr>
          </a:p>
        </p:txBody>
      </p:sp>
      <p:pic>
        <p:nvPicPr>
          <p:cNvPr id="5" name="Picture 4" descr="Map&#10;&#10;Description automatically generated">
            <a:extLst>
              <a:ext uri="{FF2B5EF4-FFF2-40B4-BE49-F238E27FC236}">
                <a16:creationId xmlns:a16="http://schemas.microsoft.com/office/drawing/2014/main" id="{6D68E981-F300-43E4-A347-AF87DFD36A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2826" y="309180"/>
            <a:ext cx="3035500" cy="6239639"/>
          </a:xfrm>
          <a:prstGeom prst="rect">
            <a:avLst/>
          </a:prstGeom>
        </p:spPr>
      </p:pic>
    </p:spTree>
    <p:extLst>
      <p:ext uri="{BB962C8B-B14F-4D97-AF65-F5344CB8AC3E}">
        <p14:creationId xmlns:p14="http://schemas.microsoft.com/office/powerpoint/2010/main" val="388496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a:xfrm>
            <a:off x="3448491" y="100861"/>
            <a:ext cx="4807974" cy="763600"/>
          </a:xfrm>
        </p:spPr>
        <p:txBody>
          <a:bodyPr/>
          <a:lstStyle/>
          <a:p>
            <a:r>
              <a:rPr lang="en-US" dirty="0"/>
              <a:t>Design overview</a:t>
            </a:r>
          </a:p>
        </p:txBody>
      </p:sp>
      <p:sp>
        <p:nvSpPr>
          <p:cNvPr id="9" name="Subtitle 4">
            <a:extLst>
              <a:ext uri="{FF2B5EF4-FFF2-40B4-BE49-F238E27FC236}">
                <a16:creationId xmlns:a16="http://schemas.microsoft.com/office/drawing/2014/main" id="{232C52A8-F4D6-4685-95F5-0BCA6F91A91A}"/>
              </a:ext>
            </a:extLst>
          </p:cNvPr>
          <p:cNvSpPr txBox="1">
            <a:spLocks/>
          </p:cNvSpPr>
          <p:nvPr/>
        </p:nvSpPr>
        <p:spPr>
          <a:xfrm flipH="1">
            <a:off x="99553" y="864461"/>
            <a:ext cx="6861687" cy="3571085"/>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eaLnBrk="1" hangingPunct="1">
              <a:lnSpc>
                <a:spcPct val="100000"/>
              </a:lnSpc>
              <a:spcBef>
                <a:spcPts val="0"/>
              </a:spcBef>
              <a:spcAft>
                <a:spcPts val="0"/>
              </a:spcAft>
              <a:buClr>
                <a:srgbClr val="F3F3F3"/>
              </a:buClr>
              <a:buSzPts val="1100"/>
              <a:buFont typeface="Josefin Slab"/>
              <a:buNone/>
              <a:defRPr sz="1867" b="0" i="0" u="none" strike="noStrike" cap="none">
                <a:solidFill>
                  <a:srgbClr val="F3F3F3"/>
                </a:solidFill>
                <a:latin typeface="Fira Sans Condensed Light"/>
                <a:ea typeface="Fira Sans Condensed Light"/>
                <a:cs typeface="Fira Sans Condensed Light"/>
                <a:sym typeface="Fira Sans Condensed Light"/>
              </a:defRPr>
            </a:lvl1pPr>
            <a:lvl2pPr marL="914400" marR="0" lvl="1"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2pPr>
            <a:lvl3pPr marL="1371600" marR="0" lvl="2"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3pPr>
            <a:lvl4pPr marL="1828800" marR="0" lvl="3"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4pPr>
            <a:lvl5pPr marL="2286000" marR="0" lvl="4"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5pPr>
            <a:lvl6pPr marL="2743200" marR="0" lvl="5"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6pPr>
            <a:lvl7pPr marL="3200400" marR="0" lvl="6"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7pPr>
            <a:lvl8pPr marL="3657600" marR="0" lvl="7"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8pPr>
            <a:lvl9pPr marL="4114800" marR="0" lvl="8"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9pPr>
          </a:lstStyle>
          <a:p>
            <a:pPr algn="l"/>
            <a:r>
              <a:rPr lang="en-US" dirty="0">
                <a:solidFill>
                  <a:schemeClr val="tx2"/>
                </a:solidFill>
              </a:rPr>
              <a:t>Functional requirements</a:t>
            </a:r>
          </a:p>
          <a:p>
            <a:pPr algn="l"/>
            <a:endParaRPr lang="en-US" dirty="0">
              <a:solidFill>
                <a:schemeClr val="tx2"/>
              </a:solidFill>
            </a:endParaRPr>
          </a:p>
          <a:p>
            <a:pPr algn="l"/>
            <a:r>
              <a:rPr lang="en-US" dirty="0">
                <a:solidFill>
                  <a:schemeClr val="tx2"/>
                </a:solidFill>
              </a:rPr>
              <a:t>The main functional requirement present in this android application is:</a:t>
            </a:r>
          </a:p>
          <a:p>
            <a:pPr algn="l"/>
            <a:endParaRPr lang="en-US" dirty="0">
              <a:solidFill>
                <a:schemeClr val="tx2"/>
              </a:solidFill>
            </a:endParaRPr>
          </a:p>
          <a:p>
            <a:pPr algn="l"/>
            <a:r>
              <a:rPr lang="en-US" dirty="0">
                <a:solidFill>
                  <a:schemeClr val="tx2"/>
                </a:solidFill>
              </a:rPr>
              <a:t>●	Registration</a:t>
            </a:r>
          </a:p>
          <a:p>
            <a:pPr algn="l"/>
            <a:r>
              <a:rPr lang="en-US" dirty="0">
                <a:solidFill>
                  <a:schemeClr val="tx2"/>
                </a:solidFill>
              </a:rPr>
              <a:t>●	Login</a:t>
            </a:r>
          </a:p>
          <a:p>
            <a:pPr algn="l"/>
            <a:r>
              <a:rPr lang="en-US" dirty="0">
                <a:solidFill>
                  <a:schemeClr val="tx2"/>
                </a:solidFill>
              </a:rPr>
              <a:t>●	Search</a:t>
            </a:r>
          </a:p>
          <a:p>
            <a:pPr algn="l"/>
            <a:r>
              <a:rPr lang="en-US" dirty="0">
                <a:solidFill>
                  <a:schemeClr val="tx2"/>
                </a:solidFill>
              </a:rPr>
              <a:t>●	Select</a:t>
            </a:r>
          </a:p>
          <a:p>
            <a:pPr algn="l"/>
            <a:r>
              <a:rPr lang="en-US" dirty="0">
                <a:solidFill>
                  <a:schemeClr val="tx2"/>
                </a:solidFill>
              </a:rPr>
              <a:t>●	Information</a:t>
            </a:r>
          </a:p>
          <a:p>
            <a:pPr algn="l"/>
            <a:r>
              <a:rPr lang="en-US" dirty="0">
                <a:solidFill>
                  <a:schemeClr val="tx2"/>
                </a:solidFill>
              </a:rPr>
              <a:t>●	Buttons</a:t>
            </a:r>
          </a:p>
          <a:p>
            <a:pPr algn="l"/>
            <a:endParaRPr lang="en-US" dirty="0">
              <a:solidFill>
                <a:schemeClr val="tx2"/>
              </a:solidFill>
            </a:endParaRPr>
          </a:p>
          <a:p>
            <a:pPr algn="l"/>
            <a:endParaRPr lang="en-US" dirty="0">
              <a:solidFill>
                <a:schemeClr val="tx2"/>
              </a:solidFill>
            </a:endParaRPr>
          </a:p>
          <a:p>
            <a:pPr algn="l"/>
            <a:endParaRPr lang="en-US" dirty="0">
              <a:solidFill>
                <a:schemeClr val="tx2"/>
              </a:solidFill>
            </a:endParaRPr>
          </a:p>
        </p:txBody>
      </p:sp>
      <p:pic>
        <p:nvPicPr>
          <p:cNvPr id="5" name="Picture 4">
            <a:extLst>
              <a:ext uri="{FF2B5EF4-FFF2-40B4-BE49-F238E27FC236}">
                <a16:creationId xmlns:a16="http://schemas.microsoft.com/office/drawing/2014/main" id="{254C3219-FC59-435F-8B85-E5421DC03272}"/>
              </a:ext>
            </a:extLst>
          </p:cNvPr>
          <p:cNvPicPr/>
          <p:nvPr/>
        </p:nvPicPr>
        <p:blipFill>
          <a:blip r:embed="rId2"/>
          <a:stretch>
            <a:fillRect/>
          </a:stretch>
        </p:blipFill>
        <p:spPr>
          <a:xfrm>
            <a:off x="8655057" y="418961"/>
            <a:ext cx="3533082" cy="5712348"/>
          </a:xfrm>
          <a:prstGeom prst="rect">
            <a:avLst/>
          </a:prstGeom>
        </p:spPr>
      </p:pic>
      <p:pic>
        <p:nvPicPr>
          <p:cNvPr id="3" name="Picture 2">
            <a:extLst>
              <a:ext uri="{FF2B5EF4-FFF2-40B4-BE49-F238E27FC236}">
                <a16:creationId xmlns:a16="http://schemas.microsoft.com/office/drawing/2014/main" id="{06C93DD7-304A-45C2-8C41-0745B8D1ED3A}"/>
              </a:ext>
            </a:extLst>
          </p:cNvPr>
          <p:cNvPicPr>
            <a:picLocks noChangeAspect="1"/>
          </p:cNvPicPr>
          <p:nvPr/>
        </p:nvPicPr>
        <p:blipFill>
          <a:blip r:embed="rId3"/>
          <a:stretch>
            <a:fillRect/>
          </a:stretch>
        </p:blipFill>
        <p:spPr>
          <a:xfrm>
            <a:off x="1986116" y="3512620"/>
            <a:ext cx="6668941" cy="3345380"/>
          </a:xfrm>
          <a:prstGeom prst="rect">
            <a:avLst/>
          </a:prstGeom>
        </p:spPr>
      </p:pic>
    </p:spTree>
    <p:extLst>
      <p:ext uri="{BB962C8B-B14F-4D97-AF65-F5344CB8AC3E}">
        <p14:creationId xmlns:p14="http://schemas.microsoft.com/office/powerpoint/2010/main" val="944957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a:xfrm>
            <a:off x="2521974" y="151322"/>
            <a:ext cx="7148052" cy="763600"/>
          </a:xfrm>
        </p:spPr>
        <p:txBody>
          <a:bodyPr/>
          <a:lstStyle/>
          <a:p>
            <a:r>
              <a:rPr lang="en-US" dirty="0"/>
              <a:t>Design overview</a:t>
            </a:r>
          </a:p>
        </p:txBody>
      </p:sp>
      <p:pic>
        <p:nvPicPr>
          <p:cNvPr id="7" name="Picture 6">
            <a:extLst>
              <a:ext uri="{FF2B5EF4-FFF2-40B4-BE49-F238E27FC236}">
                <a16:creationId xmlns:a16="http://schemas.microsoft.com/office/drawing/2014/main" id="{9C6B849A-534F-49C6-8AB4-E8BD9DEBAABD}"/>
              </a:ext>
            </a:extLst>
          </p:cNvPr>
          <p:cNvPicPr/>
          <p:nvPr/>
        </p:nvPicPr>
        <p:blipFill>
          <a:blip r:embed="rId2"/>
          <a:stretch>
            <a:fillRect/>
          </a:stretch>
        </p:blipFill>
        <p:spPr>
          <a:xfrm>
            <a:off x="692689" y="1048028"/>
            <a:ext cx="3171825" cy="5276850"/>
          </a:xfrm>
          <a:prstGeom prst="rect">
            <a:avLst/>
          </a:prstGeom>
        </p:spPr>
      </p:pic>
      <p:pic>
        <p:nvPicPr>
          <p:cNvPr id="8" name="Picture 7">
            <a:extLst>
              <a:ext uri="{FF2B5EF4-FFF2-40B4-BE49-F238E27FC236}">
                <a16:creationId xmlns:a16="http://schemas.microsoft.com/office/drawing/2014/main" id="{96C2110E-AD34-4661-A72D-81E2C605CDC6}"/>
              </a:ext>
            </a:extLst>
          </p:cNvPr>
          <p:cNvPicPr/>
          <p:nvPr/>
        </p:nvPicPr>
        <p:blipFill>
          <a:blip r:embed="rId3"/>
          <a:stretch>
            <a:fillRect/>
          </a:stretch>
        </p:blipFill>
        <p:spPr>
          <a:xfrm>
            <a:off x="4529137" y="1048028"/>
            <a:ext cx="3171825" cy="5276850"/>
          </a:xfrm>
          <a:prstGeom prst="rect">
            <a:avLst/>
          </a:prstGeom>
        </p:spPr>
      </p:pic>
      <p:pic>
        <p:nvPicPr>
          <p:cNvPr id="3" name="Picture 2">
            <a:extLst>
              <a:ext uri="{FF2B5EF4-FFF2-40B4-BE49-F238E27FC236}">
                <a16:creationId xmlns:a16="http://schemas.microsoft.com/office/drawing/2014/main" id="{3D8CC557-ED2D-4B7F-8CAD-1CB9C4688806}"/>
              </a:ext>
            </a:extLst>
          </p:cNvPr>
          <p:cNvPicPr>
            <a:picLocks noChangeAspect="1"/>
          </p:cNvPicPr>
          <p:nvPr/>
        </p:nvPicPr>
        <p:blipFill>
          <a:blip r:embed="rId4"/>
          <a:stretch>
            <a:fillRect/>
          </a:stretch>
        </p:blipFill>
        <p:spPr>
          <a:xfrm>
            <a:off x="8551072" y="1048028"/>
            <a:ext cx="2958982" cy="5276850"/>
          </a:xfrm>
          <a:prstGeom prst="rect">
            <a:avLst/>
          </a:prstGeom>
        </p:spPr>
      </p:pic>
    </p:spTree>
    <p:extLst>
      <p:ext uri="{BB962C8B-B14F-4D97-AF65-F5344CB8AC3E}">
        <p14:creationId xmlns:p14="http://schemas.microsoft.com/office/powerpoint/2010/main" val="300046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heel(1)">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D32005AA-A5F5-42F8-BEDD-2BBA96DEC82A}"/>
              </a:ext>
            </a:extLst>
          </p:cNvPr>
          <p:cNvSpPr>
            <a:spLocks noGrp="1"/>
          </p:cNvSpPr>
          <p:nvPr>
            <p:ph type="subTitle" idx="4"/>
          </p:nvPr>
        </p:nvSpPr>
        <p:spPr>
          <a:xfrm flipH="1">
            <a:off x="571500" y="1443367"/>
            <a:ext cx="10889672" cy="1985633"/>
          </a:xfrm>
        </p:spPr>
        <p:txBody>
          <a:bodyPr/>
          <a:lstStyle/>
          <a:p>
            <a:pPr algn="l"/>
            <a:r>
              <a:rPr lang="en-US" sz="2800" b="1" i="0" dirty="0">
                <a:solidFill>
                  <a:schemeClr val="tx2"/>
                </a:solidFill>
                <a:effectLst/>
                <a:latin typeface="Arial" panose="020B0604020202020204" pitchFamily="34" charset="0"/>
              </a:rPr>
              <a:t>Agile</a:t>
            </a:r>
            <a:endParaRPr lang="en-US" b="1" i="0" dirty="0">
              <a:solidFill>
                <a:schemeClr val="tx2"/>
              </a:solidFill>
              <a:effectLst/>
              <a:latin typeface="Arial" panose="020B0604020202020204" pitchFamily="34" charset="0"/>
            </a:endParaRPr>
          </a:p>
          <a:p>
            <a:pPr algn="l"/>
            <a:r>
              <a:rPr lang="en-US" b="0" i="0" dirty="0">
                <a:solidFill>
                  <a:schemeClr val="tx2"/>
                </a:solidFill>
                <a:effectLst/>
                <a:latin typeface="Arial" panose="020B0604020202020204" pitchFamily="34" charset="0"/>
              </a:rPr>
              <a:t>The Agile methodology comprises several short cycles (2-3 weeks each) thus ensuring risk minimization. After the completion of each cycle, the app development team reports the results to the client and if needed do the changes upon customer request. Thus, allowing the client to have the full control of the development process. Any app development lifecycle consists of the following stages:</a:t>
            </a:r>
          </a:p>
          <a:p>
            <a:pPr algn="l"/>
            <a:endParaRPr lang="en-US" b="0" i="0" u="sng" dirty="0">
              <a:solidFill>
                <a:schemeClr val="tx2"/>
              </a:solidFill>
              <a:effectLst/>
              <a:latin typeface="Arial" panose="020B0604020202020204" pitchFamily="34" charset="0"/>
            </a:endParaRPr>
          </a:p>
          <a:p>
            <a:endParaRPr lang="en-US" dirty="0">
              <a:solidFill>
                <a:schemeClr val="tx2"/>
              </a:solidFill>
            </a:endParaRPr>
          </a:p>
        </p:txBody>
      </p:sp>
      <p:sp>
        <p:nvSpPr>
          <p:cNvPr id="6" name="Title 5">
            <a:extLst>
              <a:ext uri="{FF2B5EF4-FFF2-40B4-BE49-F238E27FC236}">
                <a16:creationId xmlns:a16="http://schemas.microsoft.com/office/drawing/2014/main" id="{28E0BDE9-B1A9-4B7B-8665-D9D745088E4A}"/>
              </a:ext>
            </a:extLst>
          </p:cNvPr>
          <p:cNvSpPr>
            <a:spLocks noGrp="1"/>
          </p:cNvSpPr>
          <p:nvPr>
            <p:ph type="title"/>
          </p:nvPr>
        </p:nvSpPr>
        <p:spPr/>
        <p:txBody>
          <a:bodyPr/>
          <a:lstStyle/>
          <a:p>
            <a:r>
              <a:rPr lang="en-US" dirty="0">
                <a:solidFill>
                  <a:schemeClr val="tx2"/>
                </a:solidFill>
                <a:latin typeface="Open Sans" panose="020B0606030504020204" pitchFamily="34" charset="0"/>
              </a:rPr>
              <a:t>D</a:t>
            </a:r>
            <a:r>
              <a:rPr lang="en-US" b="1" i="0" dirty="0">
                <a:solidFill>
                  <a:schemeClr val="tx2"/>
                </a:solidFill>
                <a:effectLst/>
                <a:latin typeface="Open Sans" panose="020B0606030504020204" pitchFamily="34" charset="0"/>
              </a:rPr>
              <a:t>evelopment Methodology</a:t>
            </a:r>
            <a:endParaRPr lang="en-US" dirty="0">
              <a:solidFill>
                <a:schemeClr val="tx2"/>
              </a:solidFill>
            </a:endParaRPr>
          </a:p>
        </p:txBody>
      </p:sp>
      <p:pic>
        <p:nvPicPr>
          <p:cNvPr id="9" name="Picture 8" descr="A picture containing Teams&#10;&#10;Description automatically generated">
            <a:extLst>
              <a:ext uri="{FF2B5EF4-FFF2-40B4-BE49-F238E27FC236}">
                <a16:creationId xmlns:a16="http://schemas.microsoft.com/office/drawing/2014/main" id="{65933C1B-4C1A-4173-9C4D-1EA9983E4E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422" y="3429000"/>
            <a:ext cx="10572750" cy="2857500"/>
          </a:xfrm>
          <a:prstGeom prst="rect">
            <a:avLst/>
          </a:prstGeom>
        </p:spPr>
      </p:pic>
      <p:sp>
        <p:nvSpPr>
          <p:cNvPr id="7" name="TextBox 6">
            <a:extLst>
              <a:ext uri="{FF2B5EF4-FFF2-40B4-BE49-F238E27FC236}">
                <a16:creationId xmlns:a16="http://schemas.microsoft.com/office/drawing/2014/main" id="{6C286D6D-7483-463D-92E0-2278F0DA63FB}"/>
              </a:ext>
            </a:extLst>
          </p:cNvPr>
          <p:cNvSpPr txBox="1"/>
          <p:nvPr/>
        </p:nvSpPr>
        <p:spPr>
          <a:xfrm>
            <a:off x="0" y="6518623"/>
            <a:ext cx="3320249" cy="246221"/>
          </a:xfrm>
          <a:prstGeom prst="rect">
            <a:avLst/>
          </a:prstGeom>
          <a:noFill/>
        </p:spPr>
        <p:txBody>
          <a:bodyPr wrap="square">
            <a:spAutoFit/>
          </a:bodyPr>
          <a:lstStyle/>
          <a:p>
            <a:r>
              <a:rPr lang="en-US" sz="1000" b="0" dirty="0">
                <a:solidFill>
                  <a:schemeClr val="accent4">
                    <a:lumMod val="75000"/>
                  </a:schemeClr>
                </a:solidFill>
              </a:rPr>
              <a:t>*</a:t>
            </a:r>
            <a:r>
              <a:rPr lang="en-GB" sz="1000" b="0" dirty="0">
                <a:solidFill>
                  <a:schemeClr val="accent4">
                    <a:lumMod val="75000"/>
                  </a:schemeClr>
                </a:solidFill>
              </a:rPr>
              <a:t>For more details see [10], [11], [12]</a:t>
            </a:r>
            <a:endParaRPr lang="en-GB" sz="1000" dirty="0">
              <a:solidFill>
                <a:schemeClr val="accent4">
                  <a:lumMod val="75000"/>
                </a:schemeClr>
              </a:solidFill>
            </a:endParaRPr>
          </a:p>
        </p:txBody>
      </p:sp>
    </p:spTree>
    <p:extLst>
      <p:ext uri="{BB962C8B-B14F-4D97-AF65-F5344CB8AC3E}">
        <p14:creationId xmlns:p14="http://schemas.microsoft.com/office/powerpoint/2010/main" val="27293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9746218-F1B7-49EE-B968-02DBD84EAFB5}"/>
              </a:ext>
            </a:extLst>
          </p:cNvPr>
          <p:cNvSpPr>
            <a:spLocks noGrp="1"/>
          </p:cNvSpPr>
          <p:nvPr>
            <p:ph type="title"/>
          </p:nvPr>
        </p:nvSpPr>
        <p:spPr>
          <a:xfrm>
            <a:off x="960133" y="147206"/>
            <a:ext cx="10272000" cy="763600"/>
          </a:xfrm>
        </p:spPr>
        <p:txBody>
          <a:bodyPr/>
          <a:lstStyle/>
          <a:p>
            <a:r>
              <a:rPr lang="en-GB" dirty="0"/>
              <a:t>Gantt chart</a:t>
            </a:r>
            <a:endParaRPr lang="en-US" dirty="0"/>
          </a:p>
        </p:txBody>
      </p:sp>
      <p:pic>
        <p:nvPicPr>
          <p:cNvPr id="7" name="Picture 6">
            <a:extLst>
              <a:ext uri="{FF2B5EF4-FFF2-40B4-BE49-F238E27FC236}">
                <a16:creationId xmlns:a16="http://schemas.microsoft.com/office/drawing/2014/main" id="{8C9EEB62-6630-4A76-9D33-362321910CAE}"/>
              </a:ext>
            </a:extLst>
          </p:cNvPr>
          <p:cNvPicPr>
            <a:picLocks noChangeAspect="1"/>
          </p:cNvPicPr>
          <p:nvPr/>
        </p:nvPicPr>
        <p:blipFill>
          <a:blip r:embed="rId2"/>
          <a:stretch>
            <a:fillRect/>
          </a:stretch>
        </p:blipFill>
        <p:spPr>
          <a:xfrm>
            <a:off x="0" y="928595"/>
            <a:ext cx="12192000" cy="5422841"/>
          </a:xfrm>
          <a:prstGeom prst="rect">
            <a:avLst/>
          </a:prstGeom>
        </p:spPr>
      </p:pic>
    </p:spTree>
    <p:extLst>
      <p:ext uri="{BB962C8B-B14F-4D97-AF65-F5344CB8AC3E}">
        <p14:creationId xmlns:p14="http://schemas.microsoft.com/office/powerpoint/2010/main" val="324100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3000" fill="hold"/>
                                        <p:tgtEl>
                                          <p:spTgt spid="7"/>
                                        </p:tgtEl>
                                        <p:attrNameLst>
                                          <p:attrName>ppt_w</p:attrName>
                                        </p:attrNameLst>
                                      </p:cBhvr>
                                      <p:tavLst>
                                        <p:tav tm="0">
                                          <p:val>
                                            <p:fltVal val="0"/>
                                          </p:val>
                                        </p:tav>
                                        <p:tav tm="100000">
                                          <p:val>
                                            <p:strVal val="#ppt_w"/>
                                          </p:val>
                                        </p:tav>
                                      </p:tavLst>
                                    </p:anim>
                                    <p:anim calcmode="lin" valueType="num">
                                      <p:cBhvr>
                                        <p:cTn id="8" dur="3000" fill="hold"/>
                                        <p:tgtEl>
                                          <p:spTgt spid="7"/>
                                        </p:tgtEl>
                                        <p:attrNameLst>
                                          <p:attrName>ppt_h</p:attrName>
                                        </p:attrNameLst>
                                      </p:cBhvr>
                                      <p:tavLst>
                                        <p:tav tm="0">
                                          <p:val>
                                            <p:fltVal val="0"/>
                                          </p:val>
                                        </p:tav>
                                        <p:tav tm="100000">
                                          <p:val>
                                            <p:strVal val="#ppt_h"/>
                                          </p:val>
                                        </p:tav>
                                      </p:tavLst>
                                    </p:anim>
                                    <p:animEffect transition="in" filter="fade">
                                      <p:cBhvr>
                                        <p:cTn id="9" dur="3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91C59C9-21AB-47FC-B2FB-C3A2F69E1F45}"/>
              </a:ext>
            </a:extLst>
          </p:cNvPr>
          <p:cNvSpPr txBox="1"/>
          <p:nvPr/>
        </p:nvSpPr>
        <p:spPr>
          <a:xfrm>
            <a:off x="3048866" y="384003"/>
            <a:ext cx="6094268" cy="721736"/>
          </a:xfrm>
          <a:prstGeom prst="rect">
            <a:avLst/>
          </a:prstGeom>
          <a:noFill/>
        </p:spPr>
        <p:txBody>
          <a:bodyPr wrap="square">
            <a:spAutoFit/>
          </a:bodyPr>
          <a:lstStyle/>
          <a:p>
            <a:pPr marR="0" lvl="0" algn="ctr">
              <a:lnSpc>
                <a:spcPct val="107000"/>
              </a:lnSpc>
              <a:spcBef>
                <a:spcPts val="0"/>
              </a:spcBef>
              <a:spcAft>
                <a:spcPts val="800"/>
              </a:spcAft>
            </a:pPr>
            <a:r>
              <a:rPr lang="en-GB" sz="40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Conclusion</a:t>
            </a:r>
            <a:endParaRPr lang="en-US" sz="4800" b="1"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Subtitle 4">
            <a:extLst>
              <a:ext uri="{FF2B5EF4-FFF2-40B4-BE49-F238E27FC236}">
                <a16:creationId xmlns:a16="http://schemas.microsoft.com/office/drawing/2014/main" id="{828BBDD6-81E8-42BA-8E08-97B4128BFBF8}"/>
              </a:ext>
            </a:extLst>
          </p:cNvPr>
          <p:cNvSpPr txBox="1">
            <a:spLocks/>
          </p:cNvSpPr>
          <p:nvPr/>
        </p:nvSpPr>
        <p:spPr>
          <a:xfrm flipH="1">
            <a:off x="651164" y="1312558"/>
            <a:ext cx="10889672" cy="489159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eaLnBrk="1" hangingPunct="1">
              <a:lnSpc>
                <a:spcPct val="100000"/>
              </a:lnSpc>
              <a:spcBef>
                <a:spcPts val="0"/>
              </a:spcBef>
              <a:spcAft>
                <a:spcPts val="0"/>
              </a:spcAft>
              <a:buClr>
                <a:srgbClr val="F3F3F3"/>
              </a:buClr>
              <a:buSzPts val="1100"/>
              <a:buFont typeface="Josefin Slab"/>
              <a:buNone/>
              <a:defRPr sz="1867" b="0" i="0" u="none" strike="noStrike" cap="none">
                <a:solidFill>
                  <a:srgbClr val="F3F3F3"/>
                </a:solidFill>
                <a:latin typeface="Fira Sans Condensed Light"/>
                <a:ea typeface="Fira Sans Condensed Light"/>
                <a:cs typeface="Fira Sans Condensed Light"/>
                <a:sym typeface="Fira Sans Condensed Light"/>
              </a:defRPr>
            </a:lvl1pPr>
            <a:lvl2pPr marL="914400" marR="0" lvl="1"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2pPr>
            <a:lvl3pPr marL="1371600" marR="0" lvl="2"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3pPr>
            <a:lvl4pPr marL="1828800" marR="0" lvl="3"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4pPr>
            <a:lvl5pPr marL="2286000" marR="0" lvl="4"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5pPr>
            <a:lvl6pPr marL="2743200" marR="0" lvl="5"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6pPr>
            <a:lvl7pPr marL="3200400" marR="0" lvl="6"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7pPr>
            <a:lvl8pPr marL="3657600" marR="0" lvl="7"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8pPr>
            <a:lvl9pPr marL="4114800" marR="0" lvl="8" indent="-304800" algn="ctr" rtl="0" eaLnBrk="1" hangingPunct="1">
              <a:lnSpc>
                <a:spcPct val="100000"/>
              </a:lnSpc>
              <a:spcBef>
                <a:spcPts val="0"/>
              </a:spcBef>
              <a:spcAft>
                <a:spcPts val="0"/>
              </a:spcAft>
              <a:buClr>
                <a:srgbClr val="F3F3F3"/>
              </a:buClr>
              <a:buSzPts val="1100"/>
              <a:buFont typeface="Josefin Slab"/>
              <a:buNone/>
              <a:defRPr sz="1467" b="0" i="0" u="none" strike="noStrike" cap="none">
                <a:solidFill>
                  <a:srgbClr val="F3F3F3"/>
                </a:solidFill>
                <a:latin typeface="Josefin Slab"/>
                <a:ea typeface="Josefin Slab"/>
                <a:cs typeface="Josefin Slab"/>
                <a:sym typeface="Josefin Slab"/>
              </a:defRPr>
            </a:lvl9pPr>
          </a:lstStyle>
          <a:p>
            <a:pPr algn="just">
              <a:lnSpc>
                <a:spcPct val="150000"/>
              </a:lnSpc>
            </a:pPr>
            <a:r>
              <a:rPr lang="en-US" sz="2800" dirty="0">
                <a:solidFill>
                  <a:schemeClr val="accent4"/>
                </a:solidFill>
                <a:effectLst/>
                <a:ea typeface="Times New Roman" panose="02020603050405020304" pitchFamily="18" charset="0"/>
              </a:rPr>
              <a:t>	</a:t>
            </a:r>
            <a:r>
              <a:rPr lang="en-GB" sz="2800" dirty="0">
                <a:solidFill>
                  <a:schemeClr val="accent4"/>
                </a:solidFill>
                <a:effectLst/>
                <a:ea typeface="Times New Roman" panose="02020603050405020304" pitchFamily="18" charset="0"/>
              </a:rPr>
              <a:t>For my major project, the </a:t>
            </a:r>
            <a:r>
              <a:rPr lang="en-US" sz="2800" dirty="0">
                <a:solidFill>
                  <a:schemeClr val="accent4"/>
                </a:solidFill>
                <a:effectLst/>
                <a:ea typeface="Times New Roman" panose="02020603050405020304" pitchFamily="18" charset="0"/>
              </a:rPr>
              <a:t>Android application (WC Finder) will be made in order to provide the locational and information regarding the public toilet present near the geographical location of the user. WC Finder will have a proper authentication process that will allow both user and admin to enter the application securely and uniquely. In this application several tools are in use such as Google Maps and Firebase tools which play an important role in this application. </a:t>
            </a:r>
            <a:endParaRPr lang="en-GB" sz="2800" dirty="0">
              <a:solidFill>
                <a:schemeClr val="accent4"/>
              </a:solidFill>
              <a:effectLst/>
              <a:ea typeface="Arial" panose="020B0604020202020204" pitchFamily="34" charset="0"/>
            </a:endParaRPr>
          </a:p>
          <a:p>
            <a:endParaRPr lang="en-US" sz="3200" dirty="0">
              <a:solidFill>
                <a:schemeClr val="accent4"/>
              </a:solidFill>
            </a:endParaRPr>
          </a:p>
        </p:txBody>
      </p:sp>
    </p:spTree>
    <p:extLst>
      <p:ext uri="{BB962C8B-B14F-4D97-AF65-F5344CB8AC3E}">
        <p14:creationId xmlns:p14="http://schemas.microsoft.com/office/powerpoint/2010/main" val="2930051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6514620-A01A-4240-9251-1C22AACAE9D5}"/>
              </a:ext>
            </a:extLst>
          </p:cNvPr>
          <p:cNvSpPr>
            <a:spLocks noGrp="1"/>
          </p:cNvSpPr>
          <p:nvPr>
            <p:ph type="subTitle" idx="3"/>
          </p:nvPr>
        </p:nvSpPr>
        <p:spPr>
          <a:xfrm flipH="1">
            <a:off x="442450" y="856565"/>
            <a:ext cx="11641393" cy="6001435"/>
          </a:xfrm>
        </p:spPr>
        <p:txBody>
          <a:bodyPr anchor="t"/>
          <a:lstStyle/>
          <a:p>
            <a:pPr algn="l">
              <a:lnSpc>
                <a:spcPct val="115000"/>
              </a:lnSpc>
            </a:pPr>
            <a:r>
              <a:rPr lang="en-GB" sz="1400" dirty="0">
                <a:effectLst/>
                <a:latin typeface="Fira Sans Condensed Light"/>
                <a:ea typeface="Times New Roman" panose="02020603050405020304" pitchFamily="18" charset="0"/>
              </a:rPr>
              <a:t>[1] K. S. Ali and N. M. Abid, “The Importance of Google Maps for Traffic in Calculating the Level of Service for the Road and Traffic Delay,” </a:t>
            </a:r>
            <a:r>
              <a:rPr lang="en-GB" sz="1400" i="1" dirty="0">
                <a:effectLst/>
                <a:latin typeface="Fira Sans Condensed Light"/>
                <a:ea typeface="Times New Roman" panose="02020603050405020304" pitchFamily="18" charset="0"/>
              </a:rPr>
              <a:t>IOP Conference Series: Materials Science and Engineering</a:t>
            </a:r>
            <a:r>
              <a:rPr lang="en-GB" sz="1400" dirty="0">
                <a:effectLst/>
                <a:latin typeface="Fira Sans Condensed Light"/>
                <a:ea typeface="Times New Roman" panose="02020603050405020304" pitchFamily="18" charset="0"/>
              </a:rPr>
              <a:t>, vol. 1076, no. 1, p. 012015, Feb. 2021,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10.1088/1757-899x/1076/1/012015.</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[2] T. Chen, D. Kong, and Y. Hong, “Development and Implementation of Anti Phishing Wi-Fi and Information Security Protection APP based on Android,” </a:t>
            </a:r>
            <a:r>
              <a:rPr lang="en-GB" sz="1400" i="1" dirty="0">
                <a:effectLst/>
                <a:latin typeface="Fira Sans Condensed Light"/>
                <a:ea typeface="Times New Roman" panose="02020603050405020304" pitchFamily="18" charset="0"/>
              </a:rPr>
              <a:t>Journal of Physics: Conference Series</a:t>
            </a:r>
            <a:r>
              <a:rPr lang="en-GB" sz="1400" dirty="0">
                <a:effectLst/>
                <a:latin typeface="Fira Sans Condensed Light"/>
                <a:ea typeface="Times New Roman" panose="02020603050405020304" pitchFamily="18" charset="0"/>
              </a:rPr>
              <a:t>, vol. 1802, no. 3, p. 032109, Mar. 2021,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10.1088/1742-6596/1802/3/032109.</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[3] M. </a:t>
            </a:r>
            <a:r>
              <a:rPr lang="en-GB" sz="1400" dirty="0" err="1">
                <a:effectLst/>
                <a:latin typeface="Fira Sans Condensed Light"/>
                <a:ea typeface="Times New Roman" panose="02020603050405020304" pitchFamily="18" charset="0"/>
              </a:rPr>
              <a:t>Reyhani</a:t>
            </a:r>
            <a:r>
              <a:rPr lang="en-GB" sz="1400" dirty="0">
                <a:effectLst/>
                <a:latin typeface="Fira Sans Condensed Light"/>
                <a:ea typeface="Times New Roman" panose="02020603050405020304" pitchFamily="18" charset="0"/>
              </a:rPr>
              <a:t> </a:t>
            </a:r>
            <a:r>
              <a:rPr lang="en-GB" sz="1400" dirty="0" err="1">
                <a:effectLst/>
                <a:latin typeface="Fira Sans Condensed Light"/>
                <a:ea typeface="Times New Roman" panose="02020603050405020304" pitchFamily="18" charset="0"/>
              </a:rPr>
              <a:t>Hamedani</a:t>
            </a:r>
            <a:r>
              <a:rPr lang="en-GB" sz="1400" dirty="0">
                <a:effectLst/>
                <a:latin typeface="Fira Sans Condensed Light"/>
                <a:ea typeface="Times New Roman" panose="02020603050405020304" pitchFamily="18" charset="0"/>
              </a:rPr>
              <a:t>, D. Shin, M. Lee, S.-J. Cho, and C. Hwang, “</a:t>
            </a:r>
            <a:r>
              <a:rPr lang="en-GB" sz="1400" dirty="0" err="1">
                <a:effectLst/>
                <a:latin typeface="Fira Sans Condensed Light"/>
                <a:ea typeface="Times New Roman" panose="02020603050405020304" pitchFamily="18" charset="0"/>
              </a:rPr>
              <a:t>AndroClass</a:t>
            </a:r>
            <a:r>
              <a:rPr lang="en-GB" sz="1400" dirty="0">
                <a:effectLst/>
                <a:latin typeface="Fira Sans Condensed Light"/>
                <a:ea typeface="Times New Roman" panose="02020603050405020304" pitchFamily="18" charset="0"/>
              </a:rPr>
              <a:t>: An Effective Method to Classify Android Applications by Applying Deep Neural Networks to Comprehensive Features,” </a:t>
            </a:r>
            <a:r>
              <a:rPr lang="en-GB" sz="1400" i="1" dirty="0">
                <a:effectLst/>
                <a:latin typeface="Fira Sans Condensed Light"/>
                <a:ea typeface="Times New Roman" panose="02020603050405020304" pitchFamily="18" charset="0"/>
              </a:rPr>
              <a:t>Wireless Communications and Mobile Computing</a:t>
            </a:r>
            <a:r>
              <a:rPr lang="en-GB" sz="1400" dirty="0">
                <a:effectLst/>
                <a:latin typeface="Fira Sans Condensed Light"/>
                <a:ea typeface="Times New Roman" panose="02020603050405020304" pitchFamily="18" charset="0"/>
              </a:rPr>
              <a:t>, vol. 2018, no. 1, pp. 1–21, Sep. 2018,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10.1155/2018/1250359.</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[4] O. Samuel, M. Owolabi, and </a:t>
            </a:r>
            <a:r>
              <a:rPr lang="en-GB" sz="1400" dirty="0" err="1">
                <a:effectLst/>
                <a:latin typeface="Fira Sans Condensed Light"/>
                <a:ea typeface="Times New Roman" panose="02020603050405020304" pitchFamily="18" charset="0"/>
              </a:rPr>
              <a:t>Jadesola</a:t>
            </a:r>
            <a:r>
              <a:rPr lang="en-GB" sz="1400" dirty="0">
                <a:effectLst/>
                <a:latin typeface="Fira Sans Condensed Light"/>
                <a:ea typeface="Times New Roman" panose="02020603050405020304" pitchFamily="18" charset="0"/>
              </a:rPr>
              <a:t>, “PROMOTING THE USE OF MOBILE DEVICES FOR E-LEARNING SOLUTIONS: DEVELOPING AN ANDROID APP FOR NATIONAL OPEN UNIVERSITY OF NIGERIA,” </a:t>
            </a:r>
            <a:r>
              <a:rPr lang="en-GB" sz="1400" i="1" dirty="0">
                <a:effectLst/>
                <a:latin typeface="Fira Sans Condensed Light"/>
                <a:ea typeface="Times New Roman" panose="02020603050405020304" pitchFamily="18" charset="0"/>
              </a:rPr>
              <a:t>AU E-Journal of Interdisciplinary Research</a:t>
            </a:r>
            <a:r>
              <a:rPr lang="en-GB" sz="1400" dirty="0">
                <a:effectLst/>
                <a:latin typeface="Fira Sans Condensed Light"/>
                <a:ea typeface="Times New Roman" panose="02020603050405020304" pitchFamily="18" charset="0"/>
              </a:rPr>
              <a:t>, vol. 3, no. 2, 2018, Accessed: Jul. 22, 2021. [Online].</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[5] M. L. Spaulding </a:t>
            </a:r>
            <a:r>
              <a:rPr lang="en-GB" sz="1400" i="1" dirty="0">
                <a:effectLst/>
                <a:latin typeface="Fira Sans Condensed Light"/>
                <a:ea typeface="Times New Roman" panose="02020603050405020304" pitchFamily="18" charset="0"/>
              </a:rPr>
              <a:t>et al.</a:t>
            </a:r>
            <a:r>
              <a:rPr lang="en-GB" sz="1400" dirty="0">
                <a:effectLst/>
                <a:latin typeface="Fira Sans Condensed Light"/>
                <a:ea typeface="Times New Roman" panose="02020603050405020304" pitchFamily="18" charset="0"/>
              </a:rPr>
              <a:t>, “STORMTOOLS, Coastal Environmental Risk Index (CERI) Risk and Damage Assessment App,” </a:t>
            </a:r>
            <a:r>
              <a:rPr lang="en-GB" sz="1400" i="1" dirty="0">
                <a:effectLst/>
                <a:latin typeface="Fira Sans Condensed Light"/>
                <a:ea typeface="Times New Roman" panose="02020603050405020304" pitchFamily="18" charset="0"/>
              </a:rPr>
              <a:t>Journal of Marine Science and Engineering</a:t>
            </a:r>
            <a:r>
              <a:rPr lang="en-GB" sz="1400" dirty="0">
                <a:effectLst/>
                <a:latin typeface="Fira Sans Condensed Light"/>
                <a:ea typeface="Times New Roman" panose="02020603050405020304" pitchFamily="18" charset="0"/>
              </a:rPr>
              <a:t>, vol. 8, no. 2, p. 129, Feb. 2020,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10.3390/jmse8020129.</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[6] A. </a:t>
            </a:r>
            <a:r>
              <a:rPr lang="en-GB" sz="1400" dirty="0" err="1">
                <a:effectLst/>
                <a:latin typeface="Fira Sans Condensed Light"/>
                <a:ea typeface="Times New Roman" panose="02020603050405020304" pitchFamily="18" charset="0"/>
              </a:rPr>
              <a:t>Skopeliti</a:t>
            </a:r>
            <a:r>
              <a:rPr lang="en-GB" sz="1400" dirty="0">
                <a:effectLst/>
                <a:latin typeface="Fira Sans Condensed Light"/>
                <a:ea typeface="Times New Roman" panose="02020603050405020304" pitchFamily="18" charset="0"/>
              </a:rPr>
              <a:t> and L. </a:t>
            </a:r>
            <a:r>
              <a:rPr lang="en-GB" sz="1400" dirty="0" err="1">
                <a:effectLst/>
                <a:latin typeface="Fira Sans Condensed Light"/>
                <a:ea typeface="Times New Roman" panose="02020603050405020304" pitchFamily="18" charset="0"/>
              </a:rPr>
              <a:t>Stamou</a:t>
            </a:r>
            <a:r>
              <a:rPr lang="en-GB" sz="1400" dirty="0">
                <a:effectLst/>
                <a:latin typeface="Fira Sans Condensed Light"/>
                <a:ea typeface="Times New Roman" panose="02020603050405020304" pitchFamily="18" charset="0"/>
              </a:rPr>
              <a:t>, “Online Map Services: Contemporary Cartography or a New Cartographic Culture?,” </a:t>
            </a:r>
            <a:r>
              <a:rPr lang="en-GB" sz="1400" i="1" dirty="0">
                <a:effectLst/>
                <a:latin typeface="Fira Sans Condensed Light"/>
                <a:ea typeface="Times New Roman" panose="02020603050405020304" pitchFamily="18" charset="0"/>
              </a:rPr>
              <a:t>ISPRS International Journal of Geo-Information</a:t>
            </a:r>
            <a:r>
              <a:rPr lang="en-GB" sz="1400" dirty="0">
                <a:effectLst/>
                <a:latin typeface="Fira Sans Condensed Light"/>
                <a:ea typeface="Times New Roman" panose="02020603050405020304" pitchFamily="18" charset="0"/>
              </a:rPr>
              <a:t>, vol. 8, no. 5, p. 215, May 2019,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10.3390/ijgi8050215.</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[7] W. </a:t>
            </a:r>
            <a:r>
              <a:rPr lang="en-GB" sz="1400" dirty="0" err="1">
                <a:effectLst/>
                <a:latin typeface="Fira Sans Condensed Light"/>
                <a:ea typeface="Times New Roman" panose="02020603050405020304" pitchFamily="18" charset="0"/>
              </a:rPr>
              <a:t>Yanuartha</a:t>
            </a:r>
            <a:r>
              <a:rPr lang="en-GB" sz="1400" dirty="0">
                <a:effectLst/>
                <a:latin typeface="Fira Sans Condensed Light"/>
                <a:ea typeface="Times New Roman" panose="02020603050405020304" pitchFamily="18" charset="0"/>
              </a:rPr>
              <a:t>, M. </a:t>
            </a:r>
            <a:r>
              <a:rPr lang="en-GB" sz="1400" dirty="0" err="1">
                <a:effectLst/>
                <a:latin typeface="Fira Sans Condensed Light"/>
                <a:ea typeface="Times New Roman" panose="02020603050405020304" pitchFamily="18" charset="0"/>
              </a:rPr>
              <a:t>Fadli</a:t>
            </a:r>
            <a:r>
              <a:rPr lang="en-GB" sz="1400" dirty="0">
                <a:effectLst/>
                <a:latin typeface="Fira Sans Condensed Light"/>
                <a:ea typeface="Times New Roman" panose="02020603050405020304" pitchFamily="18" charset="0"/>
              </a:rPr>
              <a:t>, T. T. </a:t>
            </a:r>
            <a:r>
              <a:rPr lang="en-GB" sz="1400" dirty="0" err="1">
                <a:effectLst/>
                <a:latin typeface="Fira Sans Condensed Light"/>
                <a:ea typeface="Times New Roman" panose="02020603050405020304" pitchFamily="18" charset="0"/>
              </a:rPr>
              <a:t>Wulansari</a:t>
            </a:r>
            <a:r>
              <a:rPr lang="en-GB" sz="1400" dirty="0">
                <a:effectLst/>
                <a:latin typeface="Fira Sans Condensed Light"/>
                <a:ea typeface="Times New Roman" panose="02020603050405020304" pitchFamily="18" charset="0"/>
              </a:rPr>
              <a:t>, </a:t>
            </a:r>
            <a:r>
              <a:rPr lang="en-GB" sz="1400" dirty="0" err="1">
                <a:effectLst/>
                <a:latin typeface="Fira Sans Condensed Light"/>
                <a:ea typeface="Times New Roman" panose="02020603050405020304" pitchFamily="18" charset="0"/>
              </a:rPr>
              <a:t>Abiratno</a:t>
            </a:r>
            <a:r>
              <a:rPr lang="en-GB" sz="1400" dirty="0">
                <a:effectLst/>
                <a:latin typeface="Fira Sans Condensed Light"/>
                <a:ea typeface="Times New Roman" panose="02020603050405020304" pitchFamily="18" charset="0"/>
              </a:rPr>
              <a:t>, N. W. </a:t>
            </a:r>
            <a:r>
              <a:rPr lang="en-GB" sz="1400" dirty="0" err="1">
                <a:effectLst/>
                <a:latin typeface="Fira Sans Condensed Light"/>
                <a:ea typeface="Times New Roman" panose="02020603050405020304" pitchFamily="18" charset="0"/>
              </a:rPr>
              <a:t>Wulan</a:t>
            </a:r>
            <a:r>
              <a:rPr lang="en-GB" sz="1400" dirty="0">
                <a:effectLst/>
                <a:latin typeface="Fira Sans Condensed Light"/>
                <a:ea typeface="Times New Roman" panose="02020603050405020304" pitchFamily="18" charset="0"/>
              </a:rPr>
              <a:t> Sari, and M. R. </a:t>
            </a:r>
            <a:r>
              <a:rPr lang="en-GB" sz="1400" dirty="0" err="1">
                <a:effectLst/>
                <a:latin typeface="Fira Sans Condensed Light"/>
                <a:ea typeface="Times New Roman" panose="02020603050405020304" pitchFamily="18" charset="0"/>
              </a:rPr>
              <a:t>Hutauruk</a:t>
            </a:r>
            <a:r>
              <a:rPr lang="en-GB" sz="1400" dirty="0">
                <a:effectLst/>
                <a:latin typeface="Fira Sans Condensed Light"/>
                <a:ea typeface="Times New Roman" panose="02020603050405020304" pitchFamily="18" charset="0"/>
              </a:rPr>
              <a:t>, “Development of Digital Map System for Poor Population Distribution,” </a:t>
            </a:r>
            <a:r>
              <a:rPr lang="en-GB" sz="1400" i="1" dirty="0">
                <a:effectLst/>
                <a:latin typeface="Fira Sans Condensed Light"/>
                <a:ea typeface="Times New Roman" panose="02020603050405020304" pitchFamily="18" charset="0"/>
              </a:rPr>
              <a:t>Journal of Physics: Conference Series</a:t>
            </a:r>
            <a:r>
              <a:rPr lang="en-GB" sz="1400" dirty="0">
                <a:effectLst/>
                <a:latin typeface="Fira Sans Condensed Light"/>
                <a:ea typeface="Times New Roman" panose="02020603050405020304" pitchFamily="18" charset="0"/>
              </a:rPr>
              <a:t>, vol. 1807, no. 1, p. 012018, Apr. 2021,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10.1088/1742-6596/1807/1/012018.</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[8] T. Ngo, “Essential app engine,” </a:t>
            </a:r>
            <a:r>
              <a:rPr lang="en-GB" sz="1400" i="1" dirty="0">
                <a:effectLst/>
                <a:latin typeface="Fira Sans Condensed Light"/>
                <a:ea typeface="Times New Roman" panose="02020603050405020304" pitchFamily="18" charset="0"/>
              </a:rPr>
              <a:t>ACM SIGSOFT Software Engineering Notes</a:t>
            </a:r>
            <a:r>
              <a:rPr lang="en-GB" sz="1400" dirty="0">
                <a:effectLst/>
                <a:latin typeface="Fira Sans Condensed Light"/>
                <a:ea typeface="Times New Roman" panose="02020603050405020304" pitchFamily="18" charset="0"/>
              </a:rPr>
              <a:t>, vol. 37, no. 2, pp. 37–37, Apr. 2012, </a:t>
            </a:r>
            <a:r>
              <a:rPr lang="en-GB" sz="1400" dirty="0" err="1">
                <a:effectLst/>
                <a:latin typeface="Fira Sans Condensed Light"/>
                <a:ea typeface="Times New Roman" panose="02020603050405020304" pitchFamily="18" charset="0"/>
              </a:rPr>
              <a:t>doi</a:t>
            </a:r>
            <a:r>
              <a:rPr lang="en-GB" sz="1400" dirty="0">
                <a:effectLst/>
                <a:latin typeface="Fira Sans Condensed Light"/>
                <a:ea typeface="Times New Roman" panose="02020603050405020304" pitchFamily="18" charset="0"/>
              </a:rPr>
              <a:t>: 10.1145/2108144.2108173.</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[9] J. F. </a:t>
            </a:r>
            <a:r>
              <a:rPr lang="en-GB" sz="1400" dirty="0" err="1">
                <a:effectLst/>
                <a:latin typeface="Fira Sans Condensed Light"/>
                <a:ea typeface="Times New Roman" panose="02020603050405020304" pitchFamily="18" charset="0"/>
              </a:rPr>
              <a:t>Dimarzio</a:t>
            </a:r>
            <a:r>
              <a:rPr lang="en-GB" sz="1400" dirty="0">
                <a:effectLst/>
                <a:latin typeface="Fira Sans Condensed Light"/>
                <a:ea typeface="Times New Roman" panose="02020603050405020304" pitchFamily="18" charset="0"/>
              </a:rPr>
              <a:t>, </a:t>
            </a:r>
            <a:r>
              <a:rPr lang="en-GB" sz="1400" i="1" dirty="0">
                <a:effectLst/>
                <a:latin typeface="Fira Sans Condensed Light"/>
                <a:ea typeface="Times New Roman" panose="02020603050405020304" pitchFamily="18" charset="0"/>
              </a:rPr>
              <a:t>Beginning Android® programming with Android Studio</a:t>
            </a:r>
            <a:r>
              <a:rPr lang="en-GB" sz="1400" dirty="0">
                <a:effectLst/>
                <a:latin typeface="Fira Sans Condensed Light"/>
                <a:ea typeface="Times New Roman" panose="02020603050405020304" pitchFamily="18" charset="0"/>
              </a:rPr>
              <a:t>. John Wiley &amp; Sons Inc., 2017.</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[10] N. Smyth, </a:t>
            </a:r>
            <a:r>
              <a:rPr lang="en-GB" sz="1400" i="1" dirty="0">
                <a:effectLst/>
                <a:latin typeface="Fira Sans Condensed Light"/>
                <a:ea typeface="Times New Roman" panose="02020603050405020304" pitchFamily="18" charset="0"/>
              </a:rPr>
              <a:t>Android studio development.</a:t>
            </a:r>
            <a:r>
              <a:rPr lang="en-GB" sz="1400" dirty="0">
                <a:effectLst/>
                <a:latin typeface="Fira Sans Condensed Light"/>
                <a:ea typeface="Times New Roman" panose="02020603050405020304" pitchFamily="18" charset="0"/>
              </a:rPr>
              <a:t> United Kingdom] </a:t>
            </a:r>
            <a:r>
              <a:rPr lang="en-GB" sz="1400" dirty="0" err="1">
                <a:effectLst/>
                <a:latin typeface="Fira Sans Condensed Light"/>
                <a:ea typeface="Times New Roman" panose="02020603050405020304" pitchFamily="18" charset="0"/>
              </a:rPr>
              <a:t>Ebookfrenzy</a:t>
            </a:r>
            <a:r>
              <a:rPr lang="en-GB" sz="1400" dirty="0">
                <a:effectLst/>
                <a:latin typeface="Fira Sans Condensed Light"/>
                <a:ea typeface="Times New Roman" panose="02020603050405020304" pitchFamily="18" charset="0"/>
              </a:rPr>
              <a:t>, 2015.</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[11] I. F. Darwin, </a:t>
            </a:r>
            <a:r>
              <a:rPr lang="en-GB" sz="1400" i="1" dirty="0">
                <a:effectLst/>
                <a:latin typeface="Fira Sans Condensed Light"/>
                <a:ea typeface="Times New Roman" panose="02020603050405020304" pitchFamily="18" charset="0"/>
              </a:rPr>
              <a:t>Android cookbook</a:t>
            </a:r>
            <a:r>
              <a:rPr lang="en-GB" sz="1400" dirty="0">
                <a:effectLst/>
                <a:latin typeface="Fira Sans Condensed Light"/>
                <a:ea typeface="Times New Roman" panose="02020603050405020304" pitchFamily="18" charset="0"/>
              </a:rPr>
              <a:t>. Beijing: </a:t>
            </a:r>
            <a:r>
              <a:rPr lang="en-GB" sz="1400" dirty="0" err="1">
                <a:effectLst/>
                <a:latin typeface="Fira Sans Condensed Light"/>
                <a:ea typeface="Times New Roman" panose="02020603050405020304" pitchFamily="18" charset="0"/>
              </a:rPr>
              <a:t>O’reilly</a:t>
            </a:r>
            <a:r>
              <a:rPr lang="en-GB" sz="1400" dirty="0">
                <a:effectLst/>
                <a:latin typeface="Fira Sans Condensed Light"/>
                <a:ea typeface="Times New Roman" panose="02020603050405020304" pitchFamily="18" charset="0"/>
              </a:rPr>
              <a:t>, 2017.</a:t>
            </a:r>
            <a:endParaRPr lang="en-GB" sz="1400" dirty="0">
              <a:effectLst/>
              <a:latin typeface="Fira Sans Condensed Light"/>
              <a:ea typeface="Arial" panose="020B0604020202020204" pitchFamily="34" charset="0"/>
            </a:endParaRPr>
          </a:p>
          <a:p>
            <a:pPr algn="l">
              <a:lnSpc>
                <a:spcPct val="115000"/>
              </a:lnSpc>
            </a:pPr>
            <a:r>
              <a:rPr lang="en-GB" sz="1400" dirty="0">
                <a:effectLst/>
                <a:latin typeface="Fira Sans Condensed Light"/>
                <a:ea typeface="Times New Roman" panose="02020603050405020304" pitchFamily="18" charset="0"/>
              </a:rPr>
              <a:t>[12] G. </a:t>
            </a:r>
            <a:r>
              <a:rPr lang="en-GB" sz="1400" dirty="0" err="1">
                <a:effectLst/>
                <a:latin typeface="Fira Sans Condensed Light"/>
                <a:ea typeface="Times New Roman" panose="02020603050405020304" pitchFamily="18" charset="0"/>
              </a:rPr>
              <a:t>Svennerberg</a:t>
            </a:r>
            <a:r>
              <a:rPr lang="en-GB" sz="1400" dirty="0">
                <a:effectLst/>
                <a:latin typeface="Fira Sans Condensed Light"/>
                <a:ea typeface="Times New Roman" panose="02020603050405020304" pitchFamily="18" charset="0"/>
              </a:rPr>
              <a:t> and Springer </a:t>
            </a:r>
            <a:r>
              <a:rPr lang="en-GB" sz="1400" dirty="0" err="1">
                <a:effectLst/>
                <a:latin typeface="Fira Sans Condensed Light"/>
                <a:ea typeface="Times New Roman" panose="02020603050405020304" pitchFamily="18" charset="0"/>
              </a:rPr>
              <a:t>Science+Business</a:t>
            </a:r>
            <a:r>
              <a:rPr lang="en-GB" sz="1400" dirty="0">
                <a:effectLst/>
                <a:latin typeface="Fira Sans Condensed Light"/>
                <a:ea typeface="Times New Roman" panose="02020603050405020304" pitchFamily="18" charset="0"/>
              </a:rPr>
              <a:t> Media, </a:t>
            </a:r>
            <a:r>
              <a:rPr lang="en-GB" sz="1400" i="1" dirty="0">
                <a:effectLst/>
                <a:latin typeface="Fira Sans Condensed Light"/>
                <a:ea typeface="Times New Roman" panose="02020603050405020304" pitchFamily="18" charset="0"/>
              </a:rPr>
              <a:t>Beginning Google Maps API 3</a:t>
            </a:r>
            <a:r>
              <a:rPr lang="en-GB" sz="1400" dirty="0">
                <a:effectLst/>
                <a:latin typeface="Fira Sans Condensed Light"/>
                <a:ea typeface="Times New Roman" panose="02020603050405020304" pitchFamily="18" charset="0"/>
              </a:rPr>
              <a:t>. New York: </a:t>
            </a:r>
            <a:r>
              <a:rPr lang="en-GB" sz="1400" dirty="0" err="1">
                <a:effectLst/>
                <a:latin typeface="Fira Sans Condensed Light"/>
                <a:ea typeface="Times New Roman" panose="02020603050405020304" pitchFamily="18" charset="0"/>
              </a:rPr>
              <a:t>Apress</a:t>
            </a:r>
            <a:r>
              <a:rPr lang="en-GB" sz="1400" dirty="0">
                <a:effectLst/>
                <a:latin typeface="Fira Sans Condensed Light"/>
                <a:ea typeface="Times New Roman" panose="02020603050405020304" pitchFamily="18" charset="0"/>
              </a:rPr>
              <a:t>, 2010.</a:t>
            </a:r>
            <a:endParaRPr lang="en-GB" sz="1400" dirty="0">
              <a:effectLst/>
              <a:latin typeface="Fira Sans Condensed Light"/>
              <a:ea typeface="Arial" panose="020B0604020202020204" pitchFamily="34" charset="0"/>
            </a:endParaRPr>
          </a:p>
          <a:p>
            <a:pPr algn="l"/>
            <a:endParaRPr lang="en-US" sz="1050" dirty="0">
              <a:latin typeface="Fira Sans Condensed Light"/>
            </a:endParaRPr>
          </a:p>
          <a:p>
            <a:pPr algn="l"/>
            <a:endParaRPr lang="en-US" sz="1050" dirty="0">
              <a:latin typeface="Fira Sans Condensed Light"/>
            </a:endParaRPr>
          </a:p>
          <a:p>
            <a:pPr algn="l"/>
            <a:endParaRPr lang="en-US" sz="1050" dirty="0">
              <a:latin typeface="Fira Sans Condensed Light"/>
            </a:endParaRPr>
          </a:p>
          <a:p>
            <a:pPr algn="l"/>
            <a:endParaRPr lang="en-US" sz="1050" dirty="0">
              <a:latin typeface="Fira Sans Condensed Light"/>
            </a:endParaRPr>
          </a:p>
          <a:p>
            <a:pPr algn="l"/>
            <a:endParaRPr lang="en-US" sz="1050" dirty="0">
              <a:latin typeface="Fira Sans Condensed Light"/>
            </a:endParaRPr>
          </a:p>
          <a:p>
            <a:pPr algn="l"/>
            <a:endParaRPr lang="en-US" sz="1050" dirty="0">
              <a:latin typeface="Fira Sans Condensed Light"/>
            </a:endParaRPr>
          </a:p>
          <a:p>
            <a:pPr algn="l"/>
            <a:endParaRPr lang="en-US" sz="1050" dirty="0">
              <a:latin typeface="Fira Sans Condensed Light"/>
            </a:endParaRPr>
          </a:p>
        </p:txBody>
      </p:sp>
      <p:sp>
        <p:nvSpPr>
          <p:cNvPr id="6" name="Title 5">
            <a:extLst>
              <a:ext uri="{FF2B5EF4-FFF2-40B4-BE49-F238E27FC236}">
                <a16:creationId xmlns:a16="http://schemas.microsoft.com/office/drawing/2014/main" id="{9EA5EA7A-1799-43F8-A278-7903F85FAD12}"/>
              </a:ext>
            </a:extLst>
          </p:cNvPr>
          <p:cNvSpPr>
            <a:spLocks noGrp="1"/>
          </p:cNvSpPr>
          <p:nvPr>
            <p:ph type="title"/>
          </p:nvPr>
        </p:nvSpPr>
        <p:spPr>
          <a:xfrm>
            <a:off x="960000" y="92965"/>
            <a:ext cx="10272000" cy="763600"/>
          </a:xfrm>
        </p:spPr>
        <p:txBody>
          <a:bodyPr/>
          <a:lstStyle/>
          <a:p>
            <a:r>
              <a:rPr lang="en-US" dirty="0"/>
              <a:t>References</a:t>
            </a:r>
          </a:p>
        </p:txBody>
      </p:sp>
    </p:spTree>
    <p:extLst>
      <p:ext uri="{BB962C8B-B14F-4D97-AF65-F5344CB8AC3E}">
        <p14:creationId xmlns:p14="http://schemas.microsoft.com/office/powerpoint/2010/main" val="1477957479"/>
      </p:ext>
    </p:extLst>
  </p:cSld>
  <p:clrMapOvr>
    <a:masterClrMapping/>
  </p:clrMapOvr>
</p:sld>
</file>

<file path=ppt/theme/theme1.xml><?xml version="1.0" encoding="utf-8"?>
<a:theme xmlns:a="http://schemas.openxmlformats.org/drawingml/2006/main" name="Ai Tech Agency by Slidesgo">
  <a:themeElements>
    <a:clrScheme name="Simple Light">
      <a:dk1>
        <a:srgbClr val="0C343D"/>
      </a:dk1>
      <a:lt1>
        <a:srgbClr val="00C3B1"/>
      </a:lt1>
      <a:dk2>
        <a:srgbClr val="CC4125"/>
      </a:dk2>
      <a:lt2>
        <a:srgbClr val="F3F3F3"/>
      </a:lt2>
      <a:accent1>
        <a:srgbClr val="0C343D"/>
      </a:accent1>
      <a:accent2>
        <a:srgbClr val="00C3B1"/>
      </a:accent2>
      <a:accent3>
        <a:srgbClr val="CC4125"/>
      </a:accent3>
      <a:accent4>
        <a:srgbClr val="F3F3F3"/>
      </a:accent4>
      <a:accent5>
        <a:srgbClr val="0C343D"/>
      </a:accent5>
      <a:accent6>
        <a:srgbClr val="00C3B1"/>
      </a:accent6>
      <a:hlink>
        <a:srgbClr val="F3F3F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ata Science Consulting by Slidesgo">
  <a:themeElements>
    <a:clrScheme name="Simple Light">
      <a:dk1>
        <a:srgbClr val="1A5E8F"/>
      </a:dk1>
      <a:lt1>
        <a:srgbClr val="FFFFFF"/>
      </a:lt1>
      <a:dk2>
        <a:srgbClr val="002845"/>
      </a:dk2>
      <a:lt2>
        <a:srgbClr val="FFD6E1"/>
      </a:lt2>
      <a:accent1>
        <a:srgbClr val="E898AC"/>
      </a:accent1>
      <a:accent2>
        <a:srgbClr val="00CFCC"/>
      </a:accent2>
      <a:accent3>
        <a:srgbClr val="FF9973"/>
      </a:accent3>
      <a:accent4>
        <a:srgbClr val="F64975"/>
      </a:accent4>
      <a:accent5>
        <a:srgbClr val="5EFFFD"/>
      </a:accent5>
      <a:accent6>
        <a:srgbClr val="FC723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402</TotalTime>
  <Words>1184</Words>
  <Application>Microsoft Office PowerPoint</Application>
  <PresentationFormat>Widescreen</PresentationFormat>
  <Paragraphs>97</Paragraphs>
  <Slides>15</Slides>
  <Notes>0</Notes>
  <HiddenSlides>0</HiddenSlides>
  <MMClips>0</MMClips>
  <ScaleCrop>false</ScaleCrop>
  <HeadingPairs>
    <vt:vector size="6" baseType="variant">
      <vt:variant>
        <vt:lpstr>Fonts Used</vt:lpstr>
      </vt:variant>
      <vt:variant>
        <vt:i4>20</vt:i4>
      </vt:variant>
      <vt:variant>
        <vt:lpstr>Theme</vt:lpstr>
      </vt:variant>
      <vt:variant>
        <vt:i4>4</vt:i4>
      </vt:variant>
      <vt:variant>
        <vt:lpstr>Slide Titles</vt:lpstr>
      </vt:variant>
      <vt:variant>
        <vt:i4>15</vt:i4>
      </vt:variant>
    </vt:vector>
  </HeadingPairs>
  <TitlesOfParts>
    <vt:vector size="39" baseType="lpstr">
      <vt:lpstr>Advent Pro Light</vt:lpstr>
      <vt:lpstr>Advent Pro SemiBold</vt:lpstr>
      <vt:lpstr>Anton</vt:lpstr>
      <vt:lpstr>Arial</vt:lpstr>
      <vt:lpstr>Calibri</vt:lpstr>
      <vt:lpstr>Fira Sans Condensed</vt:lpstr>
      <vt:lpstr>Fira Sans Condensed Light</vt:lpstr>
      <vt:lpstr>Fira Sans Condensed Medium</vt:lpstr>
      <vt:lpstr>Fira Sans Extra Condensed Medium</vt:lpstr>
      <vt:lpstr>Josefin Slab</vt:lpstr>
      <vt:lpstr>Livvic Light</vt:lpstr>
      <vt:lpstr>Maven Pro</vt:lpstr>
      <vt:lpstr>Nunito Light</vt:lpstr>
      <vt:lpstr>Open Sans</vt:lpstr>
      <vt:lpstr>Proxima Nova</vt:lpstr>
      <vt:lpstr>Proxima Nova Semibold</vt:lpstr>
      <vt:lpstr>Rajdhani</vt:lpstr>
      <vt:lpstr>Share Tech</vt:lpstr>
      <vt:lpstr>Times New Roman</vt:lpstr>
      <vt:lpstr>Wingdings</vt:lpstr>
      <vt:lpstr>Ai Tech Agency by Slidesgo</vt:lpstr>
      <vt:lpstr>Slidesgo Final Pages</vt:lpstr>
      <vt:lpstr>Data Science Consulting by Slidesgo</vt:lpstr>
      <vt:lpstr>1_Slidesgo Final Pages</vt:lpstr>
      <vt:lpstr>LEVEL 6                                                                                MODULE CODE: CSAC6000_LON Major Project - Interim Viva </vt:lpstr>
      <vt:lpstr>Introduction of the project</vt:lpstr>
      <vt:lpstr>Aims &amp; objectives</vt:lpstr>
      <vt:lpstr>Literature</vt:lpstr>
      <vt:lpstr>Literature - Google Maps API </vt:lpstr>
      <vt:lpstr>Literature - Android studio </vt:lpstr>
      <vt:lpstr>Literature - Firebase Authentication </vt:lpstr>
      <vt:lpstr>Literature - Evaluating existing example  </vt:lpstr>
      <vt:lpstr>Literature - Evaluating existing example  </vt:lpstr>
      <vt:lpstr>Design overview</vt:lpstr>
      <vt:lpstr>Design overview</vt:lpstr>
      <vt:lpstr>Development Methodology</vt:lpstr>
      <vt:lpstr>Gantt chart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Virtualisation Level 6 Term 1  Presentation 1 - Investigation</dc:title>
  <dc:creator>Aleksandar Nedelchev</dc:creator>
  <cp:lastModifiedBy>Aleksandar Nedelchev</cp:lastModifiedBy>
  <cp:revision>1</cp:revision>
  <dcterms:created xsi:type="dcterms:W3CDTF">2021-03-14T12:17:35Z</dcterms:created>
  <dcterms:modified xsi:type="dcterms:W3CDTF">2021-07-23T08:41:47Z</dcterms:modified>
</cp:coreProperties>
</file>