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56" r:id="rId2"/>
    <p:sldId id="271" r:id="rId3"/>
    <p:sldId id="267" r:id="rId4"/>
    <p:sldId id="274" r:id="rId5"/>
    <p:sldId id="263" r:id="rId6"/>
    <p:sldId id="265" r:id="rId7"/>
    <p:sldId id="268" r:id="rId8"/>
    <p:sldId id="269" r:id="rId9"/>
    <p:sldId id="266" r:id="rId10"/>
    <p:sldId id="272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85842" autoAdjust="0"/>
  </p:normalViewPr>
  <p:slideViewPr>
    <p:cSldViewPr>
      <p:cViewPr varScale="1">
        <p:scale>
          <a:sx n="100" d="100"/>
          <a:sy n="100" d="100"/>
        </p:scale>
        <p:origin x="191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0606F4-7F85-4792-BE92-D745C61B8843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CEB034-F498-4EF7-9D39-EF9AEE7E02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022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 – features</a:t>
            </a:r>
            <a:r>
              <a:rPr lang="en-GB" baseline="0" dirty="0" smtClean="0"/>
              <a:t> of a good presentation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724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Good presentations tend to be focused on a specific topic and structured to ensure that the audience can understand the key points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2458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Good presentations tend to be focused on a specific topic and structured to ensure that the audience can understand the key points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4124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How do you make sure your presentation is focused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have to consider the composition of your audience, who your audience is – so that you can pitch the presentation at the right level – 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make sure that they can understand everything you are going to say in the presentation – don’t use complex words they cant understand 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 not assume that your audience has too much knowledge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it is Better to be too basic than to be too difficult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Keep it simple and get the most important points across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77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Prepare what you are going to say – draw up an outline or structure of the talk 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Make sure your presentation has an intro where you give your audience an outline of the talk what you will cover 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Make sure the body of your talk is well structured – you can do this by grouping your ideas into themes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latinLnBrk="0" hangingPunct="1"/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Summarise your talk by repeating the key themes you have covered in the body of the talk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6214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Always proof read your presentation to correct any mistakes</a:t>
            </a:r>
          </a:p>
          <a:p>
            <a:endParaRPr lang="en-GB" dirty="0" smtClean="0"/>
          </a:p>
          <a:p>
            <a:r>
              <a:rPr lang="en-GB" dirty="0" smtClean="0"/>
              <a:t>Make sure you practice your presentation with family members,</a:t>
            </a:r>
            <a:r>
              <a:rPr lang="en-GB" baseline="0" dirty="0" smtClean="0"/>
              <a:t> </a:t>
            </a:r>
            <a:r>
              <a:rPr lang="en-GB" dirty="0" smtClean="0"/>
              <a:t>pets, friends,</a:t>
            </a:r>
            <a:r>
              <a:rPr lang="en-GB" baseline="0" dirty="0" smtClean="0"/>
              <a:t> imaginary friends etc</a:t>
            </a:r>
          </a:p>
          <a:p>
            <a:endParaRPr lang="en-GB" baseline="0" dirty="0" smtClean="0"/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Practice by yourself to get timing correct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Practice with an audience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Take criticism well &amp; make changes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Helps with confidence</a:t>
            </a:r>
          </a:p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61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Smile</a:t>
            </a:r>
            <a:r>
              <a:rPr lang="en-GB" baseline="0" dirty="0" smtClean="0"/>
              <a:t> during the presentation, make eye contact – it can help you engage your audience – stay focused on the relevant info you want to give ur audience – don’t overload them with too much info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512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Make sure you have</a:t>
            </a:r>
            <a:r>
              <a:rPr lang="en-GB" baseline="0" dirty="0" smtClean="0"/>
              <a:t> several copies of your presentation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Make sure </a:t>
            </a:r>
            <a:r>
              <a:rPr lang="en-GB" dirty="0" smtClean="0"/>
              <a:t>that everything you need for your presentation works e.g. Pc,</a:t>
            </a:r>
            <a:r>
              <a:rPr lang="en-GB" baseline="0" dirty="0" smtClean="0"/>
              <a:t> laptop, flip charts etc </a:t>
            </a:r>
          </a:p>
          <a:p>
            <a:endParaRPr lang="en-GB" baseline="0" dirty="0" smtClean="0"/>
          </a:p>
          <a:p>
            <a:r>
              <a:rPr lang="en-GB" baseline="0" dirty="0" smtClean="0"/>
              <a:t>Sometimes everything that can go wrong will go wrong, so it is always good to expect the unexpected so you don’t panic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6176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Make sure you have</a:t>
            </a:r>
            <a:r>
              <a:rPr lang="en-GB" baseline="0" dirty="0" smtClean="0"/>
              <a:t> several copies of your presentation</a:t>
            </a:r>
          </a:p>
          <a:p>
            <a:endParaRPr lang="en-GB" baseline="0" dirty="0" smtClean="0"/>
          </a:p>
          <a:p>
            <a:r>
              <a:rPr lang="en-GB" baseline="0" dirty="0" smtClean="0"/>
              <a:t>Make sure </a:t>
            </a:r>
            <a:r>
              <a:rPr lang="en-GB" dirty="0" smtClean="0"/>
              <a:t>that everything you need for your presentation works e.g. Pc,</a:t>
            </a:r>
            <a:r>
              <a:rPr lang="en-GB" baseline="0" dirty="0" smtClean="0"/>
              <a:t> laptop, flip charts etc </a:t>
            </a:r>
          </a:p>
          <a:p>
            <a:endParaRPr lang="en-GB" baseline="0" dirty="0" smtClean="0"/>
          </a:p>
          <a:p>
            <a:r>
              <a:rPr lang="en-GB" baseline="0" dirty="0" smtClean="0"/>
              <a:t>Sometimes everything that can go wrong will go wrong, so it is always good to expect the unexpected so you don’t panic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CEB034-F498-4EF7-9D39-EF9AEE7E02AB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664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37891E5-B6BD-46BE-9CCC-78E90146834F}" type="datetimeFigureOut">
              <a:rPr lang="en-GB" smtClean="0"/>
              <a:pPr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D7C2EE3-D7F6-4297-84F4-FE0C549D5D9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qHQVm44iNHsGtM&amp;tbnid=vI-SYV7SbD0dAM:&amp;ved=0CAUQjRw&amp;url=http://blog.pgi.com/tag/good-presentations/&amp;ei=uOg5UYuYDezZ0QW254CACg&amp;bvm=bv.43287494,d.ZGU&amp;psig=AFQjCNEAFkYXOrLQJw4l2C2sG5eQ2e1wvQ&amp;ust=136283599311048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NkXMXuvbPI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95536" y="155448"/>
            <a:ext cx="8748464" cy="1401344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WHAT MAKES A GOOD PRESENTATION?</a:t>
            </a:r>
            <a:endParaRPr lang="en-GB" sz="4000" dirty="0">
              <a:solidFill>
                <a:schemeClr val="bg1"/>
              </a:solidFill>
            </a:endParaRPr>
          </a:p>
        </p:txBody>
      </p:sp>
      <p:pic>
        <p:nvPicPr>
          <p:cNvPr id="6" name="irc_mi" descr="http://blog.pgi.com/wp-content/uploads/2011/11/boring.jpg">
            <a:hlinkClick r:id="rId3"/>
          </p:cNvPr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060848"/>
            <a:ext cx="8695208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Good and Bad 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What is the best presentation you remember seeing?  Why was it so good?</a:t>
            </a:r>
          </a:p>
          <a:p>
            <a:endParaRPr lang="en-GB" sz="3600" dirty="0" smtClean="0"/>
          </a:p>
          <a:p>
            <a:r>
              <a:rPr lang="en-GB" sz="3600" dirty="0" smtClean="0"/>
              <a:t>What is the worst presentation you remember seeing?  Why was it so bad?</a:t>
            </a:r>
          </a:p>
          <a:p>
            <a:endParaRPr lang="en-GB" sz="3600" dirty="0" smtClean="0"/>
          </a:p>
          <a:p>
            <a:r>
              <a:rPr lang="en-GB" sz="3600" dirty="0" smtClean="0"/>
              <a:t>Make a note of your answers to these questions, then discuss them in groups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0021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5448"/>
            <a:ext cx="8686800" cy="1252728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    WHAT MAKES A GOOD PRESENTATION?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It is subjective</a:t>
            </a:r>
          </a:p>
          <a:p>
            <a:endParaRPr lang="en-GB" sz="3600" dirty="0" smtClean="0"/>
          </a:p>
          <a:p>
            <a:r>
              <a:rPr lang="en-GB" sz="3600" dirty="0" smtClean="0"/>
              <a:t>We all have and like different styles</a:t>
            </a:r>
          </a:p>
          <a:p>
            <a:endParaRPr lang="en-GB" sz="3600" dirty="0" smtClean="0"/>
          </a:p>
          <a:p>
            <a:r>
              <a:rPr lang="en-GB" sz="3600" dirty="0" smtClean="0"/>
              <a:t>But, good presentations are:</a:t>
            </a:r>
          </a:p>
          <a:p>
            <a:pPr lvl="1"/>
            <a:r>
              <a:rPr lang="en-GB" sz="3600" dirty="0" smtClean="0"/>
              <a:t>Focused</a:t>
            </a:r>
          </a:p>
          <a:p>
            <a:pPr lvl="1"/>
            <a:r>
              <a:rPr lang="en-GB" sz="3600" dirty="0" smtClean="0"/>
              <a:t>Structured</a:t>
            </a:r>
          </a:p>
          <a:p>
            <a:pPr lvl="1"/>
            <a:endParaRPr lang="en-GB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5448"/>
            <a:ext cx="8686800" cy="1252728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    WHAT MAKES A GOOD PRESENTATION?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 smtClean="0"/>
              <a:t>Learning Styles</a:t>
            </a:r>
            <a:r>
              <a:rPr lang="en-GB" sz="3600" dirty="0"/>
              <a:t> </a:t>
            </a:r>
            <a:r>
              <a:rPr lang="en-GB" sz="3600" b="1" dirty="0" smtClean="0"/>
              <a:t>(</a:t>
            </a:r>
            <a:r>
              <a:rPr lang="en-GB" sz="3600" b="1" dirty="0"/>
              <a:t>VAKT)</a:t>
            </a:r>
            <a:r>
              <a:rPr lang="en-GB" sz="3600" dirty="0"/>
              <a:t> model </a:t>
            </a:r>
            <a:r>
              <a:rPr lang="en-GB" sz="3600" dirty="0" smtClean="0"/>
              <a:t>:</a:t>
            </a:r>
          </a:p>
          <a:p>
            <a:endParaRPr lang="en-GB" sz="3600" dirty="0" smtClean="0"/>
          </a:p>
          <a:p>
            <a:r>
              <a:rPr lang="en-GB" sz="3600" dirty="0"/>
              <a:t> </a:t>
            </a:r>
            <a:r>
              <a:rPr lang="en-GB" sz="3600" b="1" dirty="0"/>
              <a:t>Visual, </a:t>
            </a:r>
            <a:endParaRPr lang="en-GB" sz="3600" b="1" dirty="0" smtClean="0"/>
          </a:p>
          <a:p>
            <a:endParaRPr lang="en-GB" sz="3600" b="1" dirty="0" smtClean="0"/>
          </a:p>
          <a:p>
            <a:r>
              <a:rPr lang="en-GB" sz="3600" b="1" dirty="0" smtClean="0"/>
              <a:t>Auditory</a:t>
            </a:r>
            <a:r>
              <a:rPr lang="en-GB" sz="3600" b="1" dirty="0"/>
              <a:t>, </a:t>
            </a:r>
            <a:endParaRPr lang="en-GB" sz="3600" b="1" dirty="0" smtClean="0"/>
          </a:p>
          <a:p>
            <a:endParaRPr lang="en-GB" sz="3600" b="1" dirty="0" smtClean="0"/>
          </a:p>
          <a:p>
            <a:r>
              <a:rPr lang="en-GB" sz="3600" b="1" dirty="0" smtClean="0"/>
              <a:t>Kinaesthetic (being Involved),</a:t>
            </a:r>
          </a:p>
          <a:p>
            <a:endParaRPr lang="en-GB" sz="3600" b="1" dirty="0" smtClean="0"/>
          </a:p>
          <a:p>
            <a:r>
              <a:rPr lang="en-GB" sz="3600" b="1" dirty="0" smtClean="0"/>
              <a:t>Tactile (use writing/drawing to aid </a:t>
            </a:r>
            <a:r>
              <a:rPr lang="en-GB" sz="3600" b="1" smtClean="0"/>
              <a:t>memory – doing).</a:t>
            </a:r>
            <a:endParaRPr lang="en-GB" sz="3600" b="1" dirty="0" smtClean="0"/>
          </a:p>
          <a:p>
            <a:pPr marL="118872" indent="0">
              <a:buNone/>
            </a:pP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88014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</a:t>
            </a:r>
            <a:r>
              <a:rPr lang="en-GB" sz="3600" dirty="0" smtClean="0">
                <a:solidFill>
                  <a:schemeClr val="bg1"/>
                </a:solidFill>
              </a:rPr>
              <a:t>WHAT MAKES A GOOD PRESENTATION?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625609"/>
          </a:xfrm>
        </p:spPr>
        <p:txBody>
          <a:bodyPr>
            <a:normAutofit fontScale="92500" lnSpcReduction="10000"/>
          </a:bodyPr>
          <a:lstStyle/>
          <a:p>
            <a:r>
              <a:rPr lang="en-GB" sz="4400" dirty="0" smtClean="0"/>
              <a:t>Focused presentations consider:</a:t>
            </a:r>
          </a:p>
          <a:p>
            <a:pPr lvl="1"/>
            <a:r>
              <a:rPr lang="en-GB" sz="4400" dirty="0" smtClean="0"/>
              <a:t>The audience – who are they and what do you want them to know?</a:t>
            </a:r>
          </a:p>
          <a:p>
            <a:pPr lvl="1"/>
            <a:r>
              <a:rPr lang="en-GB" sz="4400" dirty="0" smtClean="0"/>
              <a:t>Pitch – don’t assume too much or too little knowledge</a:t>
            </a:r>
          </a:p>
          <a:p>
            <a:pPr lvl="1"/>
            <a:r>
              <a:rPr lang="en-GB" sz="4400" dirty="0" smtClean="0"/>
              <a:t>Simplicity – make sure your message is clear</a:t>
            </a:r>
          </a:p>
          <a:p>
            <a:pPr lvl="1">
              <a:buNone/>
            </a:pPr>
            <a:endParaRPr lang="en-GB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68680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4000" dirty="0" smtClean="0">
                <a:solidFill>
                  <a:schemeClr val="bg1"/>
                </a:solidFill>
              </a:rPr>
              <a:t>WHAT MAKES A GOOD PRESENTATION?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600" dirty="0" smtClean="0"/>
              <a:t>Structured presentations observe the three step rule:</a:t>
            </a:r>
          </a:p>
          <a:p>
            <a:pPr lvl="1"/>
            <a:r>
              <a:rPr lang="en-GB" sz="3600" dirty="0" smtClean="0"/>
              <a:t>Introduction: introduce yourself and say what you’re going to say</a:t>
            </a:r>
          </a:p>
          <a:p>
            <a:pPr lvl="1">
              <a:defRPr/>
            </a:pPr>
            <a:r>
              <a:rPr lang="en-GB" sz="3600" dirty="0" smtClean="0"/>
              <a:t>Body: Say it</a:t>
            </a:r>
          </a:p>
          <a:p>
            <a:pPr lvl="1">
              <a:defRPr/>
            </a:pPr>
            <a:r>
              <a:rPr lang="en-GB" sz="3600" dirty="0" smtClean="0"/>
              <a:t>Summary: Say what you’ve said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43528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4000" dirty="0" smtClean="0">
                <a:solidFill>
                  <a:schemeClr val="bg1"/>
                </a:solidFill>
              </a:rPr>
              <a:t>WHAT MAKES A GOOD PRESENTATION?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Additional points:</a:t>
            </a:r>
          </a:p>
          <a:p>
            <a:pPr lvl="1"/>
            <a:r>
              <a:rPr lang="en-GB" sz="4000" dirty="0"/>
              <a:t>Focus on relevant information </a:t>
            </a:r>
          </a:p>
          <a:p>
            <a:pPr lvl="1"/>
            <a:r>
              <a:rPr lang="en-GB" sz="4000" dirty="0" smtClean="0"/>
              <a:t>Choose good graphics/pictures</a:t>
            </a:r>
          </a:p>
          <a:p>
            <a:pPr lvl="1"/>
            <a:r>
              <a:rPr lang="en-GB" sz="4000" dirty="0" smtClean="0"/>
              <a:t>Proof read – check for errors</a:t>
            </a:r>
          </a:p>
          <a:p>
            <a:pPr lvl="1"/>
            <a:r>
              <a:rPr lang="en-GB" sz="4000" dirty="0" smtClean="0"/>
              <a:t>Practice – always rehearse</a:t>
            </a:r>
          </a:p>
          <a:p>
            <a:pPr lvl="1"/>
            <a:r>
              <a:rPr lang="en-GB" sz="4000" dirty="0" smtClean="0"/>
              <a:t>Keep to time</a:t>
            </a:r>
          </a:p>
          <a:p>
            <a:pPr lvl="1"/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686800" cy="125272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sz="4000" dirty="0" smtClean="0">
                <a:solidFill>
                  <a:schemeClr val="bg1"/>
                </a:solidFill>
              </a:rPr>
              <a:t>WHAT MAKES A GOOD PRESENTATION?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400" dirty="0" smtClean="0"/>
              <a:t>Additional points:</a:t>
            </a:r>
          </a:p>
          <a:p>
            <a:pPr lvl="1"/>
            <a:r>
              <a:rPr lang="en-GB" sz="4400" dirty="0" smtClean="0"/>
              <a:t>Smile and don’t be afraid to use some humour</a:t>
            </a:r>
          </a:p>
          <a:p>
            <a:pPr lvl="1"/>
            <a:r>
              <a:rPr lang="en-GB" sz="4400" dirty="0" smtClean="0"/>
              <a:t>Try not to read everything</a:t>
            </a:r>
          </a:p>
          <a:p>
            <a:pPr lvl="1"/>
            <a:r>
              <a:rPr lang="en-GB" sz="4400" dirty="0" smtClean="0"/>
              <a:t>Make eye contact </a:t>
            </a:r>
          </a:p>
          <a:p>
            <a:pPr lvl="1"/>
            <a:r>
              <a:rPr lang="en-GB" sz="4400" dirty="0" smtClean="0"/>
              <a:t>Try </a:t>
            </a:r>
            <a:r>
              <a:rPr lang="en-GB" sz="4400" dirty="0"/>
              <a:t>to look confident – even if you don’t feel it.</a:t>
            </a:r>
          </a:p>
          <a:p>
            <a:pPr lvl="1"/>
            <a:endParaRPr lang="en-GB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68680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4000" dirty="0" smtClean="0">
                <a:solidFill>
                  <a:schemeClr val="bg1"/>
                </a:solidFill>
              </a:rPr>
              <a:t>WHAT MAKES A GOOD PRESENTATION?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4400" dirty="0" smtClean="0"/>
              <a:t>Additional points:</a:t>
            </a:r>
          </a:p>
          <a:p>
            <a:pPr lvl="1"/>
            <a:r>
              <a:rPr lang="en-GB" sz="4000" dirty="0" smtClean="0"/>
              <a:t>Back-up your work</a:t>
            </a:r>
          </a:p>
          <a:p>
            <a:pPr lvl="1"/>
            <a:r>
              <a:rPr lang="en-GB" sz="4000" dirty="0" smtClean="0"/>
              <a:t>Ensure equipment works</a:t>
            </a:r>
          </a:p>
          <a:p>
            <a:pPr lvl="1"/>
            <a:r>
              <a:rPr lang="en-GB" sz="4000" dirty="0" smtClean="0"/>
              <a:t>Expect the unexpected</a:t>
            </a:r>
          </a:p>
          <a:p>
            <a:pPr lvl="1"/>
            <a:r>
              <a:rPr lang="en-GB" sz="4000" dirty="0" smtClean="0"/>
              <a:t>Don’t panic! 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686800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</a:t>
            </a:r>
            <a:r>
              <a:rPr lang="en-GB" sz="4000" dirty="0" smtClean="0">
                <a:solidFill>
                  <a:schemeClr val="bg1"/>
                </a:solidFill>
              </a:rPr>
              <a:t>WHAT MAKES A GOOD PRESENTATION?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>
                <a:hlinkClick r:id="rId3"/>
              </a:rPr>
              <a:t>https://</a:t>
            </a:r>
            <a:r>
              <a:rPr lang="en-GB" sz="2800" dirty="0" smtClean="0">
                <a:hlinkClick r:id="rId3"/>
              </a:rPr>
              <a:t>www.youtube.com/watch?v=yNkXMXuvbPI</a:t>
            </a:r>
            <a:r>
              <a:rPr lang="en-GB" sz="2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6161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</a:t>
            </a:r>
            <a:r>
              <a:rPr lang="en-GB" dirty="0" smtClean="0">
                <a:solidFill>
                  <a:schemeClr val="bg1"/>
                </a:solidFill>
              </a:rPr>
              <a:t>KEY REFERENCE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Harrison, J., Simpson, M., Harrison, O. and Martin, E. (2005)</a:t>
            </a:r>
            <a:r>
              <a:rPr lang="en-GB" b="1" dirty="0" smtClean="0"/>
              <a:t> </a:t>
            </a:r>
            <a:r>
              <a:rPr lang="en-GB" i="1" dirty="0" smtClean="0"/>
              <a:t>Study Skills for Criminology. London: </a:t>
            </a:r>
            <a:r>
              <a:rPr lang="en-GB" dirty="0" smtClean="0"/>
              <a:t>Sage.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110</TotalTime>
  <Words>719</Words>
  <Application>Microsoft Office PowerPoint</Application>
  <PresentationFormat>On-screen Show (4:3)</PresentationFormat>
  <Paragraphs>115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WHAT MAKES A GOOD PRESENTATION?</vt:lpstr>
      <vt:lpstr>Good and Bad Presentations</vt:lpstr>
      <vt:lpstr>    WHAT MAKES A GOOD PRESENTATION?</vt:lpstr>
      <vt:lpstr>    WHAT MAKES A GOOD PRESENTATION?</vt:lpstr>
      <vt:lpstr>      WHAT MAKES A GOOD PRESENTATION?</vt:lpstr>
      <vt:lpstr> WHAT MAKES A GOOD PRESENTATION?</vt:lpstr>
      <vt:lpstr> WHAT MAKES A GOOD PRESENTATION?</vt:lpstr>
      <vt:lpstr> WHAT MAKES A GOOD PRESENTATION?</vt:lpstr>
      <vt:lpstr> WHAT MAKES A GOOD PRESENTATION?</vt:lpstr>
      <vt:lpstr> WHAT MAKES A GOOD PRESENTATION?</vt:lpstr>
      <vt:lpstr>               KEY 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SKILLS</dc:title>
  <dc:creator>Dr Pam Ugwudike</dc:creator>
  <cp:lastModifiedBy>Jane Thomas</cp:lastModifiedBy>
  <cp:revision>13</cp:revision>
  <dcterms:created xsi:type="dcterms:W3CDTF">2013-03-08T12:33:00Z</dcterms:created>
  <dcterms:modified xsi:type="dcterms:W3CDTF">2018-12-10T16:05:25Z</dcterms:modified>
</cp:coreProperties>
</file>