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sldIdLst>
    <p:sldId id="258" r:id="rId2"/>
    <p:sldId id="257" r:id="rId3"/>
    <p:sldId id="263" r:id="rId4"/>
    <p:sldId id="261" r:id="rId5"/>
    <p:sldId id="262"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2B5989-EB80-40C7-AB43-6A298AFF7BE0}" v="42" dt="2023-06-15T21:21:14.1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0" d="100"/>
          <a:sy n="60" d="100"/>
        </p:scale>
        <p:origin x="84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 Onyemauwa" userId="c5d7962ed400c2e3" providerId="LiveId" clId="{A050ACE0-5088-4700-8F6B-651E77C9B255}"/>
    <pc:docChg chg="undo redo custSel addSld delSld modSld">
      <pc:chgData name="Alex Onyemauwa" userId="c5d7962ed400c2e3" providerId="LiveId" clId="{A050ACE0-5088-4700-8F6B-651E77C9B255}" dt="2023-02-17T13:29:20.864" v="6798" actId="313"/>
      <pc:docMkLst>
        <pc:docMk/>
      </pc:docMkLst>
      <pc:sldChg chg="del">
        <pc:chgData name="Alex Onyemauwa" userId="c5d7962ed400c2e3" providerId="LiveId" clId="{A050ACE0-5088-4700-8F6B-651E77C9B255}" dt="2023-02-15T10:05:00.954" v="577" actId="2696"/>
        <pc:sldMkLst>
          <pc:docMk/>
          <pc:sldMk cId="2468449779" sldId="256"/>
        </pc:sldMkLst>
      </pc:sldChg>
      <pc:sldChg chg="addSp delSp modSp new mod">
        <pc:chgData name="Alex Onyemauwa" userId="c5d7962ed400c2e3" providerId="LiveId" clId="{A050ACE0-5088-4700-8F6B-651E77C9B255}" dt="2023-02-17T13:29:20.864" v="6798" actId="313"/>
        <pc:sldMkLst>
          <pc:docMk/>
          <pc:sldMk cId="1997419836" sldId="257"/>
        </pc:sldMkLst>
        <pc:spChg chg="add del mod">
          <ac:chgData name="Alex Onyemauwa" userId="c5d7962ed400c2e3" providerId="LiveId" clId="{A050ACE0-5088-4700-8F6B-651E77C9B255}" dt="2023-02-16T22:25:21.910" v="6491" actId="1076"/>
          <ac:spMkLst>
            <pc:docMk/>
            <pc:sldMk cId="1997419836" sldId="257"/>
            <ac:spMk id="2" creationId="{121E760B-93F7-44D7-1B12-83E0010C444E}"/>
          </ac:spMkLst>
        </pc:spChg>
        <pc:spChg chg="add mod">
          <ac:chgData name="Alex Onyemauwa" userId="c5d7962ed400c2e3" providerId="LiveId" clId="{A050ACE0-5088-4700-8F6B-651E77C9B255}" dt="2023-02-17T13:29:20.864" v="6798" actId="313"/>
          <ac:spMkLst>
            <pc:docMk/>
            <pc:sldMk cId="1997419836" sldId="257"/>
            <ac:spMk id="3" creationId="{3C896327-2001-9614-13A5-7FEC42996333}"/>
          </ac:spMkLst>
        </pc:spChg>
        <pc:spChg chg="add del mod">
          <ac:chgData name="Alex Onyemauwa" userId="c5d7962ed400c2e3" providerId="LiveId" clId="{A050ACE0-5088-4700-8F6B-651E77C9B255}" dt="2023-02-15T08:19:17.686" v="14" actId="21"/>
          <ac:spMkLst>
            <pc:docMk/>
            <pc:sldMk cId="1997419836" sldId="257"/>
            <ac:spMk id="3" creationId="{6B144925-4E16-FBF8-4B89-C7BB20AC48B1}"/>
          </ac:spMkLst>
        </pc:spChg>
        <pc:spChg chg="add del">
          <ac:chgData name="Alex Onyemauwa" userId="c5d7962ed400c2e3" providerId="LiveId" clId="{A050ACE0-5088-4700-8F6B-651E77C9B255}" dt="2023-02-15T08:19:32.202" v="16" actId="11529"/>
          <ac:spMkLst>
            <pc:docMk/>
            <pc:sldMk cId="1997419836" sldId="257"/>
            <ac:spMk id="4" creationId="{00A8BA92-FF17-999B-F251-D4C0B22C048C}"/>
          </ac:spMkLst>
        </pc:spChg>
        <pc:spChg chg="add mod">
          <ac:chgData name="Alex Onyemauwa" userId="c5d7962ed400c2e3" providerId="LiveId" clId="{A050ACE0-5088-4700-8F6B-651E77C9B255}" dt="2023-02-16T14:38:31.232" v="6040" actId="14100"/>
          <ac:spMkLst>
            <pc:docMk/>
            <pc:sldMk cId="1997419836" sldId="257"/>
            <ac:spMk id="4" creationId="{BD85F3E8-6165-B93C-7A85-89859FAED782}"/>
          </ac:spMkLst>
        </pc:spChg>
        <pc:spChg chg="add mod">
          <ac:chgData name="Alex Onyemauwa" userId="c5d7962ed400c2e3" providerId="LiveId" clId="{A050ACE0-5088-4700-8F6B-651E77C9B255}" dt="2023-02-16T15:44:04.931" v="6434" actId="1076"/>
          <ac:spMkLst>
            <pc:docMk/>
            <pc:sldMk cId="1997419836" sldId="257"/>
            <ac:spMk id="5" creationId="{67FE6232-B395-92C9-BB1C-42A1C346E843}"/>
          </ac:spMkLst>
        </pc:spChg>
        <pc:spChg chg="add mod">
          <ac:chgData name="Alex Onyemauwa" userId="c5d7962ed400c2e3" providerId="LiveId" clId="{A050ACE0-5088-4700-8F6B-651E77C9B255}" dt="2023-02-16T15:43:51.583" v="6432" actId="1076"/>
          <ac:spMkLst>
            <pc:docMk/>
            <pc:sldMk cId="1997419836" sldId="257"/>
            <ac:spMk id="7" creationId="{3E2EC74E-0F1D-05D1-209D-FDB5663D4DBC}"/>
          </ac:spMkLst>
        </pc:spChg>
        <pc:spChg chg="add mod">
          <ac:chgData name="Alex Onyemauwa" userId="c5d7962ed400c2e3" providerId="LiveId" clId="{A050ACE0-5088-4700-8F6B-651E77C9B255}" dt="2023-02-16T22:25:31.442" v="6492" actId="14100"/>
          <ac:spMkLst>
            <pc:docMk/>
            <pc:sldMk cId="1997419836" sldId="257"/>
            <ac:spMk id="8" creationId="{ECD62F0A-1F6B-4919-4946-1665D3E0BC22}"/>
          </ac:spMkLst>
        </pc:spChg>
        <pc:spChg chg="add mod">
          <ac:chgData name="Alex Onyemauwa" userId="c5d7962ed400c2e3" providerId="LiveId" clId="{A050ACE0-5088-4700-8F6B-651E77C9B255}" dt="2023-02-16T15:43:44.374" v="6431" actId="1076"/>
          <ac:spMkLst>
            <pc:docMk/>
            <pc:sldMk cId="1997419836" sldId="257"/>
            <ac:spMk id="11" creationId="{A1BA1F3E-8253-1304-5023-BE20C0B3BC9C}"/>
          </ac:spMkLst>
        </pc:spChg>
        <pc:spChg chg="add mod">
          <ac:chgData name="Alex Onyemauwa" userId="c5d7962ed400c2e3" providerId="LiveId" clId="{A050ACE0-5088-4700-8F6B-651E77C9B255}" dt="2023-02-16T20:12:28.054" v="6487" actId="20577"/>
          <ac:spMkLst>
            <pc:docMk/>
            <pc:sldMk cId="1997419836" sldId="257"/>
            <ac:spMk id="12" creationId="{16883D86-41E5-71CD-4744-D739B049542D}"/>
          </ac:spMkLst>
        </pc:spChg>
        <pc:spChg chg="add del">
          <ac:chgData name="Alex Onyemauwa" userId="c5d7962ed400c2e3" providerId="LiveId" clId="{A050ACE0-5088-4700-8F6B-651E77C9B255}" dt="2023-02-15T08:22:58.428" v="43" actId="11529"/>
          <ac:spMkLst>
            <pc:docMk/>
            <pc:sldMk cId="1997419836" sldId="257"/>
            <ac:spMk id="14" creationId="{0C57A799-1255-8B0C-C1B8-44CAAE04C286}"/>
          </ac:spMkLst>
        </pc:spChg>
        <pc:spChg chg="add del">
          <ac:chgData name="Alex Onyemauwa" userId="c5d7962ed400c2e3" providerId="LiveId" clId="{A050ACE0-5088-4700-8F6B-651E77C9B255}" dt="2023-02-15T08:23:31.015" v="47" actId="21"/>
          <ac:spMkLst>
            <pc:docMk/>
            <pc:sldMk cId="1997419836" sldId="257"/>
            <ac:spMk id="15" creationId="{080B316D-2AA8-A90B-E201-0D67008EB99D}"/>
          </ac:spMkLst>
        </pc:spChg>
        <pc:spChg chg="add del">
          <ac:chgData name="Alex Onyemauwa" userId="c5d7962ed400c2e3" providerId="LiveId" clId="{A050ACE0-5088-4700-8F6B-651E77C9B255}" dt="2023-02-15T08:23:54.722" v="49" actId="21"/>
          <ac:spMkLst>
            <pc:docMk/>
            <pc:sldMk cId="1997419836" sldId="257"/>
            <ac:spMk id="16" creationId="{F548553C-9630-2652-8581-1634189E3E9C}"/>
          </ac:spMkLst>
        </pc:spChg>
        <pc:spChg chg="add del">
          <ac:chgData name="Alex Onyemauwa" userId="c5d7962ed400c2e3" providerId="LiveId" clId="{A050ACE0-5088-4700-8F6B-651E77C9B255}" dt="2023-02-15T08:24:33.654" v="51" actId="11529"/>
          <ac:spMkLst>
            <pc:docMk/>
            <pc:sldMk cId="1997419836" sldId="257"/>
            <ac:spMk id="17" creationId="{61568DE4-32E6-A244-356C-530B40705B86}"/>
          </ac:spMkLst>
        </pc:spChg>
        <pc:spChg chg="add del mod">
          <ac:chgData name="Alex Onyemauwa" userId="c5d7962ed400c2e3" providerId="LiveId" clId="{A050ACE0-5088-4700-8F6B-651E77C9B255}" dt="2023-02-15T08:25:29.846" v="54" actId="21"/>
          <ac:spMkLst>
            <pc:docMk/>
            <pc:sldMk cId="1997419836" sldId="257"/>
            <ac:spMk id="18" creationId="{93C55FDF-F0F2-847F-E96A-872DE2A0A562}"/>
          </ac:spMkLst>
        </pc:spChg>
        <pc:spChg chg="add del">
          <ac:chgData name="Alex Onyemauwa" userId="c5d7962ed400c2e3" providerId="LiveId" clId="{A050ACE0-5088-4700-8F6B-651E77C9B255}" dt="2023-02-15T08:26:57.237" v="56" actId="11529"/>
          <ac:spMkLst>
            <pc:docMk/>
            <pc:sldMk cId="1997419836" sldId="257"/>
            <ac:spMk id="19" creationId="{11CF3046-EE51-1476-E46A-8BDF584BE12B}"/>
          </ac:spMkLst>
        </pc:spChg>
        <pc:spChg chg="add mod">
          <ac:chgData name="Alex Onyemauwa" userId="c5d7962ed400c2e3" providerId="LiveId" clId="{A050ACE0-5088-4700-8F6B-651E77C9B255}" dt="2023-02-15T08:32:55.071" v="116" actId="208"/>
          <ac:spMkLst>
            <pc:docMk/>
            <pc:sldMk cId="1997419836" sldId="257"/>
            <ac:spMk id="20" creationId="{6D2EE25D-EAFE-71BE-27C1-3CF5F67E03D5}"/>
          </ac:spMkLst>
        </pc:spChg>
        <pc:spChg chg="add mod">
          <ac:chgData name="Alex Onyemauwa" userId="c5d7962ed400c2e3" providerId="LiveId" clId="{A050ACE0-5088-4700-8F6B-651E77C9B255}" dt="2023-02-15T08:32:49.137" v="115" actId="208"/>
          <ac:spMkLst>
            <pc:docMk/>
            <pc:sldMk cId="1997419836" sldId="257"/>
            <ac:spMk id="21" creationId="{7E2DBAE2-4870-1F53-621C-EEBF1079A88D}"/>
          </ac:spMkLst>
        </pc:spChg>
        <pc:spChg chg="add del mod">
          <ac:chgData name="Alex Onyemauwa" userId="c5d7962ed400c2e3" providerId="LiveId" clId="{A050ACE0-5088-4700-8F6B-651E77C9B255}" dt="2023-02-15T08:32:27.942" v="106"/>
          <ac:spMkLst>
            <pc:docMk/>
            <pc:sldMk cId="1997419836" sldId="257"/>
            <ac:spMk id="22" creationId="{B26A4546-3909-A932-34E3-727A74E01D4A}"/>
          </ac:spMkLst>
        </pc:spChg>
        <pc:spChg chg="add del mod">
          <ac:chgData name="Alex Onyemauwa" userId="c5d7962ed400c2e3" providerId="LiveId" clId="{A050ACE0-5088-4700-8F6B-651E77C9B255}" dt="2023-02-15T08:32:27.942" v="108"/>
          <ac:spMkLst>
            <pc:docMk/>
            <pc:sldMk cId="1997419836" sldId="257"/>
            <ac:spMk id="23" creationId="{D87285B0-156C-40D9-5B35-03243862205F}"/>
          </ac:spMkLst>
        </pc:spChg>
        <pc:spChg chg="add del mod">
          <ac:chgData name="Alex Onyemauwa" userId="c5d7962ed400c2e3" providerId="LiveId" clId="{A050ACE0-5088-4700-8F6B-651E77C9B255}" dt="2023-02-15T08:32:27.942" v="110"/>
          <ac:spMkLst>
            <pc:docMk/>
            <pc:sldMk cId="1997419836" sldId="257"/>
            <ac:spMk id="24" creationId="{E5D4E651-7017-DDAB-077B-41F8D3BFB546}"/>
          </ac:spMkLst>
        </pc:spChg>
        <pc:spChg chg="add del mod">
          <ac:chgData name="Alex Onyemauwa" userId="c5d7962ed400c2e3" providerId="LiveId" clId="{A050ACE0-5088-4700-8F6B-651E77C9B255}" dt="2023-02-15T08:32:27.942" v="112"/>
          <ac:spMkLst>
            <pc:docMk/>
            <pc:sldMk cId="1997419836" sldId="257"/>
            <ac:spMk id="25" creationId="{EA69244B-A663-89D4-1971-991ADD99CBD5}"/>
          </ac:spMkLst>
        </pc:spChg>
        <pc:spChg chg="add del mod">
          <ac:chgData name="Alex Onyemauwa" userId="c5d7962ed400c2e3" providerId="LiveId" clId="{A050ACE0-5088-4700-8F6B-651E77C9B255}" dt="2023-02-15T11:18:13.819" v="1175" actId="21"/>
          <ac:spMkLst>
            <pc:docMk/>
            <pc:sldMk cId="1997419836" sldId="257"/>
            <ac:spMk id="26" creationId="{B7466F63-A762-B52C-2387-0C10EAC95075}"/>
          </ac:spMkLst>
        </pc:spChg>
        <pc:spChg chg="add mod">
          <ac:chgData name="Alex Onyemauwa" userId="c5d7962ed400c2e3" providerId="LiveId" clId="{A050ACE0-5088-4700-8F6B-651E77C9B255}" dt="2023-02-16T15:51:32.539" v="6476" actId="688"/>
          <ac:spMkLst>
            <pc:docMk/>
            <pc:sldMk cId="1997419836" sldId="257"/>
            <ac:spMk id="27" creationId="{DDC8EA32-47B2-BAD8-9B30-D25A2D4A4883}"/>
          </ac:spMkLst>
        </pc:spChg>
        <pc:spChg chg="add mod">
          <ac:chgData name="Alex Onyemauwa" userId="c5d7962ed400c2e3" providerId="LiveId" clId="{A050ACE0-5088-4700-8F6B-651E77C9B255}" dt="2023-02-16T15:50:03.646" v="6463" actId="14100"/>
          <ac:spMkLst>
            <pc:docMk/>
            <pc:sldMk cId="1997419836" sldId="257"/>
            <ac:spMk id="28" creationId="{FFDC67A2-9581-C7B7-1FCA-08D10FE8DCAE}"/>
          </ac:spMkLst>
        </pc:spChg>
        <pc:spChg chg="add mod">
          <ac:chgData name="Alex Onyemauwa" userId="c5d7962ed400c2e3" providerId="LiveId" clId="{A050ACE0-5088-4700-8F6B-651E77C9B255}" dt="2023-02-16T20:08:12.565" v="6482" actId="14100"/>
          <ac:spMkLst>
            <pc:docMk/>
            <pc:sldMk cId="1997419836" sldId="257"/>
            <ac:spMk id="29" creationId="{37B57979-9988-AADC-6C43-E5A1ED520659}"/>
          </ac:spMkLst>
        </pc:spChg>
        <pc:spChg chg="add mod">
          <ac:chgData name="Alex Onyemauwa" userId="c5d7962ed400c2e3" providerId="LiveId" clId="{A050ACE0-5088-4700-8F6B-651E77C9B255}" dt="2023-02-16T15:51:13.126" v="6473" actId="14100"/>
          <ac:spMkLst>
            <pc:docMk/>
            <pc:sldMk cId="1997419836" sldId="257"/>
            <ac:spMk id="30" creationId="{8066D846-40D2-7E59-C363-774D37AD14BB}"/>
          </ac:spMkLst>
        </pc:spChg>
        <pc:spChg chg="add mod">
          <ac:chgData name="Alex Onyemauwa" userId="c5d7962ed400c2e3" providerId="LiveId" clId="{A050ACE0-5088-4700-8F6B-651E77C9B255}" dt="2023-02-16T20:07:51.852" v="6479" actId="14100"/>
          <ac:spMkLst>
            <pc:docMk/>
            <pc:sldMk cId="1997419836" sldId="257"/>
            <ac:spMk id="31" creationId="{27C3188D-66F1-BD5A-A6AF-FD43CD8F7EE7}"/>
          </ac:spMkLst>
        </pc:spChg>
        <pc:spChg chg="add mod">
          <ac:chgData name="Alex Onyemauwa" userId="c5d7962ed400c2e3" providerId="LiveId" clId="{A050ACE0-5088-4700-8F6B-651E77C9B255}" dt="2023-02-16T20:08:02.265" v="6481" actId="14100"/>
          <ac:spMkLst>
            <pc:docMk/>
            <pc:sldMk cId="1997419836" sldId="257"/>
            <ac:spMk id="32" creationId="{56D53077-B1C4-28FB-E5FB-975A05A3A899}"/>
          </ac:spMkLst>
        </pc:spChg>
        <pc:spChg chg="add del mod">
          <ac:chgData name="Alex Onyemauwa" userId="c5d7962ed400c2e3" providerId="LiveId" clId="{A050ACE0-5088-4700-8F6B-651E77C9B255}" dt="2023-02-15T09:14:39.071" v="242" actId="21"/>
          <ac:spMkLst>
            <pc:docMk/>
            <pc:sldMk cId="1997419836" sldId="257"/>
            <ac:spMk id="33" creationId="{79D73142-4BB2-A4A6-3AD0-FC37C07208AA}"/>
          </ac:spMkLst>
        </pc:spChg>
        <pc:spChg chg="add mod">
          <ac:chgData name="Alex Onyemauwa" userId="c5d7962ed400c2e3" providerId="LiveId" clId="{A050ACE0-5088-4700-8F6B-651E77C9B255}" dt="2023-02-16T15:45:39.225" v="6439" actId="1076"/>
          <ac:spMkLst>
            <pc:docMk/>
            <pc:sldMk cId="1997419836" sldId="257"/>
            <ac:spMk id="34" creationId="{3BEA839B-E9E2-E3B7-82B9-FA822776C096}"/>
          </ac:spMkLst>
        </pc:spChg>
        <pc:spChg chg="add del mod">
          <ac:chgData name="Alex Onyemauwa" userId="c5d7962ed400c2e3" providerId="LiveId" clId="{A050ACE0-5088-4700-8F6B-651E77C9B255}" dt="2023-02-15T09:18:11.135" v="266"/>
          <ac:spMkLst>
            <pc:docMk/>
            <pc:sldMk cId="1997419836" sldId="257"/>
            <ac:spMk id="35" creationId="{46BF5454-C7F8-3E53-3E9D-841711A8960E}"/>
          </ac:spMkLst>
        </pc:spChg>
        <pc:spChg chg="add del mod">
          <ac:chgData name="Alex Onyemauwa" userId="c5d7962ed400c2e3" providerId="LiveId" clId="{A050ACE0-5088-4700-8F6B-651E77C9B255}" dt="2023-02-15T09:18:40.924" v="295" actId="21"/>
          <ac:spMkLst>
            <pc:docMk/>
            <pc:sldMk cId="1997419836" sldId="257"/>
            <ac:spMk id="36" creationId="{998544E4-33DF-9B7D-5D4D-F6DBEB7CFF16}"/>
          </ac:spMkLst>
        </pc:spChg>
        <pc:spChg chg="add mod">
          <ac:chgData name="Alex Onyemauwa" userId="c5d7962ed400c2e3" providerId="LiveId" clId="{A050ACE0-5088-4700-8F6B-651E77C9B255}" dt="2023-02-16T15:45:53.349" v="6440" actId="1076"/>
          <ac:spMkLst>
            <pc:docMk/>
            <pc:sldMk cId="1997419836" sldId="257"/>
            <ac:spMk id="37" creationId="{97C8A5A7-C536-30EC-B717-C72300896CF1}"/>
          </ac:spMkLst>
        </pc:spChg>
        <pc:spChg chg="add mod">
          <ac:chgData name="Alex Onyemauwa" userId="c5d7962ed400c2e3" providerId="LiveId" clId="{A050ACE0-5088-4700-8F6B-651E77C9B255}" dt="2023-02-16T15:38:50.477" v="6403" actId="1076"/>
          <ac:spMkLst>
            <pc:docMk/>
            <pc:sldMk cId="1997419836" sldId="257"/>
            <ac:spMk id="38" creationId="{F835EB3C-D60B-3B84-D561-9DB5E288A5EA}"/>
          </ac:spMkLst>
        </pc:spChg>
        <pc:spChg chg="add mod">
          <ac:chgData name="Alex Onyemauwa" userId="c5d7962ed400c2e3" providerId="LiveId" clId="{A050ACE0-5088-4700-8F6B-651E77C9B255}" dt="2023-02-16T15:43:57.470" v="6433" actId="1076"/>
          <ac:spMkLst>
            <pc:docMk/>
            <pc:sldMk cId="1997419836" sldId="257"/>
            <ac:spMk id="39" creationId="{0D2D78A1-582E-E4E5-E5B8-48AE0D857CA0}"/>
          </ac:spMkLst>
        </pc:spChg>
        <pc:spChg chg="add mod">
          <ac:chgData name="Alex Onyemauwa" userId="c5d7962ed400c2e3" providerId="LiveId" clId="{A050ACE0-5088-4700-8F6B-651E77C9B255}" dt="2023-02-16T20:23:32.280" v="6488" actId="1076"/>
          <ac:spMkLst>
            <pc:docMk/>
            <pc:sldMk cId="1997419836" sldId="257"/>
            <ac:spMk id="40" creationId="{4E6B48E0-999C-DFBD-56BE-12B867442F20}"/>
          </ac:spMkLst>
        </pc:spChg>
        <pc:spChg chg="add mod">
          <ac:chgData name="Alex Onyemauwa" userId="c5d7962ed400c2e3" providerId="LiveId" clId="{A050ACE0-5088-4700-8F6B-651E77C9B255}" dt="2023-02-16T20:23:45.041" v="6489" actId="1076"/>
          <ac:spMkLst>
            <pc:docMk/>
            <pc:sldMk cId="1997419836" sldId="257"/>
            <ac:spMk id="41" creationId="{8B9E3460-D9B0-929B-EDB2-40AA24086862}"/>
          </ac:spMkLst>
        </pc:spChg>
        <pc:spChg chg="add del mod">
          <ac:chgData name="Alex Onyemauwa" userId="c5d7962ed400c2e3" providerId="LiveId" clId="{A050ACE0-5088-4700-8F6B-651E77C9B255}" dt="2023-02-15T10:08:48.262" v="584"/>
          <ac:spMkLst>
            <pc:docMk/>
            <pc:sldMk cId="1997419836" sldId="257"/>
            <ac:spMk id="42" creationId="{C8049E5A-D845-9228-7057-3D08AADAC194}"/>
          </ac:spMkLst>
        </pc:spChg>
        <pc:spChg chg="add mod">
          <ac:chgData name="Alex Onyemauwa" userId="c5d7962ed400c2e3" providerId="LiveId" clId="{A050ACE0-5088-4700-8F6B-651E77C9B255}" dt="2023-02-16T12:42:18.283" v="4807" actId="14100"/>
          <ac:spMkLst>
            <pc:docMk/>
            <pc:sldMk cId="1997419836" sldId="257"/>
            <ac:spMk id="43" creationId="{9161E4B0-DB53-8190-9B35-319690F2E8B0}"/>
          </ac:spMkLst>
        </pc:spChg>
        <pc:spChg chg="add mod">
          <ac:chgData name="Alex Onyemauwa" userId="c5d7962ed400c2e3" providerId="LiveId" clId="{A050ACE0-5088-4700-8F6B-651E77C9B255}" dt="2023-02-15T11:40:35.447" v="1493" actId="20577"/>
          <ac:spMkLst>
            <pc:docMk/>
            <pc:sldMk cId="1997419836" sldId="257"/>
            <ac:spMk id="44" creationId="{2FCA546D-9126-0346-3823-98A1750A5706}"/>
          </ac:spMkLst>
        </pc:spChg>
        <pc:picChg chg="add mod">
          <ac:chgData name="Alex Onyemauwa" userId="c5d7962ed400c2e3" providerId="LiveId" clId="{A050ACE0-5088-4700-8F6B-651E77C9B255}" dt="2023-02-16T15:43:41.125" v="6430" actId="1076"/>
          <ac:picMkLst>
            <pc:docMk/>
            <pc:sldMk cId="1997419836" sldId="257"/>
            <ac:picMk id="10" creationId="{B388943B-9CDF-518F-D0E4-7D8A48D05ED1}"/>
          </ac:picMkLst>
        </pc:picChg>
        <pc:cxnChg chg="add mod">
          <ac:chgData name="Alex Onyemauwa" userId="c5d7962ed400c2e3" providerId="LiveId" clId="{A050ACE0-5088-4700-8F6B-651E77C9B255}" dt="2023-02-15T08:32:35.637" v="113" actId="208"/>
          <ac:cxnSpMkLst>
            <pc:docMk/>
            <pc:sldMk cId="1997419836" sldId="257"/>
            <ac:cxnSpMk id="6" creationId="{2F02F92F-F340-C8AD-7CD0-F75ADE4FC825}"/>
          </ac:cxnSpMkLst>
        </pc:cxnChg>
      </pc:sldChg>
      <pc:sldChg chg="new del">
        <pc:chgData name="Alex Onyemauwa" userId="c5d7962ed400c2e3" providerId="LiveId" clId="{A050ACE0-5088-4700-8F6B-651E77C9B255}" dt="2023-02-15T10:20:48.943" v="830" actId="680"/>
        <pc:sldMkLst>
          <pc:docMk/>
          <pc:sldMk cId="4039185384" sldId="258"/>
        </pc:sldMkLst>
      </pc:sldChg>
      <pc:sldChg chg="addSp delSp modSp new mod setBg">
        <pc:chgData name="Alex Onyemauwa" userId="c5d7962ed400c2e3" providerId="LiveId" clId="{A050ACE0-5088-4700-8F6B-651E77C9B255}" dt="2023-02-17T01:01:25.126" v="6774" actId="1076"/>
        <pc:sldMkLst>
          <pc:docMk/>
          <pc:sldMk cId="4121089020" sldId="258"/>
        </pc:sldMkLst>
        <pc:spChg chg="add mod">
          <ac:chgData name="Alex Onyemauwa" userId="c5d7962ed400c2e3" providerId="LiveId" clId="{A050ACE0-5088-4700-8F6B-651E77C9B255}" dt="2023-02-17T01:01:25.126" v="6774" actId="1076"/>
          <ac:spMkLst>
            <pc:docMk/>
            <pc:sldMk cId="4121089020" sldId="258"/>
            <ac:spMk id="4" creationId="{E259C671-7C49-73A3-C2C9-A7ED563800E7}"/>
          </ac:spMkLst>
        </pc:spChg>
        <pc:spChg chg="add del">
          <ac:chgData name="Alex Onyemauwa" userId="c5d7962ed400c2e3" providerId="LiveId" clId="{A050ACE0-5088-4700-8F6B-651E77C9B255}" dt="2023-02-17T00:46:43.910" v="6496" actId="26606"/>
          <ac:spMkLst>
            <pc:docMk/>
            <pc:sldMk cId="4121089020" sldId="258"/>
            <ac:spMk id="8" creationId="{7BDAC5B6-20CE-447F-8BA1-F2274AC7AE5B}"/>
          </ac:spMkLst>
        </pc:spChg>
        <pc:spChg chg="add del">
          <ac:chgData name="Alex Onyemauwa" userId="c5d7962ed400c2e3" providerId="LiveId" clId="{A050ACE0-5088-4700-8F6B-651E77C9B255}" dt="2023-02-17T00:46:43.910" v="6496" actId="26606"/>
          <ac:spMkLst>
            <pc:docMk/>
            <pc:sldMk cId="4121089020" sldId="258"/>
            <ac:spMk id="10" creationId="{D1D22B31-BF8F-446B-9009-8A251FB177CB}"/>
          </ac:spMkLst>
        </pc:spChg>
        <pc:spChg chg="add">
          <ac:chgData name="Alex Onyemauwa" userId="c5d7962ed400c2e3" providerId="LiveId" clId="{A050ACE0-5088-4700-8F6B-651E77C9B255}" dt="2023-02-17T00:46:43.925" v="6497" actId="26606"/>
          <ac:spMkLst>
            <pc:docMk/>
            <pc:sldMk cId="4121089020" sldId="258"/>
            <ac:spMk id="12" creationId="{C37E9D4B-7BFA-4D10-B666-547BAC499469}"/>
          </ac:spMkLst>
        </pc:spChg>
        <pc:spChg chg="add">
          <ac:chgData name="Alex Onyemauwa" userId="c5d7962ed400c2e3" providerId="LiveId" clId="{A050ACE0-5088-4700-8F6B-651E77C9B255}" dt="2023-02-17T00:46:43.925" v="6497" actId="26606"/>
          <ac:spMkLst>
            <pc:docMk/>
            <pc:sldMk cId="4121089020" sldId="258"/>
            <ac:spMk id="13" creationId="{22F15A2D-2324-487D-A02A-BF46C5C580EB}"/>
          </ac:spMkLst>
        </pc:spChg>
        <pc:spChg chg="add">
          <ac:chgData name="Alex Onyemauwa" userId="c5d7962ed400c2e3" providerId="LiveId" clId="{A050ACE0-5088-4700-8F6B-651E77C9B255}" dt="2023-02-17T00:46:43.925" v="6497" actId="26606"/>
          <ac:spMkLst>
            <pc:docMk/>
            <pc:sldMk cId="4121089020" sldId="258"/>
            <ac:spMk id="14" creationId="{2AEAFA59-923A-4F54-8B49-44C970BCC323}"/>
          </ac:spMkLst>
        </pc:spChg>
        <pc:picChg chg="add mod">
          <ac:chgData name="Alex Onyemauwa" userId="c5d7962ed400c2e3" providerId="LiveId" clId="{A050ACE0-5088-4700-8F6B-651E77C9B255}" dt="2023-02-17T01:00:36.963" v="6771" actId="1076"/>
          <ac:picMkLst>
            <pc:docMk/>
            <pc:sldMk cId="4121089020" sldId="258"/>
            <ac:picMk id="3" creationId="{36CE6990-195C-81D3-B311-045D9C382ACF}"/>
          </ac:picMkLst>
        </pc:picChg>
      </pc:sldChg>
    </pc:docChg>
  </pc:docChgLst>
  <pc:docChgLst>
    <pc:chgData name="Alex Onyemauwa" userId="c5d7962ed400c2e3" providerId="LiveId" clId="{902B5989-EB80-40C7-AB43-6A298AFF7BE0}"/>
    <pc:docChg chg="undo redo custSel addSld delSld modSld sldOrd">
      <pc:chgData name="Alex Onyemauwa" userId="c5d7962ed400c2e3" providerId="LiveId" clId="{902B5989-EB80-40C7-AB43-6A298AFF7BE0}" dt="2023-06-15T22:18:01.718" v="6310" actId="255"/>
      <pc:docMkLst>
        <pc:docMk/>
      </pc:docMkLst>
      <pc:sldChg chg="addSp delSp modSp mod">
        <pc:chgData name="Alex Onyemauwa" userId="c5d7962ed400c2e3" providerId="LiveId" clId="{902B5989-EB80-40C7-AB43-6A298AFF7BE0}" dt="2023-06-15T22:14:36.935" v="6280" actId="20577"/>
        <pc:sldMkLst>
          <pc:docMk/>
          <pc:sldMk cId="1997419836" sldId="257"/>
        </pc:sldMkLst>
        <pc:spChg chg="del">
          <ac:chgData name="Alex Onyemauwa" userId="c5d7962ed400c2e3" providerId="LiveId" clId="{902B5989-EB80-40C7-AB43-6A298AFF7BE0}" dt="2023-06-15T07:41:51.807" v="12" actId="21"/>
          <ac:spMkLst>
            <pc:docMk/>
            <pc:sldMk cId="1997419836" sldId="257"/>
            <ac:spMk id="2" creationId="{121E760B-93F7-44D7-1B12-83E0010C444E}"/>
          </ac:spMkLst>
        </pc:spChg>
        <pc:spChg chg="mod">
          <ac:chgData name="Alex Onyemauwa" userId="c5d7962ed400c2e3" providerId="LiveId" clId="{902B5989-EB80-40C7-AB43-6A298AFF7BE0}" dt="2023-06-15T22:03:59.723" v="6266" actId="1076"/>
          <ac:spMkLst>
            <pc:docMk/>
            <pc:sldMk cId="1997419836" sldId="257"/>
            <ac:spMk id="3" creationId="{3C896327-2001-9614-13A5-7FEC42996333}"/>
          </ac:spMkLst>
        </pc:spChg>
        <pc:spChg chg="mod">
          <ac:chgData name="Alex Onyemauwa" userId="c5d7962ed400c2e3" providerId="LiveId" clId="{902B5989-EB80-40C7-AB43-6A298AFF7BE0}" dt="2023-06-15T21:47:24.033" v="5915" actId="20577"/>
          <ac:spMkLst>
            <pc:docMk/>
            <pc:sldMk cId="1997419836" sldId="257"/>
            <ac:spMk id="4" creationId="{BD85F3E8-6165-B93C-7A85-89859FAED782}"/>
          </ac:spMkLst>
        </pc:spChg>
        <pc:spChg chg="mod">
          <ac:chgData name="Alex Onyemauwa" userId="c5d7962ed400c2e3" providerId="LiveId" clId="{902B5989-EB80-40C7-AB43-6A298AFF7BE0}" dt="2023-06-15T22:03:51.056" v="6265" actId="1076"/>
          <ac:spMkLst>
            <pc:docMk/>
            <pc:sldMk cId="1997419836" sldId="257"/>
            <ac:spMk id="5" creationId="{67FE6232-B395-92C9-BB1C-42A1C346E843}"/>
          </ac:spMkLst>
        </pc:spChg>
        <pc:spChg chg="mod">
          <ac:chgData name="Alex Onyemauwa" userId="c5d7962ed400c2e3" providerId="LiveId" clId="{902B5989-EB80-40C7-AB43-6A298AFF7BE0}" dt="2023-06-15T22:14:36.935" v="6280" actId="20577"/>
          <ac:spMkLst>
            <pc:docMk/>
            <pc:sldMk cId="1997419836" sldId="257"/>
            <ac:spMk id="7" creationId="{3E2EC74E-0F1D-05D1-209D-FDB5663D4DBC}"/>
          </ac:spMkLst>
        </pc:spChg>
        <pc:spChg chg="del">
          <ac:chgData name="Alex Onyemauwa" userId="c5d7962ed400c2e3" providerId="LiveId" clId="{902B5989-EB80-40C7-AB43-6A298AFF7BE0}" dt="2023-06-15T07:43:02.551" v="32" actId="21"/>
          <ac:spMkLst>
            <pc:docMk/>
            <pc:sldMk cId="1997419836" sldId="257"/>
            <ac:spMk id="8" creationId="{ECD62F0A-1F6B-4919-4946-1665D3E0BC22}"/>
          </ac:spMkLst>
        </pc:spChg>
        <pc:spChg chg="del">
          <ac:chgData name="Alex Onyemauwa" userId="c5d7962ed400c2e3" providerId="LiveId" clId="{902B5989-EB80-40C7-AB43-6A298AFF7BE0}" dt="2023-06-15T12:02:36.694" v="1449" actId="21"/>
          <ac:spMkLst>
            <pc:docMk/>
            <pc:sldMk cId="1997419836" sldId="257"/>
            <ac:spMk id="11" creationId="{A1BA1F3E-8253-1304-5023-BE20C0B3BC9C}"/>
          </ac:spMkLst>
        </pc:spChg>
        <pc:spChg chg="del mod">
          <ac:chgData name="Alex Onyemauwa" userId="c5d7962ed400c2e3" providerId="LiveId" clId="{902B5989-EB80-40C7-AB43-6A298AFF7BE0}" dt="2023-06-15T19:31:54.368" v="5397" actId="21"/>
          <ac:spMkLst>
            <pc:docMk/>
            <pc:sldMk cId="1997419836" sldId="257"/>
            <ac:spMk id="12" creationId="{16883D86-41E5-71CD-4744-D739B049542D}"/>
          </ac:spMkLst>
        </pc:spChg>
        <pc:spChg chg="del">
          <ac:chgData name="Alex Onyemauwa" userId="c5d7962ed400c2e3" providerId="LiveId" clId="{902B5989-EB80-40C7-AB43-6A298AFF7BE0}" dt="2023-06-15T07:43:11.489" v="34" actId="21"/>
          <ac:spMkLst>
            <pc:docMk/>
            <pc:sldMk cId="1997419836" sldId="257"/>
            <ac:spMk id="20" creationId="{6D2EE25D-EAFE-71BE-27C1-3CF5F67E03D5}"/>
          </ac:spMkLst>
        </pc:spChg>
        <pc:spChg chg="del">
          <ac:chgData name="Alex Onyemauwa" userId="c5d7962ed400c2e3" providerId="LiveId" clId="{902B5989-EB80-40C7-AB43-6A298AFF7BE0}" dt="2023-06-15T07:43:08.325" v="33" actId="21"/>
          <ac:spMkLst>
            <pc:docMk/>
            <pc:sldMk cId="1997419836" sldId="257"/>
            <ac:spMk id="21" creationId="{7E2DBAE2-4870-1F53-621C-EEBF1079A88D}"/>
          </ac:spMkLst>
        </pc:spChg>
        <pc:spChg chg="del">
          <ac:chgData name="Alex Onyemauwa" userId="c5d7962ed400c2e3" providerId="LiveId" clId="{902B5989-EB80-40C7-AB43-6A298AFF7BE0}" dt="2023-06-15T07:42:48.851" v="29" actId="21"/>
          <ac:spMkLst>
            <pc:docMk/>
            <pc:sldMk cId="1997419836" sldId="257"/>
            <ac:spMk id="27" creationId="{DDC8EA32-47B2-BAD8-9B30-D25A2D4A4883}"/>
          </ac:spMkLst>
        </pc:spChg>
        <pc:spChg chg="add del">
          <ac:chgData name="Alex Onyemauwa" userId="c5d7962ed400c2e3" providerId="LiveId" clId="{902B5989-EB80-40C7-AB43-6A298AFF7BE0}" dt="2023-06-15T07:42:29.316" v="24" actId="21"/>
          <ac:spMkLst>
            <pc:docMk/>
            <pc:sldMk cId="1997419836" sldId="257"/>
            <ac:spMk id="28" creationId="{FFDC67A2-9581-C7B7-1FCA-08D10FE8DCAE}"/>
          </ac:spMkLst>
        </pc:spChg>
        <pc:spChg chg="add del">
          <ac:chgData name="Alex Onyemauwa" userId="c5d7962ed400c2e3" providerId="LiveId" clId="{902B5989-EB80-40C7-AB43-6A298AFF7BE0}" dt="2023-06-15T07:42:34.646" v="25" actId="21"/>
          <ac:spMkLst>
            <pc:docMk/>
            <pc:sldMk cId="1997419836" sldId="257"/>
            <ac:spMk id="29" creationId="{37B57979-9988-AADC-6C43-E5A1ED520659}"/>
          </ac:spMkLst>
        </pc:spChg>
        <pc:spChg chg="del">
          <ac:chgData name="Alex Onyemauwa" userId="c5d7962ed400c2e3" providerId="LiveId" clId="{902B5989-EB80-40C7-AB43-6A298AFF7BE0}" dt="2023-06-15T07:42:44.828" v="28" actId="21"/>
          <ac:spMkLst>
            <pc:docMk/>
            <pc:sldMk cId="1997419836" sldId="257"/>
            <ac:spMk id="30" creationId="{8066D846-40D2-7E59-C363-774D37AD14BB}"/>
          </ac:spMkLst>
        </pc:spChg>
        <pc:spChg chg="add del">
          <ac:chgData name="Alex Onyemauwa" userId="c5d7962ed400c2e3" providerId="LiveId" clId="{902B5989-EB80-40C7-AB43-6A298AFF7BE0}" dt="2023-06-15T07:42:37.323" v="26" actId="21"/>
          <ac:spMkLst>
            <pc:docMk/>
            <pc:sldMk cId="1997419836" sldId="257"/>
            <ac:spMk id="31" creationId="{27C3188D-66F1-BD5A-A6AF-FD43CD8F7EE7}"/>
          </ac:spMkLst>
        </pc:spChg>
        <pc:spChg chg="add del">
          <ac:chgData name="Alex Onyemauwa" userId="c5d7962ed400c2e3" providerId="LiveId" clId="{902B5989-EB80-40C7-AB43-6A298AFF7BE0}" dt="2023-06-15T07:42:39.311" v="27" actId="21"/>
          <ac:spMkLst>
            <pc:docMk/>
            <pc:sldMk cId="1997419836" sldId="257"/>
            <ac:spMk id="32" creationId="{56D53077-B1C4-28FB-E5FB-975A05A3A899}"/>
          </ac:spMkLst>
        </pc:spChg>
        <pc:spChg chg="mod">
          <ac:chgData name="Alex Onyemauwa" userId="c5d7962ed400c2e3" providerId="LiveId" clId="{902B5989-EB80-40C7-AB43-6A298AFF7BE0}" dt="2023-06-15T08:56:52.858" v="302" actId="14100"/>
          <ac:spMkLst>
            <pc:docMk/>
            <pc:sldMk cId="1997419836" sldId="257"/>
            <ac:spMk id="34" creationId="{3BEA839B-E9E2-E3B7-82B9-FA822776C096}"/>
          </ac:spMkLst>
        </pc:spChg>
        <pc:spChg chg="mod">
          <ac:chgData name="Alex Onyemauwa" userId="c5d7962ed400c2e3" providerId="LiveId" clId="{902B5989-EB80-40C7-AB43-6A298AFF7BE0}" dt="2023-06-15T22:01:33.764" v="6261" actId="1076"/>
          <ac:spMkLst>
            <pc:docMk/>
            <pc:sldMk cId="1997419836" sldId="257"/>
            <ac:spMk id="37" creationId="{97C8A5A7-C536-30EC-B717-C72300896CF1}"/>
          </ac:spMkLst>
        </pc:spChg>
        <pc:spChg chg="del mod">
          <ac:chgData name="Alex Onyemauwa" userId="c5d7962ed400c2e3" providerId="LiveId" clId="{902B5989-EB80-40C7-AB43-6A298AFF7BE0}" dt="2023-06-15T19:31:50.420" v="5396" actId="21"/>
          <ac:spMkLst>
            <pc:docMk/>
            <pc:sldMk cId="1997419836" sldId="257"/>
            <ac:spMk id="38" creationId="{F835EB3C-D60B-3B84-D561-9DB5E288A5EA}"/>
          </ac:spMkLst>
        </pc:spChg>
        <pc:spChg chg="mod">
          <ac:chgData name="Alex Onyemauwa" userId="c5d7962ed400c2e3" providerId="LiveId" clId="{902B5989-EB80-40C7-AB43-6A298AFF7BE0}" dt="2023-06-15T19:16:08.063" v="4915" actId="1076"/>
          <ac:spMkLst>
            <pc:docMk/>
            <pc:sldMk cId="1997419836" sldId="257"/>
            <ac:spMk id="39" creationId="{0D2D78A1-582E-E4E5-E5B8-48AE0D857CA0}"/>
          </ac:spMkLst>
        </pc:spChg>
        <pc:spChg chg="mod">
          <ac:chgData name="Alex Onyemauwa" userId="c5d7962ed400c2e3" providerId="LiveId" clId="{902B5989-EB80-40C7-AB43-6A298AFF7BE0}" dt="2023-06-15T17:21:35.643" v="3549" actId="1076"/>
          <ac:spMkLst>
            <pc:docMk/>
            <pc:sldMk cId="1997419836" sldId="257"/>
            <ac:spMk id="40" creationId="{4E6B48E0-999C-DFBD-56BE-12B867442F20}"/>
          </ac:spMkLst>
        </pc:spChg>
        <pc:spChg chg="mod">
          <ac:chgData name="Alex Onyemauwa" userId="c5d7962ed400c2e3" providerId="LiveId" clId="{902B5989-EB80-40C7-AB43-6A298AFF7BE0}" dt="2023-06-15T15:44:21.769" v="2717" actId="1076"/>
          <ac:spMkLst>
            <pc:docMk/>
            <pc:sldMk cId="1997419836" sldId="257"/>
            <ac:spMk id="41" creationId="{8B9E3460-D9B0-929B-EDB2-40AA24086862}"/>
          </ac:spMkLst>
        </pc:spChg>
        <pc:spChg chg="add del mod">
          <ac:chgData name="Alex Onyemauwa" userId="c5d7962ed400c2e3" providerId="LiveId" clId="{902B5989-EB80-40C7-AB43-6A298AFF7BE0}" dt="2023-06-15T16:42:39.522" v="3048" actId="20577"/>
          <ac:spMkLst>
            <pc:docMk/>
            <pc:sldMk cId="1997419836" sldId="257"/>
            <ac:spMk id="43" creationId="{9161E4B0-DB53-8190-9B35-319690F2E8B0}"/>
          </ac:spMkLst>
        </pc:spChg>
        <pc:spChg chg="add del mod">
          <ac:chgData name="Alex Onyemauwa" userId="c5d7962ed400c2e3" providerId="LiveId" clId="{902B5989-EB80-40C7-AB43-6A298AFF7BE0}" dt="2023-06-15T22:01:46.373" v="6262" actId="1076"/>
          <ac:spMkLst>
            <pc:docMk/>
            <pc:sldMk cId="1997419836" sldId="257"/>
            <ac:spMk id="44" creationId="{2FCA546D-9126-0346-3823-98A1750A5706}"/>
          </ac:spMkLst>
        </pc:spChg>
        <pc:spChg chg="add del mod">
          <ac:chgData name="Alex Onyemauwa" userId="c5d7962ed400c2e3" providerId="LiveId" clId="{902B5989-EB80-40C7-AB43-6A298AFF7BE0}" dt="2023-06-15T08:00:39.207" v="196"/>
          <ac:spMkLst>
            <pc:docMk/>
            <pc:sldMk cId="1997419836" sldId="257"/>
            <ac:spMk id="101" creationId="{476DB159-DF08-0B86-7E9B-712FEFFBC5B4}"/>
          </ac:spMkLst>
        </pc:spChg>
        <pc:spChg chg="add mod">
          <ac:chgData name="Alex Onyemauwa" userId="c5d7962ed400c2e3" providerId="LiveId" clId="{902B5989-EB80-40C7-AB43-6A298AFF7BE0}" dt="2023-06-15T16:05:15.776" v="2843" actId="1076"/>
          <ac:spMkLst>
            <pc:docMk/>
            <pc:sldMk cId="1997419836" sldId="257"/>
            <ac:spMk id="102" creationId="{C68ABA91-D020-54BE-EED7-381B5A952F88}"/>
          </ac:spMkLst>
        </pc:spChg>
        <pc:spChg chg="add mod">
          <ac:chgData name="Alex Onyemauwa" userId="c5d7962ed400c2e3" providerId="LiveId" clId="{902B5989-EB80-40C7-AB43-6A298AFF7BE0}" dt="2023-06-15T16:51:50.116" v="3154" actId="1076"/>
          <ac:spMkLst>
            <pc:docMk/>
            <pc:sldMk cId="1997419836" sldId="257"/>
            <ac:spMk id="131" creationId="{0795DF10-5D66-A288-43C1-84BA07FD8B76}"/>
          </ac:spMkLst>
        </pc:spChg>
        <pc:spChg chg="add mod">
          <ac:chgData name="Alex Onyemauwa" userId="c5d7962ed400c2e3" providerId="LiveId" clId="{902B5989-EB80-40C7-AB43-6A298AFF7BE0}" dt="2023-06-15T19:37:44.113" v="5481" actId="14100"/>
          <ac:spMkLst>
            <pc:docMk/>
            <pc:sldMk cId="1997419836" sldId="257"/>
            <ac:spMk id="139" creationId="{7A993EF1-5E46-B733-9180-BC2295CAF29C}"/>
          </ac:spMkLst>
        </pc:spChg>
        <pc:grpChg chg="del mod">
          <ac:chgData name="Alex Onyemauwa" userId="c5d7962ed400c2e3" providerId="LiveId" clId="{902B5989-EB80-40C7-AB43-6A298AFF7BE0}" dt="2023-06-15T07:54:45.945" v="113"/>
          <ac:grpSpMkLst>
            <pc:docMk/>
            <pc:sldMk cId="1997419836" sldId="257"/>
            <ac:grpSpMk id="24" creationId="{D8E47BDA-B038-1DF6-08CF-E3299551C6C8}"/>
          </ac:grpSpMkLst>
        </pc:grpChg>
        <pc:grpChg chg="add del mod">
          <ac:chgData name="Alex Onyemauwa" userId="c5d7962ed400c2e3" providerId="LiveId" clId="{902B5989-EB80-40C7-AB43-6A298AFF7BE0}" dt="2023-06-15T07:55:51.945" v="130"/>
          <ac:grpSpMkLst>
            <pc:docMk/>
            <pc:sldMk cId="1997419836" sldId="257"/>
            <ac:grpSpMk id="26" creationId="{CA1D1AA0-8771-5202-2414-8F8ABC7EB7F5}"/>
          </ac:grpSpMkLst>
        </pc:grpChg>
        <pc:grpChg chg="mod">
          <ac:chgData name="Alex Onyemauwa" userId="c5d7962ed400c2e3" providerId="LiveId" clId="{902B5989-EB80-40C7-AB43-6A298AFF7BE0}" dt="2023-06-15T07:55:23.938" v="118"/>
          <ac:grpSpMkLst>
            <pc:docMk/>
            <pc:sldMk cId="1997419836" sldId="257"/>
            <ac:grpSpMk id="36" creationId="{3EF2D7F9-68A3-6166-55DF-D93D2852B659}"/>
          </ac:grpSpMkLst>
        </pc:grpChg>
        <pc:grpChg chg="mod">
          <ac:chgData name="Alex Onyemauwa" userId="c5d7962ed400c2e3" providerId="LiveId" clId="{902B5989-EB80-40C7-AB43-6A298AFF7BE0}" dt="2023-06-15T07:55:34.125" v="122"/>
          <ac:grpSpMkLst>
            <pc:docMk/>
            <pc:sldMk cId="1997419836" sldId="257"/>
            <ac:grpSpMk id="45" creationId="{88CEC153-E2A5-8EA7-5AA1-9CD46A86E1D2}"/>
          </ac:grpSpMkLst>
        </pc:grpChg>
        <pc:grpChg chg="mod">
          <ac:chgData name="Alex Onyemauwa" userId="c5d7962ed400c2e3" providerId="LiveId" clId="{902B5989-EB80-40C7-AB43-6A298AFF7BE0}" dt="2023-06-15T07:55:43.137" v="127"/>
          <ac:grpSpMkLst>
            <pc:docMk/>
            <pc:sldMk cId="1997419836" sldId="257"/>
            <ac:grpSpMk id="48" creationId="{4AD6CA87-E3CF-76A7-D6B5-FCC194EB270A}"/>
          </ac:grpSpMkLst>
        </pc:grpChg>
        <pc:grpChg chg="del mod">
          <ac:chgData name="Alex Onyemauwa" userId="c5d7962ed400c2e3" providerId="LiveId" clId="{902B5989-EB80-40C7-AB43-6A298AFF7BE0}" dt="2023-06-15T07:56:54.646" v="145"/>
          <ac:grpSpMkLst>
            <pc:docMk/>
            <pc:sldMk cId="1997419836" sldId="257"/>
            <ac:grpSpMk id="50" creationId="{E5CF58B7-C80E-B325-99D1-7F5F3238A077}"/>
          </ac:grpSpMkLst>
        </pc:grpChg>
        <pc:grpChg chg="add del mod">
          <ac:chgData name="Alex Onyemauwa" userId="c5d7962ed400c2e3" providerId="LiveId" clId="{902B5989-EB80-40C7-AB43-6A298AFF7BE0}" dt="2023-06-15T07:56:14.120" v="140"/>
          <ac:grpSpMkLst>
            <pc:docMk/>
            <pc:sldMk cId="1997419836" sldId="257"/>
            <ac:grpSpMk id="54" creationId="{BDA9A258-2D1B-C5B4-8D32-34EFF402F18E}"/>
          </ac:grpSpMkLst>
        </pc:grpChg>
        <pc:grpChg chg="mod">
          <ac:chgData name="Alex Onyemauwa" userId="c5d7962ed400c2e3" providerId="LiveId" clId="{902B5989-EB80-40C7-AB43-6A298AFF7BE0}" dt="2023-06-15T07:56:13.179" v="138"/>
          <ac:grpSpMkLst>
            <pc:docMk/>
            <pc:sldMk cId="1997419836" sldId="257"/>
            <ac:grpSpMk id="56" creationId="{EE199C87-7CE4-90F3-F7B7-0B25F033FC0F}"/>
          </ac:grpSpMkLst>
        </pc:grpChg>
        <pc:grpChg chg="del mod">
          <ac:chgData name="Alex Onyemauwa" userId="c5d7962ed400c2e3" providerId="LiveId" clId="{902B5989-EB80-40C7-AB43-6A298AFF7BE0}" dt="2023-06-15T07:57:15.966" v="151"/>
          <ac:grpSpMkLst>
            <pc:docMk/>
            <pc:sldMk cId="1997419836" sldId="257"/>
            <ac:grpSpMk id="60" creationId="{75FC4411-3F1D-FCED-F05D-4AF6E0364FBE}"/>
          </ac:grpSpMkLst>
        </pc:grpChg>
        <pc:grpChg chg="del mod">
          <ac:chgData name="Alex Onyemauwa" userId="c5d7962ed400c2e3" providerId="LiveId" clId="{902B5989-EB80-40C7-AB43-6A298AFF7BE0}" dt="2023-06-15T15:48:13.653" v="2737" actId="21"/>
          <ac:grpSpMkLst>
            <pc:docMk/>
            <pc:sldMk cId="1997419836" sldId="257"/>
            <ac:grpSpMk id="64" creationId="{E8AB375D-0A4A-A57B-1520-EA9FDC0476BB}"/>
          </ac:grpSpMkLst>
        </pc:grpChg>
        <pc:grpChg chg="del mod">
          <ac:chgData name="Alex Onyemauwa" userId="c5d7962ed400c2e3" providerId="LiveId" clId="{902B5989-EB80-40C7-AB43-6A298AFF7BE0}" dt="2023-06-15T07:57:22.777" v="154"/>
          <ac:grpSpMkLst>
            <pc:docMk/>
            <pc:sldMk cId="1997419836" sldId="257"/>
            <ac:grpSpMk id="66" creationId="{392A0EE6-51FD-5A6D-F1C0-7A29D7739680}"/>
          </ac:grpSpMkLst>
        </pc:grpChg>
        <pc:grpChg chg="del mod">
          <ac:chgData name="Alex Onyemauwa" userId="c5d7962ed400c2e3" providerId="LiveId" clId="{902B5989-EB80-40C7-AB43-6A298AFF7BE0}" dt="2023-06-15T07:57:35.622" v="158"/>
          <ac:grpSpMkLst>
            <pc:docMk/>
            <pc:sldMk cId="1997419836" sldId="257"/>
            <ac:grpSpMk id="69" creationId="{45B1E567-754E-C9D6-D80E-64DDC6A37B1F}"/>
          </ac:grpSpMkLst>
        </pc:grpChg>
        <pc:grpChg chg="del mod">
          <ac:chgData name="Alex Onyemauwa" userId="c5d7962ed400c2e3" providerId="LiveId" clId="{902B5989-EB80-40C7-AB43-6A298AFF7BE0}" dt="2023-06-15T15:47:56.241" v="2730" actId="21"/>
          <ac:grpSpMkLst>
            <pc:docMk/>
            <pc:sldMk cId="1997419836" sldId="257"/>
            <ac:grpSpMk id="73" creationId="{FBA4798A-A980-8199-49B2-1208F8CBA3B8}"/>
          </ac:grpSpMkLst>
        </pc:grpChg>
        <pc:grpChg chg="del mod">
          <ac:chgData name="Alex Onyemauwa" userId="c5d7962ed400c2e3" providerId="LiveId" clId="{902B5989-EB80-40C7-AB43-6A298AFF7BE0}" dt="2023-06-15T07:57:58.748" v="163"/>
          <ac:grpSpMkLst>
            <pc:docMk/>
            <pc:sldMk cId="1997419836" sldId="257"/>
            <ac:grpSpMk id="76" creationId="{09429CB9-8361-3B51-F70A-91A635F2EFA2}"/>
          </ac:grpSpMkLst>
        </pc:grpChg>
        <pc:grpChg chg="add del mod">
          <ac:chgData name="Alex Onyemauwa" userId="c5d7962ed400c2e3" providerId="LiveId" clId="{902B5989-EB80-40C7-AB43-6A298AFF7BE0}" dt="2023-06-15T07:58:08.790" v="169"/>
          <ac:grpSpMkLst>
            <pc:docMk/>
            <pc:sldMk cId="1997419836" sldId="257"/>
            <ac:grpSpMk id="78" creationId="{C1BE9310-A1A0-C3B6-9D48-4AF1F5CFD37E}"/>
          </ac:grpSpMkLst>
        </pc:grpChg>
        <pc:grpChg chg="mod">
          <ac:chgData name="Alex Onyemauwa" userId="c5d7962ed400c2e3" providerId="LiveId" clId="{902B5989-EB80-40C7-AB43-6A298AFF7BE0}" dt="2023-06-15T07:58:02.795" v="167"/>
          <ac:grpSpMkLst>
            <pc:docMk/>
            <pc:sldMk cId="1997419836" sldId="257"/>
            <ac:grpSpMk id="80" creationId="{AB2AC5DD-C99D-A815-0450-C995E194BD89}"/>
          </ac:grpSpMkLst>
        </pc:grpChg>
        <pc:grpChg chg="del mod">
          <ac:chgData name="Alex Onyemauwa" userId="c5d7962ed400c2e3" providerId="LiveId" clId="{902B5989-EB80-40C7-AB43-6A298AFF7BE0}" dt="2023-06-15T07:58:12.921" v="172"/>
          <ac:grpSpMkLst>
            <pc:docMk/>
            <pc:sldMk cId="1997419836" sldId="257"/>
            <ac:grpSpMk id="82" creationId="{0417EE06-92D8-95E3-9C3A-B02B686D69B2}"/>
          </ac:grpSpMkLst>
        </pc:grpChg>
        <pc:grpChg chg="del mod">
          <ac:chgData name="Alex Onyemauwa" userId="c5d7962ed400c2e3" providerId="LiveId" clId="{902B5989-EB80-40C7-AB43-6A298AFF7BE0}" dt="2023-06-15T15:48:24.427" v="2741" actId="21"/>
          <ac:grpSpMkLst>
            <pc:docMk/>
            <pc:sldMk cId="1997419836" sldId="257"/>
            <ac:grpSpMk id="85" creationId="{81D7DB67-33EA-C722-FF4C-3C1AD7B57E4E}"/>
          </ac:grpSpMkLst>
        </pc:grpChg>
        <pc:grpChg chg="mod">
          <ac:chgData name="Alex Onyemauwa" userId="c5d7962ed400c2e3" providerId="LiveId" clId="{902B5989-EB80-40C7-AB43-6A298AFF7BE0}" dt="2023-06-15T07:58:59.134" v="180"/>
          <ac:grpSpMkLst>
            <pc:docMk/>
            <pc:sldMk cId="1997419836" sldId="257"/>
            <ac:grpSpMk id="91" creationId="{3D44125C-549F-E67C-9646-469175280CBC}"/>
          </ac:grpSpMkLst>
        </pc:grpChg>
        <pc:grpChg chg="del mod">
          <ac:chgData name="Alex Onyemauwa" userId="c5d7962ed400c2e3" providerId="LiveId" clId="{902B5989-EB80-40C7-AB43-6A298AFF7BE0}" dt="2023-06-15T15:49:15.853" v="2753" actId="21"/>
          <ac:grpSpMkLst>
            <pc:docMk/>
            <pc:sldMk cId="1997419836" sldId="257"/>
            <ac:grpSpMk id="99" creationId="{2C5BB838-6ACC-92E6-38B0-57BF8F892A1E}"/>
          </ac:grpSpMkLst>
        </pc:grpChg>
        <pc:picChg chg="add mod">
          <ac:chgData name="Alex Onyemauwa" userId="c5d7962ed400c2e3" providerId="LiveId" clId="{902B5989-EB80-40C7-AB43-6A298AFF7BE0}" dt="2023-06-15T16:33:32.328" v="3009" actId="1076"/>
          <ac:picMkLst>
            <pc:docMk/>
            <pc:sldMk cId="1997419836" sldId="257"/>
            <ac:picMk id="6" creationId="{252A95FE-9C93-9D90-48CC-5AAB57EE7319}"/>
          </ac:picMkLst>
        </pc:picChg>
        <pc:picChg chg="del">
          <ac:chgData name="Alex Onyemauwa" userId="c5d7962ed400c2e3" providerId="LiveId" clId="{902B5989-EB80-40C7-AB43-6A298AFF7BE0}" dt="2023-06-15T12:02:22.581" v="1448" actId="21"/>
          <ac:picMkLst>
            <pc:docMk/>
            <pc:sldMk cId="1997419836" sldId="257"/>
            <ac:picMk id="10" creationId="{B388943B-9CDF-518F-D0E4-7D8A48D05ED1}"/>
          </ac:picMkLst>
        </pc:picChg>
        <pc:picChg chg="add mod">
          <ac:chgData name="Alex Onyemauwa" userId="c5d7962ed400c2e3" providerId="LiveId" clId="{902B5989-EB80-40C7-AB43-6A298AFF7BE0}" dt="2023-06-15T16:26:27.030" v="2982" actId="1076"/>
          <ac:picMkLst>
            <pc:docMk/>
            <pc:sldMk cId="1997419836" sldId="257"/>
            <ac:picMk id="127" creationId="{EF49C6A7-DB0B-5BD6-B5E9-E0C141394FEC}"/>
          </ac:picMkLst>
        </pc:picChg>
        <pc:picChg chg="add mod">
          <ac:chgData name="Alex Onyemauwa" userId="c5d7962ed400c2e3" providerId="LiveId" clId="{902B5989-EB80-40C7-AB43-6A298AFF7BE0}" dt="2023-06-15T19:36:42.885" v="5439" actId="1076"/>
          <ac:picMkLst>
            <pc:docMk/>
            <pc:sldMk cId="1997419836" sldId="257"/>
            <ac:picMk id="137" creationId="{922AFC14-4FC7-5499-F9D3-3830EE590115}"/>
          </ac:picMkLst>
        </pc:picChg>
        <pc:inkChg chg="add del">
          <ac:chgData name="Alex Onyemauwa" userId="c5d7962ed400c2e3" providerId="LiveId" clId="{902B5989-EB80-40C7-AB43-6A298AFF7BE0}" dt="2023-06-15T07:51:31.311" v="100" actId="9405"/>
          <ac:inkMkLst>
            <pc:docMk/>
            <pc:sldMk cId="1997419836" sldId="257"/>
            <ac:inkMk id="9" creationId="{C1F1A253-91C4-C8BF-1FDA-88ED62A31A6C}"/>
          </ac:inkMkLst>
        </pc:inkChg>
        <pc:inkChg chg="add del mod">
          <ac:chgData name="Alex Onyemauwa" userId="c5d7962ed400c2e3" providerId="LiveId" clId="{902B5989-EB80-40C7-AB43-6A298AFF7BE0}" dt="2023-06-15T15:49:30.908" v="2756" actId="21"/>
          <ac:inkMkLst>
            <pc:docMk/>
            <pc:sldMk cId="1997419836" sldId="257"/>
            <ac:inkMk id="13" creationId="{55B59263-5C67-1B43-7A43-7F46832CC311}"/>
          </ac:inkMkLst>
        </pc:inkChg>
        <pc:inkChg chg="add del mod">
          <ac:chgData name="Alex Onyemauwa" userId="c5d7962ed400c2e3" providerId="LiveId" clId="{902B5989-EB80-40C7-AB43-6A298AFF7BE0}" dt="2023-06-15T15:49:21.547" v="2755" actId="21"/>
          <ac:inkMkLst>
            <pc:docMk/>
            <pc:sldMk cId="1997419836" sldId="257"/>
            <ac:inkMk id="14" creationId="{3C6C6447-1073-41AA-F114-4544484D1A40}"/>
          </ac:inkMkLst>
        </pc:inkChg>
        <pc:inkChg chg="add del mod">
          <ac:chgData name="Alex Onyemauwa" userId="c5d7962ed400c2e3" providerId="LiveId" clId="{902B5989-EB80-40C7-AB43-6A298AFF7BE0}" dt="2023-06-15T15:48:47.599" v="2746" actId="21"/>
          <ac:inkMkLst>
            <pc:docMk/>
            <pc:sldMk cId="1997419836" sldId="257"/>
            <ac:inkMk id="15" creationId="{B07D6D5A-EB49-4E10-F15A-E006210972BB}"/>
          </ac:inkMkLst>
        </pc:inkChg>
        <pc:inkChg chg="add del mod">
          <ac:chgData name="Alex Onyemauwa" userId="c5d7962ed400c2e3" providerId="LiveId" clId="{902B5989-EB80-40C7-AB43-6A298AFF7BE0}" dt="2023-06-15T15:48:08.928" v="2735" actId="21"/>
          <ac:inkMkLst>
            <pc:docMk/>
            <pc:sldMk cId="1997419836" sldId="257"/>
            <ac:inkMk id="16" creationId="{316BC76A-8B21-238F-C576-CC42644EBCF5}"/>
          </ac:inkMkLst>
        </pc:inkChg>
        <pc:inkChg chg="add del mod">
          <ac:chgData name="Alex Onyemauwa" userId="c5d7962ed400c2e3" providerId="LiveId" clId="{902B5989-EB80-40C7-AB43-6A298AFF7BE0}" dt="2023-06-15T15:49:11.521" v="2752" actId="21"/>
          <ac:inkMkLst>
            <pc:docMk/>
            <pc:sldMk cId="1997419836" sldId="257"/>
            <ac:inkMk id="17" creationId="{E0C6976A-F47F-AF2F-621A-1D86E70623B5}"/>
          </ac:inkMkLst>
        </pc:inkChg>
        <pc:inkChg chg="add del">
          <ac:chgData name="Alex Onyemauwa" userId="c5d7962ed400c2e3" providerId="LiveId" clId="{902B5989-EB80-40C7-AB43-6A298AFF7BE0}" dt="2023-06-15T07:54:01.868" v="107" actId="9405"/>
          <ac:inkMkLst>
            <pc:docMk/>
            <pc:sldMk cId="1997419836" sldId="257"/>
            <ac:inkMk id="18" creationId="{4E7C46A0-3E98-A773-AD50-FEC463A394F5}"/>
          </ac:inkMkLst>
        </pc:inkChg>
        <pc:inkChg chg="add del mod">
          <ac:chgData name="Alex Onyemauwa" userId="c5d7962ed400c2e3" providerId="LiveId" clId="{902B5989-EB80-40C7-AB43-6A298AFF7BE0}" dt="2023-06-15T15:48:11.528" v="2736" actId="21"/>
          <ac:inkMkLst>
            <pc:docMk/>
            <pc:sldMk cId="1997419836" sldId="257"/>
            <ac:inkMk id="19" creationId="{F7A1CDAC-E548-D9AC-997E-9B5AB93DF0CD}"/>
          </ac:inkMkLst>
        </pc:inkChg>
        <pc:inkChg chg="add mod">
          <ac:chgData name="Alex Onyemauwa" userId="c5d7962ed400c2e3" providerId="LiveId" clId="{902B5989-EB80-40C7-AB43-6A298AFF7BE0}" dt="2023-06-15T07:57:35.622" v="158"/>
          <ac:inkMkLst>
            <pc:docMk/>
            <pc:sldMk cId="1997419836" sldId="257"/>
            <ac:inkMk id="22" creationId="{0619B76D-8D93-2331-5378-98CA5973AC88}"/>
          </ac:inkMkLst>
        </pc:inkChg>
        <pc:inkChg chg="add mod">
          <ac:chgData name="Alex Onyemauwa" userId="c5d7962ed400c2e3" providerId="LiveId" clId="{902B5989-EB80-40C7-AB43-6A298AFF7BE0}" dt="2023-06-15T07:57:35.622" v="158"/>
          <ac:inkMkLst>
            <pc:docMk/>
            <pc:sldMk cId="1997419836" sldId="257"/>
            <ac:inkMk id="23" creationId="{8477F9FD-508A-42E1-9361-450D33E414E7}"/>
          </ac:inkMkLst>
        </pc:inkChg>
        <pc:inkChg chg="add del mod">
          <ac:chgData name="Alex Onyemauwa" userId="c5d7962ed400c2e3" providerId="LiveId" clId="{902B5989-EB80-40C7-AB43-6A298AFF7BE0}" dt="2023-06-15T15:48:33.339" v="2744" actId="21"/>
          <ac:inkMkLst>
            <pc:docMk/>
            <pc:sldMk cId="1997419836" sldId="257"/>
            <ac:inkMk id="25" creationId="{0A209A6E-555A-14DA-E49F-943F8FED0F6C}"/>
          </ac:inkMkLst>
        </pc:inkChg>
        <pc:inkChg chg="add del mod">
          <ac:chgData name="Alex Onyemauwa" userId="c5d7962ed400c2e3" providerId="LiveId" clId="{902B5989-EB80-40C7-AB43-6A298AFF7BE0}" dt="2023-06-15T15:48:53.436" v="2747" actId="21"/>
          <ac:inkMkLst>
            <pc:docMk/>
            <pc:sldMk cId="1997419836" sldId="257"/>
            <ac:inkMk id="33" creationId="{2BAD2441-D2B2-6E93-2DF6-D3CADCA6399C}"/>
          </ac:inkMkLst>
        </pc:inkChg>
        <pc:inkChg chg="add del mod">
          <ac:chgData name="Alex Onyemauwa" userId="c5d7962ed400c2e3" providerId="LiveId" clId="{902B5989-EB80-40C7-AB43-6A298AFF7BE0}" dt="2023-06-15T07:55:23.938" v="118"/>
          <ac:inkMkLst>
            <pc:docMk/>
            <pc:sldMk cId="1997419836" sldId="257"/>
            <ac:inkMk id="35" creationId="{34871E47-3B8D-BE58-3DD4-ECA3DAE13119}"/>
          </ac:inkMkLst>
        </pc:inkChg>
        <pc:inkChg chg="add del mod">
          <ac:chgData name="Alex Onyemauwa" userId="c5d7962ed400c2e3" providerId="LiveId" clId="{902B5989-EB80-40C7-AB43-6A298AFF7BE0}" dt="2023-06-15T07:55:34.125" v="122"/>
          <ac:inkMkLst>
            <pc:docMk/>
            <pc:sldMk cId="1997419836" sldId="257"/>
            <ac:inkMk id="42" creationId="{6BE780DA-D235-FA3A-B147-D21EFD4AF086}"/>
          </ac:inkMkLst>
        </pc:inkChg>
        <pc:inkChg chg="add del mod">
          <ac:chgData name="Alex Onyemauwa" userId="c5d7962ed400c2e3" providerId="LiveId" clId="{902B5989-EB80-40C7-AB43-6A298AFF7BE0}" dt="2023-06-15T07:55:43.685" v="128" actId="9405"/>
          <ac:inkMkLst>
            <pc:docMk/>
            <pc:sldMk cId="1997419836" sldId="257"/>
            <ac:inkMk id="46" creationId="{26F05530-8DD0-C10B-450E-D970B148548F}"/>
          </ac:inkMkLst>
        </pc:inkChg>
        <pc:inkChg chg="add del mod">
          <ac:chgData name="Alex Onyemauwa" userId="c5d7962ed400c2e3" providerId="LiveId" clId="{902B5989-EB80-40C7-AB43-6A298AFF7BE0}" dt="2023-06-15T07:55:43.137" v="127"/>
          <ac:inkMkLst>
            <pc:docMk/>
            <pc:sldMk cId="1997419836" sldId="257"/>
            <ac:inkMk id="47" creationId="{3ECB5F4C-3C37-BC02-391A-A89F3D605414}"/>
          </ac:inkMkLst>
        </pc:inkChg>
        <pc:inkChg chg="add del mod">
          <ac:chgData name="Alex Onyemauwa" userId="c5d7962ed400c2e3" providerId="LiveId" clId="{902B5989-EB80-40C7-AB43-6A298AFF7BE0}" dt="2023-06-15T15:48:02.248" v="2732" actId="21"/>
          <ac:inkMkLst>
            <pc:docMk/>
            <pc:sldMk cId="1997419836" sldId="257"/>
            <ac:inkMk id="49" creationId="{FDACD924-155A-45B7-4CD2-EE9729C80CF3}"/>
          </ac:inkMkLst>
        </pc:inkChg>
        <pc:inkChg chg="add del mod">
          <ac:chgData name="Alex Onyemauwa" userId="c5d7962ed400c2e3" providerId="LiveId" clId="{902B5989-EB80-40C7-AB43-6A298AFF7BE0}" dt="2023-06-15T15:48:06.392" v="2734" actId="21"/>
          <ac:inkMkLst>
            <pc:docMk/>
            <pc:sldMk cId="1997419836" sldId="257"/>
            <ac:inkMk id="51" creationId="{5A91C794-63D9-9B82-8E14-59A0135E927D}"/>
          </ac:inkMkLst>
        </pc:inkChg>
        <pc:inkChg chg="add del mod">
          <ac:chgData name="Alex Onyemauwa" userId="c5d7962ed400c2e3" providerId="LiveId" clId="{902B5989-EB80-40C7-AB43-6A298AFF7BE0}" dt="2023-06-15T07:56:15.766" v="141" actId="9405"/>
          <ac:inkMkLst>
            <pc:docMk/>
            <pc:sldMk cId="1997419836" sldId="257"/>
            <ac:inkMk id="52" creationId="{3A8FD223-79C2-2073-B67F-089D66172773}"/>
          </ac:inkMkLst>
        </pc:inkChg>
        <pc:inkChg chg="add del mod">
          <ac:chgData name="Alex Onyemauwa" userId="c5d7962ed400c2e3" providerId="LiveId" clId="{902B5989-EB80-40C7-AB43-6A298AFF7BE0}" dt="2023-06-15T07:56:14.120" v="140"/>
          <ac:inkMkLst>
            <pc:docMk/>
            <pc:sldMk cId="1997419836" sldId="257"/>
            <ac:inkMk id="53" creationId="{02824C2B-D0FF-6EF5-DA24-588E902ECECF}"/>
          </ac:inkMkLst>
        </pc:inkChg>
        <pc:inkChg chg="add del mod">
          <ac:chgData name="Alex Onyemauwa" userId="c5d7962ed400c2e3" providerId="LiveId" clId="{902B5989-EB80-40C7-AB43-6A298AFF7BE0}" dt="2023-06-15T07:56:13.179" v="138"/>
          <ac:inkMkLst>
            <pc:docMk/>
            <pc:sldMk cId="1997419836" sldId="257"/>
            <ac:inkMk id="55" creationId="{41112E6D-DD1D-8453-6FB3-36819425040E}"/>
          </ac:inkMkLst>
        </pc:inkChg>
        <pc:inkChg chg="add del mod">
          <ac:chgData name="Alex Onyemauwa" userId="c5d7962ed400c2e3" providerId="LiveId" clId="{902B5989-EB80-40C7-AB43-6A298AFF7BE0}" dt="2023-06-15T15:49:01.965" v="2748" actId="21"/>
          <ac:inkMkLst>
            <pc:docMk/>
            <pc:sldMk cId="1997419836" sldId="257"/>
            <ac:inkMk id="57" creationId="{B12AB69A-EF39-CE88-BCBB-9AF6139DF1C6}"/>
          </ac:inkMkLst>
        </pc:inkChg>
        <pc:inkChg chg="add del mod">
          <ac:chgData name="Alex Onyemauwa" userId="c5d7962ed400c2e3" providerId="LiveId" clId="{902B5989-EB80-40C7-AB43-6A298AFF7BE0}" dt="2023-06-15T15:49:18.820" v="2754" actId="21"/>
          <ac:inkMkLst>
            <pc:docMk/>
            <pc:sldMk cId="1997419836" sldId="257"/>
            <ac:inkMk id="58" creationId="{AD285AB0-3500-7C0B-0DA0-99C374745D98}"/>
          </ac:inkMkLst>
        </pc:inkChg>
        <pc:inkChg chg="add del mod">
          <ac:chgData name="Alex Onyemauwa" userId="c5d7962ed400c2e3" providerId="LiveId" clId="{902B5989-EB80-40C7-AB43-6A298AFF7BE0}" dt="2023-06-15T15:47:59.135" v="2731" actId="21"/>
          <ac:inkMkLst>
            <pc:docMk/>
            <pc:sldMk cId="1997419836" sldId="257"/>
            <ac:inkMk id="59" creationId="{DC6C63DF-C3FD-8723-D870-41C8E1B9F76F}"/>
          </ac:inkMkLst>
        </pc:inkChg>
        <pc:inkChg chg="add del mod">
          <ac:chgData name="Alex Onyemauwa" userId="c5d7962ed400c2e3" providerId="LiveId" clId="{902B5989-EB80-40C7-AB43-6A298AFF7BE0}" dt="2023-06-15T15:48:16.342" v="2738" actId="21"/>
          <ac:inkMkLst>
            <pc:docMk/>
            <pc:sldMk cId="1997419836" sldId="257"/>
            <ac:inkMk id="61" creationId="{673834F4-DF98-9D98-9436-46D5BDBF6F0E}"/>
          </ac:inkMkLst>
        </pc:inkChg>
        <pc:inkChg chg="add mod">
          <ac:chgData name="Alex Onyemauwa" userId="c5d7962ed400c2e3" providerId="LiveId" clId="{902B5989-EB80-40C7-AB43-6A298AFF7BE0}" dt="2023-06-15T07:57:08.754" v="149"/>
          <ac:inkMkLst>
            <pc:docMk/>
            <pc:sldMk cId="1997419836" sldId="257"/>
            <ac:inkMk id="62" creationId="{5C7ABF4C-B1E7-6C4F-5FED-F29042BCC611}"/>
          </ac:inkMkLst>
        </pc:inkChg>
        <pc:inkChg chg="add mod">
          <ac:chgData name="Alex Onyemauwa" userId="c5d7962ed400c2e3" providerId="LiveId" clId="{902B5989-EB80-40C7-AB43-6A298AFF7BE0}" dt="2023-06-15T07:57:08.754" v="149"/>
          <ac:inkMkLst>
            <pc:docMk/>
            <pc:sldMk cId="1997419836" sldId="257"/>
            <ac:inkMk id="63" creationId="{BBE3316F-F28E-E0DA-6361-2EBC56740E60}"/>
          </ac:inkMkLst>
        </pc:inkChg>
        <pc:inkChg chg="add del mod">
          <ac:chgData name="Alex Onyemauwa" userId="c5d7962ed400c2e3" providerId="LiveId" clId="{902B5989-EB80-40C7-AB43-6A298AFF7BE0}" dt="2023-06-15T15:48:18.878" v="2739" actId="21"/>
          <ac:inkMkLst>
            <pc:docMk/>
            <pc:sldMk cId="1997419836" sldId="257"/>
            <ac:inkMk id="65" creationId="{E96B068F-5130-0EE3-9A91-251E3ECEC054}"/>
          </ac:inkMkLst>
        </pc:inkChg>
        <pc:inkChg chg="add mod">
          <ac:chgData name="Alex Onyemauwa" userId="c5d7962ed400c2e3" providerId="LiveId" clId="{902B5989-EB80-40C7-AB43-6A298AFF7BE0}" dt="2023-06-15T07:57:35.622" v="158"/>
          <ac:inkMkLst>
            <pc:docMk/>
            <pc:sldMk cId="1997419836" sldId="257"/>
            <ac:inkMk id="67" creationId="{6829BF28-FCB6-B193-8D1C-552D85330E4D}"/>
          </ac:inkMkLst>
        </pc:inkChg>
        <pc:inkChg chg="add mod">
          <ac:chgData name="Alex Onyemauwa" userId="c5d7962ed400c2e3" providerId="LiveId" clId="{902B5989-EB80-40C7-AB43-6A298AFF7BE0}" dt="2023-06-15T07:57:35.622" v="158"/>
          <ac:inkMkLst>
            <pc:docMk/>
            <pc:sldMk cId="1997419836" sldId="257"/>
            <ac:inkMk id="68" creationId="{EB1D5F2D-BDCB-A92D-B2AC-3DE5AA9597AD}"/>
          </ac:inkMkLst>
        </pc:inkChg>
        <pc:inkChg chg="add del mod">
          <ac:chgData name="Alex Onyemauwa" userId="c5d7962ed400c2e3" providerId="LiveId" clId="{902B5989-EB80-40C7-AB43-6A298AFF7BE0}" dt="2023-06-15T15:48:22.215" v="2740" actId="21"/>
          <ac:inkMkLst>
            <pc:docMk/>
            <pc:sldMk cId="1997419836" sldId="257"/>
            <ac:inkMk id="70" creationId="{E6E01132-F6EB-FB9A-7CBE-C37B36CFCD35}"/>
          </ac:inkMkLst>
        </pc:inkChg>
        <pc:inkChg chg="add mod">
          <ac:chgData name="Alex Onyemauwa" userId="c5d7962ed400c2e3" providerId="LiveId" clId="{902B5989-EB80-40C7-AB43-6A298AFF7BE0}" dt="2023-06-15T07:57:35.622" v="158"/>
          <ac:inkMkLst>
            <pc:docMk/>
            <pc:sldMk cId="1997419836" sldId="257"/>
            <ac:inkMk id="71" creationId="{65317942-21F2-3450-FC42-D224089C0483}"/>
          </ac:inkMkLst>
        </pc:inkChg>
        <pc:inkChg chg="add mod">
          <ac:chgData name="Alex Onyemauwa" userId="c5d7962ed400c2e3" providerId="LiveId" clId="{902B5989-EB80-40C7-AB43-6A298AFF7BE0}" dt="2023-06-15T07:57:35.622" v="158"/>
          <ac:inkMkLst>
            <pc:docMk/>
            <pc:sldMk cId="1997419836" sldId="257"/>
            <ac:inkMk id="72" creationId="{5EEC0C62-A8D1-C8B5-6EDA-430945514A7F}"/>
          </ac:inkMkLst>
        </pc:inkChg>
        <pc:inkChg chg="add mod">
          <ac:chgData name="Alex Onyemauwa" userId="c5d7962ed400c2e3" providerId="LiveId" clId="{902B5989-EB80-40C7-AB43-6A298AFF7BE0}" dt="2023-06-15T07:58:12.921" v="172"/>
          <ac:inkMkLst>
            <pc:docMk/>
            <pc:sldMk cId="1997419836" sldId="257"/>
            <ac:inkMk id="74" creationId="{3816825D-3CB6-14BF-E696-FEFEDC89B58E}"/>
          </ac:inkMkLst>
        </pc:inkChg>
        <pc:inkChg chg="add mod">
          <ac:chgData name="Alex Onyemauwa" userId="c5d7962ed400c2e3" providerId="LiveId" clId="{902B5989-EB80-40C7-AB43-6A298AFF7BE0}" dt="2023-06-15T07:58:12.921" v="172"/>
          <ac:inkMkLst>
            <pc:docMk/>
            <pc:sldMk cId="1997419836" sldId="257"/>
            <ac:inkMk id="75" creationId="{0F9511B3-D293-9E54-283B-2A48D6D8803C}"/>
          </ac:inkMkLst>
        </pc:inkChg>
        <pc:inkChg chg="add del mod">
          <ac:chgData name="Alex Onyemauwa" userId="c5d7962ed400c2e3" providerId="LiveId" clId="{902B5989-EB80-40C7-AB43-6A298AFF7BE0}" dt="2023-06-15T15:48:27.369" v="2742" actId="21"/>
          <ac:inkMkLst>
            <pc:docMk/>
            <pc:sldMk cId="1997419836" sldId="257"/>
            <ac:inkMk id="77" creationId="{A8221E76-BFD4-33ED-E1B8-00419D7F0AF3}"/>
          </ac:inkMkLst>
        </pc:inkChg>
        <pc:inkChg chg="add del mod">
          <ac:chgData name="Alex Onyemauwa" userId="c5d7962ed400c2e3" providerId="LiveId" clId="{902B5989-EB80-40C7-AB43-6A298AFF7BE0}" dt="2023-06-15T07:58:02.795" v="167"/>
          <ac:inkMkLst>
            <pc:docMk/>
            <pc:sldMk cId="1997419836" sldId="257"/>
            <ac:inkMk id="79" creationId="{95D503AA-E943-98DD-DC94-096724834C28}"/>
          </ac:inkMkLst>
        </pc:inkChg>
        <pc:inkChg chg="add del mod">
          <ac:chgData name="Alex Onyemauwa" userId="c5d7962ed400c2e3" providerId="LiveId" clId="{902B5989-EB80-40C7-AB43-6A298AFF7BE0}" dt="2023-06-15T15:48:29.424" v="2743" actId="21"/>
          <ac:inkMkLst>
            <pc:docMk/>
            <pc:sldMk cId="1997419836" sldId="257"/>
            <ac:inkMk id="81" creationId="{B8DF1978-7B7A-5C18-C419-BDA0567A99B7}"/>
          </ac:inkMkLst>
        </pc:inkChg>
        <pc:inkChg chg="add mod">
          <ac:chgData name="Alex Onyemauwa" userId="c5d7962ed400c2e3" providerId="LiveId" clId="{902B5989-EB80-40C7-AB43-6A298AFF7BE0}" dt="2023-06-15T07:58:12.921" v="172"/>
          <ac:inkMkLst>
            <pc:docMk/>
            <pc:sldMk cId="1997419836" sldId="257"/>
            <ac:inkMk id="83" creationId="{5A0F24EE-A1F3-9960-0984-5C77E012CCAC}"/>
          </ac:inkMkLst>
        </pc:inkChg>
        <pc:inkChg chg="add mod">
          <ac:chgData name="Alex Onyemauwa" userId="c5d7962ed400c2e3" providerId="LiveId" clId="{902B5989-EB80-40C7-AB43-6A298AFF7BE0}" dt="2023-06-15T07:58:12.921" v="172"/>
          <ac:inkMkLst>
            <pc:docMk/>
            <pc:sldMk cId="1997419836" sldId="257"/>
            <ac:inkMk id="84" creationId="{A07BA5F8-3669-0341-C688-D7777BDD8830}"/>
          </ac:inkMkLst>
        </pc:inkChg>
        <pc:inkChg chg="add del mod">
          <ac:chgData name="Alex Onyemauwa" userId="c5d7962ed400c2e3" providerId="LiveId" clId="{902B5989-EB80-40C7-AB43-6A298AFF7BE0}" dt="2023-06-15T15:48:36.046" v="2745" actId="21"/>
          <ac:inkMkLst>
            <pc:docMk/>
            <pc:sldMk cId="1997419836" sldId="257"/>
            <ac:inkMk id="86" creationId="{04B1F8F6-A242-D337-2C60-D45BCD9E9E0B}"/>
          </ac:inkMkLst>
        </pc:inkChg>
        <pc:inkChg chg="add del mod">
          <ac:chgData name="Alex Onyemauwa" userId="c5d7962ed400c2e3" providerId="LiveId" clId="{902B5989-EB80-40C7-AB43-6A298AFF7BE0}" dt="2023-06-15T15:49:06.375" v="2750" actId="21"/>
          <ac:inkMkLst>
            <pc:docMk/>
            <pc:sldMk cId="1997419836" sldId="257"/>
            <ac:inkMk id="87" creationId="{B0F44AF1-71C7-4066-7656-7B90A0E24693}"/>
          </ac:inkMkLst>
        </pc:inkChg>
        <pc:inkChg chg="add del mod">
          <ac:chgData name="Alex Onyemauwa" userId="c5d7962ed400c2e3" providerId="LiveId" clId="{902B5989-EB80-40C7-AB43-6A298AFF7BE0}" dt="2023-06-15T15:48:04.016" v="2733" actId="21"/>
          <ac:inkMkLst>
            <pc:docMk/>
            <pc:sldMk cId="1997419836" sldId="257"/>
            <ac:inkMk id="88" creationId="{C0605B0A-452A-73A0-24ED-1741BDFE2679}"/>
          </ac:inkMkLst>
        </pc:inkChg>
        <pc:inkChg chg="add del mod">
          <ac:chgData name="Alex Onyemauwa" userId="c5d7962ed400c2e3" providerId="LiveId" clId="{902B5989-EB80-40C7-AB43-6A298AFF7BE0}" dt="2023-06-15T07:59:00.682" v="181" actId="9405"/>
          <ac:inkMkLst>
            <pc:docMk/>
            <pc:sldMk cId="1997419836" sldId="257"/>
            <ac:inkMk id="89" creationId="{367FC7B2-BFCA-059F-534C-3EC90E3FE521}"/>
          </ac:inkMkLst>
        </pc:inkChg>
        <pc:inkChg chg="add del mod">
          <ac:chgData name="Alex Onyemauwa" userId="c5d7962ed400c2e3" providerId="LiveId" clId="{902B5989-EB80-40C7-AB43-6A298AFF7BE0}" dt="2023-06-15T07:58:59.134" v="180"/>
          <ac:inkMkLst>
            <pc:docMk/>
            <pc:sldMk cId="1997419836" sldId="257"/>
            <ac:inkMk id="90" creationId="{1158E32D-B6E8-EC7F-5935-1FE1270B3730}"/>
          </ac:inkMkLst>
        </pc:inkChg>
        <pc:inkChg chg="add del">
          <ac:chgData name="Alex Onyemauwa" userId="c5d7962ed400c2e3" providerId="LiveId" clId="{902B5989-EB80-40C7-AB43-6A298AFF7BE0}" dt="2023-06-15T07:59:05.162" v="183" actId="9405"/>
          <ac:inkMkLst>
            <pc:docMk/>
            <pc:sldMk cId="1997419836" sldId="257"/>
            <ac:inkMk id="92" creationId="{CE531ECF-41B0-26BD-C1F2-5D63CEC62FB0}"/>
          </ac:inkMkLst>
        </pc:inkChg>
        <pc:inkChg chg="add del">
          <ac:chgData name="Alex Onyemauwa" userId="c5d7962ed400c2e3" providerId="LiveId" clId="{902B5989-EB80-40C7-AB43-6A298AFF7BE0}" dt="2023-06-15T07:59:14.757" v="185" actId="9405"/>
          <ac:inkMkLst>
            <pc:docMk/>
            <pc:sldMk cId="1997419836" sldId="257"/>
            <ac:inkMk id="93" creationId="{BD54731C-9813-5ABE-D721-56182829A41F}"/>
          </ac:inkMkLst>
        </pc:inkChg>
        <pc:inkChg chg="add del mod">
          <ac:chgData name="Alex Onyemauwa" userId="c5d7962ed400c2e3" providerId="LiveId" clId="{902B5989-EB80-40C7-AB43-6A298AFF7BE0}" dt="2023-06-15T15:49:03.919" v="2749" actId="21"/>
          <ac:inkMkLst>
            <pc:docMk/>
            <pc:sldMk cId="1997419836" sldId="257"/>
            <ac:inkMk id="94" creationId="{914FD250-5DFE-ED6F-6D84-B7E9A86F241D}"/>
          </ac:inkMkLst>
        </pc:inkChg>
        <pc:inkChg chg="add del">
          <ac:chgData name="Alex Onyemauwa" userId="c5d7962ed400c2e3" providerId="LiveId" clId="{902B5989-EB80-40C7-AB43-6A298AFF7BE0}" dt="2023-06-15T07:59:31.685" v="188" actId="9405"/>
          <ac:inkMkLst>
            <pc:docMk/>
            <pc:sldMk cId="1997419836" sldId="257"/>
            <ac:inkMk id="95" creationId="{975BB7CD-CC8E-B76D-4698-186E6BE0AB28}"/>
          </ac:inkMkLst>
        </pc:inkChg>
        <pc:inkChg chg="add del mod">
          <ac:chgData name="Alex Onyemauwa" userId="c5d7962ed400c2e3" providerId="LiveId" clId="{902B5989-EB80-40C7-AB43-6A298AFF7BE0}" dt="2023-06-15T15:49:08.955" v="2751" actId="21"/>
          <ac:inkMkLst>
            <pc:docMk/>
            <pc:sldMk cId="1997419836" sldId="257"/>
            <ac:inkMk id="96" creationId="{9FF0A07D-61B3-AFBB-A6E3-0531B5B57D95}"/>
          </ac:inkMkLst>
        </pc:inkChg>
        <pc:inkChg chg="add mod">
          <ac:chgData name="Alex Onyemauwa" userId="c5d7962ed400c2e3" providerId="LiveId" clId="{902B5989-EB80-40C7-AB43-6A298AFF7BE0}" dt="2023-06-15T07:59:47.473" v="192"/>
          <ac:inkMkLst>
            <pc:docMk/>
            <pc:sldMk cId="1997419836" sldId="257"/>
            <ac:inkMk id="97" creationId="{1CC25BBF-68C8-E3BC-74B8-04EA3DC970B7}"/>
          </ac:inkMkLst>
        </pc:inkChg>
        <pc:inkChg chg="add mod">
          <ac:chgData name="Alex Onyemauwa" userId="c5d7962ed400c2e3" providerId="LiveId" clId="{902B5989-EB80-40C7-AB43-6A298AFF7BE0}" dt="2023-06-15T07:59:47.473" v="192"/>
          <ac:inkMkLst>
            <pc:docMk/>
            <pc:sldMk cId="1997419836" sldId="257"/>
            <ac:inkMk id="98" creationId="{31A9439D-2F57-121C-5C2E-EBD76968BE2C}"/>
          </ac:inkMkLst>
        </pc:inkChg>
        <pc:inkChg chg="add del mod">
          <ac:chgData name="Alex Onyemauwa" userId="c5d7962ed400c2e3" providerId="LiveId" clId="{902B5989-EB80-40C7-AB43-6A298AFF7BE0}" dt="2023-06-15T12:00:05.806" v="1436" actId="21"/>
          <ac:inkMkLst>
            <pc:docMk/>
            <pc:sldMk cId="1997419836" sldId="257"/>
            <ac:inkMk id="100" creationId="{CA5C3A37-FC55-9DE0-810F-B1A3EB978FF0}"/>
          </ac:inkMkLst>
        </pc:inkChg>
        <pc:cxnChg chg="del">
          <ac:chgData name="Alex Onyemauwa" userId="c5d7962ed400c2e3" providerId="LiveId" clId="{902B5989-EB80-40C7-AB43-6A298AFF7BE0}" dt="2023-06-15T07:42:57.148" v="31" actId="21"/>
          <ac:cxnSpMkLst>
            <pc:docMk/>
            <pc:sldMk cId="1997419836" sldId="257"/>
            <ac:cxnSpMk id="6" creationId="{2F02F92F-F340-C8AD-7CD0-F75ADE4FC825}"/>
          </ac:cxnSpMkLst>
        </pc:cxnChg>
        <pc:cxnChg chg="add mod">
          <ac:chgData name="Alex Onyemauwa" userId="c5d7962ed400c2e3" providerId="LiveId" clId="{902B5989-EB80-40C7-AB43-6A298AFF7BE0}" dt="2023-06-15T16:29:19.707" v="2994" actId="14100"/>
          <ac:cxnSpMkLst>
            <pc:docMk/>
            <pc:sldMk cId="1997419836" sldId="257"/>
            <ac:cxnSpMk id="104" creationId="{FF27D999-B3FB-EE31-ABB5-DC1BF9991A2B}"/>
          </ac:cxnSpMkLst>
        </pc:cxnChg>
        <pc:cxnChg chg="add mod">
          <ac:chgData name="Alex Onyemauwa" userId="c5d7962ed400c2e3" providerId="LiveId" clId="{902B5989-EB80-40C7-AB43-6A298AFF7BE0}" dt="2023-06-15T20:59:22.236" v="5790" actId="14100"/>
          <ac:cxnSpMkLst>
            <pc:docMk/>
            <pc:sldMk cId="1997419836" sldId="257"/>
            <ac:cxnSpMk id="108" creationId="{7F16F140-695B-2D6E-0870-72811337D9E8}"/>
          </ac:cxnSpMkLst>
        </pc:cxnChg>
        <pc:cxnChg chg="add mod">
          <ac:chgData name="Alex Onyemauwa" userId="c5d7962ed400c2e3" providerId="LiveId" clId="{902B5989-EB80-40C7-AB43-6A298AFF7BE0}" dt="2023-06-15T19:36:31.887" v="5438" actId="14100"/>
          <ac:cxnSpMkLst>
            <pc:docMk/>
            <pc:sldMk cId="1997419836" sldId="257"/>
            <ac:cxnSpMk id="109" creationId="{E57D3BAA-C307-DEDE-E59D-D07ABEFDD3BA}"/>
          </ac:cxnSpMkLst>
        </pc:cxnChg>
        <pc:cxnChg chg="add del mod">
          <ac:chgData name="Alex Onyemauwa" userId="c5d7962ed400c2e3" providerId="LiveId" clId="{902B5989-EB80-40C7-AB43-6A298AFF7BE0}" dt="2023-06-15T20:59:52.309" v="5793" actId="21"/>
          <ac:cxnSpMkLst>
            <pc:docMk/>
            <pc:sldMk cId="1997419836" sldId="257"/>
            <ac:cxnSpMk id="111" creationId="{27CAE45E-3DC2-CBD4-9837-4DF316D33892}"/>
          </ac:cxnSpMkLst>
        </pc:cxnChg>
        <pc:cxnChg chg="add del mod">
          <ac:chgData name="Alex Onyemauwa" userId="c5d7962ed400c2e3" providerId="LiveId" clId="{902B5989-EB80-40C7-AB43-6A298AFF7BE0}" dt="2023-06-15T20:59:46.342" v="5791" actId="21"/>
          <ac:cxnSpMkLst>
            <pc:docMk/>
            <pc:sldMk cId="1997419836" sldId="257"/>
            <ac:cxnSpMk id="113" creationId="{E2EC8450-EE11-9E83-C612-A7832A0D7085}"/>
          </ac:cxnSpMkLst>
        </pc:cxnChg>
        <pc:cxnChg chg="add mod">
          <ac:chgData name="Alex Onyemauwa" userId="c5d7962ed400c2e3" providerId="LiveId" clId="{902B5989-EB80-40C7-AB43-6A298AFF7BE0}" dt="2023-06-15T22:01:33.764" v="6261" actId="1076"/>
          <ac:cxnSpMkLst>
            <pc:docMk/>
            <pc:sldMk cId="1997419836" sldId="257"/>
            <ac:cxnSpMk id="115" creationId="{9581CCDB-20B9-6F6A-77E0-F085D3655647}"/>
          </ac:cxnSpMkLst>
        </pc:cxnChg>
        <pc:cxnChg chg="add mod">
          <ac:chgData name="Alex Onyemauwa" userId="c5d7962ed400c2e3" providerId="LiveId" clId="{902B5989-EB80-40C7-AB43-6A298AFF7BE0}" dt="2023-06-15T17:23:02.813" v="3647" actId="1076"/>
          <ac:cxnSpMkLst>
            <pc:docMk/>
            <pc:sldMk cId="1997419836" sldId="257"/>
            <ac:cxnSpMk id="116" creationId="{DD326993-A4D5-CB4B-F047-58CED05E2320}"/>
          </ac:cxnSpMkLst>
        </pc:cxnChg>
        <pc:cxnChg chg="add mod">
          <ac:chgData name="Alex Onyemauwa" userId="c5d7962ed400c2e3" providerId="LiveId" clId="{902B5989-EB80-40C7-AB43-6A298AFF7BE0}" dt="2023-06-15T16:09:21.881" v="2872" actId="14100"/>
          <ac:cxnSpMkLst>
            <pc:docMk/>
            <pc:sldMk cId="1997419836" sldId="257"/>
            <ac:cxnSpMk id="119" creationId="{29DEF21A-5027-F4A4-675F-BE17BDD6BAD6}"/>
          </ac:cxnSpMkLst>
        </pc:cxnChg>
        <pc:cxnChg chg="add del mod">
          <ac:chgData name="Alex Onyemauwa" userId="c5d7962ed400c2e3" providerId="LiveId" clId="{902B5989-EB80-40C7-AB43-6A298AFF7BE0}" dt="2023-06-15T19:34:01.605" v="5428" actId="21"/>
          <ac:cxnSpMkLst>
            <pc:docMk/>
            <pc:sldMk cId="1997419836" sldId="257"/>
            <ac:cxnSpMk id="121" creationId="{E8E49CC9-320F-7BDB-B3C0-51BA1DC40B9D}"/>
          </ac:cxnSpMkLst>
        </pc:cxnChg>
        <pc:cxnChg chg="add mod">
          <ac:chgData name="Alex Onyemauwa" userId="c5d7962ed400c2e3" providerId="LiveId" clId="{902B5989-EB80-40C7-AB43-6A298AFF7BE0}" dt="2023-06-15T16:32:44.850" v="3007" actId="208"/>
          <ac:cxnSpMkLst>
            <pc:docMk/>
            <pc:sldMk cId="1997419836" sldId="257"/>
            <ac:cxnSpMk id="124" creationId="{5918A563-3B78-3DD7-DF67-0ED44CDE26E8}"/>
          </ac:cxnSpMkLst>
        </pc:cxnChg>
        <pc:cxnChg chg="add del mod">
          <ac:chgData name="Alex Onyemauwa" userId="c5d7962ed400c2e3" providerId="LiveId" clId="{902B5989-EB80-40C7-AB43-6A298AFF7BE0}" dt="2023-06-15T20:59:49.116" v="5792" actId="21"/>
          <ac:cxnSpMkLst>
            <pc:docMk/>
            <pc:sldMk cId="1997419836" sldId="257"/>
            <ac:cxnSpMk id="141" creationId="{A736EE55-2B9D-ED1A-4303-26CD2D88DBC5}"/>
          </ac:cxnSpMkLst>
        </pc:cxnChg>
      </pc:sldChg>
      <pc:sldChg chg="addSp delSp modSp new mod ord setBg">
        <pc:chgData name="Alex Onyemauwa" userId="c5d7962ed400c2e3" providerId="LiveId" clId="{902B5989-EB80-40C7-AB43-6A298AFF7BE0}" dt="2023-06-15T21:32:10.254" v="5904" actId="20577"/>
        <pc:sldMkLst>
          <pc:docMk/>
          <pc:sldMk cId="3940660200" sldId="258"/>
        </pc:sldMkLst>
        <pc:spChg chg="add mod ord">
          <ac:chgData name="Alex Onyemauwa" userId="c5d7962ed400c2e3" providerId="LiveId" clId="{902B5989-EB80-40C7-AB43-6A298AFF7BE0}" dt="2023-06-15T21:32:10.254" v="5904" actId="20577"/>
          <ac:spMkLst>
            <pc:docMk/>
            <pc:sldMk cId="3940660200" sldId="258"/>
            <ac:spMk id="3" creationId="{8C5CBC0D-2525-9EAB-2B55-BEC6899FF841}"/>
          </ac:spMkLst>
        </pc:spChg>
        <pc:spChg chg="add del">
          <ac:chgData name="Alex Onyemauwa" userId="c5d7962ed400c2e3" providerId="LiveId" clId="{902B5989-EB80-40C7-AB43-6A298AFF7BE0}" dt="2023-06-15T19:52:41.753" v="5636" actId="26606"/>
          <ac:spMkLst>
            <pc:docMk/>
            <pc:sldMk cId="3940660200" sldId="258"/>
            <ac:spMk id="6" creationId="{687AFE0E-B37D-4531-AFE8-231C8348EAF1}"/>
          </ac:spMkLst>
        </pc:spChg>
        <pc:spChg chg="add del">
          <ac:chgData name="Alex Onyemauwa" userId="c5d7962ed400c2e3" providerId="LiveId" clId="{902B5989-EB80-40C7-AB43-6A298AFF7BE0}" dt="2023-06-15T19:52:49.812" v="5638" actId="26606"/>
          <ac:spMkLst>
            <pc:docMk/>
            <pc:sldMk cId="3940660200" sldId="258"/>
            <ac:spMk id="8" creationId="{50811073-89F5-46D6-83D8-BA764464977D}"/>
          </ac:spMkLst>
        </pc:spChg>
        <pc:spChg chg="add del">
          <ac:chgData name="Alex Onyemauwa" userId="c5d7962ed400c2e3" providerId="LiveId" clId="{902B5989-EB80-40C7-AB43-6A298AFF7BE0}" dt="2023-06-15T19:50:08.641" v="5626" actId="26606"/>
          <ac:spMkLst>
            <pc:docMk/>
            <pc:sldMk cId="3940660200" sldId="258"/>
            <ac:spMk id="9" creationId="{79BB35BC-D5C2-4C8B-A22A-A71E6191913B}"/>
          </ac:spMkLst>
        </pc:spChg>
        <pc:spChg chg="add del">
          <ac:chgData name="Alex Onyemauwa" userId="c5d7962ed400c2e3" providerId="LiveId" clId="{902B5989-EB80-40C7-AB43-6A298AFF7BE0}" dt="2023-06-15T19:50:09.618" v="5628" actId="26606"/>
          <ac:spMkLst>
            <pc:docMk/>
            <pc:sldMk cId="3940660200" sldId="258"/>
            <ac:spMk id="10" creationId="{EDDBB197-D710-4A4F-A9CA-FD2177498BE8}"/>
          </ac:spMkLst>
        </pc:spChg>
        <pc:spChg chg="add del">
          <ac:chgData name="Alex Onyemauwa" userId="c5d7962ed400c2e3" providerId="LiveId" clId="{902B5989-EB80-40C7-AB43-6A298AFF7BE0}" dt="2023-06-15T19:52:49.812" v="5638" actId="26606"/>
          <ac:spMkLst>
            <pc:docMk/>
            <pc:sldMk cId="3940660200" sldId="258"/>
            <ac:spMk id="11" creationId="{608CD17C-4A7C-477D-A659-BA8A89A78700}"/>
          </ac:spMkLst>
        </pc:spChg>
        <pc:spChg chg="add del">
          <ac:chgData name="Alex Onyemauwa" userId="c5d7962ed400c2e3" providerId="LiveId" clId="{902B5989-EB80-40C7-AB43-6A298AFF7BE0}" dt="2023-06-15T19:50:09.618" v="5628" actId="26606"/>
          <ac:spMkLst>
            <pc:docMk/>
            <pc:sldMk cId="3940660200" sldId="258"/>
            <ac:spMk id="12" creationId="{975D1CFA-2CDB-4B64-BD9F-85744E8DA12F}"/>
          </ac:spMkLst>
        </pc:spChg>
        <pc:spChg chg="add del">
          <ac:chgData name="Alex Onyemauwa" userId="c5d7962ed400c2e3" providerId="LiveId" clId="{902B5989-EB80-40C7-AB43-6A298AFF7BE0}" dt="2023-06-15T19:52:55.393" v="5640" actId="26606"/>
          <ac:spMkLst>
            <pc:docMk/>
            <pc:sldMk cId="3940660200" sldId="258"/>
            <ac:spMk id="16" creationId="{C3420C89-0B09-4632-A4AF-3971D08BF7A8}"/>
          </ac:spMkLst>
        </pc:spChg>
        <pc:spChg chg="add del">
          <ac:chgData name="Alex Onyemauwa" userId="c5d7962ed400c2e3" providerId="LiveId" clId="{902B5989-EB80-40C7-AB43-6A298AFF7BE0}" dt="2023-06-15T19:54:03.219" v="5660" actId="26606"/>
          <ac:spMkLst>
            <pc:docMk/>
            <pc:sldMk cId="3940660200" sldId="258"/>
            <ac:spMk id="19" creationId="{19C9EAEA-39D0-4B0E-A0EB-51E7B26740B1}"/>
          </ac:spMkLst>
        </pc:spChg>
        <pc:spChg chg="add del">
          <ac:chgData name="Alex Onyemauwa" userId="c5d7962ed400c2e3" providerId="LiveId" clId="{902B5989-EB80-40C7-AB43-6A298AFF7BE0}" dt="2023-06-15T19:50:13.198" v="5630" actId="26606"/>
          <ac:spMkLst>
            <pc:docMk/>
            <pc:sldMk cId="3940660200" sldId="258"/>
            <ac:spMk id="20" creationId="{EDDBB197-D710-4A4F-A9CA-FD2177498BE8}"/>
          </ac:spMkLst>
        </pc:spChg>
        <pc:spChg chg="add del">
          <ac:chgData name="Alex Onyemauwa" userId="c5d7962ed400c2e3" providerId="LiveId" clId="{902B5989-EB80-40C7-AB43-6A298AFF7BE0}" dt="2023-06-15T19:50:13.198" v="5630" actId="26606"/>
          <ac:spMkLst>
            <pc:docMk/>
            <pc:sldMk cId="3940660200" sldId="258"/>
            <ac:spMk id="21" creationId="{975D1CFA-2CDB-4B64-BD9F-85744E8DA12F}"/>
          </ac:spMkLst>
        </pc:spChg>
        <pc:spChg chg="add del">
          <ac:chgData name="Alex Onyemauwa" userId="c5d7962ed400c2e3" providerId="LiveId" clId="{902B5989-EB80-40C7-AB43-6A298AFF7BE0}" dt="2023-06-15T19:52:55.393" v="5640" actId="26606"/>
          <ac:spMkLst>
            <pc:docMk/>
            <pc:sldMk cId="3940660200" sldId="258"/>
            <ac:spMk id="25" creationId="{4E5CBA61-BF74-40B4-A3A8-366BBA626CCF}"/>
          </ac:spMkLst>
        </pc:spChg>
        <pc:spChg chg="add del">
          <ac:chgData name="Alex Onyemauwa" userId="c5d7962ed400c2e3" providerId="LiveId" clId="{902B5989-EB80-40C7-AB43-6A298AFF7BE0}" dt="2023-06-15T19:53:00.044" v="5642" actId="26606"/>
          <ac:spMkLst>
            <pc:docMk/>
            <pc:sldMk cId="3940660200" sldId="258"/>
            <ac:spMk id="32" creationId="{201CC55D-ED54-4C5C-95E6-10947BD1103B}"/>
          </ac:spMkLst>
        </pc:spChg>
        <pc:spChg chg="add del">
          <ac:chgData name="Alex Onyemauwa" userId="c5d7962ed400c2e3" providerId="LiveId" clId="{902B5989-EB80-40C7-AB43-6A298AFF7BE0}" dt="2023-06-15T19:53:00.044" v="5642" actId="26606"/>
          <ac:spMkLst>
            <pc:docMk/>
            <pc:sldMk cId="3940660200" sldId="258"/>
            <ac:spMk id="36" creationId="{3873B707-463F-40B0-8227-E8CC6C67EB25}"/>
          </ac:spMkLst>
        </pc:spChg>
        <pc:spChg chg="add del">
          <ac:chgData name="Alex Onyemauwa" userId="c5d7962ed400c2e3" providerId="LiveId" clId="{902B5989-EB80-40C7-AB43-6A298AFF7BE0}" dt="2023-06-15T19:53:00.044" v="5642" actId="26606"/>
          <ac:spMkLst>
            <pc:docMk/>
            <pc:sldMk cId="3940660200" sldId="258"/>
            <ac:spMk id="37" creationId="{C13237C8-E62C-4F0D-A318-BD6FB6C2D138}"/>
          </ac:spMkLst>
        </pc:spChg>
        <pc:spChg chg="add del">
          <ac:chgData name="Alex Onyemauwa" userId="c5d7962ed400c2e3" providerId="LiveId" clId="{902B5989-EB80-40C7-AB43-6A298AFF7BE0}" dt="2023-06-15T19:53:00.044" v="5642" actId="26606"/>
          <ac:spMkLst>
            <pc:docMk/>
            <pc:sldMk cId="3940660200" sldId="258"/>
            <ac:spMk id="38" creationId="{19C9EAEA-39D0-4B0E-A0EB-51E7B26740B1}"/>
          </ac:spMkLst>
        </pc:spChg>
        <pc:spChg chg="add del">
          <ac:chgData name="Alex Onyemauwa" userId="c5d7962ed400c2e3" providerId="LiveId" clId="{902B5989-EB80-40C7-AB43-6A298AFF7BE0}" dt="2023-06-15T19:53:01.240" v="5644" actId="26606"/>
          <ac:spMkLst>
            <pc:docMk/>
            <pc:sldMk cId="3940660200" sldId="258"/>
            <ac:spMk id="40" creationId="{EDDBB197-D710-4A4F-A9CA-FD2177498BE8}"/>
          </ac:spMkLst>
        </pc:spChg>
        <pc:spChg chg="add del">
          <ac:chgData name="Alex Onyemauwa" userId="c5d7962ed400c2e3" providerId="LiveId" clId="{902B5989-EB80-40C7-AB43-6A298AFF7BE0}" dt="2023-06-15T19:53:01.240" v="5644" actId="26606"/>
          <ac:spMkLst>
            <pc:docMk/>
            <pc:sldMk cId="3940660200" sldId="258"/>
            <ac:spMk id="41" creationId="{975D1CFA-2CDB-4B64-BD9F-85744E8DA12F}"/>
          </ac:spMkLst>
        </pc:spChg>
        <pc:spChg chg="add del">
          <ac:chgData name="Alex Onyemauwa" userId="c5d7962ed400c2e3" providerId="LiveId" clId="{902B5989-EB80-40C7-AB43-6A298AFF7BE0}" dt="2023-06-15T19:54:03.219" v="5660" actId="26606"/>
          <ac:spMkLst>
            <pc:docMk/>
            <pc:sldMk cId="3940660200" sldId="258"/>
            <ac:spMk id="47" creationId="{201CC55D-ED54-4C5C-95E6-10947BD1103B}"/>
          </ac:spMkLst>
        </pc:spChg>
        <pc:spChg chg="add del">
          <ac:chgData name="Alex Onyemauwa" userId="c5d7962ed400c2e3" providerId="LiveId" clId="{902B5989-EB80-40C7-AB43-6A298AFF7BE0}" dt="2023-06-15T19:54:03.219" v="5660" actId="26606"/>
          <ac:spMkLst>
            <pc:docMk/>
            <pc:sldMk cId="3940660200" sldId="258"/>
            <ac:spMk id="51" creationId="{3873B707-463F-40B0-8227-E8CC6C67EB25}"/>
          </ac:spMkLst>
        </pc:spChg>
        <pc:spChg chg="add del">
          <ac:chgData name="Alex Onyemauwa" userId="c5d7962ed400c2e3" providerId="LiveId" clId="{902B5989-EB80-40C7-AB43-6A298AFF7BE0}" dt="2023-06-15T19:54:03.219" v="5660" actId="26606"/>
          <ac:spMkLst>
            <pc:docMk/>
            <pc:sldMk cId="3940660200" sldId="258"/>
            <ac:spMk id="52" creationId="{C13237C8-E62C-4F0D-A318-BD6FB6C2D138}"/>
          </ac:spMkLst>
        </pc:spChg>
        <pc:spChg chg="add">
          <ac:chgData name="Alex Onyemauwa" userId="c5d7962ed400c2e3" providerId="LiveId" clId="{902B5989-EB80-40C7-AB43-6A298AFF7BE0}" dt="2023-06-15T19:54:03.219" v="5660" actId="26606"/>
          <ac:spMkLst>
            <pc:docMk/>
            <pc:sldMk cId="3940660200" sldId="258"/>
            <ac:spMk id="57" creationId="{45D37F4E-DDB4-456B-97E0-9937730A039F}"/>
          </ac:spMkLst>
        </pc:spChg>
        <pc:spChg chg="add">
          <ac:chgData name="Alex Onyemauwa" userId="c5d7962ed400c2e3" providerId="LiveId" clId="{902B5989-EB80-40C7-AB43-6A298AFF7BE0}" dt="2023-06-15T19:54:03.219" v="5660" actId="26606"/>
          <ac:spMkLst>
            <pc:docMk/>
            <pc:sldMk cId="3940660200" sldId="258"/>
            <ac:spMk id="59" creationId="{B2DD41CD-8F47-4F56-AD12-4E2FF7696987}"/>
          </ac:spMkLst>
        </pc:spChg>
        <pc:grpChg chg="add del">
          <ac:chgData name="Alex Onyemauwa" userId="c5d7962ed400c2e3" providerId="LiveId" clId="{902B5989-EB80-40C7-AB43-6A298AFF7BE0}" dt="2023-06-15T19:52:55.393" v="5640" actId="26606"/>
          <ac:grpSpMkLst>
            <pc:docMk/>
            <pc:sldMk cId="3940660200" sldId="258"/>
            <ac:grpSpMk id="13" creationId="{0C08EDA0-D5F6-4481-BBA8-966D95EC425C}"/>
          </ac:grpSpMkLst>
        </pc:grpChg>
        <pc:grpChg chg="add del">
          <ac:chgData name="Alex Onyemauwa" userId="c5d7962ed400c2e3" providerId="LiveId" clId="{902B5989-EB80-40C7-AB43-6A298AFF7BE0}" dt="2023-06-15T19:50:09.618" v="5628" actId="26606"/>
          <ac:grpSpMkLst>
            <pc:docMk/>
            <pc:sldMk cId="3940660200" sldId="258"/>
            <ac:grpSpMk id="14" creationId="{25EE5136-01F1-466C-962D-BA9B4C6757AA}"/>
          </ac:grpSpMkLst>
        </pc:grpChg>
        <pc:grpChg chg="add del">
          <ac:chgData name="Alex Onyemauwa" userId="c5d7962ed400c2e3" providerId="LiveId" clId="{902B5989-EB80-40C7-AB43-6A298AFF7BE0}" dt="2023-06-15T19:52:55.393" v="5640" actId="26606"/>
          <ac:grpSpMkLst>
            <pc:docMk/>
            <pc:sldMk cId="3940660200" sldId="258"/>
            <ac:grpSpMk id="17" creationId="{ED1D4DBC-180F-4364-A77A-427818EEA420}"/>
          </ac:grpSpMkLst>
        </pc:grpChg>
        <pc:grpChg chg="add del">
          <ac:chgData name="Alex Onyemauwa" userId="c5d7962ed400c2e3" providerId="LiveId" clId="{902B5989-EB80-40C7-AB43-6A298AFF7BE0}" dt="2023-06-15T19:50:13.198" v="5630" actId="26606"/>
          <ac:grpSpMkLst>
            <pc:docMk/>
            <pc:sldMk cId="3940660200" sldId="258"/>
            <ac:grpSpMk id="22" creationId="{25EE5136-01F1-466C-962D-BA9B4C6757AA}"/>
          </ac:grpSpMkLst>
        </pc:grpChg>
        <pc:grpChg chg="add del">
          <ac:chgData name="Alex Onyemauwa" userId="c5d7962ed400c2e3" providerId="LiveId" clId="{902B5989-EB80-40C7-AB43-6A298AFF7BE0}" dt="2023-06-15T19:53:00.044" v="5642" actId="26606"/>
          <ac:grpSpMkLst>
            <pc:docMk/>
            <pc:sldMk cId="3940660200" sldId="258"/>
            <ac:grpSpMk id="33" creationId="{1DE889C7-FAD6-4397-98E2-05D503484459}"/>
          </ac:grpSpMkLst>
        </pc:grpChg>
        <pc:grpChg chg="add del">
          <ac:chgData name="Alex Onyemauwa" userId="c5d7962ed400c2e3" providerId="LiveId" clId="{902B5989-EB80-40C7-AB43-6A298AFF7BE0}" dt="2023-06-15T19:53:01.240" v="5644" actId="26606"/>
          <ac:grpSpMkLst>
            <pc:docMk/>
            <pc:sldMk cId="3940660200" sldId="258"/>
            <ac:grpSpMk id="42" creationId="{25EE5136-01F1-466C-962D-BA9B4C6757AA}"/>
          </ac:grpSpMkLst>
        </pc:grpChg>
        <pc:grpChg chg="add del">
          <ac:chgData name="Alex Onyemauwa" userId="c5d7962ed400c2e3" providerId="LiveId" clId="{902B5989-EB80-40C7-AB43-6A298AFF7BE0}" dt="2023-06-15T19:54:03.219" v="5660" actId="26606"/>
          <ac:grpSpMkLst>
            <pc:docMk/>
            <pc:sldMk cId="3940660200" sldId="258"/>
            <ac:grpSpMk id="48" creationId="{1DE889C7-FAD6-4397-98E2-05D503484459}"/>
          </ac:grpSpMkLst>
        </pc:grpChg>
        <pc:picChg chg="add mod">
          <ac:chgData name="Alex Onyemauwa" userId="c5d7962ed400c2e3" providerId="LiveId" clId="{902B5989-EB80-40C7-AB43-6A298AFF7BE0}" dt="2023-06-15T19:54:03.219" v="5660" actId="26606"/>
          <ac:picMkLst>
            <pc:docMk/>
            <pc:sldMk cId="3940660200" sldId="258"/>
            <ac:picMk id="4" creationId="{7AB16B83-D741-5316-DFEE-7FA0CD9E9B98}"/>
          </ac:picMkLst>
        </pc:picChg>
        <pc:picChg chg="add del">
          <ac:chgData name="Alex Onyemauwa" userId="c5d7962ed400c2e3" providerId="LiveId" clId="{902B5989-EB80-40C7-AB43-6A298AFF7BE0}" dt="2023-06-15T19:50:08.641" v="5626" actId="26606"/>
          <ac:picMkLst>
            <pc:docMk/>
            <pc:sldMk cId="3940660200" sldId="258"/>
            <ac:picMk id="5" creationId="{608FB859-D557-62C8-FC01-EE53B8378C2A}"/>
          </ac:picMkLst>
        </pc:picChg>
        <pc:picChg chg="add del">
          <ac:chgData name="Alex Onyemauwa" userId="c5d7962ed400c2e3" providerId="LiveId" clId="{902B5989-EB80-40C7-AB43-6A298AFF7BE0}" dt="2023-06-15T19:50:09.618" v="5628" actId="26606"/>
          <ac:picMkLst>
            <pc:docMk/>
            <pc:sldMk cId="3940660200" sldId="258"/>
            <ac:picMk id="7" creationId="{195FB867-86F8-80E3-06E7-C664B8937CE8}"/>
          </ac:picMkLst>
        </pc:picChg>
        <pc:picChg chg="add del">
          <ac:chgData name="Alex Onyemauwa" userId="c5d7962ed400c2e3" providerId="LiveId" clId="{902B5989-EB80-40C7-AB43-6A298AFF7BE0}" dt="2023-06-15T19:50:13.198" v="5630" actId="26606"/>
          <ac:picMkLst>
            <pc:docMk/>
            <pc:sldMk cId="3940660200" sldId="258"/>
            <ac:picMk id="27" creationId="{60975327-BED1-B90C-5C30-18934E2C3B3E}"/>
          </ac:picMkLst>
        </pc:picChg>
      </pc:sldChg>
      <pc:sldChg chg="delSp modSp add del mod">
        <pc:chgData name="Alex Onyemauwa" userId="c5d7962ed400c2e3" providerId="LiveId" clId="{902B5989-EB80-40C7-AB43-6A298AFF7BE0}" dt="2023-06-15T19:42:44.701" v="5482" actId="2696"/>
        <pc:sldMkLst>
          <pc:docMk/>
          <pc:sldMk cId="4121089020" sldId="258"/>
        </pc:sldMkLst>
        <pc:spChg chg="mod">
          <ac:chgData name="Alex Onyemauwa" userId="c5d7962ed400c2e3" providerId="LiveId" clId="{902B5989-EB80-40C7-AB43-6A298AFF7BE0}" dt="2023-06-15T07:49:52.135" v="98" actId="20577"/>
          <ac:spMkLst>
            <pc:docMk/>
            <pc:sldMk cId="4121089020" sldId="258"/>
            <ac:spMk id="4" creationId="{E259C671-7C49-73A3-C2C9-A7ED563800E7}"/>
          </ac:spMkLst>
        </pc:spChg>
        <pc:picChg chg="del">
          <ac:chgData name="Alex Onyemauwa" userId="c5d7962ed400c2e3" providerId="LiveId" clId="{902B5989-EB80-40C7-AB43-6A298AFF7BE0}" dt="2023-06-15T07:46:12.405" v="96" actId="21"/>
          <ac:picMkLst>
            <pc:docMk/>
            <pc:sldMk cId="4121089020" sldId="258"/>
            <ac:picMk id="3" creationId="{36CE6990-195C-81D3-B311-045D9C382ACF}"/>
          </ac:picMkLst>
        </pc:picChg>
      </pc:sldChg>
      <pc:sldChg chg="modSp new del mod">
        <pc:chgData name="Alex Onyemauwa" userId="c5d7962ed400c2e3" providerId="LiveId" clId="{902B5989-EB80-40C7-AB43-6A298AFF7BE0}" dt="2023-06-15T21:23:15.009" v="5836" actId="2696"/>
        <pc:sldMkLst>
          <pc:docMk/>
          <pc:sldMk cId="984125032" sldId="259"/>
        </pc:sldMkLst>
        <pc:spChg chg="mod">
          <ac:chgData name="Alex Onyemauwa" userId="c5d7962ed400c2e3" providerId="LiveId" clId="{902B5989-EB80-40C7-AB43-6A298AFF7BE0}" dt="2023-06-15T21:02:33.700" v="5800" actId="692"/>
          <ac:spMkLst>
            <pc:docMk/>
            <pc:sldMk cId="984125032" sldId="259"/>
            <ac:spMk id="2" creationId="{AB1BC2C3-E65A-4C56-DA9B-3FE858CCD86A}"/>
          </ac:spMkLst>
        </pc:spChg>
        <pc:spChg chg="mod">
          <ac:chgData name="Alex Onyemauwa" userId="c5d7962ed400c2e3" providerId="LiveId" clId="{902B5989-EB80-40C7-AB43-6A298AFF7BE0}" dt="2023-06-15T21:04:45.331" v="5808" actId="20577"/>
          <ac:spMkLst>
            <pc:docMk/>
            <pc:sldMk cId="984125032" sldId="259"/>
            <ac:spMk id="3" creationId="{1FF1A61C-D7DC-5E0A-B799-655BEDC8D2AC}"/>
          </ac:spMkLst>
        </pc:spChg>
      </pc:sldChg>
      <pc:sldChg chg="new del">
        <pc:chgData name="Alex Onyemauwa" userId="c5d7962ed400c2e3" providerId="LiveId" clId="{902B5989-EB80-40C7-AB43-6A298AFF7BE0}" dt="2023-06-15T21:21:03.460" v="5813" actId="2696"/>
        <pc:sldMkLst>
          <pc:docMk/>
          <pc:sldMk cId="1311205253" sldId="260"/>
        </pc:sldMkLst>
      </pc:sldChg>
      <pc:sldChg chg="add del">
        <pc:chgData name="Alex Onyemauwa" userId="c5d7962ed400c2e3" providerId="LiveId" clId="{902B5989-EB80-40C7-AB43-6A298AFF7BE0}" dt="2023-06-15T21:21:11.962" v="5815" actId="2696"/>
        <pc:sldMkLst>
          <pc:docMk/>
          <pc:sldMk cId="3900474616" sldId="260"/>
        </pc:sldMkLst>
      </pc:sldChg>
      <pc:sldChg chg="add del">
        <pc:chgData name="Alex Onyemauwa" userId="c5d7962ed400c2e3" providerId="LiveId" clId="{902B5989-EB80-40C7-AB43-6A298AFF7BE0}" dt="2023-06-15T21:21:16.854" v="5817" actId="2696"/>
        <pc:sldMkLst>
          <pc:docMk/>
          <pc:sldMk cId="3988406471" sldId="260"/>
        </pc:sldMkLst>
      </pc:sldChg>
      <pc:sldChg chg="new del">
        <pc:chgData name="Alex Onyemauwa" userId="c5d7962ed400c2e3" providerId="LiveId" clId="{902B5989-EB80-40C7-AB43-6A298AFF7BE0}" dt="2023-06-15T21:20:46.594" v="5811" actId="2696"/>
        <pc:sldMkLst>
          <pc:docMk/>
          <pc:sldMk cId="323735971" sldId="261"/>
        </pc:sldMkLst>
      </pc:sldChg>
      <pc:sldChg chg="addSp modSp new mod">
        <pc:chgData name="Alex Onyemauwa" userId="c5d7962ed400c2e3" providerId="LiveId" clId="{902B5989-EB80-40C7-AB43-6A298AFF7BE0}" dt="2023-06-15T22:18:01.718" v="6310" actId="255"/>
        <pc:sldMkLst>
          <pc:docMk/>
          <pc:sldMk cId="2748187831" sldId="261"/>
        </pc:sldMkLst>
        <pc:spChg chg="add mod">
          <ac:chgData name="Alex Onyemauwa" userId="c5d7962ed400c2e3" providerId="LiveId" clId="{902B5989-EB80-40C7-AB43-6A298AFF7BE0}" dt="2023-06-15T22:18:01.718" v="6310" actId="255"/>
          <ac:spMkLst>
            <pc:docMk/>
            <pc:sldMk cId="2748187831" sldId="261"/>
            <ac:spMk id="3" creationId="{B09C9A2A-8C72-A9DF-D858-3BDC5C69C529}"/>
          </ac:spMkLst>
        </pc:spChg>
      </pc:sldChg>
      <pc:sldChg chg="new del">
        <pc:chgData name="Alex Onyemauwa" userId="c5d7962ed400c2e3" providerId="LiveId" clId="{902B5989-EB80-40C7-AB43-6A298AFF7BE0}" dt="2023-06-15T21:30:16.967" v="5853" actId="2696"/>
        <pc:sldMkLst>
          <pc:docMk/>
          <pc:sldMk cId="2681077458" sldId="262"/>
        </pc:sldMkLst>
      </pc:sldChg>
      <pc:sldChg chg="modSp new mod">
        <pc:chgData name="Alex Onyemauwa" userId="c5d7962ed400c2e3" providerId="LiveId" clId="{902B5989-EB80-40C7-AB43-6A298AFF7BE0}" dt="2023-06-15T21:31:24.578" v="5900" actId="692"/>
        <pc:sldMkLst>
          <pc:docMk/>
          <pc:sldMk cId="3354472885" sldId="262"/>
        </pc:sldMkLst>
        <pc:spChg chg="mod">
          <ac:chgData name="Alex Onyemauwa" userId="c5d7962ed400c2e3" providerId="LiveId" clId="{902B5989-EB80-40C7-AB43-6A298AFF7BE0}" dt="2023-06-15T21:31:24.578" v="5900" actId="692"/>
          <ac:spMkLst>
            <pc:docMk/>
            <pc:sldMk cId="3354472885" sldId="262"/>
            <ac:spMk id="2" creationId="{275819DD-B828-6861-D4BC-08AA412AD346}"/>
          </ac:spMkLst>
        </pc:spChg>
      </pc:sldChg>
      <pc:sldChg chg="new del">
        <pc:chgData name="Alex Onyemauwa" userId="c5d7962ed400c2e3" providerId="LiveId" clId="{902B5989-EB80-40C7-AB43-6A298AFF7BE0}" dt="2023-06-15T21:30:23.941" v="5855" actId="2696"/>
        <pc:sldMkLst>
          <pc:docMk/>
          <pc:sldMk cId="3703068813" sldId="262"/>
        </pc:sldMkLst>
      </pc:sldChg>
      <pc:sldChg chg="new del">
        <pc:chgData name="Alex Onyemauwa" userId="c5d7962ed400c2e3" providerId="LiveId" clId="{902B5989-EB80-40C7-AB43-6A298AFF7BE0}" dt="2023-06-15T21:49:33.874" v="5917" actId="2696"/>
        <pc:sldMkLst>
          <pc:docMk/>
          <pc:sldMk cId="1014152031" sldId="263"/>
        </pc:sldMkLst>
      </pc:sldChg>
      <pc:sldChg chg="modSp new mod">
        <pc:chgData name="Alex Onyemauwa" userId="c5d7962ed400c2e3" providerId="LiveId" clId="{902B5989-EB80-40C7-AB43-6A298AFF7BE0}" dt="2023-06-15T22:03:23.523" v="6263" actId="20577"/>
        <pc:sldMkLst>
          <pc:docMk/>
          <pc:sldMk cId="1671705446" sldId="263"/>
        </pc:sldMkLst>
        <pc:spChg chg="mod">
          <ac:chgData name="Alex Onyemauwa" userId="c5d7962ed400c2e3" providerId="LiveId" clId="{902B5989-EB80-40C7-AB43-6A298AFF7BE0}" dt="2023-06-15T21:56:54.497" v="6224" actId="692"/>
          <ac:spMkLst>
            <pc:docMk/>
            <pc:sldMk cId="1671705446" sldId="263"/>
            <ac:spMk id="2" creationId="{1212EB61-49B8-9C35-2E0D-D24124AC9131}"/>
          </ac:spMkLst>
        </pc:spChg>
        <pc:spChg chg="mod">
          <ac:chgData name="Alex Onyemauwa" userId="c5d7962ed400c2e3" providerId="LiveId" clId="{902B5989-EB80-40C7-AB43-6A298AFF7BE0}" dt="2023-06-15T22:03:23.523" v="6263" actId="20577"/>
          <ac:spMkLst>
            <pc:docMk/>
            <pc:sldMk cId="1671705446" sldId="263"/>
            <ac:spMk id="3" creationId="{4053B074-1499-D5B6-6C9A-5DADF9519C7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B56005-C3D6-4A89-B27C-B04687DAE59C}" type="datetimeFigureOut">
              <a:rPr lang="en-GB" smtClean="0"/>
              <a:t>15/06/2023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36B8BD-D223-4161-92B0-B21A8736AE06}" type="slidenum">
              <a:rPr lang="en-GB" smtClean="0"/>
              <a:t>‹#›</a:t>
            </a:fld>
            <a:endParaRPr lang="en-GB"/>
          </a:p>
        </p:txBody>
      </p:sp>
    </p:spTree>
    <p:extLst>
      <p:ext uri="{BB962C8B-B14F-4D97-AF65-F5344CB8AC3E}">
        <p14:creationId xmlns:p14="http://schemas.microsoft.com/office/powerpoint/2010/main" val="41668477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30AEB-40DA-B258-CDAB-E3CD91FBAFE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ABFA0E9-BD93-176C-2DB5-967166A60A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1B03434-1849-6C3E-7D9C-E67DCB2325DF}"/>
              </a:ext>
            </a:extLst>
          </p:cNvPr>
          <p:cNvSpPr>
            <a:spLocks noGrp="1"/>
          </p:cNvSpPr>
          <p:nvPr>
            <p:ph type="dt" sz="half" idx="10"/>
          </p:nvPr>
        </p:nvSpPr>
        <p:spPr/>
        <p:txBody>
          <a:bodyPr/>
          <a:lstStyle/>
          <a:p>
            <a:fld id="{D79E4A3A-DDF7-4475-8239-ED702479B76F}" type="datetimeFigureOut">
              <a:rPr lang="en-GB" smtClean="0"/>
              <a:t>15/06/2023</a:t>
            </a:fld>
            <a:endParaRPr lang="en-GB"/>
          </a:p>
        </p:txBody>
      </p:sp>
      <p:sp>
        <p:nvSpPr>
          <p:cNvPr id="5" name="Footer Placeholder 4">
            <a:extLst>
              <a:ext uri="{FF2B5EF4-FFF2-40B4-BE49-F238E27FC236}">
                <a16:creationId xmlns:a16="http://schemas.microsoft.com/office/drawing/2014/main" id="{93620D5B-1C17-BD74-FA02-310810150A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669672-EFF9-F12B-A9B5-1FF6AD12DD31}"/>
              </a:ext>
            </a:extLst>
          </p:cNvPr>
          <p:cNvSpPr>
            <a:spLocks noGrp="1"/>
          </p:cNvSpPr>
          <p:nvPr>
            <p:ph type="sldNum" sz="quarter" idx="12"/>
          </p:nvPr>
        </p:nvSpPr>
        <p:spPr/>
        <p:txBody>
          <a:bodyPr/>
          <a:lstStyle/>
          <a:p>
            <a:fld id="{F92BB589-15BA-451A-B4F9-5C7907236D5D}" type="slidenum">
              <a:rPr lang="en-GB" smtClean="0"/>
              <a:t>‹#›</a:t>
            </a:fld>
            <a:endParaRPr lang="en-GB"/>
          </a:p>
        </p:txBody>
      </p:sp>
    </p:spTree>
    <p:extLst>
      <p:ext uri="{BB962C8B-B14F-4D97-AF65-F5344CB8AC3E}">
        <p14:creationId xmlns:p14="http://schemas.microsoft.com/office/powerpoint/2010/main" val="3671821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D24B6-BFC1-5EC9-8597-BC3FDA7BAD4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C9043C8-D192-95FA-6E98-0A253476C55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3CCD56-52F8-F3BC-AFD1-D7B396A4DD0D}"/>
              </a:ext>
            </a:extLst>
          </p:cNvPr>
          <p:cNvSpPr>
            <a:spLocks noGrp="1"/>
          </p:cNvSpPr>
          <p:nvPr>
            <p:ph type="dt" sz="half" idx="10"/>
          </p:nvPr>
        </p:nvSpPr>
        <p:spPr/>
        <p:txBody>
          <a:bodyPr/>
          <a:lstStyle/>
          <a:p>
            <a:fld id="{D79E4A3A-DDF7-4475-8239-ED702479B76F}" type="datetimeFigureOut">
              <a:rPr lang="en-GB" smtClean="0"/>
              <a:t>15/06/2023</a:t>
            </a:fld>
            <a:endParaRPr lang="en-GB"/>
          </a:p>
        </p:txBody>
      </p:sp>
      <p:sp>
        <p:nvSpPr>
          <p:cNvPr id="5" name="Footer Placeholder 4">
            <a:extLst>
              <a:ext uri="{FF2B5EF4-FFF2-40B4-BE49-F238E27FC236}">
                <a16:creationId xmlns:a16="http://schemas.microsoft.com/office/drawing/2014/main" id="{70CE5E7B-E671-C67B-735A-CC8EF28BEB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AC553C-48E2-7945-EE70-B0F2690DC3C5}"/>
              </a:ext>
            </a:extLst>
          </p:cNvPr>
          <p:cNvSpPr>
            <a:spLocks noGrp="1"/>
          </p:cNvSpPr>
          <p:nvPr>
            <p:ph type="sldNum" sz="quarter" idx="12"/>
          </p:nvPr>
        </p:nvSpPr>
        <p:spPr/>
        <p:txBody>
          <a:bodyPr/>
          <a:lstStyle/>
          <a:p>
            <a:fld id="{F92BB589-15BA-451A-B4F9-5C7907236D5D}" type="slidenum">
              <a:rPr lang="en-GB" smtClean="0"/>
              <a:t>‹#›</a:t>
            </a:fld>
            <a:endParaRPr lang="en-GB"/>
          </a:p>
        </p:txBody>
      </p:sp>
    </p:spTree>
    <p:extLst>
      <p:ext uri="{BB962C8B-B14F-4D97-AF65-F5344CB8AC3E}">
        <p14:creationId xmlns:p14="http://schemas.microsoft.com/office/powerpoint/2010/main" val="2449389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61537-9771-618D-6D2A-E0030C0A976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BCCF176-2C03-3CF0-005E-3D2645E705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7143203-9302-57B3-AD97-D7584C9E7497}"/>
              </a:ext>
            </a:extLst>
          </p:cNvPr>
          <p:cNvSpPr>
            <a:spLocks noGrp="1"/>
          </p:cNvSpPr>
          <p:nvPr>
            <p:ph type="dt" sz="half" idx="10"/>
          </p:nvPr>
        </p:nvSpPr>
        <p:spPr/>
        <p:txBody>
          <a:bodyPr/>
          <a:lstStyle/>
          <a:p>
            <a:fld id="{D79E4A3A-DDF7-4475-8239-ED702479B76F}" type="datetimeFigureOut">
              <a:rPr lang="en-GB" smtClean="0"/>
              <a:t>15/06/2023</a:t>
            </a:fld>
            <a:endParaRPr lang="en-GB"/>
          </a:p>
        </p:txBody>
      </p:sp>
      <p:sp>
        <p:nvSpPr>
          <p:cNvPr id="5" name="Footer Placeholder 4">
            <a:extLst>
              <a:ext uri="{FF2B5EF4-FFF2-40B4-BE49-F238E27FC236}">
                <a16:creationId xmlns:a16="http://schemas.microsoft.com/office/drawing/2014/main" id="{554628FD-DBF5-FD2E-0C66-01746928CF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5894F8-9646-C226-281C-BB2D8B2A664A}"/>
              </a:ext>
            </a:extLst>
          </p:cNvPr>
          <p:cNvSpPr>
            <a:spLocks noGrp="1"/>
          </p:cNvSpPr>
          <p:nvPr>
            <p:ph type="sldNum" sz="quarter" idx="12"/>
          </p:nvPr>
        </p:nvSpPr>
        <p:spPr/>
        <p:txBody>
          <a:bodyPr/>
          <a:lstStyle/>
          <a:p>
            <a:fld id="{F92BB589-15BA-451A-B4F9-5C7907236D5D}" type="slidenum">
              <a:rPr lang="en-GB" smtClean="0"/>
              <a:t>‹#›</a:t>
            </a:fld>
            <a:endParaRPr lang="en-GB"/>
          </a:p>
        </p:txBody>
      </p:sp>
    </p:spTree>
    <p:extLst>
      <p:ext uri="{BB962C8B-B14F-4D97-AF65-F5344CB8AC3E}">
        <p14:creationId xmlns:p14="http://schemas.microsoft.com/office/powerpoint/2010/main" val="28633460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40211-CFA2-99B9-8A92-FC2C00D90AF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F57A177-231F-EE4B-135C-6AC8CD08F56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7C574E1-06D1-36CD-562F-64DAA4C8A2A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65B2A42-DB4F-4D73-A683-5542C9F9E31F}"/>
              </a:ext>
            </a:extLst>
          </p:cNvPr>
          <p:cNvSpPr>
            <a:spLocks noGrp="1"/>
          </p:cNvSpPr>
          <p:nvPr>
            <p:ph type="dt" sz="half" idx="10"/>
          </p:nvPr>
        </p:nvSpPr>
        <p:spPr/>
        <p:txBody>
          <a:bodyPr/>
          <a:lstStyle/>
          <a:p>
            <a:fld id="{D79E4A3A-DDF7-4475-8239-ED702479B76F}" type="datetimeFigureOut">
              <a:rPr lang="en-GB" smtClean="0"/>
              <a:t>15/06/2023</a:t>
            </a:fld>
            <a:endParaRPr lang="en-GB"/>
          </a:p>
        </p:txBody>
      </p:sp>
      <p:sp>
        <p:nvSpPr>
          <p:cNvPr id="6" name="Footer Placeholder 5">
            <a:extLst>
              <a:ext uri="{FF2B5EF4-FFF2-40B4-BE49-F238E27FC236}">
                <a16:creationId xmlns:a16="http://schemas.microsoft.com/office/drawing/2014/main" id="{AEBD5CE0-9520-40D5-BA5B-6E6CD126FF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0EC5C7-5E36-B8EB-0BC4-43B2C802E131}"/>
              </a:ext>
            </a:extLst>
          </p:cNvPr>
          <p:cNvSpPr>
            <a:spLocks noGrp="1"/>
          </p:cNvSpPr>
          <p:nvPr>
            <p:ph type="sldNum" sz="quarter" idx="12"/>
          </p:nvPr>
        </p:nvSpPr>
        <p:spPr/>
        <p:txBody>
          <a:bodyPr/>
          <a:lstStyle/>
          <a:p>
            <a:fld id="{F92BB589-15BA-451A-B4F9-5C7907236D5D}" type="slidenum">
              <a:rPr lang="en-GB" smtClean="0"/>
              <a:t>‹#›</a:t>
            </a:fld>
            <a:endParaRPr lang="en-GB"/>
          </a:p>
        </p:txBody>
      </p:sp>
    </p:spTree>
    <p:extLst>
      <p:ext uri="{BB962C8B-B14F-4D97-AF65-F5344CB8AC3E}">
        <p14:creationId xmlns:p14="http://schemas.microsoft.com/office/powerpoint/2010/main" val="41610622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45375-C79E-CD07-2D20-16D2EF77311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F2CB2A8-4A3E-25BB-344A-2A9D69667D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EFACA8-CBD2-61AC-9195-46492290736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563A22A-0DA9-65A8-9DD6-C1810EAF4D2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CFCA87C-251A-FCA9-D609-D29E76F737C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E40084-A9D2-1AD9-32CC-0C74851F9C23}"/>
              </a:ext>
            </a:extLst>
          </p:cNvPr>
          <p:cNvSpPr>
            <a:spLocks noGrp="1"/>
          </p:cNvSpPr>
          <p:nvPr>
            <p:ph type="dt" sz="half" idx="10"/>
          </p:nvPr>
        </p:nvSpPr>
        <p:spPr/>
        <p:txBody>
          <a:bodyPr/>
          <a:lstStyle/>
          <a:p>
            <a:fld id="{D79E4A3A-DDF7-4475-8239-ED702479B76F}" type="datetimeFigureOut">
              <a:rPr lang="en-GB" smtClean="0"/>
              <a:t>15/06/2023</a:t>
            </a:fld>
            <a:endParaRPr lang="en-GB"/>
          </a:p>
        </p:txBody>
      </p:sp>
      <p:sp>
        <p:nvSpPr>
          <p:cNvPr id="8" name="Footer Placeholder 7">
            <a:extLst>
              <a:ext uri="{FF2B5EF4-FFF2-40B4-BE49-F238E27FC236}">
                <a16:creationId xmlns:a16="http://schemas.microsoft.com/office/drawing/2014/main" id="{ED93F9E7-AB94-CAD5-4538-4BE2BD7A0B6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E41D8A-36F7-4B16-496C-96C30E130B99}"/>
              </a:ext>
            </a:extLst>
          </p:cNvPr>
          <p:cNvSpPr>
            <a:spLocks noGrp="1"/>
          </p:cNvSpPr>
          <p:nvPr>
            <p:ph type="sldNum" sz="quarter" idx="12"/>
          </p:nvPr>
        </p:nvSpPr>
        <p:spPr/>
        <p:txBody>
          <a:bodyPr/>
          <a:lstStyle/>
          <a:p>
            <a:fld id="{F92BB589-15BA-451A-B4F9-5C7907236D5D}" type="slidenum">
              <a:rPr lang="en-GB" smtClean="0"/>
              <a:t>‹#›</a:t>
            </a:fld>
            <a:endParaRPr lang="en-GB"/>
          </a:p>
        </p:txBody>
      </p:sp>
    </p:spTree>
    <p:extLst>
      <p:ext uri="{BB962C8B-B14F-4D97-AF65-F5344CB8AC3E}">
        <p14:creationId xmlns:p14="http://schemas.microsoft.com/office/powerpoint/2010/main" val="188162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25142-4123-C78E-6675-E6D4B88D927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F6D39A5-C409-31D1-ACF0-144B959C077D}"/>
              </a:ext>
            </a:extLst>
          </p:cNvPr>
          <p:cNvSpPr>
            <a:spLocks noGrp="1"/>
          </p:cNvSpPr>
          <p:nvPr>
            <p:ph type="dt" sz="half" idx="10"/>
          </p:nvPr>
        </p:nvSpPr>
        <p:spPr/>
        <p:txBody>
          <a:bodyPr/>
          <a:lstStyle/>
          <a:p>
            <a:fld id="{D79E4A3A-DDF7-4475-8239-ED702479B76F}" type="datetimeFigureOut">
              <a:rPr lang="en-GB" smtClean="0"/>
              <a:t>15/06/2023</a:t>
            </a:fld>
            <a:endParaRPr lang="en-GB"/>
          </a:p>
        </p:txBody>
      </p:sp>
      <p:sp>
        <p:nvSpPr>
          <p:cNvPr id="4" name="Footer Placeholder 3">
            <a:extLst>
              <a:ext uri="{FF2B5EF4-FFF2-40B4-BE49-F238E27FC236}">
                <a16:creationId xmlns:a16="http://schemas.microsoft.com/office/drawing/2014/main" id="{A69B5C7F-6888-4BFB-CC95-595A667A95A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D83A353-8055-47CF-F83A-A9C3090BBA19}"/>
              </a:ext>
            </a:extLst>
          </p:cNvPr>
          <p:cNvSpPr>
            <a:spLocks noGrp="1"/>
          </p:cNvSpPr>
          <p:nvPr>
            <p:ph type="sldNum" sz="quarter" idx="12"/>
          </p:nvPr>
        </p:nvSpPr>
        <p:spPr/>
        <p:txBody>
          <a:bodyPr/>
          <a:lstStyle/>
          <a:p>
            <a:fld id="{F92BB589-15BA-451A-B4F9-5C7907236D5D}" type="slidenum">
              <a:rPr lang="en-GB" smtClean="0"/>
              <a:t>‹#›</a:t>
            </a:fld>
            <a:endParaRPr lang="en-GB"/>
          </a:p>
        </p:txBody>
      </p:sp>
    </p:spTree>
    <p:extLst>
      <p:ext uri="{BB962C8B-B14F-4D97-AF65-F5344CB8AC3E}">
        <p14:creationId xmlns:p14="http://schemas.microsoft.com/office/powerpoint/2010/main" val="11602584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2CDD35-FC6D-4107-E7BD-62D622F9C2F3}"/>
              </a:ext>
            </a:extLst>
          </p:cNvPr>
          <p:cNvSpPr>
            <a:spLocks noGrp="1"/>
          </p:cNvSpPr>
          <p:nvPr>
            <p:ph type="dt" sz="half" idx="10"/>
          </p:nvPr>
        </p:nvSpPr>
        <p:spPr/>
        <p:txBody>
          <a:bodyPr/>
          <a:lstStyle/>
          <a:p>
            <a:fld id="{D79E4A3A-DDF7-4475-8239-ED702479B76F}" type="datetimeFigureOut">
              <a:rPr lang="en-GB" smtClean="0"/>
              <a:t>15/06/2023</a:t>
            </a:fld>
            <a:endParaRPr lang="en-GB"/>
          </a:p>
        </p:txBody>
      </p:sp>
      <p:sp>
        <p:nvSpPr>
          <p:cNvPr id="3" name="Footer Placeholder 2">
            <a:extLst>
              <a:ext uri="{FF2B5EF4-FFF2-40B4-BE49-F238E27FC236}">
                <a16:creationId xmlns:a16="http://schemas.microsoft.com/office/drawing/2014/main" id="{2AC9FFA8-186A-B7E0-59E8-242A7F0B280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1F7F1D8-9640-D09C-AFE2-699381D06007}"/>
              </a:ext>
            </a:extLst>
          </p:cNvPr>
          <p:cNvSpPr>
            <a:spLocks noGrp="1"/>
          </p:cNvSpPr>
          <p:nvPr>
            <p:ph type="sldNum" sz="quarter" idx="12"/>
          </p:nvPr>
        </p:nvSpPr>
        <p:spPr/>
        <p:txBody>
          <a:bodyPr/>
          <a:lstStyle/>
          <a:p>
            <a:fld id="{F92BB589-15BA-451A-B4F9-5C7907236D5D}" type="slidenum">
              <a:rPr lang="en-GB" smtClean="0"/>
              <a:t>‹#›</a:t>
            </a:fld>
            <a:endParaRPr lang="en-GB"/>
          </a:p>
        </p:txBody>
      </p:sp>
    </p:spTree>
    <p:extLst>
      <p:ext uri="{BB962C8B-B14F-4D97-AF65-F5344CB8AC3E}">
        <p14:creationId xmlns:p14="http://schemas.microsoft.com/office/powerpoint/2010/main" val="18946161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27226-0F68-2321-6B9F-C67F86734B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1DAC026-3D6E-4E1F-2D03-53E6AA86B16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1809057-CE2D-21A3-763D-CE3376F055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49EF5C5-CC3E-3C11-0B33-52EB91E22042}"/>
              </a:ext>
            </a:extLst>
          </p:cNvPr>
          <p:cNvSpPr>
            <a:spLocks noGrp="1"/>
          </p:cNvSpPr>
          <p:nvPr>
            <p:ph type="dt" sz="half" idx="10"/>
          </p:nvPr>
        </p:nvSpPr>
        <p:spPr/>
        <p:txBody>
          <a:bodyPr/>
          <a:lstStyle/>
          <a:p>
            <a:fld id="{D79E4A3A-DDF7-4475-8239-ED702479B76F}" type="datetimeFigureOut">
              <a:rPr lang="en-GB" smtClean="0"/>
              <a:t>15/06/2023</a:t>
            </a:fld>
            <a:endParaRPr lang="en-GB"/>
          </a:p>
        </p:txBody>
      </p:sp>
      <p:sp>
        <p:nvSpPr>
          <p:cNvPr id="6" name="Footer Placeholder 5">
            <a:extLst>
              <a:ext uri="{FF2B5EF4-FFF2-40B4-BE49-F238E27FC236}">
                <a16:creationId xmlns:a16="http://schemas.microsoft.com/office/drawing/2014/main" id="{F758F085-ECE3-3D6D-54D7-0FDBE5B0E6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5E94D0-5002-B1F6-725C-1BA4703E5D81}"/>
              </a:ext>
            </a:extLst>
          </p:cNvPr>
          <p:cNvSpPr>
            <a:spLocks noGrp="1"/>
          </p:cNvSpPr>
          <p:nvPr>
            <p:ph type="sldNum" sz="quarter" idx="12"/>
          </p:nvPr>
        </p:nvSpPr>
        <p:spPr/>
        <p:txBody>
          <a:bodyPr/>
          <a:lstStyle/>
          <a:p>
            <a:fld id="{F92BB589-15BA-451A-B4F9-5C7907236D5D}" type="slidenum">
              <a:rPr lang="en-GB" smtClean="0"/>
              <a:t>‹#›</a:t>
            </a:fld>
            <a:endParaRPr lang="en-GB"/>
          </a:p>
        </p:txBody>
      </p:sp>
    </p:spTree>
    <p:extLst>
      <p:ext uri="{BB962C8B-B14F-4D97-AF65-F5344CB8AC3E}">
        <p14:creationId xmlns:p14="http://schemas.microsoft.com/office/powerpoint/2010/main" val="40000914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01EFE-BE85-3D55-6493-BCF3DC4F93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F9D9561-9F24-88B6-EB72-68DCECFA05D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64C1B95-D209-6DAA-4416-41E39D6FBC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DAF2624-CD9B-6BE9-B0B6-FD060287D6C3}"/>
              </a:ext>
            </a:extLst>
          </p:cNvPr>
          <p:cNvSpPr>
            <a:spLocks noGrp="1"/>
          </p:cNvSpPr>
          <p:nvPr>
            <p:ph type="dt" sz="half" idx="10"/>
          </p:nvPr>
        </p:nvSpPr>
        <p:spPr/>
        <p:txBody>
          <a:bodyPr/>
          <a:lstStyle/>
          <a:p>
            <a:fld id="{D79E4A3A-DDF7-4475-8239-ED702479B76F}" type="datetimeFigureOut">
              <a:rPr lang="en-GB" smtClean="0"/>
              <a:t>15/06/2023</a:t>
            </a:fld>
            <a:endParaRPr lang="en-GB"/>
          </a:p>
        </p:txBody>
      </p:sp>
      <p:sp>
        <p:nvSpPr>
          <p:cNvPr id="6" name="Footer Placeholder 5">
            <a:extLst>
              <a:ext uri="{FF2B5EF4-FFF2-40B4-BE49-F238E27FC236}">
                <a16:creationId xmlns:a16="http://schemas.microsoft.com/office/drawing/2014/main" id="{3628DAE7-9ADB-4AFC-0672-834703BC3E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69A427-F611-797C-B126-6407D23EC7AE}"/>
              </a:ext>
            </a:extLst>
          </p:cNvPr>
          <p:cNvSpPr>
            <a:spLocks noGrp="1"/>
          </p:cNvSpPr>
          <p:nvPr>
            <p:ph type="sldNum" sz="quarter" idx="12"/>
          </p:nvPr>
        </p:nvSpPr>
        <p:spPr/>
        <p:txBody>
          <a:bodyPr/>
          <a:lstStyle/>
          <a:p>
            <a:fld id="{F92BB589-15BA-451A-B4F9-5C7907236D5D}" type="slidenum">
              <a:rPr lang="en-GB" smtClean="0"/>
              <a:t>‹#›</a:t>
            </a:fld>
            <a:endParaRPr lang="en-GB"/>
          </a:p>
        </p:txBody>
      </p:sp>
    </p:spTree>
    <p:extLst>
      <p:ext uri="{BB962C8B-B14F-4D97-AF65-F5344CB8AC3E}">
        <p14:creationId xmlns:p14="http://schemas.microsoft.com/office/powerpoint/2010/main" val="17990485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29ABE-DB6C-0F6E-DE91-59B61D2C7F8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74BD0C-8E53-4A17-0DF6-B010C7C70FB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4350F4-3A11-0DD7-8952-C806EA7BA5C6}"/>
              </a:ext>
            </a:extLst>
          </p:cNvPr>
          <p:cNvSpPr>
            <a:spLocks noGrp="1"/>
          </p:cNvSpPr>
          <p:nvPr>
            <p:ph type="dt" sz="half" idx="10"/>
          </p:nvPr>
        </p:nvSpPr>
        <p:spPr/>
        <p:txBody>
          <a:bodyPr/>
          <a:lstStyle/>
          <a:p>
            <a:fld id="{D79E4A3A-DDF7-4475-8239-ED702479B76F}" type="datetimeFigureOut">
              <a:rPr lang="en-GB" smtClean="0"/>
              <a:t>15/06/2023</a:t>
            </a:fld>
            <a:endParaRPr lang="en-GB"/>
          </a:p>
        </p:txBody>
      </p:sp>
      <p:sp>
        <p:nvSpPr>
          <p:cNvPr id="5" name="Footer Placeholder 4">
            <a:extLst>
              <a:ext uri="{FF2B5EF4-FFF2-40B4-BE49-F238E27FC236}">
                <a16:creationId xmlns:a16="http://schemas.microsoft.com/office/drawing/2014/main" id="{315EA809-7D7A-7F72-B2AE-3EB92E40E7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9BC2F0-CF5A-C7F7-5C3D-E0AA1AF9BF04}"/>
              </a:ext>
            </a:extLst>
          </p:cNvPr>
          <p:cNvSpPr>
            <a:spLocks noGrp="1"/>
          </p:cNvSpPr>
          <p:nvPr>
            <p:ph type="sldNum" sz="quarter" idx="12"/>
          </p:nvPr>
        </p:nvSpPr>
        <p:spPr/>
        <p:txBody>
          <a:bodyPr/>
          <a:lstStyle/>
          <a:p>
            <a:fld id="{F92BB589-15BA-451A-B4F9-5C7907236D5D}" type="slidenum">
              <a:rPr lang="en-GB" smtClean="0"/>
              <a:t>‹#›</a:t>
            </a:fld>
            <a:endParaRPr lang="en-GB"/>
          </a:p>
        </p:txBody>
      </p:sp>
    </p:spTree>
    <p:extLst>
      <p:ext uri="{BB962C8B-B14F-4D97-AF65-F5344CB8AC3E}">
        <p14:creationId xmlns:p14="http://schemas.microsoft.com/office/powerpoint/2010/main" val="3022147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AB528A-EE73-5378-FF16-7906896F2EC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3CFC57-22FD-E774-B717-88D019FE833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8A73DC-E2C7-B942-4D98-80DAECB1725A}"/>
              </a:ext>
            </a:extLst>
          </p:cNvPr>
          <p:cNvSpPr>
            <a:spLocks noGrp="1"/>
          </p:cNvSpPr>
          <p:nvPr>
            <p:ph type="dt" sz="half" idx="10"/>
          </p:nvPr>
        </p:nvSpPr>
        <p:spPr/>
        <p:txBody>
          <a:bodyPr/>
          <a:lstStyle/>
          <a:p>
            <a:fld id="{D79E4A3A-DDF7-4475-8239-ED702479B76F}" type="datetimeFigureOut">
              <a:rPr lang="en-GB" smtClean="0"/>
              <a:t>15/06/2023</a:t>
            </a:fld>
            <a:endParaRPr lang="en-GB"/>
          </a:p>
        </p:txBody>
      </p:sp>
      <p:sp>
        <p:nvSpPr>
          <p:cNvPr id="5" name="Footer Placeholder 4">
            <a:extLst>
              <a:ext uri="{FF2B5EF4-FFF2-40B4-BE49-F238E27FC236}">
                <a16:creationId xmlns:a16="http://schemas.microsoft.com/office/drawing/2014/main" id="{279AD93D-D2CA-CA9E-8F4F-ED63B7836D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1686DA-D003-86C6-E89B-99B37FFA56C1}"/>
              </a:ext>
            </a:extLst>
          </p:cNvPr>
          <p:cNvSpPr>
            <a:spLocks noGrp="1"/>
          </p:cNvSpPr>
          <p:nvPr>
            <p:ph type="sldNum" sz="quarter" idx="12"/>
          </p:nvPr>
        </p:nvSpPr>
        <p:spPr/>
        <p:txBody>
          <a:bodyPr/>
          <a:lstStyle/>
          <a:p>
            <a:fld id="{F92BB589-15BA-451A-B4F9-5C7907236D5D}" type="slidenum">
              <a:rPr lang="en-GB" smtClean="0"/>
              <a:t>‹#›</a:t>
            </a:fld>
            <a:endParaRPr lang="en-GB"/>
          </a:p>
        </p:txBody>
      </p:sp>
    </p:spTree>
    <p:extLst>
      <p:ext uri="{BB962C8B-B14F-4D97-AF65-F5344CB8AC3E}">
        <p14:creationId xmlns:p14="http://schemas.microsoft.com/office/powerpoint/2010/main" val="10985638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BD2464-B220-9774-24B1-46E0C5F3822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DDFBBC-8859-7B0D-43D7-BD0861C0CA9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762ABA-836D-4DF5-F6A0-DE2AF3B5E15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9E4A3A-DDF7-4475-8239-ED702479B76F}" type="datetimeFigureOut">
              <a:rPr lang="en-GB" smtClean="0"/>
              <a:t>15/06/2023</a:t>
            </a:fld>
            <a:endParaRPr lang="en-GB"/>
          </a:p>
        </p:txBody>
      </p:sp>
      <p:sp>
        <p:nvSpPr>
          <p:cNvPr id="5" name="Footer Placeholder 4">
            <a:extLst>
              <a:ext uri="{FF2B5EF4-FFF2-40B4-BE49-F238E27FC236}">
                <a16:creationId xmlns:a16="http://schemas.microsoft.com/office/drawing/2014/main" id="{AA76C4A2-2413-EC61-F144-E3F8375DD47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E4CBD81-684A-C92D-D2E8-E37B87EEE60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2BB589-15BA-451A-B4F9-5C7907236D5D}" type="slidenum">
              <a:rPr lang="en-GB" smtClean="0"/>
              <a:t>‹#›</a:t>
            </a:fld>
            <a:endParaRPr lang="en-GB"/>
          </a:p>
        </p:txBody>
      </p:sp>
    </p:spTree>
    <p:extLst>
      <p:ext uri="{BB962C8B-B14F-4D97-AF65-F5344CB8AC3E}">
        <p14:creationId xmlns:p14="http://schemas.microsoft.com/office/powerpoint/2010/main" val="18363823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C5CBC0D-2525-9EAB-2B55-BEC6899FF841}"/>
              </a:ext>
            </a:extLst>
          </p:cNvPr>
          <p:cNvSpPr txBox="1"/>
          <p:nvPr/>
        </p:nvSpPr>
        <p:spPr>
          <a:xfrm>
            <a:off x="572493" y="2071316"/>
            <a:ext cx="6713552" cy="4119172"/>
          </a:xfrm>
          <a:prstGeom prst="rect">
            <a:avLst/>
          </a:prstGeom>
        </p:spPr>
        <p:txBody>
          <a:bodyPr vert="horz" lIns="91440" tIns="45720" rIns="91440" bIns="45720" rtlCol="0" anchor="t">
            <a:normAutofit/>
          </a:bodyPr>
          <a:lstStyle/>
          <a:p>
            <a:pPr>
              <a:lnSpc>
                <a:spcPct val="90000"/>
              </a:lnSpc>
              <a:spcAft>
                <a:spcPts val="800"/>
              </a:spcAft>
            </a:pPr>
            <a:r>
              <a:rPr lang="en-US" sz="2200" b="1" dirty="0">
                <a:effectLst/>
              </a:rPr>
              <a:t>	</a:t>
            </a:r>
            <a:endParaRPr lang="en-US" sz="2200" dirty="0">
              <a:effectLst/>
            </a:endParaRPr>
          </a:p>
          <a:p>
            <a:pPr algn="ctr">
              <a:lnSpc>
                <a:spcPct val="90000"/>
              </a:lnSpc>
              <a:spcAft>
                <a:spcPts val="800"/>
              </a:spcAft>
            </a:pPr>
            <a:r>
              <a:rPr lang="en-US" b="1" dirty="0">
                <a:effectLst/>
                <a:latin typeface="Arial" panose="020B0604020202020204" pitchFamily="34" charset="0"/>
                <a:cs typeface="Arial" panose="020B0604020202020204" pitchFamily="34" charset="0"/>
              </a:rPr>
              <a:t>Assessment 1 – Individual </a:t>
            </a:r>
          </a:p>
          <a:p>
            <a:pPr algn="ctr">
              <a:lnSpc>
                <a:spcPct val="90000"/>
              </a:lnSpc>
              <a:spcAft>
                <a:spcPts val="800"/>
              </a:spcAft>
            </a:pPr>
            <a:r>
              <a:rPr lang="en-US" b="1" dirty="0">
                <a:effectLst/>
                <a:latin typeface="Arial" panose="020B0604020202020204" pitchFamily="34" charset="0"/>
                <a:cs typeface="Arial" panose="020B0604020202020204" pitchFamily="34" charset="0"/>
              </a:rPr>
              <a:t>Academic Poster Presentation</a:t>
            </a:r>
            <a:endParaRPr lang="en-US" dirty="0">
              <a:effectLst/>
              <a:latin typeface="Arial" panose="020B0604020202020204" pitchFamily="34" charset="0"/>
              <a:cs typeface="Arial" panose="020B0604020202020204" pitchFamily="34" charset="0"/>
            </a:endParaRPr>
          </a:p>
          <a:p>
            <a:pPr algn="ctr">
              <a:lnSpc>
                <a:spcPct val="90000"/>
              </a:lnSpc>
              <a:spcAft>
                <a:spcPts val="800"/>
              </a:spcAft>
            </a:pPr>
            <a:r>
              <a:rPr lang="en-US" dirty="0">
                <a:effectLst/>
                <a:latin typeface="Arial" panose="020B0604020202020204" pitchFamily="34" charset="0"/>
                <a:cs typeface="Arial" panose="020B0604020202020204" pitchFamily="34" charset="0"/>
              </a:rPr>
              <a:t>Student Name: </a:t>
            </a:r>
            <a:r>
              <a:rPr lang="en-US" dirty="0" err="1">
                <a:effectLst/>
                <a:latin typeface="Arial" panose="020B0604020202020204" pitchFamily="34" charset="0"/>
                <a:cs typeface="Arial" panose="020B0604020202020204" pitchFamily="34" charset="0"/>
              </a:rPr>
              <a:t>Nnabuike</a:t>
            </a:r>
            <a:r>
              <a:rPr lang="en-US" dirty="0">
                <a:effectLst/>
                <a:latin typeface="Arial" panose="020B0604020202020204" pitchFamily="34" charset="0"/>
                <a:cs typeface="Arial" panose="020B0604020202020204" pitchFamily="34" charset="0"/>
              </a:rPr>
              <a:t> Onyemauwa</a:t>
            </a:r>
          </a:p>
          <a:p>
            <a:pPr algn="ctr">
              <a:lnSpc>
                <a:spcPct val="90000"/>
              </a:lnSpc>
              <a:spcAft>
                <a:spcPts val="800"/>
              </a:spcAft>
            </a:pPr>
            <a:r>
              <a:rPr lang="en-US" dirty="0">
                <a:effectLst/>
                <a:latin typeface="Arial" panose="020B0604020202020204" pitchFamily="34" charset="0"/>
                <a:cs typeface="Arial" panose="020B0604020202020204" pitchFamily="34" charset="0"/>
              </a:rPr>
              <a:t>Student Number: 2120203</a:t>
            </a:r>
          </a:p>
          <a:p>
            <a:pPr algn="ctr">
              <a:lnSpc>
                <a:spcPct val="90000"/>
              </a:lnSpc>
              <a:spcAft>
                <a:spcPts val="800"/>
              </a:spcAft>
            </a:pPr>
            <a:r>
              <a:rPr lang="en-US" dirty="0">
                <a:effectLst/>
                <a:latin typeface="Arial" panose="020B0604020202020204" pitchFamily="34" charset="0"/>
                <a:cs typeface="Arial" panose="020B0604020202020204" pitchFamily="34" charset="0"/>
              </a:rPr>
              <a:t>Lecturer Name: Dr. Gillian Weaver</a:t>
            </a:r>
          </a:p>
          <a:p>
            <a:pPr algn="ctr">
              <a:lnSpc>
                <a:spcPct val="90000"/>
              </a:lnSpc>
              <a:spcAft>
                <a:spcPts val="800"/>
              </a:spcAft>
            </a:pPr>
            <a:r>
              <a:rPr lang="en-US" b="1" dirty="0">
                <a:latin typeface="Arial" panose="020B0604020202020204" pitchFamily="34" charset="0"/>
                <a:cs typeface="Arial" panose="020B0604020202020204" pitchFamily="34" charset="0"/>
              </a:rPr>
              <a:t>BMHP5003_BIRM</a:t>
            </a:r>
            <a:endParaRPr lang="en-US" b="1" dirty="0">
              <a:effectLst/>
              <a:latin typeface="Arial" panose="020B0604020202020204" pitchFamily="34" charset="0"/>
              <a:cs typeface="Arial" panose="020B0604020202020204" pitchFamily="34" charset="0"/>
            </a:endParaRPr>
          </a:p>
          <a:p>
            <a:pPr algn="ctr">
              <a:lnSpc>
                <a:spcPct val="90000"/>
              </a:lnSpc>
              <a:spcAft>
                <a:spcPts val="800"/>
              </a:spcAft>
            </a:pPr>
            <a:r>
              <a:rPr lang="en-US" b="1" dirty="0">
                <a:latin typeface="Arial" panose="020B0604020202020204" pitchFamily="34" charset="0"/>
                <a:cs typeface="Arial" panose="020B0604020202020204" pitchFamily="34" charset="0"/>
              </a:rPr>
              <a:t>Introduction to Physiology</a:t>
            </a:r>
            <a:r>
              <a:rPr lang="en-US" b="1" dirty="0">
                <a:effectLst/>
                <a:latin typeface="Arial" panose="020B0604020202020204" pitchFamily="34" charset="0"/>
                <a:cs typeface="Arial" panose="020B0604020202020204" pitchFamily="34" charset="0"/>
              </a:rPr>
              <a:t>.</a:t>
            </a:r>
            <a:endParaRPr lang="en-US" dirty="0">
              <a:effectLst/>
              <a:latin typeface="Arial" panose="020B0604020202020204" pitchFamily="34" charset="0"/>
              <a:cs typeface="Arial" panose="020B0604020202020204" pitchFamily="34" charset="0"/>
            </a:endParaRPr>
          </a:p>
        </p:txBody>
      </p:sp>
      <p:pic>
        <p:nvPicPr>
          <p:cNvPr id="4" name="Picture 3" descr="A close-up of a human heart&#10;&#10;Description automatically generated with medium confidence">
            <a:extLst>
              <a:ext uri="{FF2B5EF4-FFF2-40B4-BE49-F238E27FC236}">
                <a16:creationId xmlns:a16="http://schemas.microsoft.com/office/drawing/2014/main" id="{7AB16B83-D741-5316-DFEE-7FA0CD9E9B98}"/>
              </a:ext>
            </a:extLst>
          </p:cNvPr>
          <p:cNvPicPr>
            <a:picLocks noChangeAspect="1"/>
          </p:cNvPicPr>
          <p:nvPr/>
        </p:nvPicPr>
        <p:blipFill rotWithShape="1">
          <a:blip r:embed="rId2"/>
          <a:srcRect l="24208" r="21917"/>
          <a:stretch/>
        </p:blipFill>
        <p:spPr>
          <a:xfrm>
            <a:off x="7675658" y="2093976"/>
            <a:ext cx="3941064" cy="4096512"/>
          </a:xfrm>
          <a:prstGeom prst="rect">
            <a:avLst/>
          </a:prstGeom>
        </p:spPr>
      </p:pic>
    </p:spTree>
    <p:extLst>
      <p:ext uri="{BB962C8B-B14F-4D97-AF65-F5344CB8AC3E}">
        <p14:creationId xmlns:p14="http://schemas.microsoft.com/office/powerpoint/2010/main" val="39406602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TextBox 33">
            <a:extLst>
              <a:ext uri="{FF2B5EF4-FFF2-40B4-BE49-F238E27FC236}">
                <a16:creationId xmlns:a16="http://schemas.microsoft.com/office/drawing/2014/main" id="{3BEA839B-E9E2-E3B7-82B9-FA822776C096}"/>
              </a:ext>
            </a:extLst>
          </p:cNvPr>
          <p:cNvSpPr txBox="1"/>
          <p:nvPr/>
        </p:nvSpPr>
        <p:spPr>
          <a:xfrm>
            <a:off x="58035" y="51079"/>
            <a:ext cx="3917065" cy="307777"/>
          </a:xfrm>
          <a:prstGeom prst="rect">
            <a:avLst/>
          </a:prstGeom>
          <a:solidFill>
            <a:srgbClr val="FF0000"/>
          </a:solidFill>
          <a:ln>
            <a:solidFill>
              <a:schemeClr val="tx1"/>
            </a:solidFill>
          </a:ln>
        </p:spPr>
        <p:txBody>
          <a:bodyPr wrap="square" rtlCol="0">
            <a:spAutoFit/>
          </a:bodyPr>
          <a:lstStyle/>
          <a:p>
            <a:r>
              <a:rPr lang="de-DE" sz="1400" b="1" dirty="0">
                <a:latin typeface="Arial" panose="020B0604020202020204" pitchFamily="34" charset="0"/>
                <a:cs typeface="Arial" panose="020B0604020202020204" pitchFamily="34" charset="0"/>
              </a:rPr>
              <a:t>What  events lead to high blood pressure? </a:t>
            </a:r>
          </a:p>
        </p:txBody>
      </p:sp>
      <p:sp>
        <p:nvSpPr>
          <p:cNvPr id="37" name="TextBox 36">
            <a:extLst>
              <a:ext uri="{FF2B5EF4-FFF2-40B4-BE49-F238E27FC236}">
                <a16:creationId xmlns:a16="http://schemas.microsoft.com/office/drawing/2014/main" id="{97C8A5A7-C536-30EC-B717-C72300896CF1}"/>
              </a:ext>
            </a:extLst>
          </p:cNvPr>
          <p:cNvSpPr txBox="1"/>
          <p:nvPr/>
        </p:nvSpPr>
        <p:spPr>
          <a:xfrm>
            <a:off x="64800" y="2231224"/>
            <a:ext cx="3246440" cy="307777"/>
          </a:xfrm>
          <a:prstGeom prst="rect">
            <a:avLst/>
          </a:prstGeom>
          <a:solidFill>
            <a:srgbClr val="FF0000"/>
          </a:solidFill>
          <a:ln>
            <a:solidFill>
              <a:schemeClr val="tx1"/>
            </a:solidFill>
          </a:ln>
        </p:spPr>
        <p:txBody>
          <a:bodyPr wrap="square" rtlCol="0">
            <a:spAutoFit/>
          </a:bodyPr>
          <a:lstStyle/>
          <a:p>
            <a:r>
              <a:rPr lang="de-DE" sz="1400" b="1" dirty="0">
                <a:latin typeface="Arial" panose="020B0604020202020204" pitchFamily="34" charset="0"/>
                <a:cs typeface="Arial" panose="020B0604020202020204" pitchFamily="34" charset="0"/>
              </a:rPr>
              <a:t>CS: Designated system of the body</a:t>
            </a:r>
          </a:p>
        </p:txBody>
      </p:sp>
      <p:sp>
        <p:nvSpPr>
          <p:cNvPr id="39" name="TextBox 38">
            <a:extLst>
              <a:ext uri="{FF2B5EF4-FFF2-40B4-BE49-F238E27FC236}">
                <a16:creationId xmlns:a16="http://schemas.microsoft.com/office/drawing/2014/main" id="{0D2D78A1-582E-E4E5-E5B8-48AE0D857CA0}"/>
              </a:ext>
            </a:extLst>
          </p:cNvPr>
          <p:cNvSpPr txBox="1"/>
          <p:nvPr/>
        </p:nvSpPr>
        <p:spPr>
          <a:xfrm>
            <a:off x="9044752" y="2996496"/>
            <a:ext cx="2707781" cy="523220"/>
          </a:xfrm>
          <a:prstGeom prst="rect">
            <a:avLst/>
          </a:prstGeom>
          <a:solidFill>
            <a:srgbClr val="FF0000"/>
          </a:solidFill>
          <a:ln>
            <a:solidFill>
              <a:schemeClr val="tx1"/>
            </a:solidFill>
          </a:ln>
        </p:spPr>
        <p:txBody>
          <a:bodyPr wrap="square" rtlCol="0">
            <a:spAutoFit/>
          </a:bodyPr>
          <a:lstStyle/>
          <a:p>
            <a:pPr algn="ctr"/>
            <a:r>
              <a:rPr lang="de-DE" sz="1400" b="1" dirty="0">
                <a:latin typeface="Arial" panose="020B0604020202020204" pitchFamily="34" charset="0"/>
                <a:cs typeface="Arial" panose="020B0604020202020204" pitchFamily="34" charset="0"/>
              </a:rPr>
              <a:t>Electrical activity of the human heart</a:t>
            </a:r>
          </a:p>
        </p:txBody>
      </p:sp>
      <p:sp>
        <p:nvSpPr>
          <p:cNvPr id="40" name="TextBox 39">
            <a:extLst>
              <a:ext uri="{FF2B5EF4-FFF2-40B4-BE49-F238E27FC236}">
                <a16:creationId xmlns:a16="http://schemas.microsoft.com/office/drawing/2014/main" id="{4E6B48E0-999C-DFBD-56BE-12B867442F20}"/>
              </a:ext>
            </a:extLst>
          </p:cNvPr>
          <p:cNvSpPr txBox="1"/>
          <p:nvPr/>
        </p:nvSpPr>
        <p:spPr>
          <a:xfrm>
            <a:off x="64800" y="5487154"/>
            <a:ext cx="1463800" cy="954107"/>
          </a:xfrm>
          <a:prstGeom prst="rect">
            <a:avLst/>
          </a:prstGeom>
          <a:solidFill>
            <a:srgbClr val="FF0000"/>
          </a:solidFill>
          <a:ln>
            <a:solidFill>
              <a:schemeClr val="tx1"/>
            </a:solidFill>
          </a:ln>
        </p:spPr>
        <p:txBody>
          <a:bodyPr wrap="square" rtlCol="0">
            <a:spAutoFit/>
          </a:bodyPr>
          <a:lstStyle/>
          <a:p>
            <a:pPr algn="ctr"/>
            <a:r>
              <a:rPr lang="de-DE" sz="1400" b="1" dirty="0">
                <a:latin typeface="Arial" panose="020B0604020202020204" pitchFamily="34" charset="0"/>
                <a:cs typeface="Arial" panose="020B0604020202020204" pitchFamily="34" charset="0"/>
              </a:rPr>
              <a:t>Blood pressure measurements in the UK</a:t>
            </a:r>
          </a:p>
        </p:txBody>
      </p:sp>
      <p:sp>
        <p:nvSpPr>
          <p:cNvPr id="41" name="TextBox 40">
            <a:extLst>
              <a:ext uri="{FF2B5EF4-FFF2-40B4-BE49-F238E27FC236}">
                <a16:creationId xmlns:a16="http://schemas.microsoft.com/office/drawing/2014/main" id="{8B9E3460-D9B0-929B-EDB2-40AA24086862}"/>
              </a:ext>
            </a:extLst>
          </p:cNvPr>
          <p:cNvSpPr txBox="1"/>
          <p:nvPr/>
        </p:nvSpPr>
        <p:spPr>
          <a:xfrm>
            <a:off x="9004809" y="88379"/>
            <a:ext cx="3002273" cy="307777"/>
          </a:xfrm>
          <a:prstGeom prst="rect">
            <a:avLst/>
          </a:prstGeom>
          <a:solidFill>
            <a:srgbClr val="FF0000"/>
          </a:solidFill>
          <a:ln>
            <a:solidFill>
              <a:schemeClr val="tx1"/>
            </a:solidFill>
          </a:ln>
        </p:spPr>
        <p:txBody>
          <a:bodyPr wrap="square" rtlCol="0">
            <a:spAutoFit/>
          </a:bodyPr>
          <a:lstStyle/>
          <a:p>
            <a:pPr algn="ctr"/>
            <a:r>
              <a:rPr lang="de-DE" sz="1400" b="1" dirty="0">
                <a:latin typeface="Arial" panose="020B0604020202020204" pitchFamily="34" charset="0"/>
                <a:cs typeface="Arial" panose="020B0604020202020204" pitchFamily="34" charset="0"/>
              </a:rPr>
              <a:t>The Heart</a:t>
            </a:r>
          </a:p>
        </p:txBody>
      </p:sp>
      <p:sp>
        <p:nvSpPr>
          <p:cNvPr id="43" name="TextBox 42">
            <a:extLst>
              <a:ext uri="{FF2B5EF4-FFF2-40B4-BE49-F238E27FC236}">
                <a16:creationId xmlns:a16="http://schemas.microsoft.com/office/drawing/2014/main" id="{9161E4B0-DB53-8190-9B35-319690F2E8B0}"/>
              </a:ext>
            </a:extLst>
          </p:cNvPr>
          <p:cNvSpPr txBox="1"/>
          <p:nvPr/>
        </p:nvSpPr>
        <p:spPr>
          <a:xfrm>
            <a:off x="-20030" y="413827"/>
            <a:ext cx="4769753" cy="1785104"/>
          </a:xfrm>
          <a:prstGeom prst="rect">
            <a:avLst/>
          </a:prstGeom>
          <a:noFill/>
        </p:spPr>
        <p:txBody>
          <a:bodyPr wrap="square" rtlCol="0">
            <a:spAutoFit/>
          </a:bodyPr>
          <a:lstStyle/>
          <a:p>
            <a:pPr algn="just"/>
            <a:r>
              <a:rPr lang="de-DE" sz="1100" dirty="0">
                <a:latin typeface="Arial" panose="020B0604020202020204" pitchFamily="34" charset="0"/>
                <a:cs typeface="Arial" panose="020B0604020202020204" pitchFamily="34" charset="0"/>
              </a:rPr>
              <a:t>Problems with high blood pressure and blood pressure in general are issues that spread across the entire american population and can be strategically challenged through monitoring of lifestyles and prevention measures which ultimately disfavor events of high blood pressure. Furthermore, common risk factors cause a vast increase of high blood pressure and blood pressure related problems in adulthood</a:t>
            </a:r>
            <a:r>
              <a:rPr lang="en-GB" sz="1100" dirty="0">
                <a:latin typeface="Arial" panose="020B0604020202020204" pitchFamily="34" charset="0"/>
                <a:cs typeface="Arial" panose="020B0604020202020204" pitchFamily="34" charset="0"/>
              </a:rPr>
              <a:t>. These risk factors go by excessive salt intake,  high levels in the dietary sodium/potassium ratio, high alcohol intake and an imbalance of calories which in turn results in signs of obesity. The just mentioned factors markedly raise the chances of mortality and morbidity (Stamler J., 1991).</a:t>
            </a:r>
            <a:endParaRPr lang="de-DE" sz="1100" dirty="0">
              <a:latin typeface="Arial" panose="020B0604020202020204" pitchFamily="34" charset="0"/>
              <a:cs typeface="Arial" panose="020B0604020202020204" pitchFamily="34" charset="0"/>
            </a:endParaRPr>
          </a:p>
        </p:txBody>
      </p:sp>
      <p:sp>
        <p:nvSpPr>
          <p:cNvPr id="44" name="TextBox 43">
            <a:extLst>
              <a:ext uri="{FF2B5EF4-FFF2-40B4-BE49-F238E27FC236}">
                <a16:creationId xmlns:a16="http://schemas.microsoft.com/office/drawing/2014/main" id="{2FCA546D-9126-0346-3823-98A1750A5706}"/>
              </a:ext>
            </a:extLst>
          </p:cNvPr>
          <p:cNvSpPr txBox="1"/>
          <p:nvPr/>
        </p:nvSpPr>
        <p:spPr>
          <a:xfrm>
            <a:off x="5213221" y="226580"/>
            <a:ext cx="2827643" cy="646331"/>
          </a:xfrm>
          <a:prstGeom prst="rect">
            <a:avLst/>
          </a:prstGeom>
          <a:solidFill>
            <a:srgbClr val="FF0000"/>
          </a:solidFill>
          <a:ln>
            <a:solidFill>
              <a:schemeClr val="tx1"/>
            </a:solidFill>
          </a:ln>
        </p:spPr>
        <p:txBody>
          <a:bodyPr wrap="square" rtlCol="0">
            <a:spAutoFit/>
          </a:bodyPr>
          <a:lstStyle/>
          <a:p>
            <a:pPr algn="ctr"/>
            <a:r>
              <a:rPr lang="de-DE" b="1" dirty="0">
                <a:latin typeface="Arial" panose="020B0604020202020204" pitchFamily="34" charset="0"/>
                <a:cs typeface="Arial" panose="020B0604020202020204" pitchFamily="34" charset="0"/>
              </a:rPr>
              <a:t>Cardiovascular System (CS)</a:t>
            </a:r>
            <a:endParaRPr lang="en-GB"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3C896327-2001-9614-13A5-7FEC42996333}"/>
              </a:ext>
            </a:extLst>
          </p:cNvPr>
          <p:cNvSpPr txBox="1"/>
          <p:nvPr/>
        </p:nvSpPr>
        <p:spPr>
          <a:xfrm>
            <a:off x="-12991" y="2541854"/>
            <a:ext cx="3999523" cy="2970044"/>
          </a:xfrm>
          <a:prstGeom prst="rect">
            <a:avLst/>
          </a:prstGeom>
          <a:noFill/>
        </p:spPr>
        <p:txBody>
          <a:bodyPr wrap="square" rtlCol="0">
            <a:spAutoFit/>
          </a:bodyPr>
          <a:lstStyle/>
          <a:p>
            <a:pPr algn="just"/>
            <a:r>
              <a:rPr lang="de-DE" sz="1100" dirty="0">
                <a:latin typeface="Arial" panose="020B0604020202020204" pitchFamily="34" charset="0"/>
                <a:cs typeface="Arial" panose="020B0604020202020204" pitchFamily="34" charset="0"/>
              </a:rPr>
              <a:t>The Cardiovascular System ensures a steady stream of blood to all cells in the human body. This system consists of the heart, a muscular organ roughly the size of a clenched human fist and a comprehensive system of blood vessels, whose task it is to circulate the heart‘s pumped blood through all body tissues (Ross and Wilson, 2018). That brings us to the next point, which is circulation. The system of circulation is divided into two parts. The pulmonary circulation carrys blood to and from the lungs, whereas the systemic circulation carrys it to and from the rest of the body. The circuits are „closed“, meaning both circulations begin and end at the heart (Sturgeon, 2018). Additionally, the Cardiovascular System is making successful respiration function as carbon dioxide and oxygen are transported around the body in blood (Nair and Pete, 2011). The illustration to the right depicts the explanation of Sturgeon (Katz, 2010).</a:t>
            </a:r>
            <a:endParaRPr lang="en-GB" sz="1100" dirty="0">
              <a:latin typeface="Arial" panose="020B0604020202020204" pitchFamily="34" charset="0"/>
              <a:cs typeface="Arial" panose="020B0604020202020204" pitchFamily="34" charset="0"/>
            </a:endParaRPr>
          </a:p>
          <a:p>
            <a:pPr algn="just"/>
            <a:r>
              <a:rPr lang="de-DE" sz="1100"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D85F3E8-6165-B93C-7A85-89859FAED782}"/>
              </a:ext>
            </a:extLst>
          </p:cNvPr>
          <p:cNvSpPr txBox="1"/>
          <p:nvPr/>
        </p:nvSpPr>
        <p:spPr>
          <a:xfrm>
            <a:off x="1634431" y="5292369"/>
            <a:ext cx="2513376" cy="1615827"/>
          </a:xfrm>
          <a:prstGeom prst="rect">
            <a:avLst/>
          </a:prstGeom>
          <a:noFill/>
        </p:spPr>
        <p:txBody>
          <a:bodyPr wrap="square" rtlCol="0">
            <a:spAutoFit/>
          </a:bodyPr>
          <a:lstStyle/>
          <a:p>
            <a:r>
              <a:rPr lang="de-DE" sz="1100" dirty="0">
                <a:latin typeface="Arial" panose="020B0604020202020204" pitchFamily="34" charset="0"/>
                <a:cs typeface="Arial" panose="020B0604020202020204" pitchFamily="34" charset="0"/>
              </a:rPr>
              <a:t>According to Heller, Rose and Pedoe in the framework of a Heart Disease Prevention Project in the late 80‘s at the UK at the time a survey regarding blood pressure controls appeared to be little informative as the survey revealed the „hypertensive“ british population to in fact amount to only 7% (Heller, Rose and Pedoe, 1978).</a:t>
            </a:r>
            <a:endParaRPr lang="en-GB" sz="11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7FE6232-B395-92C9-BB1C-42A1C346E843}"/>
              </a:ext>
            </a:extLst>
          </p:cNvPr>
          <p:cNvSpPr txBox="1"/>
          <p:nvPr/>
        </p:nvSpPr>
        <p:spPr>
          <a:xfrm>
            <a:off x="8293331" y="535597"/>
            <a:ext cx="3791122" cy="2292935"/>
          </a:xfrm>
          <a:prstGeom prst="rect">
            <a:avLst/>
          </a:prstGeom>
          <a:noFill/>
        </p:spPr>
        <p:txBody>
          <a:bodyPr wrap="square" rtlCol="0">
            <a:spAutoFit/>
          </a:bodyPr>
          <a:lstStyle/>
          <a:p>
            <a:pPr algn="just"/>
            <a:r>
              <a:rPr lang="de-DE" sz="1100" dirty="0">
                <a:latin typeface="Arial" panose="020B0604020202020204" pitchFamily="34" charset="0"/>
                <a:cs typeface="Arial" panose="020B0604020202020204" pitchFamily="34" charset="0"/>
              </a:rPr>
              <a:t>The heart is made up of four chambers and two of each of them are located inferior and superiour in the muscle. In other words the heart consists of two top chambers and bottom chambers, which are in turn divided into right atrium and left atrium and right ventricle and left ventricle (Marie, Hoehn, 2007). Altogether with the lungs the heart is located in the thoracic cavity and is operating under the aforementioned Cardiovascular System. The average adult human heart measures roughly about 9 cm in width at the base, 13 cm from base to the apex, (located at the tip from down, supports pumping blood to the rest of the body or the lungs), 6 cm from top to bottom and weighs around 300 g (Saladin, 2005).  </a:t>
            </a:r>
            <a:endParaRPr lang="en-GB" sz="11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3E2EC74E-0F1D-05D1-209D-FDB5663D4DBC}"/>
              </a:ext>
            </a:extLst>
          </p:cNvPr>
          <p:cNvSpPr txBox="1"/>
          <p:nvPr/>
        </p:nvSpPr>
        <p:spPr>
          <a:xfrm>
            <a:off x="8756252" y="3817910"/>
            <a:ext cx="3309881" cy="2631490"/>
          </a:xfrm>
          <a:prstGeom prst="rect">
            <a:avLst/>
          </a:prstGeom>
          <a:noFill/>
        </p:spPr>
        <p:txBody>
          <a:bodyPr wrap="square" rtlCol="0">
            <a:spAutoFit/>
          </a:bodyPr>
          <a:lstStyle/>
          <a:p>
            <a:pPr algn="just"/>
            <a:r>
              <a:rPr lang="de-DE" sz="1100" dirty="0">
                <a:latin typeface="Arial" panose="020B0604020202020204" pitchFamily="34" charset="0"/>
                <a:cs typeface="Arial" panose="020B0604020202020204" pitchFamily="34" charset="0"/>
              </a:rPr>
              <a:t>Back in 1897 the medical practicioner Augustus Desiré Waller was the first to record electrical currents and capture them on an electrometer along with his colleague Gabriel Lippmann. They managed to record the first human ECG (electrocardiogram) and in doing so laid the foundation for modern electrocardiography. On the one hand Waller noticed that when placing electrodes on the chest or limbs the prior mentioned electrical currents caused by the heart can be registered. On the other hand the device „mercury capillary electrometer“ which made all of that even possible was devised by Lippman (Lüderitz, 2003).</a:t>
            </a:r>
          </a:p>
          <a:p>
            <a:endParaRPr lang="en-GB" sz="1100" dirty="0">
              <a:latin typeface="Arial" panose="020B0604020202020204" pitchFamily="34" charset="0"/>
              <a:cs typeface="Arial" panose="020B0604020202020204" pitchFamily="34" charset="0"/>
            </a:endParaRPr>
          </a:p>
        </p:txBody>
      </p:sp>
      <p:sp>
        <p:nvSpPr>
          <p:cNvPr id="102" name="TextBox 101">
            <a:extLst>
              <a:ext uri="{FF2B5EF4-FFF2-40B4-BE49-F238E27FC236}">
                <a16:creationId xmlns:a16="http://schemas.microsoft.com/office/drawing/2014/main" id="{C68ABA91-D020-54BE-EED7-381B5A952F88}"/>
              </a:ext>
            </a:extLst>
          </p:cNvPr>
          <p:cNvSpPr txBox="1"/>
          <p:nvPr/>
        </p:nvSpPr>
        <p:spPr>
          <a:xfrm>
            <a:off x="6610594" y="1011778"/>
            <a:ext cx="1435159" cy="923330"/>
          </a:xfrm>
          <a:prstGeom prst="rect">
            <a:avLst/>
          </a:prstGeom>
          <a:solidFill>
            <a:srgbClr val="FF0000"/>
          </a:solidFill>
          <a:ln>
            <a:solidFill>
              <a:schemeClr val="tx1"/>
            </a:solidFill>
          </a:ln>
        </p:spPr>
        <p:txBody>
          <a:bodyPr wrap="square" rtlCol="0">
            <a:spAutoFit/>
          </a:bodyPr>
          <a:lstStyle/>
          <a:p>
            <a:r>
              <a:rPr lang="de-DE" b="1" dirty="0">
                <a:latin typeface="Arial" panose="020B0604020202020204" pitchFamily="34" charset="0"/>
                <a:cs typeface="Arial" panose="020B0604020202020204" pitchFamily="34" charset="0"/>
              </a:rPr>
              <a:t>Condition:</a:t>
            </a:r>
            <a:r>
              <a:rPr lang="de-DE" b="1" u="sng" dirty="0">
                <a:latin typeface="Arial" panose="020B0604020202020204" pitchFamily="34" charset="0"/>
                <a:cs typeface="Arial" panose="020B0604020202020204" pitchFamily="34" charset="0"/>
              </a:rPr>
              <a:t> High blood pressure</a:t>
            </a:r>
            <a:endParaRPr lang="en-GB" b="1" u="sng" dirty="0">
              <a:latin typeface="Arial" panose="020B0604020202020204" pitchFamily="34" charset="0"/>
              <a:cs typeface="Arial" panose="020B0604020202020204" pitchFamily="34" charset="0"/>
            </a:endParaRPr>
          </a:p>
        </p:txBody>
      </p:sp>
      <p:cxnSp>
        <p:nvCxnSpPr>
          <p:cNvPr id="104" name="Straight Arrow Connector 103">
            <a:extLst>
              <a:ext uri="{FF2B5EF4-FFF2-40B4-BE49-F238E27FC236}">
                <a16:creationId xmlns:a16="http://schemas.microsoft.com/office/drawing/2014/main" id="{FF27D999-B3FB-EE31-ABB5-DC1BF9991A2B}"/>
              </a:ext>
            </a:extLst>
          </p:cNvPr>
          <p:cNvCxnSpPr>
            <a:cxnSpLocks/>
          </p:cNvCxnSpPr>
          <p:nvPr/>
        </p:nvCxnSpPr>
        <p:spPr>
          <a:xfrm>
            <a:off x="7951915" y="3482263"/>
            <a:ext cx="787621" cy="400965"/>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09" name="Straight Arrow Connector 108">
            <a:extLst>
              <a:ext uri="{FF2B5EF4-FFF2-40B4-BE49-F238E27FC236}">
                <a16:creationId xmlns:a16="http://schemas.microsoft.com/office/drawing/2014/main" id="{E57D3BAA-C307-DEDE-E59D-D07ABEFDD3BA}"/>
              </a:ext>
            </a:extLst>
          </p:cNvPr>
          <p:cNvCxnSpPr>
            <a:cxnSpLocks/>
          </p:cNvCxnSpPr>
          <p:nvPr/>
        </p:nvCxnSpPr>
        <p:spPr>
          <a:xfrm flipV="1">
            <a:off x="8070155" y="2834602"/>
            <a:ext cx="458102" cy="400965"/>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15" name="Straight Arrow Connector 114">
            <a:extLst>
              <a:ext uri="{FF2B5EF4-FFF2-40B4-BE49-F238E27FC236}">
                <a16:creationId xmlns:a16="http://schemas.microsoft.com/office/drawing/2014/main" id="{9581CCDB-20B9-6F6A-77E0-F085D3655647}"/>
              </a:ext>
            </a:extLst>
          </p:cNvPr>
          <p:cNvCxnSpPr>
            <a:cxnSpLocks/>
            <a:endCxn id="37" idx="3"/>
          </p:cNvCxnSpPr>
          <p:nvPr/>
        </p:nvCxnSpPr>
        <p:spPr>
          <a:xfrm flipH="1">
            <a:off x="3311240" y="2267760"/>
            <a:ext cx="2912034" cy="117353"/>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19" name="Straight Arrow Connector 118">
            <a:extLst>
              <a:ext uri="{FF2B5EF4-FFF2-40B4-BE49-F238E27FC236}">
                <a16:creationId xmlns:a16="http://schemas.microsoft.com/office/drawing/2014/main" id="{29DEF21A-5027-F4A4-675F-BE17BDD6BAD6}"/>
              </a:ext>
            </a:extLst>
          </p:cNvPr>
          <p:cNvCxnSpPr>
            <a:cxnSpLocks/>
          </p:cNvCxnSpPr>
          <p:nvPr/>
        </p:nvCxnSpPr>
        <p:spPr>
          <a:xfrm flipH="1" flipV="1">
            <a:off x="4717496" y="1932824"/>
            <a:ext cx="1792327" cy="318108"/>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127" name="Picture 126" descr="A picture containing text, sketch, drawing, illustration&#10;&#10;Description automatically generated">
            <a:extLst>
              <a:ext uri="{FF2B5EF4-FFF2-40B4-BE49-F238E27FC236}">
                <a16:creationId xmlns:a16="http://schemas.microsoft.com/office/drawing/2014/main" id="{EF49C6A7-DB0B-5BD6-B5E9-E0C141394FE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47807" y="2452430"/>
            <a:ext cx="2434308" cy="4134062"/>
          </a:xfrm>
          <a:prstGeom prst="rect">
            <a:avLst/>
          </a:prstGeom>
        </p:spPr>
      </p:pic>
      <p:pic>
        <p:nvPicPr>
          <p:cNvPr id="6" name="Picture 5" descr="A drawing of a human heart&#10;&#10;Description automatically generated with medium confidence">
            <a:extLst>
              <a:ext uri="{FF2B5EF4-FFF2-40B4-BE49-F238E27FC236}">
                <a16:creationId xmlns:a16="http://schemas.microsoft.com/office/drawing/2014/main" id="{252A95FE-9C93-9D90-48CC-5AAB57EE731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52405" y="2137576"/>
            <a:ext cx="1570636" cy="1623579"/>
          </a:xfrm>
          <a:prstGeom prst="rect">
            <a:avLst/>
          </a:prstGeom>
        </p:spPr>
      </p:pic>
      <p:cxnSp>
        <p:nvCxnSpPr>
          <p:cNvPr id="108" name="Straight Arrow Connector 107">
            <a:extLst>
              <a:ext uri="{FF2B5EF4-FFF2-40B4-BE49-F238E27FC236}">
                <a16:creationId xmlns:a16="http://schemas.microsoft.com/office/drawing/2014/main" id="{7F16F140-695B-2D6E-0870-72811337D9E8}"/>
              </a:ext>
            </a:extLst>
          </p:cNvPr>
          <p:cNvCxnSpPr>
            <a:cxnSpLocks/>
          </p:cNvCxnSpPr>
          <p:nvPr/>
        </p:nvCxnSpPr>
        <p:spPr>
          <a:xfrm flipH="1">
            <a:off x="6581553" y="3661087"/>
            <a:ext cx="387839" cy="40055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16" name="Straight Arrow Connector 115">
            <a:extLst>
              <a:ext uri="{FF2B5EF4-FFF2-40B4-BE49-F238E27FC236}">
                <a16:creationId xmlns:a16="http://schemas.microsoft.com/office/drawing/2014/main" id="{DD326993-A4D5-CB4B-F047-58CED05E2320}"/>
              </a:ext>
            </a:extLst>
          </p:cNvPr>
          <p:cNvCxnSpPr>
            <a:cxnSpLocks/>
            <a:endCxn id="4" idx="3"/>
          </p:cNvCxnSpPr>
          <p:nvPr/>
        </p:nvCxnSpPr>
        <p:spPr>
          <a:xfrm flipH="1">
            <a:off x="4147807" y="5575545"/>
            <a:ext cx="439148" cy="524738"/>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24" name="Straight Arrow Connector 123">
            <a:extLst>
              <a:ext uri="{FF2B5EF4-FFF2-40B4-BE49-F238E27FC236}">
                <a16:creationId xmlns:a16="http://schemas.microsoft.com/office/drawing/2014/main" id="{5918A563-3B78-3DD7-DF67-0ED44CDE26E8}"/>
              </a:ext>
            </a:extLst>
          </p:cNvPr>
          <p:cNvCxnSpPr>
            <a:cxnSpLocks/>
          </p:cNvCxnSpPr>
          <p:nvPr/>
        </p:nvCxnSpPr>
        <p:spPr>
          <a:xfrm flipH="1" flipV="1">
            <a:off x="6342340" y="2350625"/>
            <a:ext cx="358841" cy="289848"/>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31" name="TextBox 130">
            <a:extLst>
              <a:ext uri="{FF2B5EF4-FFF2-40B4-BE49-F238E27FC236}">
                <a16:creationId xmlns:a16="http://schemas.microsoft.com/office/drawing/2014/main" id="{0795DF10-5D66-A288-43C1-84BA07FD8B76}"/>
              </a:ext>
            </a:extLst>
          </p:cNvPr>
          <p:cNvSpPr txBox="1"/>
          <p:nvPr/>
        </p:nvSpPr>
        <p:spPr>
          <a:xfrm>
            <a:off x="3977440" y="6596390"/>
            <a:ext cx="3309880" cy="261610"/>
          </a:xfrm>
          <a:prstGeom prst="rect">
            <a:avLst/>
          </a:prstGeom>
          <a:noFill/>
        </p:spPr>
        <p:txBody>
          <a:bodyPr wrap="square" rtlCol="0">
            <a:spAutoFit/>
          </a:bodyPr>
          <a:lstStyle/>
          <a:p>
            <a:r>
              <a:rPr lang="de-DE" sz="1100" dirty="0">
                <a:latin typeface="Arial" panose="020B0604020202020204" pitchFamily="34" charset="0"/>
                <a:cs typeface="Arial" panose="020B0604020202020204" pitchFamily="34" charset="0"/>
              </a:rPr>
              <a:t>Picture 1: Pulmonary and Systemic Circulation</a:t>
            </a:r>
            <a:endParaRPr lang="en-GB" sz="1100" dirty="0">
              <a:latin typeface="Arial" panose="020B0604020202020204" pitchFamily="34" charset="0"/>
              <a:cs typeface="Arial" panose="020B0604020202020204" pitchFamily="34" charset="0"/>
            </a:endParaRPr>
          </a:p>
        </p:txBody>
      </p:sp>
      <p:pic>
        <p:nvPicPr>
          <p:cNvPr id="137" name="Picture 136">
            <a:extLst>
              <a:ext uri="{FF2B5EF4-FFF2-40B4-BE49-F238E27FC236}">
                <a16:creationId xmlns:a16="http://schemas.microsoft.com/office/drawing/2014/main" id="{922AFC14-4FC7-5499-F9D3-3830EE590115}"/>
              </a:ext>
            </a:extLst>
          </p:cNvPr>
          <p:cNvPicPr>
            <a:picLocks noChangeAspect="1"/>
          </p:cNvPicPr>
          <p:nvPr/>
        </p:nvPicPr>
        <p:blipFill>
          <a:blip r:embed="rId4"/>
          <a:stretch>
            <a:fillRect/>
          </a:stretch>
        </p:blipFill>
        <p:spPr>
          <a:xfrm>
            <a:off x="6842434" y="4501588"/>
            <a:ext cx="1767833" cy="1602835"/>
          </a:xfrm>
          <a:prstGeom prst="rect">
            <a:avLst/>
          </a:prstGeom>
        </p:spPr>
      </p:pic>
      <p:sp>
        <p:nvSpPr>
          <p:cNvPr id="139" name="TextBox 138">
            <a:extLst>
              <a:ext uri="{FF2B5EF4-FFF2-40B4-BE49-F238E27FC236}">
                <a16:creationId xmlns:a16="http://schemas.microsoft.com/office/drawing/2014/main" id="{7A993EF1-5E46-B733-9180-BC2295CAF29C}"/>
              </a:ext>
            </a:extLst>
          </p:cNvPr>
          <p:cNvSpPr txBox="1"/>
          <p:nvPr/>
        </p:nvSpPr>
        <p:spPr>
          <a:xfrm>
            <a:off x="6576715" y="6205673"/>
            <a:ext cx="2296606" cy="261610"/>
          </a:xfrm>
          <a:prstGeom prst="rect">
            <a:avLst/>
          </a:prstGeom>
          <a:noFill/>
        </p:spPr>
        <p:txBody>
          <a:bodyPr wrap="square" rtlCol="0">
            <a:spAutoFit/>
          </a:bodyPr>
          <a:lstStyle/>
          <a:p>
            <a:r>
              <a:rPr lang="de-DE" sz="1100" dirty="0">
                <a:latin typeface="Arial" panose="020B0604020202020204" pitchFamily="34" charset="0"/>
                <a:cs typeface="Arial" panose="020B0604020202020204" pitchFamily="34" charset="0"/>
              </a:rPr>
              <a:t>Picture 2: Lippmann electrometer</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974198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2EB61-49B8-9C35-2E0D-D24124AC9131}"/>
              </a:ext>
            </a:extLst>
          </p:cNvPr>
          <p:cNvSpPr>
            <a:spLocks noGrp="1"/>
          </p:cNvSpPr>
          <p:nvPr>
            <p:ph type="title"/>
          </p:nvPr>
        </p:nvSpPr>
        <p:spPr>
          <a:ln>
            <a:solidFill>
              <a:srgbClr val="FF0000"/>
            </a:solidFill>
          </a:ln>
        </p:spPr>
        <p:txBody>
          <a:bodyPr>
            <a:normAutofit/>
          </a:bodyPr>
          <a:lstStyle/>
          <a:p>
            <a:pPr algn="ctr"/>
            <a:r>
              <a:rPr lang="de-DE" sz="1800" b="1" dirty="0">
                <a:latin typeface="Arial" panose="020B0604020202020204" pitchFamily="34" charset="0"/>
                <a:cs typeface="Arial" panose="020B0604020202020204" pitchFamily="34" charset="0"/>
              </a:rPr>
              <a:t>Recommendation/Advice</a:t>
            </a:r>
            <a:endParaRPr lang="en-GB" sz="1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053B074-1499-D5B6-6C9A-5DADF9519C72}"/>
              </a:ext>
            </a:extLst>
          </p:cNvPr>
          <p:cNvSpPr>
            <a:spLocks noGrp="1"/>
          </p:cNvSpPr>
          <p:nvPr>
            <p:ph idx="1"/>
          </p:nvPr>
        </p:nvSpPr>
        <p:spPr>
          <a:xfrm>
            <a:off x="838200" y="2623067"/>
            <a:ext cx="10515600" cy="1406673"/>
          </a:xfrm>
          <a:ln>
            <a:solidFill>
              <a:srgbClr val="FFC000"/>
            </a:solidFill>
          </a:ln>
        </p:spPr>
        <p:txBody>
          <a:bodyPr>
            <a:normAutofit/>
          </a:bodyPr>
          <a:lstStyle/>
          <a:p>
            <a:pPr algn="ctr">
              <a:lnSpc>
                <a:spcPct val="150000"/>
              </a:lnSpc>
              <a:buFont typeface="Wingdings" panose="05000000000000000000" pitchFamily="2" charset="2"/>
              <a:buChar char="q"/>
            </a:pPr>
            <a:r>
              <a:rPr lang="de-DE" sz="1800" dirty="0">
                <a:latin typeface="Arial" panose="020B0604020202020204" pitchFamily="34" charset="0"/>
                <a:cs typeface="Arial" panose="020B0604020202020204" pitchFamily="34" charset="0"/>
              </a:rPr>
              <a:t>On consideration of the aforementioned research of Stamler, a complete change or tendency to simple, everyday, healthier lifestyle choices would greatly impact a prevention of high blood pressure for the human body.</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71705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09C9A2A-8C72-A9DF-D858-3BDC5C69C529}"/>
              </a:ext>
            </a:extLst>
          </p:cNvPr>
          <p:cNvSpPr txBox="1"/>
          <p:nvPr/>
        </p:nvSpPr>
        <p:spPr>
          <a:xfrm>
            <a:off x="253409" y="-123255"/>
            <a:ext cx="11685182" cy="6786986"/>
          </a:xfrm>
          <a:prstGeom prst="rect">
            <a:avLst/>
          </a:prstGeom>
          <a:solidFill>
            <a:schemeClr val="bg1"/>
          </a:solidFill>
          <a:ln>
            <a:solidFill>
              <a:srgbClr val="FFC000"/>
            </a:solidFill>
          </a:ln>
        </p:spPr>
        <p:txBody>
          <a:bodyPr wrap="square">
            <a:spAutoFit/>
          </a:bodyPr>
          <a:lstStyle/>
          <a:p>
            <a:pPr algn="ctr">
              <a:lnSpc>
                <a:spcPct val="150000"/>
              </a:lnSpc>
            </a:pPr>
            <a:r>
              <a:rPr lang="en-GB" b="1" dirty="0">
                <a:latin typeface="Arial" panose="020B0604020202020204" pitchFamily="34" charset="0"/>
                <a:cs typeface="Arial" panose="020B0604020202020204" pitchFamily="34" charset="0"/>
              </a:rPr>
              <a:t>Reference list</a:t>
            </a:r>
          </a:p>
          <a:p>
            <a:pPr algn="l">
              <a:lnSpc>
                <a:spcPct val="150000"/>
              </a:lnSpc>
            </a:pPr>
            <a:endParaRPr lang="en-GB" b="1" dirty="0">
              <a:latin typeface="Arial" panose="020B0604020202020204" pitchFamily="34" charset="0"/>
              <a:cs typeface="Arial" panose="020B0604020202020204" pitchFamily="34" charset="0"/>
            </a:endParaRPr>
          </a:p>
          <a:p>
            <a:pPr>
              <a:lnSpc>
                <a:spcPct val="150000"/>
              </a:lnSpc>
            </a:pPr>
            <a:r>
              <a:rPr lang="en-GB" sz="1600" dirty="0">
                <a:effectLst/>
                <a:latin typeface="Arial" panose="020B0604020202020204" pitchFamily="34" charset="0"/>
                <a:cs typeface="Arial" panose="020B0604020202020204" pitchFamily="34" charset="0"/>
              </a:rPr>
              <a:t>Heller, R.F., Rose, G., </a:t>
            </a:r>
            <a:r>
              <a:rPr lang="en-GB" sz="1600" dirty="0" err="1">
                <a:effectLst/>
                <a:latin typeface="Arial" panose="020B0604020202020204" pitchFamily="34" charset="0"/>
                <a:cs typeface="Arial" panose="020B0604020202020204" pitchFamily="34" charset="0"/>
              </a:rPr>
              <a:t>Pedoe</a:t>
            </a:r>
            <a:r>
              <a:rPr lang="en-GB" sz="1600" dirty="0">
                <a:effectLst/>
                <a:latin typeface="Arial" panose="020B0604020202020204" pitchFamily="34" charset="0"/>
                <a:cs typeface="Arial" panose="020B0604020202020204" pitchFamily="34" charset="0"/>
              </a:rPr>
              <a:t>, H.D. and Christie, D.G. (1978). Blood pressure measurement in the United Kingdom Heart Disease Prevention Project. </a:t>
            </a:r>
            <a:r>
              <a:rPr lang="en-GB" sz="1600" i="1" dirty="0">
                <a:effectLst/>
                <a:latin typeface="Arial" panose="020B0604020202020204" pitchFamily="34" charset="0"/>
                <a:cs typeface="Arial" panose="020B0604020202020204" pitchFamily="34" charset="0"/>
              </a:rPr>
              <a:t>Journal of Epidemiology &amp; Community Health</a:t>
            </a:r>
            <a:r>
              <a:rPr lang="en-GB" sz="1600" dirty="0">
                <a:effectLst/>
                <a:latin typeface="Arial" panose="020B0604020202020204" pitchFamily="34" charset="0"/>
                <a:cs typeface="Arial" panose="020B0604020202020204" pitchFamily="34" charset="0"/>
              </a:rPr>
              <a:t>, 32(4), pp.235–238. </a:t>
            </a:r>
            <a:r>
              <a:rPr lang="en-GB" sz="1600" dirty="0" err="1">
                <a:effectLst/>
                <a:latin typeface="Arial" panose="020B0604020202020204" pitchFamily="34" charset="0"/>
                <a:cs typeface="Arial" panose="020B0604020202020204" pitchFamily="34" charset="0"/>
              </a:rPr>
              <a:t>doi:https</a:t>
            </a:r>
            <a:r>
              <a:rPr lang="en-GB" sz="1600" dirty="0">
                <a:effectLst/>
                <a:latin typeface="Arial" panose="020B0604020202020204" pitchFamily="34" charset="0"/>
                <a:cs typeface="Arial" panose="020B0604020202020204" pitchFamily="34" charset="0"/>
              </a:rPr>
              <a:t>://doi.org/10.1136/jech.32.4.235.</a:t>
            </a:r>
          </a:p>
          <a:p>
            <a:pPr>
              <a:lnSpc>
                <a:spcPct val="150000"/>
              </a:lnSpc>
            </a:pPr>
            <a:r>
              <a:rPr lang="en-GB" sz="1600" dirty="0">
                <a:effectLst/>
                <a:latin typeface="Arial" panose="020B0604020202020204" pitchFamily="34" charset="0"/>
                <a:cs typeface="Arial" panose="020B0604020202020204" pitchFamily="34" charset="0"/>
              </a:rPr>
              <a:t>Berndt, L., “Augustus Desire Waller (1856-1922)-the First to Record the Electrical Activity of the Human Heart.” Journal of Interventional Cardiac Electrophysiology; New York, vol. 9, no. 1, 2003, pp. 59–60.</a:t>
            </a:r>
          </a:p>
          <a:p>
            <a:pPr>
              <a:lnSpc>
                <a:spcPct val="150000"/>
              </a:lnSpc>
            </a:pPr>
            <a:r>
              <a:rPr lang="en-GB" sz="1600" dirty="0">
                <a:effectLst/>
                <a:latin typeface="Arial" panose="020B0604020202020204" pitchFamily="34" charset="0"/>
                <a:cs typeface="Arial" panose="020B0604020202020204" pitchFamily="34" charset="0"/>
              </a:rPr>
              <a:t>Katz, A.M. (2011). </a:t>
            </a:r>
            <a:r>
              <a:rPr lang="en-GB" sz="1600" i="1" dirty="0">
                <a:effectLst/>
                <a:latin typeface="Arial" panose="020B0604020202020204" pitchFamily="34" charset="0"/>
                <a:cs typeface="Arial" panose="020B0604020202020204" pitchFamily="34" charset="0"/>
              </a:rPr>
              <a:t>Physiology of the heart</a:t>
            </a:r>
            <a:r>
              <a:rPr lang="en-GB" sz="1600" dirty="0">
                <a:effectLst/>
                <a:latin typeface="Arial" panose="020B0604020202020204" pitchFamily="34" charset="0"/>
                <a:cs typeface="Arial" panose="020B0604020202020204" pitchFamily="34" charset="0"/>
              </a:rPr>
              <a:t>. Philadelphia: Wolters Kluwer/Lippincott Williams &amp; Wilkins Health.</a:t>
            </a:r>
          </a:p>
          <a:p>
            <a:pPr>
              <a:lnSpc>
                <a:spcPct val="150000"/>
              </a:lnSpc>
            </a:pPr>
            <a:r>
              <a:rPr lang="en-GB" sz="1600" dirty="0" err="1">
                <a:effectLst/>
                <a:latin typeface="Arial" panose="020B0604020202020204" pitchFamily="34" charset="0"/>
                <a:cs typeface="Arial" panose="020B0604020202020204" pitchFamily="34" charset="0"/>
              </a:rPr>
              <a:t>Marieb</a:t>
            </a:r>
            <a:r>
              <a:rPr lang="en-GB" sz="1600" dirty="0">
                <a:effectLst/>
                <a:latin typeface="Arial" panose="020B0604020202020204" pitchFamily="34" charset="0"/>
                <a:cs typeface="Arial" panose="020B0604020202020204" pitchFamily="34" charset="0"/>
              </a:rPr>
              <a:t>, E.N. and Hoehn, K. (2007). </a:t>
            </a:r>
            <a:r>
              <a:rPr lang="en-GB" sz="1600" i="1" dirty="0">
                <a:effectLst/>
                <a:latin typeface="Arial" panose="020B0604020202020204" pitchFamily="34" charset="0"/>
                <a:cs typeface="Arial" panose="020B0604020202020204" pitchFamily="34" charset="0"/>
              </a:rPr>
              <a:t>Human anatomy &amp; physiology</a:t>
            </a:r>
            <a:r>
              <a:rPr lang="en-GB" sz="1600" dirty="0">
                <a:effectLst/>
                <a:latin typeface="Arial" panose="020B0604020202020204" pitchFamily="34" charset="0"/>
                <a:cs typeface="Arial" panose="020B0604020202020204" pitchFamily="34" charset="0"/>
              </a:rPr>
              <a:t>. 11th ed. Hoboken, New Jersey: Pearson Education, Inc.</a:t>
            </a:r>
          </a:p>
          <a:p>
            <a:pPr>
              <a:lnSpc>
                <a:spcPct val="150000"/>
              </a:lnSpc>
            </a:pPr>
            <a:r>
              <a:rPr lang="en-GB" sz="1600" dirty="0">
                <a:effectLst/>
                <a:latin typeface="Arial" panose="020B0604020202020204" pitchFamily="34" charset="0"/>
                <a:cs typeface="Arial" panose="020B0604020202020204" pitchFamily="34" charset="0"/>
              </a:rPr>
              <a:t>Peate, I. and Nair, M. (2011). </a:t>
            </a:r>
            <a:r>
              <a:rPr lang="en-GB" sz="1600" i="1" dirty="0">
                <a:effectLst/>
                <a:latin typeface="Arial" panose="020B0604020202020204" pitchFamily="34" charset="0"/>
                <a:cs typeface="Arial" panose="020B0604020202020204" pitchFamily="34" charset="0"/>
              </a:rPr>
              <a:t>Fundamentals of anatomy and physiology for student nurses</a:t>
            </a:r>
            <a:r>
              <a:rPr lang="en-GB" sz="1600" dirty="0">
                <a:effectLst/>
                <a:latin typeface="Arial" panose="020B0604020202020204" pitchFamily="34" charset="0"/>
                <a:cs typeface="Arial" panose="020B0604020202020204" pitchFamily="34" charset="0"/>
              </a:rPr>
              <a:t>. Chichester, West Sussex, U.K.: Wiley-Blackwell.</a:t>
            </a:r>
          </a:p>
          <a:p>
            <a:pPr>
              <a:lnSpc>
                <a:spcPct val="150000"/>
              </a:lnSpc>
            </a:pPr>
            <a:r>
              <a:rPr lang="en-GB" sz="1600" dirty="0">
                <a:effectLst/>
                <a:latin typeface="Arial" panose="020B0604020202020204" pitchFamily="34" charset="0"/>
                <a:cs typeface="Arial" panose="020B0604020202020204" pitchFamily="34" charset="0"/>
              </a:rPr>
              <a:t>Saladin, K.S. (2005). </a:t>
            </a:r>
            <a:r>
              <a:rPr lang="en-GB" sz="1600" i="1" dirty="0">
                <a:effectLst/>
                <a:latin typeface="Arial" panose="020B0604020202020204" pitchFamily="34" charset="0"/>
                <a:cs typeface="Arial" panose="020B0604020202020204" pitchFamily="34" charset="0"/>
              </a:rPr>
              <a:t>Human Anatomy</a:t>
            </a:r>
            <a:r>
              <a:rPr lang="en-GB" sz="1600" dirty="0">
                <a:effectLst/>
                <a:latin typeface="Arial" panose="020B0604020202020204" pitchFamily="34" charset="0"/>
                <a:cs typeface="Arial" panose="020B0604020202020204" pitchFamily="34" charset="0"/>
              </a:rPr>
              <a:t>. Rex Bookstore, Inc.</a:t>
            </a:r>
          </a:p>
          <a:p>
            <a:pPr>
              <a:lnSpc>
                <a:spcPct val="150000"/>
              </a:lnSpc>
            </a:pPr>
            <a:r>
              <a:rPr lang="en-GB" sz="1600" dirty="0">
                <a:effectLst/>
                <a:latin typeface="Arial" panose="020B0604020202020204" pitchFamily="34" charset="0"/>
                <a:cs typeface="Arial" panose="020B0604020202020204" pitchFamily="34" charset="0"/>
              </a:rPr>
              <a:t>Stamler, J. (1991). Blood pressure and high blood pressure. Aspects of risk. </a:t>
            </a:r>
            <a:r>
              <a:rPr lang="en-GB" sz="1600" i="1" dirty="0">
                <a:effectLst/>
                <a:latin typeface="Arial" panose="020B0604020202020204" pitchFamily="34" charset="0"/>
                <a:cs typeface="Arial" panose="020B0604020202020204" pitchFamily="34" charset="0"/>
              </a:rPr>
              <a:t>Hypertension</a:t>
            </a:r>
            <a:r>
              <a:rPr lang="en-GB" sz="1600" dirty="0">
                <a:effectLst/>
                <a:latin typeface="Arial" panose="020B0604020202020204" pitchFamily="34" charset="0"/>
                <a:cs typeface="Arial" panose="020B0604020202020204" pitchFamily="34" charset="0"/>
              </a:rPr>
              <a:t>, [online] 18(3_Suppl), pp.I95–I95. </a:t>
            </a:r>
            <a:r>
              <a:rPr lang="en-GB" sz="1600" dirty="0" err="1">
                <a:effectLst/>
                <a:latin typeface="Arial" panose="020B0604020202020204" pitchFamily="34" charset="0"/>
                <a:cs typeface="Arial" panose="020B0604020202020204" pitchFamily="34" charset="0"/>
              </a:rPr>
              <a:t>doi:https</a:t>
            </a:r>
            <a:r>
              <a:rPr lang="en-GB" sz="1600" dirty="0">
                <a:effectLst/>
                <a:latin typeface="Arial" panose="020B0604020202020204" pitchFamily="34" charset="0"/>
                <a:cs typeface="Arial" panose="020B0604020202020204" pitchFamily="34" charset="0"/>
              </a:rPr>
              <a:t>://doi.org/10.1161/01.hyp.18.3_suppl.i95.</a:t>
            </a:r>
          </a:p>
          <a:p>
            <a:pPr>
              <a:lnSpc>
                <a:spcPct val="150000"/>
              </a:lnSpc>
            </a:pPr>
            <a:r>
              <a:rPr lang="en-GB" sz="1600" dirty="0">
                <a:effectLst/>
                <a:latin typeface="Arial" panose="020B0604020202020204" pitchFamily="34" charset="0"/>
                <a:cs typeface="Arial" panose="020B0604020202020204" pitchFamily="34" charset="0"/>
              </a:rPr>
              <a:t>Sturgeon, D. (2018). </a:t>
            </a:r>
            <a:r>
              <a:rPr lang="en-GB" sz="1600" i="1" dirty="0">
                <a:effectLst/>
                <a:latin typeface="Arial" panose="020B0604020202020204" pitchFamily="34" charset="0"/>
                <a:cs typeface="Arial" panose="020B0604020202020204" pitchFamily="34" charset="0"/>
              </a:rPr>
              <a:t>Introduction to anatomy and physiology for healthcare students</a:t>
            </a:r>
            <a:r>
              <a:rPr lang="en-GB" sz="1600" dirty="0">
                <a:effectLst/>
                <a:latin typeface="Arial" panose="020B0604020202020204" pitchFamily="34" charset="0"/>
                <a:cs typeface="Arial" panose="020B0604020202020204" pitchFamily="34" charset="0"/>
              </a:rPr>
              <a:t>. Abingdon, Oxon ; New York, Ny: Routledge.</a:t>
            </a:r>
          </a:p>
          <a:p>
            <a:pPr>
              <a:lnSpc>
                <a:spcPct val="150000"/>
              </a:lnSpc>
            </a:pPr>
            <a:r>
              <a:rPr lang="en-GB" sz="1600" dirty="0">
                <a:effectLst/>
                <a:latin typeface="Arial" panose="020B0604020202020204" pitchFamily="34" charset="0"/>
                <a:cs typeface="Arial" panose="020B0604020202020204" pitchFamily="34" charset="0"/>
              </a:rPr>
              <a:t>Waugh, A. and Grant, A. (2014). </a:t>
            </a:r>
            <a:r>
              <a:rPr lang="en-GB" sz="1600" i="1" dirty="0">
                <a:effectLst/>
                <a:latin typeface="Arial" panose="020B0604020202020204" pitchFamily="34" charset="0"/>
                <a:cs typeface="Arial" panose="020B0604020202020204" pitchFamily="34" charset="0"/>
              </a:rPr>
              <a:t>Ross and Wilson Anatomy and Physiology in Health and Illness.</a:t>
            </a:r>
            <a:r>
              <a:rPr lang="en-GB" sz="1600" dirty="0">
                <a:effectLst/>
                <a:latin typeface="Arial" panose="020B0604020202020204" pitchFamily="34" charset="0"/>
                <a:cs typeface="Arial" panose="020B0604020202020204" pitchFamily="34" charset="0"/>
              </a:rPr>
              <a:t> 13th ed. Edinburgh: Elsevier Health Sciences.</a:t>
            </a:r>
          </a:p>
        </p:txBody>
      </p:sp>
    </p:spTree>
    <p:extLst>
      <p:ext uri="{BB962C8B-B14F-4D97-AF65-F5344CB8AC3E}">
        <p14:creationId xmlns:p14="http://schemas.microsoft.com/office/powerpoint/2010/main" val="27481878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819DD-B828-6861-D4BC-08AA412AD346}"/>
              </a:ext>
            </a:extLst>
          </p:cNvPr>
          <p:cNvSpPr>
            <a:spLocks noGrp="1"/>
          </p:cNvSpPr>
          <p:nvPr>
            <p:ph type="title"/>
          </p:nvPr>
        </p:nvSpPr>
        <p:spPr>
          <a:xfrm>
            <a:off x="923261" y="2661758"/>
            <a:ext cx="10515600" cy="1325563"/>
          </a:xfrm>
          <a:ln>
            <a:solidFill>
              <a:srgbClr val="FF0000"/>
            </a:solidFill>
          </a:ln>
        </p:spPr>
        <p:txBody>
          <a:bodyPr>
            <a:normAutofit/>
          </a:bodyPr>
          <a:lstStyle/>
          <a:p>
            <a:pPr algn="ctr"/>
            <a:r>
              <a:rPr lang="de-DE" sz="3600" dirty="0">
                <a:latin typeface="Arial" panose="020B0604020202020204" pitchFamily="34" charset="0"/>
                <a:cs typeface="Arial" panose="020B0604020202020204" pitchFamily="34" charset="0"/>
              </a:rPr>
              <a:t>Thank you for your attention!</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544728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2094</TotalTime>
  <Words>1066</Words>
  <Application>Microsoft Office PowerPoint</Application>
  <PresentationFormat>Widescreen</PresentationFormat>
  <Paragraphs>37</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Calibri Light</vt:lpstr>
      <vt:lpstr>Wingdings</vt:lpstr>
      <vt:lpstr>Office Theme</vt:lpstr>
      <vt:lpstr>PowerPoint Presentation</vt:lpstr>
      <vt:lpstr>PowerPoint Presentation</vt:lpstr>
      <vt:lpstr>Recommendation/Advice</vt:lpstr>
      <vt:lpstr>PowerPoint Presentation</vt:lpstr>
      <vt:lpstr>Thank you for your attention!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 Onyemauwa</dc:creator>
  <cp:lastModifiedBy>Alex Onyemauwa</cp:lastModifiedBy>
  <cp:revision>1</cp:revision>
  <dcterms:created xsi:type="dcterms:W3CDTF">2023-02-09T12:51:23Z</dcterms:created>
  <dcterms:modified xsi:type="dcterms:W3CDTF">2023-06-15T22:18:01Z</dcterms:modified>
</cp:coreProperties>
</file>