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9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64"/>
    <p:restoredTop sz="96327"/>
  </p:normalViewPr>
  <p:slideViewPr>
    <p:cSldViewPr snapToGrid="0" snapToObjects="1">
      <p:cViewPr varScale="1">
        <p:scale>
          <a:sx n="113" d="100"/>
          <a:sy n="113" d="100"/>
        </p:scale>
        <p:origin x="42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B29265-0AB6-4EA9-A7C2-BA8D04B6CFD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62BDDCE-6767-40C3-960B-F86389ECCE95}">
      <dgm:prSet/>
      <dgm:spPr/>
      <dgm:t>
        <a:bodyPr/>
        <a:lstStyle/>
        <a:p>
          <a:r>
            <a:rPr lang="en-US"/>
            <a:t>Move around</a:t>
          </a:r>
        </a:p>
      </dgm:t>
    </dgm:pt>
    <dgm:pt modelId="{8A89A361-2E52-4C49-A237-C95DC0369019}" type="parTrans" cxnId="{6BA3CA06-159E-4AD8-A02E-E531946DE139}">
      <dgm:prSet/>
      <dgm:spPr/>
      <dgm:t>
        <a:bodyPr/>
        <a:lstStyle/>
        <a:p>
          <a:endParaRPr lang="en-US"/>
        </a:p>
      </dgm:t>
    </dgm:pt>
    <dgm:pt modelId="{D83AC2C4-800A-4417-936D-07EA89500FAC}" type="sibTrans" cxnId="{6BA3CA06-159E-4AD8-A02E-E531946DE139}">
      <dgm:prSet/>
      <dgm:spPr/>
      <dgm:t>
        <a:bodyPr/>
        <a:lstStyle/>
        <a:p>
          <a:endParaRPr lang="en-US"/>
        </a:p>
      </dgm:t>
    </dgm:pt>
    <dgm:pt modelId="{6CC6298A-5908-4AFC-882A-4C7F39E3A63E}">
      <dgm:prSet/>
      <dgm:spPr/>
      <dgm:t>
        <a:bodyPr/>
        <a:lstStyle/>
        <a:p>
          <a:r>
            <a:rPr lang="en-US"/>
            <a:t>Jump a bit</a:t>
          </a:r>
        </a:p>
      </dgm:t>
    </dgm:pt>
    <dgm:pt modelId="{9ECFF26F-793E-4660-A4E1-020088431D20}" type="parTrans" cxnId="{65E63F28-75D1-499A-80AC-FB6DD59EAA90}">
      <dgm:prSet/>
      <dgm:spPr/>
      <dgm:t>
        <a:bodyPr/>
        <a:lstStyle/>
        <a:p>
          <a:endParaRPr lang="en-US"/>
        </a:p>
      </dgm:t>
    </dgm:pt>
    <dgm:pt modelId="{DA82C4CB-7CD7-4166-A059-D264F8C699D4}" type="sibTrans" cxnId="{65E63F28-75D1-499A-80AC-FB6DD59EAA90}">
      <dgm:prSet/>
      <dgm:spPr/>
      <dgm:t>
        <a:bodyPr/>
        <a:lstStyle/>
        <a:p>
          <a:endParaRPr lang="en-US"/>
        </a:p>
      </dgm:t>
    </dgm:pt>
    <dgm:pt modelId="{D66E8418-F61F-43D7-8D6A-EA6E633F3E1B}">
      <dgm:prSet/>
      <dgm:spPr/>
      <dgm:t>
        <a:bodyPr/>
        <a:lstStyle/>
        <a:p>
          <a:r>
            <a:rPr lang="en-US"/>
            <a:t>Don’t worry about the inventory etc yet</a:t>
          </a:r>
        </a:p>
      </dgm:t>
    </dgm:pt>
    <dgm:pt modelId="{2299ED2A-BE38-415D-B276-74A73C42C024}" type="parTrans" cxnId="{7A187E1A-195C-40AD-99F5-4D1762504CCF}">
      <dgm:prSet/>
      <dgm:spPr/>
      <dgm:t>
        <a:bodyPr/>
        <a:lstStyle/>
        <a:p>
          <a:endParaRPr lang="en-US"/>
        </a:p>
      </dgm:t>
    </dgm:pt>
    <dgm:pt modelId="{7A8EE7C5-E536-4689-A21D-5104FAAC955A}" type="sibTrans" cxnId="{7A187E1A-195C-40AD-99F5-4D1762504CCF}">
      <dgm:prSet/>
      <dgm:spPr/>
      <dgm:t>
        <a:bodyPr/>
        <a:lstStyle/>
        <a:p>
          <a:endParaRPr lang="en-US"/>
        </a:p>
      </dgm:t>
    </dgm:pt>
    <dgm:pt modelId="{8DEEF1D3-62DC-7942-8544-4C94C1B22E99}" type="pres">
      <dgm:prSet presAssocID="{F9B29265-0AB6-4EA9-A7C2-BA8D04B6CFDB}" presName="linear" presStyleCnt="0">
        <dgm:presLayoutVars>
          <dgm:animLvl val="lvl"/>
          <dgm:resizeHandles val="exact"/>
        </dgm:presLayoutVars>
      </dgm:prSet>
      <dgm:spPr/>
    </dgm:pt>
    <dgm:pt modelId="{B5BF5F22-1481-4A4A-ADF6-0A0AF81753FD}" type="pres">
      <dgm:prSet presAssocID="{262BDDCE-6767-40C3-960B-F86389ECCE9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81EA8AB-FCA7-8446-AE58-88B9DD8DF37B}" type="pres">
      <dgm:prSet presAssocID="{D83AC2C4-800A-4417-936D-07EA89500FAC}" presName="spacer" presStyleCnt="0"/>
      <dgm:spPr/>
    </dgm:pt>
    <dgm:pt modelId="{703C7B95-719F-5242-874F-051947DBDBD0}" type="pres">
      <dgm:prSet presAssocID="{6CC6298A-5908-4AFC-882A-4C7F39E3A63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A9986B8-33DA-1E43-9D44-B6AFD824B60C}" type="pres">
      <dgm:prSet presAssocID="{DA82C4CB-7CD7-4166-A059-D264F8C699D4}" presName="spacer" presStyleCnt="0"/>
      <dgm:spPr/>
    </dgm:pt>
    <dgm:pt modelId="{F56411F9-2F00-3F4D-A795-A2B90213258C}" type="pres">
      <dgm:prSet presAssocID="{D66E8418-F61F-43D7-8D6A-EA6E633F3E1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BA3CA06-159E-4AD8-A02E-E531946DE139}" srcId="{F9B29265-0AB6-4EA9-A7C2-BA8D04B6CFDB}" destId="{262BDDCE-6767-40C3-960B-F86389ECCE95}" srcOrd="0" destOrd="0" parTransId="{8A89A361-2E52-4C49-A237-C95DC0369019}" sibTransId="{D83AC2C4-800A-4417-936D-07EA89500FAC}"/>
    <dgm:cxn modelId="{7A187E1A-195C-40AD-99F5-4D1762504CCF}" srcId="{F9B29265-0AB6-4EA9-A7C2-BA8D04B6CFDB}" destId="{D66E8418-F61F-43D7-8D6A-EA6E633F3E1B}" srcOrd="2" destOrd="0" parTransId="{2299ED2A-BE38-415D-B276-74A73C42C024}" sibTransId="{7A8EE7C5-E536-4689-A21D-5104FAAC955A}"/>
    <dgm:cxn modelId="{65E63F28-75D1-499A-80AC-FB6DD59EAA90}" srcId="{F9B29265-0AB6-4EA9-A7C2-BA8D04B6CFDB}" destId="{6CC6298A-5908-4AFC-882A-4C7F39E3A63E}" srcOrd="1" destOrd="0" parTransId="{9ECFF26F-793E-4660-A4E1-020088431D20}" sibTransId="{DA82C4CB-7CD7-4166-A059-D264F8C699D4}"/>
    <dgm:cxn modelId="{D8C3E694-7DA6-9E45-9982-CF38A3AAAB6B}" type="presOf" srcId="{D66E8418-F61F-43D7-8D6A-EA6E633F3E1B}" destId="{F56411F9-2F00-3F4D-A795-A2B90213258C}" srcOrd="0" destOrd="0" presId="urn:microsoft.com/office/officeart/2005/8/layout/vList2"/>
    <dgm:cxn modelId="{80026F95-7647-344C-92FB-2FDBB263EA96}" type="presOf" srcId="{F9B29265-0AB6-4EA9-A7C2-BA8D04B6CFDB}" destId="{8DEEF1D3-62DC-7942-8544-4C94C1B22E99}" srcOrd="0" destOrd="0" presId="urn:microsoft.com/office/officeart/2005/8/layout/vList2"/>
    <dgm:cxn modelId="{E35E40AD-EFF2-524D-81C0-F4A90BA63C60}" type="presOf" srcId="{262BDDCE-6767-40C3-960B-F86389ECCE95}" destId="{B5BF5F22-1481-4A4A-ADF6-0A0AF81753FD}" srcOrd="0" destOrd="0" presId="urn:microsoft.com/office/officeart/2005/8/layout/vList2"/>
    <dgm:cxn modelId="{77623AE9-CD66-8840-9C43-56081B0334D6}" type="presOf" srcId="{6CC6298A-5908-4AFC-882A-4C7F39E3A63E}" destId="{703C7B95-719F-5242-874F-051947DBDBD0}" srcOrd="0" destOrd="0" presId="urn:microsoft.com/office/officeart/2005/8/layout/vList2"/>
    <dgm:cxn modelId="{2A4CCC8D-09B4-8D40-BAFD-38637B2F7505}" type="presParOf" srcId="{8DEEF1D3-62DC-7942-8544-4C94C1B22E99}" destId="{B5BF5F22-1481-4A4A-ADF6-0A0AF81753FD}" srcOrd="0" destOrd="0" presId="urn:microsoft.com/office/officeart/2005/8/layout/vList2"/>
    <dgm:cxn modelId="{8CF319FC-D508-B24C-9911-6962F253F279}" type="presParOf" srcId="{8DEEF1D3-62DC-7942-8544-4C94C1B22E99}" destId="{781EA8AB-FCA7-8446-AE58-88B9DD8DF37B}" srcOrd="1" destOrd="0" presId="urn:microsoft.com/office/officeart/2005/8/layout/vList2"/>
    <dgm:cxn modelId="{7DE0493A-1616-074D-9082-1E4CAEDA489E}" type="presParOf" srcId="{8DEEF1D3-62DC-7942-8544-4C94C1B22E99}" destId="{703C7B95-719F-5242-874F-051947DBDBD0}" srcOrd="2" destOrd="0" presId="urn:microsoft.com/office/officeart/2005/8/layout/vList2"/>
    <dgm:cxn modelId="{D453444A-7F4A-544D-8AE6-AC1B41F87F0D}" type="presParOf" srcId="{8DEEF1D3-62DC-7942-8544-4C94C1B22E99}" destId="{AA9986B8-33DA-1E43-9D44-B6AFD824B60C}" srcOrd="3" destOrd="0" presId="urn:microsoft.com/office/officeart/2005/8/layout/vList2"/>
    <dgm:cxn modelId="{0EC4547D-2D54-0746-848C-AA0026110F07}" type="presParOf" srcId="{8DEEF1D3-62DC-7942-8544-4C94C1B22E99}" destId="{F56411F9-2F00-3F4D-A795-A2B90213258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6E5C2C-8B5D-491D-A802-7317E60EAC9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DDEB83D-2D78-49BE-95BB-C00E4DB568E1}">
      <dgm:prSet/>
      <dgm:spPr/>
      <dgm:t>
        <a:bodyPr/>
        <a:lstStyle/>
        <a:p>
          <a:r>
            <a:rPr lang="en-US"/>
            <a:t>Press C to  open coding</a:t>
          </a:r>
        </a:p>
      </dgm:t>
    </dgm:pt>
    <dgm:pt modelId="{2A1FC7C1-07D6-4054-810F-6F6371FE4BF8}" type="parTrans" cxnId="{5F597091-7C91-4975-91E7-4B7E20C88CE4}">
      <dgm:prSet/>
      <dgm:spPr/>
      <dgm:t>
        <a:bodyPr/>
        <a:lstStyle/>
        <a:p>
          <a:endParaRPr lang="en-US"/>
        </a:p>
      </dgm:t>
    </dgm:pt>
    <dgm:pt modelId="{FFB12943-0A27-48F7-B49B-726D11BBB590}" type="sibTrans" cxnId="{5F597091-7C91-4975-91E7-4B7E20C88CE4}">
      <dgm:prSet/>
      <dgm:spPr/>
      <dgm:t>
        <a:bodyPr/>
        <a:lstStyle/>
        <a:p>
          <a:endParaRPr lang="en-US"/>
        </a:p>
      </dgm:t>
    </dgm:pt>
    <dgm:pt modelId="{6B594758-0233-49D3-A209-7A771D293F5A}">
      <dgm:prSet/>
      <dgm:spPr/>
      <dgm:t>
        <a:bodyPr/>
        <a:lstStyle/>
        <a:p>
          <a:r>
            <a:rPr lang="en-US"/>
            <a:t>Select new project</a:t>
          </a:r>
        </a:p>
      </dgm:t>
    </dgm:pt>
    <dgm:pt modelId="{05836FAE-9D36-4D61-9EA1-874053A092F4}" type="parTrans" cxnId="{B24DFE60-AD36-4926-9A55-50F679EDECB1}">
      <dgm:prSet/>
      <dgm:spPr/>
      <dgm:t>
        <a:bodyPr/>
        <a:lstStyle/>
        <a:p>
          <a:endParaRPr lang="en-US"/>
        </a:p>
      </dgm:t>
    </dgm:pt>
    <dgm:pt modelId="{C1AD9486-A23B-4CEB-B841-A2FB5ACB5AA8}" type="sibTrans" cxnId="{B24DFE60-AD36-4926-9A55-50F679EDECB1}">
      <dgm:prSet/>
      <dgm:spPr/>
      <dgm:t>
        <a:bodyPr/>
        <a:lstStyle/>
        <a:p>
          <a:endParaRPr lang="en-US"/>
        </a:p>
      </dgm:t>
    </dgm:pt>
    <dgm:pt modelId="{47600D65-B373-4B8F-97C0-DB2647F24FCB}">
      <dgm:prSet/>
      <dgm:spPr/>
      <dgm:t>
        <a:bodyPr/>
        <a:lstStyle/>
        <a:p>
          <a:r>
            <a:rPr lang="en-US"/>
            <a:t>Give it a name</a:t>
          </a:r>
        </a:p>
      </dgm:t>
    </dgm:pt>
    <dgm:pt modelId="{2D9DD367-D27E-488E-8FEE-7F30992549A1}" type="parTrans" cxnId="{EA25842B-C219-4D1E-99AC-050B0F9458F3}">
      <dgm:prSet/>
      <dgm:spPr/>
      <dgm:t>
        <a:bodyPr/>
        <a:lstStyle/>
        <a:p>
          <a:endParaRPr lang="en-US"/>
        </a:p>
      </dgm:t>
    </dgm:pt>
    <dgm:pt modelId="{1EA973D4-9E9F-4797-A1C1-56B93B8709BF}" type="sibTrans" cxnId="{EA25842B-C219-4D1E-99AC-050B0F9458F3}">
      <dgm:prSet/>
      <dgm:spPr/>
      <dgm:t>
        <a:bodyPr/>
        <a:lstStyle/>
        <a:p>
          <a:endParaRPr lang="en-US"/>
        </a:p>
      </dgm:t>
    </dgm:pt>
    <dgm:pt modelId="{86AE7104-D5F2-4048-8784-702DBF62558A}" type="pres">
      <dgm:prSet presAssocID="{C86E5C2C-8B5D-491D-A802-7317E60EAC9C}" presName="root" presStyleCnt="0">
        <dgm:presLayoutVars>
          <dgm:dir/>
          <dgm:resizeHandles val="exact"/>
        </dgm:presLayoutVars>
      </dgm:prSet>
      <dgm:spPr/>
    </dgm:pt>
    <dgm:pt modelId="{D84E2B6C-ABAE-4BD1-8083-BA80BB8F824F}" type="pres">
      <dgm:prSet presAssocID="{5DDEB83D-2D78-49BE-95BB-C00E4DB568E1}" presName="compNode" presStyleCnt="0"/>
      <dgm:spPr/>
    </dgm:pt>
    <dgm:pt modelId="{D6357C58-DAC7-4F3C-9BE0-DC5AE4A2A1F8}" type="pres">
      <dgm:prSet presAssocID="{5DDEB83D-2D78-49BE-95BB-C00E4DB568E1}" presName="bgRect" presStyleLbl="bgShp" presStyleIdx="0" presStyleCnt="3"/>
      <dgm:spPr/>
    </dgm:pt>
    <dgm:pt modelId="{3803F880-022C-48A8-86F1-F31550AC5EB7}" type="pres">
      <dgm:prSet presAssocID="{5DDEB83D-2D78-49BE-95BB-C00E4DB568E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ight Pointing Backhand Index"/>
        </a:ext>
      </dgm:extLst>
    </dgm:pt>
    <dgm:pt modelId="{16AFFB7B-2687-4237-BD8C-04D1BAF61D2A}" type="pres">
      <dgm:prSet presAssocID="{5DDEB83D-2D78-49BE-95BB-C00E4DB568E1}" presName="spaceRect" presStyleCnt="0"/>
      <dgm:spPr/>
    </dgm:pt>
    <dgm:pt modelId="{C82C182B-80C1-4586-89F8-855195E3C3CB}" type="pres">
      <dgm:prSet presAssocID="{5DDEB83D-2D78-49BE-95BB-C00E4DB568E1}" presName="parTx" presStyleLbl="revTx" presStyleIdx="0" presStyleCnt="3">
        <dgm:presLayoutVars>
          <dgm:chMax val="0"/>
          <dgm:chPref val="0"/>
        </dgm:presLayoutVars>
      </dgm:prSet>
      <dgm:spPr/>
    </dgm:pt>
    <dgm:pt modelId="{D573324A-EEB6-4C86-83DD-B39476638E24}" type="pres">
      <dgm:prSet presAssocID="{FFB12943-0A27-48F7-B49B-726D11BBB590}" presName="sibTrans" presStyleCnt="0"/>
      <dgm:spPr/>
    </dgm:pt>
    <dgm:pt modelId="{867175CE-A207-4212-9A23-5172EB7FFD4E}" type="pres">
      <dgm:prSet presAssocID="{6B594758-0233-49D3-A209-7A771D293F5A}" presName="compNode" presStyleCnt="0"/>
      <dgm:spPr/>
    </dgm:pt>
    <dgm:pt modelId="{5086DE96-4AC1-4061-8654-54B00FEF9C59}" type="pres">
      <dgm:prSet presAssocID="{6B594758-0233-49D3-A209-7A771D293F5A}" presName="bgRect" presStyleLbl="bgShp" presStyleIdx="1" presStyleCnt="3"/>
      <dgm:spPr/>
    </dgm:pt>
    <dgm:pt modelId="{29729261-510E-41E4-BF0B-CBC18956FAEC}" type="pres">
      <dgm:prSet presAssocID="{6B594758-0233-49D3-A209-7A771D293F5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4F46B85F-868F-4780-8AA4-5EF3296D4336}" type="pres">
      <dgm:prSet presAssocID="{6B594758-0233-49D3-A209-7A771D293F5A}" presName="spaceRect" presStyleCnt="0"/>
      <dgm:spPr/>
    </dgm:pt>
    <dgm:pt modelId="{B53EB62C-BC31-42EB-BD31-22F3643A0BC2}" type="pres">
      <dgm:prSet presAssocID="{6B594758-0233-49D3-A209-7A771D293F5A}" presName="parTx" presStyleLbl="revTx" presStyleIdx="1" presStyleCnt="3">
        <dgm:presLayoutVars>
          <dgm:chMax val="0"/>
          <dgm:chPref val="0"/>
        </dgm:presLayoutVars>
      </dgm:prSet>
      <dgm:spPr/>
    </dgm:pt>
    <dgm:pt modelId="{BA9D452B-1EE9-4947-AAB5-088419B5E144}" type="pres">
      <dgm:prSet presAssocID="{C1AD9486-A23B-4CEB-B841-A2FB5ACB5AA8}" presName="sibTrans" presStyleCnt="0"/>
      <dgm:spPr/>
    </dgm:pt>
    <dgm:pt modelId="{1F125DEB-B486-483A-BAB0-B46F1874B7B3}" type="pres">
      <dgm:prSet presAssocID="{47600D65-B373-4B8F-97C0-DB2647F24FCB}" presName="compNode" presStyleCnt="0"/>
      <dgm:spPr/>
    </dgm:pt>
    <dgm:pt modelId="{411749A2-9320-45A8-A796-3BF3B70C1FDD}" type="pres">
      <dgm:prSet presAssocID="{47600D65-B373-4B8F-97C0-DB2647F24FCB}" presName="bgRect" presStyleLbl="bgShp" presStyleIdx="2" presStyleCnt="3"/>
      <dgm:spPr/>
    </dgm:pt>
    <dgm:pt modelId="{69E46178-A0BA-4898-9069-943A0222A3DB}" type="pres">
      <dgm:prSet presAssocID="{47600D65-B373-4B8F-97C0-DB2647F24FC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EA20BCDB-563C-462A-AE5A-2B9C28B3B216}" type="pres">
      <dgm:prSet presAssocID="{47600D65-B373-4B8F-97C0-DB2647F24FCB}" presName="spaceRect" presStyleCnt="0"/>
      <dgm:spPr/>
    </dgm:pt>
    <dgm:pt modelId="{06DCD738-2FB4-4137-AB36-1213CF5F58CE}" type="pres">
      <dgm:prSet presAssocID="{47600D65-B373-4B8F-97C0-DB2647F24FC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503780A-6B14-445A-A795-FE6E6DACE80D}" type="presOf" srcId="{C86E5C2C-8B5D-491D-A802-7317E60EAC9C}" destId="{86AE7104-D5F2-4048-8784-702DBF62558A}" srcOrd="0" destOrd="0" presId="urn:microsoft.com/office/officeart/2018/2/layout/IconVerticalSolidList"/>
    <dgm:cxn modelId="{EA25842B-C219-4D1E-99AC-050B0F9458F3}" srcId="{C86E5C2C-8B5D-491D-A802-7317E60EAC9C}" destId="{47600D65-B373-4B8F-97C0-DB2647F24FCB}" srcOrd="2" destOrd="0" parTransId="{2D9DD367-D27E-488E-8FEE-7F30992549A1}" sibTransId="{1EA973D4-9E9F-4797-A1C1-56B93B8709BF}"/>
    <dgm:cxn modelId="{BD78D85C-6448-4767-8B3D-90E437E71258}" type="presOf" srcId="{6B594758-0233-49D3-A209-7A771D293F5A}" destId="{B53EB62C-BC31-42EB-BD31-22F3643A0BC2}" srcOrd="0" destOrd="0" presId="urn:microsoft.com/office/officeart/2018/2/layout/IconVerticalSolidList"/>
    <dgm:cxn modelId="{B24DFE60-AD36-4926-9A55-50F679EDECB1}" srcId="{C86E5C2C-8B5D-491D-A802-7317E60EAC9C}" destId="{6B594758-0233-49D3-A209-7A771D293F5A}" srcOrd="1" destOrd="0" parTransId="{05836FAE-9D36-4D61-9EA1-874053A092F4}" sibTransId="{C1AD9486-A23B-4CEB-B841-A2FB5ACB5AA8}"/>
    <dgm:cxn modelId="{3891DE8A-D236-4E7E-8330-84E5575F7EB8}" type="presOf" srcId="{5DDEB83D-2D78-49BE-95BB-C00E4DB568E1}" destId="{C82C182B-80C1-4586-89F8-855195E3C3CB}" srcOrd="0" destOrd="0" presId="urn:microsoft.com/office/officeart/2018/2/layout/IconVerticalSolidList"/>
    <dgm:cxn modelId="{5F597091-7C91-4975-91E7-4B7E20C88CE4}" srcId="{C86E5C2C-8B5D-491D-A802-7317E60EAC9C}" destId="{5DDEB83D-2D78-49BE-95BB-C00E4DB568E1}" srcOrd="0" destOrd="0" parTransId="{2A1FC7C1-07D6-4054-810F-6F6371FE4BF8}" sibTransId="{FFB12943-0A27-48F7-B49B-726D11BBB590}"/>
    <dgm:cxn modelId="{E9409D9C-2871-4AE1-8E29-73CA3E7A468F}" type="presOf" srcId="{47600D65-B373-4B8F-97C0-DB2647F24FCB}" destId="{06DCD738-2FB4-4137-AB36-1213CF5F58CE}" srcOrd="0" destOrd="0" presId="urn:microsoft.com/office/officeart/2018/2/layout/IconVerticalSolidList"/>
    <dgm:cxn modelId="{43221957-82A4-4E90-A1C0-09CACBB551CB}" type="presParOf" srcId="{86AE7104-D5F2-4048-8784-702DBF62558A}" destId="{D84E2B6C-ABAE-4BD1-8083-BA80BB8F824F}" srcOrd="0" destOrd="0" presId="urn:microsoft.com/office/officeart/2018/2/layout/IconVerticalSolidList"/>
    <dgm:cxn modelId="{3878FEED-F442-4DCB-9E00-045ADDD0F154}" type="presParOf" srcId="{D84E2B6C-ABAE-4BD1-8083-BA80BB8F824F}" destId="{D6357C58-DAC7-4F3C-9BE0-DC5AE4A2A1F8}" srcOrd="0" destOrd="0" presId="urn:microsoft.com/office/officeart/2018/2/layout/IconVerticalSolidList"/>
    <dgm:cxn modelId="{48995A5B-D20F-419B-9345-9084523D97D3}" type="presParOf" srcId="{D84E2B6C-ABAE-4BD1-8083-BA80BB8F824F}" destId="{3803F880-022C-48A8-86F1-F31550AC5EB7}" srcOrd="1" destOrd="0" presId="urn:microsoft.com/office/officeart/2018/2/layout/IconVerticalSolidList"/>
    <dgm:cxn modelId="{EDA93696-0855-4308-818F-253B70B6BCD1}" type="presParOf" srcId="{D84E2B6C-ABAE-4BD1-8083-BA80BB8F824F}" destId="{16AFFB7B-2687-4237-BD8C-04D1BAF61D2A}" srcOrd="2" destOrd="0" presId="urn:microsoft.com/office/officeart/2018/2/layout/IconVerticalSolidList"/>
    <dgm:cxn modelId="{A829F7C0-42B8-4178-B853-B71B13492DF1}" type="presParOf" srcId="{D84E2B6C-ABAE-4BD1-8083-BA80BB8F824F}" destId="{C82C182B-80C1-4586-89F8-855195E3C3CB}" srcOrd="3" destOrd="0" presId="urn:microsoft.com/office/officeart/2018/2/layout/IconVerticalSolidList"/>
    <dgm:cxn modelId="{700A4BA3-1019-4E0C-AC78-74754C02A385}" type="presParOf" srcId="{86AE7104-D5F2-4048-8784-702DBF62558A}" destId="{D573324A-EEB6-4C86-83DD-B39476638E24}" srcOrd="1" destOrd="0" presId="urn:microsoft.com/office/officeart/2018/2/layout/IconVerticalSolidList"/>
    <dgm:cxn modelId="{1D9F4909-95E4-4C38-AC2B-9245C30A7F2D}" type="presParOf" srcId="{86AE7104-D5F2-4048-8784-702DBF62558A}" destId="{867175CE-A207-4212-9A23-5172EB7FFD4E}" srcOrd="2" destOrd="0" presId="urn:microsoft.com/office/officeart/2018/2/layout/IconVerticalSolidList"/>
    <dgm:cxn modelId="{63F8FC32-83C4-4A39-A3BA-B221CC0BF5D5}" type="presParOf" srcId="{867175CE-A207-4212-9A23-5172EB7FFD4E}" destId="{5086DE96-4AC1-4061-8654-54B00FEF9C59}" srcOrd="0" destOrd="0" presId="urn:microsoft.com/office/officeart/2018/2/layout/IconVerticalSolidList"/>
    <dgm:cxn modelId="{AC423A8C-DCC5-46E5-A634-F05B4B5D72A1}" type="presParOf" srcId="{867175CE-A207-4212-9A23-5172EB7FFD4E}" destId="{29729261-510E-41E4-BF0B-CBC18956FAEC}" srcOrd="1" destOrd="0" presId="urn:microsoft.com/office/officeart/2018/2/layout/IconVerticalSolidList"/>
    <dgm:cxn modelId="{E29FFA5F-AD57-4DE3-AA73-0E823D5F7066}" type="presParOf" srcId="{867175CE-A207-4212-9A23-5172EB7FFD4E}" destId="{4F46B85F-868F-4780-8AA4-5EF3296D4336}" srcOrd="2" destOrd="0" presId="urn:microsoft.com/office/officeart/2018/2/layout/IconVerticalSolidList"/>
    <dgm:cxn modelId="{B7D3D1C5-21CD-4892-AC3F-B9B4D04649C4}" type="presParOf" srcId="{867175CE-A207-4212-9A23-5172EB7FFD4E}" destId="{B53EB62C-BC31-42EB-BD31-22F3643A0BC2}" srcOrd="3" destOrd="0" presId="urn:microsoft.com/office/officeart/2018/2/layout/IconVerticalSolidList"/>
    <dgm:cxn modelId="{ADB43B9B-31AC-4C59-A5D6-EA19EA6B0C58}" type="presParOf" srcId="{86AE7104-D5F2-4048-8784-702DBF62558A}" destId="{BA9D452B-1EE9-4947-AAB5-088419B5E144}" srcOrd="3" destOrd="0" presId="urn:microsoft.com/office/officeart/2018/2/layout/IconVerticalSolidList"/>
    <dgm:cxn modelId="{778C4010-33A4-472F-BCE5-C69BDBCBB28F}" type="presParOf" srcId="{86AE7104-D5F2-4048-8784-702DBF62558A}" destId="{1F125DEB-B486-483A-BAB0-B46F1874B7B3}" srcOrd="4" destOrd="0" presId="urn:microsoft.com/office/officeart/2018/2/layout/IconVerticalSolidList"/>
    <dgm:cxn modelId="{30C90F01-28C3-40FF-9ABD-F4C5A74B52CF}" type="presParOf" srcId="{1F125DEB-B486-483A-BAB0-B46F1874B7B3}" destId="{411749A2-9320-45A8-A796-3BF3B70C1FDD}" srcOrd="0" destOrd="0" presId="urn:microsoft.com/office/officeart/2018/2/layout/IconVerticalSolidList"/>
    <dgm:cxn modelId="{5528CC8D-AAC0-4B5A-9C6D-A7A94AA2B3D7}" type="presParOf" srcId="{1F125DEB-B486-483A-BAB0-B46F1874B7B3}" destId="{69E46178-A0BA-4898-9069-943A0222A3DB}" srcOrd="1" destOrd="0" presId="urn:microsoft.com/office/officeart/2018/2/layout/IconVerticalSolidList"/>
    <dgm:cxn modelId="{3503C14F-24EC-4378-BB8A-F2D8B67C9B7D}" type="presParOf" srcId="{1F125DEB-B486-483A-BAB0-B46F1874B7B3}" destId="{EA20BCDB-563C-462A-AE5A-2B9C28B3B216}" srcOrd="2" destOrd="0" presId="urn:microsoft.com/office/officeart/2018/2/layout/IconVerticalSolidList"/>
    <dgm:cxn modelId="{D1C1EFE5-4F39-42E8-B816-DF469765A345}" type="presParOf" srcId="{1F125DEB-B486-483A-BAB0-B46F1874B7B3}" destId="{06DCD738-2FB4-4137-AB36-1213CF5F58C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BF5F22-1481-4A4A-ADF6-0A0AF81753FD}">
      <dsp:nvSpPr>
        <dsp:cNvPr id="0" name=""/>
        <dsp:cNvSpPr/>
      </dsp:nvSpPr>
      <dsp:spPr>
        <a:xfrm>
          <a:off x="0" y="2351"/>
          <a:ext cx="4782407" cy="1383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Move around</a:t>
          </a:r>
        </a:p>
      </dsp:txBody>
      <dsp:txXfrm>
        <a:off x="67542" y="69893"/>
        <a:ext cx="4647323" cy="1248514"/>
      </dsp:txXfrm>
    </dsp:sp>
    <dsp:sp modelId="{703C7B95-719F-5242-874F-051947DBDBD0}">
      <dsp:nvSpPr>
        <dsp:cNvPr id="0" name=""/>
        <dsp:cNvSpPr/>
      </dsp:nvSpPr>
      <dsp:spPr>
        <a:xfrm>
          <a:off x="0" y="1483869"/>
          <a:ext cx="4782407" cy="1383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Jump a bit</a:t>
          </a:r>
        </a:p>
      </dsp:txBody>
      <dsp:txXfrm>
        <a:off x="67542" y="1551411"/>
        <a:ext cx="4647323" cy="1248514"/>
      </dsp:txXfrm>
    </dsp:sp>
    <dsp:sp modelId="{F56411F9-2F00-3F4D-A795-A2B90213258C}">
      <dsp:nvSpPr>
        <dsp:cNvPr id="0" name=""/>
        <dsp:cNvSpPr/>
      </dsp:nvSpPr>
      <dsp:spPr>
        <a:xfrm>
          <a:off x="0" y="2965388"/>
          <a:ext cx="4782407" cy="138359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Don’t worry about the inventory etc yet</a:t>
          </a:r>
        </a:p>
      </dsp:txBody>
      <dsp:txXfrm>
        <a:off x="67542" y="3032930"/>
        <a:ext cx="4647323" cy="12485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357C58-DAC7-4F3C-9BE0-DC5AE4A2A1F8}">
      <dsp:nvSpPr>
        <dsp:cNvPr id="0" name=""/>
        <dsp:cNvSpPr/>
      </dsp:nvSpPr>
      <dsp:spPr>
        <a:xfrm>
          <a:off x="0" y="699"/>
          <a:ext cx="6571413" cy="16366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03F880-022C-48A8-86F1-F31550AC5EB7}">
      <dsp:nvSpPr>
        <dsp:cNvPr id="0" name=""/>
        <dsp:cNvSpPr/>
      </dsp:nvSpPr>
      <dsp:spPr>
        <a:xfrm>
          <a:off x="495087" y="368946"/>
          <a:ext cx="900159" cy="90015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2C182B-80C1-4586-89F8-855195E3C3CB}">
      <dsp:nvSpPr>
        <dsp:cNvPr id="0" name=""/>
        <dsp:cNvSpPr/>
      </dsp:nvSpPr>
      <dsp:spPr>
        <a:xfrm>
          <a:off x="1890334" y="699"/>
          <a:ext cx="4681078" cy="16366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212" tIns="173212" rIns="173212" bIns="17321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Press C to  open coding</a:t>
          </a:r>
        </a:p>
      </dsp:txBody>
      <dsp:txXfrm>
        <a:off x="1890334" y="699"/>
        <a:ext cx="4681078" cy="1636653"/>
      </dsp:txXfrm>
    </dsp:sp>
    <dsp:sp modelId="{5086DE96-4AC1-4061-8654-54B00FEF9C59}">
      <dsp:nvSpPr>
        <dsp:cNvPr id="0" name=""/>
        <dsp:cNvSpPr/>
      </dsp:nvSpPr>
      <dsp:spPr>
        <a:xfrm>
          <a:off x="0" y="2046516"/>
          <a:ext cx="6571413" cy="16366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729261-510E-41E4-BF0B-CBC18956FAEC}">
      <dsp:nvSpPr>
        <dsp:cNvPr id="0" name=""/>
        <dsp:cNvSpPr/>
      </dsp:nvSpPr>
      <dsp:spPr>
        <a:xfrm>
          <a:off x="495087" y="2414763"/>
          <a:ext cx="900159" cy="90015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3EB62C-BC31-42EB-BD31-22F3643A0BC2}">
      <dsp:nvSpPr>
        <dsp:cNvPr id="0" name=""/>
        <dsp:cNvSpPr/>
      </dsp:nvSpPr>
      <dsp:spPr>
        <a:xfrm>
          <a:off x="1890334" y="2046516"/>
          <a:ext cx="4681078" cy="16366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212" tIns="173212" rIns="173212" bIns="17321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Select new project</a:t>
          </a:r>
        </a:p>
      </dsp:txBody>
      <dsp:txXfrm>
        <a:off x="1890334" y="2046516"/>
        <a:ext cx="4681078" cy="1636653"/>
      </dsp:txXfrm>
    </dsp:sp>
    <dsp:sp modelId="{411749A2-9320-45A8-A796-3BF3B70C1FDD}">
      <dsp:nvSpPr>
        <dsp:cNvPr id="0" name=""/>
        <dsp:cNvSpPr/>
      </dsp:nvSpPr>
      <dsp:spPr>
        <a:xfrm>
          <a:off x="0" y="4092333"/>
          <a:ext cx="6571413" cy="163665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E46178-A0BA-4898-9069-943A0222A3DB}">
      <dsp:nvSpPr>
        <dsp:cNvPr id="0" name=""/>
        <dsp:cNvSpPr/>
      </dsp:nvSpPr>
      <dsp:spPr>
        <a:xfrm>
          <a:off x="495087" y="4460580"/>
          <a:ext cx="900159" cy="90015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DCD738-2FB4-4137-AB36-1213CF5F58CE}">
      <dsp:nvSpPr>
        <dsp:cNvPr id="0" name=""/>
        <dsp:cNvSpPr/>
      </dsp:nvSpPr>
      <dsp:spPr>
        <a:xfrm>
          <a:off x="1890334" y="4092333"/>
          <a:ext cx="4681078" cy="16366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212" tIns="173212" rIns="173212" bIns="173212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Give it a name</a:t>
          </a:r>
        </a:p>
      </dsp:txBody>
      <dsp:txXfrm>
        <a:off x="1890334" y="4092333"/>
        <a:ext cx="4681078" cy="16366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63810E-7489-3644-B443-F71DC75830ED}" type="datetimeFigureOut">
              <a:rPr lang="en-US" smtClean="0"/>
              <a:t>10/13/20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C9740-CE5E-3049-98CA-693388392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193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According</a:t>
            </a:r>
            <a:r>
              <a:rPr lang="en-GB" baseline="0" dirty="0"/>
              <a:t> to Hattie’s research, d</a:t>
            </a:r>
            <a:r>
              <a:rPr lang="en-GB" dirty="0"/>
              <a:t>esired effects have a size of .40 or more. Some</a:t>
            </a:r>
            <a:r>
              <a:rPr lang="en-GB" baseline="0" dirty="0"/>
              <a:t> of t</a:t>
            </a:r>
            <a:r>
              <a:rPr lang="en-GB" dirty="0"/>
              <a:t>he</a:t>
            </a:r>
            <a:r>
              <a:rPr lang="en-GB" baseline="0" dirty="0"/>
              <a:t> strategies associated with these desired effects are: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1200" dirty="0"/>
              <a:t>Feedback</a:t>
            </a:r>
            <a:r>
              <a:rPr lang="en-GB" altLang="en-US" sz="1200" baseline="0" dirty="0"/>
              <a:t>                                                                                                        </a:t>
            </a:r>
            <a:r>
              <a:rPr lang="en-GB" altLang="en-US" sz="1200" dirty="0"/>
              <a:t>0.73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1200" dirty="0"/>
              <a:t>Teacher-Student Relationships		                        0.72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1200" dirty="0"/>
              <a:t>Mastery Learning				0.58	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1200" dirty="0"/>
              <a:t>Challenge of Goals				0.56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1200" dirty="0"/>
              <a:t>Peer Tutoring					0.55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1200" dirty="0"/>
              <a:t>Expectations					0.43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1388D-75C6-4898-98AA-B8A274487FC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8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6847D-1CF6-46BA-B46B-48BED0604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 cap="all" spc="1500" baseline="0">
                <a:latin typeface="+mj-lt"/>
                <a:ea typeface="Source Sans Pro SemiBold" panose="020B0603030403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4F5A5-C931-4A4C-B6B1-EF4C95965B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cap="all" spc="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4AEC-B6E4-439C-B716-EBE3D4D1D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0F569-AC90-44EB-9EF4-4E5C2F5D823C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8BC18-102E-45BF-8FEA-801E9C59D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8BF5F-B1F8-461F-9B3D-7D50D0242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D6BF779-0B8C-4CC2-9268-9506AD0C5331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01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88500-1605-41EA-A15F-9B79DF7E4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14AC8-25A5-4D7F-BF23-CB20AA2EC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8997F1B7-1EE7-4EA5-A5A4-866F9A810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5E13483-2FB6-4753-8402-06FDC3498E0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88F0DF22-F640-4002-B783-DF1C6A9473F6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C2787B8-7984-4332-B611-D3D3DE898FE0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AF3646C-B3D7-4F57-8FD2-CD93CEB39214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65FA7DA-93A0-43A4-834C-0F1BB9806A8C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95D22-0146-4DE2-9E78-4C00333D4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D79EF-17C8-45D8-9866-DAF5723FC604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9717A-A1FE-485D-AFFF-2C7026C71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DB88B-64CF-4100-8F07-D191DD79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04332FF-8349-42A5-B5C8-5EE3825CE25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34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BFE6C-EBF1-47DE-8468-E7125172B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04992-D139-48DC-BCCE-D71EA23CA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A8C5E768-0E62-4DE7-A0AF-93121DA843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402845F-9E8A-41E1-B051-1AAA46C997A2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A45C410-5FD0-4339-A3BC-A865DE4190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7B0B703-8BA8-483C-A433-C44C809687DE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ECCFA03D-B879-419B-88B9-F4F3645C8AF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6B0260A-6B2D-4F54-8614-60BC3103E166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AB8F6-0796-47E9-B1D4-760B7CCFC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C2ADC-3680-4013-A757-E4663495DB98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86FC0-7327-44D9-B689-0AE73FD25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9D265-BFBA-4C93-9B1A-B9483AE6B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4F5FEB-DE92-47DA-8C46-DC088E8960A4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377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37BE-B22F-40EE-94F0-04549BC56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71582-4BAF-4211-AD4A-476ED6EB11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9DCF6B-C800-4345-BAE9-EE9FA6590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E6190A1E-5381-43C4-B058-7758339984D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7E35469-0BEA-4E5E-955F-1AA300A62DE5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8F650BE-565E-4A52-8143-7A87700FC5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86A3F89-AA2A-44E5-915E-C47A069EB68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C57F514-AB27-4489-8D3C-01DD1025DDAD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141169F-1C39-4D04-AF32-D0D14D004B05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087465-759F-4895-8FC6-DD464FB91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1BA94-5DCA-4F19-960F-0FB2BD5EE85A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1AA18-D8A5-44D9-881C-522258E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BA574-A76A-4F4C-8CBD-768278B66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793E083-ADC4-4391-83DD-781529A6611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540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1B666-D6BE-4FA8-9CF1-F15FD58B0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CE4B4A-DE64-4563-83CD-C40B1D681D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DA0314-0202-4E6D-8352-C28376A9C0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B56083-87B4-4603-B6FF-A9EB68E3E6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3708CF-F028-4917-A9CB-59BF5248A2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10" name="Graphic 185">
            <a:extLst>
              <a:ext uri="{FF2B5EF4-FFF2-40B4-BE49-F238E27FC236}">
                <a16:creationId xmlns:a16="http://schemas.microsoft.com/office/drawing/2014/main" id="{81B934BF-E239-47E1-93E9-EA3182162D21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3BBF177-5044-426A-93ED-64BDC84BF184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4270648-77F5-4D28-B691-DA57AA28FD73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086B770-2F70-4B7B-9525-286BBD63AD7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7DDC14D-7AE3-41CD-ADFC-A3601D4F9DF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2181834-8401-4B66-85EE-1CBF57807DA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33C091-3B62-4087-9A97-63BBE28CF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ED947-38D9-44AC-8B89-E79758333B77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0710C3-2723-4847-BCAF-96D9FAE50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618B2C-95AC-4438-97FD-07ACF297B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6B0F5A7-6E8A-4BCD-8F1F-233ECD21B26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35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9CF7F-748D-4598-983E-96A2BE269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grpSp>
        <p:nvGrpSpPr>
          <p:cNvPr id="6" name="Graphic 185">
            <a:extLst>
              <a:ext uri="{FF2B5EF4-FFF2-40B4-BE49-F238E27FC236}">
                <a16:creationId xmlns:a16="http://schemas.microsoft.com/office/drawing/2014/main" id="{DFD4D3BE-80D4-4E69-9C76-F0D8517DF690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0B6E97F-00E1-4372-8978-8BCBDC9026E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C7651B7-7A30-4AFA-A4D7-0B0C5D2DDA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D2FC5CA-556B-4409-B084-34753A1F04E6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E63FB41-EE1F-4889-9096-3A38936330D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D19F3B-7B3E-4861-8FDA-D0116C96C16E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0A2C46-C908-4010-AAE2-9FA41B14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1E23F-BD3C-4F23-B116-2B758120C8AC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CF5279-7D37-4D98-9A70-987C84F6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96FAD0-59EF-49AA-BBC6-A0EC184DD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76EB399-18D2-46D5-8757-35FCFF8EA80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591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aphic 185">
            <a:extLst>
              <a:ext uri="{FF2B5EF4-FFF2-40B4-BE49-F238E27FC236}">
                <a16:creationId xmlns:a16="http://schemas.microsoft.com/office/drawing/2014/main" id="{773CCE17-EE0F-40E0-B7AE-CF7677B64709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0AC6C4E-6EA5-454A-AB84-8B94D8B585EC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4329338-925B-4677-BA6E-4357D37DB54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34C0A08-043F-4818-BA1D-BCC9F811A87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CB185DD-ED0D-4633-8098-95C4A6F177C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D50526-B611-40B6-BB45-AE82F0EF5992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08C302-4224-4668-8CAC-3267172A0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CFAA9-6D59-4D98-869E-ACBDB83B2CA4}" type="datetime1">
              <a:rPr lang="en-US" smtClean="0"/>
              <a:t>10/13/20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C8FC22-AEB6-4BAF-BF93-41A2C757C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2CA88A-5462-4F17-AFA0-52721ADDB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0CCC791-94D7-4BB8-9EDF-423CEA1F6215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207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AC37-C5B5-462A-BE4A-E55CEBF2A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B007F-32A8-4688-BBEF-4FCB99DF5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F2E2EB-BF8A-44A4-8AE0-BD6C31B1D9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FC9E188F-54C8-4547-9F8C-525712AD7DB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99C4538-3939-47A9-A590-09FF21960653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541CA75-5D05-4996-A26D-CE0C909CD5F7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6305856-26BC-4BCC-BEF3-5E9CED94177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C69651C-AC37-4CD2-8367-19297D7E2389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3E9031B-BA8D-4D9D-9BB3-A16F7A80F85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9840A2-CF60-4C47-B955-E65BC451F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0804-27E3-430A-BB42-B831260DE39A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79DC6E-CC55-47AB-A405-5FB7EE2D1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5D5E7D-EBA7-4DB0-8C78-7EB8A85F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5B051DE-636E-4B3C-9886-2055CE23E49A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69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1D355-3146-41D1-B7DC-20B8ACE39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D4AAFB-E8F8-4FD1-8C6A-ED2C3FAD50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051AF1-B16F-43B9-95CC-C17B570DEC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C8B77273-9FF7-4B93-8385-AD09A5F86AE5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117A673-3729-4EAD-9E8C-52BEBF74B857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E8DB752-94CD-4A94-BDE3-DD285EB89F3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2F8DDFC-E5CA-4F36-B2BE-BCE49D4F6C9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BB589AE-2F9C-4C83-8DC7-1205CB03752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AC9A2DE-3C9E-4CD0-8C7A-CC5F9F9942E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8C8714-2467-4715-934E-6787C84F7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22DE3-3D1A-4D53-B9A6-6C7463B8C992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6F13D6-03EC-4D31-8BB1-9FFDE3633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65D4DD-A2A4-4DF6-9527-E5F12FEB9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D202F3A-9FDE-4E11-B865-FBAEC415F88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381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3A871-D377-4EC0-9ACF-86842F01E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D53202-92A9-45A3-B812-777DB9578B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7196FB0C-3A9D-4892-90C9-21F3459AAD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6938C96-CF0F-4B69-A695-913F11BFC6F0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CA7E6BB-6B60-4BF5-9D3E-A3FE782EF5B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F693EDA-57B3-4AEB-863B-B198C2A5A8E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3A04A96-045F-4B6E-AEEE-11A2FA01B4F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FB357DC-5AD3-44F4-879B-5AD6B18AC36F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2CA47F-83AD-4BE3-AC2F-6C17883F7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A7D41-E8B7-4A0B-B861-3EC4AE88917D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18A72-3200-4597-A9C5-0D9ECFF3E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055A-71D4-49B4-8A8F-19AFDB84E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B0E5D27-C447-432F-982D-B60FDD6F34A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20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C59DBB-9256-464D-8A6A-8BDA71541D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25E310-E6CB-4838-8E9B-B288DA552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BCF412A8-E798-47AD-ABD9-98D76A55D30B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E70160C5-475D-401A-AEE2-2C04E99A1518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7CC7CE9-9C7F-49C2-8609-47BF523390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26FD5F1-978C-45AF-9086-D5DBE1F01681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873AB1C-723A-4FB4-9B23-65BAF507483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1DE5510-5094-4FA4-96E5-AD4841D1C38A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E2202-679F-48B0-B2DD-F6F547112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4823-0B19-4B4E-A643-7A3B0A3D24D6}" type="datetime1">
              <a:rPr lang="en-US" smtClean="0"/>
              <a:t>10/13/20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7BC83D-E4C0-49E1-ADA1-1AF403984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F211E-B2EA-4CDC-9E84-B68983949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FE2F5FD-5D31-4C1D-82F8-93624C7B0A3C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410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33F5C3-CD4B-4472-B59A-49D460CB1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72236B-AB2C-4D6F-AE15-700992DA9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0F509-07BE-4446-8772-F44E09936B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5ECD8B30-1B71-45A1-8314-D59C86F581E1}" type="datetime1">
              <a:rPr lang="en-US" smtClean="0"/>
              <a:pPr/>
              <a:t>10/13/20</a:t>
            </a:fld>
            <a:endParaRPr lang="en-US" b="1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B927E-3833-4F85-99B5-56B5F1E540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r>
              <a:rPr lang="en-US" dirty="0"/>
              <a:t>Sample Footer Text</a:t>
            </a:r>
            <a:endParaRPr lang="en-US" b="1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8CB64-4E98-43DE-B543-7BE5B329DB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F3450C42-9A0B-4425-92C2-70FCF7C45734}" type="slidenum">
              <a:rPr lang="en-US" smtClean="0"/>
              <a:pPr/>
              <a:t>‹#›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83843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8" r:id="rId6"/>
    <p:sldLayoutId id="2147483693" r:id="rId7"/>
    <p:sldLayoutId id="2147483694" r:id="rId8"/>
    <p:sldLayoutId id="2147483695" r:id="rId9"/>
    <p:sldLayoutId id="2147483697" r:id="rId10"/>
    <p:sldLayoutId id="214748369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education.minecraft.net/wp-content/uploads/MakeCode-for-Minecraft-Agent.pdf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85">
            <a:extLst>
              <a:ext uri="{FF2B5EF4-FFF2-40B4-BE49-F238E27FC236}">
                <a16:creationId xmlns:a16="http://schemas.microsoft.com/office/drawing/2014/main" id="{773CCE17-EE0F-40E0-B7AE-CF7677B64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AC6C4E-6EA5-454A-AB84-8B94D8B5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4329338-925B-4677-BA6E-4357D37D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34C0A08-043F-4818-BA1D-BCC9F811A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CB185DD-ED0D-4633-8098-95C4A6F17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2AD50526-B611-40B6-BB45-AE82F0EF5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70CCC791-94D7-4BB8-9EDF-423CEA1F62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D55A19D-297C-4231-AD1F-08EF9B4AA8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ECC6C0-78B3-4A4C-8453-ABECB1D29E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61" r="26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5BD12E1-AB08-48AC-9D78-07E83A409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3369" y="372041"/>
            <a:ext cx="978631" cy="1957264"/>
          </a:xfrm>
          <a:custGeom>
            <a:avLst/>
            <a:gdLst>
              <a:gd name="connsiteX0" fmla="*/ 978631 w 978631"/>
              <a:gd name="connsiteY0" fmla="*/ 0 h 1957264"/>
              <a:gd name="connsiteX1" fmla="*/ 978631 w 978631"/>
              <a:gd name="connsiteY1" fmla="*/ 337451 h 1957264"/>
              <a:gd name="connsiteX2" fmla="*/ 337450 w 978631"/>
              <a:gd name="connsiteY2" fmla="*/ 978631 h 1957264"/>
              <a:gd name="connsiteX3" fmla="*/ 978631 w 978631"/>
              <a:gd name="connsiteY3" fmla="*/ 1619811 h 1957264"/>
              <a:gd name="connsiteX4" fmla="*/ 978631 w 978631"/>
              <a:gd name="connsiteY4" fmla="*/ 1957264 h 1957264"/>
              <a:gd name="connsiteX5" fmla="*/ 0 w 978631"/>
              <a:gd name="connsiteY5" fmla="*/ 978631 h 1957264"/>
              <a:gd name="connsiteX6" fmla="*/ 978631 w 978631"/>
              <a:gd name="connsiteY6" fmla="*/ 0 h 1957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8631" h="1957264">
                <a:moveTo>
                  <a:pt x="978631" y="0"/>
                </a:moveTo>
                <a:lnTo>
                  <a:pt x="978631" y="337451"/>
                </a:lnTo>
                <a:cubicBezTo>
                  <a:pt x="624550" y="337451"/>
                  <a:pt x="337450" y="624550"/>
                  <a:pt x="337450" y="978631"/>
                </a:cubicBezTo>
                <a:cubicBezTo>
                  <a:pt x="337450" y="1332713"/>
                  <a:pt x="624550" y="1619811"/>
                  <a:pt x="978631" y="1619811"/>
                </a:cubicBezTo>
                <a:lnTo>
                  <a:pt x="978631" y="1957264"/>
                </a:lnTo>
                <a:cubicBezTo>
                  <a:pt x="438155" y="1957264"/>
                  <a:pt x="0" y="1519107"/>
                  <a:pt x="0" y="978631"/>
                </a:cubicBezTo>
                <a:cubicBezTo>
                  <a:pt x="0" y="438155"/>
                  <a:pt x="438155" y="0"/>
                  <a:pt x="978631" y="0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DC2134FB-41CB-4835-9ABE-34E09235E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3369" y="372041"/>
            <a:ext cx="978631" cy="1957264"/>
          </a:xfrm>
          <a:custGeom>
            <a:avLst/>
            <a:gdLst>
              <a:gd name="connsiteX0" fmla="*/ 978631 w 978631"/>
              <a:gd name="connsiteY0" fmla="*/ 0 h 1957264"/>
              <a:gd name="connsiteX1" fmla="*/ 978631 w 978631"/>
              <a:gd name="connsiteY1" fmla="*/ 337451 h 1957264"/>
              <a:gd name="connsiteX2" fmla="*/ 337450 w 978631"/>
              <a:gd name="connsiteY2" fmla="*/ 978631 h 1957264"/>
              <a:gd name="connsiteX3" fmla="*/ 978631 w 978631"/>
              <a:gd name="connsiteY3" fmla="*/ 1619811 h 1957264"/>
              <a:gd name="connsiteX4" fmla="*/ 978631 w 978631"/>
              <a:gd name="connsiteY4" fmla="*/ 1957264 h 1957264"/>
              <a:gd name="connsiteX5" fmla="*/ 0 w 978631"/>
              <a:gd name="connsiteY5" fmla="*/ 978631 h 1957264"/>
              <a:gd name="connsiteX6" fmla="*/ 978631 w 978631"/>
              <a:gd name="connsiteY6" fmla="*/ 0 h 1957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8631" h="1957264">
                <a:moveTo>
                  <a:pt x="978631" y="0"/>
                </a:moveTo>
                <a:lnTo>
                  <a:pt x="978631" y="337451"/>
                </a:lnTo>
                <a:cubicBezTo>
                  <a:pt x="624550" y="337451"/>
                  <a:pt x="337450" y="624550"/>
                  <a:pt x="337450" y="978631"/>
                </a:cubicBezTo>
                <a:cubicBezTo>
                  <a:pt x="337450" y="1332713"/>
                  <a:pt x="624550" y="1619811"/>
                  <a:pt x="978631" y="1619811"/>
                </a:cubicBezTo>
                <a:lnTo>
                  <a:pt x="978631" y="1957264"/>
                </a:lnTo>
                <a:cubicBezTo>
                  <a:pt x="438155" y="1957264"/>
                  <a:pt x="0" y="1519107"/>
                  <a:pt x="0" y="978631"/>
                </a:cubicBezTo>
                <a:cubicBezTo>
                  <a:pt x="0" y="438155"/>
                  <a:pt x="438155" y="0"/>
                  <a:pt x="978631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BD92D0D-80C0-40C4-A942-F10B4660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0236" y="5217234"/>
            <a:ext cx="515928" cy="515928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C5E0534-1245-40ED-BD5C-427E7EB88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0236" y="5217234"/>
            <a:ext cx="515928" cy="515928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675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C1D1FA3-6212-4B97-9B1E-C7F81247C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1C51958-04D4-4687-95A2-95DCDCF47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9AFCB35-9C04-4524-A0B1-57FF6865D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9265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11AD2AD-0BA0-4DD3-8EEA-84686A0E7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239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879937-6629-E64F-83AD-E33BFC50F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1854" y="633046"/>
            <a:ext cx="4834021" cy="1314996"/>
          </a:xfrm>
        </p:spPr>
        <p:txBody>
          <a:bodyPr anchor="b">
            <a:normAutofit/>
          </a:bodyPr>
          <a:lstStyle/>
          <a:p>
            <a:r>
              <a:rPr lang="en-US" dirty="0"/>
              <a:t>Setup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7E242-D443-E84F-8836-8D6C68D6B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1854" y="2125737"/>
            <a:ext cx="4834021" cy="4044463"/>
          </a:xfrm>
        </p:spPr>
        <p:txBody>
          <a:bodyPr>
            <a:normAutofit/>
          </a:bodyPr>
          <a:lstStyle/>
          <a:p>
            <a:r>
              <a:rPr lang="en-US" dirty="0"/>
              <a:t>Play</a:t>
            </a:r>
          </a:p>
          <a:p>
            <a:r>
              <a:rPr lang="en-US" dirty="0"/>
              <a:t>Create </a:t>
            </a:r>
          </a:p>
          <a:p>
            <a:r>
              <a:rPr lang="en-US" dirty="0"/>
              <a:t>New</a:t>
            </a:r>
          </a:p>
          <a:p>
            <a:r>
              <a:rPr lang="en-US" dirty="0"/>
              <a:t>Give a name</a:t>
            </a:r>
          </a:p>
          <a:p>
            <a:r>
              <a:rPr lang="en-US" dirty="0"/>
              <a:t>Game Mode: change to Creative</a:t>
            </a:r>
          </a:p>
          <a:p>
            <a:r>
              <a:rPr lang="en-US" dirty="0"/>
              <a:t>World Type: change to flat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F17103-0F42-F74C-8B7A-11FE791555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4746" y="956968"/>
            <a:ext cx="5212288" cy="5264940"/>
          </a:xfrm>
          <a:prstGeom prst="rect">
            <a:avLst/>
          </a:prstGeom>
        </p:spPr>
      </p:pic>
      <p:grpSp>
        <p:nvGrpSpPr>
          <p:cNvPr id="19" name="Graphic 185">
            <a:extLst>
              <a:ext uri="{FF2B5EF4-FFF2-40B4-BE49-F238E27FC236}">
                <a16:creationId xmlns:a16="http://schemas.microsoft.com/office/drawing/2014/main" id="{0C156BF8-7FF7-440F-BE2B-417DFFE8B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7280-C3E7-4DF6-A345-B9FEF6EF8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78365A8-666B-4417-9D3C-554E6E6B2C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E71CAAFA-0A31-4308-AB9F-B1C84ABDF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6AB1D25-144D-4BB4-A45C-60B8A094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69F0FB4-779A-48FC-AC33-784F177C9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8968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3C4EB-F44D-D44E-89CD-95AC498DA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Getting to know the area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5D86AF3-72EC-4F73-8D8A-1BF650DB360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478240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5B061EBB-04E6-8746-9A34-753EF44F54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8808" y="398863"/>
            <a:ext cx="5733192" cy="577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758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7D6BF779-0B8C-4CC2-9268-9506AD0C5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A397E3E-B90C-4D82-BAAA-36F7AC6A4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06E1927-99D9-0B49-86DC-3467FAF65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6764" b="17970"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ln w="28575">
            <a:noFill/>
          </a:ln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159DD56B-DD2F-4663-813C-9D2D1E56F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7603955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3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16C8D8F-10E9-4498-ABDB-0F923F8B6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47167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6617B5AA-8A0D-41D3-B2EF-8BC53E3B7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47167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1E5A83E3-8A11-4492-BB6E-F5F224031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86902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572EB308-9A4E-4332-A908-22F2978D7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86902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B7A900B-006E-46F4-831E-5AABAEE45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4492" y="1103896"/>
            <a:ext cx="4965868" cy="4598497"/>
            <a:chOff x="1674895" y="1345036"/>
            <a:chExt cx="5428610" cy="4210939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2C1D3151-5F97-4860-B56C-C98BD62CC2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AD33695-C117-4AEE-9AF5-65F13C6CC3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90A7F83A-9728-4030-8E45-9ECF1ABCCC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039" y="1073782"/>
            <a:ext cx="4860256" cy="452926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3A9814-807D-7F4B-A464-0ED4836FE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54952"/>
            <a:ext cx="4324642" cy="29396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200" b="1" cap="all" spc="1500">
                <a:ea typeface="Source Sans Pro SemiBold" panose="020B0603030403020204" pitchFamily="34" charset="0"/>
              </a:rPr>
              <a:t>Left Click to DESTROY!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634" y="4727300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E44D629-6B8E-4D88-A77E-149C0ED03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634" y="4727300"/>
            <a:ext cx="319941" cy="319941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679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34CC3FF-7AA4-46F4-8B24-2F9383D86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5511" y="805742"/>
            <a:ext cx="3647770" cy="3193211"/>
            <a:chOff x="1674895" y="1345036"/>
            <a:chExt cx="5428610" cy="421093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5E42E8-8B96-4FF0-9DCC-7E2084C0F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8FEA8A4-ED0E-429C-884B-1599153B8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AEBFCD5-5356-4326-8D39-8235A46CD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5" y="685805"/>
            <a:ext cx="3624947" cy="3193211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932AE4-B369-CB42-A8BC-11A787EC5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584" y="859808"/>
            <a:ext cx="3543197" cy="2878986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E is for inventory</a:t>
            </a:r>
            <a:endParaRPr lang="en-US"/>
          </a:p>
        </p:txBody>
      </p:sp>
      <p:grpSp>
        <p:nvGrpSpPr>
          <p:cNvPr id="20" name="Graphic 4">
            <a:extLst>
              <a:ext uri="{FF2B5EF4-FFF2-40B4-BE49-F238E27FC236}">
                <a16:creationId xmlns:a16="http://schemas.microsoft.com/office/drawing/2014/main" id="{5F2AA49C-5AC0-41C7-BFAF-74B8D8293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rgbClr val="FFFFFF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8A750A0-64B5-41B2-B525-A914EB40B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8216C77-85C1-4BDC-87A8-7E7593320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471AED48-754E-41AC-9ECC-DB25976447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8005417-D297-404F-82A5-8C4393E85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7F942D6-2D0C-4894-81F0-6F81714BA4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4FAD802E-9670-4B80-876B-3FF64D29A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38AF437-0BFB-40E4-ADA0-5749919AA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F8BC9C3D-CBBE-4D29-9DAC-98B3CAF39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A7016629-22ED-494E-9205-594895DA9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FF3CC1E-0ED4-4599-9B4E-F057769B96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65A4B3A-F9A7-4FA6-A7F3-EA08E0BA1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783B6A14-A56D-4B95-8395-89CF53A09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9F0868B-B193-43B6-BB1E-1FF72993E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5" name="Graphic 4">
            <a:extLst>
              <a:ext uri="{FF2B5EF4-FFF2-40B4-BE49-F238E27FC236}">
                <a16:creationId xmlns:a16="http://schemas.microsoft.com/office/drawing/2014/main" id="{BB32367D-C4F2-49D5-A586-298C7CA821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chemeClr val="tx1"/>
          </a:solidFill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E1FF7EE7-ACA2-4BFF-BA75-7FAE93FBB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8647462E-B5E8-4F02-A1E4-BD0380A224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412CE109-6153-414A-B2D6-C4F9C6FA2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AF530F5-D68D-4BC8-8984-F1A8B5DEB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2EB69747-F9DD-4B80-B488-D5565D0BC6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73AFB787-B8A4-4269-9DA9-FF4A660303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6E682D93-25A6-4D91-9A81-3F247BBEE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9D5F48B5-53B4-4DA8-B929-6AFF506589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8CA195A3-2A74-4D13-A1B8-24765E26B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B98F1918-C39D-4713-AB21-685A94435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3592273-DEE6-42E1-B824-11D544332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2D6F82B-B619-4D8B-85AE-0E57103BA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246C574-90D4-412B-9444-203F7C83CD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22D0E-217D-2343-B0A5-6311202F4B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270" y="685805"/>
            <a:ext cx="4974771" cy="5534019"/>
          </a:xfrm>
        </p:spPr>
        <p:txBody>
          <a:bodyPr>
            <a:normAutofit/>
          </a:bodyPr>
          <a:lstStyle/>
          <a:p>
            <a:r>
              <a:rPr lang="en-US" dirty="0"/>
              <a:t>Click and drag some objects to your inventory </a:t>
            </a:r>
          </a:p>
          <a:p>
            <a:endParaRPr lang="en-US" dirty="0"/>
          </a:p>
          <a:p>
            <a:r>
              <a:rPr lang="en-US" dirty="0"/>
              <a:t>If unfamiliar, type block into the search and click and drag a few blocks into your inventory</a:t>
            </a:r>
          </a:p>
          <a:p>
            <a:endParaRPr lang="en-US" dirty="0"/>
          </a:p>
          <a:p>
            <a:r>
              <a:rPr lang="en-US" dirty="0"/>
              <a:t>Press ESC or E again to exit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A94471D-587E-1844-A302-16A869049A33}"/>
              </a:ext>
            </a:extLst>
          </p:cNvPr>
          <p:cNvGrpSpPr/>
          <p:nvPr/>
        </p:nvGrpSpPr>
        <p:grpSpPr>
          <a:xfrm>
            <a:off x="1276814" y="2954187"/>
            <a:ext cx="4917985" cy="3432879"/>
            <a:chOff x="6672761" y="1408651"/>
            <a:chExt cx="4343400" cy="303180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8581C2D-94EE-F14A-AE37-0098D97BEF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72761" y="1408651"/>
              <a:ext cx="4343400" cy="2921000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94F396A-D546-154B-A50E-228A6E48E26E}"/>
                </a:ext>
              </a:extLst>
            </p:cNvPr>
            <p:cNvSpPr txBox="1"/>
            <p:nvPr/>
          </p:nvSpPr>
          <p:spPr>
            <a:xfrm>
              <a:off x="7795598" y="1936429"/>
              <a:ext cx="1963999" cy="369332"/>
            </a:xfrm>
            <a:prstGeom prst="rect">
              <a:avLst/>
            </a:prstGeom>
            <a:noFill/>
          </p:spPr>
          <p:txBody>
            <a:bodyPr wrap="none" rtlCol="0">
              <a:normAutofit/>
            </a:bodyPr>
            <a:lstStyle/>
            <a:p>
              <a:pPr>
                <a:lnSpc>
                  <a:spcPct val="90000"/>
                </a:lnSpc>
                <a:spcAft>
                  <a:spcPts val="600"/>
                </a:spcAft>
              </a:pPr>
              <a:r>
                <a:rPr lang="en-US" sz="1300" b="1">
                  <a:solidFill>
                    <a:srgbClr val="FF0000"/>
                  </a:solidFill>
                </a:rPr>
                <a:t>All possible items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209CFAC-3493-1643-8648-34C59D1604D8}"/>
                </a:ext>
              </a:extLst>
            </p:cNvPr>
            <p:cNvSpPr txBox="1"/>
            <p:nvPr/>
          </p:nvSpPr>
          <p:spPr>
            <a:xfrm>
              <a:off x="8010157" y="4071123"/>
              <a:ext cx="1276311" cy="369332"/>
            </a:xfrm>
            <a:prstGeom prst="rect">
              <a:avLst/>
            </a:prstGeom>
            <a:noFill/>
          </p:spPr>
          <p:txBody>
            <a:bodyPr wrap="none" rtlCol="0">
              <a:normAutofit/>
            </a:bodyPr>
            <a:lstStyle/>
            <a:p>
              <a:pPr>
                <a:lnSpc>
                  <a:spcPct val="90000"/>
                </a:lnSpc>
                <a:spcAft>
                  <a:spcPts val="600"/>
                </a:spcAft>
              </a:pPr>
              <a:r>
                <a:rPr lang="en-US" sz="1300" b="1">
                  <a:solidFill>
                    <a:srgbClr val="FF0000"/>
                  </a:solidFill>
                </a:rPr>
                <a:t>Your items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2C3E60C9-EA93-C04B-BC95-794E3DFDF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556" y="4827912"/>
            <a:ext cx="3115728" cy="199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417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2F1863-A23B-C647-9AD3-07D48488CE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623" y="3104705"/>
            <a:ext cx="3604854" cy="321733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134CC3FF-7AA4-46F4-8B24-2F9383D86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5511" y="805742"/>
            <a:ext cx="3647770" cy="3193211"/>
            <a:chOff x="1674895" y="1345036"/>
            <a:chExt cx="5428610" cy="4210939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75E42E8-8B96-4FF0-9DCC-7E2084C0F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8FEA8A4-ED0E-429C-884B-1599153B8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AEBFCD5-5356-4326-8D39-8235A46CD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5" y="685805"/>
            <a:ext cx="3624947" cy="3193211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39E5EF-3603-CB4D-A901-34C0B67AF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584" y="859808"/>
            <a:ext cx="3543197" cy="2878986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Build!</a:t>
            </a:r>
            <a:endParaRPr lang="en-US"/>
          </a:p>
        </p:txBody>
      </p:sp>
      <p:grpSp>
        <p:nvGrpSpPr>
          <p:cNvPr id="17" name="Graphic 4">
            <a:extLst>
              <a:ext uri="{FF2B5EF4-FFF2-40B4-BE49-F238E27FC236}">
                <a16:creationId xmlns:a16="http://schemas.microsoft.com/office/drawing/2014/main" id="{5F2AA49C-5AC0-41C7-BFAF-74B8D8293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rgbClr val="FFFFFF"/>
          </a:solidFill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8A750A0-64B5-41B2-B525-A914EB40B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8216C77-85C1-4BDC-87A8-7E75933205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71AED48-754E-41AC-9ECC-DB25976447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8005417-D297-404F-82A5-8C4393E85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7F942D6-2D0C-4894-81F0-6F81714BA4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4FAD802E-9670-4B80-876B-3FF64D29A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838AF437-0BFB-40E4-ADA0-5749919AA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8BC9C3D-CBBE-4D29-9DAC-98B3CAF397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7016629-22ED-494E-9205-594895DA9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FF3CC1E-0ED4-4599-9B4E-F057769B96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65A4B3A-F9A7-4FA6-A7F3-EA08E0BA1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83B6A14-A56D-4B95-8395-89CF53A09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49F0868B-B193-43B6-BB1E-1FF72993EA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2" name="Graphic 4">
            <a:extLst>
              <a:ext uri="{FF2B5EF4-FFF2-40B4-BE49-F238E27FC236}">
                <a16:creationId xmlns:a16="http://schemas.microsoft.com/office/drawing/2014/main" id="{BB32367D-C4F2-49D5-A586-298C7CA821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chemeClr val="tx1"/>
          </a:solidFill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E1FF7EE7-ACA2-4BFF-BA75-7FAE93FBB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8647462E-B5E8-4F02-A1E4-BD0380A224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412CE109-6153-414A-B2D6-C4F9C6FA2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DAF530F5-D68D-4BC8-8984-F1A8B5DEB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2EB69747-F9DD-4B80-B488-D5565D0BC6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73AFB787-B8A4-4269-9DA9-FF4A660303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6E682D93-25A6-4D91-9A81-3F247BBEE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9D5F48B5-53B4-4DA8-B929-6AFF506589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8CA195A3-2A74-4D13-A1B8-24765E26B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B98F1918-C39D-4713-AB21-685A94435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33592273-DEE6-42E1-B824-11D5443323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12D6F82B-B619-4D8B-85AE-0E57103BA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6246C574-90D4-412B-9444-203F7C83CD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A1EDD6-D93C-C74E-8123-8AF3BF7113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270" y="685805"/>
            <a:ext cx="4974771" cy="5534019"/>
          </a:xfrm>
        </p:spPr>
        <p:txBody>
          <a:bodyPr>
            <a:normAutofit/>
          </a:bodyPr>
          <a:lstStyle/>
          <a:p>
            <a:r>
              <a:rPr lang="en-US" dirty="0"/>
              <a:t>Each inventory slot is a number</a:t>
            </a:r>
          </a:p>
          <a:p>
            <a:endParaRPr lang="en-US" dirty="0"/>
          </a:p>
          <a:p>
            <a:r>
              <a:rPr lang="en-US" dirty="0"/>
              <a:t>Switch objects and use RIGHT CLICK to build</a:t>
            </a:r>
          </a:p>
          <a:p>
            <a:endParaRPr lang="en-US" dirty="0"/>
          </a:p>
          <a:p>
            <a:r>
              <a:rPr lang="en-US" dirty="0"/>
              <a:t>Build something!</a:t>
            </a:r>
          </a:p>
        </p:txBody>
      </p:sp>
    </p:spTree>
    <p:extLst>
      <p:ext uri="{BB962C8B-B14F-4D97-AF65-F5344CB8AC3E}">
        <p14:creationId xmlns:p14="http://schemas.microsoft.com/office/powerpoint/2010/main" val="1946391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85">
            <a:extLst>
              <a:ext uri="{FF2B5EF4-FFF2-40B4-BE49-F238E27FC236}">
                <a16:creationId xmlns:a16="http://schemas.microsoft.com/office/drawing/2014/main" id="{773CCE17-EE0F-40E0-B7AE-CF7677B64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AC6C4E-6EA5-454A-AB84-8B94D8B585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4329338-925B-4677-BA6E-4357D37DB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34C0A08-043F-4818-BA1D-BCC9F811A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CB185DD-ED0D-4633-8098-95C4A6F17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2AD50526-B611-40B6-BB45-AE82F0EF5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70CCC791-94D7-4BB8-9EDF-423CEA1F62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D55A19D-297C-4231-AD1F-08EF9B4AA8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2C29599-C7CB-D241-B151-DD6FB95AF8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355" b="321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5BD12E1-AB08-48AC-9D78-07E83A409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3369" y="372041"/>
            <a:ext cx="978631" cy="1957264"/>
          </a:xfrm>
          <a:custGeom>
            <a:avLst/>
            <a:gdLst>
              <a:gd name="connsiteX0" fmla="*/ 978631 w 978631"/>
              <a:gd name="connsiteY0" fmla="*/ 0 h 1957264"/>
              <a:gd name="connsiteX1" fmla="*/ 978631 w 978631"/>
              <a:gd name="connsiteY1" fmla="*/ 337451 h 1957264"/>
              <a:gd name="connsiteX2" fmla="*/ 337450 w 978631"/>
              <a:gd name="connsiteY2" fmla="*/ 978631 h 1957264"/>
              <a:gd name="connsiteX3" fmla="*/ 978631 w 978631"/>
              <a:gd name="connsiteY3" fmla="*/ 1619811 h 1957264"/>
              <a:gd name="connsiteX4" fmla="*/ 978631 w 978631"/>
              <a:gd name="connsiteY4" fmla="*/ 1957264 h 1957264"/>
              <a:gd name="connsiteX5" fmla="*/ 0 w 978631"/>
              <a:gd name="connsiteY5" fmla="*/ 978631 h 1957264"/>
              <a:gd name="connsiteX6" fmla="*/ 978631 w 978631"/>
              <a:gd name="connsiteY6" fmla="*/ 0 h 1957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8631" h="1957264">
                <a:moveTo>
                  <a:pt x="978631" y="0"/>
                </a:moveTo>
                <a:lnTo>
                  <a:pt x="978631" y="337451"/>
                </a:lnTo>
                <a:cubicBezTo>
                  <a:pt x="624550" y="337451"/>
                  <a:pt x="337450" y="624550"/>
                  <a:pt x="337450" y="978631"/>
                </a:cubicBezTo>
                <a:cubicBezTo>
                  <a:pt x="337450" y="1332713"/>
                  <a:pt x="624550" y="1619811"/>
                  <a:pt x="978631" y="1619811"/>
                </a:cubicBezTo>
                <a:lnTo>
                  <a:pt x="978631" y="1957264"/>
                </a:lnTo>
                <a:cubicBezTo>
                  <a:pt x="438155" y="1957264"/>
                  <a:pt x="0" y="1519107"/>
                  <a:pt x="0" y="978631"/>
                </a:cubicBezTo>
                <a:cubicBezTo>
                  <a:pt x="0" y="438155"/>
                  <a:pt x="438155" y="0"/>
                  <a:pt x="978631" y="0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DC2134FB-41CB-4835-9ABE-34E09235E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3369" y="372041"/>
            <a:ext cx="978631" cy="1957264"/>
          </a:xfrm>
          <a:custGeom>
            <a:avLst/>
            <a:gdLst>
              <a:gd name="connsiteX0" fmla="*/ 978631 w 978631"/>
              <a:gd name="connsiteY0" fmla="*/ 0 h 1957264"/>
              <a:gd name="connsiteX1" fmla="*/ 978631 w 978631"/>
              <a:gd name="connsiteY1" fmla="*/ 337451 h 1957264"/>
              <a:gd name="connsiteX2" fmla="*/ 337450 w 978631"/>
              <a:gd name="connsiteY2" fmla="*/ 978631 h 1957264"/>
              <a:gd name="connsiteX3" fmla="*/ 978631 w 978631"/>
              <a:gd name="connsiteY3" fmla="*/ 1619811 h 1957264"/>
              <a:gd name="connsiteX4" fmla="*/ 978631 w 978631"/>
              <a:gd name="connsiteY4" fmla="*/ 1957264 h 1957264"/>
              <a:gd name="connsiteX5" fmla="*/ 0 w 978631"/>
              <a:gd name="connsiteY5" fmla="*/ 978631 h 1957264"/>
              <a:gd name="connsiteX6" fmla="*/ 978631 w 978631"/>
              <a:gd name="connsiteY6" fmla="*/ 0 h 1957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8631" h="1957264">
                <a:moveTo>
                  <a:pt x="978631" y="0"/>
                </a:moveTo>
                <a:lnTo>
                  <a:pt x="978631" y="337451"/>
                </a:lnTo>
                <a:cubicBezTo>
                  <a:pt x="624550" y="337451"/>
                  <a:pt x="337450" y="624550"/>
                  <a:pt x="337450" y="978631"/>
                </a:cubicBezTo>
                <a:cubicBezTo>
                  <a:pt x="337450" y="1332713"/>
                  <a:pt x="624550" y="1619811"/>
                  <a:pt x="978631" y="1619811"/>
                </a:cubicBezTo>
                <a:lnTo>
                  <a:pt x="978631" y="1957264"/>
                </a:lnTo>
                <a:cubicBezTo>
                  <a:pt x="438155" y="1957264"/>
                  <a:pt x="0" y="1519107"/>
                  <a:pt x="0" y="978631"/>
                </a:cubicBezTo>
                <a:cubicBezTo>
                  <a:pt x="0" y="438155"/>
                  <a:pt x="438155" y="0"/>
                  <a:pt x="978631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BD92D0D-80C0-40C4-A942-F10B4660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0236" y="5217234"/>
            <a:ext cx="515928" cy="515928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C5E0534-1245-40ED-BD5C-427E7EB88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0236" y="5217234"/>
            <a:ext cx="515928" cy="515928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148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5" name="Oval 14">
            <a:extLst>
              <a:ext uri="{FF2B5EF4-FFF2-40B4-BE49-F238E27FC236}">
                <a16:creationId xmlns:a16="http://schemas.microsoft.com/office/drawing/2014/main" id="{7D6BF779-0B8C-4CC2-9268-9506AD0C5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A397E3E-B90C-4D82-BAAA-36F7AC6A4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A2B5CBEA-F125-49B6-8335-227C325B11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77454" y="3965691"/>
            <a:ext cx="3014546" cy="2892309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42B987A8-3C5A-4495-85A2-B7BBC3EAC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77454" y="3965691"/>
            <a:ext cx="3014546" cy="2892309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C1D3151-5F97-4860-B56C-C98BD62CC2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46453" y="857546"/>
            <a:ext cx="6964685" cy="5402463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B32CDD2-9715-425B-9CCC-CF8CE92BE0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46453" y="857546"/>
            <a:ext cx="6964685" cy="5402463"/>
          </a:xfrm>
          <a:prstGeom prst="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CF5E676-CA04-4CED-9F1E-5026ED66E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1"/>
            <a:ext cx="3799266" cy="401991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B013C47-A4B4-4108-87AF-82C5CD7DFF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1"/>
            <a:ext cx="3799266" cy="401991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8DE96824-E506-4448-8704-5EC7BF7BC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13658" y="727769"/>
            <a:ext cx="6964685" cy="5402463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90971" y="136525"/>
            <a:ext cx="1035526" cy="1035526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5" name="Graphic 212">
            <a:extLst>
              <a:ext uri="{FF2B5EF4-FFF2-40B4-BE49-F238E27FC236}">
                <a16:creationId xmlns:a16="http://schemas.microsoft.com/office/drawing/2014/main" id="{BC8E4194-D60D-466F-B2E4-E0A0C145F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90971" y="136525"/>
            <a:ext cx="1035526" cy="1035526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B52135-206A-3A45-AD73-EF79B5603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6765" y="1017432"/>
            <a:ext cx="6418471" cy="317057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b="1" cap="all" spc="1500">
                <a:ea typeface="Source Sans Pro SemiBold" panose="020B0603030403020204" pitchFamily="34" charset="0"/>
              </a:rPr>
              <a:t>BUILDING IS MUGS WORK!</a:t>
            </a: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E16C8D8F-10E9-4498-ABDB-0F923F8B6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79558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1E5A83E3-8A11-4492-BB6E-F5F2240316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919293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41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41751" y="5783167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6577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D72A4A-771D-4FE0-A07E-D0DAF4D69C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5448" y="447277"/>
            <a:ext cx="3294813" cy="5911481"/>
          </a:xfrm>
          <a:prstGeom prst="rect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BB7246-8AFD-47FC-A1F4-491E0167E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9940" y="438890"/>
            <a:ext cx="3294813" cy="5911481"/>
          </a:xfrm>
          <a:prstGeom prst="rect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A6DF2E7-0906-4F1E-9B28-48B1A4D8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3787" y="308343"/>
            <a:ext cx="3294813" cy="5911481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Graphic 212">
            <a:extLst>
              <a:ext uri="{FF2B5EF4-FFF2-40B4-BE49-F238E27FC236}">
                <a16:creationId xmlns:a16="http://schemas.microsoft.com/office/drawing/2014/main" id="{684FEC42-F70A-4505-A5DF-EC67268FE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841" y="49924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9" name="Graphic 212">
            <a:extLst>
              <a:ext uri="{FF2B5EF4-FFF2-40B4-BE49-F238E27FC236}">
                <a16:creationId xmlns:a16="http://schemas.microsoft.com/office/drawing/2014/main" id="{7D10AF26-17A2-4FA8-824A-F78507AF6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841" y="499242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2C5F-D45B-D948-A0A0-2D62EECFF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5697"/>
            <a:ext cx="3105985" cy="4238118"/>
          </a:xfrm>
        </p:spPr>
        <p:txBody>
          <a:bodyPr>
            <a:normAutofit/>
          </a:bodyPr>
          <a:lstStyle/>
          <a:p>
            <a:r>
              <a:rPr lang="en-US" dirty="0"/>
              <a:t>Coding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1FFDE38-3E23-441E-8CBD-1B21AD03DD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4459053"/>
              </p:ext>
            </p:extLst>
          </p:nvPr>
        </p:nvGraphicFramePr>
        <p:xfrm>
          <a:off x="4782386" y="447277"/>
          <a:ext cx="6571413" cy="5729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5423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7D6BF779-0B8C-4CC2-9268-9506AD0C5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8B646C36-EEEC-4D52-8E8E-206F4CD8A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08C40F4-6A24-4867-B726-B552DB0807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6550" y="555675"/>
            <a:ext cx="4860256" cy="5696169"/>
            <a:chOff x="1481312" y="743744"/>
            <a:chExt cx="4860256" cy="4589316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54BF10E-4559-4F28-91B0-3D0C2C4864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81312" y="743744"/>
              <a:ext cx="4860256" cy="4589316"/>
            </a:xfrm>
            <a:prstGeom prst="rect">
              <a:avLst/>
            </a:pr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accent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B0B5A20-FCFE-4AED-B5A3-91D3DE935C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81312" y="743744"/>
              <a:ext cx="4860256" cy="4589316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D6CA2F4C-8E9E-4BCD-B6E8-A68A311CA6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967" y="460296"/>
            <a:ext cx="4860256" cy="5696169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AECD68-78E8-8640-B498-5DF0401A1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119" y="810623"/>
            <a:ext cx="4429556" cy="357016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200" b="1" cap="all" spc="1500">
                <a:ea typeface="Source Sans Pro SemiBold" panose="020B0603030403020204" pitchFamily="34" charset="0"/>
              </a:rPr>
              <a:t>Look familiar?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50C5F5F-910D-094C-9573-7ADDF5827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3" b="9562"/>
          <a:stretch/>
        </p:blipFill>
        <p:spPr>
          <a:xfrm>
            <a:off x="6359308" y="470930"/>
            <a:ext cx="4833901" cy="5696169"/>
          </a:xfrm>
          <a:prstGeom prst="rect">
            <a:avLst/>
          </a:prstGeom>
          <a:ln w="28575">
            <a:noFill/>
          </a:ln>
        </p:spPr>
      </p:pic>
      <p:sp>
        <p:nvSpPr>
          <p:cNvPr id="27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62917" y="937735"/>
            <a:ext cx="891066" cy="891066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9" name="Graphic 212">
            <a:extLst>
              <a:ext uri="{FF2B5EF4-FFF2-40B4-BE49-F238E27FC236}">
                <a16:creationId xmlns:a16="http://schemas.microsoft.com/office/drawing/2014/main" id="{96FD6442-EB7D-4992-8D41-0B7FFDCB43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62917" y="937735"/>
            <a:ext cx="891066" cy="891066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1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58306" y="2360859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8" name="Oval 37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2610" y="5308473"/>
            <a:ext cx="445835" cy="445835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004781B-698F-46D5-AADD-8AE921171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2610" y="5308473"/>
            <a:ext cx="445835" cy="445835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B8B000-4C92-EE47-B108-97BB83790B97}"/>
              </a:ext>
            </a:extLst>
          </p:cNvPr>
          <p:cNvSpPr/>
          <p:nvPr/>
        </p:nvSpPr>
        <p:spPr>
          <a:xfrm>
            <a:off x="5939547" y="3244334"/>
            <a:ext cx="312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#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633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9576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7D6BF779-0B8C-4CC2-9268-9506AD0C5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8B646C36-EEEC-4D52-8E8E-206F4CD8A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24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936E26-E8FE-9E46-981F-66BA3B021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119" y="810623"/>
            <a:ext cx="4894428" cy="357016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b="1" cap="all" spc="1500">
                <a:ea typeface="Source Sans Pro SemiBold" panose="020B0603030403020204" pitchFamily="34" charset="0"/>
              </a:rPr>
              <a:t>Lets get a mug to build for us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2EBBF56-923D-48A7-9F8F-86E33CFA3E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481655" y="673020"/>
            <a:ext cx="4833902" cy="5683329"/>
            <a:chOff x="1674895" y="1345036"/>
            <a:chExt cx="5428610" cy="421093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6D5794E-BC9E-4A8A-BB29-9A32C8F26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216175AF-13E0-4D14-8638-11BBE8359A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8258443E-B333-44F4-8D49-1EAB1C1A4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50256" y="596822"/>
            <a:ext cx="4833901" cy="5653877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3427" y="115962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EECCD14-8F48-A940-A165-77C3B10A35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17629" y="2347431"/>
            <a:ext cx="3899155" cy="2152658"/>
          </a:xfrm>
          <a:prstGeom prst="rect">
            <a:avLst/>
          </a:prstGeom>
          <a:ln w="28575">
            <a:noFill/>
          </a:ln>
        </p:spPr>
      </p:pic>
      <p:sp>
        <p:nvSpPr>
          <p:cNvPr id="33" name="Graphic 212">
            <a:extLst>
              <a:ext uri="{FF2B5EF4-FFF2-40B4-BE49-F238E27FC236}">
                <a16:creationId xmlns:a16="http://schemas.microsoft.com/office/drawing/2014/main" id="{4FB204DF-284E-45F6-A017-79A4DF57BC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24285" y="1286612"/>
            <a:ext cx="891445" cy="89144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5" name="Graphic 212">
            <a:extLst>
              <a:ext uri="{FF2B5EF4-FFF2-40B4-BE49-F238E27FC236}">
                <a16:creationId xmlns:a16="http://schemas.microsoft.com/office/drawing/2014/main" id="{EB8560A9-B281-46EB-A304-1E4A5A00D6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24285" y="1286612"/>
            <a:ext cx="891445" cy="89144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4D1A5E71-B6B6-486A-8CDC-C7ABD9B90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1256" y="5416520"/>
            <a:ext cx="419129" cy="419129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667882DD-56E8-460E-99D5-86E71982D5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31256" y="5416520"/>
            <a:ext cx="419129" cy="419129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787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C1D1FA3-6212-4B97-9B1E-C7F81247C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1C51958-04D4-4687-95A2-95DCDCF47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9AFCB35-9C04-4524-A0B1-57FF6865D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9265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11AD2AD-0BA0-4DD3-8EEA-84686A0E7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239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2D34BB-0ADB-6E45-942F-FBB5BC2CE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1854" y="633046"/>
            <a:ext cx="4834021" cy="1314996"/>
          </a:xfrm>
        </p:spPr>
        <p:txBody>
          <a:bodyPr anchor="b">
            <a:normAutofit/>
          </a:bodyPr>
          <a:lstStyle/>
          <a:p>
            <a:r>
              <a:rPr lang="en-US" dirty="0"/>
              <a:t>To me, mug!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67E876-873C-DA4D-BFDE-195FA1F34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1854" y="2125737"/>
            <a:ext cx="4834021" cy="4044463"/>
          </a:xfrm>
        </p:spPr>
        <p:txBody>
          <a:bodyPr>
            <a:normAutofit/>
          </a:bodyPr>
          <a:lstStyle/>
          <a:p>
            <a:r>
              <a:rPr lang="en-US" dirty="0"/>
              <a:t>Open chat in the game with ENTER</a:t>
            </a:r>
          </a:p>
          <a:p>
            <a:endParaRPr lang="en-US" dirty="0"/>
          </a:p>
          <a:p>
            <a:r>
              <a:rPr lang="en-US" dirty="0"/>
              <a:t>Type your command word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3C76E1-E25D-6644-9E97-7AA7363CD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4119" y="1200223"/>
            <a:ext cx="3904168" cy="4072815"/>
          </a:xfrm>
          <a:prstGeom prst="rect">
            <a:avLst/>
          </a:prstGeom>
        </p:spPr>
      </p:pic>
      <p:grpSp>
        <p:nvGrpSpPr>
          <p:cNvPr id="19" name="Graphic 185">
            <a:extLst>
              <a:ext uri="{FF2B5EF4-FFF2-40B4-BE49-F238E27FC236}">
                <a16:creationId xmlns:a16="http://schemas.microsoft.com/office/drawing/2014/main" id="{0C156BF8-7FF7-440F-BE2B-417DFFE8B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7280-C3E7-4DF6-A345-B9FEF6EF8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78365A8-666B-4417-9D3C-554E6E6B2C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E71CAAFA-0A31-4308-AB9F-B1C84ABDF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6AB1D25-144D-4BB4-A45C-60B8A094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69F0FB4-779A-48FC-AC33-784F177C9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400924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E3E001-296B-6A4D-AF18-DADBE7601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6521" y="396117"/>
            <a:ext cx="5217172" cy="1158857"/>
          </a:xfrm>
        </p:spPr>
        <p:txBody>
          <a:bodyPr anchor="b">
            <a:normAutofit/>
          </a:bodyPr>
          <a:lstStyle/>
          <a:p>
            <a:r>
              <a:rPr lang="en-US"/>
              <a:t>Give him some items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8C940D-4516-4630-B49F-65C1A82FE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91258" y="619275"/>
            <a:ext cx="932200" cy="932200"/>
            <a:chOff x="10791258" y="619275"/>
            <a:chExt cx="932200" cy="932200"/>
          </a:xfrm>
        </p:grpSpPr>
        <p:sp>
          <p:nvSpPr>
            <p:cNvPr id="12" name="Graphic 212">
              <a:extLst>
                <a:ext uri="{FF2B5EF4-FFF2-40B4-BE49-F238E27FC236}">
                  <a16:creationId xmlns:a16="http://schemas.microsoft.com/office/drawing/2014/main" id="{160C130F-E752-44CF-98A8-75490C2A20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91258" y="619275"/>
              <a:ext cx="932200" cy="932200"/>
            </a:xfrm>
            <a:custGeom>
              <a:avLst/>
              <a:gdLst>
                <a:gd name="connsiteX0" fmla="*/ 403574 w 807148"/>
                <a:gd name="connsiteY0" fmla="*/ 0 h 807148"/>
                <a:gd name="connsiteX1" fmla="*/ 0 w 807148"/>
                <a:gd name="connsiteY1" fmla="*/ 403574 h 807148"/>
                <a:gd name="connsiteX2" fmla="*/ 403574 w 807148"/>
                <a:gd name="connsiteY2" fmla="*/ 807149 h 807148"/>
                <a:gd name="connsiteX3" fmla="*/ 807149 w 807148"/>
                <a:gd name="connsiteY3" fmla="*/ 403574 h 807148"/>
                <a:gd name="connsiteX4" fmla="*/ 403574 w 807148"/>
                <a:gd name="connsiteY4" fmla="*/ 0 h 807148"/>
                <a:gd name="connsiteX5" fmla="*/ 403574 w 807148"/>
                <a:gd name="connsiteY5" fmla="*/ 667988 h 807148"/>
                <a:gd name="connsiteX6" fmla="*/ 139160 w 807148"/>
                <a:gd name="connsiteY6" fmla="*/ 403574 h 807148"/>
                <a:gd name="connsiteX7" fmla="*/ 403574 w 807148"/>
                <a:gd name="connsiteY7" fmla="*/ 139160 h 807148"/>
                <a:gd name="connsiteX8" fmla="*/ 667988 w 807148"/>
                <a:gd name="connsiteY8" fmla="*/ 403574 h 807148"/>
                <a:gd name="connsiteX9" fmla="*/ 403574 w 807148"/>
                <a:gd name="connsiteY9" fmla="*/ 667988 h 807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7148" h="807148">
                  <a:moveTo>
                    <a:pt x="403574" y="0"/>
                  </a:moveTo>
                  <a:cubicBezTo>
                    <a:pt x="180689" y="0"/>
                    <a:pt x="0" y="180689"/>
                    <a:pt x="0" y="403574"/>
                  </a:cubicBezTo>
                  <a:cubicBezTo>
                    <a:pt x="0" y="626459"/>
                    <a:pt x="180689" y="807149"/>
                    <a:pt x="403574" y="807149"/>
                  </a:cubicBezTo>
                  <a:cubicBezTo>
                    <a:pt x="626459" y="807149"/>
                    <a:pt x="807149" y="626459"/>
                    <a:pt x="807149" y="403574"/>
                  </a:cubicBezTo>
                  <a:cubicBezTo>
                    <a:pt x="807149" y="180689"/>
                    <a:pt x="626459" y="0"/>
                    <a:pt x="403574" y="0"/>
                  </a:cubicBezTo>
                  <a:close/>
                  <a:moveTo>
                    <a:pt x="403574" y="667988"/>
                  </a:moveTo>
                  <a:cubicBezTo>
                    <a:pt x="257556" y="667988"/>
                    <a:pt x="139160" y="549593"/>
                    <a:pt x="139160" y="403574"/>
                  </a:cubicBezTo>
                  <a:cubicBezTo>
                    <a:pt x="139160" y="257556"/>
                    <a:pt x="257556" y="139160"/>
                    <a:pt x="403574" y="139160"/>
                  </a:cubicBezTo>
                  <a:cubicBezTo>
                    <a:pt x="549593" y="139160"/>
                    <a:pt x="667988" y="257556"/>
                    <a:pt x="667988" y="403574"/>
                  </a:cubicBezTo>
                  <a:cubicBezTo>
                    <a:pt x="667988" y="549593"/>
                    <a:pt x="549593" y="667988"/>
                    <a:pt x="403574" y="667988"/>
                  </a:cubicBezTo>
                  <a:close/>
                </a:path>
              </a:pathLst>
            </a:cu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13" name="Graphic 212">
              <a:extLst>
                <a:ext uri="{FF2B5EF4-FFF2-40B4-BE49-F238E27FC236}">
                  <a16:creationId xmlns:a16="http://schemas.microsoft.com/office/drawing/2014/main" id="{9690DAC5-9FBA-4943-959B-751AF2B46A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91258" y="619275"/>
              <a:ext cx="932200" cy="932200"/>
            </a:xfrm>
            <a:custGeom>
              <a:avLst/>
              <a:gdLst>
                <a:gd name="connsiteX0" fmla="*/ 403574 w 807148"/>
                <a:gd name="connsiteY0" fmla="*/ 0 h 807148"/>
                <a:gd name="connsiteX1" fmla="*/ 0 w 807148"/>
                <a:gd name="connsiteY1" fmla="*/ 403574 h 807148"/>
                <a:gd name="connsiteX2" fmla="*/ 403574 w 807148"/>
                <a:gd name="connsiteY2" fmla="*/ 807149 h 807148"/>
                <a:gd name="connsiteX3" fmla="*/ 807149 w 807148"/>
                <a:gd name="connsiteY3" fmla="*/ 403574 h 807148"/>
                <a:gd name="connsiteX4" fmla="*/ 403574 w 807148"/>
                <a:gd name="connsiteY4" fmla="*/ 0 h 807148"/>
                <a:gd name="connsiteX5" fmla="*/ 403574 w 807148"/>
                <a:gd name="connsiteY5" fmla="*/ 667988 h 807148"/>
                <a:gd name="connsiteX6" fmla="*/ 139160 w 807148"/>
                <a:gd name="connsiteY6" fmla="*/ 403574 h 807148"/>
                <a:gd name="connsiteX7" fmla="*/ 403574 w 807148"/>
                <a:gd name="connsiteY7" fmla="*/ 139160 h 807148"/>
                <a:gd name="connsiteX8" fmla="*/ 667988 w 807148"/>
                <a:gd name="connsiteY8" fmla="*/ 403574 h 807148"/>
                <a:gd name="connsiteX9" fmla="*/ 403574 w 807148"/>
                <a:gd name="connsiteY9" fmla="*/ 667988 h 807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7148" h="807148">
                  <a:moveTo>
                    <a:pt x="403574" y="0"/>
                  </a:moveTo>
                  <a:cubicBezTo>
                    <a:pt x="180689" y="0"/>
                    <a:pt x="0" y="180689"/>
                    <a:pt x="0" y="403574"/>
                  </a:cubicBezTo>
                  <a:cubicBezTo>
                    <a:pt x="0" y="626459"/>
                    <a:pt x="180689" y="807149"/>
                    <a:pt x="403574" y="807149"/>
                  </a:cubicBezTo>
                  <a:cubicBezTo>
                    <a:pt x="626459" y="807149"/>
                    <a:pt x="807149" y="626459"/>
                    <a:pt x="807149" y="403574"/>
                  </a:cubicBezTo>
                  <a:cubicBezTo>
                    <a:pt x="807149" y="180689"/>
                    <a:pt x="626459" y="0"/>
                    <a:pt x="403574" y="0"/>
                  </a:cubicBezTo>
                  <a:close/>
                  <a:moveTo>
                    <a:pt x="403574" y="667988"/>
                  </a:moveTo>
                  <a:cubicBezTo>
                    <a:pt x="257556" y="667988"/>
                    <a:pt x="139160" y="549593"/>
                    <a:pt x="139160" y="403574"/>
                  </a:cubicBezTo>
                  <a:cubicBezTo>
                    <a:pt x="139160" y="257556"/>
                    <a:pt x="257556" y="139160"/>
                    <a:pt x="403574" y="139160"/>
                  </a:cubicBezTo>
                  <a:cubicBezTo>
                    <a:pt x="549593" y="139160"/>
                    <a:pt x="667988" y="257556"/>
                    <a:pt x="667988" y="403574"/>
                  </a:cubicBezTo>
                  <a:cubicBezTo>
                    <a:pt x="667988" y="549593"/>
                    <a:pt x="549593" y="667988"/>
                    <a:pt x="403574" y="667988"/>
                  </a:cubicBezTo>
                  <a:close/>
                </a:path>
              </a:pathLst>
            </a:cu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597DE-B4B5-D849-93C4-AE9286B01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520" y="1747592"/>
            <a:ext cx="5217173" cy="4351338"/>
          </a:xfrm>
        </p:spPr>
        <p:txBody>
          <a:bodyPr>
            <a:normAutofit/>
          </a:bodyPr>
          <a:lstStyle/>
          <a:p>
            <a:r>
              <a:rPr lang="en-US" dirty="0"/>
              <a:t>Right click on your agent</a:t>
            </a:r>
          </a:p>
          <a:p>
            <a:endParaRPr lang="en-US" dirty="0"/>
          </a:p>
          <a:p>
            <a:r>
              <a:rPr lang="en-US" dirty="0"/>
              <a:t>Give him some items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93F2521-5FCA-4EE4-ADB9-C71AB81B8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491531" y="1216299"/>
            <a:ext cx="1598829" cy="531293"/>
            <a:chOff x="6491531" y="1420258"/>
            <a:chExt cx="1598829" cy="531293"/>
          </a:xfrm>
          <a:solidFill>
            <a:schemeClr val="tx1"/>
          </a:solidFill>
        </p:grpSpPr>
        <p:grpSp>
          <p:nvGrpSpPr>
            <p:cNvPr id="16" name="Graphic 190">
              <a:extLst>
                <a:ext uri="{FF2B5EF4-FFF2-40B4-BE49-F238E27FC236}">
                  <a16:creationId xmlns:a16="http://schemas.microsoft.com/office/drawing/2014/main" id="{701F4A7E-EE52-4FFF-847D-941A57F6E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491531" y="1420258"/>
              <a:ext cx="1598829" cy="531293"/>
              <a:chOff x="2504802" y="1755501"/>
              <a:chExt cx="1598829" cy="531293"/>
            </a:xfrm>
            <a:grpFill/>
          </p:grpSpPr>
          <p:sp>
            <p:nvSpPr>
              <p:cNvPr id="364" name="Freeform: Shape 19">
                <a:extLst>
                  <a:ext uri="{FF2B5EF4-FFF2-40B4-BE49-F238E27FC236}">
                    <a16:creationId xmlns:a16="http://schemas.microsoft.com/office/drawing/2014/main" id="{44C45BFB-2AD2-45F8-9F4B-9151A686E7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2113855"/>
                <a:ext cx="1598614" cy="172939"/>
              </a:xfrm>
              <a:custGeom>
                <a:avLst/>
                <a:gdLst>
                  <a:gd name="connsiteX0" fmla="*/ 1248648 w 1598614"/>
                  <a:gd name="connsiteY0" fmla="*/ 172939 h 172939"/>
                  <a:gd name="connsiteX1" fmla="*/ 1123031 w 1598614"/>
                  <a:gd name="connsiteY1" fmla="*/ 92708 h 172939"/>
                  <a:gd name="connsiteX2" fmla="*/ 1024085 w 1598614"/>
                  <a:gd name="connsiteY2" fmla="*/ 29469 h 172939"/>
                  <a:gd name="connsiteX3" fmla="*/ 925140 w 1598614"/>
                  <a:gd name="connsiteY3" fmla="*/ 92708 h 172939"/>
                  <a:gd name="connsiteX4" fmla="*/ 799522 w 1598614"/>
                  <a:gd name="connsiteY4" fmla="*/ 172939 h 172939"/>
                  <a:gd name="connsiteX5" fmla="*/ 799522 w 1598614"/>
                  <a:gd name="connsiteY5" fmla="*/ 172939 h 172939"/>
                  <a:gd name="connsiteX6" fmla="*/ 673905 w 1598614"/>
                  <a:gd name="connsiteY6" fmla="*/ 92708 h 172939"/>
                  <a:gd name="connsiteX7" fmla="*/ 574959 w 1598614"/>
                  <a:gd name="connsiteY7" fmla="*/ 29469 h 172939"/>
                  <a:gd name="connsiteX8" fmla="*/ 476014 w 1598614"/>
                  <a:gd name="connsiteY8" fmla="*/ 92708 h 172939"/>
                  <a:gd name="connsiteX9" fmla="*/ 350396 w 1598614"/>
                  <a:gd name="connsiteY9" fmla="*/ 172939 h 172939"/>
                  <a:gd name="connsiteX10" fmla="*/ 224778 w 1598614"/>
                  <a:gd name="connsiteY10" fmla="*/ 92708 h 172939"/>
                  <a:gd name="connsiteX11" fmla="*/ 125833 w 1598614"/>
                  <a:gd name="connsiteY11" fmla="*/ 29469 h 172939"/>
                  <a:gd name="connsiteX12" fmla="*/ 26887 w 1598614"/>
                  <a:gd name="connsiteY12" fmla="*/ 92708 h 172939"/>
                  <a:gd name="connsiteX13" fmla="*/ 0 w 1598614"/>
                  <a:gd name="connsiteY13" fmla="*/ 80232 h 172939"/>
                  <a:gd name="connsiteX14" fmla="*/ 125618 w 1598614"/>
                  <a:gd name="connsiteY14" fmla="*/ 0 h 172939"/>
                  <a:gd name="connsiteX15" fmla="*/ 251235 w 1598614"/>
                  <a:gd name="connsiteY15" fmla="*/ 80232 h 172939"/>
                  <a:gd name="connsiteX16" fmla="*/ 350181 w 1598614"/>
                  <a:gd name="connsiteY16" fmla="*/ 143471 h 172939"/>
                  <a:gd name="connsiteX17" fmla="*/ 449126 w 1598614"/>
                  <a:gd name="connsiteY17" fmla="*/ 80232 h 172939"/>
                  <a:gd name="connsiteX18" fmla="*/ 574744 w 1598614"/>
                  <a:gd name="connsiteY18" fmla="*/ 0 h 172939"/>
                  <a:gd name="connsiteX19" fmla="*/ 700362 w 1598614"/>
                  <a:gd name="connsiteY19" fmla="*/ 80232 h 172939"/>
                  <a:gd name="connsiteX20" fmla="*/ 799307 w 1598614"/>
                  <a:gd name="connsiteY20" fmla="*/ 143471 h 172939"/>
                  <a:gd name="connsiteX21" fmla="*/ 799307 w 1598614"/>
                  <a:gd name="connsiteY21" fmla="*/ 143471 h 172939"/>
                  <a:gd name="connsiteX22" fmla="*/ 898253 w 1598614"/>
                  <a:gd name="connsiteY22" fmla="*/ 80232 h 172939"/>
                  <a:gd name="connsiteX23" fmla="*/ 1023870 w 1598614"/>
                  <a:gd name="connsiteY23" fmla="*/ 0 h 172939"/>
                  <a:gd name="connsiteX24" fmla="*/ 1149488 w 1598614"/>
                  <a:gd name="connsiteY24" fmla="*/ 80232 h 172939"/>
                  <a:gd name="connsiteX25" fmla="*/ 1248433 w 1598614"/>
                  <a:gd name="connsiteY25" fmla="*/ 143471 h 172939"/>
                  <a:gd name="connsiteX26" fmla="*/ 1347379 w 1598614"/>
                  <a:gd name="connsiteY26" fmla="*/ 80232 h 172939"/>
                  <a:gd name="connsiteX27" fmla="*/ 1472997 w 1598614"/>
                  <a:gd name="connsiteY27" fmla="*/ 0 h 172939"/>
                  <a:gd name="connsiteX28" fmla="*/ 1598614 w 1598614"/>
                  <a:gd name="connsiteY28" fmla="*/ 80232 h 172939"/>
                  <a:gd name="connsiteX29" fmla="*/ 1571942 w 1598614"/>
                  <a:gd name="connsiteY29" fmla="*/ 92708 h 172939"/>
                  <a:gd name="connsiteX30" fmla="*/ 1472997 w 1598614"/>
                  <a:gd name="connsiteY30" fmla="*/ 29469 h 172939"/>
                  <a:gd name="connsiteX31" fmla="*/ 1374051 w 1598614"/>
                  <a:gd name="connsiteY31" fmla="*/ 92708 h 172939"/>
                  <a:gd name="connsiteX32" fmla="*/ 1248648 w 1598614"/>
                  <a:gd name="connsiteY32" fmla="*/ 172939 h 172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614" h="172939">
                    <a:moveTo>
                      <a:pt x="1248648" y="172939"/>
                    </a:moveTo>
                    <a:cubicBezTo>
                      <a:pt x="1194229" y="172939"/>
                      <a:pt x="1146046" y="142180"/>
                      <a:pt x="1123031" y="92708"/>
                    </a:cubicBezTo>
                    <a:cubicBezTo>
                      <a:pt x="1104962" y="53775"/>
                      <a:pt x="1067105" y="29469"/>
                      <a:pt x="1024085" y="29469"/>
                    </a:cubicBezTo>
                    <a:cubicBezTo>
                      <a:pt x="981066" y="29469"/>
                      <a:pt x="943208" y="53775"/>
                      <a:pt x="925140" y="92708"/>
                    </a:cubicBezTo>
                    <a:cubicBezTo>
                      <a:pt x="902124" y="142180"/>
                      <a:pt x="853942" y="172939"/>
                      <a:pt x="799522" y="172939"/>
                    </a:cubicBezTo>
                    <a:cubicBezTo>
                      <a:pt x="799522" y="172939"/>
                      <a:pt x="799522" y="172939"/>
                      <a:pt x="799522" y="172939"/>
                    </a:cubicBezTo>
                    <a:cubicBezTo>
                      <a:pt x="744887" y="172939"/>
                      <a:pt x="696920" y="142180"/>
                      <a:pt x="673905" y="92708"/>
                    </a:cubicBezTo>
                    <a:cubicBezTo>
                      <a:pt x="655836" y="53775"/>
                      <a:pt x="617979" y="29469"/>
                      <a:pt x="574959" y="29469"/>
                    </a:cubicBezTo>
                    <a:cubicBezTo>
                      <a:pt x="531939" y="29469"/>
                      <a:pt x="494082" y="53775"/>
                      <a:pt x="476014" y="92708"/>
                    </a:cubicBezTo>
                    <a:cubicBezTo>
                      <a:pt x="452998" y="142180"/>
                      <a:pt x="405031" y="172939"/>
                      <a:pt x="350396" y="172939"/>
                    </a:cubicBezTo>
                    <a:cubicBezTo>
                      <a:pt x="295976" y="172939"/>
                      <a:pt x="247794" y="142180"/>
                      <a:pt x="224778" y="92708"/>
                    </a:cubicBezTo>
                    <a:cubicBezTo>
                      <a:pt x="206710" y="53775"/>
                      <a:pt x="168853" y="29469"/>
                      <a:pt x="125833" y="29469"/>
                    </a:cubicBezTo>
                    <a:cubicBezTo>
                      <a:pt x="82813" y="29469"/>
                      <a:pt x="44956" y="53775"/>
                      <a:pt x="26887" y="92708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268" y="30759"/>
                      <a:pt x="969235" y="0"/>
                      <a:pt x="1023870" y="0"/>
                    </a:cubicBezTo>
                    <a:cubicBezTo>
                      <a:pt x="1078505" y="0"/>
                      <a:pt x="1126472" y="30759"/>
                      <a:pt x="1149488" y="80232"/>
                    </a:cubicBezTo>
                    <a:cubicBezTo>
                      <a:pt x="1167556" y="119165"/>
                      <a:pt x="1205414" y="143471"/>
                      <a:pt x="1248433" y="143471"/>
                    </a:cubicBezTo>
                    <a:cubicBezTo>
                      <a:pt x="1291453" y="143471"/>
                      <a:pt x="1329311" y="119165"/>
                      <a:pt x="1347379" y="80232"/>
                    </a:cubicBezTo>
                    <a:cubicBezTo>
                      <a:pt x="1370394" y="30759"/>
                      <a:pt x="1418361" y="0"/>
                      <a:pt x="1472997" y="0"/>
                    </a:cubicBezTo>
                    <a:cubicBezTo>
                      <a:pt x="1527632" y="0"/>
                      <a:pt x="1575814" y="30759"/>
                      <a:pt x="1598614" y="80232"/>
                    </a:cubicBezTo>
                    <a:lnTo>
                      <a:pt x="1571942" y="92708"/>
                    </a:lnTo>
                    <a:cubicBezTo>
                      <a:pt x="1553874" y="53775"/>
                      <a:pt x="1515801" y="29469"/>
                      <a:pt x="1472997" y="29469"/>
                    </a:cubicBezTo>
                    <a:cubicBezTo>
                      <a:pt x="1429977" y="29469"/>
                      <a:pt x="1392119" y="53775"/>
                      <a:pt x="1374051" y="92708"/>
                    </a:cubicBezTo>
                    <a:cubicBezTo>
                      <a:pt x="1351251" y="142180"/>
                      <a:pt x="1303069" y="172939"/>
                      <a:pt x="1248648" y="172939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2FD8094-5F5E-411D-96E3-0D8E76B94F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1755501"/>
                <a:ext cx="1598829" cy="172724"/>
              </a:xfrm>
              <a:custGeom>
                <a:avLst/>
                <a:gdLst>
                  <a:gd name="connsiteX0" fmla="*/ 1248648 w 1598829"/>
                  <a:gd name="connsiteY0" fmla="*/ 172724 h 172724"/>
                  <a:gd name="connsiteX1" fmla="*/ 1123031 w 1598829"/>
                  <a:gd name="connsiteY1" fmla="*/ 92492 h 172724"/>
                  <a:gd name="connsiteX2" fmla="*/ 1024085 w 1598829"/>
                  <a:gd name="connsiteY2" fmla="*/ 29253 h 172724"/>
                  <a:gd name="connsiteX3" fmla="*/ 925140 w 1598829"/>
                  <a:gd name="connsiteY3" fmla="*/ 92492 h 172724"/>
                  <a:gd name="connsiteX4" fmla="*/ 799522 w 1598829"/>
                  <a:gd name="connsiteY4" fmla="*/ 172724 h 172724"/>
                  <a:gd name="connsiteX5" fmla="*/ 799522 w 1598829"/>
                  <a:gd name="connsiteY5" fmla="*/ 172724 h 172724"/>
                  <a:gd name="connsiteX6" fmla="*/ 673905 w 1598829"/>
                  <a:gd name="connsiteY6" fmla="*/ 92492 h 172724"/>
                  <a:gd name="connsiteX7" fmla="*/ 574959 w 1598829"/>
                  <a:gd name="connsiteY7" fmla="*/ 29253 h 172724"/>
                  <a:gd name="connsiteX8" fmla="*/ 476014 w 1598829"/>
                  <a:gd name="connsiteY8" fmla="*/ 92492 h 172724"/>
                  <a:gd name="connsiteX9" fmla="*/ 350396 w 1598829"/>
                  <a:gd name="connsiteY9" fmla="*/ 172724 h 172724"/>
                  <a:gd name="connsiteX10" fmla="*/ 224778 w 1598829"/>
                  <a:gd name="connsiteY10" fmla="*/ 92492 h 172724"/>
                  <a:gd name="connsiteX11" fmla="*/ 125833 w 1598829"/>
                  <a:gd name="connsiteY11" fmla="*/ 29253 h 172724"/>
                  <a:gd name="connsiteX12" fmla="*/ 26887 w 1598829"/>
                  <a:gd name="connsiteY12" fmla="*/ 92492 h 172724"/>
                  <a:gd name="connsiteX13" fmla="*/ 0 w 1598829"/>
                  <a:gd name="connsiteY13" fmla="*/ 80232 h 172724"/>
                  <a:gd name="connsiteX14" fmla="*/ 125618 w 1598829"/>
                  <a:gd name="connsiteY14" fmla="*/ 0 h 172724"/>
                  <a:gd name="connsiteX15" fmla="*/ 251235 w 1598829"/>
                  <a:gd name="connsiteY15" fmla="*/ 80232 h 172724"/>
                  <a:gd name="connsiteX16" fmla="*/ 350181 w 1598829"/>
                  <a:gd name="connsiteY16" fmla="*/ 143471 h 172724"/>
                  <a:gd name="connsiteX17" fmla="*/ 449126 w 1598829"/>
                  <a:gd name="connsiteY17" fmla="*/ 80232 h 172724"/>
                  <a:gd name="connsiteX18" fmla="*/ 574744 w 1598829"/>
                  <a:gd name="connsiteY18" fmla="*/ 0 h 172724"/>
                  <a:gd name="connsiteX19" fmla="*/ 700362 w 1598829"/>
                  <a:gd name="connsiteY19" fmla="*/ 80232 h 172724"/>
                  <a:gd name="connsiteX20" fmla="*/ 799307 w 1598829"/>
                  <a:gd name="connsiteY20" fmla="*/ 143471 h 172724"/>
                  <a:gd name="connsiteX21" fmla="*/ 799307 w 1598829"/>
                  <a:gd name="connsiteY21" fmla="*/ 143471 h 172724"/>
                  <a:gd name="connsiteX22" fmla="*/ 898253 w 1598829"/>
                  <a:gd name="connsiteY22" fmla="*/ 80232 h 172724"/>
                  <a:gd name="connsiteX23" fmla="*/ 1024085 w 1598829"/>
                  <a:gd name="connsiteY23" fmla="*/ 0 h 172724"/>
                  <a:gd name="connsiteX24" fmla="*/ 1149703 w 1598829"/>
                  <a:gd name="connsiteY24" fmla="*/ 80232 h 172724"/>
                  <a:gd name="connsiteX25" fmla="*/ 1248648 w 1598829"/>
                  <a:gd name="connsiteY25" fmla="*/ 143471 h 172724"/>
                  <a:gd name="connsiteX26" fmla="*/ 1347594 w 1598829"/>
                  <a:gd name="connsiteY26" fmla="*/ 80232 h 172724"/>
                  <a:gd name="connsiteX27" fmla="*/ 1473212 w 1598829"/>
                  <a:gd name="connsiteY27" fmla="*/ 0 h 172724"/>
                  <a:gd name="connsiteX28" fmla="*/ 1598829 w 1598829"/>
                  <a:gd name="connsiteY28" fmla="*/ 80232 h 172724"/>
                  <a:gd name="connsiteX29" fmla="*/ 1572157 w 1598829"/>
                  <a:gd name="connsiteY29" fmla="*/ 92492 h 172724"/>
                  <a:gd name="connsiteX30" fmla="*/ 1473212 w 1598829"/>
                  <a:gd name="connsiteY30" fmla="*/ 29253 h 172724"/>
                  <a:gd name="connsiteX31" fmla="*/ 1374266 w 1598829"/>
                  <a:gd name="connsiteY31" fmla="*/ 92492 h 172724"/>
                  <a:gd name="connsiteX32" fmla="*/ 1248648 w 1598829"/>
                  <a:gd name="connsiteY32" fmla="*/ 172724 h 17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829" h="172724">
                    <a:moveTo>
                      <a:pt x="1248648" y="172724"/>
                    </a:moveTo>
                    <a:cubicBezTo>
                      <a:pt x="1194229" y="172724"/>
                      <a:pt x="1146046" y="141965"/>
                      <a:pt x="1123031" y="92492"/>
                    </a:cubicBezTo>
                    <a:cubicBezTo>
                      <a:pt x="1104962" y="53560"/>
                      <a:pt x="1067105" y="29253"/>
                      <a:pt x="1024085" y="29253"/>
                    </a:cubicBezTo>
                    <a:cubicBezTo>
                      <a:pt x="981066" y="29253"/>
                      <a:pt x="943208" y="53560"/>
                      <a:pt x="925140" y="92492"/>
                    </a:cubicBezTo>
                    <a:cubicBezTo>
                      <a:pt x="902124" y="141965"/>
                      <a:pt x="853942" y="172724"/>
                      <a:pt x="799522" y="172724"/>
                    </a:cubicBezTo>
                    <a:cubicBezTo>
                      <a:pt x="799522" y="172724"/>
                      <a:pt x="799522" y="172724"/>
                      <a:pt x="799522" y="172724"/>
                    </a:cubicBezTo>
                    <a:cubicBezTo>
                      <a:pt x="744887" y="172724"/>
                      <a:pt x="696920" y="141965"/>
                      <a:pt x="673905" y="92492"/>
                    </a:cubicBezTo>
                    <a:cubicBezTo>
                      <a:pt x="655836" y="53560"/>
                      <a:pt x="617979" y="29253"/>
                      <a:pt x="574959" y="29253"/>
                    </a:cubicBezTo>
                    <a:cubicBezTo>
                      <a:pt x="531939" y="29253"/>
                      <a:pt x="494082" y="53560"/>
                      <a:pt x="476014" y="92492"/>
                    </a:cubicBezTo>
                    <a:cubicBezTo>
                      <a:pt x="452998" y="141965"/>
                      <a:pt x="405031" y="172724"/>
                      <a:pt x="350396" y="172724"/>
                    </a:cubicBezTo>
                    <a:cubicBezTo>
                      <a:pt x="295976" y="172724"/>
                      <a:pt x="247794" y="141965"/>
                      <a:pt x="224778" y="92492"/>
                    </a:cubicBezTo>
                    <a:cubicBezTo>
                      <a:pt x="206710" y="53560"/>
                      <a:pt x="168853" y="29253"/>
                      <a:pt x="125833" y="29253"/>
                    </a:cubicBezTo>
                    <a:cubicBezTo>
                      <a:pt x="82813" y="29253"/>
                      <a:pt x="44956" y="53560"/>
                      <a:pt x="26887" y="92492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483" y="30759"/>
                      <a:pt x="969450" y="0"/>
                      <a:pt x="1024085" y="0"/>
                    </a:cubicBezTo>
                    <a:cubicBezTo>
                      <a:pt x="1078720" y="0"/>
                      <a:pt x="1126688" y="30759"/>
                      <a:pt x="1149703" y="80232"/>
                    </a:cubicBezTo>
                    <a:cubicBezTo>
                      <a:pt x="1167771" y="119165"/>
                      <a:pt x="1205629" y="143471"/>
                      <a:pt x="1248648" y="143471"/>
                    </a:cubicBezTo>
                    <a:cubicBezTo>
                      <a:pt x="1291668" y="143471"/>
                      <a:pt x="1329526" y="119165"/>
                      <a:pt x="1347594" y="80232"/>
                    </a:cubicBezTo>
                    <a:cubicBezTo>
                      <a:pt x="1370610" y="30759"/>
                      <a:pt x="1418792" y="0"/>
                      <a:pt x="1473212" y="0"/>
                    </a:cubicBezTo>
                    <a:cubicBezTo>
                      <a:pt x="1527847" y="0"/>
                      <a:pt x="1576029" y="30759"/>
                      <a:pt x="1598829" y="80232"/>
                    </a:cubicBezTo>
                    <a:lnTo>
                      <a:pt x="1572157" y="92492"/>
                    </a:lnTo>
                    <a:cubicBezTo>
                      <a:pt x="1554089" y="53560"/>
                      <a:pt x="1516016" y="29253"/>
                      <a:pt x="1473212" y="29253"/>
                    </a:cubicBezTo>
                    <a:cubicBezTo>
                      <a:pt x="1430192" y="29253"/>
                      <a:pt x="1392335" y="53560"/>
                      <a:pt x="1374266" y="92492"/>
                    </a:cubicBezTo>
                    <a:cubicBezTo>
                      <a:pt x="1351251" y="141965"/>
                      <a:pt x="1303069" y="172724"/>
                      <a:pt x="1248648" y="172724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grpSp>
          <p:nvGrpSpPr>
            <p:cNvPr id="17" name="Graphic 190">
              <a:extLst>
                <a:ext uri="{FF2B5EF4-FFF2-40B4-BE49-F238E27FC236}">
                  <a16:creationId xmlns:a16="http://schemas.microsoft.com/office/drawing/2014/main" id="{F3FB933A-7D1C-4A1F-9589-2006261FD9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491531" y="1420258"/>
              <a:ext cx="1598829" cy="531293"/>
              <a:chOff x="2504802" y="1755501"/>
              <a:chExt cx="1598829" cy="531293"/>
            </a:xfrm>
            <a:grpFill/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965C4036-D195-4D1E-B436-A03795967C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2113855"/>
                <a:ext cx="1598614" cy="172939"/>
              </a:xfrm>
              <a:custGeom>
                <a:avLst/>
                <a:gdLst>
                  <a:gd name="connsiteX0" fmla="*/ 1248648 w 1598614"/>
                  <a:gd name="connsiteY0" fmla="*/ 172939 h 172939"/>
                  <a:gd name="connsiteX1" fmla="*/ 1123031 w 1598614"/>
                  <a:gd name="connsiteY1" fmla="*/ 92708 h 172939"/>
                  <a:gd name="connsiteX2" fmla="*/ 1024085 w 1598614"/>
                  <a:gd name="connsiteY2" fmla="*/ 29469 h 172939"/>
                  <a:gd name="connsiteX3" fmla="*/ 925140 w 1598614"/>
                  <a:gd name="connsiteY3" fmla="*/ 92708 h 172939"/>
                  <a:gd name="connsiteX4" fmla="*/ 799522 w 1598614"/>
                  <a:gd name="connsiteY4" fmla="*/ 172939 h 172939"/>
                  <a:gd name="connsiteX5" fmla="*/ 799522 w 1598614"/>
                  <a:gd name="connsiteY5" fmla="*/ 172939 h 172939"/>
                  <a:gd name="connsiteX6" fmla="*/ 673905 w 1598614"/>
                  <a:gd name="connsiteY6" fmla="*/ 92708 h 172939"/>
                  <a:gd name="connsiteX7" fmla="*/ 574959 w 1598614"/>
                  <a:gd name="connsiteY7" fmla="*/ 29469 h 172939"/>
                  <a:gd name="connsiteX8" fmla="*/ 476014 w 1598614"/>
                  <a:gd name="connsiteY8" fmla="*/ 92708 h 172939"/>
                  <a:gd name="connsiteX9" fmla="*/ 350396 w 1598614"/>
                  <a:gd name="connsiteY9" fmla="*/ 172939 h 172939"/>
                  <a:gd name="connsiteX10" fmla="*/ 224778 w 1598614"/>
                  <a:gd name="connsiteY10" fmla="*/ 92708 h 172939"/>
                  <a:gd name="connsiteX11" fmla="*/ 125833 w 1598614"/>
                  <a:gd name="connsiteY11" fmla="*/ 29469 h 172939"/>
                  <a:gd name="connsiteX12" fmla="*/ 26887 w 1598614"/>
                  <a:gd name="connsiteY12" fmla="*/ 92708 h 172939"/>
                  <a:gd name="connsiteX13" fmla="*/ 0 w 1598614"/>
                  <a:gd name="connsiteY13" fmla="*/ 80232 h 172939"/>
                  <a:gd name="connsiteX14" fmla="*/ 125618 w 1598614"/>
                  <a:gd name="connsiteY14" fmla="*/ 0 h 172939"/>
                  <a:gd name="connsiteX15" fmla="*/ 251235 w 1598614"/>
                  <a:gd name="connsiteY15" fmla="*/ 80232 h 172939"/>
                  <a:gd name="connsiteX16" fmla="*/ 350181 w 1598614"/>
                  <a:gd name="connsiteY16" fmla="*/ 143471 h 172939"/>
                  <a:gd name="connsiteX17" fmla="*/ 449126 w 1598614"/>
                  <a:gd name="connsiteY17" fmla="*/ 80232 h 172939"/>
                  <a:gd name="connsiteX18" fmla="*/ 574744 w 1598614"/>
                  <a:gd name="connsiteY18" fmla="*/ 0 h 172939"/>
                  <a:gd name="connsiteX19" fmla="*/ 700362 w 1598614"/>
                  <a:gd name="connsiteY19" fmla="*/ 80232 h 172939"/>
                  <a:gd name="connsiteX20" fmla="*/ 799307 w 1598614"/>
                  <a:gd name="connsiteY20" fmla="*/ 143471 h 172939"/>
                  <a:gd name="connsiteX21" fmla="*/ 799307 w 1598614"/>
                  <a:gd name="connsiteY21" fmla="*/ 143471 h 172939"/>
                  <a:gd name="connsiteX22" fmla="*/ 898253 w 1598614"/>
                  <a:gd name="connsiteY22" fmla="*/ 80232 h 172939"/>
                  <a:gd name="connsiteX23" fmla="*/ 1023870 w 1598614"/>
                  <a:gd name="connsiteY23" fmla="*/ 0 h 172939"/>
                  <a:gd name="connsiteX24" fmla="*/ 1149488 w 1598614"/>
                  <a:gd name="connsiteY24" fmla="*/ 80232 h 172939"/>
                  <a:gd name="connsiteX25" fmla="*/ 1248433 w 1598614"/>
                  <a:gd name="connsiteY25" fmla="*/ 143471 h 172939"/>
                  <a:gd name="connsiteX26" fmla="*/ 1347379 w 1598614"/>
                  <a:gd name="connsiteY26" fmla="*/ 80232 h 172939"/>
                  <a:gd name="connsiteX27" fmla="*/ 1472997 w 1598614"/>
                  <a:gd name="connsiteY27" fmla="*/ 0 h 172939"/>
                  <a:gd name="connsiteX28" fmla="*/ 1598614 w 1598614"/>
                  <a:gd name="connsiteY28" fmla="*/ 80232 h 172939"/>
                  <a:gd name="connsiteX29" fmla="*/ 1571942 w 1598614"/>
                  <a:gd name="connsiteY29" fmla="*/ 92708 h 172939"/>
                  <a:gd name="connsiteX30" fmla="*/ 1472997 w 1598614"/>
                  <a:gd name="connsiteY30" fmla="*/ 29469 h 172939"/>
                  <a:gd name="connsiteX31" fmla="*/ 1374051 w 1598614"/>
                  <a:gd name="connsiteY31" fmla="*/ 92708 h 172939"/>
                  <a:gd name="connsiteX32" fmla="*/ 1248648 w 1598614"/>
                  <a:gd name="connsiteY32" fmla="*/ 172939 h 172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614" h="172939">
                    <a:moveTo>
                      <a:pt x="1248648" y="172939"/>
                    </a:moveTo>
                    <a:cubicBezTo>
                      <a:pt x="1194229" y="172939"/>
                      <a:pt x="1146046" y="142180"/>
                      <a:pt x="1123031" y="92708"/>
                    </a:cubicBezTo>
                    <a:cubicBezTo>
                      <a:pt x="1104962" y="53775"/>
                      <a:pt x="1067105" y="29469"/>
                      <a:pt x="1024085" y="29469"/>
                    </a:cubicBezTo>
                    <a:cubicBezTo>
                      <a:pt x="981066" y="29469"/>
                      <a:pt x="943208" y="53775"/>
                      <a:pt x="925140" y="92708"/>
                    </a:cubicBezTo>
                    <a:cubicBezTo>
                      <a:pt x="902124" y="142180"/>
                      <a:pt x="853942" y="172939"/>
                      <a:pt x="799522" y="172939"/>
                    </a:cubicBezTo>
                    <a:cubicBezTo>
                      <a:pt x="799522" y="172939"/>
                      <a:pt x="799522" y="172939"/>
                      <a:pt x="799522" y="172939"/>
                    </a:cubicBezTo>
                    <a:cubicBezTo>
                      <a:pt x="744887" y="172939"/>
                      <a:pt x="696920" y="142180"/>
                      <a:pt x="673905" y="92708"/>
                    </a:cubicBezTo>
                    <a:cubicBezTo>
                      <a:pt x="655836" y="53775"/>
                      <a:pt x="617979" y="29469"/>
                      <a:pt x="574959" y="29469"/>
                    </a:cubicBezTo>
                    <a:cubicBezTo>
                      <a:pt x="531939" y="29469"/>
                      <a:pt x="494082" y="53775"/>
                      <a:pt x="476014" y="92708"/>
                    </a:cubicBezTo>
                    <a:cubicBezTo>
                      <a:pt x="452998" y="142180"/>
                      <a:pt x="405031" y="172939"/>
                      <a:pt x="350396" y="172939"/>
                    </a:cubicBezTo>
                    <a:cubicBezTo>
                      <a:pt x="295976" y="172939"/>
                      <a:pt x="247794" y="142180"/>
                      <a:pt x="224778" y="92708"/>
                    </a:cubicBezTo>
                    <a:cubicBezTo>
                      <a:pt x="206710" y="53775"/>
                      <a:pt x="168853" y="29469"/>
                      <a:pt x="125833" y="29469"/>
                    </a:cubicBezTo>
                    <a:cubicBezTo>
                      <a:pt x="82813" y="29469"/>
                      <a:pt x="44956" y="53775"/>
                      <a:pt x="26887" y="92708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268" y="30759"/>
                      <a:pt x="969235" y="0"/>
                      <a:pt x="1023870" y="0"/>
                    </a:cubicBezTo>
                    <a:cubicBezTo>
                      <a:pt x="1078505" y="0"/>
                      <a:pt x="1126472" y="30759"/>
                      <a:pt x="1149488" y="80232"/>
                    </a:cubicBezTo>
                    <a:cubicBezTo>
                      <a:pt x="1167556" y="119165"/>
                      <a:pt x="1205414" y="143471"/>
                      <a:pt x="1248433" y="143471"/>
                    </a:cubicBezTo>
                    <a:cubicBezTo>
                      <a:pt x="1291453" y="143471"/>
                      <a:pt x="1329311" y="119165"/>
                      <a:pt x="1347379" y="80232"/>
                    </a:cubicBezTo>
                    <a:cubicBezTo>
                      <a:pt x="1370394" y="30759"/>
                      <a:pt x="1418361" y="0"/>
                      <a:pt x="1472997" y="0"/>
                    </a:cubicBezTo>
                    <a:cubicBezTo>
                      <a:pt x="1527632" y="0"/>
                      <a:pt x="1575814" y="30759"/>
                      <a:pt x="1598614" y="80232"/>
                    </a:cubicBezTo>
                    <a:lnTo>
                      <a:pt x="1571942" y="92708"/>
                    </a:lnTo>
                    <a:cubicBezTo>
                      <a:pt x="1553874" y="53775"/>
                      <a:pt x="1515801" y="29469"/>
                      <a:pt x="1472997" y="29469"/>
                    </a:cubicBezTo>
                    <a:cubicBezTo>
                      <a:pt x="1429977" y="29469"/>
                      <a:pt x="1392119" y="53775"/>
                      <a:pt x="1374051" y="92708"/>
                    </a:cubicBezTo>
                    <a:cubicBezTo>
                      <a:pt x="1351251" y="142180"/>
                      <a:pt x="1303069" y="172939"/>
                      <a:pt x="1248648" y="172939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54F38E9F-35FC-437D-BE4E-33FDF6056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504802" y="1755501"/>
                <a:ext cx="1598829" cy="172724"/>
              </a:xfrm>
              <a:custGeom>
                <a:avLst/>
                <a:gdLst>
                  <a:gd name="connsiteX0" fmla="*/ 1248648 w 1598829"/>
                  <a:gd name="connsiteY0" fmla="*/ 172724 h 172724"/>
                  <a:gd name="connsiteX1" fmla="*/ 1123031 w 1598829"/>
                  <a:gd name="connsiteY1" fmla="*/ 92492 h 172724"/>
                  <a:gd name="connsiteX2" fmla="*/ 1024085 w 1598829"/>
                  <a:gd name="connsiteY2" fmla="*/ 29253 h 172724"/>
                  <a:gd name="connsiteX3" fmla="*/ 925140 w 1598829"/>
                  <a:gd name="connsiteY3" fmla="*/ 92492 h 172724"/>
                  <a:gd name="connsiteX4" fmla="*/ 799522 w 1598829"/>
                  <a:gd name="connsiteY4" fmla="*/ 172724 h 172724"/>
                  <a:gd name="connsiteX5" fmla="*/ 799522 w 1598829"/>
                  <a:gd name="connsiteY5" fmla="*/ 172724 h 172724"/>
                  <a:gd name="connsiteX6" fmla="*/ 673905 w 1598829"/>
                  <a:gd name="connsiteY6" fmla="*/ 92492 h 172724"/>
                  <a:gd name="connsiteX7" fmla="*/ 574959 w 1598829"/>
                  <a:gd name="connsiteY7" fmla="*/ 29253 h 172724"/>
                  <a:gd name="connsiteX8" fmla="*/ 476014 w 1598829"/>
                  <a:gd name="connsiteY8" fmla="*/ 92492 h 172724"/>
                  <a:gd name="connsiteX9" fmla="*/ 350396 w 1598829"/>
                  <a:gd name="connsiteY9" fmla="*/ 172724 h 172724"/>
                  <a:gd name="connsiteX10" fmla="*/ 224778 w 1598829"/>
                  <a:gd name="connsiteY10" fmla="*/ 92492 h 172724"/>
                  <a:gd name="connsiteX11" fmla="*/ 125833 w 1598829"/>
                  <a:gd name="connsiteY11" fmla="*/ 29253 h 172724"/>
                  <a:gd name="connsiteX12" fmla="*/ 26887 w 1598829"/>
                  <a:gd name="connsiteY12" fmla="*/ 92492 h 172724"/>
                  <a:gd name="connsiteX13" fmla="*/ 0 w 1598829"/>
                  <a:gd name="connsiteY13" fmla="*/ 80232 h 172724"/>
                  <a:gd name="connsiteX14" fmla="*/ 125618 w 1598829"/>
                  <a:gd name="connsiteY14" fmla="*/ 0 h 172724"/>
                  <a:gd name="connsiteX15" fmla="*/ 251235 w 1598829"/>
                  <a:gd name="connsiteY15" fmla="*/ 80232 h 172724"/>
                  <a:gd name="connsiteX16" fmla="*/ 350181 w 1598829"/>
                  <a:gd name="connsiteY16" fmla="*/ 143471 h 172724"/>
                  <a:gd name="connsiteX17" fmla="*/ 449126 w 1598829"/>
                  <a:gd name="connsiteY17" fmla="*/ 80232 h 172724"/>
                  <a:gd name="connsiteX18" fmla="*/ 574744 w 1598829"/>
                  <a:gd name="connsiteY18" fmla="*/ 0 h 172724"/>
                  <a:gd name="connsiteX19" fmla="*/ 700362 w 1598829"/>
                  <a:gd name="connsiteY19" fmla="*/ 80232 h 172724"/>
                  <a:gd name="connsiteX20" fmla="*/ 799307 w 1598829"/>
                  <a:gd name="connsiteY20" fmla="*/ 143471 h 172724"/>
                  <a:gd name="connsiteX21" fmla="*/ 799307 w 1598829"/>
                  <a:gd name="connsiteY21" fmla="*/ 143471 h 172724"/>
                  <a:gd name="connsiteX22" fmla="*/ 898253 w 1598829"/>
                  <a:gd name="connsiteY22" fmla="*/ 80232 h 172724"/>
                  <a:gd name="connsiteX23" fmla="*/ 1024085 w 1598829"/>
                  <a:gd name="connsiteY23" fmla="*/ 0 h 172724"/>
                  <a:gd name="connsiteX24" fmla="*/ 1149703 w 1598829"/>
                  <a:gd name="connsiteY24" fmla="*/ 80232 h 172724"/>
                  <a:gd name="connsiteX25" fmla="*/ 1248648 w 1598829"/>
                  <a:gd name="connsiteY25" fmla="*/ 143471 h 172724"/>
                  <a:gd name="connsiteX26" fmla="*/ 1347594 w 1598829"/>
                  <a:gd name="connsiteY26" fmla="*/ 80232 h 172724"/>
                  <a:gd name="connsiteX27" fmla="*/ 1473212 w 1598829"/>
                  <a:gd name="connsiteY27" fmla="*/ 0 h 172724"/>
                  <a:gd name="connsiteX28" fmla="*/ 1598829 w 1598829"/>
                  <a:gd name="connsiteY28" fmla="*/ 80232 h 172724"/>
                  <a:gd name="connsiteX29" fmla="*/ 1572157 w 1598829"/>
                  <a:gd name="connsiteY29" fmla="*/ 92492 h 172724"/>
                  <a:gd name="connsiteX30" fmla="*/ 1473212 w 1598829"/>
                  <a:gd name="connsiteY30" fmla="*/ 29253 h 172724"/>
                  <a:gd name="connsiteX31" fmla="*/ 1374266 w 1598829"/>
                  <a:gd name="connsiteY31" fmla="*/ 92492 h 172724"/>
                  <a:gd name="connsiteX32" fmla="*/ 1248648 w 1598829"/>
                  <a:gd name="connsiteY32" fmla="*/ 172724 h 172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1598829" h="172724">
                    <a:moveTo>
                      <a:pt x="1248648" y="172724"/>
                    </a:moveTo>
                    <a:cubicBezTo>
                      <a:pt x="1194229" y="172724"/>
                      <a:pt x="1146046" y="141965"/>
                      <a:pt x="1123031" y="92492"/>
                    </a:cubicBezTo>
                    <a:cubicBezTo>
                      <a:pt x="1104962" y="53560"/>
                      <a:pt x="1067105" y="29253"/>
                      <a:pt x="1024085" y="29253"/>
                    </a:cubicBezTo>
                    <a:cubicBezTo>
                      <a:pt x="981066" y="29253"/>
                      <a:pt x="943208" y="53560"/>
                      <a:pt x="925140" y="92492"/>
                    </a:cubicBezTo>
                    <a:cubicBezTo>
                      <a:pt x="902124" y="141965"/>
                      <a:pt x="853942" y="172724"/>
                      <a:pt x="799522" y="172724"/>
                    </a:cubicBezTo>
                    <a:cubicBezTo>
                      <a:pt x="799522" y="172724"/>
                      <a:pt x="799522" y="172724"/>
                      <a:pt x="799522" y="172724"/>
                    </a:cubicBezTo>
                    <a:cubicBezTo>
                      <a:pt x="744887" y="172724"/>
                      <a:pt x="696920" y="141965"/>
                      <a:pt x="673905" y="92492"/>
                    </a:cubicBezTo>
                    <a:cubicBezTo>
                      <a:pt x="655836" y="53560"/>
                      <a:pt x="617979" y="29253"/>
                      <a:pt x="574959" y="29253"/>
                    </a:cubicBezTo>
                    <a:cubicBezTo>
                      <a:pt x="531939" y="29253"/>
                      <a:pt x="494082" y="53560"/>
                      <a:pt x="476014" y="92492"/>
                    </a:cubicBezTo>
                    <a:cubicBezTo>
                      <a:pt x="452998" y="141965"/>
                      <a:pt x="405031" y="172724"/>
                      <a:pt x="350396" y="172724"/>
                    </a:cubicBezTo>
                    <a:cubicBezTo>
                      <a:pt x="295976" y="172724"/>
                      <a:pt x="247794" y="141965"/>
                      <a:pt x="224778" y="92492"/>
                    </a:cubicBezTo>
                    <a:cubicBezTo>
                      <a:pt x="206710" y="53560"/>
                      <a:pt x="168853" y="29253"/>
                      <a:pt x="125833" y="29253"/>
                    </a:cubicBezTo>
                    <a:cubicBezTo>
                      <a:pt x="82813" y="29253"/>
                      <a:pt x="44956" y="53560"/>
                      <a:pt x="26887" y="92492"/>
                    </a:cubicBezTo>
                    <a:lnTo>
                      <a:pt x="0" y="80232"/>
                    </a:lnTo>
                    <a:cubicBezTo>
                      <a:pt x="23016" y="30759"/>
                      <a:pt x="70983" y="0"/>
                      <a:pt x="125618" y="0"/>
                    </a:cubicBezTo>
                    <a:cubicBezTo>
                      <a:pt x="180253" y="0"/>
                      <a:pt x="228220" y="30759"/>
                      <a:pt x="251235" y="80232"/>
                    </a:cubicBezTo>
                    <a:cubicBezTo>
                      <a:pt x="269304" y="119165"/>
                      <a:pt x="307376" y="143471"/>
                      <a:pt x="350181" y="143471"/>
                    </a:cubicBezTo>
                    <a:cubicBezTo>
                      <a:pt x="393201" y="143471"/>
                      <a:pt x="431058" y="119165"/>
                      <a:pt x="449126" y="80232"/>
                    </a:cubicBezTo>
                    <a:cubicBezTo>
                      <a:pt x="472142" y="30759"/>
                      <a:pt x="520324" y="0"/>
                      <a:pt x="574744" y="0"/>
                    </a:cubicBezTo>
                    <a:cubicBezTo>
                      <a:pt x="629164" y="0"/>
                      <a:pt x="677346" y="30759"/>
                      <a:pt x="700362" y="80232"/>
                    </a:cubicBezTo>
                    <a:cubicBezTo>
                      <a:pt x="718430" y="119165"/>
                      <a:pt x="756287" y="143471"/>
                      <a:pt x="799307" y="143471"/>
                    </a:cubicBezTo>
                    <a:lnTo>
                      <a:pt x="799307" y="143471"/>
                    </a:lnTo>
                    <a:cubicBezTo>
                      <a:pt x="842327" y="143471"/>
                      <a:pt x="880184" y="119165"/>
                      <a:pt x="898253" y="80232"/>
                    </a:cubicBezTo>
                    <a:cubicBezTo>
                      <a:pt x="921483" y="30759"/>
                      <a:pt x="969450" y="0"/>
                      <a:pt x="1024085" y="0"/>
                    </a:cubicBezTo>
                    <a:cubicBezTo>
                      <a:pt x="1078720" y="0"/>
                      <a:pt x="1126688" y="30759"/>
                      <a:pt x="1149703" y="80232"/>
                    </a:cubicBezTo>
                    <a:cubicBezTo>
                      <a:pt x="1167771" y="119165"/>
                      <a:pt x="1205629" y="143471"/>
                      <a:pt x="1248648" y="143471"/>
                    </a:cubicBezTo>
                    <a:cubicBezTo>
                      <a:pt x="1291668" y="143471"/>
                      <a:pt x="1329526" y="119165"/>
                      <a:pt x="1347594" y="80232"/>
                    </a:cubicBezTo>
                    <a:cubicBezTo>
                      <a:pt x="1370610" y="30759"/>
                      <a:pt x="1418792" y="0"/>
                      <a:pt x="1473212" y="0"/>
                    </a:cubicBezTo>
                    <a:cubicBezTo>
                      <a:pt x="1527847" y="0"/>
                      <a:pt x="1576029" y="30759"/>
                      <a:pt x="1598829" y="80232"/>
                    </a:cubicBezTo>
                    <a:lnTo>
                      <a:pt x="1572157" y="92492"/>
                    </a:lnTo>
                    <a:cubicBezTo>
                      <a:pt x="1554089" y="53560"/>
                      <a:pt x="1516016" y="29253"/>
                      <a:pt x="1473212" y="29253"/>
                    </a:cubicBezTo>
                    <a:cubicBezTo>
                      <a:pt x="1430192" y="29253"/>
                      <a:pt x="1392335" y="53560"/>
                      <a:pt x="1374266" y="92492"/>
                    </a:cubicBezTo>
                    <a:cubicBezTo>
                      <a:pt x="1351251" y="141965"/>
                      <a:pt x="1303069" y="172724"/>
                      <a:pt x="1248648" y="172724"/>
                    </a:cubicBezTo>
                    <a:close/>
                  </a:path>
                </a:pathLst>
              </a:custGeom>
              <a:grpFill/>
              <a:ln w="2149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678BA887-D36D-3143-A31B-026FEEFAE9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591"/>
          <a:stretch/>
        </p:blipFill>
        <p:spPr>
          <a:xfrm>
            <a:off x="7253021" y="1820334"/>
            <a:ext cx="3555043" cy="3217333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2B7E220D-70BE-46E1-87EA-9239C1082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154385" y="4466592"/>
            <a:ext cx="1443404" cy="1443428"/>
            <a:chOff x="10154385" y="4452524"/>
            <a:chExt cx="1443404" cy="1443428"/>
          </a:xfrm>
          <a:solidFill>
            <a:schemeClr val="tx1"/>
          </a:solidFill>
        </p:grpSpPr>
        <p:grpSp>
          <p:nvGrpSpPr>
            <p:cNvPr id="365" name="Graphic 4">
              <a:extLst>
                <a:ext uri="{FF2B5EF4-FFF2-40B4-BE49-F238E27FC236}">
                  <a16:creationId xmlns:a16="http://schemas.microsoft.com/office/drawing/2014/main" id="{FC1A5110-77D2-40E7-81AD-268BA675F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0154385" y="4452524"/>
              <a:ext cx="1443404" cy="1443428"/>
              <a:chOff x="5734037" y="3067039"/>
              <a:chExt cx="724483" cy="724489"/>
            </a:xfrm>
            <a:grpFill/>
          </p:grpSpPr>
          <p:sp>
            <p:nvSpPr>
              <p:cNvPr id="195" name="Freeform: Shape 194">
                <a:extLst>
                  <a:ext uri="{FF2B5EF4-FFF2-40B4-BE49-F238E27FC236}">
                    <a16:creationId xmlns:a16="http://schemas.microsoft.com/office/drawing/2014/main" id="{4FA2A3FD-1B3F-42AF-BC02-85F36E05656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067039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6" name="Freeform: Shape 195">
                <a:extLst>
                  <a:ext uri="{FF2B5EF4-FFF2-40B4-BE49-F238E27FC236}">
                    <a16:creationId xmlns:a16="http://schemas.microsoft.com/office/drawing/2014/main" id="{7AD487CA-8FBC-4540-AC49-97AE50C6518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7" name="Freeform: Shape 196">
                <a:extLst>
                  <a:ext uri="{FF2B5EF4-FFF2-40B4-BE49-F238E27FC236}">
                    <a16:creationId xmlns:a16="http://schemas.microsoft.com/office/drawing/2014/main" id="{0D84CF57-47D1-43F3-A27F-4554C8874D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8" name="Freeform: Shape 197">
                <a:extLst>
                  <a:ext uri="{FF2B5EF4-FFF2-40B4-BE49-F238E27FC236}">
                    <a16:creationId xmlns:a16="http://schemas.microsoft.com/office/drawing/2014/main" id="{CBEE7FBD-98AD-4AD4-8928-24BF44632DB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9" name="Freeform: Shape 198">
                <a:extLst>
                  <a:ext uri="{FF2B5EF4-FFF2-40B4-BE49-F238E27FC236}">
                    <a16:creationId xmlns:a16="http://schemas.microsoft.com/office/drawing/2014/main" id="{84FD382E-B389-4D8F-A55E-6DFA291F0E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0" name="Freeform: Shape 199">
                <a:extLst>
                  <a:ext uri="{FF2B5EF4-FFF2-40B4-BE49-F238E27FC236}">
                    <a16:creationId xmlns:a16="http://schemas.microsoft.com/office/drawing/2014/main" id="{98382AB7-ABEA-406A-BC9C-E929CB72CD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1" name="Freeform: Shape 200">
                <a:extLst>
                  <a:ext uri="{FF2B5EF4-FFF2-40B4-BE49-F238E27FC236}">
                    <a16:creationId xmlns:a16="http://schemas.microsoft.com/office/drawing/2014/main" id="{687410AC-739F-4AF0-B3F3-BA1EE2D846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2" name="Freeform: Shape 201">
                <a:extLst>
                  <a:ext uri="{FF2B5EF4-FFF2-40B4-BE49-F238E27FC236}">
                    <a16:creationId xmlns:a16="http://schemas.microsoft.com/office/drawing/2014/main" id="{297F7ECB-7025-4A18-B6C1-9A8F179D814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26284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3" name="Freeform: Shape 202">
                <a:extLst>
                  <a:ext uri="{FF2B5EF4-FFF2-40B4-BE49-F238E27FC236}">
                    <a16:creationId xmlns:a16="http://schemas.microsoft.com/office/drawing/2014/main" id="{E8BF277F-8AC7-4B9F-A748-658BC32F47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2628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4" name="Freeform: Shape 203">
                <a:extLst>
                  <a:ext uri="{FF2B5EF4-FFF2-40B4-BE49-F238E27FC236}">
                    <a16:creationId xmlns:a16="http://schemas.microsoft.com/office/drawing/2014/main" id="{3861EEE4-BFC2-47F9-B33D-2CF7EF91D1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5" name="Freeform: Shape 204">
                <a:extLst>
                  <a:ext uri="{FF2B5EF4-FFF2-40B4-BE49-F238E27FC236}">
                    <a16:creationId xmlns:a16="http://schemas.microsoft.com/office/drawing/2014/main" id="{6EDB4948-A661-493E-A726-89FD160435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6" name="Freeform: Shape 205">
                <a:extLst>
                  <a:ext uri="{FF2B5EF4-FFF2-40B4-BE49-F238E27FC236}">
                    <a16:creationId xmlns:a16="http://schemas.microsoft.com/office/drawing/2014/main" id="{690295D3-F01C-40D4-AC18-38CDB597DDD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7" name="Freeform: Shape 206">
                <a:extLst>
                  <a:ext uri="{FF2B5EF4-FFF2-40B4-BE49-F238E27FC236}">
                    <a16:creationId xmlns:a16="http://schemas.microsoft.com/office/drawing/2014/main" id="{DE279E4F-F139-423E-AF42-7C309EE9EE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12628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8 w 14097"/>
                  <a:gd name="connsiteY1" fmla="*/ 14097 h 14097"/>
                  <a:gd name="connsiteX2" fmla="*/ 0 w 14097"/>
                  <a:gd name="connsiteY2" fmla="*/ 7049 h 14097"/>
                  <a:gd name="connsiteX3" fmla="*/ 7048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8" name="Freeform: Shape 207">
                <a:extLst>
                  <a:ext uri="{FF2B5EF4-FFF2-40B4-BE49-F238E27FC236}">
                    <a16:creationId xmlns:a16="http://schemas.microsoft.com/office/drawing/2014/main" id="{BE503EF8-F0B7-4F0E-B82E-742BB8DB8E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9" name="Freeform: Shape 208">
                <a:extLst>
                  <a:ext uri="{FF2B5EF4-FFF2-40B4-BE49-F238E27FC236}">
                    <a16:creationId xmlns:a16="http://schemas.microsoft.com/office/drawing/2014/main" id="{8BF1F2E6-2E0A-4F5C-AF29-167B9214DE2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8543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0" name="Freeform: Shape 209">
                <a:extLst>
                  <a:ext uri="{FF2B5EF4-FFF2-40B4-BE49-F238E27FC236}">
                    <a16:creationId xmlns:a16="http://schemas.microsoft.com/office/drawing/2014/main" id="{D465F6F4-1BA9-4F7B-9980-3571C7C5CC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1" name="Freeform: Shape 210">
                <a:extLst>
                  <a:ext uri="{FF2B5EF4-FFF2-40B4-BE49-F238E27FC236}">
                    <a16:creationId xmlns:a16="http://schemas.microsoft.com/office/drawing/2014/main" id="{FFF3428D-3135-4073-AB27-8292AA4211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2" name="Freeform: Shape 211">
                <a:extLst>
                  <a:ext uri="{FF2B5EF4-FFF2-40B4-BE49-F238E27FC236}">
                    <a16:creationId xmlns:a16="http://schemas.microsoft.com/office/drawing/2014/main" id="{2EE4FAE5-DC40-43E2-BACB-84C2CCDA3A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3" name="Freeform: Shape 212">
                <a:extLst>
                  <a:ext uri="{FF2B5EF4-FFF2-40B4-BE49-F238E27FC236}">
                    <a16:creationId xmlns:a16="http://schemas.microsoft.com/office/drawing/2014/main" id="{97E1E565-91F8-469C-998D-413D4E3D00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4" name="Freeform: Shape 213">
                <a:extLst>
                  <a:ext uri="{FF2B5EF4-FFF2-40B4-BE49-F238E27FC236}">
                    <a16:creationId xmlns:a16="http://schemas.microsoft.com/office/drawing/2014/main" id="{7AADD30B-6564-45CD-A760-00AD0ED73C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5" name="Freeform: Shape 214">
                <a:extLst>
                  <a:ext uri="{FF2B5EF4-FFF2-40B4-BE49-F238E27FC236}">
                    <a16:creationId xmlns:a16="http://schemas.microsoft.com/office/drawing/2014/main" id="{3B9ABBD5-5E76-4812-A4CF-2A8B16ADA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6" name="Freeform: Shape 215">
                <a:extLst>
                  <a:ext uri="{FF2B5EF4-FFF2-40B4-BE49-F238E27FC236}">
                    <a16:creationId xmlns:a16="http://schemas.microsoft.com/office/drawing/2014/main" id="{2F97912E-EDA5-4A75-A106-B25426BB663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24467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7" name="Freeform: Shape 216">
                <a:extLst>
                  <a:ext uri="{FF2B5EF4-FFF2-40B4-BE49-F238E27FC236}">
                    <a16:creationId xmlns:a16="http://schemas.microsoft.com/office/drawing/2014/main" id="{A8D15062-DCA7-43EE-AB75-CD9C80F379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244677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8" name="Freeform: Shape 217">
                <a:extLst>
                  <a:ext uri="{FF2B5EF4-FFF2-40B4-BE49-F238E27FC236}">
                    <a16:creationId xmlns:a16="http://schemas.microsoft.com/office/drawing/2014/main" id="{80EB5712-3433-46B4-A8DF-04A8D03E3EF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9" name="Freeform: Shape 218">
                <a:extLst>
                  <a:ext uri="{FF2B5EF4-FFF2-40B4-BE49-F238E27FC236}">
                    <a16:creationId xmlns:a16="http://schemas.microsoft.com/office/drawing/2014/main" id="{6F3BFE28-EB41-4640-802B-FAA4F73787F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0" name="Freeform: Shape 219">
                <a:extLst>
                  <a:ext uri="{FF2B5EF4-FFF2-40B4-BE49-F238E27FC236}">
                    <a16:creationId xmlns:a16="http://schemas.microsoft.com/office/drawing/2014/main" id="{203F4E0E-E3AE-4B10-B1BC-529CC3CD03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1" name="Freeform: Shape 220">
                <a:extLst>
                  <a:ext uri="{FF2B5EF4-FFF2-40B4-BE49-F238E27FC236}">
                    <a16:creationId xmlns:a16="http://schemas.microsoft.com/office/drawing/2014/main" id="{1B83F41D-7419-46EC-8C00-37127DC3AA2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24467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2" name="Freeform: Shape 221">
                <a:extLst>
                  <a:ext uri="{FF2B5EF4-FFF2-40B4-BE49-F238E27FC236}">
                    <a16:creationId xmlns:a16="http://schemas.microsoft.com/office/drawing/2014/main" id="{9991303F-ED54-4483-97A9-3143D1CA72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3" name="Freeform: Shape 222">
                <a:extLst>
                  <a:ext uri="{FF2B5EF4-FFF2-40B4-BE49-F238E27FC236}">
                    <a16:creationId xmlns:a16="http://schemas.microsoft.com/office/drawing/2014/main" id="{0B99A87F-D826-40DC-B688-B209D5253B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0382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4" name="Freeform: Shape 223">
                <a:extLst>
                  <a:ext uri="{FF2B5EF4-FFF2-40B4-BE49-F238E27FC236}">
                    <a16:creationId xmlns:a16="http://schemas.microsoft.com/office/drawing/2014/main" id="{3CB798D6-E3C9-41B2-8F20-F0CF870681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5" name="Freeform: Shape 224">
                <a:extLst>
                  <a:ext uri="{FF2B5EF4-FFF2-40B4-BE49-F238E27FC236}">
                    <a16:creationId xmlns:a16="http://schemas.microsoft.com/office/drawing/2014/main" id="{9CF03CDA-070F-49AE-B37C-4D08A1BAD2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6" name="Freeform: Shape 225">
                <a:extLst>
                  <a:ext uri="{FF2B5EF4-FFF2-40B4-BE49-F238E27FC236}">
                    <a16:creationId xmlns:a16="http://schemas.microsoft.com/office/drawing/2014/main" id="{D4CBFC42-413D-4BC6-9BEA-078040C01E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7" name="Freeform: Shape 226">
                <a:extLst>
                  <a:ext uri="{FF2B5EF4-FFF2-40B4-BE49-F238E27FC236}">
                    <a16:creationId xmlns:a16="http://schemas.microsoft.com/office/drawing/2014/main" id="{24A02437-3BDD-4242-9C52-0DB006A35E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8" name="Freeform: Shape 227">
                <a:extLst>
                  <a:ext uri="{FF2B5EF4-FFF2-40B4-BE49-F238E27FC236}">
                    <a16:creationId xmlns:a16="http://schemas.microsoft.com/office/drawing/2014/main" id="{7209D1D0-DC11-43F3-8050-D8C01D3B62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9" name="Freeform: Shape 228">
                <a:extLst>
                  <a:ext uri="{FF2B5EF4-FFF2-40B4-BE49-F238E27FC236}">
                    <a16:creationId xmlns:a16="http://schemas.microsoft.com/office/drawing/2014/main" id="{8A37369D-62F1-4A67-B1A1-658CBED41D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0" name="Freeform: Shape 229">
                <a:extLst>
                  <a:ext uri="{FF2B5EF4-FFF2-40B4-BE49-F238E27FC236}">
                    <a16:creationId xmlns:a16="http://schemas.microsoft.com/office/drawing/2014/main" id="{68CD3744-B811-40BE-B10F-4D5B1AA938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63074"/>
                <a:ext cx="14192" cy="14097"/>
              </a:xfrm>
              <a:custGeom>
                <a:avLst/>
                <a:gdLst>
                  <a:gd name="connsiteX0" fmla="*/ 14192 w 14192"/>
                  <a:gd name="connsiteY0" fmla="*/ 7048 h 14097"/>
                  <a:gd name="connsiteX1" fmla="*/ 7144 w 14192"/>
                  <a:gd name="connsiteY1" fmla="*/ 14097 h 14097"/>
                  <a:gd name="connsiteX2" fmla="*/ 0 w 14192"/>
                  <a:gd name="connsiteY2" fmla="*/ 7048 h 14097"/>
                  <a:gd name="connsiteX3" fmla="*/ 7049 w 14192"/>
                  <a:gd name="connsiteY3" fmla="*/ 0 h 14097"/>
                  <a:gd name="connsiteX4" fmla="*/ 14192 w 14192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1" name="Freeform: Shape 230">
                <a:extLst>
                  <a:ext uri="{FF2B5EF4-FFF2-40B4-BE49-F238E27FC236}">
                    <a16:creationId xmlns:a16="http://schemas.microsoft.com/office/drawing/2014/main" id="{3048B8EA-2CD0-40CF-B570-BD99E0F77C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2" name="Freeform: Shape 231">
                <a:extLst>
                  <a:ext uri="{FF2B5EF4-FFF2-40B4-BE49-F238E27FC236}">
                    <a16:creationId xmlns:a16="http://schemas.microsoft.com/office/drawing/2014/main" id="{2D8EA840-350B-405A-A1BB-40D93A00ED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3" name="Freeform: Shape 232">
                <a:extLst>
                  <a:ext uri="{FF2B5EF4-FFF2-40B4-BE49-F238E27FC236}">
                    <a16:creationId xmlns:a16="http://schemas.microsoft.com/office/drawing/2014/main" id="{6BFAC7FE-90ED-4400-9E88-D3EB802CF47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4" name="Freeform: Shape 233">
                <a:extLst>
                  <a:ext uri="{FF2B5EF4-FFF2-40B4-BE49-F238E27FC236}">
                    <a16:creationId xmlns:a16="http://schemas.microsoft.com/office/drawing/2014/main" id="{F8A49AFF-4D6A-4290-A811-6ADBC2A2A55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5" name="Freeform: Shape 234">
                <a:extLst>
                  <a:ext uri="{FF2B5EF4-FFF2-40B4-BE49-F238E27FC236}">
                    <a16:creationId xmlns:a16="http://schemas.microsoft.com/office/drawing/2014/main" id="{A5267CD0-3312-488A-ADC9-2A215FC9B5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63074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8 w 14097"/>
                  <a:gd name="connsiteY1" fmla="*/ 14097 h 14097"/>
                  <a:gd name="connsiteX2" fmla="*/ 0 w 14097"/>
                  <a:gd name="connsiteY2" fmla="*/ 7048 h 14097"/>
                  <a:gd name="connsiteX3" fmla="*/ 7048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6" name="Freeform: Shape 235">
                <a:extLst>
                  <a:ext uri="{FF2B5EF4-FFF2-40B4-BE49-F238E27FC236}">
                    <a16:creationId xmlns:a16="http://schemas.microsoft.com/office/drawing/2014/main" id="{734AF3AE-4171-471C-AFDE-0A4B563D95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7" name="Freeform: Shape 236">
                <a:extLst>
                  <a:ext uri="{FF2B5EF4-FFF2-40B4-BE49-F238E27FC236}">
                    <a16:creationId xmlns:a16="http://schemas.microsoft.com/office/drawing/2014/main" id="{9761283D-6867-470C-85BB-833A5997B7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2222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8" name="Freeform: Shape 237">
                <a:extLst>
                  <a:ext uri="{FF2B5EF4-FFF2-40B4-BE49-F238E27FC236}">
                    <a16:creationId xmlns:a16="http://schemas.microsoft.com/office/drawing/2014/main" id="{232907EC-87D6-4A76-97C7-ED83798B87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9" name="Freeform: Shape 238">
                <a:extLst>
                  <a:ext uri="{FF2B5EF4-FFF2-40B4-BE49-F238E27FC236}">
                    <a16:creationId xmlns:a16="http://schemas.microsoft.com/office/drawing/2014/main" id="{9AE06A14-FDDB-4888-9F8A-C027B6FC7A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0" name="Freeform: Shape 239">
                <a:extLst>
                  <a:ext uri="{FF2B5EF4-FFF2-40B4-BE49-F238E27FC236}">
                    <a16:creationId xmlns:a16="http://schemas.microsoft.com/office/drawing/2014/main" id="{408FBBF8-91F0-43DF-84FE-8585BD4C017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1" name="Freeform: Shape 240">
                <a:extLst>
                  <a:ext uri="{FF2B5EF4-FFF2-40B4-BE49-F238E27FC236}">
                    <a16:creationId xmlns:a16="http://schemas.microsoft.com/office/drawing/2014/main" id="{40F8B312-3204-4812-9CED-599503CC06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2" name="Freeform: Shape 241">
                <a:extLst>
                  <a:ext uri="{FF2B5EF4-FFF2-40B4-BE49-F238E27FC236}">
                    <a16:creationId xmlns:a16="http://schemas.microsoft.com/office/drawing/2014/main" id="{B3163C36-49A9-42CD-84AB-945A5481070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3" name="Freeform: Shape 242">
                <a:extLst>
                  <a:ext uri="{FF2B5EF4-FFF2-40B4-BE49-F238E27FC236}">
                    <a16:creationId xmlns:a16="http://schemas.microsoft.com/office/drawing/2014/main" id="{C737819E-C741-419C-8B07-6CBF226F4A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4" name="Freeform: Shape 243">
                <a:extLst>
                  <a:ext uri="{FF2B5EF4-FFF2-40B4-BE49-F238E27FC236}">
                    <a16:creationId xmlns:a16="http://schemas.microsoft.com/office/drawing/2014/main" id="{86094C82-164A-490B-A711-CBC5914A79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6953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5" name="Freeform: Shape 244">
                <a:extLst>
                  <a:ext uri="{FF2B5EF4-FFF2-40B4-BE49-F238E27FC236}">
                    <a16:creationId xmlns:a16="http://schemas.microsoft.com/office/drawing/2014/main" id="{B97614F7-51E5-4AEF-B768-8C452874D2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6" name="Freeform: Shape 245">
                <a:extLst>
                  <a:ext uri="{FF2B5EF4-FFF2-40B4-BE49-F238E27FC236}">
                    <a16:creationId xmlns:a16="http://schemas.microsoft.com/office/drawing/2014/main" id="{B6227872-28BD-445D-96AD-EF00622F89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9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7" name="Freeform: Shape 246">
                <a:extLst>
                  <a:ext uri="{FF2B5EF4-FFF2-40B4-BE49-F238E27FC236}">
                    <a16:creationId xmlns:a16="http://schemas.microsoft.com/office/drawing/2014/main" id="{C1DC2CF0-2FA0-43FC-9509-0C6DB072B6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8" name="Freeform: Shape 247">
                <a:extLst>
                  <a:ext uri="{FF2B5EF4-FFF2-40B4-BE49-F238E27FC236}">
                    <a16:creationId xmlns:a16="http://schemas.microsoft.com/office/drawing/2014/main" id="{9795B481-57FF-4E8E-83AA-E5D2E3E2F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9" name="Freeform: Shape 248">
                <a:extLst>
                  <a:ext uri="{FF2B5EF4-FFF2-40B4-BE49-F238E27FC236}">
                    <a16:creationId xmlns:a16="http://schemas.microsoft.com/office/drawing/2014/main" id="{148378AF-5FAD-46E5-9709-EA405E6749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0" name="Freeform: Shape 249">
                <a:extLst>
                  <a:ext uri="{FF2B5EF4-FFF2-40B4-BE49-F238E27FC236}">
                    <a16:creationId xmlns:a16="http://schemas.microsoft.com/office/drawing/2014/main" id="{A673CCD4-0D19-45A5-A1E8-0C6F8E2C41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26281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1" name="Freeform: Shape 250">
                <a:extLst>
                  <a:ext uri="{FF2B5EF4-FFF2-40B4-BE49-F238E27FC236}">
                    <a16:creationId xmlns:a16="http://schemas.microsoft.com/office/drawing/2014/main" id="{EE686E15-638D-450E-BD41-9EEC16695B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2" name="Freeform: Shape 251">
                <a:extLst>
                  <a:ext uri="{FF2B5EF4-FFF2-40B4-BE49-F238E27FC236}">
                    <a16:creationId xmlns:a16="http://schemas.microsoft.com/office/drawing/2014/main" id="{19970629-2923-493A-A315-FA7EDF1312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3" name="Freeform: Shape 252">
                <a:extLst>
                  <a:ext uri="{FF2B5EF4-FFF2-40B4-BE49-F238E27FC236}">
                    <a16:creationId xmlns:a16="http://schemas.microsoft.com/office/drawing/2014/main" id="{D8839461-CBD3-4A9A-BBCF-09A8835874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4" name="Freeform: Shape 253">
                <a:extLst>
                  <a:ext uri="{FF2B5EF4-FFF2-40B4-BE49-F238E27FC236}">
                    <a16:creationId xmlns:a16="http://schemas.microsoft.com/office/drawing/2014/main" id="{06ACA65A-A638-4499-9A58-4BBB2D8502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5" name="Freeform: Shape 254">
                <a:extLst>
                  <a:ext uri="{FF2B5EF4-FFF2-40B4-BE49-F238E27FC236}">
                    <a16:creationId xmlns:a16="http://schemas.microsoft.com/office/drawing/2014/main" id="{1E2A7DEF-7652-4468-8E3F-6FF0C0A9F9E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2628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6" name="Freeform: Shape 255">
                <a:extLst>
                  <a:ext uri="{FF2B5EF4-FFF2-40B4-BE49-F238E27FC236}">
                    <a16:creationId xmlns:a16="http://schemas.microsoft.com/office/drawing/2014/main" id="{B20F00C4-6808-4F91-8495-A7C27E49A1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85433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7" name="Freeform: Shape 256">
                <a:extLst>
                  <a:ext uri="{FF2B5EF4-FFF2-40B4-BE49-F238E27FC236}">
                    <a16:creationId xmlns:a16="http://schemas.microsoft.com/office/drawing/2014/main" id="{4254291C-CB21-424F-AF32-0C70F16421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8" name="Freeform: Shape 257">
                <a:extLst>
                  <a:ext uri="{FF2B5EF4-FFF2-40B4-BE49-F238E27FC236}">
                    <a16:creationId xmlns:a16="http://schemas.microsoft.com/office/drawing/2014/main" id="{C6D37468-BE92-4741-86A9-1417F2AA438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9" name="Freeform: Shape 258">
                <a:extLst>
                  <a:ext uri="{FF2B5EF4-FFF2-40B4-BE49-F238E27FC236}">
                    <a16:creationId xmlns:a16="http://schemas.microsoft.com/office/drawing/2014/main" id="{2A361414-EF46-4101-B08C-BA761D10D3E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0" name="Freeform: Shape 259">
                <a:extLst>
                  <a:ext uri="{FF2B5EF4-FFF2-40B4-BE49-F238E27FC236}">
                    <a16:creationId xmlns:a16="http://schemas.microsoft.com/office/drawing/2014/main" id="{62B99449-370E-4EEE-9DB6-159197F278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1" name="Freeform: Shape 260">
                <a:extLst>
                  <a:ext uri="{FF2B5EF4-FFF2-40B4-BE49-F238E27FC236}">
                    <a16:creationId xmlns:a16="http://schemas.microsoft.com/office/drawing/2014/main" id="{FAA977E9-699A-4D73-B0CF-CE0C4EB20C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85432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2" name="Freeform: Shape 261">
                <a:extLst>
                  <a:ext uri="{FF2B5EF4-FFF2-40B4-BE49-F238E27FC236}">
                    <a16:creationId xmlns:a16="http://schemas.microsoft.com/office/drawing/2014/main" id="{9EDD115C-F555-4352-B8FB-C7F9829FAA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244676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3" name="Freeform: Shape 262">
                <a:extLst>
                  <a:ext uri="{FF2B5EF4-FFF2-40B4-BE49-F238E27FC236}">
                    <a16:creationId xmlns:a16="http://schemas.microsoft.com/office/drawing/2014/main" id="{9454379A-04D7-4413-8E59-262DB6BCD1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4" name="Freeform: Shape 263">
                <a:extLst>
                  <a:ext uri="{FF2B5EF4-FFF2-40B4-BE49-F238E27FC236}">
                    <a16:creationId xmlns:a16="http://schemas.microsoft.com/office/drawing/2014/main" id="{8E65F25A-79A5-4F0D-A340-475979F28C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5" name="Freeform: Shape 264">
                <a:extLst>
                  <a:ext uri="{FF2B5EF4-FFF2-40B4-BE49-F238E27FC236}">
                    <a16:creationId xmlns:a16="http://schemas.microsoft.com/office/drawing/2014/main" id="{838E1E5B-3968-49BD-843C-C8C0F44C6E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6" name="Freeform: Shape 265">
                <a:extLst>
                  <a:ext uri="{FF2B5EF4-FFF2-40B4-BE49-F238E27FC236}">
                    <a16:creationId xmlns:a16="http://schemas.microsoft.com/office/drawing/2014/main" id="{94CA466D-7602-4464-BAB2-071A59F8A9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7" name="Freeform: Shape 266">
                <a:extLst>
                  <a:ext uri="{FF2B5EF4-FFF2-40B4-BE49-F238E27FC236}">
                    <a16:creationId xmlns:a16="http://schemas.microsoft.com/office/drawing/2014/main" id="{4A1357E7-09DA-4B68-A637-F277764E94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24467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8" name="Freeform: Shape 267">
                <a:extLst>
                  <a:ext uri="{FF2B5EF4-FFF2-40B4-BE49-F238E27FC236}">
                    <a16:creationId xmlns:a16="http://schemas.microsoft.com/office/drawing/2014/main" id="{1EFCA436-DAC9-4B9E-82BE-E0DE3F5C8A3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9" name="Freeform: Shape 268">
                <a:extLst>
                  <a:ext uri="{FF2B5EF4-FFF2-40B4-BE49-F238E27FC236}">
                    <a16:creationId xmlns:a16="http://schemas.microsoft.com/office/drawing/2014/main" id="{FA482722-F397-4F01-97DD-D018FE63789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0" name="Freeform: Shape 269">
                <a:extLst>
                  <a:ext uri="{FF2B5EF4-FFF2-40B4-BE49-F238E27FC236}">
                    <a16:creationId xmlns:a16="http://schemas.microsoft.com/office/drawing/2014/main" id="{5CF6C289-6A1B-4031-84CC-4DA52D08ED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1" name="Freeform: Shape 270">
                <a:extLst>
                  <a:ext uri="{FF2B5EF4-FFF2-40B4-BE49-F238E27FC236}">
                    <a16:creationId xmlns:a16="http://schemas.microsoft.com/office/drawing/2014/main" id="{42F190D1-D9E1-46D5-A212-6560B860B6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2" name="Freeform: Shape 271">
                <a:extLst>
                  <a:ext uri="{FF2B5EF4-FFF2-40B4-BE49-F238E27FC236}">
                    <a16:creationId xmlns:a16="http://schemas.microsoft.com/office/drawing/2014/main" id="{08ADD086-4DD1-4EBA-BC75-CD93AE4D44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3" name="Freeform: Shape 272">
                <a:extLst>
                  <a:ext uri="{FF2B5EF4-FFF2-40B4-BE49-F238E27FC236}">
                    <a16:creationId xmlns:a16="http://schemas.microsoft.com/office/drawing/2014/main" id="{75A280D7-478F-468E-9644-B09B8FDEB7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4" name="Freeform: Shape 273">
                <a:extLst>
                  <a:ext uri="{FF2B5EF4-FFF2-40B4-BE49-F238E27FC236}">
                    <a16:creationId xmlns:a16="http://schemas.microsoft.com/office/drawing/2014/main" id="{C9BE9354-BB23-458F-9AE3-DD8AC4F1E6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5" name="Freeform: Shape 274">
                <a:extLst>
                  <a:ext uri="{FF2B5EF4-FFF2-40B4-BE49-F238E27FC236}">
                    <a16:creationId xmlns:a16="http://schemas.microsoft.com/office/drawing/2014/main" id="{861A354D-F521-44EF-9140-7393D26D2E9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6" name="Freeform: Shape 275">
                <a:extLst>
                  <a:ext uri="{FF2B5EF4-FFF2-40B4-BE49-F238E27FC236}">
                    <a16:creationId xmlns:a16="http://schemas.microsoft.com/office/drawing/2014/main" id="{C76B3340-3BF4-4FB9-B7FA-751617C73B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7" name="Freeform: Shape 276">
                <a:extLst>
                  <a:ext uri="{FF2B5EF4-FFF2-40B4-BE49-F238E27FC236}">
                    <a16:creationId xmlns:a16="http://schemas.microsoft.com/office/drawing/2014/main" id="{C802BF6D-7C7F-41BF-B0CA-C5E6AFABB3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8" name="Freeform: Shape 277">
                <a:extLst>
                  <a:ext uri="{FF2B5EF4-FFF2-40B4-BE49-F238E27FC236}">
                    <a16:creationId xmlns:a16="http://schemas.microsoft.com/office/drawing/2014/main" id="{712FB0EF-009B-4384-BD25-D3C6EBCC97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9" name="Freeform: Shape 278">
                <a:extLst>
                  <a:ext uri="{FF2B5EF4-FFF2-40B4-BE49-F238E27FC236}">
                    <a16:creationId xmlns:a16="http://schemas.microsoft.com/office/drawing/2014/main" id="{922F2BA9-9373-465D-8F24-F58DB9B1B74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63074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0" name="Freeform: Shape 279">
                <a:extLst>
                  <a:ext uri="{FF2B5EF4-FFF2-40B4-BE49-F238E27FC236}">
                    <a16:creationId xmlns:a16="http://schemas.microsoft.com/office/drawing/2014/main" id="{4FAD72B3-1B8B-4B05-B201-419A776FB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1" name="Freeform: Shape 280">
                <a:extLst>
                  <a:ext uri="{FF2B5EF4-FFF2-40B4-BE49-F238E27FC236}">
                    <a16:creationId xmlns:a16="http://schemas.microsoft.com/office/drawing/2014/main" id="{AC81E68B-1417-445D-9B51-60A0F91E5BA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2" name="Freeform: Shape 281">
                <a:extLst>
                  <a:ext uri="{FF2B5EF4-FFF2-40B4-BE49-F238E27FC236}">
                    <a16:creationId xmlns:a16="http://schemas.microsoft.com/office/drawing/2014/main" id="{7D5A9E27-E07F-4466-9021-D25D85CDC9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3" name="Freeform: Shape 282">
                <a:extLst>
                  <a:ext uri="{FF2B5EF4-FFF2-40B4-BE49-F238E27FC236}">
                    <a16:creationId xmlns:a16="http://schemas.microsoft.com/office/drawing/2014/main" id="{CF5DC41D-2B9C-4659-9F3E-C3A2BDE8BC4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4" name="Freeform: Shape 283">
                <a:extLst>
                  <a:ext uri="{FF2B5EF4-FFF2-40B4-BE49-F238E27FC236}">
                    <a16:creationId xmlns:a16="http://schemas.microsoft.com/office/drawing/2014/main" id="{5AA3263F-DADF-4BDD-82AC-F44BC4FE0F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5" name="Freeform: Shape 284">
                <a:extLst>
                  <a:ext uri="{FF2B5EF4-FFF2-40B4-BE49-F238E27FC236}">
                    <a16:creationId xmlns:a16="http://schemas.microsoft.com/office/drawing/2014/main" id="{8999662B-626A-4D98-920C-CDA407F83B5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4222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6" name="Freeform: Shape 285">
                <a:extLst>
                  <a:ext uri="{FF2B5EF4-FFF2-40B4-BE49-F238E27FC236}">
                    <a16:creationId xmlns:a16="http://schemas.microsoft.com/office/drawing/2014/main" id="{D6C410A6-2F1A-4222-8D50-2781C5D7E5B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81374"/>
                <a:ext cx="14192" cy="14096"/>
              </a:xfrm>
              <a:custGeom>
                <a:avLst/>
                <a:gdLst>
                  <a:gd name="connsiteX0" fmla="*/ 14192 w 14192"/>
                  <a:gd name="connsiteY0" fmla="*/ 7049 h 14096"/>
                  <a:gd name="connsiteX1" fmla="*/ 7144 w 14192"/>
                  <a:gd name="connsiteY1" fmla="*/ 14097 h 14096"/>
                  <a:gd name="connsiteX2" fmla="*/ 0 w 14192"/>
                  <a:gd name="connsiteY2" fmla="*/ 7049 h 14096"/>
                  <a:gd name="connsiteX3" fmla="*/ 7049 w 14192"/>
                  <a:gd name="connsiteY3" fmla="*/ 0 h 14096"/>
                  <a:gd name="connsiteX4" fmla="*/ 14192 w 14192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1049"/>
                      <a:pt x="0" y="7049"/>
                    </a:cubicBezTo>
                    <a:cubicBezTo>
                      <a:pt x="0" y="3048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7" name="Freeform: Shape 286">
                <a:extLst>
                  <a:ext uri="{FF2B5EF4-FFF2-40B4-BE49-F238E27FC236}">
                    <a16:creationId xmlns:a16="http://schemas.microsoft.com/office/drawing/2014/main" id="{9221CD39-A736-45F1-92AA-8533C1D277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8" name="Freeform: Shape 287">
                <a:extLst>
                  <a:ext uri="{FF2B5EF4-FFF2-40B4-BE49-F238E27FC236}">
                    <a16:creationId xmlns:a16="http://schemas.microsoft.com/office/drawing/2014/main" id="{B3025FBC-7A41-410A-AC63-DD483277D2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9" name="Freeform: Shape 288">
                <a:extLst>
                  <a:ext uri="{FF2B5EF4-FFF2-40B4-BE49-F238E27FC236}">
                    <a16:creationId xmlns:a16="http://schemas.microsoft.com/office/drawing/2014/main" id="{09A5D562-F236-406C-A6FF-163F8FE290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0" name="Freeform: Shape 289">
                <a:extLst>
                  <a:ext uri="{FF2B5EF4-FFF2-40B4-BE49-F238E27FC236}">
                    <a16:creationId xmlns:a16="http://schemas.microsoft.com/office/drawing/2014/main" id="{98086E1B-8B11-4A2D-BB70-33C51E4762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1" name="Freeform: Shape 290">
                <a:extLst>
                  <a:ext uri="{FF2B5EF4-FFF2-40B4-BE49-F238E27FC236}">
                    <a16:creationId xmlns:a16="http://schemas.microsoft.com/office/drawing/2014/main" id="{7B908F0B-B32A-46B3-8587-82EC271B8C5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2" name="Freeform: Shape 291">
                <a:extLst>
                  <a:ext uri="{FF2B5EF4-FFF2-40B4-BE49-F238E27FC236}">
                    <a16:creationId xmlns:a16="http://schemas.microsoft.com/office/drawing/2014/main" id="{B2687ECF-D561-41B0-AD3C-7F627A412B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3" name="Freeform: Shape 292">
                <a:extLst>
                  <a:ext uri="{FF2B5EF4-FFF2-40B4-BE49-F238E27FC236}">
                    <a16:creationId xmlns:a16="http://schemas.microsoft.com/office/drawing/2014/main" id="{F7F6218A-89E1-41D8-8C8C-6CF0F70F50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4062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4" name="Freeform: Shape 293">
                <a:extLst>
                  <a:ext uri="{FF2B5EF4-FFF2-40B4-BE49-F238E27FC236}">
                    <a16:creationId xmlns:a16="http://schemas.microsoft.com/office/drawing/2014/main" id="{CAFE4E14-C851-4334-9F44-DFD70DD46D1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5" name="Freeform: Shape 294">
                <a:extLst>
                  <a:ext uri="{FF2B5EF4-FFF2-40B4-BE49-F238E27FC236}">
                    <a16:creationId xmlns:a16="http://schemas.microsoft.com/office/drawing/2014/main" id="{7011BCD2-D4B9-4726-8FF7-FF4B12983A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6" name="Freeform: Shape 295">
                <a:extLst>
                  <a:ext uri="{FF2B5EF4-FFF2-40B4-BE49-F238E27FC236}">
                    <a16:creationId xmlns:a16="http://schemas.microsoft.com/office/drawing/2014/main" id="{D21E20DA-52FD-41FC-AB37-5468D9F208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7" name="Freeform: Shape 296">
                <a:extLst>
                  <a:ext uri="{FF2B5EF4-FFF2-40B4-BE49-F238E27FC236}">
                    <a16:creationId xmlns:a16="http://schemas.microsoft.com/office/drawing/2014/main" id="{69EB0F03-97F9-4207-9552-FD5F92185E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8" name="Freeform: Shape 297">
                <a:extLst>
                  <a:ext uri="{FF2B5EF4-FFF2-40B4-BE49-F238E27FC236}">
                    <a16:creationId xmlns:a16="http://schemas.microsoft.com/office/drawing/2014/main" id="{F1675131-367D-4E22-8170-BE1BCA565B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9" name="Freeform: Shape 298">
                <a:extLst>
                  <a:ext uri="{FF2B5EF4-FFF2-40B4-BE49-F238E27FC236}">
                    <a16:creationId xmlns:a16="http://schemas.microsoft.com/office/drawing/2014/main" id="{8CA3664D-20A4-4FCC-9CD3-E7A452C5B4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0" name="Freeform: Shape 299">
                <a:extLst>
                  <a:ext uri="{FF2B5EF4-FFF2-40B4-BE49-F238E27FC236}">
                    <a16:creationId xmlns:a16="http://schemas.microsoft.com/office/drawing/2014/main" id="{A9515CFE-D1C5-4594-A572-DB2235C694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9977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1" name="Freeform: Shape 300">
                <a:extLst>
                  <a:ext uri="{FF2B5EF4-FFF2-40B4-BE49-F238E27FC236}">
                    <a16:creationId xmlns:a16="http://schemas.microsoft.com/office/drawing/2014/main" id="{DCFB6755-EA85-4DA9-A570-59F500E95F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2" name="Freeform: Shape 301">
                <a:extLst>
                  <a:ext uri="{FF2B5EF4-FFF2-40B4-BE49-F238E27FC236}">
                    <a16:creationId xmlns:a16="http://schemas.microsoft.com/office/drawing/2014/main" id="{824F6828-D6CE-44D4-BF48-6FA7F58862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3" name="Freeform: Shape 302">
                <a:extLst>
                  <a:ext uri="{FF2B5EF4-FFF2-40B4-BE49-F238E27FC236}">
                    <a16:creationId xmlns:a16="http://schemas.microsoft.com/office/drawing/2014/main" id="{97E302B6-BC6F-4DF5-B1FA-3BEE9926711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4" name="Freeform: Shape 303">
                <a:extLst>
                  <a:ext uri="{FF2B5EF4-FFF2-40B4-BE49-F238E27FC236}">
                    <a16:creationId xmlns:a16="http://schemas.microsoft.com/office/drawing/2014/main" id="{42327E29-F07F-4C06-A1E3-19EBCABEE3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5" name="Freeform: Shape 304">
                <a:extLst>
                  <a:ext uri="{FF2B5EF4-FFF2-40B4-BE49-F238E27FC236}">
                    <a16:creationId xmlns:a16="http://schemas.microsoft.com/office/drawing/2014/main" id="{1FF70127-1DB3-4507-ABD4-BE6242907A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6" name="Freeform: Shape 305">
                <a:extLst>
                  <a:ext uri="{FF2B5EF4-FFF2-40B4-BE49-F238E27FC236}">
                    <a16:creationId xmlns:a16="http://schemas.microsoft.com/office/drawing/2014/main" id="{9655D743-D6D1-4AAF-8644-B7B6053308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7" name="Freeform: Shape 306">
                <a:extLst>
                  <a:ext uri="{FF2B5EF4-FFF2-40B4-BE49-F238E27FC236}">
                    <a16:creationId xmlns:a16="http://schemas.microsoft.com/office/drawing/2014/main" id="{AEB3D1EA-07D1-4406-BF5A-AEA41D7D21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7" y="365901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8" name="Freeform: Shape 307">
                <a:extLst>
                  <a:ext uri="{FF2B5EF4-FFF2-40B4-BE49-F238E27FC236}">
                    <a16:creationId xmlns:a16="http://schemas.microsoft.com/office/drawing/2014/main" id="{0DFB99DC-1A5F-455D-9AD5-B84298D1CB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2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9" name="Freeform: Shape 308">
                <a:extLst>
                  <a:ext uri="{FF2B5EF4-FFF2-40B4-BE49-F238E27FC236}">
                    <a16:creationId xmlns:a16="http://schemas.microsoft.com/office/drawing/2014/main" id="{30CD14F4-787A-4CB1-87CB-FD4A288166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2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0" name="Freeform: Shape 309">
                <a:extLst>
                  <a:ext uri="{FF2B5EF4-FFF2-40B4-BE49-F238E27FC236}">
                    <a16:creationId xmlns:a16="http://schemas.microsoft.com/office/drawing/2014/main" id="{A23CE74A-BDFD-4B56-84CA-734581FCF2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1" name="Freeform: Shape 310">
                <a:extLst>
                  <a:ext uri="{FF2B5EF4-FFF2-40B4-BE49-F238E27FC236}">
                    <a16:creationId xmlns:a16="http://schemas.microsoft.com/office/drawing/2014/main" id="{9E4FE61F-77E6-40E1-97B9-2B88B7CE9C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2" name="Freeform: Shape 311">
                <a:extLst>
                  <a:ext uri="{FF2B5EF4-FFF2-40B4-BE49-F238E27FC236}">
                    <a16:creationId xmlns:a16="http://schemas.microsoft.com/office/drawing/2014/main" id="{3C5471DE-7760-4942-9752-D8676B2BED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3" name="Freeform: Shape 312">
                <a:extLst>
                  <a:ext uri="{FF2B5EF4-FFF2-40B4-BE49-F238E27FC236}">
                    <a16:creationId xmlns:a16="http://schemas.microsoft.com/office/drawing/2014/main" id="{AFC6266D-DA02-4614-88F2-7077DCC291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4" name="Freeform: Shape 313">
                <a:extLst>
                  <a:ext uri="{FF2B5EF4-FFF2-40B4-BE49-F238E27FC236}">
                    <a16:creationId xmlns:a16="http://schemas.microsoft.com/office/drawing/2014/main" id="{AE1A43A2-78D9-4279-B715-FED7BD949D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9" y="371816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5" name="Freeform: Shape 314">
                <a:extLst>
                  <a:ext uri="{FF2B5EF4-FFF2-40B4-BE49-F238E27FC236}">
                    <a16:creationId xmlns:a16="http://schemas.microsoft.com/office/drawing/2014/main" id="{A2B18DEA-1741-42E2-9097-7B5DE00183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6" name="Freeform: Shape 315">
                <a:extLst>
                  <a:ext uri="{FF2B5EF4-FFF2-40B4-BE49-F238E27FC236}">
                    <a16:creationId xmlns:a16="http://schemas.microsoft.com/office/drawing/2014/main" id="{A78E9B74-5DCA-4B60-89A6-2B3A85E24A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4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7" name="Freeform: Shape 316">
                <a:extLst>
                  <a:ext uri="{FF2B5EF4-FFF2-40B4-BE49-F238E27FC236}">
                    <a16:creationId xmlns:a16="http://schemas.microsoft.com/office/drawing/2014/main" id="{057B4547-96DD-4BA0-994D-C76DE93AD3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8" name="Freeform: Shape 317">
                <a:extLst>
                  <a:ext uri="{FF2B5EF4-FFF2-40B4-BE49-F238E27FC236}">
                    <a16:creationId xmlns:a16="http://schemas.microsoft.com/office/drawing/2014/main" id="{30454D66-4E7A-44FE-9822-3D34133AB3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9" name="Freeform: Shape 318">
                <a:extLst>
                  <a:ext uri="{FF2B5EF4-FFF2-40B4-BE49-F238E27FC236}">
                    <a16:creationId xmlns:a16="http://schemas.microsoft.com/office/drawing/2014/main" id="{29051627-5724-440D-8B81-D4F83BE986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0" name="Freeform: Shape 319">
                <a:extLst>
                  <a:ext uri="{FF2B5EF4-FFF2-40B4-BE49-F238E27FC236}">
                    <a16:creationId xmlns:a16="http://schemas.microsoft.com/office/drawing/2014/main" id="{38507626-34D1-4BBF-B9EF-BDE8BBBFD6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5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1" name="Freeform: Shape 320">
                <a:extLst>
                  <a:ext uri="{FF2B5EF4-FFF2-40B4-BE49-F238E27FC236}">
                    <a16:creationId xmlns:a16="http://schemas.microsoft.com/office/drawing/2014/main" id="{209CB8E9-BC41-4D95-B65F-8285256ADF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40" y="377741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2" name="Freeform: Shape 321">
                <a:extLst>
                  <a:ext uri="{FF2B5EF4-FFF2-40B4-BE49-F238E27FC236}">
                    <a16:creationId xmlns:a16="http://schemas.microsoft.com/office/drawing/2014/main" id="{FB597DBE-D5A0-45B1-A659-8452BF04AB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5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3" name="Freeform: Shape 322">
                <a:extLst>
                  <a:ext uri="{FF2B5EF4-FFF2-40B4-BE49-F238E27FC236}">
                    <a16:creationId xmlns:a16="http://schemas.microsoft.com/office/drawing/2014/main" id="{053D2250-26AE-4ED4-8644-0A23D1CBCC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6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4" name="Freeform: Shape 323">
                <a:extLst>
                  <a:ext uri="{FF2B5EF4-FFF2-40B4-BE49-F238E27FC236}">
                    <a16:creationId xmlns:a16="http://schemas.microsoft.com/office/drawing/2014/main" id="{932173CC-8796-4913-BFB5-DEABBA8553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83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5" name="Freeform: Shape 324">
                <a:extLst>
                  <a:ext uri="{FF2B5EF4-FFF2-40B4-BE49-F238E27FC236}">
                    <a16:creationId xmlns:a16="http://schemas.microsoft.com/office/drawing/2014/main" id="{79FC0C90-AECD-45F4-8BAD-CA3DAC393C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35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6" name="Freeform: Shape 325">
                <a:extLst>
                  <a:ext uri="{FF2B5EF4-FFF2-40B4-BE49-F238E27FC236}">
                    <a16:creationId xmlns:a16="http://schemas.microsoft.com/office/drawing/2014/main" id="{9475113E-1AC5-4621-A394-9D0657FC01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82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7" name="Freeform: Shape 326">
                <a:extLst>
                  <a:ext uri="{FF2B5EF4-FFF2-40B4-BE49-F238E27FC236}">
                    <a16:creationId xmlns:a16="http://schemas.microsoft.com/office/drawing/2014/main" id="{EF8491AB-6DD8-4293-B4D7-550388F1BB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31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8" name="Freeform: Shape 327">
                <a:extLst>
                  <a:ext uri="{FF2B5EF4-FFF2-40B4-BE49-F238E27FC236}">
                    <a16:creationId xmlns:a16="http://schemas.microsoft.com/office/drawing/2014/main" id="{1851A60B-8BBD-4C38-9143-0AF1DC7836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481374"/>
                <a:ext cx="14097" cy="14096"/>
              </a:xfrm>
              <a:custGeom>
                <a:avLst/>
                <a:gdLst>
                  <a:gd name="connsiteX0" fmla="*/ 14097 w 14097"/>
                  <a:gd name="connsiteY0" fmla="*/ 7049 h 14096"/>
                  <a:gd name="connsiteX1" fmla="*/ 7049 w 14097"/>
                  <a:gd name="connsiteY1" fmla="*/ 14097 h 14096"/>
                  <a:gd name="connsiteX2" fmla="*/ 0 w 14097"/>
                  <a:gd name="connsiteY2" fmla="*/ 7049 h 14096"/>
                  <a:gd name="connsiteX3" fmla="*/ 7049 w 14097"/>
                  <a:gd name="connsiteY3" fmla="*/ 0 h 14096"/>
                  <a:gd name="connsiteX4" fmla="*/ 14097 w 14097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9" name="Freeform: Shape 328">
                <a:extLst>
                  <a:ext uri="{FF2B5EF4-FFF2-40B4-BE49-F238E27FC236}">
                    <a16:creationId xmlns:a16="http://schemas.microsoft.com/office/drawing/2014/main" id="{B9810BA7-727E-4871-A866-A0CD5EE6CD7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0" name="Freeform: Shape 329">
                <a:extLst>
                  <a:ext uri="{FF2B5EF4-FFF2-40B4-BE49-F238E27FC236}">
                    <a16:creationId xmlns:a16="http://schemas.microsoft.com/office/drawing/2014/main" id="{E2252C24-7565-4F9E-81B7-F0385F30CB9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9 w 14096"/>
                  <a:gd name="connsiteY1" fmla="*/ 14097 h 14096"/>
                  <a:gd name="connsiteX2" fmla="*/ 0 w 14096"/>
                  <a:gd name="connsiteY2" fmla="*/ 7049 h 14096"/>
                  <a:gd name="connsiteX3" fmla="*/ 7049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1" name="Freeform: Shape 330">
                <a:extLst>
                  <a:ext uri="{FF2B5EF4-FFF2-40B4-BE49-F238E27FC236}">
                    <a16:creationId xmlns:a16="http://schemas.microsoft.com/office/drawing/2014/main" id="{91095F58-4C7C-4261-AF74-4C8BEA99F8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2" name="Freeform: Shape 331">
                <a:extLst>
                  <a:ext uri="{FF2B5EF4-FFF2-40B4-BE49-F238E27FC236}">
                    <a16:creationId xmlns:a16="http://schemas.microsoft.com/office/drawing/2014/main" id="{A79FED60-FFC3-4420-BB54-25D7E3D20C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3" name="Freeform: Shape 332">
                <a:extLst>
                  <a:ext uri="{FF2B5EF4-FFF2-40B4-BE49-F238E27FC236}">
                    <a16:creationId xmlns:a16="http://schemas.microsoft.com/office/drawing/2014/main" id="{1B619CEC-F915-4E63-AF98-E4212F9F66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48137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4" name="Freeform: Shape 333">
                <a:extLst>
                  <a:ext uri="{FF2B5EF4-FFF2-40B4-BE49-F238E27FC236}">
                    <a16:creationId xmlns:a16="http://schemas.microsoft.com/office/drawing/2014/main" id="{03FBB620-A91A-4FF4-B380-DC4FEC600FE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40622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5" name="Freeform: Shape 334">
                <a:extLst>
                  <a:ext uri="{FF2B5EF4-FFF2-40B4-BE49-F238E27FC236}">
                    <a16:creationId xmlns:a16="http://schemas.microsoft.com/office/drawing/2014/main" id="{912F7E0D-8362-4060-BB77-EC596B279A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4062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6" name="Freeform: Shape 335">
                <a:extLst>
                  <a:ext uri="{FF2B5EF4-FFF2-40B4-BE49-F238E27FC236}">
                    <a16:creationId xmlns:a16="http://schemas.microsoft.com/office/drawing/2014/main" id="{4F11F9EE-F36A-4206-AE5B-60825B153B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406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7" name="Freeform: Shape 336">
                <a:extLst>
                  <a:ext uri="{FF2B5EF4-FFF2-40B4-BE49-F238E27FC236}">
                    <a16:creationId xmlns:a16="http://schemas.microsoft.com/office/drawing/2014/main" id="{F342A80B-ACB4-4C6F-8250-212611A28B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4062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8" name="Freeform: Shape 337">
                <a:extLst>
                  <a:ext uri="{FF2B5EF4-FFF2-40B4-BE49-F238E27FC236}">
                    <a16:creationId xmlns:a16="http://schemas.microsoft.com/office/drawing/2014/main" id="{D4EC40C9-93C0-498E-A05D-17EF46BB9B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4063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9" name="Freeform: Shape 338">
                <a:extLst>
                  <a:ext uri="{FF2B5EF4-FFF2-40B4-BE49-F238E27FC236}">
                    <a16:creationId xmlns:a16="http://schemas.microsoft.com/office/drawing/2014/main" id="{E42CF2F2-4895-495A-B10B-EE6C93BDBD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40631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0" name="Freeform: Shape 339">
                <a:extLst>
                  <a:ext uri="{FF2B5EF4-FFF2-40B4-BE49-F238E27FC236}">
                    <a16:creationId xmlns:a16="http://schemas.microsoft.com/office/drawing/2014/main" id="{2AFEDFDC-CB51-46B4-8294-26B55F973A4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99781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1" name="Freeform: Shape 340">
                <a:extLst>
                  <a:ext uri="{FF2B5EF4-FFF2-40B4-BE49-F238E27FC236}">
                    <a16:creationId xmlns:a16="http://schemas.microsoft.com/office/drawing/2014/main" id="{AD19ED5F-B560-4366-AD14-9EC71C7ED6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2" name="Freeform: Shape 341">
                <a:extLst>
                  <a:ext uri="{FF2B5EF4-FFF2-40B4-BE49-F238E27FC236}">
                    <a16:creationId xmlns:a16="http://schemas.microsoft.com/office/drawing/2014/main" id="{42E95D3F-2E55-4021-9D6F-B6E7224C9B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3" name="Freeform: Shape 342">
                <a:extLst>
                  <a:ext uri="{FF2B5EF4-FFF2-40B4-BE49-F238E27FC236}">
                    <a16:creationId xmlns:a16="http://schemas.microsoft.com/office/drawing/2014/main" id="{F45660DB-2DA2-4937-B362-69FA55D2B5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4" name="Freeform: Shape 343">
                <a:extLst>
                  <a:ext uri="{FF2B5EF4-FFF2-40B4-BE49-F238E27FC236}">
                    <a16:creationId xmlns:a16="http://schemas.microsoft.com/office/drawing/2014/main" id="{FA488514-5D26-42FF-BD81-E9F2E1DE36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9978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5" name="Freeform: Shape 344">
                <a:extLst>
                  <a:ext uri="{FF2B5EF4-FFF2-40B4-BE49-F238E27FC236}">
                    <a16:creationId xmlns:a16="http://schemas.microsoft.com/office/drawing/2014/main" id="{421E4366-604D-4893-BE4C-08D448A06C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9978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6" name="Freeform: Shape 345">
                <a:extLst>
                  <a:ext uri="{FF2B5EF4-FFF2-40B4-BE49-F238E27FC236}">
                    <a16:creationId xmlns:a16="http://schemas.microsoft.com/office/drawing/2014/main" id="{9128E702-7B78-4B59-BAB4-530DF53A86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659026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7" name="Freeform: Shape 346">
                <a:extLst>
                  <a:ext uri="{FF2B5EF4-FFF2-40B4-BE49-F238E27FC236}">
                    <a16:creationId xmlns:a16="http://schemas.microsoft.com/office/drawing/2014/main" id="{97456D98-32F2-4486-81EE-5CBDC51379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8" name="Freeform: Shape 347">
                <a:extLst>
                  <a:ext uri="{FF2B5EF4-FFF2-40B4-BE49-F238E27FC236}">
                    <a16:creationId xmlns:a16="http://schemas.microsoft.com/office/drawing/2014/main" id="{F3173B06-C53D-4E52-B3D3-7D10BB963E4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9" name="Freeform: Shape 348">
                <a:extLst>
                  <a:ext uri="{FF2B5EF4-FFF2-40B4-BE49-F238E27FC236}">
                    <a16:creationId xmlns:a16="http://schemas.microsoft.com/office/drawing/2014/main" id="{A5E08649-A0F1-4F92-9B1A-23DD0768E2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0" name="Freeform: Shape 349">
                <a:extLst>
                  <a:ext uri="{FF2B5EF4-FFF2-40B4-BE49-F238E27FC236}">
                    <a16:creationId xmlns:a16="http://schemas.microsoft.com/office/drawing/2014/main" id="{0386755E-BD00-42F5-8AFD-3FE177FD6E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1" name="Freeform: Shape 350">
                <a:extLst>
                  <a:ext uri="{FF2B5EF4-FFF2-40B4-BE49-F238E27FC236}">
                    <a16:creationId xmlns:a16="http://schemas.microsoft.com/office/drawing/2014/main" id="{38479D89-3237-4F5A-9785-2F84E973FC5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2" name="Freeform: Shape 351">
                <a:extLst>
                  <a:ext uri="{FF2B5EF4-FFF2-40B4-BE49-F238E27FC236}">
                    <a16:creationId xmlns:a16="http://schemas.microsoft.com/office/drawing/2014/main" id="{F86502C8-2734-48E5-9834-A8435644CD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718177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3" name="Freeform: Shape 352">
                <a:extLst>
                  <a:ext uri="{FF2B5EF4-FFF2-40B4-BE49-F238E27FC236}">
                    <a16:creationId xmlns:a16="http://schemas.microsoft.com/office/drawing/2014/main" id="{CEA77AA6-BB37-4CE8-9E75-DB4F595BA2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4" name="Freeform: Shape 353">
                <a:extLst>
                  <a:ext uri="{FF2B5EF4-FFF2-40B4-BE49-F238E27FC236}">
                    <a16:creationId xmlns:a16="http://schemas.microsoft.com/office/drawing/2014/main" id="{CF79F8C8-5618-4880-A26B-8310380F0E8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5" name="Freeform: Shape 354">
                <a:extLst>
                  <a:ext uri="{FF2B5EF4-FFF2-40B4-BE49-F238E27FC236}">
                    <a16:creationId xmlns:a16="http://schemas.microsoft.com/office/drawing/2014/main" id="{880EE80C-A78F-4B21-985E-50CACEF2EB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6" name="Freeform: Shape 355">
                <a:extLst>
                  <a:ext uri="{FF2B5EF4-FFF2-40B4-BE49-F238E27FC236}">
                    <a16:creationId xmlns:a16="http://schemas.microsoft.com/office/drawing/2014/main" id="{0EDC8879-9797-42E5-AB8E-E36229BF3F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71817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7" name="Freeform: Shape 356">
                <a:extLst>
                  <a:ext uri="{FF2B5EF4-FFF2-40B4-BE49-F238E27FC236}">
                    <a16:creationId xmlns:a16="http://schemas.microsoft.com/office/drawing/2014/main" id="{1B37764D-AF04-4F2C-81D9-5EFA3E5C028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71817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8" name="Freeform: Shape 357">
                <a:extLst>
                  <a:ext uri="{FF2B5EF4-FFF2-40B4-BE49-F238E27FC236}">
                    <a16:creationId xmlns:a16="http://schemas.microsoft.com/office/drawing/2014/main" id="{31C6105B-1E1B-4444-A6E5-5B157F3C16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2" y="3777419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9" name="Freeform: Shape 358">
                <a:extLst>
                  <a:ext uri="{FF2B5EF4-FFF2-40B4-BE49-F238E27FC236}">
                    <a16:creationId xmlns:a16="http://schemas.microsoft.com/office/drawing/2014/main" id="{559B4EC8-EFFF-4DCA-AAB8-26AF6679DE1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2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0" name="Freeform: Shape 359">
                <a:extLst>
                  <a:ext uri="{FF2B5EF4-FFF2-40B4-BE49-F238E27FC236}">
                    <a16:creationId xmlns:a16="http://schemas.microsoft.com/office/drawing/2014/main" id="{ED93E274-9D58-4EC9-80D4-33D9D3A090C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8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1" name="Freeform: Shape 360">
                <a:extLst>
                  <a:ext uri="{FF2B5EF4-FFF2-40B4-BE49-F238E27FC236}">
                    <a16:creationId xmlns:a16="http://schemas.microsoft.com/office/drawing/2014/main" id="{6E5616A1-0B5F-4D6D-910E-792B393B336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4" y="3777383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2" name="Freeform: Shape 361">
                <a:extLst>
                  <a:ext uri="{FF2B5EF4-FFF2-40B4-BE49-F238E27FC236}">
                    <a16:creationId xmlns:a16="http://schemas.microsoft.com/office/drawing/2014/main" id="{BDD0D9C8-A2E7-4C95-BBC5-5E2D62D670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87" y="377742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3" name="Freeform: Shape 362">
                <a:extLst>
                  <a:ext uri="{FF2B5EF4-FFF2-40B4-BE49-F238E27FC236}">
                    <a16:creationId xmlns:a16="http://schemas.microsoft.com/office/drawing/2014/main" id="{509401FA-7222-4A17-828C-1729888E93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24" y="37774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grpSp>
          <p:nvGrpSpPr>
            <p:cNvPr id="25" name="Graphic 4">
              <a:extLst>
                <a:ext uri="{FF2B5EF4-FFF2-40B4-BE49-F238E27FC236}">
                  <a16:creationId xmlns:a16="http://schemas.microsoft.com/office/drawing/2014/main" id="{7B025375-9B31-46A6-87EC-BA8E94E678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0154385" y="4452524"/>
              <a:ext cx="1443404" cy="1443428"/>
              <a:chOff x="5734037" y="3067039"/>
              <a:chExt cx="724483" cy="724489"/>
            </a:xfrm>
            <a:grpFill/>
          </p:grpSpPr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454AFC84-3FCF-4783-9CE6-BE7BCF5CB7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067039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EEC3B2D5-1605-4334-8CC6-33D5D53E7F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893286B7-109A-47DD-BD18-3A8E2FCDF5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A6E4611D-D180-45CC-95F3-4D780BF21A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075D9DF6-64E6-48A9-89BE-1AEDF3DBA2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A77E91B6-62FE-4219-8648-2FA062EE04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E05794AA-8ED8-4FEB-B9E2-3D68295520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0CEF7D50-E12D-4F46-9B10-16E903FB7F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26284"/>
                <a:ext cx="14192" cy="14097"/>
              </a:xfrm>
              <a:custGeom>
                <a:avLst/>
                <a:gdLst>
                  <a:gd name="connsiteX0" fmla="*/ 14192 w 14192"/>
                  <a:gd name="connsiteY0" fmla="*/ 7049 h 14097"/>
                  <a:gd name="connsiteX1" fmla="*/ 7144 w 14192"/>
                  <a:gd name="connsiteY1" fmla="*/ 14097 h 14097"/>
                  <a:gd name="connsiteX2" fmla="*/ 0 w 14192"/>
                  <a:gd name="connsiteY2" fmla="*/ 7049 h 14097"/>
                  <a:gd name="connsiteX3" fmla="*/ 7049 w 14192"/>
                  <a:gd name="connsiteY3" fmla="*/ 0 h 14097"/>
                  <a:gd name="connsiteX4" fmla="*/ 14192 w 14192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4D885088-5CE2-4ABB-AC5F-8E295C63A4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2628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B7F9B5BB-81CC-442B-B607-5F084799EE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1CC6AB35-BB47-42CE-9492-77B57C3613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E13E089E-A0F7-4B85-BFEF-EABBF38248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9306C271-11BD-4ACA-99FC-BC847B6ABD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12628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8 w 14097"/>
                  <a:gd name="connsiteY1" fmla="*/ 14097 h 14097"/>
                  <a:gd name="connsiteX2" fmla="*/ 0 w 14097"/>
                  <a:gd name="connsiteY2" fmla="*/ 7049 h 14097"/>
                  <a:gd name="connsiteX3" fmla="*/ 7048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6" name="Freeform: Shape 38">
                <a:extLst>
                  <a:ext uri="{FF2B5EF4-FFF2-40B4-BE49-F238E27FC236}">
                    <a16:creationId xmlns:a16="http://schemas.microsoft.com/office/drawing/2014/main" id="{A51C39C2-B68B-4FB3-AF93-3B6EFC5EB89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2628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D19A9E62-BA64-414F-9053-428828BD4F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18543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90F1A2A5-D670-4734-B018-570175184E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D896E20F-D59A-4E5C-AAC2-ED79FCAC3C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B3B49622-0DD4-4378-A974-3EC752B2DE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8BF83D4D-5E95-4F61-8A1C-624625209F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FB270157-AA6D-4EE4-9506-368F8C97C6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18543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94DA0BEE-AE9D-4CE8-B249-C229E628E8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18543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AD089CCA-7A85-405E-9AF7-96F814E3B8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24467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5E30352E-9DBA-4777-A093-B6F3D606075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244677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264C5F14-2A45-42AA-948A-6C7D19578F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B3CF5D72-A8B6-4A2B-8F09-46F06C3B96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8D32D7ED-2507-43E0-BCA0-69F1D921988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6029896F-72B5-4FBB-98D7-A4A6B7A8EB2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24467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C735037E-DA25-4564-960C-F744D00E1C0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244677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975717CD-2FAA-46E2-825A-5A409DC36D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03829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7" name="Freeform: Shape 54">
                <a:extLst>
                  <a:ext uri="{FF2B5EF4-FFF2-40B4-BE49-F238E27FC236}">
                    <a16:creationId xmlns:a16="http://schemas.microsoft.com/office/drawing/2014/main" id="{9ABAD2C5-9937-47FF-9A17-132CEA54C7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8" name="Freeform: Shape 55">
                <a:extLst>
                  <a:ext uri="{FF2B5EF4-FFF2-40B4-BE49-F238E27FC236}">
                    <a16:creationId xmlns:a16="http://schemas.microsoft.com/office/drawing/2014/main" id="{5319C0FD-333B-49B2-B54F-959084B1C6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9" name="Freeform: Shape 56">
                <a:extLst>
                  <a:ext uri="{FF2B5EF4-FFF2-40B4-BE49-F238E27FC236}">
                    <a16:creationId xmlns:a16="http://schemas.microsoft.com/office/drawing/2014/main" id="{A3F88462-C743-4DF3-9A31-09108B3DD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0" name="Freeform: Shape 57">
                <a:extLst>
                  <a:ext uri="{FF2B5EF4-FFF2-40B4-BE49-F238E27FC236}">
                    <a16:creationId xmlns:a16="http://schemas.microsoft.com/office/drawing/2014/main" id="{5A47CC3C-9310-422C-8AF8-CF56E286B3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1" name="Freeform: Shape 58">
                <a:extLst>
                  <a:ext uri="{FF2B5EF4-FFF2-40B4-BE49-F238E27FC236}">
                    <a16:creationId xmlns:a16="http://schemas.microsoft.com/office/drawing/2014/main" id="{64CBAB0F-DFA6-4370-AF0D-EAEA0DA18E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2" name="Freeform: Shape 59">
                <a:extLst>
                  <a:ext uri="{FF2B5EF4-FFF2-40B4-BE49-F238E27FC236}">
                    <a16:creationId xmlns:a16="http://schemas.microsoft.com/office/drawing/2014/main" id="{CB75D567-78A7-4986-B241-E03EB5B6A7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3" name="Freeform: Shape 60">
                <a:extLst>
                  <a:ext uri="{FF2B5EF4-FFF2-40B4-BE49-F238E27FC236}">
                    <a16:creationId xmlns:a16="http://schemas.microsoft.com/office/drawing/2014/main" id="{A6065FE5-5B5D-426F-A331-FFB91E483E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363074"/>
                <a:ext cx="14192" cy="14097"/>
              </a:xfrm>
              <a:custGeom>
                <a:avLst/>
                <a:gdLst>
                  <a:gd name="connsiteX0" fmla="*/ 14192 w 14192"/>
                  <a:gd name="connsiteY0" fmla="*/ 7048 h 14097"/>
                  <a:gd name="connsiteX1" fmla="*/ 7144 w 14192"/>
                  <a:gd name="connsiteY1" fmla="*/ 14097 h 14097"/>
                  <a:gd name="connsiteX2" fmla="*/ 0 w 14192"/>
                  <a:gd name="connsiteY2" fmla="*/ 7048 h 14097"/>
                  <a:gd name="connsiteX3" fmla="*/ 7049 w 14192"/>
                  <a:gd name="connsiteY3" fmla="*/ 0 h 14097"/>
                  <a:gd name="connsiteX4" fmla="*/ 14192 w 14192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7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4" name="Freeform: Shape 61">
                <a:extLst>
                  <a:ext uri="{FF2B5EF4-FFF2-40B4-BE49-F238E27FC236}">
                    <a16:creationId xmlns:a16="http://schemas.microsoft.com/office/drawing/2014/main" id="{48748863-F066-4C39-BA9E-951EA19F14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5" name="Freeform: Shape 62">
                <a:extLst>
                  <a:ext uri="{FF2B5EF4-FFF2-40B4-BE49-F238E27FC236}">
                    <a16:creationId xmlns:a16="http://schemas.microsoft.com/office/drawing/2014/main" id="{2988B46B-EC58-4704-8960-75C617B2CE4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6" name="Freeform: Shape 63">
                <a:extLst>
                  <a:ext uri="{FF2B5EF4-FFF2-40B4-BE49-F238E27FC236}">
                    <a16:creationId xmlns:a16="http://schemas.microsoft.com/office/drawing/2014/main" id="{3C8F94F3-22A8-4403-BAF4-DA1344D120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7" name="Freeform: Shape 64">
                <a:extLst>
                  <a:ext uri="{FF2B5EF4-FFF2-40B4-BE49-F238E27FC236}">
                    <a16:creationId xmlns:a16="http://schemas.microsoft.com/office/drawing/2014/main" id="{6144F6B6-FBD2-44C5-93F2-36FB060AB8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8" name="Freeform: Shape 65">
                <a:extLst>
                  <a:ext uri="{FF2B5EF4-FFF2-40B4-BE49-F238E27FC236}">
                    <a16:creationId xmlns:a16="http://schemas.microsoft.com/office/drawing/2014/main" id="{FDFF1114-943E-4377-9482-AC35E9B91ED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363074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8 w 14097"/>
                  <a:gd name="connsiteY1" fmla="*/ 14097 h 14097"/>
                  <a:gd name="connsiteX2" fmla="*/ 0 w 14097"/>
                  <a:gd name="connsiteY2" fmla="*/ 7048 h 14097"/>
                  <a:gd name="connsiteX3" fmla="*/ 7048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9" name="Freeform: Shape 66">
                <a:extLst>
                  <a:ext uri="{FF2B5EF4-FFF2-40B4-BE49-F238E27FC236}">
                    <a16:creationId xmlns:a16="http://schemas.microsoft.com/office/drawing/2014/main" id="{E29A169E-8860-41C6-B2BA-656C9E87F5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0" name="Freeform: Shape 67">
                <a:extLst>
                  <a:ext uri="{FF2B5EF4-FFF2-40B4-BE49-F238E27FC236}">
                    <a16:creationId xmlns:a16="http://schemas.microsoft.com/office/drawing/2014/main" id="{D1DA92F1-025A-41CC-892D-006269B6C0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2222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1" name="Freeform: Shape 68">
                <a:extLst>
                  <a:ext uri="{FF2B5EF4-FFF2-40B4-BE49-F238E27FC236}">
                    <a16:creationId xmlns:a16="http://schemas.microsoft.com/office/drawing/2014/main" id="{5B423574-AD0E-466C-A690-E3BF7ABCC0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2" name="Freeform: Shape 69">
                <a:extLst>
                  <a:ext uri="{FF2B5EF4-FFF2-40B4-BE49-F238E27FC236}">
                    <a16:creationId xmlns:a16="http://schemas.microsoft.com/office/drawing/2014/main" id="{C37E67DD-12D5-49FA-AE92-B1F4186329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3" name="Freeform: Shape 70">
                <a:extLst>
                  <a:ext uri="{FF2B5EF4-FFF2-40B4-BE49-F238E27FC236}">
                    <a16:creationId xmlns:a16="http://schemas.microsoft.com/office/drawing/2014/main" id="{3E085075-A03E-4D1C-A2BE-219D51E775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4" name="Freeform: Shape 71">
                <a:extLst>
                  <a:ext uri="{FF2B5EF4-FFF2-40B4-BE49-F238E27FC236}">
                    <a16:creationId xmlns:a16="http://schemas.microsoft.com/office/drawing/2014/main" id="{A552ECBE-4DF7-4004-80CB-33A3864DC1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5" name="Freeform: Shape 72">
                <a:extLst>
                  <a:ext uri="{FF2B5EF4-FFF2-40B4-BE49-F238E27FC236}">
                    <a16:creationId xmlns:a16="http://schemas.microsoft.com/office/drawing/2014/main" id="{BB1DFB18-112F-43BE-938F-949ACF4CE4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6" name="Freeform: Shape 73">
                <a:extLst>
                  <a:ext uri="{FF2B5EF4-FFF2-40B4-BE49-F238E27FC236}">
                    <a16:creationId xmlns:a16="http://schemas.microsoft.com/office/drawing/2014/main" id="{7107EA75-B66F-478F-A9A4-8BE4090A18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7" name="Freeform: Shape 74">
                <a:extLst>
                  <a:ext uri="{FF2B5EF4-FFF2-40B4-BE49-F238E27FC236}">
                    <a16:creationId xmlns:a16="http://schemas.microsoft.com/office/drawing/2014/main" id="{B032A1FF-0163-4F65-9627-3D0E330E79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067039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6953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8" name="Freeform: Shape 75">
                <a:extLst>
                  <a:ext uri="{FF2B5EF4-FFF2-40B4-BE49-F238E27FC236}">
                    <a16:creationId xmlns:a16="http://schemas.microsoft.com/office/drawing/2014/main" id="{68F81DD7-3941-40F3-A5C5-1D25AD61E7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9" name="Freeform: Shape 76">
                <a:extLst>
                  <a:ext uri="{FF2B5EF4-FFF2-40B4-BE49-F238E27FC236}">
                    <a16:creationId xmlns:a16="http://schemas.microsoft.com/office/drawing/2014/main" id="{767D955C-E4A5-47E9-B07D-7C7FD8E395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9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0" name="Freeform: Shape 77">
                <a:extLst>
                  <a:ext uri="{FF2B5EF4-FFF2-40B4-BE49-F238E27FC236}">
                    <a16:creationId xmlns:a16="http://schemas.microsoft.com/office/drawing/2014/main" id="{331DEA5B-7DF4-4F3E-B837-7388E6701C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1" name="Freeform: Shape 78">
                <a:extLst>
                  <a:ext uri="{FF2B5EF4-FFF2-40B4-BE49-F238E27FC236}">
                    <a16:creationId xmlns:a16="http://schemas.microsoft.com/office/drawing/2014/main" id="{F640D8A9-2845-4810-99AA-3464C47FBC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6953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048" y="0"/>
                      <a:pt x="6953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2" name="Freeform: Shape 79">
                <a:extLst>
                  <a:ext uri="{FF2B5EF4-FFF2-40B4-BE49-F238E27FC236}">
                    <a16:creationId xmlns:a16="http://schemas.microsoft.com/office/drawing/2014/main" id="{C1AA428D-A610-40EA-926D-72664C6A3A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067039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3" name="Freeform: Shape 80">
                <a:extLst>
                  <a:ext uri="{FF2B5EF4-FFF2-40B4-BE49-F238E27FC236}">
                    <a16:creationId xmlns:a16="http://schemas.microsoft.com/office/drawing/2014/main" id="{088B6BF5-3A26-476D-AF79-46892B0AEB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26281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4" name="Freeform: Shape 81">
                <a:extLst>
                  <a:ext uri="{FF2B5EF4-FFF2-40B4-BE49-F238E27FC236}">
                    <a16:creationId xmlns:a16="http://schemas.microsoft.com/office/drawing/2014/main" id="{A0D38E94-BDA0-466A-866C-7D754B54B6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5" name="Freeform: Shape 82">
                <a:extLst>
                  <a:ext uri="{FF2B5EF4-FFF2-40B4-BE49-F238E27FC236}">
                    <a16:creationId xmlns:a16="http://schemas.microsoft.com/office/drawing/2014/main" id="{2E4807B4-64BB-4BB1-A6C7-B9F8B78FE5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6" name="Freeform: Shape 83">
                <a:extLst>
                  <a:ext uri="{FF2B5EF4-FFF2-40B4-BE49-F238E27FC236}">
                    <a16:creationId xmlns:a16="http://schemas.microsoft.com/office/drawing/2014/main" id="{AB74427A-2B27-4328-8ECD-0166E61D8A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:a16="http://schemas.microsoft.com/office/drawing/2014/main" id="{058C6F50-4093-4240-B613-EA20F73E29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26281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:a16="http://schemas.microsoft.com/office/drawing/2014/main" id="{341C2F64-B446-495C-B3ED-DA19115FD8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2628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id="{DEDDACDA-D780-49ED-88B3-AC1E6CECD3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185433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3B6F340F-6BFF-4869-B569-850333B1C4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:a16="http://schemas.microsoft.com/office/drawing/2014/main" id="{C4FC277F-1805-46F5-8D99-EE30A5FCD1A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:a16="http://schemas.microsoft.com/office/drawing/2014/main" id="{DE3D8861-A4CB-46F2-812C-4857D1E763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5C3AD847-D9CA-4EC5-890E-21244786F3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18543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:a16="http://schemas.microsoft.com/office/drawing/2014/main" id="{CA89CE44-4244-411C-A74F-1446D8BC13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185432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:a16="http://schemas.microsoft.com/office/drawing/2014/main" id="{60E6026F-2714-4620-8EE9-3C55C2D6C2C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244676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:a16="http://schemas.microsoft.com/office/drawing/2014/main" id="{C0A828ED-45A9-4D69-975D-19CD36650CF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:a16="http://schemas.microsoft.com/office/drawing/2014/main" id="{970CBCD0-B8B7-483D-A17D-9351A1A47F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:a16="http://schemas.microsoft.com/office/drawing/2014/main" id="{8BDEF120-B9AE-44F5-B98D-937D9C9293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:a16="http://schemas.microsoft.com/office/drawing/2014/main" id="{A8C22314-7ABA-46AF-98F6-EA626787D8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244676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:a16="http://schemas.microsoft.com/office/drawing/2014/main" id="{8E57EC52-CDFD-4DC8-8C7F-DA76CBC94D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24467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:a16="http://schemas.microsoft.com/office/drawing/2014/main" id="{2E44CDAD-CC81-4519-A934-3E75CB58F7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03829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:a16="http://schemas.microsoft.com/office/drawing/2014/main" id="{D7234B76-B5E7-497F-8C9A-BEADE7D2A5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D308AC98-72DE-4623-8351-5CDBA5F858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:a16="http://schemas.microsoft.com/office/drawing/2014/main" id="{16BCA60F-A345-4A89-8E76-8F628DE249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:a16="http://schemas.microsoft.com/office/drawing/2014/main" id="{B712711F-FF52-40E0-8B6D-7AB132EFBB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4" name="Freeform: Shape 103">
                <a:extLst>
                  <a:ext uri="{FF2B5EF4-FFF2-40B4-BE49-F238E27FC236}">
                    <a16:creationId xmlns:a16="http://schemas.microsoft.com/office/drawing/2014/main" id="{EBB99ABA-6734-4713-A9AA-6A0613DB3D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03829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" name="Freeform: Shape 104">
                <a:extLst>
                  <a:ext uri="{FF2B5EF4-FFF2-40B4-BE49-F238E27FC236}">
                    <a16:creationId xmlns:a16="http://schemas.microsoft.com/office/drawing/2014/main" id="{A8DBC39A-A841-4DAD-A5EE-BAD254A4FA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363072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6" name="Freeform: Shape 105">
                <a:extLst>
                  <a:ext uri="{FF2B5EF4-FFF2-40B4-BE49-F238E27FC236}">
                    <a16:creationId xmlns:a16="http://schemas.microsoft.com/office/drawing/2014/main" id="{E88E8002-19BD-4C58-ACEF-D092676D50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7" name="Freeform: Shape 106">
                <a:extLst>
                  <a:ext uri="{FF2B5EF4-FFF2-40B4-BE49-F238E27FC236}">
                    <a16:creationId xmlns:a16="http://schemas.microsoft.com/office/drawing/2014/main" id="{637DEA0B-D0C3-4386-B016-9012088810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8" name="Freeform: Shape 107">
                <a:extLst>
                  <a:ext uri="{FF2B5EF4-FFF2-40B4-BE49-F238E27FC236}">
                    <a16:creationId xmlns:a16="http://schemas.microsoft.com/office/drawing/2014/main" id="{1E085198-3B84-4E70-8004-5B739F0D07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9" name="Freeform: Shape 108">
                <a:extLst>
                  <a:ext uri="{FF2B5EF4-FFF2-40B4-BE49-F238E27FC236}">
                    <a16:creationId xmlns:a16="http://schemas.microsoft.com/office/drawing/2014/main" id="{1F8854E4-646B-4843-9429-2E68B3AE9A4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363072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:a16="http://schemas.microsoft.com/office/drawing/2014/main" id="{D75E4420-1C5B-4C29-9622-F3DA7E0BFB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363074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1" name="Freeform: Shape 110">
                <a:extLst>
                  <a:ext uri="{FF2B5EF4-FFF2-40B4-BE49-F238E27FC236}">
                    <a16:creationId xmlns:a16="http://schemas.microsoft.com/office/drawing/2014/main" id="{69099746-E839-480D-A294-3851848558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69" y="342222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2" name="Freeform: Shape 111">
                <a:extLst>
                  <a:ext uri="{FF2B5EF4-FFF2-40B4-BE49-F238E27FC236}">
                    <a16:creationId xmlns:a16="http://schemas.microsoft.com/office/drawing/2014/main" id="{35C60C66-6A6A-42B6-82CE-9F5BCAD5FF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:a16="http://schemas.microsoft.com/office/drawing/2014/main" id="{A85425DE-B5F8-4166-8F76-168A6E6F58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5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4" name="Freeform: Shape 113">
                <a:extLst>
                  <a:ext uri="{FF2B5EF4-FFF2-40B4-BE49-F238E27FC236}">
                    <a16:creationId xmlns:a16="http://schemas.microsoft.com/office/drawing/2014/main" id="{AF5E9558-8664-40E2-818A-C90536250A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14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:a16="http://schemas.microsoft.com/office/drawing/2014/main" id="{620CC716-8E51-492E-95F3-7DF5778E85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0" y="342222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6" name="Freeform: Shape 115">
                <a:extLst>
                  <a:ext uri="{FF2B5EF4-FFF2-40B4-BE49-F238E27FC236}">
                    <a16:creationId xmlns:a16="http://schemas.microsoft.com/office/drawing/2014/main" id="{87956267-D439-4A6C-8779-9864DDF69C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0" y="34222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7" name="Freeform: Shape 116">
                <a:extLst>
                  <a:ext uri="{FF2B5EF4-FFF2-40B4-BE49-F238E27FC236}">
                    <a16:creationId xmlns:a16="http://schemas.microsoft.com/office/drawing/2014/main" id="{E566625F-0177-4163-AAC6-DD5AA352543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481374"/>
                <a:ext cx="14192" cy="14096"/>
              </a:xfrm>
              <a:custGeom>
                <a:avLst/>
                <a:gdLst>
                  <a:gd name="connsiteX0" fmla="*/ 14192 w 14192"/>
                  <a:gd name="connsiteY0" fmla="*/ 7049 h 14096"/>
                  <a:gd name="connsiteX1" fmla="*/ 7144 w 14192"/>
                  <a:gd name="connsiteY1" fmla="*/ 14097 h 14096"/>
                  <a:gd name="connsiteX2" fmla="*/ 0 w 14192"/>
                  <a:gd name="connsiteY2" fmla="*/ 7049 h 14096"/>
                  <a:gd name="connsiteX3" fmla="*/ 7049 w 14192"/>
                  <a:gd name="connsiteY3" fmla="*/ 0 h 14096"/>
                  <a:gd name="connsiteX4" fmla="*/ 14192 w 14192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9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1049"/>
                      <a:pt x="0" y="7049"/>
                    </a:cubicBezTo>
                    <a:cubicBezTo>
                      <a:pt x="0" y="3048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8" name="Freeform: Shape 117">
                <a:extLst>
                  <a:ext uri="{FF2B5EF4-FFF2-40B4-BE49-F238E27FC236}">
                    <a16:creationId xmlns:a16="http://schemas.microsoft.com/office/drawing/2014/main" id="{01580694-1781-46F9-B2C4-76F4689BAD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9" name="Freeform: Shape 118">
                <a:extLst>
                  <a:ext uri="{FF2B5EF4-FFF2-40B4-BE49-F238E27FC236}">
                    <a16:creationId xmlns:a16="http://schemas.microsoft.com/office/drawing/2014/main" id="{1635D9A5-51BC-49A2-9AE2-4C8147FC5EB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0" name="Freeform: Shape 119">
                <a:extLst>
                  <a:ext uri="{FF2B5EF4-FFF2-40B4-BE49-F238E27FC236}">
                    <a16:creationId xmlns:a16="http://schemas.microsoft.com/office/drawing/2014/main" id="{B6D58AC8-F8B3-4C3D-AE9F-26677AE638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1" name="Freeform: Shape 120">
                <a:extLst>
                  <a:ext uri="{FF2B5EF4-FFF2-40B4-BE49-F238E27FC236}">
                    <a16:creationId xmlns:a16="http://schemas.microsoft.com/office/drawing/2014/main" id="{53CA316E-6515-47CF-9F53-7A0EE31AFA3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:a16="http://schemas.microsoft.com/office/drawing/2014/main" id="{F8E79866-F842-47A5-8D8C-0185FD69D09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481374"/>
                <a:ext cx="14097" cy="14097"/>
              </a:xfrm>
              <a:custGeom>
                <a:avLst/>
                <a:gdLst>
                  <a:gd name="connsiteX0" fmla="*/ 14097 w 14097"/>
                  <a:gd name="connsiteY0" fmla="*/ 7049 h 14097"/>
                  <a:gd name="connsiteX1" fmla="*/ 7049 w 14097"/>
                  <a:gd name="connsiteY1" fmla="*/ 14097 h 14097"/>
                  <a:gd name="connsiteX2" fmla="*/ 0 w 14097"/>
                  <a:gd name="connsiteY2" fmla="*/ 7049 h 14097"/>
                  <a:gd name="connsiteX3" fmla="*/ 7049 w 14097"/>
                  <a:gd name="connsiteY3" fmla="*/ 0 h 14097"/>
                  <a:gd name="connsiteX4" fmla="*/ 14097 w 14097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3" name="Freeform: Shape 122">
                <a:extLst>
                  <a:ext uri="{FF2B5EF4-FFF2-40B4-BE49-F238E27FC236}">
                    <a16:creationId xmlns:a16="http://schemas.microsoft.com/office/drawing/2014/main" id="{A1939D2F-E660-4CFF-BF9C-2146DD9CC10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id="{3F048F16-4CC3-406C-93A3-3CEDF31C42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4062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id="{BA5658A8-AB7B-409C-A206-50CDD5818C0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id="{1A4F8AC2-9FA1-4E5B-ACB2-661CAABFEE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:a16="http://schemas.microsoft.com/office/drawing/2014/main" id="{6438DDE6-AE18-4B2A-92CE-57D6032A1C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8" name="Freeform: Shape 127">
                <a:extLst>
                  <a:ext uri="{FF2B5EF4-FFF2-40B4-BE49-F238E27FC236}">
                    <a16:creationId xmlns:a16="http://schemas.microsoft.com/office/drawing/2014/main" id="{19B002FA-1035-4DE8-8097-3675A4FB2E8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9" name="Freeform: Shape 128">
                <a:extLst>
                  <a:ext uri="{FF2B5EF4-FFF2-40B4-BE49-F238E27FC236}">
                    <a16:creationId xmlns:a16="http://schemas.microsoft.com/office/drawing/2014/main" id="{699ADFD1-CBA1-4C59-A545-CA6EEAF2C4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540620"/>
                <a:ext cx="14097" cy="14097"/>
              </a:xfrm>
              <a:custGeom>
                <a:avLst/>
                <a:gdLst>
                  <a:gd name="connsiteX0" fmla="*/ 14097 w 14097"/>
                  <a:gd name="connsiteY0" fmla="*/ 7048 h 14097"/>
                  <a:gd name="connsiteX1" fmla="*/ 7049 w 14097"/>
                  <a:gd name="connsiteY1" fmla="*/ 14097 h 14097"/>
                  <a:gd name="connsiteX2" fmla="*/ 0 w 14097"/>
                  <a:gd name="connsiteY2" fmla="*/ 7048 h 14097"/>
                  <a:gd name="connsiteX3" fmla="*/ 7049 w 14097"/>
                  <a:gd name="connsiteY3" fmla="*/ 0 h 14097"/>
                  <a:gd name="connsiteX4" fmla="*/ 14097 w 14097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0" name="Freeform: Shape 129">
                <a:extLst>
                  <a:ext uri="{FF2B5EF4-FFF2-40B4-BE49-F238E27FC236}">
                    <a16:creationId xmlns:a16="http://schemas.microsoft.com/office/drawing/2014/main" id="{85DDA6CB-B8BF-4E57-BF2E-5C880FAF87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4062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1" name="Freeform: Shape 130">
                <a:extLst>
                  <a:ext uri="{FF2B5EF4-FFF2-40B4-BE49-F238E27FC236}">
                    <a16:creationId xmlns:a16="http://schemas.microsoft.com/office/drawing/2014/main" id="{6A8B2946-9D70-4DD4-B9B2-606E8F83A04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8" y="359977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2" name="Freeform: Shape 131">
                <a:extLst>
                  <a:ext uri="{FF2B5EF4-FFF2-40B4-BE49-F238E27FC236}">
                    <a16:creationId xmlns:a16="http://schemas.microsoft.com/office/drawing/2014/main" id="{C319A466-F3AE-4F1F-BD2F-77D9F148B0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3" name="Freeform: Shape 132">
                <a:extLst>
                  <a:ext uri="{FF2B5EF4-FFF2-40B4-BE49-F238E27FC236}">
                    <a16:creationId xmlns:a16="http://schemas.microsoft.com/office/drawing/2014/main" id="{C6CF0A07-A757-404E-9880-5AF3D52DE4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3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4" name="Freeform: Shape 133">
                <a:extLst>
                  <a:ext uri="{FF2B5EF4-FFF2-40B4-BE49-F238E27FC236}">
                    <a16:creationId xmlns:a16="http://schemas.microsoft.com/office/drawing/2014/main" id="{DD3C2686-5B08-4159-865F-1B0A72E7EBB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5" name="Freeform: Shape 134">
                <a:extLst>
                  <a:ext uri="{FF2B5EF4-FFF2-40B4-BE49-F238E27FC236}">
                    <a16:creationId xmlns:a16="http://schemas.microsoft.com/office/drawing/2014/main" id="{5AAB7354-0524-4F71-83F0-35FAFA9EED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6" name="Freeform: Shape 135">
                <a:extLst>
                  <a:ext uri="{FF2B5EF4-FFF2-40B4-BE49-F238E27FC236}">
                    <a16:creationId xmlns:a16="http://schemas.microsoft.com/office/drawing/2014/main" id="{C93C7EEE-727B-4A0D-AA01-3B0893F866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59977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7" name="Freeform: Shape 136">
                <a:extLst>
                  <a:ext uri="{FF2B5EF4-FFF2-40B4-BE49-F238E27FC236}">
                    <a16:creationId xmlns:a16="http://schemas.microsoft.com/office/drawing/2014/main" id="{7F98C909-0D3D-402C-86A1-9647DA57BA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59977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8" name="Freeform: Shape 137">
                <a:extLst>
                  <a:ext uri="{FF2B5EF4-FFF2-40B4-BE49-F238E27FC236}">
                    <a16:creationId xmlns:a16="http://schemas.microsoft.com/office/drawing/2014/main" id="{29CF4616-0FC7-4D90-97D4-47F26C31BFE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7" y="3659014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:a16="http://schemas.microsoft.com/office/drawing/2014/main" id="{A5151952-7057-44BC-B171-EC280CDD30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2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:a16="http://schemas.microsoft.com/office/drawing/2014/main" id="{0CC14CA9-836E-4131-9614-CC7AF80C7A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2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B9227461-A59A-437A-A371-0B3DD0510ED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2" name="Freeform: Shape 141">
                <a:extLst>
                  <a:ext uri="{FF2B5EF4-FFF2-40B4-BE49-F238E27FC236}">
                    <a16:creationId xmlns:a16="http://schemas.microsoft.com/office/drawing/2014/main" id="{4564435B-AE59-45CC-A733-1D61AB9A5F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8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:a16="http://schemas.microsoft.com/office/drawing/2014/main" id="{24964014-4F54-4767-B2A1-1E68A49A2E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3" y="3659014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:a16="http://schemas.microsoft.com/office/drawing/2014/main" id="{AB12DA42-BE2F-486C-A207-50F0B2A0D6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4" y="365901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:a16="http://schemas.microsoft.com/office/drawing/2014/main" id="{F35083CD-4EE4-48A6-BDE4-DCEB0CD087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39" y="3718165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6" name="Freeform: Shape 145">
                <a:extLst>
                  <a:ext uri="{FF2B5EF4-FFF2-40B4-BE49-F238E27FC236}">
                    <a16:creationId xmlns:a16="http://schemas.microsoft.com/office/drawing/2014/main" id="{2ACA69B4-304D-4E76-91E8-B824CC474C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7" name="Freeform: Shape 146">
                <a:extLst>
                  <a:ext uri="{FF2B5EF4-FFF2-40B4-BE49-F238E27FC236}">
                    <a16:creationId xmlns:a16="http://schemas.microsoft.com/office/drawing/2014/main" id="{05FBB8B7-7087-4F0C-8A80-BA19FA3C59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4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:a16="http://schemas.microsoft.com/office/drawing/2014/main" id="{708B546A-B18E-4E08-B52F-1F1FB4515C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7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9" name="Freeform: Shape 148">
                <a:extLst>
                  <a:ext uri="{FF2B5EF4-FFF2-40B4-BE49-F238E27FC236}">
                    <a16:creationId xmlns:a16="http://schemas.microsoft.com/office/drawing/2014/main" id="{4D083028-5844-4BA9-91D6-6066256F89B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29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0" name="Freeform: Shape 149">
                <a:extLst>
                  <a:ext uri="{FF2B5EF4-FFF2-40B4-BE49-F238E27FC236}">
                    <a16:creationId xmlns:a16="http://schemas.microsoft.com/office/drawing/2014/main" id="{46BDB7B8-D976-4509-BB67-E960BEB6E3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74" y="3718165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8 w 14097"/>
                  <a:gd name="connsiteY1" fmla="*/ 14097 h 14096"/>
                  <a:gd name="connsiteX2" fmla="*/ 0 w 14097"/>
                  <a:gd name="connsiteY2" fmla="*/ 7048 h 14096"/>
                  <a:gd name="connsiteX3" fmla="*/ 7048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1" name="Freeform: Shape 150">
                <a:extLst>
                  <a:ext uri="{FF2B5EF4-FFF2-40B4-BE49-F238E27FC236}">
                    <a16:creationId xmlns:a16="http://schemas.microsoft.com/office/drawing/2014/main" id="{1F8D90CC-4AD0-49F4-B215-61FD0A2FE8D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25" y="3718165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2" name="Freeform: Shape 151">
                <a:extLst>
                  <a:ext uri="{FF2B5EF4-FFF2-40B4-BE49-F238E27FC236}">
                    <a16:creationId xmlns:a16="http://schemas.microsoft.com/office/drawing/2014/main" id="{FA255F4C-2D85-48C3-A425-B1B090100A8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34040" y="3777410"/>
                <a:ext cx="14192" cy="14096"/>
              </a:xfrm>
              <a:custGeom>
                <a:avLst/>
                <a:gdLst>
                  <a:gd name="connsiteX0" fmla="*/ 14192 w 14192"/>
                  <a:gd name="connsiteY0" fmla="*/ 7048 h 14096"/>
                  <a:gd name="connsiteX1" fmla="*/ 7144 w 14192"/>
                  <a:gd name="connsiteY1" fmla="*/ 14097 h 14096"/>
                  <a:gd name="connsiteX2" fmla="*/ 0 w 14192"/>
                  <a:gd name="connsiteY2" fmla="*/ 7048 h 14096"/>
                  <a:gd name="connsiteX3" fmla="*/ 7049 w 14192"/>
                  <a:gd name="connsiteY3" fmla="*/ 0 h 14096"/>
                  <a:gd name="connsiteX4" fmla="*/ 14192 w 14192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92" h="14096">
                    <a:moveTo>
                      <a:pt x="14192" y="7048"/>
                    </a:moveTo>
                    <a:cubicBezTo>
                      <a:pt x="14192" y="10954"/>
                      <a:pt x="11049" y="14097"/>
                      <a:pt x="7144" y="14097"/>
                    </a:cubicBezTo>
                    <a:cubicBezTo>
                      <a:pt x="3239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192" y="3143"/>
                      <a:pt x="14192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3" name="Freeform: Shape 152">
                <a:extLst>
                  <a:ext uri="{FF2B5EF4-FFF2-40B4-BE49-F238E27FC236}">
                    <a16:creationId xmlns:a16="http://schemas.microsoft.com/office/drawing/2014/main" id="{64D88F2F-ACB0-4172-BB9F-71ABC334DB0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793285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4" name="Freeform: Shape 153">
                <a:extLst>
                  <a:ext uri="{FF2B5EF4-FFF2-40B4-BE49-F238E27FC236}">
                    <a16:creationId xmlns:a16="http://schemas.microsoft.com/office/drawing/2014/main" id="{6102F024-AF29-4883-BE6C-52EFD02071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852436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:a16="http://schemas.microsoft.com/office/drawing/2014/main" id="{809DB4B0-EDB8-4635-9A3D-B48E596585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11683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6" name="Freeform: Shape 155">
                <a:extLst>
                  <a:ext uri="{FF2B5EF4-FFF2-40B4-BE49-F238E27FC236}">
                    <a16:creationId xmlns:a16="http://schemas.microsoft.com/office/drawing/2014/main" id="{BA4BB9B4-19AF-4964-8FDE-1C02C01F379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970835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:a16="http://schemas.microsoft.com/office/drawing/2014/main" id="{3466ACF5-678D-47AC-A8E1-250FBEA6E5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30082" y="3777410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9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9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8" name="Freeform: Shape 157">
                <a:extLst>
                  <a:ext uri="{FF2B5EF4-FFF2-40B4-BE49-F238E27FC236}">
                    <a16:creationId xmlns:a16="http://schemas.microsoft.com/office/drawing/2014/main" id="{CF4BE354-56F1-4CC0-ABC3-CFA2255599D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9231" y="3777408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1FF6AB4A-7E14-48F4-B58E-D3BCD7F552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481374"/>
                <a:ext cx="14097" cy="14096"/>
              </a:xfrm>
              <a:custGeom>
                <a:avLst/>
                <a:gdLst>
                  <a:gd name="connsiteX0" fmla="*/ 14097 w 14097"/>
                  <a:gd name="connsiteY0" fmla="*/ 7049 h 14096"/>
                  <a:gd name="connsiteX1" fmla="*/ 7049 w 14097"/>
                  <a:gd name="connsiteY1" fmla="*/ 14097 h 14096"/>
                  <a:gd name="connsiteX2" fmla="*/ 0 w 14097"/>
                  <a:gd name="connsiteY2" fmla="*/ 7049 h 14096"/>
                  <a:gd name="connsiteX3" fmla="*/ 7049 w 14097"/>
                  <a:gd name="connsiteY3" fmla="*/ 0 h 14096"/>
                  <a:gd name="connsiteX4" fmla="*/ 14097 w 14097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826A8026-2DFD-4691-81ED-CF8C6C8101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:a16="http://schemas.microsoft.com/office/drawing/2014/main" id="{DCBE85A3-D478-4EBF-A094-768EDE80E0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9 w 14096"/>
                  <a:gd name="connsiteY1" fmla="*/ 14097 h 14096"/>
                  <a:gd name="connsiteX2" fmla="*/ 0 w 14096"/>
                  <a:gd name="connsiteY2" fmla="*/ 7049 h 14096"/>
                  <a:gd name="connsiteX3" fmla="*/ 7049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2" name="Freeform: Shape 161">
                <a:extLst>
                  <a:ext uri="{FF2B5EF4-FFF2-40B4-BE49-F238E27FC236}">
                    <a16:creationId xmlns:a16="http://schemas.microsoft.com/office/drawing/2014/main" id="{9B03629E-D0C6-47D9-9E55-FB00BFBAD0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3" name="Freeform: Shape 162">
                <a:extLst>
                  <a:ext uri="{FF2B5EF4-FFF2-40B4-BE49-F238E27FC236}">
                    <a16:creationId xmlns:a16="http://schemas.microsoft.com/office/drawing/2014/main" id="{7ECA1C99-3F19-4C93-9683-CDDBE2840F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481374"/>
                <a:ext cx="14096" cy="14096"/>
              </a:xfrm>
              <a:custGeom>
                <a:avLst/>
                <a:gdLst>
                  <a:gd name="connsiteX0" fmla="*/ 14097 w 14096"/>
                  <a:gd name="connsiteY0" fmla="*/ 7049 h 14096"/>
                  <a:gd name="connsiteX1" fmla="*/ 7048 w 14096"/>
                  <a:gd name="connsiteY1" fmla="*/ 14097 h 14096"/>
                  <a:gd name="connsiteX2" fmla="*/ 0 w 14096"/>
                  <a:gd name="connsiteY2" fmla="*/ 7049 h 14096"/>
                  <a:gd name="connsiteX3" fmla="*/ 7048 w 14096"/>
                  <a:gd name="connsiteY3" fmla="*/ 0 h 14096"/>
                  <a:gd name="connsiteX4" fmla="*/ 14097 w 14096"/>
                  <a:gd name="connsiteY4" fmla="*/ 7049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9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9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4" name="Freeform: Shape 163">
                <a:extLst>
                  <a:ext uri="{FF2B5EF4-FFF2-40B4-BE49-F238E27FC236}">
                    <a16:creationId xmlns:a16="http://schemas.microsoft.com/office/drawing/2014/main" id="{6E53F2EA-BC30-4BEC-BBA5-FF485FD8B6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481373"/>
                <a:ext cx="14096" cy="14097"/>
              </a:xfrm>
              <a:custGeom>
                <a:avLst/>
                <a:gdLst>
                  <a:gd name="connsiteX0" fmla="*/ 14097 w 14096"/>
                  <a:gd name="connsiteY0" fmla="*/ 7049 h 14097"/>
                  <a:gd name="connsiteX1" fmla="*/ 7048 w 14096"/>
                  <a:gd name="connsiteY1" fmla="*/ 14097 h 14097"/>
                  <a:gd name="connsiteX2" fmla="*/ 0 w 14096"/>
                  <a:gd name="connsiteY2" fmla="*/ 7049 h 14097"/>
                  <a:gd name="connsiteX3" fmla="*/ 7048 w 14096"/>
                  <a:gd name="connsiteY3" fmla="*/ 0 h 14097"/>
                  <a:gd name="connsiteX4" fmla="*/ 14097 w 14096"/>
                  <a:gd name="connsiteY4" fmla="*/ 7049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9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9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5" name="Freeform: Shape 164">
                <a:extLst>
                  <a:ext uri="{FF2B5EF4-FFF2-40B4-BE49-F238E27FC236}">
                    <a16:creationId xmlns:a16="http://schemas.microsoft.com/office/drawing/2014/main" id="{4FE941FB-7EBE-489D-B1D8-06BC9E2F78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40622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6" name="Freeform: Shape 165">
                <a:extLst>
                  <a:ext uri="{FF2B5EF4-FFF2-40B4-BE49-F238E27FC236}">
                    <a16:creationId xmlns:a16="http://schemas.microsoft.com/office/drawing/2014/main" id="{4FCECFFB-D979-4814-99CC-B8C0CCE047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40623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7" name="Freeform: Shape 166">
                <a:extLst>
                  <a:ext uri="{FF2B5EF4-FFF2-40B4-BE49-F238E27FC236}">
                    <a16:creationId xmlns:a16="http://schemas.microsoft.com/office/drawing/2014/main" id="{5218BC88-1436-4861-9108-ED5C49172D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406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8" name="Freeform: Shape 167">
                <a:extLst>
                  <a:ext uri="{FF2B5EF4-FFF2-40B4-BE49-F238E27FC236}">
                    <a16:creationId xmlns:a16="http://schemas.microsoft.com/office/drawing/2014/main" id="{7C43492A-8ADB-4CDA-976F-F9159DE1407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4062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9" name="Freeform: Shape 168">
                <a:extLst>
                  <a:ext uri="{FF2B5EF4-FFF2-40B4-BE49-F238E27FC236}">
                    <a16:creationId xmlns:a16="http://schemas.microsoft.com/office/drawing/2014/main" id="{448A8C4E-CD2B-4E83-895D-6B1071C5E9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4063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0" name="Freeform: Shape 169">
                <a:extLst>
                  <a:ext uri="{FF2B5EF4-FFF2-40B4-BE49-F238E27FC236}">
                    <a16:creationId xmlns:a16="http://schemas.microsoft.com/office/drawing/2014/main" id="{2315E315-11E8-4514-BE71-EEA42E2372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40631"/>
                <a:ext cx="14096" cy="14097"/>
              </a:xfrm>
              <a:custGeom>
                <a:avLst/>
                <a:gdLst>
                  <a:gd name="connsiteX0" fmla="*/ 14097 w 14096"/>
                  <a:gd name="connsiteY0" fmla="*/ 7048 h 14097"/>
                  <a:gd name="connsiteX1" fmla="*/ 7048 w 14096"/>
                  <a:gd name="connsiteY1" fmla="*/ 14097 h 14097"/>
                  <a:gd name="connsiteX2" fmla="*/ 0 w 14096"/>
                  <a:gd name="connsiteY2" fmla="*/ 7048 h 14097"/>
                  <a:gd name="connsiteX3" fmla="*/ 7048 w 14096"/>
                  <a:gd name="connsiteY3" fmla="*/ 0 h 14097"/>
                  <a:gd name="connsiteX4" fmla="*/ 14097 w 14096"/>
                  <a:gd name="connsiteY4" fmla="*/ 7048 h 14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7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:a16="http://schemas.microsoft.com/office/drawing/2014/main" id="{26C36A72-5D83-400B-9DC6-D6A4F7D3650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599781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2" name="Freeform: Shape 171">
                <a:extLst>
                  <a:ext uri="{FF2B5EF4-FFF2-40B4-BE49-F238E27FC236}">
                    <a16:creationId xmlns:a16="http://schemas.microsoft.com/office/drawing/2014/main" id="{DF388598-6DD8-4B12-8DBD-1F8933348EE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3" name="Freeform: Shape 172">
                <a:extLst>
                  <a:ext uri="{FF2B5EF4-FFF2-40B4-BE49-F238E27FC236}">
                    <a16:creationId xmlns:a16="http://schemas.microsoft.com/office/drawing/2014/main" id="{42ADD8C0-C6F0-46A9-8D78-B6026B55BD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4" name="Freeform: Shape 173">
                <a:extLst>
                  <a:ext uri="{FF2B5EF4-FFF2-40B4-BE49-F238E27FC236}">
                    <a16:creationId xmlns:a16="http://schemas.microsoft.com/office/drawing/2014/main" id="{B5CC1749-FD2F-40FD-AA5A-CAFE9C6E2F1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599781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5" name="Freeform: Shape 174">
                <a:extLst>
                  <a:ext uri="{FF2B5EF4-FFF2-40B4-BE49-F238E27FC236}">
                    <a16:creationId xmlns:a16="http://schemas.microsoft.com/office/drawing/2014/main" id="{38F5A197-D6C9-4BDB-A9DE-7FFE84B351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599780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6" name="Freeform: Shape 175">
                <a:extLst>
                  <a:ext uri="{FF2B5EF4-FFF2-40B4-BE49-F238E27FC236}">
                    <a16:creationId xmlns:a16="http://schemas.microsoft.com/office/drawing/2014/main" id="{0B6C64F3-7126-4337-9067-15A64EF535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59978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7" name="Freeform: Shape 176">
                <a:extLst>
                  <a:ext uri="{FF2B5EF4-FFF2-40B4-BE49-F238E27FC236}">
                    <a16:creationId xmlns:a16="http://schemas.microsoft.com/office/drawing/2014/main" id="{5A902BCF-C9BF-4566-AC1E-1E91502F2B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659026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8" name="Freeform: Shape 177">
                <a:extLst>
                  <a:ext uri="{FF2B5EF4-FFF2-40B4-BE49-F238E27FC236}">
                    <a16:creationId xmlns:a16="http://schemas.microsoft.com/office/drawing/2014/main" id="{09B1FBFF-C965-462A-9B34-D01689CAFE3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9" name="Freeform: Shape 178">
                <a:extLst>
                  <a:ext uri="{FF2B5EF4-FFF2-40B4-BE49-F238E27FC236}">
                    <a16:creationId xmlns:a16="http://schemas.microsoft.com/office/drawing/2014/main" id="{C13CFECF-7502-40A2-92A6-3DBC74DF93C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0" name="Freeform: Shape 179">
                <a:extLst>
                  <a:ext uri="{FF2B5EF4-FFF2-40B4-BE49-F238E27FC236}">
                    <a16:creationId xmlns:a16="http://schemas.microsoft.com/office/drawing/2014/main" id="{01280C84-683C-4088-8E3C-8A98A6749EB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1" name="Freeform: Shape 180">
                <a:extLst>
                  <a:ext uri="{FF2B5EF4-FFF2-40B4-BE49-F238E27FC236}">
                    <a16:creationId xmlns:a16="http://schemas.microsoft.com/office/drawing/2014/main" id="{3747508C-3AE5-4D8D-A086-A46FDBEDEE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2" name="Freeform: Shape 181">
                <a:extLst>
                  <a:ext uri="{FF2B5EF4-FFF2-40B4-BE49-F238E27FC236}">
                    <a16:creationId xmlns:a16="http://schemas.microsoft.com/office/drawing/2014/main" id="{EEC02501-119D-4C07-AB8C-A131B125B1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65902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3" name="Freeform: Shape 182">
                <a:extLst>
                  <a:ext uri="{FF2B5EF4-FFF2-40B4-BE49-F238E27FC236}">
                    <a16:creationId xmlns:a16="http://schemas.microsoft.com/office/drawing/2014/main" id="{8F899201-EDD3-4F1A-89A6-345290E70E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6" y="3718177"/>
                <a:ext cx="14097" cy="14096"/>
              </a:xfrm>
              <a:custGeom>
                <a:avLst/>
                <a:gdLst>
                  <a:gd name="connsiteX0" fmla="*/ 14097 w 14097"/>
                  <a:gd name="connsiteY0" fmla="*/ 7048 h 14096"/>
                  <a:gd name="connsiteX1" fmla="*/ 7049 w 14097"/>
                  <a:gd name="connsiteY1" fmla="*/ 14097 h 14096"/>
                  <a:gd name="connsiteX2" fmla="*/ 0 w 14097"/>
                  <a:gd name="connsiteY2" fmla="*/ 7048 h 14096"/>
                  <a:gd name="connsiteX3" fmla="*/ 7049 w 14097"/>
                  <a:gd name="connsiteY3" fmla="*/ 0 h 14096"/>
                  <a:gd name="connsiteX4" fmla="*/ 14097 w 14097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4" name="Freeform: Shape 183">
                <a:extLst>
                  <a:ext uri="{FF2B5EF4-FFF2-40B4-BE49-F238E27FC236}">
                    <a16:creationId xmlns:a16="http://schemas.microsoft.com/office/drawing/2014/main" id="{225488C2-1481-42C0-AE4D-4052F7EFF7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7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5" name="Freeform: Shape 184">
                <a:extLst>
                  <a:ext uri="{FF2B5EF4-FFF2-40B4-BE49-F238E27FC236}">
                    <a16:creationId xmlns:a16="http://schemas.microsoft.com/office/drawing/2014/main" id="{84F224FC-B0FB-4A2E-A9BD-0F7CFB241D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7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9 w 14096"/>
                  <a:gd name="connsiteY1" fmla="*/ 14097 h 14096"/>
                  <a:gd name="connsiteX2" fmla="*/ 0 w 14096"/>
                  <a:gd name="connsiteY2" fmla="*/ 7048 h 14096"/>
                  <a:gd name="connsiteX3" fmla="*/ 7049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9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9" y="0"/>
                    </a:cubicBezTo>
                    <a:cubicBezTo>
                      <a:pt x="10859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6" name="Freeform: Shape 185">
                <a:extLst>
                  <a:ext uri="{FF2B5EF4-FFF2-40B4-BE49-F238E27FC236}">
                    <a16:creationId xmlns:a16="http://schemas.microsoft.com/office/drawing/2014/main" id="{D04F68AF-F37B-4407-8471-E549ADCFAA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2" y="3718177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7" name="Freeform: Shape 186">
                <a:extLst>
                  <a:ext uri="{FF2B5EF4-FFF2-40B4-BE49-F238E27FC236}">
                    <a16:creationId xmlns:a16="http://schemas.microsoft.com/office/drawing/2014/main" id="{6030291B-8F7B-4D02-A35F-561C0DAA8A3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68" y="3718172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858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8" name="Freeform: Shape 187">
                <a:extLst>
                  <a:ext uri="{FF2B5EF4-FFF2-40B4-BE49-F238E27FC236}">
                    <a16:creationId xmlns:a16="http://schemas.microsoft.com/office/drawing/2014/main" id="{3E961417-D5BB-4D51-8FD8-3402284256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17" y="3718176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54"/>
                      <a:pt x="10954" y="14097"/>
                      <a:pt x="7048" y="14097"/>
                    </a:cubicBezTo>
                    <a:cubicBezTo>
                      <a:pt x="3143" y="14097"/>
                      <a:pt x="0" y="10954"/>
                      <a:pt x="0" y="7048"/>
                    </a:cubicBezTo>
                    <a:cubicBezTo>
                      <a:pt x="0" y="3143"/>
                      <a:pt x="3143" y="0"/>
                      <a:pt x="7048" y="0"/>
                    </a:cubicBezTo>
                    <a:cubicBezTo>
                      <a:pt x="10954" y="0"/>
                      <a:pt x="14097" y="3143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9" name="Freeform: Shape 188">
                <a:extLst>
                  <a:ext uri="{FF2B5EF4-FFF2-40B4-BE49-F238E27FC236}">
                    <a16:creationId xmlns:a16="http://schemas.microsoft.com/office/drawing/2014/main" id="{133EAFF3-FE9C-4606-89F9-19982C0FE98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148472" y="3777419"/>
                <a:ext cx="14097" cy="14099"/>
              </a:xfrm>
              <a:custGeom>
                <a:avLst/>
                <a:gdLst>
                  <a:gd name="connsiteX0" fmla="*/ 14097 w 14097"/>
                  <a:gd name="connsiteY0" fmla="*/ 7051 h 14099"/>
                  <a:gd name="connsiteX1" fmla="*/ 7049 w 14097"/>
                  <a:gd name="connsiteY1" fmla="*/ 14099 h 14099"/>
                  <a:gd name="connsiteX2" fmla="*/ 0 w 14097"/>
                  <a:gd name="connsiteY2" fmla="*/ 7051 h 14099"/>
                  <a:gd name="connsiteX3" fmla="*/ 7049 w 14097"/>
                  <a:gd name="connsiteY3" fmla="*/ 2 h 14099"/>
                  <a:gd name="connsiteX4" fmla="*/ 14097 w 14097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7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0" name="Freeform: Shape 189">
                <a:extLst>
                  <a:ext uri="{FF2B5EF4-FFF2-40B4-BE49-F238E27FC236}">
                    <a16:creationId xmlns:a16="http://schemas.microsoft.com/office/drawing/2014/main" id="{01882DC7-070C-47B0-B378-FA112A6CACE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07622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1" name="Freeform: Shape 190">
                <a:extLst>
                  <a:ext uri="{FF2B5EF4-FFF2-40B4-BE49-F238E27FC236}">
                    <a16:creationId xmlns:a16="http://schemas.microsoft.com/office/drawing/2014/main" id="{BDF1B4B0-0A75-4538-A610-7272090817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266868" y="377741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9 w 14096"/>
                  <a:gd name="connsiteY1" fmla="*/ 14099 h 14099"/>
                  <a:gd name="connsiteX2" fmla="*/ 0 w 14096"/>
                  <a:gd name="connsiteY2" fmla="*/ 7051 h 14099"/>
                  <a:gd name="connsiteX3" fmla="*/ 7049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9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9" y="2"/>
                    </a:cubicBezTo>
                    <a:cubicBezTo>
                      <a:pt x="10859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2" name="Freeform: Shape 191">
                <a:extLst>
                  <a:ext uri="{FF2B5EF4-FFF2-40B4-BE49-F238E27FC236}">
                    <a16:creationId xmlns:a16="http://schemas.microsoft.com/office/drawing/2014/main" id="{6E4AD28E-F206-45E2-9B00-A2E68FFB43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26024" y="3777383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954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3" name="Freeform: Shape 192">
                <a:extLst>
                  <a:ext uri="{FF2B5EF4-FFF2-40B4-BE49-F238E27FC236}">
                    <a16:creationId xmlns:a16="http://schemas.microsoft.com/office/drawing/2014/main" id="{735023C8-4EFD-461A-8FFD-C780358566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385287" y="3777429"/>
                <a:ext cx="14096" cy="14099"/>
              </a:xfrm>
              <a:custGeom>
                <a:avLst/>
                <a:gdLst>
                  <a:gd name="connsiteX0" fmla="*/ 14097 w 14096"/>
                  <a:gd name="connsiteY0" fmla="*/ 7051 h 14099"/>
                  <a:gd name="connsiteX1" fmla="*/ 7048 w 14096"/>
                  <a:gd name="connsiteY1" fmla="*/ 14099 h 14099"/>
                  <a:gd name="connsiteX2" fmla="*/ 0 w 14096"/>
                  <a:gd name="connsiteY2" fmla="*/ 7051 h 14099"/>
                  <a:gd name="connsiteX3" fmla="*/ 7048 w 14096"/>
                  <a:gd name="connsiteY3" fmla="*/ 2 h 14099"/>
                  <a:gd name="connsiteX4" fmla="*/ 14097 w 14096"/>
                  <a:gd name="connsiteY4" fmla="*/ 7051 h 14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9">
                    <a:moveTo>
                      <a:pt x="14097" y="7051"/>
                    </a:moveTo>
                    <a:cubicBezTo>
                      <a:pt x="14097" y="10956"/>
                      <a:pt x="10954" y="14099"/>
                      <a:pt x="7048" y="14099"/>
                    </a:cubicBezTo>
                    <a:cubicBezTo>
                      <a:pt x="3143" y="14099"/>
                      <a:pt x="0" y="10956"/>
                      <a:pt x="0" y="7051"/>
                    </a:cubicBezTo>
                    <a:cubicBezTo>
                      <a:pt x="0" y="3145"/>
                      <a:pt x="3143" y="2"/>
                      <a:pt x="7048" y="2"/>
                    </a:cubicBezTo>
                    <a:cubicBezTo>
                      <a:pt x="10858" y="-93"/>
                      <a:pt x="14097" y="3145"/>
                      <a:pt x="14097" y="705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4" name="Freeform: Shape 193">
                <a:extLst>
                  <a:ext uri="{FF2B5EF4-FFF2-40B4-BE49-F238E27FC236}">
                    <a16:creationId xmlns:a16="http://schemas.microsoft.com/office/drawing/2014/main" id="{7FFEB6B5-C11C-4B5F-BCC4-C86C5659E6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444424" y="3777424"/>
                <a:ext cx="14096" cy="14096"/>
              </a:xfrm>
              <a:custGeom>
                <a:avLst/>
                <a:gdLst>
                  <a:gd name="connsiteX0" fmla="*/ 14097 w 14096"/>
                  <a:gd name="connsiteY0" fmla="*/ 7048 h 14096"/>
                  <a:gd name="connsiteX1" fmla="*/ 7048 w 14096"/>
                  <a:gd name="connsiteY1" fmla="*/ 14097 h 14096"/>
                  <a:gd name="connsiteX2" fmla="*/ 0 w 14096"/>
                  <a:gd name="connsiteY2" fmla="*/ 7048 h 14096"/>
                  <a:gd name="connsiteX3" fmla="*/ 7048 w 14096"/>
                  <a:gd name="connsiteY3" fmla="*/ 0 h 14096"/>
                  <a:gd name="connsiteX4" fmla="*/ 14097 w 14096"/>
                  <a:gd name="connsiteY4" fmla="*/ 7048 h 14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096" h="14096">
                    <a:moveTo>
                      <a:pt x="14097" y="7048"/>
                    </a:moveTo>
                    <a:cubicBezTo>
                      <a:pt x="14097" y="10941"/>
                      <a:pt x="10941" y="14097"/>
                      <a:pt x="7048" y="14097"/>
                    </a:cubicBezTo>
                    <a:cubicBezTo>
                      <a:pt x="3156" y="14097"/>
                      <a:pt x="0" y="10941"/>
                      <a:pt x="0" y="7048"/>
                    </a:cubicBezTo>
                    <a:cubicBezTo>
                      <a:pt x="0" y="3156"/>
                      <a:pt x="3156" y="0"/>
                      <a:pt x="7048" y="0"/>
                    </a:cubicBezTo>
                    <a:cubicBezTo>
                      <a:pt x="10941" y="0"/>
                      <a:pt x="14097" y="3156"/>
                      <a:pt x="14097" y="7048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84681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3B75244-5DA4-F146-ABB2-00DE306485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8437" y="411547"/>
            <a:ext cx="6796903" cy="6243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3870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0E9B1DB-5C91-41C9-8C0D-C2CD3D570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542" y="1264801"/>
            <a:ext cx="4892216" cy="4511751"/>
          </a:xfrm>
          <a:prstGeom prst="rect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2224B8-FCE1-4A12-84A7-B674B2B9E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542" y="1264801"/>
            <a:ext cx="4892216" cy="4511751"/>
          </a:xfrm>
          <a:prstGeom prst="rect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1E366A2-885B-4E10-A479-4A650E4C6E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959" y="1173124"/>
            <a:ext cx="4892216" cy="4511751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Graphic 212">
            <a:extLst>
              <a:ext uri="{FF2B5EF4-FFF2-40B4-BE49-F238E27FC236}">
                <a16:creationId xmlns:a16="http://schemas.microsoft.com/office/drawing/2014/main" id="{55C61911-45B2-48BF-AC7A-1EB579B42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02373" y="798490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9" name="Graphic 212">
            <a:extLst>
              <a:ext uri="{FF2B5EF4-FFF2-40B4-BE49-F238E27FC236}">
                <a16:creationId xmlns:a16="http://schemas.microsoft.com/office/drawing/2014/main" id="{2DE4D4CE-6DAE-4A05-BE5B-6BCE3F4EC7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02373" y="798490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EFC085-3C7B-E346-B875-7D5F84689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2367" y="1264801"/>
            <a:ext cx="4114571" cy="4296387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A useful guide</a:t>
            </a:r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8CB1D39-68D4-4372-BF3B-2A33A7495E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tx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25" name="Oval 24">
            <a:extLst>
              <a:ext uri="{FF2B5EF4-FFF2-40B4-BE49-F238E27FC236}">
                <a16:creationId xmlns:a16="http://schemas.microsoft.com/office/drawing/2014/main" id="{10C23D31-5B0A-4956-A59F-A24F57D2A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988" y="4604761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F4C6FC6E-4AAF-4628-B7E5-85DF9D32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988" y="4604761"/>
            <a:ext cx="319941" cy="319941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1394D-93F9-6547-A937-CA5B7AF1DC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345827"/>
            <a:ext cx="5217173" cy="4351338"/>
          </a:xfrm>
        </p:spPr>
        <p:txBody>
          <a:bodyPr>
            <a:normAutofit/>
          </a:bodyPr>
          <a:lstStyle/>
          <a:p>
            <a:r>
              <a:rPr lang="en-US" dirty="0"/>
              <a:t>Steps 19-31 for looping</a:t>
            </a:r>
          </a:p>
          <a:p>
            <a:endParaRPr lang="en-US" dirty="0"/>
          </a:p>
          <a:p>
            <a:endParaRPr lang="en-US" dirty="0"/>
          </a:p>
        </p:txBody>
      </p:sp>
      <p:grpSp>
        <p:nvGrpSpPr>
          <p:cNvPr id="29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287C6272-3B72-1A4E-A8D2-600174811987}"/>
              </a:ext>
            </a:extLst>
          </p:cNvPr>
          <p:cNvSpPr/>
          <p:nvPr/>
        </p:nvSpPr>
        <p:spPr>
          <a:xfrm>
            <a:off x="6146792" y="2912857"/>
            <a:ext cx="6096000" cy="10002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hlinkClick r:id="rId2"/>
              </a:rPr>
              <a:t>https://education.minecraft.net/wp-content/uploads/MakeCode-for-Minecraft-Agent.pdf</a:t>
            </a:r>
            <a:endParaRPr lang="en-US" dirty="0"/>
          </a:p>
          <a:p>
            <a:pPr>
              <a:spcAft>
                <a:spcPts val="6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462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47973" y="166819"/>
          <a:ext cx="11716719" cy="64974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Bitmap Image" r:id="rId3" imgW="7172280" imgH="5400720" progId="Paint.Picture">
                  <p:embed/>
                </p:oleObj>
              </mc:Choice>
              <mc:Fallback>
                <p:oleObj name="Bitmap Image" r:id="rId3" imgW="7172280" imgH="5400720" progId="Paint.Picture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7973" y="166819"/>
                        <a:ext cx="11716719" cy="64974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16661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461" y="247973"/>
            <a:ext cx="11561736" cy="6369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977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969" y="369780"/>
            <a:ext cx="11623729" cy="616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4207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75" y="151808"/>
            <a:ext cx="11809709" cy="650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208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81" y="263470"/>
            <a:ext cx="11840705" cy="64317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5946" y="618518"/>
            <a:ext cx="3750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Effect Sizes - Hattie</a:t>
            </a:r>
          </a:p>
        </p:txBody>
      </p:sp>
    </p:spTree>
    <p:extLst>
      <p:ext uri="{BB962C8B-B14F-4D97-AF65-F5344CB8AC3E}">
        <p14:creationId xmlns:p14="http://schemas.microsoft.com/office/powerpoint/2010/main" val="48710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8D18F-A8A8-F34E-8FE3-5335814BE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Hatties</a:t>
            </a:r>
            <a:r>
              <a:rPr lang="en-US" dirty="0"/>
              <a:t> Desired Effects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30895-C2D5-204C-BE14-31409967E0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are those then?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45083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6A775-BCAA-E944-8804-BD969ED67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can we make use of these in our teaching and learning?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C8A92-FED2-DD45-A48D-1DC2DDF543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8837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44B1A-A7C9-9343-AC92-92742C008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Microteach Discussions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6E17D-C8ED-E840-9473-CF9D91C9FA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Make sure your lesson plan covers 1 hour</a:t>
            </a:r>
          </a:p>
          <a:p>
            <a:r>
              <a:rPr lang="en-US" dirty="0"/>
              <a:t>You will have 20-30 mins max for your teaching part – think about:</a:t>
            </a:r>
          </a:p>
          <a:p>
            <a:pPr lvl="2"/>
            <a:r>
              <a:rPr lang="en-US" dirty="0"/>
              <a:t>Length of activity/teaching</a:t>
            </a:r>
          </a:p>
          <a:p>
            <a:pPr lvl="2"/>
            <a:r>
              <a:rPr lang="en-US" dirty="0"/>
              <a:t>Any setup needed</a:t>
            </a:r>
          </a:p>
          <a:p>
            <a:pPr lvl="2"/>
            <a:r>
              <a:rPr lang="en-US" dirty="0"/>
              <a:t>Any assumed prior knowledge</a:t>
            </a:r>
          </a:p>
          <a:p>
            <a:pPr lvl="2"/>
            <a:endParaRPr lang="en-US" dirty="0"/>
          </a:p>
          <a:p>
            <a:r>
              <a:rPr lang="en-US" dirty="0"/>
              <a:t>Clear thought out objectives in your plan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Consider how you will assess if they have been met</a:t>
            </a:r>
          </a:p>
        </p:txBody>
      </p:sp>
    </p:spTree>
    <p:extLst>
      <p:ext uri="{BB962C8B-B14F-4D97-AF65-F5344CB8AC3E}">
        <p14:creationId xmlns:p14="http://schemas.microsoft.com/office/powerpoint/2010/main" val="38434449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44B1A-A7C9-9343-AC92-92742C008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Microteach Discussions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6E17D-C8ED-E840-9473-CF9D91C9FA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activities will you make use of?</a:t>
            </a:r>
          </a:p>
          <a:p>
            <a:endParaRPr lang="en-US" dirty="0"/>
          </a:p>
          <a:p>
            <a:r>
              <a:rPr lang="en-US" dirty="0"/>
              <a:t>How can you incorporate AFL in your plan</a:t>
            </a:r>
          </a:p>
          <a:p>
            <a:endParaRPr lang="en-US" dirty="0"/>
          </a:p>
          <a:p>
            <a:r>
              <a:rPr lang="en-US" dirty="0"/>
              <a:t>Have you considered any theory in your planning? E.g. </a:t>
            </a:r>
            <a:r>
              <a:rPr lang="en-US" dirty="0" err="1"/>
              <a:t>Rosenshine</a:t>
            </a:r>
            <a:endParaRPr lang="en-US" dirty="0"/>
          </a:p>
          <a:p>
            <a:endParaRPr lang="en-US" dirty="0"/>
          </a:p>
          <a:p>
            <a:r>
              <a:rPr lang="en-US" dirty="0"/>
              <a:t>Where does your lesson sit in the “wider” scheme, e.g. medium and long term</a:t>
            </a:r>
          </a:p>
        </p:txBody>
      </p:sp>
    </p:spTree>
    <p:extLst>
      <p:ext uri="{BB962C8B-B14F-4D97-AF65-F5344CB8AC3E}">
        <p14:creationId xmlns:p14="http://schemas.microsoft.com/office/powerpoint/2010/main" val="16139821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44B1A-A7C9-9343-AC92-92742C008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Micro-micro-teach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6E17D-C8ED-E840-9473-CF9D91C9FA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must design an activity for excel – it must teach someone a basic function in Excel and can ONLY take a maximum of 5 minutes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You will deliver this activity to the </a:t>
            </a:r>
            <a:r>
              <a:rPr lang="en-US"/>
              <a:t>group today</a:t>
            </a:r>
          </a:p>
        </p:txBody>
      </p:sp>
    </p:spTree>
    <p:extLst>
      <p:ext uri="{BB962C8B-B14F-4D97-AF65-F5344CB8AC3E}">
        <p14:creationId xmlns:p14="http://schemas.microsoft.com/office/powerpoint/2010/main" val="1837048798"/>
      </p:ext>
    </p:extLst>
  </p:cSld>
  <p:clrMapOvr>
    <a:masterClrMapping/>
  </p:clrMapOvr>
</p:sld>
</file>

<file path=ppt/theme/theme1.xml><?xml version="1.0" encoding="utf-8"?>
<a:theme xmlns:a="http://schemas.openxmlformats.org/drawingml/2006/main" name="FunkyShapesDarkVTI">
  <a:themeElements>
    <a:clrScheme name="Custom 4">
      <a:dk1>
        <a:srgbClr val="FFFFFF"/>
      </a:dk1>
      <a:lt1>
        <a:srgbClr val="000000"/>
      </a:lt1>
      <a:dk2>
        <a:srgbClr val="F3FFF8"/>
      </a:dk2>
      <a:lt2>
        <a:srgbClr val="2D2D2D"/>
      </a:lt2>
      <a:accent1>
        <a:srgbClr val="FF80BD"/>
      </a:accent1>
      <a:accent2>
        <a:srgbClr val="1EB9D3"/>
      </a:accent2>
      <a:accent3>
        <a:srgbClr val="21C46B"/>
      </a:accent3>
      <a:accent4>
        <a:srgbClr val="EA9600"/>
      </a:accent4>
      <a:accent5>
        <a:srgbClr val="F43B56"/>
      </a:accent5>
      <a:accent6>
        <a:srgbClr val="4B56E8"/>
      </a:accent6>
      <a:hlink>
        <a:srgbClr val="8F61FF"/>
      </a:hlink>
      <a:folHlink>
        <a:srgbClr val="F900A0"/>
      </a:folHlink>
    </a:clrScheme>
    <a:fontScheme name="Source Sans Pro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unkyShapesDarkVTI" id="{84637DF0-7D2D-4F20-816C-4D6C45F3FAF2}" vid="{0EF594EE-C33F-480F-80E7-D4F74C1C30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416</Words>
  <Application>Microsoft Macintosh PowerPoint</Application>
  <PresentationFormat>Widescreen</PresentationFormat>
  <Paragraphs>80</Paragraphs>
  <Slides>25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Arial</vt:lpstr>
      <vt:lpstr>Calibri</vt:lpstr>
      <vt:lpstr>Source Sans Pro</vt:lpstr>
      <vt:lpstr>FunkyShapesDarkVTI</vt:lpstr>
      <vt:lpstr>Bitmap Image</vt:lpstr>
      <vt:lpstr>PowerPoint Presentation</vt:lpstr>
      <vt:lpstr>Setup</vt:lpstr>
      <vt:lpstr>Getting to know the area</vt:lpstr>
      <vt:lpstr>Left Click to DESTROY!</vt:lpstr>
      <vt:lpstr>E is for inventory</vt:lpstr>
      <vt:lpstr>Build!</vt:lpstr>
      <vt:lpstr>PowerPoint Presentation</vt:lpstr>
      <vt:lpstr>BUILDING IS MUGS WORK!</vt:lpstr>
      <vt:lpstr>Coding</vt:lpstr>
      <vt:lpstr>Look familiar?</vt:lpstr>
      <vt:lpstr>Lets get a mug to build for us</vt:lpstr>
      <vt:lpstr>To me, mug!</vt:lpstr>
      <vt:lpstr>Give him some items</vt:lpstr>
      <vt:lpstr>PowerPoint Presentation</vt:lpstr>
      <vt:lpstr>A useful guide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Hatties Desired Effects</vt:lpstr>
      <vt:lpstr>How can we make use of these in our teaching and learning?</vt:lpstr>
      <vt:lpstr>Microteach Discussions</vt:lpstr>
      <vt:lpstr>Microteach Discussions</vt:lpstr>
      <vt:lpstr>Micro-micro-teach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Karl Jones</dc:creator>
  <cp:lastModifiedBy>Karl Jones</cp:lastModifiedBy>
  <cp:revision>5</cp:revision>
  <dcterms:created xsi:type="dcterms:W3CDTF">2020-10-13T11:58:15Z</dcterms:created>
  <dcterms:modified xsi:type="dcterms:W3CDTF">2020-10-13T20:45:14Z</dcterms:modified>
</cp:coreProperties>
</file>