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7867F4-4D4F-274E-9707-3EF7718648C1}" v="87" dt="2025-11-24T11:32:24.5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746"/>
    <p:restoredTop sz="95721"/>
  </p:normalViewPr>
  <p:slideViewPr>
    <p:cSldViewPr snapToGrid="0">
      <p:cViewPr varScale="1">
        <p:scale>
          <a:sx n="117" d="100"/>
          <a:sy n="117" d="100"/>
        </p:scale>
        <p:origin x="184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fia Amir (2426107)" userId="d1904557-acef-45d1-bb9d-70528f338947" providerId="ADAL" clId="{1AC7C692-ADDD-5DB2-8454-7F9EEDB2F7CE}"/>
    <pc:docChg chg="undo custSel addSld delSld modSld">
      <pc:chgData name="Tasfia Amir (2426107)" userId="d1904557-acef-45d1-bb9d-70528f338947" providerId="ADAL" clId="{1AC7C692-ADDD-5DB2-8454-7F9EEDB2F7CE}" dt="2025-11-24T11:38:12.871" v="2516" actId="20577"/>
      <pc:docMkLst>
        <pc:docMk/>
      </pc:docMkLst>
      <pc:sldChg chg="modSp mod">
        <pc:chgData name="Tasfia Amir (2426107)" userId="d1904557-acef-45d1-bb9d-70528f338947" providerId="ADAL" clId="{1AC7C692-ADDD-5DB2-8454-7F9EEDB2F7CE}" dt="2025-11-23T23:42:39.758" v="1769" actId="1076"/>
        <pc:sldMkLst>
          <pc:docMk/>
          <pc:sldMk cId="2482787394" sldId="256"/>
        </pc:sldMkLst>
        <pc:spChg chg="mod">
          <ac:chgData name="Tasfia Amir (2426107)" userId="d1904557-acef-45d1-bb9d-70528f338947" providerId="ADAL" clId="{1AC7C692-ADDD-5DB2-8454-7F9EEDB2F7CE}" dt="2025-11-23T23:42:39.758" v="1769" actId="1076"/>
          <ac:spMkLst>
            <pc:docMk/>
            <pc:sldMk cId="2482787394" sldId="256"/>
            <ac:spMk id="6" creationId="{DDC69711-2FAD-8A68-4738-A3D3E2710CD4}"/>
          </ac:spMkLst>
        </pc:spChg>
      </pc:sldChg>
      <pc:sldChg chg="modSp mod">
        <pc:chgData name="Tasfia Amir (2426107)" userId="d1904557-acef-45d1-bb9d-70528f338947" providerId="ADAL" clId="{1AC7C692-ADDD-5DB2-8454-7F9EEDB2F7CE}" dt="2025-11-24T09:43:38.833" v="2239" actId="1076"/>
        <pc:sldMkLst>
          <pc:docMk/>
          <pc:sldMk cId="2800175202" sldId="258"/>
        </pc:sldMkLst>
        <pc:spChg chg="mod">
          <ac:chgData name="Tasfia Amir (2426107)" userId="d1904557-acef-45d1-bb9d-70528f338947" providerId="ADAL" clId="{1AC7C692-ADDD-5DB2-8454-7F9EEDB2F7CE}" dt="2025-11-24T09:43:38.833" v="2239" actId="1076"/>
          <ac:spMkLst>
            <pc:docMk/>
            <pc:sldMk cId="2800175202" sldId="258"/>
            <ac:spMk id="4" creationId="{3E0E8D3D-4A15-4463-930C-D0E52B7BA336}"/>
          </ac:spMkLst>
        </pc:spChg>
      </pc:sldChg>
      <pc:sldChg chg="addSp delSp modSp mod">
        <pc:chgData name="Tasfia Amir (2426107)" userId="d1904557-acef-45d1-bb9d-70528f338947" providerId="ADAL" clId="{1AC7C692-ADDD-5DB2-8454-7F9EEDB2F7CE}" dt="2025-11-23T23:43:59.737" v="1775" actId="14100"/>
        <pc:sldMkLst>
          <pc:docMk/>
          <pc:sldMk cId="1205207074" sldId="259"/>
        </pc:sldMkLst>
        <pc:spChg chg="mod">
          <ac:chgData name="Tasfia Amir (2426107)" userId="d1904557-acef-45d1-bb9d-70528f338947" providerId="ADAL" clId="{1AC7C692-ADDD-5DB2-8454-7F9EEDB2F7CE}" dt="2025-11-23T20:50:36.116" v="1699" actId="1076"/>
          <ac:spMkLst>
            <pc:docMk/>
            <pc:sldMk cId="1205207074" sldId="259"/>
            <ac:spMk id="3" creationId="{6C3A4950-C73F-E769-A98A-ED209E208E5C}"/>
          </ac:spMkLst>
        </pc:spChg>
        <pc:spChg chg="mod">
          <ac:chgData name="Tasfia Amir (2426107)" userId="d1904557-acef-45d1-bb9d-70528f338947" providerId="ADAL" clId="{1AC7C692-ADDD-5DB2-8454-7F9EEDB2F7CE}" dt="2025-11-23T23:43:59.737" v="1775" actId="14100"/>
          <ac:spMkLst>
            <pc:docMk/>
            <pc:sldMk cId="1205207074" sldId="259"/>
            <ac:spMk id="5" creationId="{3A3197D8-B714-90EF-90B3-8D3BCC975274}"/>
          </ac:spMkLst>
        </pc:spChg>
        <pc:picChg chg="del mod">
          <ac:chgData name="Tasfia Amir (2426107)" userId="d1904557-acef-45d1-bb9d-70528f338947" providerId="ADAL" clId="{1AC7C692-ADDD-5DB2-8454-7F9EEDB2F7CE}" dt="2025-11-23T20:46:36.985" v="1678" actId="478"/>
          <ac:picMkLst>
            <pc:docMk/>
            <pc:sldMk cId="1205207074" sldId="259"/>
            <ac:picMk id="7" creationId="{22575BA0-D15E-0A92-4EFE-1CB0F6083823}"/>
          </ac:picMkLst>
        </pc:picChg>
        <pc:picChg chg="add del mod">
          <ac:chgData name="Tasfia Amir (2426107)" userId="d1904557-acef-45d1-bb9d-70528f338947" providerId="ADAL" clId="{1AC7C692-ADDD-5DB2-8454-7F9EEDB2F7CE}" dt="2025-11-23T20:50:28.586" v="1697" actId="478"/>
          <ac:picMkLst>
            <pc:docMk/>
            <pc:sldMk cId="1205207074" sldId="259"/>
            <ac:picMk id="4098" creationId="{54E510D0-7EB6-46C9-DCE0-0F4FCAA5C7AD}"/>
          </ac:picMkLst>
        </pc:picChg>
        <pc:picChg chg="add mod">
          <ac:chgData name="Tasfia Amir (2426107)" userId="d1904557-acef-45d1-bb9d-70528f338947" providerId="ADAL" clId="{1AC7C692-ADDD-5DB2-8454-7F9EEDB2F7CE}" dt="2025-11-23T20:50:30.731" v="1698" actId="1076"/>
          <ac:picMkLst>
            <pc:docMk/>
            <pc:sldMk cId="1205207074" sldId="259"/>
            <ac:picMk id="4100" creationId="{F647F8CD-CDDC-AD4D-7622-B964FCE639D2}"/>
          </ac:picMkLst>
        </pc:picChg>
      </pc:sldChg>
      <pc:sldChg chg="modSp mod">
        <pc:chgData name="Tasfia Amir (2426107)" userId="d1904557-acef-45d1-bb9d-70528f338947" providerId="ADAL" clId="{1AC7C692-ADDD-5DB2-8454-7F9EEDB2F7CE}" dt="2025-11-24T11:28:11.930" v="2258" actId="20577"/>
        <pc:sldMkLst>
          <pc:docMk/>
          <pc:sldMk cId="3345297700" sldId="260"/>
        </pc:sldMkLst>
        <pc:spChg chg="mod">
          <ac:chgData name="Tasfia Amir (2426107)" userId="d1904557-acef-45d1-bb9d-70528f338947" providerId="ADAL" clId="{1AC7C692-ADDD-5DB2-8454-7F9EEDB2F7CE}" dt="2025-11-24T11:27:01.511" v="2255"/>
          <ac:spMkLst>
            <pc:docMk/>
            <pc:sldMk cId="3345297700" sldId="260"/>
            <ac:spMk id="3" creationId="{0FA0F5A1-4140-3F05-C491-8EB0C364FCF5}"/>
          </ac:spMkLst>
        </pc:spChg>
        <pc:spChg chg="mod">
          <ac:chgData name="Tasfia Amir (2426107)" userId="d1904557-acef-45d1-bb9d-70528f338947" providerId="ADAL" clId="{1AC7C692-ADDD-5DB2-8454-7F9EEDB2F7CE}" dt="2025-11-24T11:28:11.930" v="2258" actId="20577"/>
          <ac:spMkLst>
            <pc:docMk/>
            <pc:sldMk cId="3345297700" sldId="260"/>
            <ac:spMk id="9" creationId="{18691868-C562-7940-0315-3544784964BA}"/>
          </ac:spMkLst>
        </pc:spChg>
      </pc:sldChg>
      <pc:sldChg chg="addSp modSp mod">
        <pc:chgData name="Tasfia Amir (2426107)" userId="d1904557-acef-45d1-bb9d-70528f338947" providerId="ADAL" clId="{1AC7C692-ADDD-5DB2-8454-7F9EEDB2F7CE}" dt="2025-11-24T11:38:12.871" v="2516" actId="20577"/>
        <pc:sldMkLst>
          <pc:docMk/>
          <pc:sldMk cId="1118453120" sldId="261"/>
        </pc:sldMkLst>
        <pc:spChg chg="mod">
          <ac:chgData name="Tasfia Amir (2426107)" userId="d1904557-acef-45d1-bb9d-70528f338947" providerId="ADAL" clId="{1AC7C692-ADDD-5DB2-8454-7F9EEDB2F7CE}" dt="2025-11-24T11:38:12.871" v="2516" actId="20577"/>
          <ac:spMkLst>
            <pc:docMk/>
            <pc:sldMk cId="1118453120" sldId="261"/>
            <ac:spMk id="3" creationId="{EEC9A31B-51A4-4694-E0F1-893968AD2DE4}"/>
          </ac:spMkLst>
        </pc:spChg>
        <pc:spChg chg="add mod">
          <ac:chgData name="Tasfia Amir (2426107)" userId="d1904557-acef-45d1-bb9d-70528f338947" providerId="ADAL" clId="{1AC7C692-ADDD-5DB2-8454-7F9EEDB2F7CE}" dt="2025-11-23T20:41:11.090" v="1641" actId="403"/>
          <ac:spMkLst>
            <pc:docMk/>
            <pc:sldMk cId="1118453120" sldId="261"/>
            <ac:spMk id="4" creationId="{7F8FAFBA-3893-F539-7280-0D15BED01462}"/>
          </ac:spMkLst>
        </pc:spChg>
      </pc:sldChg>
      <pc:sldChg chg="addSp delSp modSp mod setBg">
        <pc:chgData name="Tasfia Amir (2426107)" userId="d1904557-acef-45d1-bb9d-70528f338947" providerId="ADAL" clId="{1AC7C692-ADDD-5DB2-8454-7F9EEDB2F7CE}" dt="2025-11-23T20:32:05.257" v="1586" actId="1076"/>
        <pc:sldMkLst>
          <pc:docMk/>
          <pc:sldMk cId="3471889577" sldId="262"/>
        </pc:sldMkLst>
        <pc:spChg chg="mod">
          <ac:chgData name="Tasfia Amir (2426107)" userId="d1904557-acef-45d1-bb9d-70528f338947" providerId="ADAL" clId="{1AC7C692-ADDD-5DB2-8454-7F9EEDB2F7CE}" dt="2025-11-23T20:32:05.257" v="1586" actId="1076"/>
          <ac:spMkLst>
            <pc:docMk/>
            <pc:sldMk cId="3471889577" sldId="262"/>
            <ac:spMk id="3" creationId="{79CB7018-57B7-B760-F8B7-8F9FB6784F62}"/>
          </ac:spMkLst>
        </pc:spChg>
        <pc:spChg chg="del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25" creationId="{D2585039-CDA7-4B76-B013-776F970DE75E}"/>
          </ac:spMkLst>
        </pc:spChg>
        <pc:spChg chg="del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27" creationId="{1D53D942-8031-42E8-88B4-E03A710E89DB}"/>
          </ac:spMkLst>
        </pc:spChg>
        <pc:spChg chg="del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29" creationId="{5FD07472-970F-49B5-8994-ADEAA314872D}"/>
          </ac:spMkLst>
        </pc:spChg>
        <pc:spChg chg="add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42" creationId="{5D1C0F6D-5AB0-457D-A2E5-4B8E77E3905D}"/>
          </ac:spMkLst>
        </pc:spChg>
        <pc:spChg chg="add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44" creationId="{FD56A97F-536A-4D70-BE3C-46ED7477A145}"/>
          </ac:spMkLst>
        </pc:spChg>
        <pc:spChg chg="add">
          <ac:chgData name="Tasfia Amir (2426107)" userId="d1904557-acef-45d1-bb9d-70528f338947" providerId="ADAL" clId="{1AC7C692-ADDD-5DB2-8454-7F9EEDB2F7CE}" dt="2025-11-23T20:30:29.169" v="1557" actId="26606"/>
          <ac:spMkLst>
            <pc:docMk/>
            <pc:sldMk cId="3471889577" sldId="262"/>
            <ac:spMk id="46" creationId="{C8F27DD5-AB09-4348-AEAE-38DD5BF3BA34}"/>
          </ac:spMkLst>
        </pc:spChg>
        <pc:picChg chg="del">
          <ac:chgData name="Tasfia Amir (2426107)" userId="d1904557-acef-45d1-bb9d-70528f338947" providerId="ADAL" clId="{1AC7C692-ADDD-5DB2-8454-7F9EEDB2F7CE}" dt="2025-11-23T20:30:29.169" v="1557" actId="26606"/>
          <ac:picMkLst>
            <pc:docMk/>
            <pc:sldMk cId="3471889577" sldId="262"/>
            <ac:picMk id="31" creationId="{82869BAE-8EC0-4D16-ACB8-F0CBFDD90489}"/>
          </ac:picMkLst>
        </pc:picChg>
        <pc:picChg chg="add">
          <ac:chgData name="Tasfia Amir (2426107)" userId="d1904557-acef-45d1-bb9d-70528f338947" providerId="ADAL" clId="{1AC7C692-ADDD-5DB2-8454-7F9EEDB2F7CE}" dt="2025-11-23T20:30:29.169" v="1557" actId="26606"/>
          <ac:picMkLst>
            <pc:docMk/>
            <pc:sldMk cId="3471889577" sldId="262"/>
            <ac:picMk id="40" creationId="{218D7DD0-110F-43F3-A7E4-B51873CBF107}"/>
          </ac:picMkLst>
        </pc:picChg>
        <pc:picChg chg="add">
          <ac:chgData name="Tasfia Amir (2426107)" userId="d1904557-acef-45d1-bb9d-70528f338947" providerId="ADAL" clId="{1AC7C692-ADDD-5DB2-8454-7F9EEDB2F7CE}" dt="2025-11-23T20:30:29.169" v="1557" actId="26606"/>
          <ac:picMkLst>
            <pc:docMk/>
            <pc:sldMk cId="3471889577" sldId="262"/>
            <ac:picMk id="48" creationId="{522BA091-022A-4EB4-BBA0-0309BF5F9190}"/>
          </ac:picMkLst>
        </pc:picChg>
      </pc:sldChg>
      <pc:sldChg chg="addSp delSp modSp add del mod">
        <pc:chgData name="Tasfia Amir (2426107)" userId="d1904557-acef-45d1-bb9d-70528f338947" providerId="ADAL" clId="{1AC7C692-ADDD-5DB2-8454-7F9EEDB2F7CE}" dt="2025-11-24T11:34:26.852" v="2323" actId="20577"/>
        <pc:sldMkLst>
          <pc:docMk/>
          <pc:sldMk cId="3172671311" sldId="263"/>
        </pc:sldMkLst>
        <pc:spChg chg="mod">
          <ac:chgData name="Tasfia Amir (2426107)" userId="d1904557-acef-45d1-bb9d-70528f338947" providerId="ADAL" clId="{1AC7C692-ADDD-5DB2-8454-7F9EEDB2F7CE}" dt="2025-11-24T11:34:26.852" v="2323" actId="20577"/>
          <ac:spMkLst>
            <pc:docMk/>
            <pc:sldMk cId="3172671311" sldId="263"/>
            <ac:spMk id="3" creationId="{4570B523-832A-5F8F-F6D9-91FC598E70FE}"/>
          </ac:spMkLst>
        </pc:spChg>
        <pc:spChg chg="add mod">
          <ac:chgData name="Tasfia Amir (2426107)" userId="d1904557-acef-45d1-bb9d-70528f338947" providerId="ADAL" clId="{1AC7C692-ADDD-5DB2-8454-7F9EEDB2F7CE}" dt="2025-11-23T20:44:22.819" v="1663" actId="1076"/>
          <ac:spMkLst>
            <pc:docMk/>
            <pc:sldMk cId="3172671311" sldId="263"/>
            <ac:spMk id="7" creationId="{2DBFC56B-3ACC-6C24-6698-F3D4B503D1C2}"/>
          </ac:spMkLst>
        </pc:spChg>
      </pc:sldChg>
      <pc:sldChg chg="addSp delSp modSp new mod">
        <pc:chgData name="Tasfia Amir (2426107)" userId="d1904557-acef-45d1-bb9d-70528f338947" providerId="ADAL" clId="{1AC7C692-ADDD-5DB2-8454-7F9EEDB2F7CE}" dt="2025-11-24T09:43:57.969" v="2241" actId="20577"/>
        <pc:sldMkLst>
          <pc:docMk/>
          <pc:sldMk cId="3758957281" sldId="264"/>
        </pc:sldMkLst>
        <pc:spChg chg="add mod">
          <ac:chgData name="Tasfia Amir (2426107)" userId="d1904557-acef-45d1-bb9d-70528f338947" providerId="ADAL" clId="{1AC7C692-ADDD-5DB2-8454-7F9EEDB2F7CE}" dt="2025-11-23T18:59:16.655" v="158" actId="1076"/>
          <ac:spMkLst>
            <pc:docMk/>
            <pc:sldMk cId="3758957281" sldId="264"/>
            <ac:spMk id="2" creationId="{395941A9-F1A6-1E1A-EF7A-963A500E7913}"/>
          </ac:spMkLst>
        </pc:spChg>
        <pc:spChg chg="add mod">
          <ac:chgData name="Tasfia Amir (2426107)" userId="d1904557-acef-45d1-bb9d-70528f338947" providerId="ADAL" clId="{1AC7C692-ADDD-5DB2-8454-7F9EEDB2F7CE}" dt="2025-11-23T18:59:21.906" v="160" actId="1076"/>
          <ac:spMkLst>
            <pc:docMk/>
            <pc:sldMk cId="3758957281" sldId="264"/>
            <ac:spMk id="3" creationId="{C278D288-AB18-6848-E421-062E4F3D152A}"/>
          </ac:spMkLst>
        </pc:spChg>
        <pc:spChg chg="add mod">
          <ac:chgData name="Tasfia Amir (2426107)" userId="d1904557-acef-45d1-bb9d-70528f338947" providerId="ADAL" clId="{1AC7C692-ADDD-5DB2-8454-7F9EEDB2F7CE}" dt="2025-11-23T19:54:21.989" v="460" actId="1076"/>
          <ac:spMkLst>
            <pc:docMk/>
            <pc:sldMk cId="3758957281" sldId="264"/>
            <ac:spMk id="4" creationId="{CD6A375F-CC15-AC1D-F211-2ECD12D792BB}"/>
          </ac:spMkLst>
        </pc:spChg>
        <pc:spChg chg="add del mod">
          <ac:chgData name="Tasfia Amir (2426107)" userId="d1904557-acef-45d1-bb9d-70528f338947" providerId="ADAL" clId="{1AC7C692-ADDD-5DB2-8454-7F9EEDB2F7CE}" dt="2025-11-23T18:59:25.521" v="163"/>
          <ac:spMkLst>
            <pc:docMk/>
            <pc:sldMk cId="3758957281" sldId="264"/>
            <ac:spMk id="5" creationId="{0A0099CF-47EB-7454-8813-D60AB9156C2D}"/>
          </ac:spMkLst>
        </pc:spChg>
        <pc:spChg chg="add mod">
          <ac:chgData name="Tasfia Amir (2426107)" userId="d1904557-acef-45d1-bb9d-70528f338947" providerId="ADAL" clId="{1AC7C692-ADDD-5DB2-8454-7F9EEDB2F7CE}" dt="2025-11-23T19:59:26.907" v="658" actId="1076"/>
          <ac:spMkLst>
            <pc:docMk/>
            <pc:sldMk cId="3758957281" sldId="264"/>
            <ac:spMk id="6" creationId="{F2991D9F-A3F1-9470-B75F-0839EB30B51A}"/>
          </ac:spMkLst>
        </pc:spChg>
        <pc:spChg chg="add mod">
          <ac:chgData name="Tasfia Amir (2426107)" userId="d1904557-acef-45d1-bb9d-70528f338947" providerId="ADAL" clId="{1AC7C692-ADDD-5DB2-8454-7F9EEDB2F7CE}" dt="2025-11-23T19:17:32.343" v="244" actId="20577"/>
          <ac:spMkLst>
            <pc:docMk/>
            <pc:sldMk cId="3758957281" sldId="264"/>
            <ac:spMk id="7" creationId="{A3E8FFB8-9D46-534F-1AC0-642DD7BE4C1E}"/>
          </ac:spMkLst>
        </pc:spChg>
        <pc:spChg chg="add mod">
          <ac:chgData name="Tasfia Amir (2426107)" userId="d1904557-acef-45d1-bb9d-70528f338947" providerId="ADAL" clId="{1AC7C692-ADDD-5DB2-8454-7F9EEDB2F7CE}" dt="2025-11-23T19:53:42.708" v="458" actId="1076"/>
          <ac:spMkLst>
            <pc:docMk/>
            <pc:sldMk cId="3758957281" sldId="264"/>
            <ac:spMk id="29" creationId="{7DB15174-7A48-C9AD-FD32-309E6D806960}"/>
          </ac:spMkLst>
        </pc:spChg>
        <pc:spChg chg="add mod">
          <ac:chgData name="Tasfia Amir (2426107)" userId="d1904557-acef-45d1-bb9d-70528f338947" providerId="ADAL" clId="{1AC7C692-ADDD-5DB2-8454-7F9EEDB2F7CE}" dt="2025-11-24T09:43:57.969" v="2241" actId="20577"/>
          <ac:spMkLst>
            <pc:docMk/>
            <pc:sldMk cId="3758957281" sldId="264"/>
            <ac:spMk id="30" creationId="{7FDA4492-4F1C-47BF-7AEB-C84E6AC57C01}"/>
          </ac:spMkLst>
        </pc:spChg>
        <pc:spChg chg="add del mod">
          <ac:chgData name="Tasfia Amir (2426107)" userId="d1904557-acef-45d1-bb9d-70528f338947" providerId="ADAL" clId="{1AC7C692-ADDD-5DB2-8454-7F9EEDB2F7CE}" dt="2025-11-23T19:54:35.857" v="465"/>
          <ac:spMkLst>
            <pc:docMk/>
            <pc:sldMk cId="3758957281" sldId="264"/>
            <ac:spMk id="31" creationId="{D7CDF004-71F7-909B-9618-0679B0E96FA4}"/>
          </ac:spMkLst>
        </pc:spChg>
        <pc:spChg chg="add mod">
          <ac:chgData name="Tasfia Amir (2426107)" userId="d1904557-acef-45d1-bb9d-70528f338947" providerId="ADAL" clId="{1AC7C692-ADDD-5DB2-8454-7F9EEDB2F7CE}" dt="2025-11-23T19:58:41.043" v="646" actId="1076"/>
          <ac:spMkLst>
            <pc:docMk/>
            <pc:sldMk cId="3758957281" sldId="264"/>
            <ac:spMk id="41" creationId="{07939A82-E680-6D38-355B-0B31CD5C027A}"/>
          </ac:spMkLst>
        </pc:spChg>
        <pc:spChg chg="add mod">
          <ac:chgData name="Tasfia Amir (2426107)" userId="d1904557-acef-45d1-bb9d-70528f338947" providerId="ADAL" clId="{1AC7C692-ADDD-5DB2-8454-7F9EEDB2F7CE}" dt="2025-11-23T19:59:06.792" v="655" actId="1076"/>
          <ac:spMkLst>
            <pc:docMk/>
            <pc:sldMk cId="3758957281" sldId="264"/>
            <ac:spMk id="42" creationId="{5B038592-B345-0CA4-F5FB-5AD5B4768B92}"/>
          </ac:spMkLst>
        </pc:spChg>
        <pc:spChg chg="add mod">
          <ac:chgData name="Tasfia Amir (2426107)" userId="d1904557-acef-45d1-bb9d-70528f338947" providerId="ADAL" clId="{1AC7C692-ADDD-5DB2-8454-7F9EEDB2F7CE}" dt="2025-11-23T20:01:35.910" v="757" actId="122"/>
          <ac:spMkLst>
            <pc:docMk/>
            <pc:sldMk cId="3758957281" sldId="264"/>
            <ac:spMk id="57" creationId="{E59EE1F4-7F73-5863-69DE-900D34AF0C85}"/>
          </ac:spMkLst>
        </pc:spChg>
        <pc:spChg chg="add mod">
          <ac:chgData name="Tasfia Amir (2426107)" userId="d1904557-acef-45d1-bb9d-70528f338947" providerId="ADAL" clId="{1AC7C692-ADDD-5DB2-8454-7F9EEDB2F7CE}" dt="2025-11-23T20:05:50.808" v="849" actId="1076"/>
          <ac:spMkLst>
            <pc:docMk/>
            <pc:sldMk cId="3758957281" sldId="264"/>
            <ac:spMk id="63" creationId="{4C24ACE0-9AEF-2BD7-8F7D-67E462B16DF8}"/>
          </ac:spMkLst>
        </pc:spChg>
        <pc:spChg chg="add mod">
          <ac:chgData name="Tasfia Amir (2426107)" userId="d1904557-acef-45d1-bb9d-70528f338947" providerId="ADAL" clId="{1AC7C692-ADDD-5DB2-8454-7F9EEDB2F7CE}" dt="2025-11-23T20:09:54.460" v="955" actId="20577"/>
          <ac:spMkLst>
            <pc:docMk/>
            <pc:sldMk cId="3758957281" sldId="264"/>
            <ac:spMk id="69" creationId="{77292D9C-06B2-81C5-0EFC-989566F8C252}"/>
          </ac:spMkLst>
        </pc:spChg>
        <pc:spChg chg="add mod">
          <ac:chgData name="Tasfia Amir (2426107)" userId="d1904557-acef-45d1-bb9d-70528f338947" providerId="ADAL" clId="{1AC7C692-ADDD-5DB2-8454-7F9EEDB2F7CE}" dt="2025-11-23T20:11:57.682" v="1035" actId="1076"/>
          <ac:spMkLst>
            <pc:docMk/>
            <pc:sldMk cId="3758957281" sldId="264"/>
            <ac:spMk id="70" creationId="{D2D64405-5082-8E56-EB0F-FABF2074A07C}"/>
          </ac:spMkLst>
        </pc:spChg>
        <pc:cxnChg chg="add del mod">
          <ac:chgData name="Tasfia Amir (2426107)" userId="d1904557-acef-45d1-bb9d-70528f338947" providerId="ADAL" clId="{1AC7C692-ADDD-5DB2-8454-7F9EEDB2F7CE}" dt="2025-11-23T19:00:11.169" v="168" actId="478"/>
          <ac:cxnSpMkLst>
            <pc:docMk/>
            <pc:sldMk cId="3758957281" sldId="264"/>
            <ac:cxnSpMk id="8" creationId="{11822E2A-C824-8883-9BE9-32849816DAEE}"/>
          </ac:cxnSpMkLst>
        </pc:cxnChg>
        <pc:cxnChg chg="add mod">
          <ac:chgData name="Tasfia Amir (2426107)" userId="d1904557-acef-45d1-bb9d-70528f338947" providerId="ADAL" clId="{1AC7C692-ADDD-5DB2-8454-7F9EEDB2F7CE}" dt="2025-11-23T19:01:03.219" v="208" actId="692"/>
          <ac:cxnSpMkLst>
            <pc:docMk/>
            <pc:sldMk cId="3758957281" sldId="264"/>
            <ac:cxnSpMk id="10" creationId="{42185E2B-536B-3AE9-FA24-F686194C8390}"/>
          </ac:cxnSpMkLst>
        </pc:cxnChg>
        <pc:cxnChg chg="add mod">
          <ac:chgData name="Tasfia Amir (2426107)" userId="d1904557-acef-45d1-bb9d-70528f338947" providerId="ADAL" clId="{1AC7C692-ADDD-5DB2-8454-7F9EEDB2F7CE}" dt="2025-11-23T19:02:24.700" v="215" actId="692"/>
          <ac:cxnSpMkLst>
            <pc:docMk/>
            <pc:sldMk cId="3758957281" sldId="264"/>
            <ac:cxnSpMk id="13" creationId="{36162F97-64B3-05EA-7D27-86904EDC714F}"/>
          </ac:cxnSpMkLst>
        </pc:cxnChg>
        <pc:cxnChg chg="add mod">
          <ac:chgData name="Tasfia Amir (2426107)" userId="d1904557-acef-45d1-bb9d-70528f338947" providerId="ADAL" clId="{1AC7C692-ADDD-5DB2-8454-7F9EEDB2F7CE}" dt="2025-11-23T19:54:28.959" v="462" actId="14100"/>
          <ac:cxnSpMkLst>
            <pc:docMk/>
            <pc:sldMk cId="3758957281" sldId="264"/>
            <ac:cxnSpMk id="15" creationId="{A6684FF7-13FD-F04A-7E2F-64DB82D0ACDE}"/>
          </ac:cxnSpMkLst>
        </pc:cxnChg>
        <pc:cxnChg chg="add mod">
          <ac:chgData name="Tasfia Amir (2426107)" userId="d1904557-acef-45d1-bb9d-70528f338947" providerId="ADAL" clId="{1AC7C692-ADDD-5DB2-8454-7F9EEDB2F7CE}" dt="2025-11-23T19:03:06.449" v="231" actId="692"/>
          <ac:cxnSpMkLst>
            <pc:docMk/>
            <pc:sldMk cId="3758957281" sldId="264"/>
            <ac:cxnSpMk id="17" creationId="{92ECE235-93EF-70F7-A3CD-8A3760434DC9}"/>
          </ac:cxnSpMkLst>
        </pc:cxnChg>
        <pc:cxnChg chg="add mod">
          <ac:chgData name="Tasfia Amir (2426107)" userId="d1904557-acef-45d1-bb9d-70528f338947" providerId="ADAL" clId="{1AC7C692-ADDD-5DB2-8454-7F9EEDB2F7CE}" dt="2025-11-23T19:59:30.423" v="659" actId="14100"/>
          <ac:cxnSpMkLst>
            <pc:docMk/>
            <pc:sldMk cId="3758957281" sldId="264"/>
            <ac:cxnSpMk id="19" creationId="{93200B2D-FDB0-F5C0-DB42-EB1C8C31CDF0}"/>
          </ac:cxnSpMkLst>
        </pc:cxnChg>
        <pc:cxnChg chg="add mod">
          <ac:chgData name="Tasfia Amir (2426107)" userId="d1904557-acef-45d1-bb9d-70528f338947" providerId="ADAL" clId="{1AC7C692-ADDD-5DB2-8454-7F9EEDB2F7CE}" dt="2025-11-23T19:50:40.425" v="260" actId="14100"/>
          <ac:cxnSpMkLst>
            <pc:docMk/>
            <pc:sldMk cId="3758957281" sldId="264"/>
            <ac:cxnSpMk id="23" creationId="{653EBF18-691F-085E-DE27-03D0ECEF2B38}"/>
          </ac:cxnSpMkLst>
        </pc:cxnChg>
        <pc:cxnChg chg="add mod">
          <ac:chgData name="Tasfia Amir (2426107)" userId="d1904557-acef-45d1-bb9d-70528f338947" providerId="ADAL" clId="{1AC7C692-ADDD-5DB2-8454-7F9EEDB2F7CE}" dt="2025-11-23T19:50:44.258" v="261" actId="14100"/>
          <ac:cxnSpMkLst>
            <pc:docMk/>
            <pc:sldMk cId="3758957281" sldId="264"/>
            <ac:cxnSpMk id="25" creationId="{C3734C5E-FF26-CB1C-3E54-8BF87DDBB20E}"/>
          </ac:cxnSpMkLst>
        </pc:cxnChg>
        <pc:cxnChg chg="add mod">
          <ac:chgData name="Tasfia Amir (2426107)" userId="d1904557-acef-45d1-bb9d-70528f338947" providerId="ADAL" clId="{1AC7C692-ADDD-5DB2-8454-7F9EEDB2F7CE}" dt="2025-11-23T19:58:33.839" v="645" actId="14100"/>
          <ac:cxnSpMkLst>
            <pc:docMk/>
            <pc:sldMk cId="3758957281" sldId="264"/>
            <ac:cxnSpMk id="35" creationId="{76A9154D-0626-D0E9-EB22-9DF3208B7622}"/>
          </ac:cxnSpMkLst>
        </pc:cxnChg>
        <pc:cxnChg chg="add mod">
          <ac:chgData name="Tasfia Amir (2426107)" userId="d1904557-acef-45d1-bb9d-70528f338947" providerId="ADAL" clId="{1AC7C692-ADDD-5DB2-8454-7F9EEDB2F7CE}" dt="2025-11-23T19:58:59.425" v="654" actId="14100"/>
          <ac:cxnSpMkLst>
            <pc:docMk/>
            <pc:sldMk cId="3758957281" sldId="264"/>
            <ac:cxnSpMk id="37" creationId="{E792F2A4-BA57-6B26-055E-78756EED3608}"/>
          </ac:cxnSpMkLst>
        </pc:cxnChg>
        <pc:cxnChg chg="add mod">
          <ac:chgData name="Tasfia Amir (2426107)" userId="d1904557-acef-45d1-bb9d-70528f338947" providerId="ADAL" clId="{1AC7C692-ADDD-5DB2-8454-7F9EEDB2F7CE}" dt="2025-11-23T20:00:33.111" v="667" actId="1076"/>
          <ac:cxnSpMkLst>
            <pc:docMk/>
            <pc:sldMk cId="3758957281" sldId="264"/>
            <ac:cxnSpMk id="56" creationId="{A61B23A1-AE74-A30E-C226-DA773AF8D561}"/>
          </ac:cxnSpMkLst>
        </pc:cxnChg>
        <pc:cxnChg chg="add mod">
          <ac:chgData name="Tasfia Amir (2426107)" userId="d1904557-acef-45d1-bb9d-70528f338947" providerId="ADAL" clId="{1AC7C692-ADDD-5DB2-8454-7F9EEDB2F7CE}" dt="2025-11-23T20:02:37.508" v="770" actId="14100"/>
          <ac:cxnSpMkLst>
            <pc:docMk/>
            <pc:sldMk cId="3758957281" sldId="264"/>
            <ac:cxnSpMk id="59" creationId="{1FE3F0C0-E406-B34B-B878-D7145EBCE68C}"/>
          </ac:cxnSpMkLst>
        </pc:cxnChg>
        <pc:cxnChg chg="add mod">
          <ac:chgData name="Tasfia Amir (2426107)" userId="d1904557-acef-45d1-bb9d-70528f338947" providerId="ADAL" clId="{1AC7C692-ADDD-5DB2-8454-7F9EEDB2F7CE}" dt="2025-11-23T20:06:56.725" v="869" actId="1076"/>
          <ac:cxnSpMkLst>
            <pc:docMk/>
            <pc:sldMk cId="3758957281" sldId="264"/>
            <ac:cxnSpMk id="65" creationId="{E3CA6E2B-8812-C8BF-8207-00678B3D2779}"/>
          </ac:cxnSpMkLst>
        </pc:cxnChg>
        <pc:cxnChg chg="add mod">
          <ac:chgData name="Tasfia Amir (2426107)" userId="d1904557-acef-45d1-bb9d-70528f338947" providerId="ADAL" clId="{1AC7C692-ADDD-5DB2-8454-7F9EEDB2F7CE}" dt="2025-11-23T20:06:37.890" v="865" actId="1076"/>
          <ac:cxnSpMkLst>
            <pc:docMk/>
            <pc:sldMk cId="3758957281" sldId="264"/>
            <ac:cxnSpMk id="67" creationId="{1F74F7E5-DA9A-886C-8B1D-82EBE4A0EB20}"/>
          </ac:cxnSpMkLst>
        </pc:cxnChg>
      </pc:sldChg>
      <pc:sldChg chg="addSp delSp modSp new mod setBg setClrOvrMap">
        <pc:chgData name="Tasfia Amir (2426107)" userId="d1904557-acef-45d1-bb9d-70528f338947" providerId="ADAL" clId="{1AC7C692-ADDD-5DB2-8454-7F9EEDB2F7CE}" dt="2025-11-23T20:33:42.938" v="1605" actId="1076"/>
        <pc:sldMkLst>
          <pc:docMk/>
          <pc:sldMk cId="1926116432" sldId="265"/>
        </pc:sldMkLst>
        <pc:spChg chg="add mod ord">
          <ac:chgData name="Tasfia Amir (2426107)" userId="d1904557-acef-45d1-bb9d-70528f338947" providerId="ADAL" clId="{1AC7C692-ADDD-5DB2-8454-7F9EEDB2F7CE}" dt="2025-11-23T20:33:29.891" v="1602" actId="1076"/>
          <ac:spMkLst>
            <pc:docMk/>
            <pc:sldMk cId="1926116432" sldId="265"/>
            <ac:spMk id="2" creationId="{73F71F90-FEE9-B24B-8846-CA4748375725}"/>
          </ac:spMkLst>
        </pc:spChg>
        <pc:spChg chg="add del mod">
          <ac:chgData name="Tasfia Amir (2426107)" userId="d1904557-acef-45d1-bb9d-70528f338947" providerId="ADAL" clId="{1AC7C692-ADDD-5DB2-8454-7F9EEDB2F7CE}" dt="2025-11-23T20:21:42.473" v="1094" actId="478"/>
          <ac:spMkLst>
            <pc:docMk/>
            <pc:sldMk cId="1926116432" sldId="265"/>
            <ac:spMk id="3" creationId="{62C4562F-62FE-514E-9961-AE88970A7525}"/>
          </ac:spMkLst>
        </pc:spChg>
        <pc:spChg chg="add mod">
          <ac:chgData name="Tasfia Amir (2426107)" userId="d1904557-acef-45d1-bb9d-70528f338947" providerId="ADAL" clId="{1AC7C692-ADDD-5DB2-8454-7F9EEDB2F7CE}" dt="2025-11-23T20:33:42.938" v="1605" actId="1076"/>
          <ac:spMkLst>
            <pc:docMk/>
            <pc:sldMk cId="1926116432" sldId="265"/>
            <ac:spMk id="4" creationId="{37CABFE5-380D-0C7C-32D2-87BBC40816E5}"/>
          </ac:spMkLst>
        </pc:spChg>
        <pc:spChg chg="add">
          <ac:chgData name="Tasfia Amir (2426107)" userId="d1904557-acef-45d1-bb9d-70528f338947" providerId="ADAL" clId="{1AC7C692-ADDD-5DB2-8454-7F9EEDB2F7CE}" dt="2025-11-23T20:32:11.659" v="1587" actId="26606"/>
          <ac:spMkLst>
            <pc:docMk/>
            <pc:sldMk cId="1926116432" sldId="265"/>
            <ac:spMk id="13" creationId="{D2585039-CDA7-4B76-B013-776F970DE75E}"/>
          </ac:spMkLst>
        </pc:spChg>
        <pc:spChg chg="add">
          <ac:chgData name="Tasfia Amir (2426107)" userId="d1904557-acef-45d1-bb9d-70528f338947" providerId="ADAL" clId="{1AC7C692-ADDD-5DB2-8454-7F9EEDB2F7CE}" dt="2025-11-23T20:32:11.659" v="1587" actId="26606"/>
          <ac:spMkLst>
            <pc:docMk/>
            <pc:sldMk cId="1926116432" sldId="265"/>
            <ac:spMk id="15" creationId="{1D53D942-8031-42E8-88B4-E03A710E89DB}"/>
          </ac:spMkLst>
        </pc:spChg>
        <pc:spChg chg="add">
          <ac:chgData name="Tasfia Amir (2426107)" userId="d1904557-acef-45d1-bb9d-70528f338947" providerId="ADAL" clId="{1AC7C692-ADDD-5DB2-8454-7F9EEDB2F7CE}" dt="2025-11-23T20:32:11.659" v="1587" actId="26606"/>
          <ac:spMkLst>
            <pc:docMk/>
            <pc:sldMk cId="1926116432" sldId="265"/>
            <ac:spMk id="17" creationId="{5FD07472-970F-49B5-8994-ADEAA314872D}"/>
          </ac:spMkLst>
        </pc:spChg>
        <pc:picChg chg="add">
          <ac:chgData name="Tasfia Amir (2426107)" userId="d1904557-acef-45d1-bb9d-70528f338947" providerId="ADAL" clId="{1AC7C692-ADDD-5DB2-8454-7F9EEDB2F7CE}" dt="2025-11-23T20:32:11.659" v="1587" actId="26606"/>
          <ac:picMkLst>
            <pc:docMk/>
            <pc:sldMk cId="1926116432" sldId="265"/>
            <ac:picMk id="9" creationId="{9A0F0AC6-A89F-416B-9FA4-48E664065E73}"/>
          </ac:picMkLst>
        </pc:picChg>
        <pc:picChg chg="add">
          <ac:chgData name="Tasfia Amir (2426107)" userId="d1904557-acef-45d1-bb9d-70528f338947" providerId="ADAL" clId="{1AC7C692-ADDD-5DB2-8454-7F9EEDB2F7CE}" dt="2025-11-23T20:32:11.659" v="1587" actId="26606"/>
          <ac:picMkLst>
            <pc:docMk/>
            <pc:sldMk cId="1926116432" sldId="265"/>
            <ac:picMk id="11" creationId="{218D7DD0-110F-43F3-A7E4-B51873CBF107}"/>
          </ac:picMkLst>
        </pc:picChg>
        <pc:picChg chg="add">
          <ac:chgData name="Tasfia Amir (2426107)" userId="d1904557-acef-45d1-bb9d-70528f338947" providerId="ADAL" clId="{1AC7C692-ADDD-5DB2-8454-7F9EEDB2F7CE}" dt="2025-11-23T20:32:11.659" v="1587" actId="26606"/>
          <ac:picMkLst>
            <pc:docMk/>
            <pc:sldMk cId="1926116432" sldId="265"/>
            <ac:picMk id="19" creationId="{82869BAE-8EC0-4D16-ACB8-F0CBFDD90489}"/>
          </ac:picMkLst>
        </pc:picChg>
        <pc:picChg chg="add">
          <ac:chgData name="Tasfia Amir (2426107)" userId="d1904557-acef-45d1-bb9d-70528f338947" providerId="ADAL" clId="{1AC7C692-ADDD-5DB2-8454-7F9EEDB2F7CE}" dt="2025-11-23T20:32:11.659" v="1587" actId="26606"/>
          <ac:picMkLst>
            <pc:docMk/>
            <pc:sldMk cId="1926116432" sldId="265"/>
            <ac:picMk id="21" creationId="{3524A7AE-FFF7-4F70-9AEA-01A5DFF77BC2}"/>
          </ac:picMkLst>
        </pc:picChg>
      </pc:sldChg>
      <pc:sldChg chg="addSp delSp modSp new del mod">
        <pc:chgData name="Tasfia Amir (2426107)" userId="d1904557-acef-45d1-bb9d-70528f338947" providerId="ADAL" clId="{1AC7C692-ADDD-5DB2-8454-7F9EEDB2F7CE}" dt="2025-11-23T20:40:14.694" v="1636" actId="2696"/>
        <pc:sldMkLst>
          <pc:docMk/>
          <pc:sldMk cId="4089217606" sldId="266"/>
        </pc:sldMkLst>
        <pc:spChg chg="add del mod">
          <ac:chgData name="Tasfia Amir (2426107)" userId="d1904557-acef-45d1-bb9d-70528f338947" providerId="ADAL" clId="{1AC7C692-ADDD-5DB2-8454-7F9EEDB2F7CE}" dt="2025-11-23T20:40:14.536" v="1635"/>
          <ac:spMkLst>
            <pc:docMk/>
            <pc:sldMk cId="4089217606" sldId="266"/>
            <ac:spMk id="2" creationId="{5CE05C0B-E28F-0314-F4D0-6F580A7B31E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B572CB-2637-4703-8A8A-8DB7C439EE7C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E28B5F-2978-407B-AAD4-5C21D3C2EB61}">
      <dgm:prSet/>
      <dgm:spPr/>
      <dgm:t>
        <a:bodyPr/>
        <a:lstStyle/>
        <a:p>
          <a:r>
            <a:rPr lang="en-US"/>
            <a:t>Introduction </a:t>
          </a:r>
        </a:p>
      </dgm:t>
    </dgm:pt>
    <dgm:pt modelId="{35617AC3-3215-4EF1-BC23-2C42E8FF9AFF}" type="parTrans" cxnId="{0E5E3934-EC18-4898-8C33-2603714C11B6}">
      <dgm:prSet/>
      <dgm:spPr/>
      <dgm:t>
        <a:bodyPr/>
        <a:lstStyle/>
        <a:p>
          <a:endParaRPr lang="en-US"/>
        </a:p>
      </dgm:t>
    </dgm:pt>
    <dgm:pt modelId="{C998422C-5A4A-406C-A286-0661DB3BAEE6}" type="sibTrans" cxnId="{0E5E3934-EC18-4898-8C33-2603714C11B6}">
      <dgm:prSet/>
      <dgm:spPr/>
      <dgm:t>
        <a:bodyPr/>
        <a:lstStyle/>
        <a:p>
          <a:endParaRPr lang="en-US"/>
        </a:p>
      </dgm:t>
    </dgm:pt>
    <dgm:pt modelId="{8A4262C9-F205-4CE9-A983-4F2F6EF4C6B1}">
      <dgm:prSet/>
      <dgm:spPr/>
      <dgm:t>
        <a:bodyPr/>
        <a:lstStyle/>
        <a:p>
          <a:r>
            <a:rPr lang="en-US"/>
            <a:t>Company background</a:t>
          </a:r>
        </a:p>
      </dgm:t>
    </dgm:pt>
    <dgm:pt modelId="{3B6B5156-A757-457B-8DC9-670C70267EA0}" type="parTrans" cxnId="{D6A8DDC9-A81D-45BD-9ED0-D207955F6A2D}">
      <dgm:prSet/>
      <dgm:spPr/>
      <dgm:t>
        <a:bodyPr/>
        <a:lstStyle/>
        <a:p>
          <a:endParaRPr lang="en-US"/>
        </a:p>
      </dgm:t>
    </dgm:pt>
    <dgm:pt modelId="{B9B3B7A5-8887-491E-9C2F-3FC85A9A369D}" type="sibTrans" cxnId="{D6A8DDC9-A81D-45BD-9ED0-D207955F6A2D}">
      <dgm:prSet/>
      <dgm:spPr/>
      <dgm:t>
        <a:bodyPr/>
        <a:lstStyle/>
        <a:p>
          <a:endParaRPr lang="en-US"/>
        </a:p>
      </dgm:t>
    </dgm:pt>
    <dgm:pt modelId="{150133D8-56EF-432F-9002-7323549D6E56}">
      <dgm:prSet/>
      <dgm:spPr/>
      <dgm:t>
        <a:bodyPr/>
        <a:lstStyle/>
        <a:p>
          <a:r>
            <a:rPr lang="en-US"/>
            <a:t>Problem: nature and scope </a:t>
          </a:r>
        </a:p>
      </dgm:t>
    </dgm:pt>
    <dgm:pt modelId="{EB292AA8-57CB-4649-B0CA-BE68FAD944F1}" type="parTrans" cxnId="{5122D927-D7AD-4ED9-A9EE-0299834ABC22}">
      <dgm:prSet/>
      <dgm:spPr/>
      <dgm:t>
        <a:bodyPr/>
        <a:lstStyle/>
        <a:p>
          <a:endParaRPr lang="en-US"/>
        </a:p>
      </dgm:t>
    </dgm:pt>
    <dgm:pt modelId="{2F155AD6-59B1-4F3D-8B10-F143D83E149E}" type="sibTrans" cxnId="{5122D927-D7AD-4ED9-A9EE-0299834ABC22}">
      <dgm:prSet/>
      <dgm:spPr/>
      <dgm:t>
        <a:bodyPr/>
        <a:lstStyle/>
        <a:p>
          <a:endParaRPr lang="en-US"/>
        </a:p>
      </dgm:t>
    </dgm:pt>
    <dgm:pt modelId="{1115CB3D-B8BD-4F3C-AD11-8179668483F8}">
      <dgm:prSet/>
      <dgm:spPr/>
      <dgm:t>
        <a:bodyPr/>
        <a:lstStyle/>
        <a:p>
          <a:r>
            <a:rPr lang="en-US"/>
            <a:t>PESTLE ANALYSIS: green haven florist </a:t>
          </a:r>
        </a:p>
      </dgm:t>
    </dgm:pt>
    <dgm:pt modelId="{CA370669-4DC9-456D-8FDB-5D66AE8DADDD}" type="parTrans" cxnId="{F3268AF0-713C-4EDA-BB52-3CABF56A667E}">
      <dgm:prSet/>
      <dgm:spPr/>
      <dgm:t>
        <a:bodyPr/>
        <a:lstStyle/>
        <a:p>
          <a:endParaRPr lang="en-US"/>
        </a:p>
      </dgm:t>
    </dgm:pt>
    <dgm:pt modelId="{AD8C3468-ACA1-4508-B025-6C4F8D75BC66}" type="sibTrans" cxnId="{F3268AF0-713C-4EDA-BB52-3CABF56A667E}">
      <dgm:prSet/>
      <dgm:spPr/>
      <dgm:t>
        <a:bodyPr/>
        <a:lstStyle/>
        <a:p>
          <a:endParaRPr lang="en-US"/>
        </a:p>
      </dgm:t>
    </dgm:pt>
    <dgm:pt modelId="{914407A5-B01D-4E3D-A4F2-94203833770A}">
      <dgm:prSet/>
      <dgm:spPr/>
      <dgm:t>
        <a:bodyPr/>
        <a:lstStyle/>
        <a:p>
          <a:r>
            <a:rPr lang="en-US"/>
            <a:t>Causes and effect analysis: fishbone diagram</a:t>
          </a:r>
        </a:p>
      </dgm:t>
    </dgm:pt>
    <dgm:pt modelId="{67F06813-D11D-4542-B639-AA0ED18A0B95}" type="parTrans" cxnId="{9333461B-FD25-48A9-A308-2390C4DCEA11}">
      <dgm:prSet/>
      <dgm:spPr/>
      <dgm:t>
        <a:bodyPr/>
        <a:lstStyle/>
        <a:p>
          <a:endParaRPr lang="en-US"/>
        </a:p>
      </dgm:t>
    </dgm:pt>
    <dgm:pt modelId="{DBC1ED75-71F8-42DF-A986-904B2674069E}" type="sibTrans" cxnId="{9333461B-FD25-48A9-A308-2390C4DCEA11}">
      <dgm:prSet/>
      <dgm:spPr/>
      <dgm:t>
        <a:bodyPr/>
        <a:lstStyle/>
        <a:p>
          <a:endParaRPr lang="en-US"/>
        </a:p>
      </dgm:t>
    </dgm:pt>
    <dgm:pt modelId="{8B43B1F4-80E0-47D1-878A-9565110A12F6}">
      <dgm:prSet/>
      <dgm:spPr/>
      <dgm:t>
        <a:bodyPr/>
        <a:lstStyle/>
        <a:p>
          <a:r>
            <a:rPr lang="en-US"/>
            <a:t>Conclusion </a:t>
          </a:r>
        </a:p>
      </dgm:t>
    </dgm:pt>
    <dgm:pt modelId="{209FC7E4-CB7E-43BB-A91D-F3DFAC8016EE}" type="parTrans" cxnId="{4E5BE527-6F9B-4344-95BF-FD0BABD0BA26}">
      <dgm:prSet/>
      <dgm:spPr/>
      <dgm:t>
        <a:bodyPr/>
        <a:lstStyle/>
        <a:p>
          <a:endParaRPr lang="en-US"/>
        </a:p>
      </dgm:t>
    </dgm:pt>
    <dgm:pt modelId="{2AA41ABE-BC74-4226-93EA-5F480A249140}" type="sibTrans" cxnId="{4E5BE527-6F9B-4344-95BF-FD0BABD0BA26}">
      <dgm:prSet/>
      <dgm:spPr/>
      <dgm:t>
        <a:bodyPr/>
        <a:lstStyle/>
        <a:p>
          <a:endParaRPr lang="en-US"/>
        </a:p>
      </dgm:t>
    </dgm:pt>
    <dgm:pt modelId="{A0050EBE-26A0-4945-AD5B-FB5A579C9669}">
      <dgm:prSet/>
      <dgm:spPr/>
      <dgm:t>
        <a:bodyPr/>
        <a:lstStyle/>
        <a:p>
          <a:r>
            <a:rPr lang="en-US"/>
            <a:t>Reference</a:t>
          </a:r>
        </a:p>
      </dgm:t>
    </dgm:pt>
    <dgm:pt modelId="{7B6E594F-CAEC-417B-BBF3-B1B006FEE9E4}" type="parTrans" cxnId="{5DF1B0FC-4A87-458B-8974-67C3A2FFCD8D}">
      <dgm:prSet/>
      <dgm:spPr/>
      <dgm:t>
        <a:bodyPr/>
        <a:lstStyle/>
        <a:p>
          <a:endParaRPr lang="en-US"/>
        </a:p>
      </dgm:t>
    </dgm:pt>
    <dgm:pt modelId="{2FB54F1F-BC16-4D10-9808-ED593839CB08}" type="sibTrans" cxnId="{5DF1B0FC-4A87-458B-8974-67C3A2FFCD8D}">
      <dgm:prSet/>
      <dgm:spPr/>
      <dgm:t>
        <a:bodyPr/>
        <a:lstStyle/>
        <a:p>
          <a:endParaRPr lang="en-US"/>
        </a:p>
      </dgm:t>
    </dgm:pt>
    <dgm:pt modelId="{954D34A5-D984-844F-9B80-D8DCD3A8C1CD}" type="pres">
      <dgm:prSet presAssocID="{D0B572CB-2637-4703-8A8A-8DB7C439EE7C}" presName="vert0" presStyleCnt="0">
        <dgm:presLayoutVars>
          <dgm:dir/>
          <dgm:animOne val="branch"/>
          <dgm:animLvl val="lvl"/>
        </dgm:presLayoutVars>
      </dgm:prSet>
      <dgm:spPr/>
    </dgm:pt>
    <dgm:pt modelId="{F520AEA0-E29A-A449-93C6-8AC30781D5A7}" type="pres">
      <dgm:prSet presAssocID="{A1E28B5F-2978-407B-AAD4-5C21D3C2EB61}" presName="thickLine" presStyleLbl="alignNode1" presStyleIdx="0" presStyleCnt="7"/>
      <dgm:spPr/>
    </dgm:pt>
    <dgm:pt modelId="{04521CA3-12AD-2F40-ADA5-46B0DE6B3950}" type="pres">
      <dgm:prSet presAssocID="{A1E28B5F-2978-407B-AAD4-5C21D3C2EB61}" presName="horz1" presStyleCnt="0"/>
      <dgm:spPr/>
    </dgm:pt>
    <dgm:pt modelId="{E87B646A-F77E-644D-B5EC-B670F794890E}" type="pres">
      <dgm:prSet presAssocID="{A1E28B5F-2978-407B-AAD4-5C21D3C2EB61}" presName="tx1" presStyleLbl="revTx" presStyleIdx="0" presStyleCnt="7"/>
      <dgm:spPr/>
    </dgm:pt>
    <dgm:pt modelId="{503396DB-97A9-EB45-8F1F-3D4C4E5D82B7}" type="pres">
      <dgm:prSet presAssocID="{A1E28B5F-2978-407B-AAD4-5C21D3C2EB61}" presName="vert1" presStyleCnt="0"/>
      <dgm:spPr/>
    </dgm:pt>
    <dgm:pt modelId="{D4816924-5032-094F-9278-F387CBE0B41F}" type="pres">
      <dgm:prSet presAssocID="{8A4262C9-F205-4CE9-A983-4F2F6EF4C6B1}" presName="thickLine" presStyleLbl="alignNode1" presStyleIdx="1" presStyleCnt="7"/>
      <dgm:spPr/>
    </dgm:pt>
    <dgm:pt modelId="{4EC164D2-3646-DA4E-B2EF-20424C4B0B5F}" type="pres">
      <dgm:prSet presAssocID="{8A4262C9-F205-4CE9-A983-4F2F6EF4C6B1}" presName="horz1" presStyleCnt="0"/>
      <dgm:spPr/>
    </dgm:pt>
    <dgm:pt modelId="{E5CA503B-81EE-0345-AF69-73D193656F75}" type="pres">
      <dgm:prSet presAssocID="{8A4262C9-F205-4CE9-A983-4F2F6EF4C6B1}" presName="tx1" presStyleLbl="revTx" presStyleIdx="1" presStyleCnt="7"/>
      <dgm:spPr/>
    </dgm:pt>
    <dgm:pt modelId="{6DC85E27-AF72-3C48-8E81-C908B046D002}" type="pres">
      <dgm:prSet presAssocID="{8A4262C9-F205-4CE9-A983-4F2F6EF4C6B1}" presName="vert1" presStyleCnt="0"/>
      <dgm:spPr/>
    </dgm:pt>
    <dgm:pt modelId="{ECBF6CC3-3062-BD48-82B1-C7E2BFEF04FF}" type="pres">
      <dgm:prSet presAssocID="{150133D8-56EF-432F-9002-7323549D6E56}" presName="thickLine" presStyleLbl="alignNode1" presStyleIdx="2" presStyleCnt="7"/>
      <dgm:spPr/>
    </dgm:pt>
    <dgm:pt modelId="{BAD1F442-EEF0-EF46-B3CC-1418485B411B}" type="pres">
      <dgm:prSet presAssocID="{150133D8-56EF-432F-9002-7323549D6E56}" presName="horz1" presStyleCnt="0"/>
      <dgm:spPr/>
    </dgm:pt>
    <dgm:pt modelId="{9A9D7EDF-726F-AB40-B2EF-71F5463DF938}" type="pres">
      <dgm:prSet presAssocID="{150133D8-56EF-432F-9002-7323549D6E56}" presName="tx1" presStyleLbl="revTx" presStyleIdx="2" presStyleCnt="7"/>
      <dgm:spPr/>
    </dgm:pt>
    <dgm:pt modelId="{43E28344-B7E9-1947-B2B9-DFC6151E1B1E}" type="pres">
      <dgm:prSet presAssocID="{150133D8-56EF-432F-9002-7323549D6E56}" presName="vert1" presStyleCnt="0"/>
      <dgm:spPr/>
    </dgm:pt>
    <dgm:pt modelId="{F4342079-9C7F-8A44-92AC-BECD6A3FAC40}" type="pres">
      <dgm:prSet presAssocID="{1115CB3D-B8BD-4F3C-AD11-8179668483F8}" presName="thickLine" presStyleLbl="alignNode1" presStyleIdx="3" presStyleCnt="7"/>
      <dgm:spPr/>
    </dgm:pt>
    <dgm:pt modelId="{35EB3ED6-504E-144A-BFA8-F98C60565A6D}" type="pres">
      <dgm:prSet presAssocID="{1115CB3D-B8BD-4F3C-AD11-8179668483F8}" presName="horz1" presStyleCnt="0"/>
      <dgm:spPr/>
    </dgm:pt>
    <dgm:pt modelId="{919FC0C8-A2C0-E641-9557-A6861B36C54E}" type="pres">
      <dgm:prSet presAssocID="{1115CB3D-B8BD-4F3C-AD11-8179668483F8}" presName="tx1" presStyleLbl="revTx" presStyleIdx="3" presStyleCnt="7"/>
      <dgm:spPr/>
    </dgm:pt>
    <dgm:pt modelId="{E9C50F8E-F015-BC4F-B4EC-0E489D15DBF0}" type="pres">
      <dgm:prSet presAssocID="{1115CB3D-B8BD-4F3C-AD11-8179668483F8}" presName="vert1" presStyleCnt="0"/>
      <dgm:spPr/>
    </dgm:pt>
    <dgm:pt modelId="{579A4BD4-BE0F-E443-91C2-61EEB0100CDF}" type="pres">
      <dgm:prSet presAssocID="{914407A5-B01D-4E3D-A4F2-94203833770A}" presName="thickLine" presStyleLbl="alignNode1" presStyleIdx="4" presStyleCnt="7"/>
      <dgm:spPr/>
    </dgm:pt>
    <dgm:pt modelId="{46A1D4ED-2E8F-1746-9D72-024939085089}" type="pres">
      <dgm:prSet presAssocID="{914407A5-B01D-4E3D-A4F2-94203833770A}" presName="horz1" presStyleCnt="0"/>
      <dgm:spPr/>
    </dgm:pt>
    <dgm:pt modelId="{4890F019-7B70-0C4F-8F75-FA27E287A6F7}" type="pres">
      <dgm:prSet presAssocID="{914407A5-B01D-4E3D-A4F2-94203833770A}" presName="tx1" presStyleLbl="revTx" presStyleIdx="4" presStyleCnt="7"/>
      <dgm:spPr/>
    </dgm:pt>
    <dgm:pt modelId="{6D45543E-DF73-3D4F-985D-5FCD70E62265}" type="pres">
      <dgm:prSet presAssocID="{914407A5-B01D-4E3D-A4F2-94203833770A}" presName="vert1" presStyleCnt="0"/>
      <dgm:spPr/>
    </dgm:pt>
    <dgm:pt modelId="{0BF87003-532C-D64E-AEE2-09B24FDBF39B}" type="pres">
      <dgm:prSet presAssocID="{8B43B1F4-80E0-47D1-878A-9565110A12F6}" presName="thickLine" presStyleLbl="alignNode1" presStyleIdx="5" presStyleCnt="7"/>
      <dgm:spPr/>
    </dgm:pt>
    <dgm:pt modelId="{69DC858A-70C3-8C48-B3CE-ACB36B45E4C1}" type="pres">
      <dgm:prSet presAssocID="{8B43B1F4-80E0-47D1-878A-9565110A12F6}" presName="horz1" presStyleCnt="0"/>
      <dgm:spPr/>
    </dgm:pt>
    <dgm:pt modelId="{7333375B-0B89-E640-97C9-1E47B1225F53}" type="pres">
      <dgm:prSet presAssocID="{8B43B1F4-80E0-47D1-878A-9565110A12F6}" presName="tx1" presStyleLbl="revTx" presStyleIdx="5" presStyleCnt="7"/>
      <dgm:spPr/>
    </dgm:pt>
    <dgm:pt modelId="{8A68B32C-C2AB-584A-BDBC-E08DB56F9692}" type="pres">
      <dgm:prSet presAssocID="{8B43B1F4-80E0-47D1-878A-9565110A12F6}" presName="vert1" presStyleCnt="0"/>
      <dgm:spPr/>
    </dgm:pt>
    <dgm:pt modelId="{B97AC5D4-C459-5047-8E70-F493A86BE034}" type="pres">
      <dgm:prSet presAssocID="{A0050EBE-26A0-4945-AD5B-FB5A579C9669}" presName="thickLine" presStyleLbl="alignNode1" presStyleIdx="6" presStyleCnt="7"/>
      <dgm:spPr/>
    </dgm:pt>
    <dgm:pt modelId="{004145B9-1541-C743-9DA0-A82B51BB1658}" type="pres">
      <dgm:prSet presAssocID="{A0050EBE-26A0-4945-AD5B-FB5A579C9669}" presName="horz1" presStyleCnt="0"/>
      <dgm:spPr/>
    </dgm:pt>
    <dgm:pt modelId="{D6797C11-5D43-1848-A8A2-169FC2E3E1B6}" type="pres">
      <dgm:prSet presAssocID="{A0050EBE-26A0-4945-AD5B-FB5A579C9669}" presName="tx1" presStyleLbl="revTx" presStyleIdx="6" presStyleCnt="7"/>
      <dgm:spPr/>
    </dgm:pt>
    <dgm:pt modelId="{02C18A91-A754-8048-BCE8-196A34146D0B}" type="pres">
      <dgm:prSet presAssocID="{A0050EBE-26A0-4945-AD5B-FB5A579C9669}" presName="vert1" presStyleCnt="0"/>
      <dgm:spPr/>
    </dgm:pt>
  </dgm:ptLst>
  <dgm:cxnLst>
    <dgm:cxn modelId="{8F0CF318-3B2F-9149-9EDE-62789223C939}" type="presOf" srcId="{D0B572CB-2637-4703-8A8A-8DB7C439EE7C}" destId="{954D34A5-D984-844F-9B80-D8DCD3A8C1CD}" srcOrd="0" destOrd="0" presId="urn:microsoft.com/office/officeart/2008/layout/LinedList"/>
    <dgm:cxn modelId="{9333461B-FD25-48A9-A308-2390C4DCEA11}" srcId="{D0B572CB-2637-4703-8A8A-8DB7C439EE7C}" destId="{914407A5-B01D-4E3D-A4F2-94203833770A}" srcOrd="4" destOrd="0" parTransId="{67F06813-D11D-4542-B639-AA0ED18A0B95}" sibTransId="{DBC1ED75-71F8-42DF-A986-904B2674069E}"/>
    <dgm:cxn modelId="{5122D927-D7AD-4ED9-A9EE-0299834ABC22}" srcId="{D0B572CB-2637-4703-8A8A-8DB7C439EE7C}" destId="{150133D8-56EF-432F-9002-7323549D6E56}" srcOrd="2" destOrd="0" parTransId="{EB292AA8-57CB-4649-B0CA-BE68FAD944F1}" sibTransId="{2F155AD6-59B1-4F3D-8B10-F143D83E149E}"/>
    <dgm:cxn modelId="{4E5BE527-6F9B-4344-95BF-FD0BABD0BA26}" srcId="{D0B572CB-2637-4703-8A8A-8DB7C439EE7C}" destId="{8B43B1F4-80E0-47D1-878A-9565110A12F6}" srcOrd="5" destOrd="0" parTransId="{209FC7E4-CB7E-43BB-A91D-F3DFAC8016EE}" sibTransId="{2AA41ABE-BC74-4226-93EA-5F480A249140}"/>
    <dgm:cxn modelId="{0E5E3934-EC18-4898-8C33-2603714C11B6}" srcId="{D0B572CB-2637-4703-8A8A-8DB7C439EE7C}" destId="{A1E28B5F-2978-407B-AAD4-5C21D3C2EB61}" srcOrd="0" destOrd="0" parTransId="{35617AC3-3215-4EF1-BC23-2C42E8FF9AFF}" sibTransId="{C998422C-5A4A-406C-A286-0661DB3BAEE6}"/>
    <dgm:cxn modelId="{2BBD5793-DE2E-0C46-8FB6-2718BAFA00C5}" type="presOf" srcId="{A0050EBE-26A0-4945-AD5B-FB5A579C9669}" destId="{D6797C11-5D43-1848-A8A2-169FC2E3E1B6}" srcOrd="0" destOrd="0" presId="urn:microsoft.com/office/officeart/2008/layout/LinedList"/>
    <dgm:cxn modelId="{6FFEDCA1-89A3-0143-A4ED-85035F33A229}" type="presOf" srcId="{A1E28B5F-2978-407B-AAD4-5C21D3C2EB61}" destId="{E87B646A-F77E-644D-B5EC-B670F794890E}" srcOrd="0" destOrd="0" presId="urn:microsoft.com/office/officeart/2008/layout/LinedList"/>
    <dgm:cxn modelId="{366E96A6-8569-A749-8587-709FB296F6CD}" type="presOf" srcId="{1115CB3D-B8BD-4F3C-AD11-8179668483F8}" destId="{919FC0C8-A2C0-E641-9557-A6861B36C54E}" srcOrd="0" destOrd="0" presId="urn:microsoft.com/office/officeart/2008/layout/LinedList"/>
    <dgm:cxn modelId="{8B018ABD-AE99-0848-BAA9-69E9570A6ED3}" type="presOf" srcId="{8A4262C9-F205-4CE9-A983-4F2F6EF4C6B1}" destId="{E5CA503B-81EE-0345-AF69-73D193656F75}" srcOrd="0" destOrd="0" presId="urn:microsoft.com/office/officeart/2008/layout/LinedList"/>
    <dgm:cxn modelId="{61BC22C6-0AB0-2B41-8EE3-E360DCD2B148}" type="presOf" srcId="{150133D8-56EF-432F-9002-7323549D6E56}" destId="{9A9D7EDF-726F-AB40-B2EF-71F5463DF938}" srcOrd="0" destOrd="0" presId="urn:microsoft.com/office/officeart/2008/layout/LinedList"/>
    <dgm:cxn modelId="{BC106BC9-46ED-C84B-8D5A-F32AFD92C683}" type="presOf" srcId="{914407A5-B01D-4E3D-A4F2-94203833770A}" destId="{4890F019-7B70-0C4F-8F75-FA27E287A6F7}" srcOrd="0" destOrd="0" presId="urn:microsoft.com/office/officeart/2008/layout/LinedList"/>
    <dgm:cxn modelId="{D6A8DDC9-A81D-45BD-9ED0-D207955F6A2D}" srcId="{D0B572CB-2637-4703-8A8A-8DB7C439EE7C}" destId="{8A4262C9-F205-4CE9-A983-4F2F6EF4C6B1}" srcOrd="1" destOrd="0" parTransId="{3B6B5156-A757-457B-8DC9-670C70267EA0}" sibTransId="{B9B3B7A5-8887-491E-9C2F-3FC85A9A369D}"/>
    <dgm:cxn modelId="{F3268AF0-713C-4EDA-BB52-3CABF56A667E}" srcId="{D0B572CB-2637-4703-8A8A-8DB7C439EE7C}" destId="{1115CB3D-B8BD-4F3C-AD11-8179668483F8}" srcOrd="3" destOrd="0" parTransId="{CA370669-4DC9-456D-8FDB-5D66AE8DADDD}" sibTransId="{AD8C3468-ACA1-4508-B025-6C4F8D75BC66}"/>
    <dgm:cxn modelId="{5DF1B0FC-4A87-458B-8974-67C3A2FFCD8D}" srcId="{D0B572CB-2637-4703-8A8A-8DB7C439EE7C}" destId="{A0050EBE-26A0-4945-AD5B-FB5A579C9669}" srcOrd="6" destOrd="0" parTransId="{7B6E594F-CAEC-417B-BBF3-B1B006FEE9E4}" sibTransId="{2FB54F1F-BC16-4D10-9808-ED593839CB08}"/>
    <dgm:cxn modelId="{BFD551FF-4884-014A-847E-D726B967C090}" type="presOf" srcId="{8B43B1F4-80E0-47D1-878A-9565110A12F6}" destId="{7333375B-0B89-E640-97C9-1E47B1225F53}" srcOrd="0" destOrd="0" presId="urn:microsoft.com/office/officeart/2008/layout/LinedList"/>
    <dgm:cxn modelId="{AB752E83-080A-7E45-A74C-2DFF59A24131}" type="presParOf" srcId="{954D34A5-D984-844F-9B80-D8DCD3A8C1CD}" destId="{F520AEA0-E29A-A449-93C6-8AC30781D5A7}" srcOrd="0" destOrd="0" presId="urn:microsoft.com/office/officeart/2008/layout/LinedList"/>
    <dgm:cxn modelId="{07D54D13-C94D-A44F-ADDF-13D47038F2FC}" type="presParOf" srcId="{954D34A5-D984-844F-9B80-D8DCD3A8C1CD}" destId="{04521CA3-12AD-2F40-ADA5-46B0DE6B3950}" srcOrd="1" destOrd="0" presId="urn:microsoft.com/office/officeart/2008/layout/LinedList"/>
    <dgm:cxn modelId="{538CA62B-8BBF-C74C-8B9B-851D10859553}" type="presParOf" srcId="{04521CA3-12AD-2F40-ADA5-46B0DE6B3950}" destId="{E87B646A-F77E-644D-B5EC-B670F794890E}" srcOrd="0" destOrd="0" presId="urn:microsoft.com/office/officeart/2008/layout/LinedList"/>
    <dgm:cxn modelId="{1E8FFEE5-6656-484C-8971-60E298508E7A}" type="presParOf" srcId="{04521CA3-12AD-2F40-ADA5-46B0DE6B3950}" destId="{503396DB-97A9-EB45-8F1F-3D4C4E5D82B7}" srcOrd="1" destOrd="0" presId="urn:microsoft.com/office/officeart/2008/layout/LinedList"/>
    <dgm:cxn modelId="{325EC6FB-2AF9-9046-9161-FE6C7DD31DE9}" type="presParOf" srcId="{954D34A5-D984-844F-9B80-D8DCD3A8C1CD}" destId="{D4816924-5032-094F-9278-F387CBE0B41F}" srcOrd="2" destOrd="0" presId="urn:microsoft.com/office/officeart/2008/layout/LinedList"/>
    <dgm:cxn modelId="{81D140A0-4AF8-BD4E-8B3F-3FE9A64B3B0E}" type="presParOf" srcId="{954D34A5-D984-844F-9B80-D8DCD3A8C1CD}" destId="{4EC164D2-3646-DA4E-B2EF-20424C4B0B5F}" srcOrd="3" destOrd="0" presId="urn:microsoft.com/office/officeart/2008/layout/LinedList"/>
    <dgm:cxn modelId="{C7630A84-F2DD-6446-B91F-4AF8BBC9D80A}" type="presParOf" srcId="{4EC164D2-3646-DA4E-B2EF-20424C4B0B5F}" destId="{E5CA503B-81EE-0345-AF69-73D193656F75}" srcOrd="0" destOrd="0" presId="urn:microsoft.com/office/officeart/2008/layout/LinedList"/>
    <dgm:cxn modelId="{D7B13404-87BB-4349-A282-85248B6DC6A9}" type="presParOf" srcId="{4EC164D2-3646-DA4E-B2EF-20424C4B0B5F}" destId="{6DC85E27-AF72-3C48-8E81-C908B046D002}" srcOrd="1" destOrd="0" presId="urn:microsoft.com/office/officeart/2008/layout/LinedList"/>
    <dgm:cxn modelId="{06B294E4-4CB0-B247-A24F-36E8A2E464DB}" type="presParOf" srcId="{954D34A5-D984-844F-9B80-D8DCD3A8C1CD}" destId="{ECBF6CC3-3062-BD48-82B1-C7E2BFEF04FF}" srcOrd="4" destOrd="0" presId="urn:microsoft.com/office/officeart/2008/layout/LinedList"/>
    <dgm:cxn modelId="{7A1F97D9-1721-244E-B2DF-5913C36C5388}" type="presParOf" srcId="{954D34A5-D984-844F-9B80-D8DCD3A8C1CD}" destId="{BAD1F442-EEF0-EF46-B3CC-1418485B411B}" srcOrd="5" destOrd="0" presId="urn:microsoft.com/office/officeart/2008/layout/LinedList"/>
    <dgm:cxn modelId="{F939A3D4-96AD-B749-809F-2E27F8A3F16E}" type="presParOf" srcId="{BAD1F442-EEF0-EF46-B3CC-1418485B411B}" destId="{9A9D7EDF-726F-AB40-B2EF-71F5463DF938}" srcOrd="0" destOrd="0" presId="urn:microsoft.com/office/officeart/2008/layout/LinedList"/>
    <dgm:cxn modelId="{157ABA7D-63FC-2C46-BF22-107D1A38DBDD}" type="presParOf" srcId="{BAD1F442-EEF0-EF46-B3CC-1418485B411B}" destId="{43E28344-B7E9-1947-B2B9-DFC6151E1B1E}" srcOrd="1" destOrd="0" presId="urn:microsoft.com/office/officeart/2008/layout/LinedList"/>
    <dgm:cxn modelId="{F08A9299-A54B-7D41-BF43-ECD3002392D4}" type="presParOf" srcId="{954D34A5-D984-844F-9B80-D8DCD3A8C1CD}" destId="{F4342079-9C7F-8A44-92AC-BECD6A3FAC40}" srcOrd="6" destOrd="0" presId="urn:microsoft.com/office/officeart/2008/layout/LinedList"/>
    <dgm:cxn modelId="{F5CB8A11-AB29-1D44-A82F-46AB35AB7569}" type="presParOf" srcId="{954D34A5-D984-844F-9B80-D8DCD3A8C1CD}" destId="{35EB3ED6-504E-144A-BFA8-F98C60565A6D}" srcOrd="7" destOrd="0" presId="urn:microsoft.com/office/officeart/2008/layout/LinedList"/>
    <dgm:cxn modelId="{3DBE80C3-6D3A-F241-AF73-B01FD78D9DA4}" type="presParOf" srcId="{35EB3ED6-504E-144A-BFA8-F98C60565A6D}" destId="{919FC0C8-A2C0-E641-9557-A6861B36C54E}" srcOrd="0" destOrd="0" presId="urn:microsoft.com/office/officeart/2008/layout/LinedList"/>
    <dgm:cxn modelId="{FB224A5A-169B-1E4B-9A56-C264F33ABD99}" type="presParOf" srcId="{35EB3ED6-504E-144A-BFA8-F98C60565A6D}" destId="{E9C50F8E-F015-BC4F-B4EC-0E489D15DBF0}" srcOrd="1" destOrd="0" presId="urn:microsoft.com/office/officeart/2008/layout/LinedList"/>
    <dgm:cxn modelId="{F45551B9-1AEF-4B45-A715-EB58CE67E6C4}" type="presParOf" srcId="{954D34A5-D984-844F-9B80-D8DCD3A8C1CD}" destId="{579A4BD4-BE0F-E443-91C2-61EEB0100CDF}" srcOrd="8" destOrd="0" presId="urn:microsoft.com/office/officeart/2008/layout/LinedList"/>
    <dgm:cxn modelId="{C31AD425-485C-6046-81B0-650D3CA35059}" type="presParOf" srcId="{954D34A5-D984-844F-9B80-D8DCD3A8C1CD}" destId="{46A1D4ED-2E8F-1746-9D72-024939085089}" srcOrd="9" destOrd="0" presId="urn:microsoft.com/office/officeart/2008/layout/LinedList"/>
    <dgm:cxn modelId="{B210CC37-EA23-B949-B2CA-61C9192D7F44}" type="presParOf" srcId="{46A1D4ED-2E8F-1746-9D72-024939085089}" destId="{4890F019-7B70-0C4F-8F75-FA27E287A6F7}" srcOrd="0" destOrd="0" presId="urn:microsoft.com/office/officeart/2008/layout/LinedList"/>
    <dgm:cxn modelId="{9E6C8938-E004-034B-A493-9A036939D21C}" type="presParOf" srcId="{46A1D4ED-2E8F-1746-9D72-024939085089}" destId="{6D45543E-DF73-3D4F-985D-5FCD70E62265}" srcOrd="1" destOrd="0" presId="urn:microsoft.com/office/officeart/2008/layout/LinedList"/>
    <dgm:cxn modelId="{86D22485-E064-004A-9D2C-5728ED5A4BA2}" type="presParOf" srcId="{954D34A5-D984-844F-9B80-D8DCD3A8C1CD}" destId="{0BF87003-532C-D64E-AEE2-09B24FDBF39B}" srcOrd="10" destOrd="0" presId="urn:microsoft.com/office/officeart/2008/layout/LinedList"/>
    <dgm:cxn modelId="{46A79553-16EA-8444-A488-8045673B87CA}" type="presParOf" srcId="{954D34A5-D984-844F-9B80-D8DCD3A8C1CD}" destId="{69DC858A-70C3-8C48-B3CE-ACB36B45E4C1}" srcOrd="11" destOrd="0" presId="urn:microsoft.com/office/officeart/2008/layout/LinedList"/>
    <dgm:cxn modelId="{2B6E6C1F-9FBD-CF4E-A0FC-9E101BA06DA7}" type="presParOf" srcId="{69DC858A-70C3-8C48-B3CE-ACB36B45E4C1}" destId="{7333375B-0B89-E640-97C9-1E47B1225F53}" srcOrd="0" destOrd="0" presId="urn:microsoft.com/office/officeart/2008/layout/LinedList"/>
    <dgm:cxn modelId="{6D73E0CE-A17D-7E44-9C66-E63C193B9ADA}" type="presParOf" srcId="{69DC858A-70C3-8C48-B3CE-ACB36B45E4C1}" destId="{8A68B32C-C2AB-584A-BDBC-E08DB56F9692}" srcOrd="1" destOrd="0" presId="urn:microsoft.com/office/officeart/2008/layout/LinedList"/>
    <dgm:cxn modelId="{9BEC7CAB-37C8-6742-941F-F524EE1E54D8}" type="presParOf" srcId="{954D34A5-D984-844F-9B80-D8DCD3A8C1CD}" destId="{B97AC5D4-C459-5047-8E70-F493A86BE034}" srcOrd="12" destOrd="0" presId="urn:microsoft.com/office/officeart/2008/layout/LinedList"/>
    <dgm:cxn modelId="{734B3EAB-488B-A54F-ADA6-D5BE16B05BE8}" type="presParOf" srcId="{954D34A5-D984-844F-9B80-D8DCD3A8C1CD}" destId="{004145B9-1541-C743-9DA0-A82B51BB1658}" srcOrd="13" destOrd="0" presId="urn:microsoft.com/office/officeart/2008/layout/LinedList"/>
    <dgm:cxn modelId="{C36AE82F-F840-4840-8104-74240309FD41}" type="presParOf" srcId="{004145B9-1541-C743-9DA0-A82B51BB1658}" destId="{D6797C11-5D43-1848-A8A2-169FC2E3E1B6}" srcOrd="0" destOrd="0" presId="urn:microsoft.com/office/officeart/2008/layout/LinedList"/>
    <dgm:cxn modelId="{20925AB4-7D9D-BC45-93DE-9A103ABB883C}" type="presParOf" srcId="{004145B9-1541-C743-9DA0-A82B51BB1658}" destId="{02C18A91-A754-8048-BCE8-196A34146D0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0AEA0-E29A-A449-93C6-8AC30781D5A7}">
      <dsp:nvSpPr>
        <dsp:cNvPr id="0" name=""/>
        <dsp:cNvSpPr/>
      </dsp:nvSpPr>
      <dsp:spPr>
        <a:xfrm>
          <a:off x="0" y="56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7B646A-F77E-644D-B5EC-B670F794890E}">
      <dsp:nvSpPr>
        <dsp:cNvPr id="0" name=""/>
        <dsp:cNvSpPr/>
      </dsp:nvSpPr>
      <dsp:spPr>
        <a:xfrm>
          <a:off x="0" y="562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Introduction </a:t>
          </a:r>
        </a:p>
      </dsp:txBody>
      <dsp:txXfrm>
        <a:off x="0" y="562"/>
        <a:ext cx="6683374" cy="657971"/>
      </dsp:txXfrm>
    </dsp:sp>
    <dsp:sp modelId="{D4816924-5032-094F-9278-F387CBE0B41F}">
      <dsp:nvSpPr>
        <dsp:cNvPr id="0" name=""/>
        <dsp:cNvSpPr/>
      </dsp:nvSpPr>
      <dsp:spPr>
        <a:xfrm>
          <a:off x="0" y="658533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557260"/>
                <a:satOff val="-2213"/>
                <a:lumOff val="140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57260"/>
                <a:satOff val="-2213"/>
                <a:lumOff val="140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57260"/>
                <a:satOff val="-2213"/>
                <a:lumOff val="140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557260"/>
              <a:satOff val="-2213"/>
              <a:lumOff val="1405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CA503B-81EE-0345-AF69-73D193656F75}">
      <dsp:nvSpPr>
        <dsp:cNvPr id="0" name=""/>
        <dsp:cNvSpPr/>
      </dsp:nvSpPr>
      <dsp:spPr>
        <a:xfrm>
          <a:off x="0" y="658533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Company background</a:t>
          </a:r>
        </a:p>
      </dsp:txBody>
      <dsp:txXfrm>
        <a:off x="0" y="658533"/>
        <a:ext cx="6683374" cy="657971"/>
      </dsp:txXfrm>
    </dsp:sp>
    <dsp:sp modelId="{ECBF6CC3-3062-BD48-82B1-C7E2BFEF04FF}">
      <dsp:nvSpPr>
        <dsp:cNvPr id="0" name=""/>
        <dsp:cNvSpPr/>
      </dsp:nvSpPr>
      <dsp:spPr>
        <a:xfrm>
          <a:off x="0" y="1316505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114520"/>
              <a:satOff val="-4426"/>
              <a:lumOff val="281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9D7EDF-726F-AB40-B2EF-71F5463DF938}">
      <dsp:nvSpPr>
        <dsp:cNvPr id="0" name=""/>
        <dsp:cNvSpPr/>
      </dsp:nvSpPr>
      <dsp:spPr>
        <a:xfrm>
          <a:off x="0" y="1316505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Problem: nature and scope </a:t>
          </a:r>
        </a:p>
      </dsp:txBody>
      <dsp:txXfrm>
        <a:off x="0" y="1316505"/>
        <a:ext cx="6683374" cy="657971"/>
      </dsp:txXfrm>
    </dsp:sp>
    <dsp:sp modelId="{F4342079-9C7F-8A44-92AC-BECD6A3FAC40}">
      <dsp:nvSpPr>
        <dsp:cNvPr id="0" name=""/>
        <dsp:cNvSpPr/>
      </dsp:nvSpPr>
      <dsp:spPr>
        <a:xfrm>
          <a:off x="0" y="1974476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671780"/>
              <a:satOff val="-6640"/>
              <a:lumOff val="4216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9FC0C8-A2C0-E641-9557-A6861B36C54E}">
      <dsp:nvSpPr>
        <dsp:cNvPr id="0" name=""/>
        <dsp:cNvSpPr/>
      </dsp:nvSpPr>
      <dsp:spPr>
        <a:xfrm>
          <a:off x="0" y="1974476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PESTLE ANALYSIS: green haven florist </a:t>
          </a:r>
        </a:p>
      </dsp:txBody>
      <dsp:txXfrm>
        <a:off x="0" y="1974476"/>
        <a:ext cx="6683374" cy="657971"/>
      </dsp:txXfrm>
    </dsp:sp>
    <dsp:sp modelId="{579A4BD4-BE0F-E443-91C2-61EEB0100CDF}">
      <dsp:nvSpPr>
        <dsp:cNvPr id="0" name=""/>
        <dsp:cNvSpPr/>
      </dsp:nvSpPr>
      <dsp:spPr>
        <a:xfrm>
          <a:off x="0" y="263244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229041"/>
              <a:satOff val="-8853"/>
              <a:lumOff val="562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90F019-7B70-0C4F-8F75-FA27E287A6F7}">
      <dsp:nvSpPr>
        <dsp:cNvPr id="0" name=""/>
        <dsp:cNvSpPr/>
      </dsp:nvSpPr>
      <dsp:spPr>
        <a:xfrm>
          <a:off x="0" y="2632448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Causes and effect analysis: fishbone diagram</a:t>
          </a:r>
        </a:p>
      </dsp:txBody>
      <dsp:txXfrm>
        <a:off x="0" y="2632448"/>
        <a:ext cx="6683374" cy="657971"/>
      </dsp:txXfrm>
    </dsp:sp>
    <dsp:sp modelId="{0BF87003-532C-D64E-AEE2-09B24FDBF39B}">
      <dsp:nvSpPr>
        <dsp:cNvPr id="0" name=""/>
        <dsp:cNvSpPr/>
      </dsp:nvSpPr>
      <dsp:spPr>
        <a:xfrm>
          <a:off x="0" y="3290419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786301"/>
                <a:satOff val="-11066"/>
                <a:lumOff val="702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786301"/>
                <a:satOff val="-11066"/>
                <a:lumOff val="702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786301"/>
                <a:satOff val="-11066"/>
                <a:lumOff val="702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786301"/>
              <a:satOff val="-11066"/>
              <a:lumOff val="7027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33375B-0B89-E640-97C9-1E47B1225F53}">
      <dsp:nvSpPr>
        <dsp:cNvPr id="0" name=""/>
        <dsp:cNvSpPr/>
      </dsp:nvSpPr>
      <dsp:spPr>
        <a:xfrm>
          <a:off x="0" y="3290419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Conclusion </a:t>
          </a:r>
        </a:p>
      </dsp:txBody>
      <dsp:txXfrm>
        <a:off x="0" y="3290419"/>
        <a:ext cx="6683374" cy="657971"/>
      </dsp:txXfrm>
    </dsp:sp>
    <dsp:sp modelId="{B97AC5D4-C459-5047-8E70-F493A86BE034}">
      <dsp:nvSpPr>
        <dsp:cNvPr id="0" name=""/>
        <dsp:cNvSpPr/>
      </dsp:nvSpPr>
      <dsp:spPr>
        <a:xfrm>
          <a:off x="0" y="3948391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43561"/>
              <a:satOff val="-13279"/>
              <a:lumOff val="843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797C11-5D43-1848-A8A2-169FC2E3E1B6}">
      <dsp:nvSpPr>
        <dsp:cNvPr id="0" name=""/>
        <dsp:cNvSpPr/>
      </dsp:nvSpPr>
      <dsp:spPr>
        <a:xfrm>
          <a:off x="0" y="3948391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Reference</a:t>
          </a:r>
        </a:p>
      </dsp:txBody>
      <dsp:txXfrm>
        <a:off x="0" y="3948391"/>
        <a:ext cx="6683374" cy="657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90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564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27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511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71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528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98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60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225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711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26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18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0049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999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916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5684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935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461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  <p:sldLayoutId id="2147483918" r:id="rId12"/>
    <p:sldLayoutId id="2147483919" r:id="rId13"/>
    <p:sldLayoutId id="2147483920" r:id="rId14"/>
    <p:sldLayoutId id="2147483921" r:id="rId15"/>
    <p:sldLayoutId id="2147483922" r:id="rId16"/>
    <p:sldLayoutId id="2147483923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luxe-flowers.com/product/pink-white-mixed-flower-bouquet/" TargetMode="Externa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C69711-2FAD-8A68-4738-A3D3E2710CD4}"/>
              </a:ext>
            </a:extLst>
          </p:cNvPr>
          <p:cNvSpPr txBox="1"/>
          <p:nvPr/>
        </p:nvSpPr>
        <p:spPr>
          <a:xfrm>
            <a:off x="2297457" y="2427187"/>
            <a:ext cx="6918966" cy="2003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LCLM4004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Tasfia Amir 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ID:  2426107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 Anita Nan  </a:t>
            </a:r>
          </a:p>
          <a:p>
            <a:pPr algn="ctr">
              <a:lnSpc>
                <a:spcPct val="90000"/>
              </a:lnSpc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 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787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>
            <a:extLst>
              <a:ext uri="{FF2B5EF4-FFF2-40B4-BE49-F238E27FC236}">
                <a16:creationId xmlns:a16="http://schemas.microsoft.com/office/drawing/2014/main" id="{AE1EB769-7965-4547-B30C-A5F2F3243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650263-666E-446F-A4DF-BCF884D1B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2289CC-FB17-42AF-9863-0A76598E501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>
                <a:latin typeface="+mj-lt"/>
                <a:ea typeface="+mj-ea"/>
                <a:cs typeface="+mj-cs"/>
              </a:rPr>
              <a:t>Overview</a:t>
            </a:r>
            <a:endParaRPr lang="en-US" sz="4400" cap="all">
              <a:latin typeface="+mj-lt"/>
              <a:ea typeface="+mj-ea"/>
              <a:cs typeface="+mj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551D229D-FD94-832F-93DC-34C9835E12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0287096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787353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D1C0F6D-5AB0-457D-A2E5-4B8E77E39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56A97F-536A-4D70-BE3C-46ED7477A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8F27DD5-AB09-4348-AEAE-38DD5BF3B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4159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0FCFA3-2DAF-D4F7-8311-0B74B6D25C94}"/>
              </a:ext>
            </a:extLst>
          </p:cNvPr>
          <p:cNvSpPr txBox="1"/>
          <p:nvPr/>
        </p:nvSpPr>
        <p:spPr>
          <a:xfrm>
            <a:off x="914400" y="643466"/>
            <a:ext cx="3418784" cy="43084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cap="all" dirty="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E0E8D3D-4A15-4463-930C-D0E52B7BA3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5482" y="2124228"/>
            <a:ext cx="7082118" cy="16762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57150" marR="0" lvl="0" algn="just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r>
              <a:rPr kumimoji="0" lang="en-US" altLang="en-US" b="0" i="0" u="none" strike="noStrike" cap="all" normalizeH="0" dirty="0">
                <a:ln>
                  <a:noFill/>
                </a:ln>
              </a:rPr>
              <a:t>In this presentation i will be explaining the key factors of why the green haven florist is having 30% sales drop and I identif</a:t>
            </a:r>
            <a:r>
              <a:rPr lang="en-US" altLang="en-US" cap="all" dirty="0"/>
              <a:t>y the key problems the business is facing. I will be talking about nature and scope of the business along with pestle analysis that are impacting the business </a:t>
            </a:r>
            <a:r>
              <a:rPr kumimoji="0" lang="en-US" altLang="en-US" b="0" i="0" u="none" strike="noStrike" cap="all" normalizeH="0" dirty="0">
                <a:ln>
                  <a:noFill/>
                </a:ln>
              </a:rPr>
              <a:t>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22BA091-022A-4EB4-BBA0-0309BF5F9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87"/>
          <a:stretch/>
        </p:blipFill>
        <p:spPr>
          <a:xfrm>
            <a:off x="0" y="5430644"/>
            <a:ext cx="12192000" cy="142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175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80DF651B-0216-4CE1-9993-9C81C4629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49D7307-36F7-47F8-9931-AB5BAC7C4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295ED52-E90A-465D-88C0-893C6EF48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2">
            <a:extLst>
              <a:ext uri="{FF2B5EF4-FFF2-40B4-BE49-F238E27FC236}">
                <a16:creationId xmlns:a16="http://schemas.microsoft.com/office/drawing/2014/main" id="{2921021B-E928-4355-9554-162D5B68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98F1ED-E15E-4A4F-A33F-1F14053F6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3A4950-C73F-E769-A98A-ED209E208E5C}"/>
              </a:ext>
            </a:extLst>
          </p:cNvPr>
          <p:cNvSpPr txBox="1"/>
          <p:nvPr/>
        </p:nvSpPr>
        <p:spPr>
          <a:xfrm>
            <a:off x="4622625" y="1044894"/>
            <a:ext cx="6672887" cy="476820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Family-run florist located in Norwich, UK, established in 2016.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Founded by partners Liam and Priya Patel.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Offers bespoke, handcrafted floral arrangements for all occasions.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Specializes in eco-friendly packaging and sustainably sourced flowers.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Provides in-store services, online ordering, and local delivery.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Known for warm, personalized customer service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Serves a wide customer base, including individuals, corporate clients, and weddings.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Strong community focus, supporting local growers and reducing waste.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300" b="0" i="0" u="none" strike="noStrike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300" b="0" i="0" u="none" strike="noStrike" cap="all" dirty="0"/>
              <a:t>Currently evaluating operations using the 4Ms framework (Man, Material, Method, Machine) to improve efficiency and adapt to market changes</a:t>
            </a:r>
            <a:r>
              <a:rPr lang="en-US" sz="1050" b="0" i="0" u="none" strike="noStrike" cap="all" dirty="0"/>
              <a:t>.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971C7DD-6CA4-4C72-AB0A-8DE10B613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74239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A3197D8-B714-90EF-90B3-8D3BCC975274}"/>
              </a:ext>
            </a:extLst>
          </p:cNvPr>
          <p:cNvSpPr txBox="1"/>
          <p:nvPr/>
        </p:nvSpPr>
        <p:spPr>
          <a:xfrm>
            <a:off x="4465045" y="337781"/>
            <a:ext cx="3807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Company background</a:t>
            </a:r>
          </a:p>
        </p:txBody>
      </p:sp>
      <p:pic>
        <p:nvPicPr>
          <p:cNvPr id="4100" name="Picture 4" descr="Mothersday Pink &amp; White Mixed Flower Bouquet - LUXE Flowers - Eton, Windsor  Florist">
            <a:extLst>
              <a:ext uri="{FF2B5EF4-FFF2-40B4-BE49-F238E27FC236}">
                <a16:creationId xmlns:a16="http://schemas.microsoft.com/office/drawing/2014/main" id="{F647F8CD-CDDC-AD4D-7622-B964FCE639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8385" y="0"/>
            <a:ext cx="501343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207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A0F5A1-4140-3F05-C491-8EB0C364FCF5}"/>
              </a:ext>
            </a:extLst>
          </p:cNvPr>
          <p:cNvSpPr txBox="1"/>
          <p:nvPr/>
        </p:nvSpPr>
        <p:spPr>
          <a:xfrm>
            <a:off x="1540216" y="566678"/>
            <a:ext cx="826994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Nature of Green Haven Florists</a:t>
            </a:r>
          </a:p>
          <a:p>
            <a:pPr algn="l">
              <a:buNone/>
            </a:pPr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Operates in the retail and floral service industry.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Likely a privately owned small enterprise, founded by Liam and Priya Patel in 2016.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Specializes in bespoke floral arrangements with a focus on creativity, quality, and personal service. </a:t>
            </a:r>
            <a:r>
              <a:rPr lang="en-GB" dirty="0"/>
              <a:t>(Berman &amp; Evans, 2020). </a:t>
            </a:r>
            <a:endParaRPr lang="en-GB" i="0" u="none" strike="noStrike" dirty="0">
              <a:solidFill>
                <a:srgbClr val="000000"/>
              </a:solidFill>
              <a:effectLst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Emphasizes eco-friendly packaging and locally sourced blooms, appealing to environmentally conscious consumers. </a:t>
            </a:r>
            <a:r>
              <a:rPr lang="en-GB" dirty="0"/>
              <a:t>(Jones &amp; Robinson, 2012).</a:t>
            </a:r>
            <a:endParaRPr lang="en-GB" i="0" u="none" strike="noStrike" dirty="0">
              <a:solidFill>
                <a:srgbClr val="000000"/>
              </a:solidFill>
              <a:effectLst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Provides in-store services, including walk-in sales, as well as online orders for delivery to local clients. </a:t>
            </a:r>
            <a:r>
              <a:rPr lang="en-GB" dirty="0"/>
              <a:t>(Kotler et al., 2019)</a:t>
            </a:r>
            <a:endParaRPr lang="en-GB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1868-C562-7940-0315-3544784964BA}"/>
              </a:ext>
            </a:extLst>
          </p:cNvPr>
          <p:cNvSpPr txBox="1"/>
          <p:nvPr/>
        </p:nvSpPr>
        <p:spPr>
          <a:xfrm>
            <a:off x="1540216" y="3624209"/>
            <a:ext cx="856577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Scope of Green Haven Florists</a:t>
            </a:r>
          </a:p>
          <a:p>
            <a:pPr algn="l">
              <a:buNone/>
            </a:pPr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Primarily a local operation, serving Norwich and surrounding communities.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Offers a variety of floral products, including bouquets, arrangements for events, corporate gifts, and wedding flowers. </a:t>
            </a:r>
            <a:r>
              <a:rPr lang="en-GB" dirty="0"/>
              <a:t>(Kotler et al., 2019).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May provide special services, such as catering for weddings or events and customized floral designs.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Targets a broad customer base, including local residents , businesses, event planners, and environmentally conscious consumers.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Maintains a digital presence via a website, social media, and online review platforms, though it currently requires modernization</a:t>
            </a:r>
          </a:p>
        </p:txBody>
      </p:sp>
    </p:spTree>
    <p:extLst>
      <p:ext uri="{BB962C8B-B14F-4D97-AF65-F5344CB8AC3E}">
        <p14:creationId xmlns:p14="http://schemas.microsoft.com/office/powerpoint/2010/main" val="3345297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C9A31B-51A4-4694-E0F1-893968AD2DE4}"/>
              </a:ext>
            </a:extLst>
          </p:cNvPr>
          <p:cNvSpPr txBox="1"/>
          <p:nvPr/>
        </p:nvSpPr>
        <p:spPr>
          <a:xfrm>
            <a:off x="959253" y="1203967"/>
            <a:ext cx="9067616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Political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Brexit-related import regulations affecting flower availability and prices (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e.g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dealys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 in receiving  flowers, higher prices of flowers for both florist and customers.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Local council policies impacting small business operations and support (e.g. grants and funding available to small businesses).</a:t>
            </a: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Economic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Rising costs of imported flowers due to inflation and supply chain disruptions.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Increased operational expenses (rent, utilities, packaging).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Consumers seeking cheaper alternatives from larger </a:t>
            </a:r>
            <a:r>
              <a:rPr lang="en-GB" sz="2000" dirty="0">
                <a:solidFill>
                  <a:srgbClr val="000000"/>
                </a:solidFill>
              </a:rPr>
              <a:t>supermarkets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Social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Shift toward online shopping and home delivery for convenience.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Growing preference for sustainable, eco-friendly products and packaging 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Customers value personalized service and bespoke floral arrangements.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8FAFBA-3893-F539-7280-0D15BED01462}"/>
              </a:ext>
            </a:extLst>
          </p:cNvPr>
          <p:cNvSpPr txBox="1"/>
          <p:nvPr/>
        </p:nvSpPr>
        <p:spPr>
          <a:xfrm>
            <a:off x="2688995" y="141890"/>
            <a:ext cx="2930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PESTEL ANALYSIS </a:t>
            </a:r>
          </a:p>
        </p:txBody>
      </p:sp>
    </p:spTree>
    <p:extLst>
      <p:ext uri="{BB962C8B-B14F-4D97-AF65-F5344CB8AC3E}">
        <p14:creationId xmlns:p14="http://schemas.microsoft.com/office/powerpoint/2010/main" val="1118453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D1C0F6D-5AB0-457D-A2E5-4B8E77E39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D56A97F-536A-4D70-BE3C-46ED7477A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C8F27DD5-AB09-4348-AEAE-38DD5BF3B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4159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CB7018-57B7-B760-F8B7-8F9FB6784F62}"/>
              </a:ext>
            </a:extLst>
          </p:cNvPr>
          <p:cNvSpPr txBox="1"/>
          <p:nvPr/>
        </p:nvSpPr>
        <p:spPr>
          <a:xfrm>
            <a:off x="462875" y="358377"/>
            <a:ext cx="11726077" cy="57859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b="1" i="0" u="none" strike="noStrike" cap="all" dirty="0"/>
              <a:t>Technological</a:t>
            </a:r>
            <a:endParaRPr lang="en-US" b="0" i="0" u="none" strike="noStrike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Need for an updated website and e-commerce platform.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Importance of digital marketing and social media engagement.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Competitors leveraging technology for online orders and same-day delivery.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600" b="0" i="0" u="none" strike="noStrike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b="1" i="0" u="none" strike="noStrike" cap="all" dirty="0"/>
              <a:t>Environmental</a:t>
            </a:r>
            <a:endParaRPr lang="en-US" b="0" i="0" u="none" strike="noStrike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Commitment to biodegradable packaging and locally sourced flowers.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Consumer expectations for sustainable and environmentally friendly practices.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1600" b="1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b="1" i="0" u="none" strike="noStrike" cap="all" dirty="0"/>
              <a:t>Legal</a:t>
            </a:r>
            <a:endParaRPr lang="en-US" b="0" i="0" u="none" strike="noStrike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Compliance with health &amp; safety regulations for staff and products.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Employment laws affecting hiring and </a:t>
            </a:r>
            <a:r>
              <a:rPr lang="en-US" sz="1600" cap="all" dirty="0"/>
              <a:t>pay</a:t>
            </a:r>
            <a:r>
              <a:rPr lang="en-US" sz="1600" b="0" i="0" u="none" strike="noStrike" cap="all" dirty="0"/>
              <a:t>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b="0" i="0" u="none" strike="noStrike" cap="all" dirty="0"/>
              <a:t>Regulations around packaging materials and waste disposal.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522BA091-022A-4EB4-BBA0-0309BF5F9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87"/>
          <a:stretch/>
        </p:blipFill>
        <p:spPr>
          <a:xfrm>
            <a:off x="0" y="5430644"/>
            <a:ext cx="12192000" cy="142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889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95941A9-F1A6-1E1A-EF7A-963A500E7913}"/>
              </a:ext>
            </a:extLst>
          </p:cNvPr>
          <p:cNvSpPr/>
          <p:nvPr/>
        </p:nvSpPr>
        <p:spPr>
          <a:xfrm>
            <a:off x="966746" y="887544"/>
            <a:ext cx="2016691" cy="926926"/>
          </a:xfrm>
          <a:prstGeom prst="round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Man</a:t>
            </a:r>
            <a:r>
              <a:rPr lang="en-US" dirty="0"/>
              <a:t>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278D288-AB18-6848-E421-062E4F3D152A}"/>
              </a:ext>
            </a:extLst>
          </p:cNvPr>
          <p:cNvSpPr/>
          <p:nvPr/>
        </p:nvSpPr>
        <p:spPr>
          <a:xfrm>
            <a:off x="5738559" y="887544"/>
            <a:ext cx="2471738" cy="971550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Material</a:t>
            </a:r>
            <a:r>
              <a:rPr lang="en-US" dirty="0"/>
              <a:t>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D6A375F-CC15-AC1D-F211-2ECD12D792BB}"/>
              </a:ext>
            </a:extLst>
          </p:cNvPr>
          <p:cNvSpPr/>
          <p:nvPr/>
        </p:nvSpPr>
        <p:spPr>
          <a:xfrm>
            <a:off x="952072" y="5565513"/>
            <a:ext cx="2392471" cy="1039954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Method</a:t>
            </a:r>
            <a:r>
              <a:rPr lang="en-US" dirty="0"/>
              <a:t>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2991D9F-A3F1-9470-B75F-0839EB30B51A}"/>
              </a:ext>
            </a:extLst>
          </p:cNvPr>
          <p:cNvSpPr/>
          <p:nvPr/>
        </p:nvSpPr>
        <p:spPr>
          <a:xfrm>
            <a:off x="6442507" y="5731751"/>
            <a:ext cx="2472912" cy="1000125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Machine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3E8FFB8-9D46-534F-1AC0-642DD7BE4C1E}"/>
              </a:ext>
            </a:extLst>
          </p:cNvPr>
          <p:cNvSpPr/>
          <p:nvPr/>
        </p:nvSpPr>
        <p:spPr>
          <a:xfrm>
            <a:off x="10225414" y="3429000"/>
            <a:ext cx="1966586" cy="923330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30% dropping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 sales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2185E2B-536B-3AE9-FA24-F686194C8390}"/>
              </a:ext>
            </a:extLst>
          </p:cNvPr>
          <p:cNvCxnSpPr>
            <a:cxnSpLocks/>
          </p:cNvCxnSpPr>
          <p:nvPr/>
        </p:nvCxnSpPr>
        <p:spPr>
          <a:xfrm>
            <a:off x="966746" y="3890665"/>
            <a:ext cx="9252000" cy="0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6162F97-64B3-05EA-7D27-86904EDC714F}"/>
              </a:ext>
            </a:extLst>
          </p:cNvPr>
          <p:cNvCxnSpPr>
            <a:stCxn id="2" idx="2"/>
          </p:cNvCxnSpPr>
          <p:nvPr/>
        </p:nvCxnSpPr>
        <p:spPr>
          <a:xfrm>
            <a:off x="1975092" y="1814470"/>
            <a:ext cx="1730634" cy="207619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6684FF7-13FD-F04A-7E2F-64DB82D0ACDE}"/>
              </a:ext>
            </a:extLst>
          </p:cNvPr>
          <p:cNvCxnSpPr>
            <a:cxnSpLocks/>
          </p:cNvCxnSpPr>
          <p:nvPr/>
        </p:nvCxnSpPr>
        <p:spPr>
          <a:xfrm flipV="1">
            <a:off x="2428981" y="3890665"/>
            <a:ext cx="2691659" cy="1674847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2ECE235-93EF-70F7-A3CD-8A3760434DC9}"/>
              </a:ext>
            </a:extLst>
          </p:cNvPr>
          <p:cNvCxnSpPr>
            <a:stCxn id="3" idx="2"/>
          </p:cNvCxnSpPr>
          <p:nvPr/>
        </p:nvCxnSpPr>
        <p:spPr>
          <a:xfrm>
            <a:off x="6974428" y="1859094"/>
            <a:ext cx="2169572" cy="2031571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3200B2D-FDB0-F5C0-DB42-EB1C8C31CDF0}"/>
              </a:ext>
            </a:extLst>
          </p:cNvPr>
          <p:cNvCxnSpPr>
            <a:cxnSpLocks/>
            <a:stCxn id="6" idx="0"/>
          </p:cNvCxnSpPr>
          <p:nvPr/>
        </p:nvCxnSpPr>
        <p:spPr>
          <a:xfrm flipV="1">
            <a:off x="7678963" y="3912976"/>
            <a:ext cx="2016550" cy="181877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53EBF18-691F-085E-DE27-03D0ECEF2B38}"/>
              </a:ext>
            </a:extLst>
          </p:cNvPr>
          <p:cNvCxnSpPr>
            <a:cxnSpLocks/>
          </p:cNvCxnSpPr>
          <p:nvPr/>
        </p:nvCxnSpPr>
        <p:spPr>
          <a:xfrm flipH="1">
            <a:off x="772510" y="2774731"/>
            <a:ext cx="2002221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3734C5E-FF26-CB1C-3E54-8BF87DDBB20E}"/>
              </a:ext>
            </a:extLst>
          </p:cNvPr>
          <p:cNvCxnSpPr>
            <a:cxnSpLocks/>
          </p:cNvCxnSpPr>
          <p:nvPr/>
        </p:nvCxnSpPr>
        <p:spPr>
          <a:xfrm>
            <a:off x="2983437" y="3042745"/>
            <a:ext cx="2137203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7DB15174-7A48-C9AD-FD32-309E6D806960}"/>
              </a:ext>
            </a:extLst>
          </p:cNvPr>
          <p:cNvSpPr txBox="1"/>
          <p:nvPr/>
        </p:nvSpPr>
        <p:spPr>
          <a:xfrm>
            <a:off x="36509" y="2152981"/>
            <a:ext cx="2392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Not enough content on the website e.g. photos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FDA4492-4F1C-47BF-7AEB-C84E6AC57C01}"/>
              </a:ext>
            </a:extLst>
          </p:cNvPr>
          <p:cNvSpPr txBox="1"/>
          <p:nvPr/>
        </p:nvSpPr>
        <p:spPr>
          <a:xfrm>
            <a:off x="2848661" y="2128400"/>
            <a:ext cx="28478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Limited marketing skills </a:t>
            </a:r>
          </a:p>
          <a:p>
            <a:pPr algn="ctr"/>
            <a:r>
              <a:rPr lang="en-US" dirty="0"/>
              <a:t>(Liam and Priya are not well </a:t>
            </a:r>
          </a:p>
          <a:p>
            <a:pPr algn="ctr"/>
            <a:r>
              <a:rPr lang="en-US" dirty="0"/>
              <a:t>Trained) 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6A9154D-0626-D0E9-EB22-9DF3208B7622}"/>
              </a:ext>
            </a:extLst>
          </p:cNvPr>
          <p:cNvCxnSpPr>
            <a:cxnSpLocks/>
          </p:cNvCxnSpPr>
          <p:nvPr/>
        </p:nvCxnSpPr>
        <p:spPr>
          <a:xfrm>
            <a:off x="470684" y="5127925"/>
            <a:ext cx="2650888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792F2A4-BA57-6B26-055E-78756EED3608}"/>
              </a:ext>
            </a:extLst>
          </p:cNvPr>
          <p:cNvCxnSpPr>
            <a:cxnSpLocks/>
          </p:cNvCxnSpPr>
          <p:nvPr/>
        </p:nvCxnSpPr>
        <p:spPr>
          <a:xfrm flipV="1">
            <a:off x="3856773" y="4630724"/>
            <a:ext cx="2740776" cy="45599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07939A82-E680-6D38-355B-0B31CD5C027A}"/>
              </a:ext>
            </a:extLst>
          </p:cNvPr>
          <p:cNvSpPr txBox="1"/>
          <p:nvPr/>
        </p:nvSpPr>
        <p:spPr>
          <a:xfrm>
            <a:off x="411857" y="4481594"/>
            <a:ext cx="2932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Outdated website with poor</a:t>
            </a:r>
          </a:p>
          <a:p>
            <a:pPr algn="ctr"/>
            <a:r>
              <a:rPr lang="en-US" dirty="0"/>
              <a:t> navigation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B038592-B345-0CA4-F5FB-5AD5B4768B92}"/>
              </a:ext>
            </a:extLst>
          </p:cNvPr>
          <p:cNvSpPr txBox="1"/>
          <p:nvPr/>
        </p:nvSpPr>
        <p:spPr>
          <a:xfrm>
            <a:off x="4762943" y="3970352"/>
            <a:ext cx="2666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Not enough advertising on </a:t>
            </a:r>
          </a:p>
          <a:p>
            <a:pPr algn="ctr"/>
            <a:r>
              <a:rPr lang="en-US" dirty="0"/>
              <a:t>digital platforms 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61B23A1-AE74-A30E-C226-DA773AF8D561}"/>
              </a:ext>
            </a:extLst>
          </p:cNvPr>
          <p:cNvCxnSpPr/>
          <p:nvPr/>
        </p:nvCxnSpPr>
        <p:spPr>
          <a:xfrm flipH="1">
            <a:off x="5525494" y="5454868"/>
            <a:ext cx="2475186" cy="0"/>
          </a:xfrm>
          <a:prstGeom prst="line">
            <a:avLst/>
          </a:prstGeom>
          <a:ln w="254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E59EE1F4-7F73-5863-69DE-900D34AF0C85}"/>
              </a:ext>
            </a:extLst>
          </p:cNvPr>
          <p:cNvSpPr txBox="1"/>
          <p:nvPr/>
        </p:nvSpPr>
        <p:spPr>
          <a:xfrm>
            <a:off x="5481232" y="4808537"/>
            <a:ext cx="2774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No online help service </a:t>
            </a:r>
          </a:p>
          <a:p>
            <a:pPr algn="ctr"/>
            <a:r>
              <a:rPr lang="en-US" dirty="0"/>
              <a:t>e.g. online bot for questions 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1FE3F0C0-E406-B34B-B878-D7145EBCE68C}"/>
              </a:ext>
            </a:extLst>
          </p:cNvPr>
          <p:cNvCxnSpPr>
            <a:cxnSpLocks/>
          </p:cNvCxnSpPr>
          <p:nvPr/>
        </p:nvCxnSpPr>
        <p:spPr>
          <a:xfrm>
            <a:off x="8371490" y="5127925"/>
            <a:ext cx="249833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4C24ACE0-9AEF-2BD7-8F7D-67E462B16DF8}"/>
              </a:ext>
            </a:extLst>
          </p:cNvPr>
          <p:cNvSpPr txBox="1"/>
          <p:nvPr/>
        </p:nvSpPr>
        <p:spPr>
          <a:xfrm>
            <a:off x="8748051" y="4539049"/>
            <a:ext cx="3069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Outdated website, not friendly </a:t>
            </a:r>
          </a:p>
          <a:p>
            <a:pPr algn="ctr"/>
            <a:r>
              <a:rPr lang="en-US" dirty="0"/>
              <a:t>for every device 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E3CA6E2B-8812-C8BF-8207-00678B3D2779}"/>
              </a:ext>
            </a:extLst>
          </p:cNvPr>
          <p:cNvCxnSpPr>
            <a:cxnSpLocks/>
          </p:cNvCxnSpPr>
          <p:nvPr/>
        </p:nvCxnSpPr>
        <p:spPr>
          <a:xfrm flipH="1">
            <a:off x="6270120" y="3429000"/>
            <a:ext cx="2355474" cy="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1F74F7E5-DA9A-886C-8B1D-82EBE4A0EB20}"/>
              </a:ext>
            </a:extLst>
          </p:cNvPr>
          <p:cNvCxnSpPr/>
          <p:nvPr/>
        </p:nvCxnSpPr>
        <p:spPr>
          <a:xfrm>
            <a:off x="7918071" y="2756351"/>
            <a:ext cx="2451858" cy="2458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77292D9C-06B2-81C5-0EFC-989566F8C252}"/>
              </a:ext>
            </a:extLst>
          </p:cNvPr>
          <p:cNvSpPr txBox="1"/>
          <p:nvPr/>
        </p:nvSpPr>
        <p:spPr>
          <a:xfrm>
            <a:off x="7898091" y="2152981"/>
            <a:ext cx="25653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Higher costs, eco-friendly </a:t>
            </a:r>
          </a:p>
          <a:p>
            <a:pPr algn="ctr"/>
            <a:r>
              <a:rPr lang="en-US" dirty="0"/>
              <a:t>recyclable packaging 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2D64405-5082-8E56-EB0F-FABF2074A07C}"/>
              </a:ext>
            </a:extLst>
          </p:cNvPr>
          <p:cNvSpPr txBox="1"/>
          <p:nvPr/>
        </p:nvSpPr>
        <p:spPr>
          <a:xfrm>
            <a:off x="5047401" y="2807019"/>
            <a:ext cx="34241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Delays delivery from</a:t>
            </a:r>
          </a:p>
          <a:p>
            <a:pPr algn="ctr"/>
            <a:r>
              <a:rPr lang="en-US" dirty="0"/>
              <a:t>wholesalers causing stock shortage </a:t>
            </a:r>
          </a:p>
        </p:txBody>
      </p:sp>
    </p:spTree>
    <p:extLst>
      <p:ext uri="{BB962C8B-B14F-4D97-AF65-F5344CB8AC3E}">
        <p14:creationId xmlns:p14="http://schemas.microsoft.com/office/powerpoint/2010/main" val="3758957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2585039-CDA7-4B76-B013-776F970D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84" y="0"/>
            <a:ext cx="12173816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53D942-8031-42E8-88B4-E03A710E8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FD07472-970F-49B5-8994-ADEAA3148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930400" cy="6858002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2869BAE-8EC0-4D16-ACB8-F0CBFDD90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4" t="71774" r="2564"/>
          <a:stretch/>
        </p:blipFill>
        <p:spPr>
          <a:xfrm>
            <a:off x="18184" y="4822361"/>
            <a:ext cx="1911902" cy="203564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524A7AE-FFF7-4F70-9AEA-01A5DFF77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96" t="75007" r="30510"/>
          <a:stretch/>
        </p:blipFill>
        <p:spPr>
          <a:xfrm>
            <a:off x="297855" y="5471958"/>
            <a:ext cx="889881" cy="638482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37CABFE5-380D-0C7C-32D2-87BBC40816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2483" y="945930"/>
            <a:ext cx="9504022" cy="553369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Green Haven Florists is experiencing  a 30% drop in in-store sales due to falling foot traffic and the rise of other online competitors.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Rising costs for flowers and sustainable materials are reducing profitability.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An outdated website and poor digital presence limit the shop’s ability to attract in modern customers.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Customer demands for better delivery methods and subscriptions are not currently met.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New competitors with strong online marketing and pricing increase pressure.</a:t>
            </a:r>
          </a:p>
          <a:p>
            <a:pPr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Limited skills such as poor digital marketing skills slow the business’s ability to adapt and grow.</a:t>
            </a: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Despite challenges, Green Haven’s </a:t>
            </a:r>
            <a:r>
              <a:rPr lang="en-US" altLang="en-US" sz="1400" cap="all" dirty="0"/>
              <a:t>amazing </a:t>
            </a: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reputation, creativity, and eco-friendly values provide a solid foundation for recovery.</a:t>
            </a: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all" normalizeH="0" dirty="0">
              <a:ln>
                <a:noFill/>
              </a:ln>
            </a:endParaRPr>
          </a:p>
          <a:p>
            <a:pPr marL="28575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Modernizing the business especially promoting it online , make </a:t>
            </a:r>
            <a:r>
              <a:rPr lang="en-US" altLang="en-US" sz="1400" cap="all" dirty="0"/>
              <a:t>the </a:t>
            </a:r>
            <a:r>
              <a:rPr kumimoji="0" lang="en-US" altLang="en-US" sz="1400" i="0" u="none" strike="noStrike" cap="all" normalizeH="0" dirty="0">
                <a:ln>
                  <a:noFill/>
                </a:ln>
              </a:rPr>
              <a:t>website modern and up to date , will be essential for long term sustainability and help the business recover from the 30% sale drop and attract in more clients.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F71F90-FEE9-B24B-8846-CA4748375725}"/>
              </a:ext>
            </a:extLst>
          </p:cNvPr>
          <p:cNvSpPr txBox="1"/>
          <p:nvPr/>
        </p:nvSpPr>
        <p:spPr>
          <a:xfrm>
            <a:off x="-592397" y="15764"/>
            <a:ext cx="8433739" cy="9144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 dirty="0">
                <a:latin typeface="+mj-lt"/>
                <a:ea typeface="+mj-ea"/>
                <a:cs typeface="+mj-cs"/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1926116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80DF651B-0216-4CE1-9993-9C81C4629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9D7307-36F7-47F8-9931-AB5BAC7C4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FF7873-0DD0-4FEA-8FE9-8DD8AEA43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82284447-B84C-4C3B-98EA-03E44DB75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C717EB03-58B5-6A0C-A4F8-7B9F9F03D9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840" r="11645" b="-1"/>
          <a:stretch>
            <a:fillRect/>
          </a:stretch>
        </p:blipFill>
        <p:spPr>
          <a:xfrm>
            <a:off x="1" y="10"/>
            <a:ext cx="7552944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140E084-3765-4F4D-AD43-DDB439969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08202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DD2CF979-0F0E-4E68-A483-DBF0A635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570B523-832A-5F8F-F6D9-91FC598E70FE}"/>
              </a:ext>
            </a:extLst>
          </p:cNvPr>
          <p:cNvSpPr txBox="1"/>
          <p:nvPr/>
        </p:nvSpPr>
        <p:spPr>
          <a:xfrm>
            <a:off x="7753790" y="1314701"/>
            <a:ext cx="4192623" cy="37754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indent="-285750" algn="just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600" i="0" u="none" strike="noStrike" cap="all" dirty="0"/>
              <a:t>Florists in the UK – Market Research Report (2014‑2029)</a:t>
            </a:r>
            <a:r>
              <a:rPr lang="en-US" sz="1600" cap="all" dirty="0"/>
              <a:t> </a:t>
            </a:r>
            <a:r>
              <a:rPr lang="en-GB" sz="1600" dirty="0"/>
              <a:t>Florists in the UK – Market Research Report (2014–2029)</a:t>
            </a:r>
          </a:p>
          <a:p>
            <a:pPr algn="just"/>
            <a:endParaRPr lang="en-GB" sz="16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/>
              <a:t>IBISWorld, 2024. </a:t>
            </a:r>
            <a:r>
              <a:rPr lang="en-GB" sz="1600" i="1" dirty="0"/>
              <a:t>Florists in the UK – Market Research Report (2014–2029).</a:t>
            </a:r>
            <a:r>
              <a:rPr lang="en-GB" sz="1600" dirty="0" err="1"/>
              <a:t>acking</a:t>
            </a:r>
            <a:r>
              <a:rPr lang="en-GB" sz="1600" dirty="0"/>
              <a:t> British Blooms – NFU Report (2016) National Farmers’ Union (NFU), 2016. </a:t>
            </a:r>
            <a:r>
              <a:rPr lang="en-GB" sz="1600" i="1" dirty="0"/>
              <a:t>Backing British Blooms.</a:t>
            </a:r>
          </a:p>
          <a:p>
            <a:pPr algn="just"/>
            <a:endParaRPr lang="en-GB" sz="16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/>
              <a:t>Luxe Flowers – Pink &amp; White Mixed Flower Bouquet Luxe Flowers, n.d. </a:t>
            </a:r>
            <a:r>
              <a:rPr lang="en-GB" sz="1600" i="1" dirty="0"/>
              <a:t>Pink &amp; White Mixed </a:t>
            </a:r>
            <a:r>
              <a:rPr lang="en-GB" sz="1600" i="1" dirty="0" err="1"/>
              <a:t>Flo</a:t>
            </a:r>
            <a:r>
              <a:rPr lang="en-GB" sz="1600" dirty="0" err="1"/>
              <a:t>Kaufman</a:t>
            </a:r>
            <a:r>
              <a:rPr lang="en-GB" sz="1600" dirty="0"/>
              <a:t>. </a:t>
            </a:r>
          </a:p>
          <a:p>
            <a:pPr algn="just"/>
            <a:endParaRPr lang="en-GB" sz="16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/>
              <a:t>Global – 6Ms Production Glossary Kaufman Global, n.d. </a:t>
            </a:r>
            <a:r>
              <a:rPr lang="en-GB" sz="1600" i="1" dirty="0"/>
              <a:t>6Ms: Man, Machine, Material, Method, Mother Nature, Measurement.</a:t>
            </a:r>
            <a:r>
              <a:rPr lang="en-GB" sz="1600" dirty="0"/>
              <a:t> </a:t>
            </a:r>
            <a:r>
              <a:rPr lang="en-GB" sz="1600" i="1" dirty="0" err="1"/>
              <a:t>wer</a:t>
            </a:r>
            <a:r>
              <a:rPr lang="en-GB" sz="1600" i="1" dirty="0"/>
              <a:t> Bouquet</a:t>
            </a:r>
            <a:endParaRPr lang="en-GB" sz="1600" dirty="0"/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cap="all" dirty="0">
              <a:hlinkClick r:id="rId5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BFC56B-3ACC-6C24-6698-F3D4B503D1C2}"/>
              </a:ext>
            </a:extLst>
          </p:cNvPr>
          <p:cNvSpPr txBox="1"/>
          <p:nvPr/>
        </p:nvSpPr>
        <p:spPr>
          <a:xfrm>
            <a:off x="7753790" y="173420"/>
            <a:ext cx="1736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REFERENCE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267131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2233</TotalTime>
  <Words>953</Words>
  <Application>Microsoft Macintosh PowerPoint</Application>
  <PresentationFormat>Widescreen</PresentationFormat>
  <Paragraphs>124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Courier New</vt:lpstr>
      <vt:lpstr>Tw Cen MT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Tasfia Amir (2426107)</dc:creator>
  <cp:lastModifiedBy>Tasfia Amir (2426107)</cp:lastModifiedBy>
  <cp:revision>1</cp:revision>
  <dcterms:created xsi:type="dcterms:W3CDTF">2025-11-22T19:48:33Z</dcterms:created>
  <dcterms:modified xsi:type="dcterms:W3CDTF">2025-11-24T11:38:14Z</dcterms:modified>
</cp:coreProperties>
</file>