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70" r:id="rId4"/>
    <p:sldId id="271" r:id="rId5"/>
    <p:sldId id="272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3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D94CC-28D9-45EC-82AF-EED4365A7D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06018D-21A1-4326-8081-6321863BD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179AD-420B-4691-9ADA-F40D03405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32586-D80B-44EA-98E1-FC6653579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1201B-4518-44B8-8ACE-A1219B72E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025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9500D-4658-4E80-BD55-5AB51873D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18C05-6F1A-489B-9758-B0547D2BB9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26F35-72CA-40D5-B0B3-B89F30611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37ECF5-41FF-4A52-930A-F31E0B211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ECB5A-B114-481D-877E-148D81169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533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F8E6A-7560-4F06-B276-50941F754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D0D14A-1941-4CFC-8E8A-C53A68D2E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16CEA-DFA5-4DEB-8AEF-FA655CB98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01C23-CDCD-4B2E-864E-608C880E5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C7C24-E187-4B05-B307-2D3127644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121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98E3B-CA9E-472B-8861-2E1C6ACFE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65190-E852-43FD-BD1B-8821E9AB7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D1E12-281F-46B7-BECE-7D9ED19477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62C66D-AA7D-4B89-AE35-926D2CAD8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E30520-3161-4846-A440-33991B1B1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51595-1104-43A7-B21D-318F6C590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952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8294D-2C27-4177-815A-CBF3CEE52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9F0C1-4F69-4AB8-AFDB-802247AC6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A5B958-EE5E-452A-9761-7C91A71F0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1941CE-CB6C-4A0A-9FCE-D8E4DF1343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E84180-53CB-4A4E-A7D0-27B329D7A1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29730C-98F7-4B44-BC3D-F81A8C779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9D6793-0BB1-4DFA-BDC0-352D6B932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A6F792-C3FF-4D98-BAEC-FDBF5E5A5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8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AF2BC-2E2F-4989-87A5-20EF6AB98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A2C27A-F312-43C0-BA0B-FB2728B58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8A3CF3-118C-410B-98CC-C03B22B61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ABB307-ED68-4365-A3D5-0B79D6328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646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72D7CF-396F-45AE-A176-94F0105D8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A33E11-9CB3-4C1D-A950-7B6102EBE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AA11C-C527-47AC-BF84-87D5F6FD9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051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11C8B-FA22-4B44-8F59-579992D6E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85943-3657-4806-97C5-59ABAB7E5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422468-7BC2-41CE-9E56-48811B88DA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197362-F1CF-4191-B06B-7A3B60AC1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184175-261C-4345-904A-0F106B698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AC6B20-8AEF-4B3B-897C-7D5796BE5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97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00531-E65E-428D-A81B-7931F486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48493D-8662-4C89-8635-5D2BC70AA9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7C8EF8-2AAA-4D36-AB92-BF1F9B839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855AA-0877-4DF6-94A0-F0B0E1A5A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B2C0BF-FA99-4373-88E6-FEBE4D071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EABBE-A5C6-4B06-8636-3CC74D351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1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511A7-BC43-4E66-8002-6D051EBD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80116-32FF-4FAC-8F04-2605EE5E8F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F59DD-D9DF-451C-AF41-AD74C7FA7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1D24A-7EA0-438A-A424-0DB295FDB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46500-2003-4016-94A1-CDDA37CBB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46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C2B7E5-88E0-4434-9668-D072974FC5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23DF5-2124-447D-BC39-B70C82B55A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B984E-90E9-4E4F-99FE-157F3A5AC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C89C1-0CD2-4A8F-AEB3-AF89DC8F1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54443A-322E-43F7-8DCE-362BD4C00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882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B55971-685D-47C8-AA48-44A58CA8D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378BF8-1610-4DF9-8052-16014F4FBF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EE5A9-D64A-44D6-863C-E441A11C19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2198CA-9A97-4F5C-BF10-9334C43DDA0C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737AE-042A-4C42-8B3C-2320A68113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8132E-6537-4C3C-9BE0-77187FE683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05761-DE3F-419E-9C9B-B3332BB50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545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5.png"/><Relationship Id="rId7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17.png"/><Relationship Id="rId10" Type="http://schemas.openxmlformats.org/officeDocument/2006/relationships/image" Target="../media/image28.png"/><Relationship Id="rId4" Type="http://schemas.openxmlformats.org/officeDocument/2006/relationships/image" Target="../media/image16.png"/><Relationship Id="rId9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C0C7086-98D1-4576-A84F-207CFF159D34}"/>
              </a:ext>
            </a:extLst>
          </p:cNvPr>
          <p:cNvSpPr/>
          <p:nvPr/>
        </p:nvSpPr>
        <p:spPr>
          <a:xfrm>
            <a:off x="940654" y="2967335"/>
            <a:ext cx="1031069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Hair </a:t>
            </a:r>
            <a:r>
              <a:rPr lang="en-US" sz="5400" b="1" cap="none" spc="0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colour</a:t>
            </a:r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eye </a:t>
            </a:r>
            <a:r>
              <a:rPr lang="en-US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colour</a:t>
            </a:r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and </a:t>
            </a:r>
            <a:r>
              <a:rPr lang="en-GB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c</a:t>
            </a:r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lothing</a:t>
            </a:r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085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6993E9B-86D4-4A22-A72F-923E7EABFB0E}"/>
              </a:ext>
            </a:extLst>
          </p:cNvPr>
          <p:cNvGrpSpPr/>
          <p:nvPr/>
        </p:nvGrpSpPr>
        <p:grpSpPr>
          <a:xfrm>
            <a:off x="8860153" y="3953183"/>
            <a:ext cx="2329484" cy="1846660"/>
            <a:chOff x="1108386" y="2967335"/>
            <a:chExt cx="2329484" cy="184666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3CFDBB8F-0BE5-4D5F-9059-3F4BA232D287}"/>
                </a:ext>
              </a:extLst>
            </p:cNvPr>
            <p:cNvSpPr/>
            <p:nvPr/>
          </p:nvSpPr>
          <p:spPr>
            <a:xfrm>
              <a:off x="1108386" y="2967335"/>
              <a:ext cx="232948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Clothes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0F3698D-5BFF-47B1-B668-D998D6CA3688}"/>
                </a:ext>
              </a:extLst>
            </p:cNvPr>
            <p:cNvSpPr/>
            <p:nvPr/>
          </p:nvSpPr>
          <p:spPr>
            <a:xfrm>
              <a:off x="1266281" y="3890665"/>
              <a:ext cx="201369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err="1">
                  <a:ln w="12700">
                    <a:solidFill>
                      <a:schemeClr val="accent1"/>
                    </a:solidFill>
                    <a:prstDash val="solid"/>
                  </a:ln>
                  <a:pattFill prst="pct50">
                    <a:fgClr>
                      <a:schemeClr val="accent1"/>
                    </a:fgClr>
                    <a:bgClr>
                      <a:schemeClr val="accent1">
                        <a:lumMod val="20000"/>
                        <a:lumOff val="80000"/>
                      </a:schemeClr>
                    </a:bgClr>
                  </a:pattFill>
                  <a:effectLst>
                    <a:outerShdw dist="38100" dir="2640000" algn="bl" rotWithShape="0">
                      <a:schemeClr val="accent1"/>
                    </a:outerShdw>
                  </a:effectLst>
                </a:rPr>
                <a:t>Dilliad</a:t>
              </a:r>
              <a:endPara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22A474A3-65C0-4D46-B6D9-5A6023674B1F}"/>
              </a:ext>
            </a:extLst>
          </p:cNvPr>
          <p:cNvGrpSpPr/>
          <p:nvPr/>
        </p:nvGrpSpPr>
        <p:grpSpPr>
          <a:xfrm>
            <a:off x="975244" y="3953183"/>
            <a:ext cx="2048510" cy="1846660"/>
            <a:chOff x="5071745" y="2988129"/>
            <a:chExt cx="2048510" cy="18466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2108617-1D4C-4D7D-8CE3-200D5B1C1F2F}"/>
                </a:ext>
              </a:extLst>
            </p:cNvPr>
            <p:cNvSpPr/>
            <p:nvPr/>
          </p:nvSpPr>
          <p:spPr>
            <a:xfrm>
              <a:off x="5405747" y="2988129"/>
              <a:ext cx="1380506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Hair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B18593A-FDC8-47B9-9560-F1831FC6B21E}"/>
                </a:ext>
              </a:extLst>
            </p:cNvPr>
            <p:cNvSpPr/>
            <p:nvPr/>
          </p:nvSpPr>
          <p:spPr>
            <a:xfrm>
              <a:off x="5071745" y="3911459"/>
              <a:ext cx="2048510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err="1">
                  <a:ln w="12700">
                    <a:solidFill>
                      <a:schemeClr val="accent1"/>
                    </a:solidFill>
                    <a:prstDash val="solid"/>
                  </a:ln>
                  <a:pattFill prst="pct50">
                    <a:fgClr>
                      <a:schemeClr val="accent1"/>
                    </a:fgClr>
                    <a:bgClr>
                      <a:schemeClr val="accent1">
                        <a:lumMod val="20000"/>
                        <a:lumOff val="80000"/>
                      </a:schemeClr>
                    </a:bgClr>
                  </a:pattFill>
                  <a:effectLst>
                    <a:outerShdw dist="38100" dir="2640000" algn="bl" rotWithShape="0">
                      <a:schemeClr val="accent1"/>
                    </a:outerShdw>
                  </a:effectLst>
                </a:rPr>
                <a:t>Gwallt</a:t>
              </a:r>
              <a:endPara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DCCE1830-FC57-438A-8ED9-EA42EF2460AA}"/>
              </a:ext>
            </a:extLst>
          </p:cNvPr>
          <p:cNvGrpSpPr/>
          <p:nvPr/>
        </p:nvGrpSpPr>
        <p:grpSpPr>
          <a:xfrm>
            <a:off x="4997704" y="3953183"/>
            <a:ext cx="2046394" cy="1846660"/>
            <a:chOff x="8561673" y="2988129"/>
            <a:chExt cx="2046394" cy="184666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83410A2-88E1-4F83-A207-C077FF87F9B1}"/>
                </a:ext>
              </a:extLst>
            </p:cNvPr>
            <p:cNvSpPr/>
            <p:nvPr/>
          </p:nvSpPr>
          <p:spPr>
            <a:xfrm>
              <a:off x="8860153" y="2988129"/>
              <a:ext cx="1449436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</a:rPr>
                <a:t>Eyes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88C9088-6314-4B0B-81CC-41A43B1B7AAE}"/>
                </a:ext>
              </a:extLst>
            </p:cNvPr>
            <p:cNvSpPr/>
            <p:nvPr/>
          </p:nvSpPr>
          <p:spPr>
            <a:xfrm>
              <a:off x="8561673" y="3911459"/>
              <a:ext cx="204639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err="1" smtClean="0">
                  <a:ln w="12700">
                    <a:solidFill>
                      <a:schemeClr val="accent1"/>
                    </a:solidFill>
                    <a:prstDash val="solid"/>
                  </a:ln>
                  <a:pattFill prst="pct50">
                    <a:fgClr>
                      <a:schemeClr val="accent1"/>
                    </a:fgClr>
                    <a:bgClr>
                      <a:schemeClr val="accent1">
                        <a:lumMod val="20000"/>
                        <a:lumOff val="80000"/>
                      </a:schemeClr>
                    </a:bgClr>
                  </a:pattFill>
                  <a:effectLst>
                    <a:outerShdw dist="38100" dir="2640000" algn="bl" rotWithShape="0">
                      <a:schemeClr val="accent1"/>
                    </a:outerShdw>
                  </a:effectLst>
                </a:rPr>
                <a:t>llygaid</a:t>
              </a:r>
              <a:endPara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endParaRPr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7218571D-D1C3-46BA-9F1D-CD55943822A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162" y="1395663"/>
            <a:ext cx="2364673" cy="231604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995127B-6A4A-4E7F-AAA9-AE25F1177E4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565" y="2113121"/>
            <a:ext cx="2364672" cy="160385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07311AE-F6F2-4736-B7FE-CA74A823ED87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4965" y="1513506"/>
            <a:ext cx="2364672" cy="2198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98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>
            <a:extLst>
              <a:ext uri="{FF2B5EF4-FFF2-40B4-BE49-F238E27FC236}">
                <a16:creationId xmlns:a16="http://schemas.microsoft.com/office/drawing/2014/main" id="{E7C655E9-9D40-4E55-8C24-B56819EB85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370" y="2498688"/>
            <a:ext cx="7434767" cy="1608091"/>
          </a:xfrm>
          <a:prstGeom prst="rect">
            <a:avLst/>
          </a:prstGeom>
          <a:solidFill>
            <a:srgbClr val="FFFFFF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She/he has </a:t>
            </a:r>
            <a:r>
              <a:rPr lang="en-GB" sz="4000" dirty="0">
                <a:solidFill>
                  <a:schemeClr val="accent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 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hair.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gwallt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u="sng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sz="40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hi/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791372-FCF9-4E8B-BF51-6CF6CD088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771" y="257908"/>
            <a:ext cx="1928858" cy="18890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87E690-A528-4D81-A6BB-570AF79FB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6792" y="170511"/>
            <a:ext cx="1928858" cy="21654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90FACD-3846-4693-BC36-9753DCCE40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9229" y="2002255"/>
            <a:ext cx="2409000" cy="24414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28BCC8B-4CAE-4B0F-B418-B06C2F905C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8825" y="4420433"/>
            <a:ext cx="2944791" cy="2205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4FC931-D329-41FA-AF88-259FC20788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370" y="4300601"/>
            <a:ext cx="2557399" cy="2557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0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>
            <a:extLst>
              <a:ext uri="{FF2B5EF4-FFF2-40B4-BE49-F238E27FC236}">
                <a16:creationId xmlns:a16="http://schemas.microsoft.com/office/drawing/2014/main" id="{E7C655E9-9D40-4E55-8C24-B56819EB85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370" y="2498688"/>
            <a:ext cx="7434767" cy="1608091"/>
          </a:xfrm>
          <a:prstGeom prst="rect">
            <a:avLst/>
          </a:prstGeom>
          <a:solidFill>
            <a:srgbClr val="FFFFFF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She/he has </a:t>
            </a:r>
            <a:r>
              <a:rPr lang="en-GB" sz="4000" dirty="0">
                <a:solidFill>
                  <a:schemeClr val="accent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 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eyes.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dirty="0" err="1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llygaid</a:t>
            </a:r>
            <a:r>
              <a:rPr lang="en-GB" sz="40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u="sng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sz="40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hi/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CD697A-5602-488D-98A4-BF8BD96FD3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833" y="523587"/>
            <a:ext cx="2905145" cy="160809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E6F5A7-1FE2-4C3F-800A-F782EB79B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91" y="523587"/>
            <a:ext cx="2719465" cy="19848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B9FB89-E4EE-4FCC-8F7E-FEBD2C5783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1426" y="2131678"/>
            <a:ext cx="3820574" cy="25445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13C5AC-8BC9-4512-9920-A50287CE62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4842" y="4473789"/>
            <a:ext cx="2143125" cy="21431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8D8A8C-73D1-4E54-A6BF-71347B9E7E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6323" y="4676240"/>
            <a:ext cx="24384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11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>
            <a:extLst>
              <a:ext uri="{FF2B5EF4-FFF2-40B4-BE49-F238E27FC236}">
                <a16:creationId xmlns:a16="http://schemas.microsoft.com/office/drawing/2014/main" id="{E7C655E9-9D40-4E55-8C24-B56819EB85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6405" y="2624954"/>
            <a:ext cx="9119188" cy="1608091"/>
          </a:xfrm>
          <a:prstGeom prst="rect">
            <a:avLst/>
          </a:prstGeom>
          <a:solidFill>
            <a:srgbClr val="FFFFFF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She/he is wearing     </a:t>
            </a:r>
            <a:r>
              <a:rPr lang="en-GB" sz="4000" dirty="0">
                <a:solidFill>
                  <a:schemeClr val="accent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 ________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e’n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u="sng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sz="40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>
                <a:solidFill>
                  <a:srgbClr val="FFC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AB8FAD8A-84BB-408E-AF7E-D3464F7F2B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8782" y="5121927"/>
            <a:ext cx="7394435" cy="701357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u="none" strike="noStrike" dirty="0">
                <a:solidFill>
                  <a:srgbClr val="C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Welsh the colour comes after the noun!</a:t>
            </a:r>
            <a:r>
              <a:rPr lang="en-GB" sz="24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0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828634" y="3429000"/>
            <a:ext cx="1792852" cy="8980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Socks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C3897C-DA27-45DD-989C-2467FE7809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6790"/>
          <a:stretch/>
        </p:blipFill>
        <p:spPr>
          <a:xfrm>
            <a:off x="179403" y="770038"/>
            <a:ext cx="5298683" cy="6097438"/>
          </a:xfrm>
          <a:custGeom>
            <a:avLst/>
            <a:gdLst>
              <a:gd name="connsiteX0" fmla="*/ 2178155 w 5298683"/>
              <a:gd name="connsiteY0" fmla="*/ 0 h 6097438"/>
              <a:gd name="connsiteX1" fmla="*/ 5298683 w 5298683"/>
              <a:gd name="connsiteY1" fmla="*/ 3120527 h 6097438"/>
              <a:gd name="connsiteX2" fmla="*/ 3392805 w 5298683"/>
              <a:gd name="connsiteY2" fmla="*/ 5995828 h 6097438"/>
              <a:gd name="connsiteX3" fmla="*/ 3115184 w 5298683"/>
              <a:gd name="connsiteY3" fmla="*/ 6097438 h 6097438"/>
              <a:gd name="connsiteX4" fmla="*/ 1241127 w 5298683"/>
              <a:gd name="connsiteY4" fmla="*/ 6097438 h 6097438"/>
              <a:gd name="connsiteX5" fmla="*/ 963506 w 5298683"/>
              <a:gd name="connsiteY5" fmla="*/ 5995828 h 6097438"/>
              <a:gd name="connsiteX6" fmla="*/ 193210 w 5298683"/>
              <a:gd name="connsiteY6" fmla="*/ 5528477 h 6097438"/>
              <a:gd name="connsiteX7" fmla="*/ 0 w 5298683"/>
              <a:gd name="connsiteY7" fmla="*/ 5352876 h 6097438"/>
              <a:gd name="connsiteX8" fmla="*/ 0 w 5298683"/>
              <a:gd name="connsiteY8" fmla="*/ 888178 h 6097438"/>
              <a:gd name="connsiteX9" fmla="*/ 193210 w 5298683"/>
              <a:gd name="connsiteY9" fmla="*/ 712577 h 6097438"/>
              <a:gd name="connsiteX10" fmla="*/ 2178155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34442"/>
            <a:ext cx="1792852" cy="8980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sanau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5278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828634" y="3429000"/>
            <a:ext cx="1792852" cy="8980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shoes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2479744" cy="898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esgidiau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DB38A1-B260-4A11-AFC8-E8667CD06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891" y="2216403"/>
            <a:ext cx="4786304" cy="302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78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828634" y="3429000"/>
            <a:ext cx="1792852" cy="8980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skirt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2479744" cy="898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sgert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C94A83-D5FF-471A-A1D9-E640B46DD8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1875692"/>
            <a:ext cx="3910698" cy="3893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632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484821" y="3429000"/>
            <a:ext cx="2350221" cy="123678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trousers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2479744" cy="898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trowsus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CBA8A-0EC3-4146-86BD-304F07014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530" y="1724812"/>
            <a:ext cx="3537430" cy="462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0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774631" y="3452446"/>
            <a:ext cx="1900857" cy="12367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shirt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crys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814425-1813-43C6-B671-5B866031E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094" y="1695101"/>
            <a:ext cx="3251784" cy="4067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7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522948" y="3452447"/>
            <a:ext cx="2404224" cy="12367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 -shirt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Crys</a:t>
            </a: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-t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433FB6-AA20-4BDD-9162-E5B4F260A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374" y="1522657"/>
            <a:ext cx="4412796" cy="441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58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522948" y="3452447"/>
            <a:ext cx="2404224" cy="12367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Dress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Ffrog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3AC9F6-AF01-4BDE-A0A7-E40819C28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275" y="1375022"/>
            <a:ext cx="3305909" cy="4652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5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522948" y="3452447"/>
            <a:ext cx="2404224" cy="12367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coat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cot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7B699A-DB86-45A8-B18F-BA6A2FF606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42" r="19891"/>
          <a:stretch/>
        </p:blipFill>
        <p:spPr>
          <a:xfrm>
            <a:off x="773722" y="1608268"/>
            <a:ext cx="3447171" cy="4494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959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E3EE80-ABAC-4AD0-A9E7-3D491B77D428}"/>
              </a:ext>
            </a:extLst>
          </p:cNvPr>
          <p:cNvSpPr txBox="1"/>
          <p:nvPr/>
        </p:nvSpPr>
        <p:spPr>
          <a:xfrm>
            <a:off x="6522948" y="3452447"/>
            <a:ext cx="2404224" cy="12367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Hat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440B6-82E8-4B7A-BE6C-33B0C92D9406}"/>
              </a:ext>
            </a:extLst>
          </p:cNvPr>
          <p:cNvSpPr txBox="1"/>
          <p:nvPr/>
        </p:nvSpPr>
        <p:spPr>
          <a:xfrm>
            <a:off x="9178856" y="3429001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Het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08F6DC-0612-424E-B73D-545A894E8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394" y="2180492"/>
            <a:ext cx="4402636" cy="328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964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BBCF4E-1A2C-4DF5-8C65-0C3AF5AC4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475" y="578739"/>
            <a:ext cx="1821595" cy="20958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BB9E65-C631-44CA-A97F-0AC6FA9753D5}"/>
              </a:ext>
            </a:extLst>
          </p:cNvPr>
          <p:cNvSpPr txBox="1"/>
          <p:nvPr/>
        </p:nvSpPr>
        <p:spPr>
          <a:xfrm>
            <a:off x="527034" y="2633589"/>
            <a:ext cx="1536036" cy="90351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sanau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058F5A-0378-4058-92B5-123756DDE9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6959" y="807522"/>
            <a:ext cx="2163084" cy="13672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9BE704-70C1-48C3-A6AB-A8945B441CFE}"/>
              </a:ext>
            </a:extLst>
          </p:cNvPr>
          <p:cNvSpPr txBox="1"/>
          <p:nvPr/>
        </p:nvSpPr>
        <p:spPr>
          <a:xfrm>
            <a:off x="2348629" y="2413355"/>
            <a:ext cx="2479744" cy="898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esgidiau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1DFACE-E62B-4237-8164-C324B676C2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2262" y="609295"/>
            <a:ext cx="1812114" cy="18040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9843B2A-EBCB-405B-9383-A54D3E52FF9C}"/>
              </a:ext>
            </a:extLst>
          </p:cNvPr>
          <p:cNvSpPr txBox="1"/>
          <p:nvPr/>
        </p:nvSpPr>
        <p:spPr>
          <a:xfrm>
            <a:off x="5430592" y="2413355"/>
            <a:ext cx="1793944" cy="8980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sgert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39E88E-A0AA-4AD4-9E65-B1F39D19F6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3239" y="578739"/>
            <a:ext cx="1536036" cy="200866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5E5341-CE13-4CA0-B5AF-5F4620BDA6B7}"/>
              </a:ext>
            </a:extLst>
          </p:cNvPr>
          <p:cNvSpPr txBox="1"/>
          <p:nvPr/>
        </p:nvSpPr>
        <p:spPr>
          <a:xfrm>
            <a:off x="7481820" y="2564874"/>
            <a:ext cx="2038873" cy="78996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trowsus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A1DA71-3672-41B3-96C3-755C5B9889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8138" y="452814"/>
            <a:ext cx="1659451" cy="207664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E9EB783-B3EA-42BA-9734-B9D23FA76E92}"/>
              </a:ext>
            </a:extLst>
          </p:cNvPr>
          <p:cNvSpPr txBox="1"/>
          <p:nvPr/>
        </p:nvSpPr>
        <p:spPr>
          <a:xfrm>
            <a:off x="10029396" y="2413355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crys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AAAB948-B11C-4FD8-9929-2D038D2416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163" y="3402378"/>
            <a:ext cx="2479745" cy="247974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71F6444-AF8D-4273-81F4-81E522A0E358}"/>
              </a:ext>
            </a:extLst>
          </p:cNvPr>
          <p:cNvSpPr txBox="1"/>
          <p:nvPr/>
        </p:nvSpPr>
        <p:spPr>
          <a:xfrm>
            <a:off x="1156332" y="5882123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Crys</a:t>
            </a: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-t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4EB82CF-D27D-4CB5-A5E8-A54B714F98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7029" y="3454042"/>
            <a:ext cx="1688858" cy="237748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75470B8-4FED-484A-AFC2-E29F0058D828}"/>
              </a:ext>
            </a:extLst>
          </p:cNvPr>
          <p:cNvSpPr txBox="1"/>
          <p:nvPr/>
        </p:nvSpPr>
        <p:spPr>
          <a:xfrm>
            <a:off x="3921635" y="5882123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Ffrog</a:t>
            </a:r>
            <a:endParaRPr lang="en-US" sz="5400" b="1" dirty="0">
              <a:solidFill>
                <a:schemeClr val="accent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C659C33-9583-4F37-AC84-7B626064611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24871" y="3488760"/>
            <a:ext cx="1768581" cy="230698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0ED7273-85E4-47A7-9085-FEE19DB43D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42606" y="5426116"/>
            <a:ext cx="2710454" cy="17563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B36C87E-D182-4FA2-80EC-778D09AD92B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86167" y="3455551"/>
            <a:ext cx="2497067" cy="186415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52B8113-6A79-4D4E-95D6-475132AF0609}"/>
              </a:ext>
            </a:extLst>
          </p:cNvPr>
          <p:cNvSpPr txBox="1"/>
          <p:nvPr/>
        </p:nvSpPr>
        <p:spPr>
          <a:xfrm>
            <a:off x="9397236" y="5831531"/>
            <a:ext cx="1958068" cy="1236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Het</a:t>
            </a:r>
          </a:p>
        </p:txBody>
      </p:sp>
    </p:spTree>
    <p:extLst>
      <p:ext uri="{BB962C8B-B14F-4D97-AF65-F5344CB8AC3E}">
        <p14:creationId xmlns:p14="http://schemas.microsoft.com/office/powerpoint/2010/main" val="2743633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2" grpId="0"/>
      <p:bldP spid="14" grpId="0"/>
      <p:bldP spid="16" grpId="0"/>
      <p:bldP spid="18" grpId="0"/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oy, doll, drawing&#10;&#10;Description automatically generated">
            <a:extLst>
              <a:ext uri="{FF2B5EF4-FFF2-40B4-BE49-F238E27FC236}">
                <a16:creationId xmlns:a16="http://schemas.microsoft.com/office/drawing/2014/main" id="{219512EF-8A59-4AEE-8ECC-0A3E178DB7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06"/>
          <a:stretch/>
        </p:blipFill>
        <p:spPr>
          <a:xfrm>
            <a:off x="3052500" y="464495"/>
            <a:ext cx="6086999" cy="551921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E44314E-8700-4AB1-ABE8-387308CA063E}"/>
              </a:ext>
            </a:extLst>
          </p:cNvPr>
          <p:cNvSpPr/>
          <p:nvPr/>
        </p:nvSpPr>
        <p:spPr>
          <a:xfrm>
            <a:off x="218340" y="1206987"/>
            <a:ext cx="2988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gwallt</a:t>
            </a:r>
            <a:r>
              <a:rPr lang="en-GB" dirty="0"/>
              <a:t> ________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97DA43-4738-4AB1-B75B-6454473CAD7C}"/>
              </a:ext>
            </a:extLst>
          </p:cNvPr>
          <p:cNvSpPr/>
          <p:nvPr/>
        </p:nvSpPr>
        <p:spPr>
          <a:xfrm>
            <a:off x="8720653" y="1206987"/>
            <a:ext cx="29830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gwallt</a:t>
            </a:r>
            <a:r>
              <a:rPr lang="en-GB" dirty="0"/>
              <a:t> ________ </a:t>
            </a:r>
            <a:r>
              <a:rPr lang="en-GB" dirty="0" err="1"/>
              <a:t>gyda</a:t>
            </a:r>
            <a:r>
              <a:rPr lang="en-GB" dirty="0"/>
              <a:t> hi.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71DB07-E99A-469F-B48D-FBD94D4DBAE3}"/>
              </a:ext>
            </a:extLst>
          </p:cNvPr>
          <p:cNvSpPr/>
          <p:nvPr/>
        </p:nvSpPr>
        <p:spPr>
          <a:xfrm>
            <a:off x="218340" y="1965521"/>
            <a:ext cx="3126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 smtClean="0"/>
              <a:t>llygaid</a:t>
            </a:r>
            <a:r>
              <a:rPr lang="en-GB" dirty="0" smtClean="0"/>
              <a:t> </a:t>
            </a:r>
            <a:r>
              <a:rPr lang="en-GB" dirty="0"/>
              <a:t>________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495180-81B7-4F9C-B954-EDCE32D0D207}"/>
              </a:ext>
            </a:extLst>
          </p:cNvPr>
          <p:cNvSpPr/>
          <p:nvPr/>
        </p:nvSpPr>
        <p:spPr>
          <a:xfrm>
            <a:off x="8569521" y="1965521"/>
            <a:ext cx="30153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 smtClean="0"/>
              <a:t>llygaid</a:t>
            </a:r>
            <a:r>
              <a:rPr lang="en-GB" dirty="0" smtClean="0"/>
              <a:t> </a:t>
            </a:r>
            <a:r>
              <a:rPr lang="en-GB" dirty="0"/>
              <a:t>________ </a:t>
            </a:r>
            <a:r>
              <a:rPr lang="en-GB" dirty="0" err="1"/>
              <a:t>gyda</a:t>
            </a:r>
            <a:r>
              <a:rPr lang="en-GB" dirty="0"/>
              <a:t> hi.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2EE6BE8-0608-489C-A7E7-9583AEE79468}"/>
              </a:ext>
            </a:extLst>
          </p:cNvPr>
          <p:cNvSpPr/>
          <p:nvPr/>
        </p:nvSpPr>
        <p:spPr>
          <a:xfrm>
            <a:off x="231613" y="2724055"/>
            <a:ext cx="36597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 ________ ________.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092BFA-398D-40FE-9BB0-48230B62D494}"/>
              </a:ext>
            </a:extLst>
          </p:cNvPr>
          <p:cNvSpPr/>
          <p:nvPr/>
        </p:nvSpPr>
        <p:spPr>
          <a:xfrm>
            <a:off x="8351417" y="2724055"/>
            <a:ext cx="3721532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________.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DFB7AA-D878-4EF3-84E0-90F304EEFBD6}"/>
              </a:ext>
            </a:extLst>
          </p:cNvPr>
          <p:cNvSpPr/>
          <p:nvPr/>
        </p:nvSpPr>
        <p:spPr>
          <a:xfrm>
            <a:off x="231613" y="4409747"/>
            <a:ext cx="36597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 ________ ________.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7A966D-E20B-4300-B511-83E741C31A2B}"/>
              </a:ext>
            </a:extLst>
          </p:cNvPr>
          <p:cNvSpPr/>
          <p:nvPr/>
        </p:nvSpPr>
        <p:spPr>
          <a:xfrm>
            <a:off x="8351417" y="4034195"/>
            <a:ext cx="3721532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________.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655A21-0E49-440E-8E19-2E480A1409B8}"/>
              </a:ext>
            </a:extLst>
          </p:cNvPr>
          <p:cNvSpPr/>
          <p:nvPr/>
        </p:nvSpPr>
        <p:spPr>
          <a:xfrm>
            <a:off x="218340" y="5281681"/>
            <a:ext cx="36597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 ________ ________.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45DFEC-503B-42E5-BFF7-D4850EFC7D8A}"/>
              </a:ext>
            </a:extLst>
          </p:cNvPr>
          <p:cNvSpPr/>
          <p:nvPr/>
        </p:nvSpPr>
        <p:spPr>
          <a:xfrm>
            <a:off x="231613" y="5966195"/>
            <a:ext cx="36597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 ________ ________.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4E69BD-04B5-4A34-ADA3-D013B4BF0AFD}"/>
              </a:ext>
            </a:extLst>
          </p:cNvPr>
          <p:cNvSpPr/>
          <p:nvPr/>
        </p:nvSpPr>
        <p:spPr>
          <a:xfrm>
            <a:off x="8252127" y="5275461"/>
            <a:ext cx="3721532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________.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FD4635-3A72-49C6-B765-1AF227E73AA6}"/>
              </a:ext>
            </a:extLst>
          </p:cNvPr>
          <p:cNvSpPr/>
          <p:nvPr/>
        </p:nvSpPr>
        <p:spPr>
          <a:xfrm>
            <a:off x="8252127" y="5959975"/>
            <a:ext cx="3721532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hi’n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________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________.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82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146</Words>
  <Application>Microsoft Office PowerPoint</Application>
  <PresentationFormat>Widescreen</PresentationFormat>
  <Paragraphs>55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Scott</dc:creator>
  <cp:lastModifiedBy>Claire McKeown</cp:lastModifiedBy>
  <cp:revision>13</cp:revision>
  <dcterms:created xsi:type="dcterms:W3CDTF">2020-02-04T19:02:27Z</dcterms:created>
  <dcterms:modified xsi:type="dcterms:W3CDTF">2020-02-06T15:17:42Z</dcterms:modified>
</cp:coreProperties>
</file>