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business/business-news/coca-cola-enterprises-wins-community-sport-2485481" TargetMode="External"/><Relationship Id="rId2" Type="http://schemas.openxmlformats.org/officeDocument/2006/relationships/hyperlink" Target="http://www.mcdonalds.co.uk/ukhome/Sport/Football/LetsPlay/kit-scheme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magazine-18182541" TargetMode="External"/><Relationship Id="rId4" Type="http://schemas.openxmlformats.org/officeDocument/2006/relationships/hyperlink" Target="http://thelancet.com/pdfs/journals/lancet/PIIS0140-6736(14)60987-9.pd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3995" y="836990"/>
            <a:ext cx="8825658" cy="2677648"/>
          </a:xfrm>
        </p:spPr>
        <p:txBody>
          <a:bodyPr/>
          <a:lstStyle/>
          <a:p>
            <a:r>
              <a:rPr lang="en-GB" dirty="0" smtClean="0"/>
              <a:t>Obesity in Britain:</a:t>
            </a:r>
            <a:br>
              <a:rPr lang="en-GB" dirty="0" smtClean="0"/>
            </a:br>
            <a:r>
              <a:rPr lang="en-GB" dirty="0" smtClean="0"/>
              <a:t>Diet or Exercise?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Health and Exercise Psychology</a:t>
            </a:r>
          </a:p>
          <a:p>
            <a:r>
              <a:rPr lang="en-GB" dirty="0" smtClean="0"/>
              <a:t>Week </a:t>
            </a:r>
            <a:r>
              <a:rPr lang="en-GB" dirty="0" smtClean="0"/>
              <a:t>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226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Newspaper article…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Exercise is good…but it won’t help you lose weight.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208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Gluttony or Sloth </a:t>
            </a:r>
            <a:br>
              <a:rPr lang="en-GB" dirty="0" smtClean="0"/>
            </a:br>
            <a:r>
              <a:rPr lang="en-GB" sz="2200" dirty="0"/>
              <a:t>(Prentice &amp; </a:t>
            </a:r>
            <a:r>
              <a:rPr lang="en-GB" sz="2200" dirty="0" err="1"/>
              <a:t>Jebb</a:t>
            </a:r>
            <a:r>
              <a:rPr lang="en-GB" sz="2200" dirty="0"/>
              <a:t>, 1995) 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Ongoing</a:t>
            </a:r>
            <a:r>
              <a:rPr lang="en-GB" dirty="0" smtClean="0"/>
              <a:t> debate…</a:t>
            </a:r>
          </a:p>
          <a:p>
            <a:pPr lvl="1"/>
            <a:r>
              <a:rPr lang="en-GB" dirty="0" smtClean="0"/>
              <a:t>Affluent society </a:t>
            </a:r>
          </a:p>
          <a:p>
            <a:pPr lvl="1"/>
            <a:r>
              <a:rPr lang="en-GB" dirty="0" smtClean="0"/>
              <a:t>Palatable diet</a:t>
            </a:r>
          </a:p>
          <a:p>
            <a:pPr lvl="1"/>
            <a:r>
              <a:rPr lang="en-GB" dirty="0" smtClean="0"/>
              <a:t>Availability of food</a:t>
            </a:r>
          </a:p>
          <a:p>
            <a:pPr lvl="1"/>
            <a:r>
              <a:rPr lang="en-GB" dirty="0" smtClean="0"/>
              <a:t>Advertising </a:t>
            </a:r>
            <a:endParaRPr lang="en-GB" dirty="0"/>
          </a:p>
          <a:p>
            <a:pPr lvl="1"/>
            <a:r>
              <a:rPr lang="en-GB" dirty="0" smtClean="0"/>
              <a:t>Reduced energy needs</a:t>
            </a:r>
          </a:p>
          <a:p>
            <a:pPr lvl="1"/>
            <a:r>
              <a:rPr lang="en-GB" dirty="0" smtClean="0"/>
              <a:t>Avoidance of PA</a:t>
            </a:r>
          </a:p>
          <a:p>
            <a:endParaRPr lang="en-GB" dirty="0"/>
          </a:p>
          <a:p>
            <a:r>
              <a:rPr lang="en-GB" dirty="0" smtClean="0"/>
              <a:t>The role of big business…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103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companies – links to sport and exercise… </a:t>
            </a:r>
            <a:r>
              <a:rPr lang="en-GB" sz="2200" dirty="0"/>
              <a:t>Messages shared?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598228"/>
            <a:ext cx="9774302" cy="39005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Kit </a:t>
            </a:r>
            <a:r>
              <a:rPr lang="en-GB" dirty="0"/>
              <a:t>sponsorship – community sport  </a:t>
            </a:r>
          </a:p>
          <a:p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www.mcdonalds.co.uk/ukhome/Sport/Football/LetsPlay/kit-scheme.html#close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Community sport links</a:t>
            </a:r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www.walesonline.co.uk/business/business-news/coca-cola-enterprises-wins-community-sport-2485481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Brazil – World Cup 2014 – Coca Cola</a:t>
            </a:r>
            <a:endParaRPr lang="en-US" dirty="0" smtClean="0"/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thelancet.com/pdfs/journals/lancet/PIIS0140-6736(14)60987-9.pdf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London 2012 – Cadbury / McDonalds / Heineken </a:t>
            </a:r>
          </a:p>
          <a:p>
            <a:r>
              <a:rPr lang="en-GB" dirty="0" smtClean="0"/>
              <a:t>Largest </a:t>
            </a:r>
            <a:r>
              <a:rPr lang="en-GB" dirty="0" err="1" smtClean="0"/>
              <a:t>Mc</a:t>
            </a:r>
            <a:r>
              <a:rPr lang="en-GB" dirty="0" smtClean="0"/>
              <a:t> </a:t>
            </a:r>
            <a:r>
              <a:rPr lang="en-GB" dirty="0" err="1" smtClean="0"/>
              <a:t>Donalds</a:t>
            </a:r>
            <a:r>
              <a:rPr lang="en-GB" dirty="0" smtClean="0"/>
              <a:t> – 1500 seats Olympic Park</a:t>
            </a:r>
            <a:endParaRPr lang="en-US" dirty="0" smtClean="0"/>
          </a:p>
          <a:p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www.bbc.co.uk/news/magazine-18182541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7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simple balance?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Energy intake v energy expenditure?</a:t>
            </a:r>
          </a:p>
          <a:p>
            <a:endParaRPr lang="en-GB" dirty="0"/>
          </a:p>
          <a:p>
            <a:r>
              <a:rPr lang="en-GB" dirty="0" smtClean="0"/>
              <a:t>Debate: Is Physical Activity the Key?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role of Exercise </a:t>
            </a:r>
          </a:p>
          <a:p>
            <a:pPr lvl="1"/>
            <a:r>
              <a:rPr lang="en-GB" dirty="0" smtClean="0"/>
              <a:t>V</a:t>
            </a:r>
          </a:p>
          <a:p>
            <a:r>
              <a:rPr lang="en-GB" dirty="0" smtClean="0"/>
              <a:t>The role of diet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6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Evidence for your side of the argument…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Group 1: Low rates of PA</a:t>
            </a:r>
          </a:p>
          <a:p>
            <a:r>
              <a:rPr lang="en-GB" sz="3600" dirty="0"/>
              <a:t>Group 2: Nutrition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As the cause of the obesity ‘crisis’….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390064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Follow up on what you have covered during the debate…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Evidence to support claims that have been made.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701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</TotalTime>
  <Words>182</Words>
  <Application>Microsoft Office PowerPoint</Application>
  <PresentationFormat>Widescreen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Obesity in Britain: Diet or Exercise?</vt:lpstr>
      <vt:lpstr>Newspaper article…</vt:lpstr>
      <vt:lpstr>Gluttony or Sloth  (Prentice &amp; Jebb, 1995) </vt:lpstr>
      <vt:lpstr>Large companies – links to sport and exercise… Messages shared?</vt:lpstr>
      <vt:lpstr>A simple balance?</vt:lpstr>
      <vt:lpstr>Evidence for your side of the argument…</vt:lpstr>
      <vt:lpstr>Follow up on what you have covered during the debate…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Obesity in Britain: Diet or Exercise?</dc:title>
  <dc:creator>Connaughton, Declan</dc:creator>
  <cp:lastModifiedBy>Connaughton, Declan</cp:lastModifiedBy>
  <cp:revision>2</cp:revision>
  <dcterms:created xsi:type="dcterms:W3CDTF">2019-03-24T21:34:09Z</dcterms:created>
  <dcterms:modified xsi:type="dcterms:W3CDTF">2020-02-20T18:30:18Z</dcterms:modified>
</cp:coreProperties>
</file>