
<file path=[Content_Types].xml><?xml version="1.0" encoding="utf-8"?>
<Types xmlns="http://schemas.openxmlformats.org/package/2006/content-types">
  <Default Extension="emf" ContentType="image/x-em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autoCompressPictures="0">
  <p:sldMasterIdLst>
    <p:sldMasterId id="2147483663" r:id="rId1"/>
    <p:sldMasterId id="2147483708" r:id="rId2"/>
  </p:sldMasterIdLst>
  <p:notesMasterIdLst>
    <p:notesMasterId r:id="rId24"/>
  </p:notesMasterIdLst>
  <p:handoutMasterIdLst>
    <p:handoutMasterId r:id="rId25"/>
  </p:handoutMasterIdLst>
  <p:sldIdLst>
    <p:sldId id="327" r:id="rId3"/>
    <p:sldId id="258" r:id="rId4"/>
    <p:sldId id="311" r:id="rId5"/>
    <p:sldId id="312" r:id="rId6"/>
    <p:sldId id="313" r:id="rId7"/>
    <p:sldId id="268" r:id="rId8"/>
    <p:sldId id="314" r:id="rId9"/>
    <p:sldId id="328" r:id="rId10"/>
    <p:sldId id="315" r:id="rId11"/>
    <p:sldId id="316" r:id="rId12"/>
    <p:sldId id="317" r:id="rId13"/>
    <p:sldId id="318" r:id="rId14"/>
    <p:sldId id="264" r:id="rId15"/>
    <p:sldId id="319" r:id="rId16"/>
    <p:sldId id="320" r:id="rId17"/>
    <p:sldId id="321" r:id="rId18"/>
    <p:sldId id="322" r:id="rId19"/>
    <p:sldId id="323" r:id="rId20"/>
    <p:sldId id="324" r:id="rId21"/>
    <p:sldId id="325" r:id="rId22"/>
    <p:sldId id="265" r:id="rId23"/>
  </p:sldIdLst>
  <p:sldSz cx="9144000" cy="6858000" type="screen4x3"/>
  <p:notesSz cx="6858000" cy="9144000"/>
  <p:defaultTextStyle>
    <a:defPPr marR="0" lvl="0" algn="l" rtl="0">
      <a:lnSpc>
        <a:spcPct val="100000"/>
      </a:lnSpc>
      <a:spcBef>
        <a:spcPts val="0"/>
      </a:spcBef>
      <a:spcAft>
        <a:spcPts val="0"/>
      </a:spcAft>
    </a:defPPr>
    <a:lvl1pPr marR="0" lvl="0"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0" name="Jeffrey Holcomb" initials="" lastIdx="3" clrIdx="0"/>
  <p:cmAuthor id="1" name="Ruchi Sachdev" initials="" lastIdx="8" clrIdx="1"/>
  <p:cmAuthor id="2" name="Sarah Reusché" initials="" lastIdx="13" clrIdx="2"/>
  <p:cmAuthor id="3" name="Nitin Shankar" initials="" lastIdx="6" clrIdx="3"/>
  <p:cmAuthor id="4" name="Kristen Flathman" initials="" lastIdx="1" clrIdx="4"/>
  <p:cmAuthor id="5" name="Ben Schroeter" initials="" lastIdx="0" clrIdx="5"/>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7FA3"/>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DCF351B-A3C9-4ABA-AA31-20892548A9F3}" v="1" dt="2023-11-06T18:25:34.498"/>
  </p1510:revLst>
</p1510:revInfo>
</file>

<file path=ppt/tableStyles.xml><?xml version="1.0" encoding="utf-8"?>
<a:tblStyleLst xmlns:a="http://schemas.openxmlformats.org/drawingml/2006/main" def="{40F9630F-82C1-40B7-BC3A-925EFCFF5E92}">
  <a:tblStyle styleId="{40F9630F-82C1-40B7-BC3A-925EFCFF5E92}" styleName="Table_0">
    <a:wholeTbl>
      <a:tcTxStyle b="off" i="off">
        <a:font>
          <a:latin typeface="Arial"/>
          <a:ea typeface="Arial"/>
          <a:cs typeface="Arial"/>
        </a:font>
        <a:schemeClr val="dk1"/>
      </a:tcTxStyle>
      <a:tcStyle>
        <a:tcBdr>
          <a:left>
            <a:ln w="9525" cap="flat" cmpd="sng">
              <a:solidFill>
                <a:srgbClr val="000000">
                  <a:alpha val="0"/>
                </a:srgbClr>
              </a:solidFill>
              <a:prstDash val="solid"/>
              <a:round/>
              <a:headEnd type="none" w="med" len="med"/>
              <a:tailEnd type="none" w="med" len="med"/>
            </a:ln>
          </a:left>
          <a:right>
            <a:ln w="9525" cap="flat" cmpd="sng">
              <a:solidFill>
                <a:srgbClr val="000000">
                  <a:alpha val="0"/>
                </a:srgbClr>
              </a:solidFill>
              <a:prstDash val="solid"/>
              <a:round/>
              <a:headEnd type="none" w="med" len="med"/>
              <a:tailEnd type="none" w="med" len="med"/>
            </a:ln>
          </a:right>
          <a:top>
            <a:ln w="12700" cap="flat" cmpd="sng">
              <a:solidFill>
                <a:schemeClr val="accent1"/>
              </a:solidFill>
              <a:prstDash val="solid"/>
              <a:round/>
              <a:headEnd type="none" w="med" len="med"/>
              <a:tailEnd type="none" w="med" len="med"/>
            </a:ln>
          </a:top>
          <a:bottom>
            <a:ln w="12700" cap="flat" cmpd="sng">
              <a:solidFill>
                <a:schemeClr val="accent1"/>
              </a:solidFill>
              <a:prstDash val="solid"/>
              <a:round/>
              <a:headEnd type="none" w="med" len="med"/>
              <a:tailEnd type="none" w="med" len="med"/>
            </a:ln>
          </a:bottom>
          <a:insideH>
            <a:ln w="9525" cap="flat" cmpd="sng">
              <a:solidFill>
                <a:srgbClr val="000000">
                  <a:alpha val="0"/>
                </a:srgbClr>
              </a:solidFill>
              <a:prstDash val="solid"/>
              <a:round/>
              <a:headEnd type="none" w="med" len="med"/>
              <a:tailEnd type="none" w="med" len="med"/>
            </a:ln>
          </a:insideH>
          <a:insideV>
            <a:ln w="9525" cap="flat" cmpd="sng">
              <a:solidFill>
                <a:srgbClr val="000000">
                  <a:alpha val="0"/>
                </a:srgbClr>
              </a:solidFill>
              <a:prstDash val="solid"/>
              <a:round/>
              <a:headEnd type="none" w="med" len="med"/>
              <a:tailEnd type="none" w="med" len="med"/>
            </a:ln>
          </a:insideV>
        </a:tcBdr>
        <a:fill>
          <a:solidFill>
            <a:srgbClr val="FFFFFF">
              <a:alpha val="0"/>
            </a:srgbClr>
          </a:solidFill>
        </a:fill>
      </a:tcStyle>
    </a:wholeTbl>
    <a:band1H>
      <a:tcStyle>
        <a:tcBdr/>
        <a:fill>
          <a:solidFill>
            <a:schemeClr val="accent1">
              <a:alpha val="20000"/>
            </a:schemeClr>
          </a:solidFill>
        </a:fill>
      </a:tcStyle>
    </a:band1H>
    <a:band1V>
      <a:tcStyle>
        <a:tcBdr/>
        <a:fill>
          <a:solidFill>
            <a:schemeClr val="accent1">
              <a:alpha val="20000"/>
            </a:schemeClr>
          </a:solidFill>
        </a:fill>
      </a:tcStyle>
    </a:band1V>
    <a:lastCol>
      <a:tcTxStyle b="on" i="off"/>
      <a:tcStyle>
        <a:tcBdr/>
      </a:tcStyle>
    </a:lastCol>
    <a:firstCol>
      <a:tcTxStyle b="on" i="off"/>
      <a:tcStyle>
        <a:tcBdr/>
      </a:tcStyle>
    </a:firstCol>
    <a:lastRow>
      <a:tcTxStyle b="on" i="off"/>
      <a:tcStyle>
        <a:tcBdr>
          <a:top>
            <a:ln w="12700" cap="flat" cmpd="sng">
              <a:solidFill>
                <a:schemeClr val="accent1"/>
              </a:solidFill>
              <a:prstDash val="solid"/>
              <a:round/>
              <a:headEnd type="none" w="med" len="med"/>
              <a:tailEnd type="none" w="med" len="med"/>
            </a:ln>
          </a:top>
        </a:tcBdr>
        <a:fill>
          <a:solidFill>
            <a:srgbClr val="FFFFFF">
              <a:alpha val="0"/>
            </a:srgbClr>
          </a:solidFill>
        </a:fill>
      </a:tcStyle>
    </a:lastRow>
    <a:firstRow>
      <a:tcTxStyle b="on" i="off"/>
      <a:tcStyle>
        <a:tcBdr>
          <a:bottom>
            <a:ln w="12700" cap="flat" cmpd="sng">
              <a:solidFill>
                <a:schemeClr val="accent1"/>
              </a:solidFill>
              <a:prstDash val="solid"/>
              <a:round/>
              <a:headEnd type="none" w="med" len="med"/>
              <a:tailEnd type="none" w="med" len="med"/>
            </a:ln>
          </a:bottom>
        </a:tcBdr>
        <a:fill>
          <a:solidFill>
            <a:srgbClr val="FFFFFF">
              <a:alpha val="0"/>
            </a:srgbClr>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52029" autoAdjust="0"/>
    <p:restoredTop sz="86395" autoAdjust="0"/>
  </p:normalViewPr>
  <p:slideViewPr>
    <p:cSldViewPr snapToGrid="0" snapToObjects="1">
      <p:cViewPr varScale="1">
        <p:scale>
          <a:sx n="72" d="100"/>
          <a:sy n="72" d="100"/>
        </p:scale>
        <p:origin x="56" y="368"/>
      </p:cViewPr>
      <p:guideLst>
        <p:guide orient="horz" pos="2160"/>
        <p:guide pos="2880"/>
      </p:guideLst>
    </p:cSldViewPr>
  </p:slideViewPr>
  <p:outlineViewPr>
    <p:cViewPr>
      <p:scale>
        <a:sx n="33" d="100"/>
        <a:sy n="33" d="100"/>
      </p:scale>
      <p:origin x="0" y="-21712"/>
    </p:cViewPr>
  </p:outlineViewPr>
  <p:notesTextViewPr>
    <p:cViewPr>
      <p:scale>
        <a:sx n="3" d="2"/>
        <a:sy n="3" d="2"/>
      </p:scale>
      <p:origin x="0" y="0"/>
    </p:cViewPr>
  </p:notesTextViewPr>
  <p:sorterViewPr>
    <p:cViewPr>
      <p:scale>
        <a:sx n="100" d="100"/>
        <a:sy n="100" d="100"/>
      </p:scale>
      <p:origin x="0" y="0"/>
    </p:cViewPr>
  </p:sorterViewPr>
  <p:notesViewPr>
    <p:cSldViewPr snapToGrid="0" snapToObjects="1">
      <p:cViewPr varScale="1">
        <p:scale>
          <a:sx n="85" d="100"/>
          <a:sy n="85" d="100"/>
        </p:scale>
        <p:origin x="3802" y="48"/>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commentAuthors" Target="commentAuthors.xml"/><Relationship Id="rId3" Type="http://schemas.openxmlformats.org/officeDocument/2006/relationships/slide" Target="slides/slide1.xml"/><Relationship Id="rId21" Type="http://schemas.openxmlformats.org/officeDocument/2006/relationships/slide" Target="slides/slide19.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handoutMaster" Target="handoutMasters/handoutMaster1.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notesMaster" Target="notesMasters/notesMaster1.xml"/><Relationship Id="rId32" Type="http://schemas.microsoft.com/office/2015/10/relationships/revisionInfo" Target="revisionInfo.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viewProps" Target="viewProps.xml"/><Relationship Id="rId10" Type="http://schemas.openxmlformats.org/officeDocument/2006/relationships/slide" Target="slides/slide8.xml"/><Relationship Id="rId19" Type="http://schemas.openxmlformats.org/officeDocument/2006/relationships/slide" Target="slides/slide17.xml"/><Relationship Id="rId31" Type="http://schemas.microsoft.com/office/2016/11/relationships/changesInfo" Target="changesInfos/changesInfo1.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presProps" Target="presProps.xml"/><Relationship Id="rId30"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Helen Evans (Institute of Management and Health)" userId="d9a8b39e-a9d4-4d81-a719-001f6364ef6d" providerId="ADAL" clId="{BDCF351B-A3C9-4ABA-AA31-20892548A9F3}"/>
    <pc:docChg chg="custSel modSld sldOrd">
      <pc:chgData name="Helen Evans (Institute of Management and Health)" userId="d9a8b39e-a9d4-4d81-a719-001f6364ef6d" providerId="ADAL" clId="{BDCF351B-A3C9-4ABA-AA31-20892548A9F3}" dt="2023-11-06T18:25:34.497" v="14" actId="1076"/>
      <pc:docMkLst>
        <pc:docMk/>
      </pc:docMkLst>
      <pc:sldChg chg="addSp delSp modSp mod ord modClrScheme chgLayout">
        <pc:chgData name="Helen Evans (Institute of Management and Health)" userId="d9a8b39e-a9d4-4d81-a719-001f6364ef6d" providerId="ADAL" clId="{BDCF351B-A3C9-4ABA-AA31-20892548A9F3}" dt="2023-11-06T18:25:34.497" v="14" actId="1076"/>
        <pc:sldMkLst>
          <pc:docMk/>
          <pc:sldMk cId="0" sldId="265"/>
        </pc:sldMkLst>
        <pc:spChg chg="add del mod ord">
          <ac:chgData name="Helen Evans (Institute of Management and Health)" userId="d9a8b39e-a9d4-4d81-a719-001f6364ef6d" providerId="ADAL" clId="{BDCF351B-A3C9-4ABA-AA31-20892548A9F3}" dt="2023-11-06T18:25:26.308" v="12" actId="478"/>
          <ac:spMkLst>
            <pc:docMk/>
            <pc:sldMk cId="0" sldId="265"/>
            <ac:spMk id="2" creationId="{14FD4047-3F1C-45C2-B747-43127F1D7934}"/>
          </ac:spMkLst>
        </pc:spChg>
        <pc:spChg chg="add del mod ord">
          <ac:chgData name="Helen Evans (Institute of Management and Health)" userId="d9a8b39e-a9d4-4d81-a719-001f6364ef6d" providerId="ADAL" clId="{BDCF351B-A3C9-4ABA-AA31-20892548A9F3}" dt="2023-11-06T18:25:29.021" v="13" actId="478"/>
          <ac:spMkLst>
            <pc:docMk/>
            <pc:sldMk cId="0" sldId="265"/>
            <ac:spMk id="3" creationId="{0E46478D-7369-4DED-B2B2-271D66676722}"/>
          </ac:spMkLst>
        </pc:spChg>
        <pc:spChg chg="mod">
          <ac:chgData name="Helen Evans (Institute of Management and Health)" userId="d9a8b39e-a9d4-4d81-a719-001f6364ef6d" providerId="ADAL" clId="{BDCF351B-A3C9-4ABA-AA31-20892548A9F3}" dt="2023-11-06T18:25:23.737" v="11" actId="6549"/>
          <ac:spMkLst>
            <pc:docMk/>
            <pc:sldMk cId="0" sldId="265"/>
            <ac:spMk id="4" creationId="{AAB6F5EA-5ECA-46B3-8048-BBA0AFFBDC12}"/>
          </ac:spMkLst>
        </pc:spChg>
        <pc:picChg chg="mod">
          <ac:chgData name="Helen Evans (Institute of Management and Health)" userId="d9a8b39e-a9d4-4d81-a719-001f6364ef6d" providerId="ADAL" clId="{BDCF351B-A3C9-4ABA-AA31-20892548A9F3}" dt="2023-11-06T18:25:34.497" v="14" actId="1076"/>
          <ac:picMkLst>
            <pc:docMk/>
            <pc:sldMk cId="0" sldId="265"/>
            <ac:picMk id="13315" creationId="{8497BCA3-6598-4BD8-8C12-AEA60D0BADE3}"/>
          </ac:picMkLst>
        </pc:pic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2885CB01-6679-D646-ACB3-8B04B786C15F}" type="datetimeFigureOut">
              <a:rPr lang="en-US" smtClean="0"/>
              <a:t>11/6/2023</a:t>
            </a:fld>
            <a:endParaRPr lang="en-US" dirty="0"/>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82AC0F4D-8A6F-1C4A-B6BF-1558431E4F79}" type="slidenum">
              <a:rPr lang="en-US" smtClean="0"/>
              <a:t>‹#›</a:t>
            </a:fld>
            <a:endParaRPr lang="en-US" dirty="0"/>
          </a:p>
        </p:txBody>
      </p:sp>
    </p:spTree>
    <p:extLst>
      <p:ext uri="{BB962C8B-B14F-4D97-AF65-F5344CB8AC3E}">
        <p14:creationId xmlns:p14="http://schemas.microsoft.com/office/powerpoint/2010/main" val="3554063017"/>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2"/>
        <p:cNvGrpSpPr/>
        <p:nvPr/>
      </p:nvGrpSpPr>
      <p:grpSpPr>
        <a:xfrm>
          <a:off x="0" y="0"/>
          <a:ext cx="0" cy="0"/>
          <a:chOff x="0" y="0"/>
          <a:chExt cx="0" cy="0"/>
        </a:xfrm>
      </p:grpSpPr>
      <p:sp>
        <p:nvSpPr>
          <p:cNvPr id="3" name="Shape 3"/>
          <p:cNvSpPr txBox="1">
            <a:spLocks noGrp="1"/>
          </p:cNvSpPr>
          <p:nvPr>
            <p:ph type="hdr" idx="2"/>
          </p:nvPr>
        </p:nvSpPr>
        <p:spPr>
          <a:xfrm>
            <a:off x="0" y="0"/>
            <a:ext cx="2971799" cy="457200"/>
          </a:xfrm>
          <a:prstGeom prst="rect">
            <a:avLst/>
          </a:prstGeom>
          <a:noFill/>
          <a:ln>
            <a:noFill/>
          </a:ln>
        </p:spPr>
        <p:txBody>
          <a:bodyPr lIns="91425" tIns="91425" rIns="91425" bIns="91425" anchor="t" anchorCtr="0"/>
          <a:lstStyle>
            <a:lvl1pPr marL="0" marR="0" lvl="0" indent="0" algn="l" rtl="0">
              <a:spcBef>
                <a:spcPts val="0"/>
              </a:spcBef>
              <a:buNone/>
              <a:defRPr sz="1200" b="0" i="0" u="none" strike="noStrike" cap="none">
                <a:solidFill>
                  <a:schemeClr val="dk1"/>
                </a:solidFill>
                <a:latin typeface="Arial"/>
                <a:ea typeface="Arial"/>
                <a:cs typeface="Arial"/>
                <a:sym typeface="Arial"/>
              </a:defRPr>
            </a:lvl1pPr>
            <a:lvl2pPr marL="457200" marR="0" lvl="1" indent="0" algn="l" rtl="0">
              <a:spcBef>
                <a:spcPts val="0"/>
              </a:spcBef>
              <a:buNone/>
              <a:defRPr sz="1800" b="0" i="0" u="none" strike="noStrike" cap="none">
                <a:solidFill>
                  <a:schemeClr val="dk1"/>
                </a:solidFill>
                <a:latin typeface="Arial"/>
                <a:ea typeface="Arial"/>
                <a:cs typeface="Arial"/>
                <a:sym typeface="Arial"/>
              </a:defRPr>
            </a:lvl2pPr>
            <a:lvl3pPr marL="914400" marR="0" lvl="2" indent="0" algn="l" rtl="0">
              <a:spcBef>
                <a:spcPts val="0"/>
              </a:spcBef>
              <a:buNone/>
              <a:defRPr sz="1800" b="0" i="0" u="none" strike="noStrike" cap="none">
                <a:solidFill>
                  <a:schemeClr val="dk1"/>
                </a:solidFill>
                <a:latin typeface="Arial"/>
                <a:ea typeface="Arial"/>
                <a:cs typeface="Arial"/>
                <a:sym typeface="Arial"/>
              </a:defRPr>
            </a:lvl3pPr>
            <a:lvl4pPr marL="1371600" marR="0" lvl="3" indent="0" algn="l" rtl="0">
              <a:spcBef>
                <a:spcPts val="0"/>
              </a:spcBef>
              <a:buNone/>
              <a:defRPr sz="1800" b="0" i="0" u="none" strike="noStrike" cap="none">
                <a:solidFill>
                  <a:schemeClr val="dk1"/>
                </a:solidFill>
                <a:latin typeface="Arial"/>
                <a:ea typeface="Arial"/>
                <a:cs typeface="Arial"/>
                <a:sym typeface="Arial"/>
              </a:defRPr>
            </a:lvl4pPr>
            <a:lvl5pPr marL="1828800" marR="0" lvl="4" indent="0" algn="l" rtl="0">
              <a:spcBef>
                <a:spcPts val="0"/>
              </a:spcBef>
              <a:buNone/>
              <a:defRPr sz="1800" b="0" i="0" u="none" strike="noStrike" cap="none">
                <a:solidFill>
                  <a:schemeClr val="dk1"/>
                </a:solidFill>
                <a:latin typeface="Arial"/>
                <a:ea typeface="Arial"/>
                <a:cs typeface="Arial"/>
                <a:sym typeface="Arial"/>
              </a:defRPr>
            </a:lvl5pPr>
            <a:lvl6pPr marL="2286000" marR="0" lvl="5" indent="0" algn="l" rtl="0">
              <a:spcBef>
                <a:spcPts val="0"/>
              </a:spcBef>
              <a:buNone/>
              <a:defRPr sz="1800" b="0" i="0" u="none" strike="noStrike" cap="none">
                <a:solidFill>
                  <a:schemeClr val="dk1"/>
                </a:solidFill>
                <a:latin typeface="Arial"/>
                <a:ea typeface="Arial"/>
                <a:cs typeface="Arial"/>
                <a:sym typeface="Arial"/>
              </a:defRPr>
            </a:lvl6pPr>
            <a:lvl7pPr marL="2743200" marR="0" lvl="6" indent="0" algn="l" rtl="0">
              <a:spcBef>
                <a:spcPts val="0"/>
              </a:spcBef>
              <a:buNone/>
              <a:defRPr sz="1800" b="0" i="0" u="none" strike="noStrike" cap="none">
                <a:solidFill>
                  <a:schemeClr val="dk1"/>
                </a:solidFill>
                <a:latin typeface="Arial"/>
                <a:ea typeface="Arial"/>
                <a:cs typeface="Arial"/>
                <a:sym typeface="Arial"/>
              </a:defRPr>
            </a:lvl7pPr>
            <a:lvl8pPr marL="3200400" marR="0" lvl="7" indent="0" algn="l" rtl="0">
              <a:spcBef>
                <a:spcPts val="0"/>
              </a:spcBef>
              <a:buNone/>
              <a:defRPr sz="1800" b="0" i="0" u="none" strike="noStrike" cap="none">
                <a:solidFill>
                  <a:schemeClr val="dk1"/>
                </a:solidFill>
                <a:latin typeface="Arial"/>
                <a:ea typeface="Arial"/>
                <a:cs typeface="Arial"/>
                <a:sym typeface="Arial"/>
              </a:defRPr>
            </a:lvl8pPr>
            <a:lvl9pPr marL="3657600" marR="0" lvl="8" indent="0" algn="l" rtl="0">
              <a:spcBef>
                <a:spcPts val="0"/>
              </a:spcBef>
              <a:buNone/>
              <a:defRPr sz="1800" b="0" i="0" u="none" strike="noStrike" cap="none">
                <a:solidFill>
                  <a:schemeClr val="dk1"/>
                </a:solidFill>
                <a:latin typeface="Arial"/>
                <a:ea typeface="Arial"/>
                <a:cs typeface="Arial"/>
                <a:sym typeface="Arial"/>
              </a:defRPr>
            </a:lvl9pPr>
          </a:lstStyle>
          <a:p>
            <a:endParaRPr dirty="0"/>
          </a:p>
        </p:txBody>
      </p:sp>
      <p:sp>
        <p:nvSpPr>
          <p:cNvPr id="4" name="Shape 4"/>
          <p:cNvSpPr txBox="1">
            <a:spLocks noGrp="1"/>
          </p:cNvSpPr>
          <p:nvPr>
            <p:ph type="dt" idx="10"/>
          </p:nvPr>
        </p:nvSpPr>
        <p:spPr>
          <a:xfrm>
            <a:off x="3884612" y="0"/>
            <a:ext cx="2971799" cy="457200"/>
          </a:xfrm>
          <a:prstGeom prst="rect">
            <a:avLst/>
          </a:prstGeom>
          <a:noFill/>
          <a:ln>
            <a:noFill/>
          </a:ln>
        </p:spPr>
        <p:txBody>
          <a:bodyPr lIns="91425" tIns="91425" rIns="91425" bIns="91425" anchor="t" anchorCtr="0"/>
          <a:lstStyle>
            <a:lvl1pPr marL="0" marR="0" lvl="0" indent="0" algn="r" rtl="0">
              <a:spcBef>
                <a:spcPts val="0"/>
              </a:spcBef>
              <a:buNone/>
              <a:defRPr sz="1200" b="0" i="0" u="none" strike="noStrike" cap="none">
                <a:solidFill>
                  <a:schemeClr val="dk1"/>
                </a:solidFill>
                <a:latin typeface="Arial"/>
                <a:ea typeface="Arial"/>
                <a:cs typeface="Arial"/>
                <a:sym typeface="Arial"/>
              </a:defRPr>
            </a:lvl1pPr>
            <a:lvl2pPr marL="457200" marR="0" lvl="1" indent="0" algn="l" rtl="0">
              <a:spcBef>
                <a:spcPts val="0"/>
              </a:spcBef>
              <a:buNone/>
              <a:defRPr sz="1800" b="0" i="0" u="none" strike="noStrike" cap="none">
                <a:solidFill>
                  <a:schemeClr val="dk1"/>
                </a:solidFill>
                <a:latin typeface="Arial"/>
                <a:ea typeface="Arial"/>
                <a:cs typeface="Arial"/>
                <a:sym typeface="Arial"/>
              </a:defRPr>
            </a:lvl2pPr>
            <a:lvl3pPr marL="914400" marR="0" lvl="2" indent="0" algn="l" rtl="0">
              <a:spcBef>
                <a:spcPts val="0"/>
              </a:spcBef>
              <a:buNone/>
              <a:defRPr sz="1800" b="0" i="0" u="none" strike="noStrike" cap="none">
                <a:solidFill>
                  <a:schemeClr val="dk1"/>
                </a:solidFill>
                <a:latin typeface="Arial"/>
                <a:ea typeface="Arial"/>
                <a:cs typeface="Arial"/>
                <a:sym typeface="Arial"/>
              </a:defRPr>
            </a:lvl3pPr>
            <a:lvl4pPr marL="1371600" marR="0" lvl="3" indent="0" algn="l" rtl="0">
              <a:spcBef>
                <a:spcPts val="0"/>
              </a:spcBef>
              <a:buNone/>
              <a:defRPr sz="1800" b="0" i="0" u="none" strike="noStrike" cap="none">
                <a:solidFill>
                  <a:schemeClr val="dk1"/>
                </a:solidFill>
                <a:latin typeface="Arial"/>
                <a:ea typeface="Arial"/>
                <a:cs typeface="Arial"/>
                <a:sym typeface="Arial"/>
              </a:defRPr>
            </a:lvl4pPr>
            <a:lvl5pPr marL="1828800" marR="0" lvl="4" indent="0" algn="l" rtl="0">
              <a:spcBef>
                <a:spcPts val="0"/>
              </a:spcBef>
              <a:buNone/>
              <a:defRPr sz="1800" b="0" i="0" u="none" strike="noStrike" cap="none">
                <a:solidFill>
                  <a:schemeClr val="dk1"/>
                </a:solidFill>
                <a:latin typeface="Arial"/>
                <a:ea typeface="Arial"/>
                <a:cs typeface="Arial"/>
                <a:sym typeface="Arial"/>
              </a:defRPr>
            </a:lvl5pPr>
            <a:lvl6pPr marL="2286000" marR="0" lvl="5" indent="0" algn="l" rtl="0">
              <a:spcBef>
                <a:spcPts val="0"/>
              </a:spcBef>
              <a:buNone/>
              <a:defRPr sz="1800" b="0" i="0" u="none" strike="noStrike" cap="none">
                <a:solidFill>
                  <a:schemeClr val="dk1"/>
                </a:solidFill>
                <a:latin typeface="Arial"/>
                <a:ea typeface="Arial"/>
                <a:cs typeface="Arial"/>
                <a:sym typeface="Arial"/>
              </a:defRPr>
            </a:lvl6pPr>
            <a:lvl7pPr marL="2743200" marR="0" lvl="6" indent="0" algn="l" rtl="0">
              <a:spcBef>
                <a:spcPts val="0"/>
              </a:spcBef>
              <a:buNone/>
              <a:defRPr sz="1800" b="0" i="0" u="none" strike="noStrike" cap="none">
                <a:solidFill>
                  <a:schemeClr val="dk1"/>
                </a:solidFill>
                <a:latin typeface="Arial"/>
                <a:ea typeface="Arial"/>
                <a:cs typeface="Arial"/>
                <a:sym typeface="Arial"/>
              </a:defRPr>
            </a:lvl7pPr>
            <a:lvl8pPr marL="3200400" marR="0" lvl="7" indent="0" algn="l" rtl="0">
              <a:spcBef>
                <a:spcPts val="0"/>
              </a:spcBef>
              <a:buNone/>
              <a:defRPr sz="1800" b="0" i="0" u="none" strike="noStrike" cap="none">
                <a:solidFill>
                  <a:schemeClr val="dk1"/>
                </a:solidFill>
                <a:latin typeface="Arial"/>
                <a:ea typeface="Arial"/>
                <a:cs typeface="Arial"/>
                <a:sym typeface="Arial"/>
              </a:defRPr>
            </a:lvl8pPr>
            <a:lvl9pPr marL="3657600" marR="0" lvl="8" indent="0" algn="l" rtl="0">
              <a:spcBef>
                <a:spcPts val="0"/>
              </a:spcBef>
              <a:buNone/>
              <a:defRPr sz="1800" b="0" i="0" u="none" strike="noStrike" cap="none">
                <a:solidFill>
                  <a:schemeClr val="dk1"/>
                </a:solidFill>
                <a:latin typeface="Arial"/>
                <a:ea typeface="Arial"/>
                <a:cs typeface="Arial"/>
                <a:sym typeface="Arial"/>
              </a:defRPr>
            </a:lvl9pPr>
          </a:lstStyle>
          <a:p>
            <a:endParaRPr dirty="0"/>
          </a:p>
        </p:txBody>
      </p:sp>
      <p:sp>
        <p:nvSpPr>
          <p:cNvPr id="5" name="Shape 5"/>
          <p:cNvSpPr>
            <a:spLocks noGrp="1" noRot="1" noChangeAspect="1"/>
          </p:cNvSpPr>
          <p:nvPr>
            <p:ph type="sldImg" idx="3"/>
          </p:nvPr>
        </p:nvSpPr>
        <p:spPr>
          <a:xfrm>
            <a:off x="1143000" y="685800"/>
            <a:ext cx="4572000" cy="3429000"/>
          </a:xfrm>
          <a:custGeom>
            <a:avLst/>
            <a:gdLst/>
            <a:ahLst/>
            <a:cxnLst/>
            <a:rect l="0" t="0" r="0" b="0"/>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med" len="med"/>
            <a:tailEnd type="none" w="med" len="med"/>
          </a:ln>
        </p:spPr>
      </p:sp>
      <p:sp>
        <p:nvSpPr>
          <p:cNvPr id="6" name="Shape 6"/>
          <p:cNvSpPr txBox="1">
            <a:spLocks noGrp="1"/>
          </p:cNvSpPr>
          <p:nvPr>
            <p:ph type="body" idx="1"/>
          </p:nvPr>
        </p:nvSpPr>
        <p:spPr>
          <a:xfrm>
            <a:off x="685800" y="4343400"/>
            <a:ext cx="5486399" cy="4114800"/>
          </a:xfrm>
          <a:prstGeom prst="rect">
            <a:avLst/>
          </a:prstGeom>
          <a:noFill/>
          <a:ln>
            <a:noFill/>
          </a:ln>
        </p:spPr>
        <p:txBody>
          <a:bodyPr lIns="91425" tIns="91425" rIns="91425" bIns="91425" anchor="t" anchorCtr="0"/>
          <a:lstStyle>
            <a:lvl1pPr marL="0" marR="0" lvl="0" indent="0" algn="l" rtl="0">
              <a:spcBef>
                <a:spcPts val="0"/>
              </a:spcBef>
              <a:buNone/>
              <a:defRPr sz="1200" b="0" i="0" u="none" strike="noStrike" cap="none">
                <a:solidFill>
                  <a:schemeClr val="dk1"/>
                </a:solidFill>
                <a:latin typeface="Arial"/>
                <a:ea typeface="Arial"/>
                <a:cs typeface="Arial"/>
                <a:sym typeface="Arial"/>
              </a:defRPr>
            </a:lvl1pPr>
            <a:lvl2pPr marL="457200" marR="0" lvl="1" indent="0" algn="l" rtl="0">
              <a:spcBef>
                <a:spcPts val="0"/>
              </a:spcBef>
              <a:buNone/>
              <a:defRPr sz="1200" b="0" i="0" u="none" strike="noStrike" cap="none">
                <a:solidFill>
                  <a:schemeClr val="dk1"/>
                </a:solidFill>
                <a:latin typeface="Arial"/>
                <a:ea typeface="Arial"/>
                <a:cs typeface="Arial"/>
                <a:sym typeface="Arial"/>
              </a:defRPr>
            </a:lvl2pPr>
            <a:lvl3pPr marL="914400" marR="0" lvl="2" indent="0" algn="l" rtl="0">
              <a:spcBef>
                <a:spcPts val="0"/>
              </a:spcBef>
              <a:buNone/>
              <a:defRPr sz="1200" b="0" i="0" u="none" strike="noStrike" cap="none">
                <a:solidFill>
                  <a:schemeClr val="dk1"/>
                </a:solidFill>
                <a:latin typeface="Arial"/>
                <a:ea typeface="Arial"/>
                <a:cs typeface="Arial"/>
                <a:sym typeface="Arial"/>
              </a:defRPr>
            </a:lvl3pPr>
            <a:lvl4pPr marL="1371600" marR="0" lvl="3" indent="0" algn="l" rtl="0">
              <a:spcBef>
                <a:spcPts val="0"/>
              </a:spcBef>
              <a:buNone/>
              <a:defRPr sz="1200" b="0" i="0" u="none" strike="noStrike" cap="none">
                <a:solidFill>
                  <a:schemeClr val="dk1"/>
                </a:solidFill>
                <a:latin typeface="Arial"/>
                <a:ea typeface="Arial"/>
                <a:cs typeface="Arial"/>
                <a:sym typeface="Arial"/>
              </a:defRPr>
            </a:lvl4pPr>
            <a:lvl5pPr marL="1828800" marR="0" lvl="4" indent="0" algn="l" rtl="0">
              <a:spcBef>
                <a:spcPts val="0"/>
              </a:spcBef>
              <a:buNone/>
              <a:defRPr sz="1200" b="0" i="0" u="none" strike="noStrike" cap="none">
                <a:solidFill>
                  <a:schemeClr val="dk1"/>
                </a:solidFill>
                <a:latin typeface="Arial"/>
                <a:ea typeface="Arial"/>
                <a:cs typeface="Arial"/>
                <a:sym typeface="Arial"/>
              </a:defRPr>
            </a:lvl5pPr>
            <a:lvl6pPr marL="2286000" marR="0" lvl="5" indent="0" algn="l" rtl="0">
              <a:spcBef>
                <a:spcPts val="0"/>
              </a:spcBef>
              <a:buNone/>
              <a:defRPr sz="1200" b="0" i="0" u="none" strike="noStrike" cap="none">
                <a:solidFill>
                  <a:schemeClr val="dk1"/>
                </a:solidFill>
                <a:latin typeface="Arial"/>
                <a:ea typeface="Arial"/>
                <a:cs typeface="Arial"/>
                <a:sym typeface="Arial"/>
              </a:defRPr>
            </a:lvl6pPr>
            <a:lvl7pPr marL="2743200" marR="0" lvl="6" indent="0" algn="l" rtl="0">
              <a:spcBef>
                <a:spcPts val="0"/>
              </a:spcBef>
              <a:buNone/>
              <a:defRPr sz="1200" b="0" i="0" u="none" strike="noStrike" cap="none">
                <a:solidFill>
                  <a:schemeClr val="dk1"/>
                </a:solidFill>
                <a:latin typeface="Arial"/>
                <a:ea typeface="Arial"/>
                <a:cs typeface="Arial"/>
                <a:sym typeface="Arial"/>
              </a:defRPr>
            </a:lvl7pPr>
            <a:lvl8pPr marL="3200400" marR="0" lvl="7" indent="0" algn="l" rtl="0">
              <a:spcBef>
                <a:spcPts val="0"/>
              </a:spcBef>
              <a:buNone/>
              <a:defRPr sz="1200" b="0" i="0" u="none" strike="noStrike" cap="none">
                <a:solidFill>
                  <a:schemeClr val="dk1"/>
                </a:solidFill>
                <a:latin typeface="Arial"/>
                <a:ea typeface="Arial"/>
                <a:cs typeface="Arial"/>
                <a:sym typeface="Arial"/>
              </a:defRPr>
            </a:lvl8pPr>
            <a:lvl9pPr marL="3657600" marR="0" lvl="8" indent="0" algn="l" rtl="0">
              <a:spcBef>
                <a:spcPts val="0"/>
              </a:spcBef>
              <a:buNone/>
              <a:defRPr sz="1200" b="0" i="0" u="none" strike="noStrike" cap="none">
                <a:solidFill>
                  <a:schemeClr val="dk1"/>
                </a:solidFill>
                <a:latin typeface="Arial"/>
                <a:ea typeface="Arial"/>
                <a:cs typeface="Arial"/>
                <a:sym typeface="Arial"/>
              </a:defRPr>
            </a:lvl9pPr>
          </a:lstStyle>
          <a:p>
            <a:endParaRPr/>
          </a:p>
        </p:txBody>
      </p:sp>
      <p:sp>
        <p:nvSpPr>
          <p:cNvPr id="7" name="Shape 7"/>
          <p:cNvSpPr txBox="1">
            <a:spLocks noGrp="1"/>
          </p:cNvSpPr>
          <p:nvPr>
            <p:ph type="ftr" idx="11"/>
          </p:nvPr>
        </p:nvSpPr>
        <p:spPr>
          <a:xfrm>
            <a:off x="0" y="8685213"/>
            <a:ext cx="2971799" cy="457200"/>
          </a:xfrm>
          <a:prstGeom prst="rect">
            <a:avLst/>
          </a:prstGeom>
          <a:noFill/>
          <a:ln>
            <a:noFill/>
          </a:ln>
        </p:spPr>
        <p:txBody>
          <a:bodyPr lIns="91425" tIns="91425" rIns="91425" bIns="91425" anchor="b" anchorCtr="0"/>
          <a:lstStyle>
            <a:lvl1pPr marL="0" marR="0" lvl="0" indent="0" algn="l" rtl="0">
              <a:spcBef>
                <a:spcPts val="0"/>
              </a:spcBef>
              <a:buNone/>
              <a:defRPr sz="1200" b="0" i="0" u="none" strike="noStrike" cap="none">
                <a:solidFill>
                  <a:schemeClr val="dk1"/>
                </a:solidFill>
                <a:latin typeface="Arial"/>
                <a:ea typeface="Arial"/>
                <a:cs typeface="Arial"/>
                <a:sym typeface="Arial"/>
              </a:defRPr>
            </a:lvl1pPr>
            <a:lvl2pPr marL="457200" marR="0" lvl="1" indent="0" algn="l" rtl="0">
              <a:spcBef>
                <a:spcPts val="0"/>
              </a:spcBef>
              <a:buNone/>
              <a:defRPr sz="1800" b="0" i="0" u="none" strike="noStrike" cap="none">
                <a:solidFill>
                  <a:schemeClr val="dk1"/>
                </a:solidFill>
                <a:latin typeface="Arial"/>
                <a:ea typeface="Arial"/>
                <a:cs typeface="Arial"/>
                <a:sym typeface="Arial"/>
              </a:defRPr>
            </a:lvl2pPr>
            <a:lvl3pPr marL="914400" marR="0" lvl="2" indent="0" algn="l" rtl="0">
              <a:spcBef>
                <a:spcPts val="0"/>
              </a:spcBef>
              <a:buNone/>
              <a:defRPr sz="1800" b="0" i="0" u="none" strike="noStrike" cap="none">
                <a:solidFill>
                  <a:schemeClr val="dk1"/>
                </a:solidFill>
                <a:latin typeface="Arial"/>
                <a:ea typeface="Arial"/>
                <a:cs typeface="Arial"/>
                <a:sym typeface="Arial"/>
              </a:defRPr>
            </a:lvl3pPr>
            <a:lvl4pPr marL="1371600" marR="0" lvl="3" indent="0" algn="l" rtl="0">
              <a:spcBef>
                <a:spcPts val="0"/>
              </a:spcBef>
              <a:buNone/>
              <a:defRPr sz="1800" b="0" i="0" u="none" strike="noStrike" cap="none">
                <a:solidFill>
                  <a:schemeClr val="dk1"/>
                </a:solidFill>
                <a:latin typeface="Arial"/>
                <a:ea typeface="Arial"/>
                <a:cs typeface="Arial"/>
                <a:sym typeface="Arial"/>
              </a:defRPr>
            </a:lvl4pPr>
            <a:lvl5pPr marL="1828800" marR="0" lvl="4" indent="0" algn="l" rtl="0">
              <a:spcBef>
                <a:spcPts val="0"/>
              </a:spcBef>
              <a:buNone/>
              <a:defRPr sz="1800" b="0" i="0" u="none" strike="noStrike" cap="none">
                <a:solidFill>
                  <a:schemeClr val="dk1"/>
                </a:solidFill>
                <a:latin typeface="Arial"/>
                <a:ea typeface="Arial"/>
                <a:cs typeface="Arial"/>
                <a:sym typeface="Arial"/>
              </a:defRPr>
            </a:lvl5pPr>
            <a:lvl6pPr marL="2286000" marR="0" lvl="5" indent="0" algn="l" rtl="0">
              <a:spcBef>
                <a:spcPts val="0"/>
              </a:spcBef>
              <a:buNone/>
              <a:defRPr sz="1800" b="0" i="0" u="none" strike="noStrike" cap="none">
                <a:solidFill>
                  <a:schemeClr val="dk1"/>
                </a:solidFill>
                <a:latin typeface="Arial"/>
                <a:ea typeface="Arial"/>
                <a:cs typeface="Arial"/>
                <a:sym typeface="Arial"/>
              </a:defRPr>
            </a:lvl6pPr>
            <a:lvl7pPr marL="2743200" marR="0" lvl="6" indent="0" algn="l" rtl="0">
              <a:spcBef>
                <a:spcPts val="0"/>
              </a:spcBef>
              <a:buNone/>
              <a:defRPr sz="1800" b="0" i="0" u="none" strike="noStrike" cap="none">
                <a:solidFill>
                  <a:schemeClr val="dk1"/>
                </a:solidFill>
                <a:latin typeface="Arial"/>
                <a:ea typeface="Arial"/>
                <a:cs typeface="Arial"/>
                <a:sym typeface="Arial"/>
              </a:defRPr>
            </a:lvl7pPr>
            <a:lvl8pPr marL="3200400" marR="0" lvl="7" indent="0" algn="l" rtl="0">
              <a:spcBef>
                <a:spcPts val="0"/>
              </a:spcBef>
              <a:buNone/>
              <a:defRPr sz="1800" b="0" i="0" u="none" strike="noStrike" cap="none">
                <a:solidFill>
                  <a:schemeClr val="dk1"/>
                </a:solidFill>
                <a:latin typeface="Arial"/>
                <a:ea typeface="Arial"/>
                <a:cs typeface="Arial"/>
                <a:sym typeface="Arial"/>
              </a:defRPr>
            </a:lvl8pPr>
            <a:lvl9pPr marL="3657600" marR="0" lvl="8" indent="0" algn="l" rtl="0">
              <a:spcBef>
                <a:spcPts val="0"/>
              </a:spcBef>
              <a:buNone/>
              <a:defRPr sz="1800" b="0" i="0" u="none" strike="noStrike" cap="none">
                <a:solidFill>
                  <a:schemeClr val="dk1"/>
                </a:solidFill>
                <a:latin typeface="Arial"/>
                <a:ea typeface="Arial"/>
                <a:cs typeface="Arial"/>
                <a:sym typeface="Arial"/>
              </a:defRPr>
            </a:lvl9pPr>
          </a:lstStyle>
          <a:p>
            <a:endParaRPr dirty="0"/>
          </a:p>
        </p:txBody>
      </p:sp>
      <p:sp>
        <p:nvSpPr>
          <p:cNvPr id="8" name="Shape 8"/>
          <p:cNvSpPr txBox="1">
            <a:spLocks noGrp="1"/>
          </p:cNvSpPr>
          <p:nvPr>
            <p:ph type="sldNum" idx="12"/>
          </p:nvPr>
        </p:nvSpPr>
        <p:spPr>
          <a:xfrm>
            <a:off x="3884612" y="8685213"/>
            <a:ext cx="2971799" cy="457200"/>
          </a:xfrm>
          <a:prstGeom prst="rect">
            <a:avLst/>
          </a:prstGeom>
          <a:noFill/>
          <a:ln>
            <a:noFill/>
          </a:ln>
        </p:spPr>
        <p:txBody>
          <a:bodyPr lIns="91425" tIns="45700" rIns="91425" bIns="45700" anchor="b" anchorCtr="0">
            <a:noAutofit/>
          </a:bodyPr>
          <a:lstStyle/>
          <a:p>
            <a:pPr marL="0" marR="0" lvl="0" indent="0" algn="r" rtl="0">
              <a:spcBef>
                <a:spcPts val="0"/>
              </a:spcBef>
              <a:buSzPct val="25000"/>
              <a:buNone/>
            </a:pPr>
            <a:fld id="{00000000-1234-1234-1234-123412341234}" type="slidenum">
              <a:rPr lang="en-US" sz="1200" b="0" i="0" u="none" strike="noStrike" cap="none">
                <a:solidFill>
                  <a:schemeClr val="dk1"/>
                </a:solidFill>
                <a:latin typeface="Arial"/>
                <a:ea typeface="Arial"/>
                <a:cs typeface="Arial"/>
                <a:sym typeface="Arial"/>
              </a:rPr>
              <a:t>‹#›</a:t>
            </a:fld>
            <a:endParaRPr lang="en-US" sz="1200" b="0" i="0" u="none" strike="noStrike" cap="none" dirty="0">
              <a:solidFill>
                <a:schemeClr val="dk1"/>
              </a:solidFill>
              <a:latin typeface="Arial"/>
              <a:ea typeface="Arial"/>
              <a:cs typeface="Arial"/>
              <a:sym typeface="Arial"/>
            </a:endParaRPr>
          </a:p>
        </p:txBody>
      </p:sp>
    </p:spTree>
    <p:extLst>
      <p:ext uri="{BB962C8B-B14F-4D97-AF65-F5344CB8AC3E}">
        <p14:creationId xmlns:p14="http://schemas.microsoft.com/office/powerpoint/2010/main" val="2457102709"/>
      </p:ext>
    </p:extLst>
  </p:cSld>
  <p:clrMap bg1="lt1" tx1="dk1" bg2="dk2" tx2="lt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endParaRPr lang="en-US" dirty="0"/>
          </a:p>
        </p:txBody>
      </p:sp>
      <p:sp>
        <p:nvSpPr>
          <p:cNvPr id="4" name="Slide Number Placeholder 3"/>
          <p:cNvSpPr>
            <a:spLocks noGrp="1"/>
          </p:cNvSpPr>
          <p:nvPr>
            <p:ph type="sldNum" sz="quarter" idx="10"/>
          </p:nvPr>
        </p:nvSpPr>
        <p:spPr/>
        <p:txBody>
          <a:bodyPr/>
          <a:lstStyle/>
          <a:p>
            <a:fld id="{A73D6722-9B4D-4E29-B226-C325925A8118}" type="slidenum">
              <a:rPr lang="en-US" smtClean="0"/>
              <a:t>1</a:t>
            </a:fld>
            <a:endParaRPr lang="en-US" dirty="0"/>
          </a:p>
        </p:txBody>
      </p:sp>
    </p:spTree>
    <p:extLst>
      <p:ext uri="{BB962C8B-B14F-4D97-AF65-F5344CB8AC3E}">
        <p14:creationId xmlns:p14="http://schemas.microsoft.com/office/powerpoint/2010/main" val="127958166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3"/>
        <p:cNvGrpSpPr/>
        <p:nvPr/>
      </p:nvGrpSpPr>
      <p:grpSpPr>
        <a:xfrm>
          <a:off x="0" y="0"/>
          <a:ext cx="0" cy="0"/>
          <a:chOff x="0" y="0"/>
          <a:chExt cx="0" cy="0"/>
        </a:xfrm>
      </p:grpSpPr>
      <p:sp>
        <p:nvSpPr>
          <p:cNvPr id="114" name="Shape 114"/>
          <p:cNvSpPr txBox="1">
            <a:spLocks noGrp="1"/>
          </p:cNvSpPr>
          <p:nvPr>
            <p:ph type="body" idx="1"/>
          </p:nvPr>
        </p:nvSpPr>
        <p:spPr>
          <a:xfrm>
            <a:off x="685800" y="4343400"/>
            <a:ext cx="5486399" cy="4114800"/>
          </a:xfrm>
          <a:prstGeom prst="rect">
            <a:avLst/>
          </a:prstGeom>
        </p:spPr>
        <p:txBody>
          <a:bodyPr lIns="91425" tIns="91425" rIns="91425" bIns="91425" anchor="t" anchorCtr="0">
            <a:noAutofit/>
          </a:bodyPr>
          <a:lstStyle/>
          <a:p>
            <a:pPr lvl="0">
              <a:spcBef>
                <a:spcPts val="0"/>
              </a:spcBef>
              <a:buNone/>
            </a:pPr>
            <a:endParaRPr dirty="0"/>
          </a:p>
        </p:txBody>
      </p:sp>
      <p:sp>
        <p:nvSpPr>
          <p:cNvPr id="115" name="Shape 115"/>
          <p:cNvSpPr>
            <a:spLocks noGrp="1" noRot="1" noChangeAspect="1"/>
          </p:cNvSpPr>
          <p:nvPr>
            <p:ph type="sldImg" idx="2"/>
          </p:nvPr>
        </p:nvSpPr>
        <p:spPr>
          <a:xfrm>
            <a:off x="1143000" y="685800"/>
            <a:ext cx="4572000" cy="3429000"/>
          </a:xfrm>
          <a:custGeom>
            <a:avLst/>
            <a:gdLst/>
            <a:ahLst/>
            <a:cxnLst/>
            <a:rect l="0" t="0" r="0" b="0"/>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idx="12"/>
          </p:nvPr>
        </p:nvSpPr>
        <p:spPr/>
        <p:txBody>
          <a:bodyPr/>
          <a:lstStyle/>
          <a:p>
            <a:pPr marL="0" marR="0" lvl="0" indent="0" algn="r" rtl="0">
              <a:spcBef>
                <a:spcPts val="0"/>
              </a:spcBef>
              <a:buSzPct val="25000"/>
              <a:buNone/>
            </a:pPr>
            <a:fld id="{00000000-1234-1234-1234-123412341234}" type="slidenum">
              <a:rPr lang="en-US" sz="1200" b="0" i="0" u="none" strike="noStrike" cap="none" smtClean="0">
                <a:solidFill>
                  <a:schemeClr val="dk1"/>
                </a:solidFill>
                <a:latin typeface="Arial"/>
                <a:ea typeface="Arial"/>
                <a:cs typeface="Arial"/>
                <a:sym typeface="Arial"/>
              </a:rPr>
              <a:t>3</a:t>
            </a:fld>
            <a:endParaRPr lang="en-US" sz="1200" b="0" i="0" u="none" strike="noStrike" cap="none" dirty="0">
              <a:solidFill>
                <a:schemeClr val="dk1"/>
              </a:solidFill>
              <a:latin typeface="Arial"/>
              <a:ea typeface="Arial"/>
              <a:cs typeface="Arial"/>
              <a:sym typeface="Arial"/>
            </a:endParaRPr>
          </a:p>
        </p:txBody>
      </p:sp>
    </p:spTree>
    <p:extLst>
      <p:ext uri="{BB962C8B-B14F-4D97-AF65-F5344CB8AC3E}">
        <p14:creationId xmlns:p14="http://schemas.microsoft.com/office/powerpoint/2010/main" val="160262589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four service characteristics are intangibility, inseparability, variability, and perishability.  Intangibility is defined as services that cannot be seen, tasted, felt, heard, or smelled before purchase. Variability is defined as the quality of services that depends on who provides them and when, where, and how. Inseparability is defined as services that cannot be separated from their providers. Perishability is defined as services that cannot be stored for later sale or use. </a:t>
            </a:r>
          </a:p>
        </p:txBody>
      </p:sp>
      <p:sp>
        <p:nvSpPr>
          <p:cNvPr id="4" name="Slide Number Placeholder 3"/>
          <p:cNvSpPr>
            <a:spLocks noGrp="1"/>
          </p:cNvSpPr>
          <p:nvPr>
            <p:ph type="sldNum" idx="12"/>
          </p:nvPr>
        </p:nvSpPr>
        <p:spPr/>
        <p:txBody>
          <a:bodyPr/>
          <a:lstStyle/>
          <a:p>
            <a:pPr marL="0" marR="0" lvl="0" indent="0" algn="r" rtl="0">
              <a:spcBef>
                <a:spcPts val="0"/>
              </a:spcBef>
              <a:buSzPct val="25000"/>
              <a:buNone/>
            </a:pPr>
            <a:fld id="{00000000-1234-1234-1234-123412341234}" type="slidenum">
              <a:rPr lang="en-US" sz="1200" b="0" i="0" u="none" strike="noStrike" cap="none" smtClean="0">
                <a:solidFill>
                  <a:schemeClr val="dk1"/>
                </a:solidFill>
                <a:latin typeface="Arial"/>
                <a:ea typeface="Arial"/>
                <a:cs typeface="Arial"/>
                <a:sym typeface="Arial"/>
              </a:rPr>
              <a:t>4</a:t>
            </a:fld>
            <a:endParaRPr lang="en-US" sz="1200" b="0" i="0" u="none" strike="noStrike" cap="none" dirty="0">
              <a:solidFill>
                <a:schemeClr val="dk1"/>
              </a:solidFill>
              <a:latin typeface="Arial"/>
              <a:ea typeface="Arial"/>
              <a:cs typeface="Arial"/>
              <a:sym typeface="Arial"/>
            </a:endParaRPr>
          </a:p>
        </p:txBody>
      </p:sp>
    </p:spTree>
    <p:extLst>
      <p:ext uri="{BB962C8B-B14F-4D97-AF65-F5344CB8AC3E}">
        <p14:creationId xmlns:p14="http://schemas.microsoft.com/office/powerpoint/2010/main" val="2031438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Consider the events and tourism </a:t>
            </a:r>
          </a:p>
        </p:txBody>
      </p:sp>
      <p:sp>
        <p:nvSpPr>
          <p:cNvPr id="4" name="Slide Number Placeholder 3"/>
          <p:cNvSpPr>
            <a:spLocks noGrp="1"/>
          </p:cNvSpPr>
          <p:nvPr>
            <p:ph type="sldNum" idx="12"/>
          </p:nvPr>
        </p:nvSpPr>
        <p:spPr/>
        <p:txBody>
          <a:bodyPr/>
          <a:lstStyle/>
          <a:p>
            <a:pPr marL="0" marR="0" lvl="0" indent="0" algn="r" rtl="0">
              <a:spcBef>
                <a:spcPts val="0"/>
              </a:spcBef>
              <a:buSzPct val="25000"/>
              <a:buNone/>
            </a:pPr>
            <a:fld id="{00000000-1234-1234-1234-123412341234}" type="slidenum">
              <a:rPr lang="en-US" sz="1200" b="0" i="0" u="none" strike="noStrike" cap="none" smtClean="0">
                <a:solidFill>
                  <a:schemeClr val="dk1"/>
                </a:solidFill>
                <a:latin typeface="Arial"/>
                <a:ea typeface="Arial"/>
                <a:cs typeface="Arial"/>
                <a:sym typeface="Arial"/>
              </a:rPr>
              <a:t>5</a:t>
            </a:fld>
            <a:endParaRPr lang="en-US" sz="1200" b="0" i="0" u="none" strike="noStrike" cap="none" dirty="0">
              <a:solidFill>
                <a:schemeClr val="dk1"/>
              </a:solidFill>
              <a:latin typeface="Arial"/>
              <a:ea typeface="Arial"/>
              <a:cs typeface="Arial"/>
              <a:sym typeface="Arial"/>
            </a:endParaRPr>
          </a:p>
        </p:txBody>
      </p:sp>
    </p:spTree>
    <p:extLst>
      <p:ext uri="{BB962C8B-B14F-4D97-AF65-F5344CB8AC3E}">
        <p14:creationId xmlns:p14="http://schemas.microsoft.com/office/powerpoint/2010/main" val="52063605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Slide Image Placeholder 1">
            <a:extLst>
              <a:ext uri="{FF2B5EF4-FFF2-40B4-BE49-F238E27FC236}">
                <a16:creationId xmlns:a16="http://schemas.microsoft.com/office/drawing/2014/main" id="{81C444BA-D34E-4267-B49F-5122AAF0DEE8}"/>
              </a:ext>
            </a:extLst>
          </p:cNvPr>
          <p:cNvSpPr>
            <a:spLocks noGrp="1" noRot="1" noChangeAspect="1" noTextEdit="1"/>
          </p:cNvSpPr>
          <p:nvPr>
            <p:ph type="sldImg"/>
          </p:nvPr>
        </p:nvSpPr>
        <p:spPr>
          <a:ln/>
        </p:spPr>
      </p:sp>
      <p:sp>
        <p:nvSpPr>
          <p:cNvPr id="24579" name="Notes Placeholder 2">
            <a:extLst>
              <a:ext uri="{FF2B5EF4-FFF2-40B4-BE49-F238E27FC236}">
                <a16:creationId xmlns:a16="http://schemas.microsoft.com/office/drawing/2014/main" id="{6C317732-BF30-4409-B6A5-6462D1B6304B}"/>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b="1">
                <a:latin typeface="Arial" panose="020B0604020202020204" pitchFamily="34" charset="0"/>
              </a:rPr>
              <a:t>Photograph 21.2</a:t>
            </a:r>
            <a:endParaRPr lang="en-IN" altLang="en-US" b="1">
              <a:latin typeface="Arial" panose="020B0604020202020204" pitchFamily="34" charset="0"/>
            </a:endParaRPr>
          </a:p>
          <a:p>
            <a:r>
              <a:rPr lang="en-IN" altLang="en-US">
                <a:latin typeface="Arial" panose="020B0604020202020204" pitchFamily="34" charset="0"/>
              </a:rPr>
              <a:t>Tourists’ attention is more easily captured by an interesting image</a:t>
            </a:r>
          </a:p>
        </p:txBody>
      </p:sp>
      <p:sp>
        <p:nvSpPr>
          <p:cNvPr id="24580" name="Slide Number Placeholder 3">
            <a:extLst>
              <a:ext uri="{FF2B5EF4-FFF2-40B4-BE49-F238E27FC236}">
                <a16:creationId xmlns:a16="http://schemas.microsoft.com/office/drawing/2014/main" id="{ABE56D90-2342-46CD-99F0-1720066397B9}"/>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3C0E9F1B-DDD0-49DC-9A08-45A37328B345}" type="slidenum">
              <a:rPr lang="en-US" altLang="en-US"/>
              <a:pPr/>
              <a:t>6</a:t>
            </a:fld>
            <a:endParaRPr lang="en-US" alt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cap="none" dirty="0">
                <a:solidFill>
                  <a:schemeClr val="dk1"/>
                </a:solidFill>
                <a:effectLst/>
                <a:latin typeface="Arial"/>
                <a:ea typeface="Arial"/>
                <a:cs typeface="Arial"/>
                <a:sym typeface="Arial"/>
              </a:rPr>
              <a:t>Disney’s FastPass helps manage demand by allowing guests to avoid waiting for rides for several rides they select with their FastPass.</a:t>
            </a:r>
          </a:p>
          <a:p>
            <a:endParaRPr lang="en-US" dirty="0"/>
          </a:p>
        </p:txBody>
      </p:sp>
      <p:sp>
        <p:nvSpPr>
          <p:cNvPr id="4" name="Slide Number Placeholder 3"/>
          <p:cNvSpPr>
            <a:spLocks noGrp="1"/>
          </p:cNvSpPr>
          <p:nvPr>
            <p:ph type="sldNum" idx="12"/>
          </p:nvPr>
        </p:nvSpPr>
        <p:spPr/>
        <p:txBody>
          <a:bodyPr/>
          <a:lstStyle/>
          <a:p>
            <a:pPr marL="0" marR="0" lvl="0" indent="0" algn="r" rtl="0">
              <a:spcBef>
                <a:spcPts val="0"/>
              </a:spcBef>
              <a:buSzPct val="25000"/>
              <a:buNone/>
            </a:pPr>
            <a:fld id="{00000000-1234-1234-1234-123412341234}" type="slidenum">
              <a:rPr lang="en-US" sz="1200" b="0" i="0" u="none" strike="noStrike" cap="none" smtClean="0">
                <a:solidFill>
                  <a:schemeClr val="dk1"/>
                </a:solidFill>
                <a:latin typeface="Arial"/>
                <a:ea typeface="Arial"/>
                <a:cs typeface="Arial"/>
                <a:sym typeface="Arial"/>
              </a:rPr>
              <a:t>20</a:t>
            </a:fld>
            <a:endParaRPr lang="en-US" sz="1200" b="0" i="0" u="none" strike="noStrike" cap="none" dirty="0">
              <a:solidFill>
                <a:schemeClr val="dk1"/>
              </a:solidFill>
              <a:latin typeface="Arial"/>
              <a:ea typeface="Arial"/>
              <a:cs typeface="Arial"/>
              <a:sym typeface="Arial"/>
            </a:endParaRPr>
          </a:p>
        </p:txBody>
      </p:sp>
    </p:spTree>
    <p:extLst>
      <p:ext uri="{BB962C8B-B14F-4D97-AF65-F5344CB8AC3E}">
        <p14:creationId xmlns:p14="http://schemas.microsoft.com/office/powerpoint/2010/main" val="128897467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emf"/><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Shape 17"/>
        <p:cNvGrpSpPr/>
        <p:nvPr/>
      </p:nvGrpSpPr>
      <p:grpSpPr>
        <a:xfrm>
          <a:off x="0" y="0"/>
          <a:ext cx="0" cy="0"/>
          <a:chOff x="0" y="0"/>
          <a:chExt cx="0" cy="0"/>
        </a:xfrm>
      </p:grpSpPr>
      <p:sp>
        <p:nvSpPr>
          <p:cNvPr id="18" name="Shape 18"/>
          <p:cNvSpPr/>
          <p:nvPr/>
        </p:nvSpPr>
        <p:spPr>
          <a:xfrm>
            <a:off x="0" y="0"/>
            <a:ext cx="9144000" cy="3886200"/>
          </a:xfrm>
          <a:prstGeom prst="rect">
            <a:avLst/>
          </a:prstGeom>
          <a:solidFill>
            <a:srgbClr val="007FA3"/>
          </a:solidFill>
          <a:ln w="25400" cap="flat" cmpd="sng">
            <a:solidFill>
              <a:srgbClr val="007FA3"/>
            </a:solidFill>
            <a:prstDash val="solid"/>
            <a:round/>
            <a:headEnd type="none" w="med" len="med"/>
            <a:tailEnd type="none" w="med" len="med"/>
          </a:ln>
        </p:spPr>
        <p:txBody>
          <a:bodyPr lIns="91425" tIns="45700" rIns="91425" bIns="45700" anchor="ctr" anchorCtr="0">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sz="1800" b="0" i="0" u="none" strike="noStrike" kern="0" cap="none" spc="0" normalizeH="0" baseline="0" noProof="0" dirty="0">
              <a:ln>
                <a:noFill/>
              </a:ln>
              <a:solidFill>
                <a:srgbClr val="FFFFFF"/>
              </a:solidFill>
              <a:effectLst/>
              <a:uLnTx/>
              <a:uFillTx/>
              <a:latin typeface="Arial"/>
              <a:ea typeface="Arial"/>
              <a:cs typeface="Arial"/>
              <a:sym typeface="Arial"/>
            </a:endParaRPr>
          </a:p>
        </p:txBody>
      </p:sp>
      <p:sp>
        <p:nvSpPr>
          <p:cNvPr id="19" name="Shape 19"/>
          <p:cNvSpPr txBox="1">
            <a:spLocks noGrp="1"/>
          </p:cNvSpPr>
          <p:nvPr>
            <p:ph type="ctrTitle"/>
          </p:nvPr>
        </p:nvSpPr>
        <p:spPr>
          <a:xfrm>
            <a:off x="685800" y="762000"/>
            <a:ext cx="7772400" cy="2838451"/>
          </a:xfrm>
          <a:prstGeom prst="rect">
            <a:avLst/>
          </a:prstGeom>
          <a:noFill/>
          <a:ln>
            <a:noFill/>
          </a:ln>
        </p:spPr>
        <p:txBody>
          <a:bodyPr lIns="91425" tIns="91425" rIns="91425" bIns="91425" anchor="b" anchorCtr="0"/>
          <a:lstStyle>
            <a:lvl1pPr marL="0" marR="0" lvl="0" indent="0" algn="l" rtl="0">
              <a:lnSpc>
                <a:spcPct val="100000"/>
              </a:lnSpc>
              <a:spcBef>
                <a:spcPts val="0"/>
              </a:spcBef>
              <a:buClr>
                <a:schemeClr val="lt1"/>
              </a:buClr>
              <a:buFont typeface="Times New Roman"/>
              <a:buNone/>
              <a:defRPr sz="3600" b="1" i="0" u="none" strike="noStrike" cap="none">
                <a:solidFill>
                  <a:schemeClr val="lt1"/>
                </a:solidFill>
                <a:latin typeface="+mj-lt"/>
                <a:ea typeface="Times New Roman"/>
                <a:cs typeface="Times New Roman"/>
                <a:sym typeface="Times New Roman"/>
              </a:defRPr>
            </a:lvl1pPr>
            <a:lvl2pPr lvl="1" indent="0">
              <a:spcBef>
                <a:spcPts val="0"/>
              </a:spcBef>
              <a:buNone/>
              <a:defRPr sz="1800"/>
            </a:lvl2pPr>
            <a:lvl3pPr lvl="2" indent="0">
              <a:spcBef>
                <a:spcPts val="0"/>
              </a:spcBef>
              <a:buNone/>
              <a:defRPr sz="1800"/>
            </a:lvl3pPr>
            <a:lvl4pPr lvl="3" indent="0">
              <a:spcBef>
                <a:spcPts val="0"/>
              </a:spcBef>
              <a:buNone/>
              <a:defRPr sz="1800"/>
            </a:lvl4pPr>
            <a:lvl5pPr lvl="4" indent="0">
              <a:spcBef>
                <a:spcPts val="0"/>
              </a:spcBef>
              <a:buNone/>
              <a:defRPr sz="1800"/>
            </a:lvl5pPr>
            <a:lvl6pPr lvl="5" indent="0">
              <a:spcBef>
                <a:spcPts val="0"/>
              </a:spcBef>
              <a:buNone/>
              <a:defRPr sz="1800"/>
            </a:lvl6pPr>
            <a:lvl7pPr lvl="6" indent="0">
              <a:spcBef>
                <a:spcPts val="0"/>
              </a:spcBef>
              <a:buNone/>
              <a:defRPr sz="1800"/>
            </a:lvl7pPr>
            <a:lvl8pPr lvl="7" indent="0">
              <a:spcBef>
                <a:spcPts val="0"/>
              </a:spcBef>
              <a:buNone/>
              <a:defRPr sz="1800"/>
            </a:lvl8pPr>
            <a:lvl9pPr lvl="8" indent="0">
              <a:spcBef>
                <a:spcPts val="0"/>
              </a:spcBef>
              <a:buNone/>
              <a:defRPr sz="1800"/>
            </a:lvl9pPr>
          </a:lstStyle>
          <a:p>
            <a:endParaRPr dirty="0"/>
          </a:p>
        </p:txBody>
      </p:sp>
      <p:sp>
        <p:nvSpPr>
          <p:cNvPr id="20" name="Shape 20"/>
          <p:cNvSpPr txBox="1">
            <a:spLocks noGrp="1"/>
          </p:cNvSpPr>
          <p:nvPr>
            <p:ph type="subTitle" idx="1"/>
          </p:nvPr>
        </p:nvSpPr>
        <p:spPr>
          <a:xfrm>
            <a:off x="674687" y="3962400"/>
            <a:ext cx="7794625" cy="1752600"/>
          </a:xfrm>
          <a:prstGeom prst="rect">
            <a:avLst/>
          </a:prstGeom>
          <a:noFill/>
          <a:ln>
            <a:noFill/>
          </a:ln>
        </p:spPr>
        <p:txBody>
          <a:bodyPr lIns="91425" tIns="91425" rIns="91425" bIns="91425" anchor="t" anchorCtr="0"/>
          <a:lstStyle>
            <a:lvl1pPr marL="0" marR="0" lvl="0" indent="0" algn="l" rtl="0">
              <a:spcBef>
                <a:spcPts val="0"/>
              </a:spcBef>
              <a:buClr>
                <a:srgbClr val="007FA3"/>
              </a:buClr>
              <a:buFont typeface="Arial"/>
              <a:buNone/>
              <a:defRPr sz="2400" b="0" i="0" u="none" strike="noStrike" cap="none">
                <a:solidFill>
                  <a:schemeClr val="dk1"/>
                </a:solidFill>
                <a:latin typeface="Arial"/>
                <a:ea typeface="Arial"/>
                <a:cs typeface="Arial"/>
                <a:sym typeface="Arial"/>
              </a:defRPr>
            </a:lvl1pPr>
            <a:lvl2pPr marL="457200" marR="0" lvl="1" indent="0" algn="ctr" rtl="0">
              <a:spcBef>
                <a:spcPts val="600"/>
              </a:spcBef>
              <a:buClr>
                <a:srgbClr val="007FA3"/>
              </a:buClr>
              <a:buFont typeface="Arial"/>
              <a:buNone/>
              <a:defRPr sz="1600" b="0" i="0" u="none" strike="noStrike" cap="none">
                <a:solidFill>
                  <a:srgbClr val="888888"/>
                </a:solidFill>
                <a:latin typeface="Arial"/>
                <a:ea typeface="Arial"/>
                <a:cs typeface="Arial"/>
                <a:sym typeface="Arial"/>
              </a:defRPr>
            </a:lvl2pPr>
            <a:lvl3pPr marL="914400" marR="0" lvl="2" indent="0" algn="ctr" rtl="0">
              <a:spcBef>
                <a:spcPts val="600"/>
              </a:spcBef>
              <a:buClr>
                <a:srgbClr val="007FA3"/>
              </a:buClr>
              <a:buFont typeface="Noto Sans Symbols"/>
              <a:buNone/>
              <a:defRPr sz="1600" b="0" i="0" u="none" strike="noStrike" cap="none">
                <a:solidFill>
                  <a:srgbClr val="888888"/>
                </a:solidFill>
                <a:latin typeface="Arial"/>
                <a:ea typeface="Arial"/>
                <a:cs typeface="Arial"/>
                <a:sym typeface="Arial"/>
              </a:defRPr>
            </a:lvl3pPr>
            <a:lvl4pPr marL="1371600" marR="0" lvl="3" indent="0" algn="ctr" rtl="0">
              <a:spcBef>
                <a:spcPts val="600"/>
              </a:spcBef>
              <a:buClr>
                <a:srgbClr val="007FA3"/>
              </a:buClr>
              <a:buFont typeface="Arial"/>
              <a:buNone/>
              <a:defRPr sz="1600" b="0" i="0" u="none" strike="noStrike" cap="none">
                <a:solidFill>
                  <a:srgbClr val="888888"/>
                </a:solidFill>
                <a:latin typeface="Arial"/>
                <a:ea typeface="Arial"/>
                <a:cs typeface="Arial"/>
                <a:sym typeface="Arial"/>
              </a:defRPr>
            </a:lvl4pPr>
            <a:lvl5pPr marL="1828800" marR="0" lvl="4" indent="0" algn="ctr" rtl="0">
              <a:spcBef>
                <a:spcPts val="600"/>
              </a:spcBef>
              <a:buClr>
                <a:srgbClr val="007FA3"/>
              </a:buClr>
              <a:buFont typeface="Arial"/>
              <a:buNone/>
              <a:defRPr sz="1600" b="0" i="0" u="none" strike="noStrike" cap="none">
                <a:solidFill>
                  <a:srgbClr val="888888"/>
                </a:solidFill>
                <a:latin typeface="Arial"/>
                <a:ea typeface="Arial"/>
                <a:cs typeface="Arial"/>
                <a:sym typeface="Arial"/>
              </a:defRPr>
            </a:lvl5pPr>
            <a:lvl6pPr marL="2286000" marR="0" lvl="5" indent="0" algn="ctr" rtl="0">
              <a:spcBef>
                <a:spcPts val="300"/>
              </a:spcBef>
              <a:buClr>
                <a:srgbClr val="007FA3"/>
              </a:buClr>
              <a:buFont typeface="Arial"/>
              <a:buNone/>
              <a:defRPr sz="1600" b="0" i="0" u="none" strike="noStrike" cap="none">
                <a:solidFill>
                  <a:srgbClr val="888888"/>
                </a:solidFill>
                <a:latin typeface="Arial"/>
                <a:ea typeface="Arial"/>
                <a:cs typeface="Arial"/>
                <a:sym typeface="Arial"/>
              </a:defRPr>
            </a:lvl6pPr>
            <a:lvl7pPr marL="2743200" marR="0" lvl="6" indent="0" algn="ctr" rtl="0">
              <a:spcBef>
                <a:spcPts val="300"/>
              </a:spcBef>
              <a:buClr>
                <a:srgbClr val="007FA3"/>
              </a:buClr>
              <a:buFont typeface="Arial"/>
              <a:buNone/>
              <a:defRPr sz="1600" b="0" i="0" u="none" strike="noStrike" cap="none">
                <a:solidFill>
                  <a:srgbClr val="888888"/>
                </a:solidFill>
                <a:latin typeface="Arial"/>
                <a:ea typeface="Arial"/>
                <a:cs typeface="Arial"/>
                <a:sym typeface="Arial"/>
              </a:defRPr>
            </a:lvl7pPr>
            <a:lvl8pPr marL="3200400" marR="0" lvl="7" indent="0" algn="ctr" rtl="0">
              <a:spcBef>
                <a:spcPts val="300"/>
              </a:spcBef>
              <a:buClr>
                <a:srgbClr val="007FA3"/>
              </a:buClr>
              <a:buFont typeface="Arial"/>
              <a:buNone/>
              <a:defRPr sz="1600" b="0" i="0" u="none" strike="noStrike" cap="none">
                <a:solidFill>
                  <a:srgbClr val="888888"/>
                </a:solidFill>
                <a:latin typeface="Arial"/>
                <a:ea typeface="Arial"/>
                <a:cs typeface="Arial"/>
                <a:sym typeface="Arial"/>
              </a:defRPr>
            </a:lvl8pPr>
            <a:lvl9pPr marL="3657600" marR="0" lvl="8" indent="0" algn="ctr" rtl="0">
              <a:spcBef>
                <a:spcPts val="300"/>
              </a:spcBef>
              <a:buClr>
                <a:srgbClr val="007FA3"/>
              </a:buClr>
              <a:buFont typeface="Arial"/>
              <a:buNone/>
              <a:defRPr sz="1600" b="0" i="0" u="none" strike="noStrike" cap="none">
                <a:solidFill>
                  <a:srgbClr val="888888"/>
                </a:solidFill>
                <a:latin typeface="Arial"/>
                <a:ea typeface="Arial"/>
                <a:cs typeface="Arial"/>
                <a:sym typeface="Arial"/>
              </a:defRPr>
            </a:lvl9pPr>
          </a:lstStyle>
          <a:p>
            <a:endParaRPr dirty="0"/>
          </a:p>
        </p:txBody>
      </p:sp>
      <p:sp>
        <p:nvSpPr>
          <p:cNvPr id="21" name="Shape 21"/>
          <p:cNvSpPr txBox="1">
            <a:spLocks noGrp="1"/>
          </p:cNvSpPr>
          <p:nvPr>
            <p:ph type="ftr" idx="11"/>
          </p:nvPr>
        </p:nvSpPr>
        <p:spPr>
          <a:xfrm>
            <a:off x="93969" y="6172200"/>
            <a:ext cx="8595359" cy="235462"/>
          </a:xfrm>
          <a:prstGeom prst="rect">
            <a:avLst/>
          </a:prstGeom>
          <a:noFill/>
          <a:ln>
            <a:noFill/>
          </a:ln>
        </p:spPr>
        <p:txBody>
          <a:bodyPr lIns="91425" tIns="91425" rIns="91425" bIns="91425" anchor="b" anchorCtr="0"/>
          <a:lstStyle>
            <a:lvl1pPr marL="0" marR="0" lvl="0" indent="0" algn="l" rtl="0">
              <a:spcBef>
                <a:spcPts val="0"/>
              </a:spcBef>
              <a:buNone/>
              <a:defRPr sz="1100" b="0" i="0" u="none" strike="noStrike" cap="none">
                <a:solidFill>
                  <a:schemeClr val="dk1"/>
                </a:solidFill>
                <a:latin typeface="Arial"/>
                <a:ea typeface="Arial"/>
                <a:cs typeface="Arial"/>
                <a:sym typeface="Arial"/>
              </a:defRPr>
            </a:lvl1pPr>
            <a:lvl2pPr marL="457200" marR="0" lvl="1" indent="0" algn="l" rtl="0">
              <a:spcBef>
                <a:spcPts val="0"/>
              </a:spcBef>
              <a:buNone/>
              <a:defRPr sz="1800" b="0" i="0" u="none" strike="noStrike" cap="none">
                <a:solidFill>
                  <a:schemeClr val="dk1"/>
                </a:solidFill>
                <a:latin typeface="Arial"/>
                <a:ea typeface="Arial"/>
                <a:cs typeface="Arial"/>
                <a:sym typeface="Arial"/>
              </a:defRPr>
            </a:lvl2pPr>
            <a:lvl3pPr marL="914400" marR="0" lvl="2" indent="0" algn="l" rtl="0">
              <a:spcBef>
                <a:spcPts val="0"/>
              </a:spcBef>
              <a:buNone/>
              <a:defRPr sz="1800" b="0" i="0" u="none" strike="noStrike" cap="none">
                <a:solidFill>
                  <a:schemeClr val="dk1"/>
                </a:solidFill>
                <a:latin typeface="Arial"/>
                <a:ea typeface="Arial"/>
                <a:cs typeface="Arial"/>
                <a:sym typeface="Arial"/>
              </a:defRPr>
            </a:lvl3pPr>
            <a:lvl4pPr marL="1371600" marR="0" lvl="3" indent="0" algn="l" rtl="0">
              <a:spcBef>
                <a:spcPts val="0"/>
              </a:spcBef>
              <a:buNone/>
              <a:defRPr sz="1800" b="0" i="0" u="none" strike="noStrike" cap="none">
                <a:solidFill>
                  <a:schemeClr val="dk1"/>
                </a:solidFill>
                <a:latin typeface="Arial"/>
                <a:ea typeface="Arial"/>
                <a:cs typeface="Arial"/>
                <a:sym typeface="Arial"/>
              </a:defRPr>
            </a:lvl4pPr>
            <a:lvl5pPr marL="1828800" marR="0" lvl="4" indent="0" algn="l" rtl="0">
              <a:spcBef>
                <a:spcPts val="0"/>
              </a:spcBef>
              <a:buNone/>
              <a:defRPr sz="1800" b="0" i="0" u="none" strike="noStrike" cap="none">
                <a:solidFill>
                  <a:schemeClr val="dk1"/>
                </a:solidFill>
                <a:latin typeface="Arial"/>
                <a:ea typeface="Arial"/>
                <a:cs typeface="Arial"/>
                <a:sym typeface="Arial"/>
              </a:defRPr>
            </a:lvl5pPr>
            <a:lvl6pPr marL="2286000" marR="0" lvl="5" indent="0" algn="l" rtl="0">
              <a:spcBef>
                <a:spcPts val="0"/>
              </a:spcBef>
              <a:buNone/>
              <a:defRPr sz="1800" b="0" i="0" u="none" strike="noStrike" cap="none">
                <a:solidFill>
                  <a:schemeClr val="dk1"/>
                </a:solidFill>
                <a:latin typeface="Arial"/>
                <a:ea typeface="Arial"/>
                <a:cs typeface="Arial"/>
                <a:sym typeface="Arial"/>
              </a:defRPr>
            </a:lvl6pPr>
            <a:lvl7pPr marL="2743200" marR="0" lvl="6" indent="0" algn="l" rtl="0">
              <a:spcBef>
                <a:spcPts val="0"/>
              </a:spcBef>
              <a:buNone/>
              <a:defRPr sz="1800" b="0" i="0" u="none" strike="noStrike" cap="none">
                <a:solidFill>
                  <a:schemeClr val="dk1"/>
                </a:solidFill>
                <a:latin typeface="Arial"/>
                <a:ea typeface="Arial"/>
                <a:cs typeface="Arial"/>
                <a:sym typeface="Arial"/>
              </a:defRPr>
            </a:lvl7pPr>
            <a:lvl8pPr marL="3200400" marR="0" lvl="7" indent="0" algn="l" rtl="0">
              <a:spcBef>
                <a:spcPts val="0"/>
              </a:spcBef>
              <a:buNone/>
              <a:defRPr sz="1800" b="0" i="0" u="none" strike="noStrike" cap="none">
                <a:solidFill>
                  <a:schemeClr val="dk1"/>
                </a:solidFill>
                <a:latin typeface="Arial"/>
                <a:ea typeface="Arial"/>
                <a:cs typeface="Arial"/>
                <a:sym typeface="Arial"/>
              </a:defRPr>
            </a:lvl8pPr>
            <a:lvl9pPr marL="3657600" marR="0" lvl="8" indent="0" algn="l" rtl="0">
              <a:spcBef>
                <a:spcPts val="0"/>
              </a:spcBef>
              <a:buNone/>
              <a:defRPr sz="1800" b="0" i="0" u="none" strike="noStrike" cap="none">
                <a:solidFill>
                  <a:schemeClr val="dk1"/>
                </a:solidFill>
                <a:latin typeface="Arial"/>
                <a:ea typeface="Arial"/>
                <a:cs typeface="Arial"/>
                <a:sym typeface="Arial"/>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100" b="0" i="0" u="none" strike="noStrike" kern="0" cap="none" spc="0" normalizeH="0" baseline="0" noProof="0" dirty="0">
              <a:ln>
                <a:noFill/>
              </a:ln>
              <a:solidFill>
                <a:srgbClr val="000000"/>
              </a:solidFill>
              <a:effectLst/>
              <a:uLnTx/>
              <a:uFillTx/>
              <a:latin typeface="Arial"/>
              <a:cs typeface="Arial"/>
              <a:sym typeface="Arial"/>
            </a:endParaRPr>
          </a:p>
        </p:txBody>
      </p:sp>
      <p:sp>
        <p:nvSpPr>
          <p:cNvPr id="22" name="Shape 22"/>
          <p:cNvSpPr txBox="1">
            <a:spLocks noGrp="1"/>
          </p:cNvSpPr>
          <p:nvPr>
            <p:ph type="dt" idx="10"/>
          </p:nvPr>
        </p:nvSpPr>
        <p:spPr>
          <a:xfrm>
            <a:off x="6335712" y="113071"/>
            <a:ext cx="2133599" cy="182879"/>
          </a:xfrm>
          <a:prstGeom prst="rect">
            <a:avLst/>
          </a:prstGeom>
          <a:noFill/>
          <a:ln>
            <a:noFill/>
          </a:ln>
        </p:spPr>
        <p:txBody>
          <a:bodyPr lIns="91425" tIns="91425" rIns="91425" bIns="91425" anchor="ctr" anchorCtr="0"/>
          <a:lstStyle>
            <a:lvl1pPr marL="0" marR="0" lvl="0" indent="0" algn="r" rtl="0">
              <a:spcBef>
                <a:spcPts val="0"/>
              </a:spcBef>
              <a:buNone/>
              <a:defRPr sz="900" b="0" i="0" u="none" strike="noStrike" cap="none">
                <a:solidFill>
                  <a:schemeClr val="lt1"/>
                </a:solidFill>
                <a:latin typeface="Arial"/>
                <a:ea typeface="Arial"/>
                <a:cs typeface="Arial"/>
                <a:sym typeface="Arial"/>
              </a:defRPr>
            </a:lvl1pPr>
            <a:lvl2pPr marL="457200" marR="0" lvl="1" indent="0" algn="l" rtl="0">
              <a:spcBef>
                <a:spcPts val="0"/>
              </a:spcBef>
              <a:buNone/>
              <a:defRPr sz="1800" b="0" i="0" u="none" strike="noStrike" cap="none">
                <a:solidFill>
                  <a:schemeClr val="dk1"/>
                </a:solidFill>
                <a:latin typeface="Arial"/>
                <a:ea typeface="Arial"/>
                <a:cs typeface="Arial"/>
                <a:sym typeface="Arial"/>
              </a:defRPr>
            </a:lvl2pPr>
            <a:lvl3pPr marL="914400" marR="0" lvl="2" indent="0" algn="l" rtl="0">
              <a:spcBef>
                <a:spcPts val="0"/>
              </a:spcBef>
              <a:buNone/>
              <a:defRPr sz="1800" b="0" i="0" u="none" strike="noStrike" cap="none">
                <a:solidFill>
                  <a:schemeClr val="dk1"/>
                </a:solidFill>
                <a:latin typeface="Arial"/>
                <a:ea typeface="Arial"/>
                <a:cs typeface="Arial"/>
                <a:sym typeface="Arial"/>
              </a:defRPr>
            </a:lvl3pPr>
            <a:lvl4pPr marL="1371600" marR="0" lvl="3" indent="0" algn="l" rtl="0">
              <a:spcBef>
                <a:spcPts val="0"/>
              </a:spcBef>
              <a:buNone/>
              <a:defRPr sz="1800" b="0" i="0" u="none" strike="noStrike" cap="none">
                <a:solidFill>
                  <a:schemeClr val="dk1"/>
                </a:solidFill>
                <a:latin typeface="Arial"/>
                <a:ea typeface="Arial"/>
                <a:cs typeface="Arial"/>
                <a:sym typeface="Arial"/>
              </a:defRPr>
            </a:lvl4pPr>
            <a:lvl5pPr marL="1828800" marR="0" lvl="4" indent="0" algn="l" rtl="0">
              <a:spcBef>
                <a:spcPts val="0"/>
              </a:spcBef>
              <a:buNone/>
              <a:defRPr sz="1800" b="0" i="0" u="none" strike="noStrike" cap="none">
                <a:solidFill>
                  <a:schemeClr val="dk1"/>
                </a:solidFill>
                <a:latin typeface="Arial"/>
                <a:ea typeface="Arial"/>
                <a:cs typeface="Arial"/>
                <a:sym typeface="Arial"/>
              </a:defRPr>
            </a:lvl5pPr>
            <a:lvl6pPr marL="2286000" marR="0" lvl="5" indent="0" algn="l" rtl="0">
              <a:spcBef>
                <a:spcPts val="0"/>
              </a:spcBef>
              <a:buNone/>
              <a:defRPr sz="1800" b="0" i="0" u="none" strike="noStrike" cap="none">
                <a:solidFill>
                  <a:schemeClr val="dk1"/>
                </a:solidFill>
                <a:latin typeface="Arial"/>
                <a:ea typeface="Arial"/>
                <a:cs typeface="Arial"/>
                <a:sym typeface="Arial"/>
              </a:defRPr>
            </a:lvl6pPr>
            <a:lvl7pPr marL="2743200" marR="0" lvl="6" indent="0" algn="l" rtl="0">
              <a:spcBef>
                <a:spcPts val="0"/>
              </a:spcBef>
              <a:buNone/>
              <a:defRPr sz="1800" b="0" i="0" u="none" strike="noStrike" cap="none">
                <a:solidFill>
                  <a:schemeClr val="dk1"/>
                </a:solidFill>
                <a:latin typeface="Arial"/>
                <a:ea typeface="Arial"/>
                <a:cs typeface="Arial"/>
                <a:sym typeface="Arial"/>
              </a:defRPr>
            </a:lvl7pPr>
            <a:lvl8pPr marL="3200400" marR="0" lvl="7" indent="0" algn="l" rtl="0">
              <a:spcBef>
                <a:spcPts val="0"/>
              </a:spcBef>
              <a:buNone/>
              <a:defRPr sz="1800" b="0" i="0" u="none" strike="noStrike" cap="none">
                <a:solidFill>
                  <a:schemeClr val="dk1"/>
                </a:solidFill>
                <a:latin typeface="Arial"/>
                <a:ea typeface="Arial"/>
                <a:cs typeface="Arial"/>
                <a:sym typeface="Arial"/>
              </a:defRPr>
            </a:lvl8pPr>
            <a:lvl9pPr marL="3657600" marR="0" lvl="8" indent="0" algn="l" rtl="0">
              <a:spcBef>
                <a:spcPts val="0"/>
              </a:spcBef>
              <a:buNone/>
              <a:defRPr sz="1800" b="0" i="0" u="none" strike="noStrike" cap="none">
                <a:solidFill>
                  <a:schemeClr val="dk1"/>
                </a:solidFill>
                <a:latin typeface="Arial"/>
                <a:ea typeface="Arial"/>
                <a:cs typeface="Arial"/>
                <a:sym typeface="Arial"/>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endParaRPr kumimoji="0" sz="900" b="0" i="0" u="none" strike="noStrike" kern="0" cap="none" spc="0" normalizeH="0" baseline="0" noProof="0" dirty="0">
              <a:ln>
                <a:noFill/>
              </a:ln>
              <a:solidFill>
                <a:srgbClr val="FFFFFF"/>
              </a:solidFill>
              <a:effectLst/>
              <a:uLnTx/>
              <a:uFillTx/>
              <a:latin typeface="Arial"/>
              <a:cs typeface="Arial"/>
              <a:sym typeface="Arial"/>
            </a:endParaRPr>
          </a:p>
        </p:txBody>
      </p:sp>
      <p:sp>
        <p:nvSpPr>
          <p:cNvPr id="23" name="Shape 23"/>
          <p:cNvSpPr txBox="1">
            <a:spLocks noGrp="1"/>
          </p:cNvSpPr>
          <p:nvPr>
            <p:ph type="sldNum" idx="12"/>
          </p:nvPr>
        </p:nvSpPr>
        <p:spPr>
          <a:xfrm>
            <a:off x="8469311" y="113071"/>
            <a:ext cx="551783" cy="182879"/>
          </a:xfrm>
          <a:prstGeom prst="rect">
            <a:avLst/>
          </a:prstGeom>
          <a:noFill/>
          <a:ln>
            <a:noFill/>
          </a:ln>
        </p:spPr>
        <p:txBody>
          <a:bodyPr lIns="91425" tIns="45700" rIns="91425" bIns="45700" anchor="ctr" anchorCtr="0">
            <a:noAutofit/>
          </a:bodyPr>
          <a:lstStyle/>
          <a:p>
            <a:pPr marL="0" marR="0" lvl="0" indent="0" algn="r" defTabSz="914400" rtl="0" eaLnBrk="1" fontAlgn="auto" latinLnBrk="0" hangingPunct="1">
              <a:lnSpc>
                <a:spcPct val="100000"/>
              </a:lnSpc>
              <a:spcBef>
                <a:spcPts val="0"/>
              </a:spcBef>
              <a:spcAft>
                <a:spcPts val="0"/>
              </a:spcAft>
              <a:buClrTx/>
              <a:buSzPct val="25000"/>
              <a:buFontTx/>
              <a:buNone/>
              <a:tabLst/>
              <a:defRPr/>
            </a:pPr>
            <a:fld id="{00000000-1234-1234-1234-123412341234}" type="slidenum">
              <a:rPr kumimoji="0" lang="en-US" sz="900" b="0" i="0" u="none" strike="noStrike" kern="0" cap="none" spc="0" normalizeH="0" baseline="0" noProof="0">
                <a:ln>
                  <a:noFill/>
                </a:ln>
                <a:solidFill>
                  <a:srgbClr val="FFFFFF"/>
                </a:solidFill>
                <a:effectLst/>
                <a:uLnTx/>
                <a:uFillTx/>
                <a:latin typeface="Arial"/>
                <a:ea typeface="Arial"/>
                <a:cs typeface="Arial"/>
                <a:sym typeface="Arial"/>
              </a:rPr>
              <a:pPr marL="0" marR="0" lvl="0" indent="0" algn="r" defTabSz="914400" rtl="0" eaLnBrk="1" fontAlgn="auto" latinLnBrk="0" hangingPunct="1">
                <a:lnSpc>
                  <a:spcPct val="100000"/>
                </a:lnSpc>
                <a:spcBef>
                  <a:spcPts val="0"/>
                </a:spcBef>
                <a:spcAft>
                  <a:spcPts val="0"/>
                </a:spcAft>
                <a:buClrTx/>
                <a:buSzPct val="25000"/>
                <a:buFontTx/>
                <a:buNone/>
                <a:tabLst/>
                <a:defRPr/>
              </a:pPr>
              <a:t>‹#›</a:t>
            </a:fld>
            <a:endParaRPr kumimoji="0" lang="en-US" sz="900" b="0" i="0" u="none" strike="noStrike" kern="0" cap="none" spc="0" normalizeH="0" baseline="0" noProof="0" dirty="0">
              <a:ln>
                <a:noFill/>
              </a:ln>
              <a:solidFill>
                <a:srgbClr val="FFFFFF"/>
              </a:solidFill>
              <a:effectLst/>
              <a:uLnTx/>
              <a:uFillTx/>
              <a:latin typeface="Arial"/>
              <a:ea typeface="Arial"/>
              <a:cs typeface="Arial"/>
              <a:sym typeface="Arial"/>
            </a:endParaRPr>
          </a:p>
        </p:txBody>
      </p:sp>
      <p:sp>
        <p:nvSpPr>
          <p:cNvPr id="3" name="Text Placeholder 2">
            <a:extLst>
              <a:ext uri="{FF2B5EF4-FFF2-40B4-BE49-F238E27FC236}">
                <a16:creationId xmlns:a16="http://schemas.microsoft.com/office/drawing/2014/main" id="{0291B9DA-1DAD-4AB4-94B2-688DFC8B093A}"/>
              </a:ext>
            </a:extLst>
          </p:cNvPr>
          <p:cNvSpPr>
            <a:spLocks noGrp="1"/>
          </p:cNvSpPr>
          <p:nvPr>
            <p:ph type="body" sz="quarter" idx="13" hasCustomPrompt="1"/>
          </p:nvPr>
        </p:nvSpPr>
        <p:spPr>
          <a:xfrm>
            <a:off x="1494693" y="6407662"/>
            <a:ext cx="7194635" cy="334534"/>
          </a:xfrm>
        </p:spPr>
        <p:txBody>
          <a:bodyPr/>
          <a:lstStyle>
            <a:lvl1pPr marL="101600" indent="0" algn="r">
              <a:buNone/>
              <a:defRPr sz="1200">
                <a:latin typeface="Verdana" panose="020B0604030504040204" pitchFamily="34" charset="0"/>
                <a:ea typeface="Verdana" panose="020B0604030504040204" pitchFamily="34" charset="0"/>
                <a:cs typeface="Verdana" panose="020B0604030504040204" pitchFamily="34" charset="0"/>
              </a:defRPr>
            </a:lvl1pPr>
            <a:lvl2pPr>
              <a:defRPr sz="1200">
                <a:latin typeface="Verdana" panose="020B0604030504040204" pitchFamily="34" charset="0"/>
                <a:ea typeface="Verdana" panose="020B0604030504040204" pitchFamily="34" charset="0"/>
                <a:cs typeface="Verdana" panose="020B0604030504040204" pitchFamily="34" charset="0"/>
              </a:defRPr>
            </a:lvl2pPr>
            <a:lvl3pPr>
              <a:defRPr sz="1200">
                <a:latin typeface="Verdana" panose="020B0604030504040204" pitchFamily="34" charset="0"/>
                <a:ea typeface="Verdana" panose="020B0604030504040204" pitchFamily="34" charset="0"/>
                <a:cs typeface="Verdana" panose="020B0604030504040204" pitchFamily="34" charset="0"/>
              </a:defRPr>
            </a:lvl3pPr>
            <a:lvl4pPr>
              <a:defRPr sz="1200">
                <a:latin typeface="Verdana" panose="020B0604030504040204" pitchFamily="34" charset="0"/>
                <a:ea typeface="Verdana" panose="020B0604030504040204" pitchFamily="34" charset="0"/>
                <a:cs typeface="Verdana" panose="020B0604030504040204" pitchFamily="34" charset="0"/>
              </a:defRPr>
            </a:lvl4pPr>
            <a:lvl5pPr>
              <a:defRPr sz="1200">
                <a:latin typeface="Verdana" panose="020B0604030504040204" pitchFamily="34" charset="0"/>
                <a:ea typeface="Verdana" panose="020B0604030504040204" pitchFamily="34" charset="0"/>
                <a:cs typeface="Verdana" panose="020B0604030504040204" pitchFamily="34" charset="0"/>
              </a:defRPr>
            </a:lvl5pPr>
          </a:lstStyle>
          <a:p>
            <a:pPr lvl="0"/>
            <a:r>
              <a:rPr lang="en-US" dirty="0"/>
              <a:t>Click to add copyright text</a:t>
            </a:r>
          </a:p>
        </p:txBody>
      </p:sp>
      <p:sp>
        <p:nvSpPr>
          <p:cNvPr id="4" name="Picture Placeholder 3">
            <a:extLst>
              <a:ext uri="{FF2B5EF4-FFF2-40B4-BE49-F238E27FC236}">
                <a16:creationId xmlns:a16="http://schemas.microsoft.com/office/drawing/2014/main" id="{3AC35AB9-24C4-47CB-AA83-05CAEBB6D99B}"/>
              </a:ext>
            </a:extLst>
          </p:cNvPr>
          <p:cNvSpPr>
            <a:spLocks noGrp="1"/>
          </p:cNvSpPr>
          <p:nvPr>
            <p:ph type="pic" sz="quarter" idx="14" hasCustomPrompt="1"/>
          </p:nvPr>
        </p:nvSpPr>
        <p:spPr>
          <a:xfrm>
            <a:off x="93663" y="6407150"/>
            <a:ext cx="1401762" cy="334963"/>
          </a:xfrm>
        </p:spPr>
        <p:txBody>
          <a:bodyPr/>
          <a:lstStyle>
            <a:lvl1pPr marL="101600" indent="0">
              <a:buNone/>
              <a:defRPr sz="1200"/>
            </a:lvl1pPr>
          </a:lstStyle>
          <a:p>
            <a:r>
              <a:rPr lang="en-US" dirty="0"/>
              <a:t>Logo</a:t>
            </a:r>
          </a:p>
        </p:txBody>
      </p:sp>
    </p:spTree>
    <p:extLst>
      <p:ext uri="{BB962C8B-B14F-4D97-AF65-F5344CB8AC3E}">
        <p14:creationId xmlns:p14="http://schemas.microsoft.com/office/powerpoint/2010/main" val="421594099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2"/>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342900" indent="0" algn="ctr">
              <a:buNone/>
              <a:defRPr>
                <a:solidFill>
                  <a:schemeClr val="tx1">
                    <a:tint val="75000"/>
                  </a:schemeClr>
                </a:solidFill>
              </a:defRPr>
            </a:lvl2pPr>
            <a:lvl3pPr marL="685800" indent="0" algn="ctr">
              <a:buNone/>
              <a:defRPr>
                <a:solidFill>
                  <a:schemeClr val="tx1">
                    <a:tint val="75000"/>
                  </a:schemeClr>
                </a:solidFill>
              </a:defRPr>
            </a:lvl3pPr>
            <a:lvl4pPr marL="1028700" indent="0" algn="ctr">
              <a:buNone/>
              <a:defRPr>
                <a:solidFill>
                  <a:schemeClr val="tx1">
                    <a:tint val="75000"/>
                  </a:schemeClr>
                </a:solidFill>
              </a:defRPr>
            </a:lvl4pPr>
            <a:lvl5pPr marL="1371600" indent="0" algn="ctr">
              <a:buNone/>
              <a:defRPr>
                <a:solidFill>
                  <a:schemeClr val="tx1">
                    <a:tint val="75000"/>
                  </a:schemeClr>
                </a:solidFill>
              </a:defRPr>
            </a:lvl5pPr>
            <a:lvl6pPr marL="1714500" indent="0" algn="ctr">
              <a:buNone/>
              <a:defRPr>
                <a:solidFill>
                  <a:schemeClr val="tx1">
                    <a:tint val="75000"/>
                  </a:schemeClr>
                </a:solidFill>
              </a:defRPr>
            </a:lvl6pPr>
            <a:lvl7pPr marL="2057400" indent="0" algn="ctr">
              <a:buNone/>
              <a:defRPr>
                <a:solidFill>
                  <a:schemeClr val="tx1">
                    <a:tint val="75000"/>
                  </a:schemeClr>
                </a:solidFill>
              </a:defRPr>
            </a:lvl7pPr>
            <a:lvl8pPr marL="2400300" indent="0" algn="ctr">
              <a:buNone/>
              <a:defRPr>
                <a:solidFill>
                  <a:schemeClr val="tx1">
                    <a:tint val="75000"/>
                  </a:schemeClr>
                </a:solidFill>
              </a:defRPr>
            </a:lvl8pPr>
            <a:lvl9pPr marL="27432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7" y="6525344"/>
            <a:ext cx="971128" cy="218522"/>
          </a:xfrm>
        </p:spPr>
        <p:txBody>
          <a:bodyPr/>
          <a:lstStyle/>
          <a:p>
            <a:endParaRPr lang="en-GB" dirty="0"/>
          </a:p>
        </p:txBody>
      </p:sp>
      <p:sp>
        <p:nvSpPr>
          <p:cNvPr id="5" name="Footer Placeholder 4"/>
          <p:cNvSpPr>
            <a:spLocks noGrp="1"/>
          </p:cNvSpPr>
          <p:nvPr>
            <p:ph type="ftr" sz="quarter" idx="11"/>
          </p:nvPr>
        </p:nvSpPr>
        <p:spPr>
          <a:xfrm>
            <a:off x="4139952" y="6381330"/>
            <a:ext cx="2895600" cy="365125"/>
          </a:xfrm>
          <a:prstGeom prst="rect">
            <a:avLst/>
          </a:prstGeom>
        </p:spPr>
        <p:txBody>
          <a:bodyPr/>
          <a:lstStyle/>
          <a:p>
            <a:endParaRPr lang="en-US" dirty="0"/>
          </a:p>
        </p:txBody>
      </p:sp>
      <p:sp>
        <p:nvSpPr>
          <p:cNvPr id="6" name="Slide Number Placeholder 5"/>
          <p:cNvSpPr>
            <a:spLocks noGrp="1"/>
          </p:cNvSpPr>
          <p:nvPr>
            <p:ph type="sldNum" sz="quarter" idx="12"/>
          </p:nvPr>
        </p:nvSpPr>
        <p:spPr/>
        <p:txBody>
          <a:bodyPr/>
          <a:lstStyle/>
          <a:p>
            <a:pPr marL="0" marR="0" lvl="0" indent="0" algn="r" rtl="0">
              <a:spcBef>
                <a:spcPts val="0"/>
              </a:spcBef>
              <a:buSzPct val="25000"/>
              <a:buNone/>
            </a:pPr>
            <a:fld id="{00000000-1234-1234-1234-123412341234}" type="slidenum">
              <a:rPr lang="en-US" sz="900" b="0" i="0" u="none" strike="noStrike" cap="none" smtClean="0">
                <a:solidFill>
                  <a:schemeClr val="lt1"/>
                </a:solidFill>
                <a:latin typeface="Arial"/>
                <a:ea typeface="Arial"/>
                <a:cs typeface="Arial"/>
                <a:sym typeface="Arial"/>
              </a:rPr>
              <a:t>‹#›</a:t>
            </a:fld>
            <a:endParaRPr lang="en-US" sz="900" b="0" i="0" u="none" strike="noStrike" cap="none" dirty="0">
              <a:solidFill>
                <a:schemeClr val="lt1"/>
              </a:solidFill>
              <a:latin typeface="Arial"/>
              <a:ea typeface="Arial"/>
              <a:cs typeface="Arial"/>
              <a:sym typeface="Arial"/>
            </a:endParaRPr>
          </a:p>
        </p:txBody>
      </p:sp>
    </p:spTree>
    <p:extLst>
      <p:ext uri="{BB962C8B-B14F-4D97-AF65-F5344CB8AC3E}">
        <p14:creationId xmlns:p14="http://schemas.microsoft.com/office/powerpoint/2010/main" val="2625512251"/>
      </p:ext>
    </p:extLst>
  </p:cSld>
  <p:clrMapOvr>
    <a:masterClrMapping/>
  </p:clrMapOvr>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endParaRPr lang="en-GB" dirty="0"/>
          </a:p>
        </p:txBody>
      </p:sp>
      <p:sp>
        <p:nvSpPr>
          <p:cNvPr id="5" name="Footer Placeholder 4"/>
          <p:cNvSpPr>
            <a:spLocks noGrp="1"/>
          </p:cNvSpPr>
          <p:nvPr>
            <p:ph type="ftr" sz="quarter" idx="11"/>
          </p:nvPr>
        </p:nvSpPr>
        <p:spPr>
          <a:xfrm>
            <a:off x="3131840" y="6461782"/>
            <a:ext cx="2895600" cy="365125"/>
          </a:xfrm>
          <a:prstGeom prst="rect">
            <a:avLst/>
          </a:prstGeom>
        </p:spPr>
        <p:txBody>
          <a:bodyPr/>
          <a:lstStyle/>
          <a:p>
            <a:endParaRPr lang="en-US" dirty="0"/>
          </a:p>
        </p:txBody>
      </p:sp>
      <p:sp>
        <p:nvSpPr>
          <p:cNvPr id="6" name="Slide Number Placeholder 5"/>
          <p:cNvSpPr>
            <a:spLocks noGrp="1"/>
          </p:cNvSpPr>
          <p:nvPr>
            <p:ph type="sldNum" sz="quarter" idx="12"/>
          </p:nvPr>
        </p:nvSpPr>
        <p:spPr/>
        <p:txBody>
          <a:bodyPr/>
          <a:lstStyle/>
          <a:p>
            <a:pPr marL="0" marR="0" lvl="0" indent="0" algn="r" rtl="0">
              <a:spcBef>
                <a:spcPts val="0"/>
              </a:spcBef>
              <a:buSzPct val="25000"/>
              <a:buNone/>
            </a:pPr>
            <a:fld id="{00000000-1234-1234-1234-123412341234}" type="slidenum">
              <a:rPr lang="en-US" sz="900" b="0" i="0" u="none" strike="noStrike" cap="none" smtClean="0">
                <a:solidFill>
                  <a:schemeClr val="lt1"/>
                </a:solidFill>
                <a:latin typeface="Arial"/>
                <a:ea typeface="Arial"/>
                <a:cs typeface="Arial"/>
                <a:sym typeface="Arial"/>
              </a:rPr>
              <a:t>‹#›</a:t>
            </a:fld>
            <a:endParaRPr lang="en-US" sz="900" b="0" i="0" u="none" strike="noStrike" cap="none" dirty="0">
              <a:solidFill>
                <a:schemeClr val="lt1"/>
              </a:solidFill>
              <a:latin typeface="Arial"/>
              <a:ea typeface="Arial"/>
              <a:cs typeface="Arial"/>
              <a:sym typeface="Arial"/>
            </a:endParaRPr>
          </a:p>
        </p:txBody>
      </p:sp>
    </p:spTree>
    <p:extLst>
      <p:ext uri="{BB962C8B-B14F-4D97-AF65-F5344CB8AC3E}">
        <p14:creationId xmlns:p14="http://schemas.microsoft.com/office/powerpoint/2010/main" val="2369452711"/>
      </p:ext>
    </p:extLst>
  </p:cSld>
  <p:clrMapOvr>
    <a:masterClrMapping/>
  </p:clrMapOvr>
  <p:hf sldNum="0" hdr="0" ftr="0" dt="0"/>
</p:sldLayout>
</file>

<file path=ppt/slideLayouts/slideLayout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5"/>
            <a:ext cx="7772400" cy="1362075"/>
          </a:xfrm>
        </p:spPr>
        <p:txBody>
          <a:bodyPr anchor="t"/>
          <a:lstStyle>
            <a:lvl1pPr algn="l">
              <a:defRPr sz="3000" b="1" cap="all"/>
            </a:lvl1pPr>
          </a:lstStyle>
          <a:p>
            <a:r>
              <a:rPr lang="en-US"/>
              <a:t>Click to edit Master title style</a:t>
            </a:r>
            <a:endParaRPr lang="en-GB"/>
          </a:p>
        </p:txBody>
      </p:sp>
      <p:sp>
        <p:nvSpPr>
          <p:cNvPr id="3" name="Text Placeholder 2"/>
          <p:cNvSpPr>
            <a:spLocks noGrp="1"/>
          </p:cNvSpPr>
          <p:nvPr>
            <p:ph type="body" idx="1"/>
          </p:nvPr>
        </p:nvSpPr>
        <p:spPr>
          <a:xfrm>
            <a:off x="683568" y="2492898"/>
            <a:ext cx="7772400" cy="1500187"/>
          </a:xfrm>
        </p:spPr>
        <p:txBody>
          <a:bodyPr anchor="b"/>
          <a:lstStyle>
            <a:lvl1pPr marL="0" indent="0">
              <a:buNone/>
              <a:defRPr sz="1500">
                <a:solidFill>
                  <a:schemeClr val="tx1">
                    <a:tint val="75000"/>
                  </a:schemeClr>
                </a:solidFill>
              </a:defRPr>
            </a:lvl1pPr>
            <a:lvl2pPr marL="342900" indent="0">
              <a:buNone/>
              <a:defRPr sz="1350">
                <a:solidFill>
                  <a:schemeClr val="tx1">
                    <a:tint val="75000"/>
                  </a:schemeClr>
                </a:solidFill>
              </a:defRPr>
            </a:lvl2pPr>
            <a:lvl3pPr marL="685800" indent="0">
              <a:buNone/>
              <a:defRPr sz="1200">
                <a:solidFill>
                  <a:schemeClr val="tx1">
                    <a:tint val="75000"/>
                  </a:schemeClr>
                </a:solidFill>
              </a:defRPr>
            </a:lvl3pPr>
            <a:lvl4pPr marL="1028700" indent="0">
              <a:buNone/>
              <a:defRPr sz="1050">
                <a:solidFill>
                  <a:schemeClr val="tx1">
                    <a:tint val="75000"/>
                  </a:schemeClr>
                </a:solidFill>
              </a:defRPr>
            </a:lvl4pPr>
            <a:lvl5pPr marL="1371600" indent="0">
              <a:buNone/>
              <a:defRPr sz="1050">
                <a:solidFill>
                  <a:schemeClr val="tx1">
                    <a:tint val="75000"/>
                  </a:schemeClr>
                </a:solidFill>
              </a:defRPr>
            </a:lvl5pPr>
            <a:lvl6pPr marL="1714500" indent="0">
              <a:buNone/>
              <a:defRPr sz="1050">
                <a:solidFill>
                  <a:schemeClr val="tx1">
                    <a:tint val="75000"/>
                  </a:schemeClr>
                </a:solidFill>
              </a:defRPr>
            </a:lvl6pPr>
            <a:lvl7pPr marL="2057400" indent="0">
              <a:buNone/>
              <a:defRPr sz="1050">
                <a:solidFill>
                  <a:schemeClr val="tx1">
                    <a:tint val="75000"/>
                  </a:schemeClr>
                </a:solidFill>
              </a:defRPr>
            </a:lvl7pPr>
            <a:lvl8pPr marL="2400300" indent="0">
              <a:buNone/>
              <a:defRPr sz="1050">
                <a:solidFill>
                  <a:schemeClr val="tx1">
                    <a:tint val="75000"/>
                  </a:schemeClr>
                </a:solidFill>
              </a:defRPr>
            </a:lvl8pPr>
            <a:lvl9pPr marL="2743200" indent="0">
              <a:buNone/>
              <a:defRPr sz="105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endParaRPr lang="en-GB" dirty="0"/>
          </a:p>
        </p:txBody>
      </p:sp>
      <p:sp>
        <p:nvSpPr>
          <p:cNvPr id="6" name="Slide Number Placeholder 5"/>
          <p:cNvSpPr>
            <a:spLocks noGrp="1"/>
          </p:cNvSpPr>
          <p:nvPr>
            <p:ph type="sldNum" sz="quarter" idx="12"/>
          </p:nvPr>
        </p:nvSpPr>
        <p:spPr/>
        <p:txBody>
          <a:bodyPr/>
          <a:lstStyle/>
          <a:p>
            <a:pPr marL="0" marR="0" lvl="0" indent="0" algn="r" rtl="0">
              <a:spcBef>
                <a:spcPts val="0"/>
              </a:spcBef>
              <a:buSzPct val="25000"/>
              <a:buNone/>
            </a:pPr>
            <a:fld id="{00000000-1234-1234-1234-123412341234}" type="slidenum">
              <a:rPr lang="en-US" sz="900" b="0" i="0" u="none" strike="noStrike" cap="none" smtClean="0">
                <a:solidFill>
                  <a:schemeClr val="lt1"/>
                </a:solidFill>
                <a:latin typeface="Arial"/>
                <a:ea typeface="Arial"/>
                <a:cs typeface="Arial"/>
                <a:sym typeface="Arial"/>
              </a:rPr>
              <a:t>‹#›</a:t>
            </a:fld>
            <a:endParaRPr lang="en-US" sz="900" b="0" i="0" u="none" strike="noStrike" cap="none" dirty="0">
              <a:solidFill>
                <a:schemeClr val="lt1"/>
              </a:solidFill>
              <a:latin typeface="Arial"/>
              <a:ea typeface="Arial"/>
              <a:cs typeface="Arial"/>
              <a:sym typeface="Arial"/>
            </a:endParaRPr>
          </a:p>
        </p:txBody>
      </p:sp>
    </p:spTree>
    <p:extLst>
      <p:ext uri="{BB962C8B-B14F-4D97-AF65-F5344CB8AC3E}">
        <p14:creationId xmlns:p14="http://schemas.microsoft.com/office/powerpoint/2010/main" val="261547657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endParaRPr lang="en-GB" dirty="0"/>
          </a:p>
        </p:txBody>
      </p:sp>
      <p:sp>
        <p:nvSpPr>
          <p:cNvPr id="7" name="Slide Number Placeholder 6"/>
          <p:cNvSpPr>
            <a:spLocks noGrp="1"/>
          </p:cNvSpPr>
          <p:nvPr>
            <p:ph type="sldNum" sz="quarter" idx="12"/>
          </p:nvPr>
        </p:nvSpPr>
        <p:spPr/>
        <p:txBody>
          <a:bodyPr/>
          <a:lstStyle/>
          <a:p>
            <a:pPr marL="0" marR="0" lvl="0" indent="0" algn="r" rtl="0">
              <a:spcBef>
                <a:spcPts val="0"/>
              </a:spcBef>
              <a:buSzPct val="25000"/>
              <a:buNone/>
            </a:pPr>
            <a:fld id="{00000000-1234-1234-1234-123412341234}" type="slidenum">
              <a:rPr lang="en-US" sz="900" b="0" i="0" u="none" strike="noStrike" cap="none" smtClean="0">
                <a:solidFill>
                  <a:schemeClr val="lt1"/>
                </a:solidFill>
                <a:latin typeface="Arial"/>
                <a:ea typeface="Arial"/>
                <a:cs typeface="Arial"/>
                <a:sym typeface="Arial"/>
              </a:rPr>
              <a:t>‹#›</a:t>
            </a:fld>
            <a:endParaRPr lang="en-US" sz="900" b="0" i="0" u="none" strike="noStrike" cap="none" dirty="0">
              <a:solidFill>
                <a:schemeClr val="lt1"/>
              </a:solidFill>
              <a:latin typeface="Arial"/>
              <a:ea typeface="Arial"/>
              <a:cs typeface="Arial"/>
              <a:sym typeface="Arial"/>
            </a:endParaRPr>
          </a:p>
        </p:txBody>
      </p:sp>
    </p:spTree>
    <p:extLst>
      <p:ext uri="{BB962C8B-B14F-4D97-AF65-F5344CB8AC3E}">
        <p14:creationId xmlns:p14="http://schemas.microsoft.com/office/powerpoint/2010/main" val="1916254661"/>
      </p:ext>
    </p:extLst>
  </p:cSld>
  <p:clrMapOvr>
    <a:masterClrMapping/>
  </p:clrMapOvr>
  <p:hf sldNum="0"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p:cNvSpPr>
            <a:spLocks noGrp="1"/>
          </p:cNvSpPr>
          <p:nvPr>
            <p:ph sz="half" idx="2"/>
          </p:nvPr>
        </p:nvSpPr>
        <p:spPr>
          <a:xfrm>
            <a:off x="457200" y="2174877"/>
            <a:ext cx="4040188" cy="3414365"/>
          </a:xfrm>
        </p:spPr>
        <p:txBody>
          <a:bodyPr/>
          <a:lstStyle>
            <a:lvl1pPr>
              <a:defRPr sz="1800"/>
            </a:lvl1pPr>
            <a:lvl2pPr>
              <a:defRPr sz="1500"/>
            </a:lvl2pPr>
            <a:lvl3pPr>
              <a:defRPr sz="135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6" y="1535113"/>
            <a:ext cx="4041775" cy="63976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p:cNvSpPr>
            <a:spLocks noGrp="1"/>
          </p:cNvSpPr>
          <p:nvPr>
            <p:ph sz="quarter" idx="4"/>
          </p:nvPr>
        </p:nvSpPr>
        <p:spPr>
          <a:xfrm>
            <a:off x="4645026" y="2174877"/>
            <a:ext cx="4041775" cy="3414365"/>
          </a:xfrm>
        </p:spPr>
        <p:txBody>
          <a:bodyPr/>
          <a:lstStyle>
            <a:lvl1pPr>
              <a:defRPr sz="1800"/>
            </a:lvl1pPr>
            <a:lvl2pPr>
              <a:defRPr sz="1500"/>
            </a:lvl2pPr>
            <a:lvl3pPr>
              <a:defRPr sz="135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endParaRPr lang="en-GB" dirty="0"/>
          </a:p>
        </p:txBody>
      </p:sp>
      <p:sp>
        <p:nvSpPr>
          <p:cNvPr id="9" name="Slide Number Placeholder 8"/>
          <p:cNvSpPr>
            <a:spLocks noGrp="1"/>
          </p:cNvSpPr>
          <p:nvPr>
            <p:ph type="sldNum" sz="quarter" idx="12"/>
          </p:nvPr>
        </p:nvSpPr>
        <p:spPr/>
        <p:txBody>
          <a:bodyPr/>
          <a:lstStyle/>
          <a:p>
            <a:pPr marL="0" marR="0" lvl="0" indent="0" algn="r" rtl="0">
              <a:spcBef>
                <a:spcPts val="0"/>
              </a:spcBef>
              <a:buSzPct val="25000"/>
              <a:buNone/>
            </a:pPr>
            <a:fld id="{00000000-1234-1234-1234-123412341234}" type="slidenum">
              <a:rPr lang="en-US" sz="900" b="0" i="0" u="none" strike="noStrike" cap="none" smtClean="0">
                <a:solidFill>
                  <a:schemeClr val="lt1"/>
                </a:solidFill>
                <a:latin typeface="Arial"/>
                <a:ea typeface="Arial"/>
                <a:cs typeface="Arial"/>
                <a:sym typeface="Arial"/>
              </a:rPr>
              <a:t>‹#›</a:t>
            </a:fld>
            <a:endParaRPr lang="en-US" sz="900" b="0" i="0" u="none" strike="noStrike" cap="none" dirty="0">
              <a:solidFill>
                <a:schemeClr val="lt1"/>
              </a:solidFill>
              <a:latin typeface="Arial"/>
              <a:ea typeface="Arial"/>
              <a:cs typeface="Arial"/>
              <a:sym typeface="Arial"/>
            </a:endParaRPr>
          </a:p>
        </p:txBody>
      </p:sp>
    </p:spTree>
    <p:extLst>
      <p:ext uri="{BB962C8B-B14F-4D97-AF65-F5344CB8AC3E}">
        <p14:creationId xmlns:p14="http://schemas.microsoft.com/office/powerpoint/2010/main" val="1228248335"/>
      </p:ext>
    </p:extLst>
  </p:cSld>
  <p:clrMapOvr>
    <a:masterClrMapping/>
  </p:clrMapOvr>
  <p:hf sldNum="0" hdr="0" ftr="0" dt="0"/>
</p:sldLayout>
</file>

<file path=ppt/slideLayouts/slideLayout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endParaRPr lang="en-GB" dirty="0"/>
          </a:p>
        </p:txBody>
      </p:sp>
      <p:sp>
        <p:nvSpPr>
          <p:cNvPr id="5" name="Slide Number Placeholder 4"/>
          <p:cNvSpPr>
            <a:spLocks noGrp="1"/>
          </p:cNvSpPr>
          <p:nvPr>
            <p:ph type="sldNum" sz="quarter" idx="12"/>
          </p:nvPr>
        </p:nvSpPr>
        <p:spPr/>
        <p:txBody>
          <a:bodyPr/>
          <a:lstStyle/>
          <a:p>
            <a:pPr marL="0" marR="0" lvl="0" indent="0" algn="r" rtl="0">
              <a:spcBef>
                <a:spcPts val="0"/>
              </a:spcBef>
              <a:buSzPct val="25000"/>
              <a:buNone/>
            </a:pPr>
            <a:fld id="{00000000-1234-1234-1234-123412341234}" type="slidenum">
              <a:rPr lang="en-US" sz="900" b="0" i="0" u="none" strike="noStrike" cap="none" smtClean="0">
                <a:solidFill>
                  <a:schemeClr val="lt1"/>
                </a:solidFill>
                <a:latin typeface="Arial"/>
                <a:ea typeface="Arial"/>
                <a:cs typeface="Arial"/>
                <a:sym typeface="Arial"/>
              </a:rPr>
              <a:t>‹#›</a:t>
            </a:fld>
            <a:endParaRPr lang="en-US" sz="900" b="0" i="0" u="none" strike="noStrike" cap="none" dirty="0">
              <a:solidFill>
                <a:schemeClr val="lt1"/>
              </a:solidFill>
              <a:latin typeface="Arial"/>
              <a:ea typeface="Arial"/>
              <a:cs typeface="Arial"/>
              <a:sym typeface="Arial"/>
            </a:endParaRPr>
          </a:p>
        </p:txBody>
      </p:sp>
    </p:spTree>
    <p:extLst>
      <p:ext uri="{BB962C8B-B14F-4D97-AF65-F5344CB8AC3E}">
        <p14:creationId xmlns:p14="http://schemas.microsoft.com/office/powerpoint/2010/main" val="270537463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endParaRPr lang="en-GB" dirty="0"/>
          </a:p>
        </p:txBody>
      </p:sp>
      <p:sp>
        <p:nvSpPr>
          <p:cNvPr id="4" name="Slide Number Placeholder 3"/>
          <p:cNvSpPr>
            <a:spLocks noGrp="1"/>
          </p:cNvSpPr>
          <p:nvPr>
            <p:ph type="sldNum" sz="quarter" idx="12"/>
          </p:nvPr>
        </p:nvSpPr>
        <p:spPr/>
        <p:txBody>
          <a:bodyPr/>
          <a:lstStyle/>
          <a:p>
            <a:pPr marL="0" marR="0" lvl="0" indent="0" algn="r" rtl="0">
              <a:spcBef>
                <a:spcPts val="0"/>
              </a:spcBef>
              <a:buSzPct val="25000"/>
              <a:buNone/>
            </a:pPr>
            <a:fld id="{00000000-1234-1234-1234-123412341234}" type="slidenum">
              <a:rPr lang="en-US" sz="900" b="0" i="0" u="none" strike="noStrike" cap="none" smtClean="0">
                <a:solidFill>
                  <a:schemeClr val="dk1"/>
                </a:solidFill>
                <a:latin typeface="Arial"/>
                <a:ea typeface="Arial"/>
                <a:cs typeface="Arial"/>
                <a:sym typeface="Arial"/>
              </a:rPr>
              <a:t>‹#›</a:t>
            </a:fld>
            <a:endParaRPr lang="en-US" sz="900" b="0" i="0" u="none" strike="noStrike" cap="none" dirty="0">
              <a:solidFill>
                <a:schemeClr val="dk1"/>
              </a:solidFill>
              <a:latin typeface="Arial"/>
              <a:ea typeface="Arial"/>
              <a:cs typeface="Arial"/>
              <a:sym typeface="Arial"/>
            </a:endParaRPr>
          </a:p>
        </p:txBody>
      </p:sp>
    </p:spTree>
    <p:extLst>
      <p:ext uri="{BB962C8B-B14F-4D97-AF65-F5344CB8AC3E}">
        <p14:creationId xmlns:p14="http://schemas.microsoft.com/office/powerpoint/2010/main" val="33308894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1" y="273050"/>
            <a:ext cx="3008313" cy="1162050"/>
          </a:xfrm>
        </p:spPr>
        <p:txBody>
          <a:bodyPr anchor="b"/>
          <a:lstStyle>
            <a:lvl1pPr algn="l">
              <a:defRPr sz="1500" b="1"/>
            </a:lvl1pPr>
          </a:lstStyle>
          <a:p>
            <a:r>
              <a:rPr lang="en-US"/>
              <a:t>Click to edit Master title style</a:t>
            </a:r>
            <a:endParaRPr lang="en-GB"/>
          </a:p>
        </p:txBody>
      </p:sp>
      <p:sp>
        <p:nvSpPr>
          <p:cNvPr id="3" name="Content Placeholder 2"/>
          <p:cNvSpPr>
            <a:spLocks noGrp="1"/>
          </p:cNvSpPr>
          <p:nvPr>
            <p:ph idx="1"/>
          </p:nvPr>
        </p:nvSpPr>
        <p:spPr>
          <a:xfrm>
            <a:off x="3575050" y="273052"/>
            <a:ext cx="5111750" cy="5172173"/>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1" y="1435102"/>
            <a:ext cx="3008313" cy="4029891"/>
          </a:xfrm>
        </p:spPr>
        <p:txBody>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sp>
        <p:nvSpPr>
          <p:cNvPr id="5" name="Date Placeholder 4"/>
          <p:cNvSpPr>
            <a:spLocks noGrp="1"/>
          </p:cNvSpPr>
          <p:nvPr>
            <p:ph type="dt" sz="half" idx="10"/>
          </p:nvPr>
        </p:nvSpPr>
        <p:spPr/>
        <p:txBody>
          <a:bodyPr/>
          <a:lstStyle/>
          <a:p>
            <a:endParaRPr lang="en-GB" dirty="0"/>
          </a:p>
        </p:txBody>
      </p:sp>
      <p:sp>
        <p:nvSpPr>
          <p:cNvPr id="7" name="Slide Number Placeholder 6"/>
          <p:cNvSpPr>
            <a:spLocks noGrp="1"/>
          </p:cNvSpPr>
          <p:nvPr>
            <p:ph type="sldNum" sz="quarter" idx="12"/>
          </p:nvPr>
        </p:nvSpPr>
        <p:spPr/>
        <p:txBody>
          <a:bodyPr/>
          <a:lstStyle/>
          <a:p>
            <a:pPr marL="0" marR="0" lvl="0" indent="0" algn="r" rtl="0">
              <a:spcBef>
                <a:spcPts val="0"/>
              </a:spcBef>
              <a:buSzPct val="25000"/>
              <a:buNone/>
            </a:pPr>
            <a:fld id="{00000000-1234-1234-1234-123412341234}" type="slidenum">
              <a:rPr lang="en-US" sz="900" b="0" i="0" u="none" strike="noStrike" cap="none" smtClean="0">
                <a:solidFill>
                  <a:schemeClr val="lt1"/>
                </a:solidFill>
                <a:latin typeface="Arial"/>
                <a:ea typeface="Arial"/>
                <a:cs typeface="Arial"/>
                <a:sym typeface="Arial"/>
              </a:rPr>
              <a:t>‹#›</a:t>
            </a:fld>
            <a:endParaRPr lang="en-US" sz="900" b="0" i="0" u="none" strike="noStrike" cap="none" dirty="0">
              <a:solidFill>
                <a:schemeClr val="lt1"/>
              </a:solidFill>
              <a:latin typeface="Arial"/>
              <a:ea typeface="Arial"/>
              <a:cs typeface="Arial"/>
              <a:sym typeface="Arial"/>
            </a:endParaRPr>
          </a:p>
        </p:txBody>
      </p:sp>
    </p:spTree>
    <p:extLst>
      <p:ext uri="{BB962C8B-B14F-4D97-AF65-F5344CB8AC3E}">
        <p14:creationId xmlns:p14="http://schemas.microsoft.com/office/powerpoint/2010/main" val="1705228702"/>
      </p:ext>
    </p:extLst>
  </p:cSld>
  <p:clrMapOvr>
    <a:masterClrMapping/>
  </p:clrMapOvr>
  <p:hf sldNum="0" hdr="0" ftr="0" dt="0"/>
</p:sldLayout>
</file>

<file path=ppt/slideLayouts/slideLayout1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15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7"/>
            <a:ext cx="5486400" cy="3824337"/>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sp>
        <p:nvSpPr>
          <p:cNvPr id="5" name="Date Placeholder 4"/>
          <p:cNvSpPr>
            <a:spLocks noGrp="1"/>
          </p:cNvSpPr>
          <p:nvPr>
            <p:ph type="dt" sz="half" idx="10"/>
          </p:nvPr>
        </p:nvSpPr>
        <p:spPr/>
        <p:txBody>
          <a:bodyPr/>
          <a:lstStyle/>
          <a:p>
            <a:endParaRPr lang="en-GB" dirty="0"/>
          </a:p>
        </p:txBody>
      </p:sp>
      <p:sp>
        <p:nvSpPr>
          <p:cNvPr id="7" name="Slide Number Placeholder 6"/>
          <p:cNvSpPr>
            <a:spLocks noGrp="1"/>
          </p:cNvSpPr>
          <p:nvPr>
            <p:ph type="sldNum" sz="quarter" idx="12"/>
          </p:nvPr>
        </p:nvSpPr>
        <p:spPr/>
        <p:txBody>
          <a:bodyPr/>
          <a:lstStyle/>
          <a:p>
            <a:pPr marL="0" marR="0" lvl="0" indent="0" algn="r" rtl="0">
              <a:spcBef>
                <a:spcPts val="0"/>
              </a:spcBef>
              <a:buSzPct val="25000"/>
              <a:buNone/>
            </a:pPr>
            <a:fld id="{00000000-1234-1234-1234-123412341234}" type="slidenum">
              <a:rPr lang="en-US" sz="900" b="0" i="0" u="none" strike="noStrike" cap="none" smtClean="0">
                <a:solidFill>
                  <a:schemeClr val="lt1"/>
                </a:solidFill>
                <a:latin typeface="Arial"/>
                <a:ea typeface="Arial"/>
                <a:cs typeface="Arial"/>
                <a:sym typeface="Arial"/>
              </a:rPr>
              <a:t>‹#›</a:t>
            </a:fld>
            <a:endParaRPr lang="en-US" sz="900" b="0" i="0" u="none" strike="noStrike" cap="none" dirty="0">
              <a:solidFill>
                <a:schemeClr val="lt1"/>
              </a:solidFill>
              <a:latin typeface="Arial"/>
              <a:ea typeface="Arial"/>
              <a:cs typeface="Arial"/>
              <a:sym typeface="Arial"/>
            </a:endParaRPr>
          </a:p>
        </p:txBody>
      </p:sp>
    </p:spTree>
    <p:extLst>
      <p:ext uri="{BB962C8B-B14F-4D97-AF65-F5344CB8AC3E}">
        <p14:creationId xmlns:p14="http://schemas.microsoft.com/office/powerpoint/2010/main" val="768914436"/>
      </p:ext>
    </p:extLst>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endParaRPr lang="en-GB" dirty="0"/>
          </a:p>
        </p:txBody>
      </p:sp>
      <p:sp>
        <p:nvSpPr>
          <p:cNvPr id="6" name="Slide Number Placeholder 5"/>
          <p:cNvSpPr>
            <a:spLocks noGrp="1"/>
          </p:cNvSpPr>
          <p:nvPr>
            <p:ph type="sldNum" sz="quarter" idx="12"/>
          </p:nvPr>
        </p:nvSpPr>
        <p:spPr/>
        <p:txBody>
          <a:bodyPr/>
          <a:lstStyle/>
          <a:p>
            <a:pPr marL="0" marR="0" lvl="0" indent="0" algn="r" rtl="0">
              <a:spcBef>
                <a:spcPts val="0"/>
              </a:spcBef>
              <a:buSzPct val="25000"/>
              <a:buNone/>
            </a:pPr>
            <a:fld id="{00000000-1234-1234-1234-123412341234}" type="slidenum">
              <a:rPr lang="en-US" sz="900" b="0" i="0" u="none" strike="noStrike" cap="none" smtClean="0">
                <a:solidFill>
                  <a:schemeClr val="lt1"/>
                </a:solidFill>
                <a:latin typeface="Arial"/>
                <a:ea typeface="Arial"/>
                <a:cs typeface="Arial"/>
                <a:sym typeface="Arial"/>
              </a:rPr>
              <a:t>‹#›</a:t>
            </a:fld>
            <a:endParaRPr lang="en-US" sz="900" b="0" i="0" u="none" strike="noStrike" cap="none" dirty="0">
              <a:solidFill>
                <a:schemeClr val="lt1"/>
              </a:solidFill>
              <a:latin typeface="Arial"/>
              <a:ea typeface="Arial"/>
              <a:cs typeface="Arial"/>
              <a:sym typeface="Arial"/>
            </a:endParaRPr>
          </a:p>
        </p:txBody>
      </p:sp>
    </p:spTree>
    <p:extLst>
      <p:ext uri="{BB962C8B-B14F-4D97-AF65-F5344CB8AC3E}">
        <p14:creationId xmlns:p14="http://schemas.microsoft.com/office/powerpoint/2010/main" val="350072028"/>
      </p:ext>
    </p:extLst>
  </p:cSld>
  <p:clrMapOvr>
    <a:masterClrMapping/>
  </p:clrMapOvr>
  <p:hf sldNum="0"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endParaRPr lang="en-GB" dirty="0"/>
          </a:p>
        </p:txBody>
      </p:sp>
      <p:sp>
        <p:nvSpPr>
          <p:cNvPr id="6" name="Slide Number Placeholder 5"/>
          <p:cNvSpPr>
            <a:spLocks noGrp="1"/>
          </p:cNvSpPr>
          <p:nvPr>
            <p:ph type="sldNum" sz="quarter" idx="12"/>
          </p:nvPr>
        </p:nvSpPr>
        <p:spPr/>
        <p:txBody>
          <a:bodyPr/>
          <a:lstStyle/>
          <a:p>
            <a:pPr marL="0" marR="0" lvl="0" indent="0" algn="r" rtl="0">
              <a:spcBef>
                <a:spcPts val="0"/>
              </a:spcBef>
              <a:buSzPct val="25000"/>
              <a:buNone/>
            </a:pPr>
            <a:fld id="{00000000-1234-1234-1234-123412341234}" type="slidenum">
              <a:rPr lang="en-US" sz="900" b="0" i="0" u="none" strike="noStrike" cap="none" smtClean="0">
                <a:solidFill>
                  <a:schemeClr val="lt1"/>
                </a:solidFill>
                <a:latin typeface="Arial"/>
                <a:ea typeface="Arial"/>
                <a:cs typeface="Arial"/>
                <a:sym typeface="Arial"/>
              </a:rPr>
              <a:t>‹#›</a:t>
            </a:fld>
            <a:endParaRPr lang="en-US" sz="900" b="0" i="0" u="none" strike="noStrike" cap="none" dirty="0">
              <a:solidFill>
                <a:schemeClr val="lt1"/>
              </a:solidFill>
              <a:latin typeface="Arial"/>
              <a:ea typeface="Arial"/>
              <a:cs typeface="Arial"/>
              <a:sym typeface="Arial"/>
            </a:endParaRPr>
          </a:p>
        </p:txBody>
      </p:sp>
    </p:spTree>
    <p:extLst>
      <p:ext uri="{BB962C8B-B14F-4D97-AF65-F5344CB8AC3E}">
        <p14:creationId xmlns:p14="http://schemas.microsoft.com/office/powerpoint/2010/main" val="3726958625"/>
      </p:ext>
    </p:extLst>
  </p:cSld>
  <p:clrMapOvr>
    <a:masterClrMapping/>
  </p:clrMapOvr>
  <p:hf sldNum="0"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userDrawn="1">
  <p:cSld name="2_Chapter Opener">
    <p:spTree>
      <p:nvGrpSpPr>
        <p:cNvPr id="1" name=""/>
        <p:cNvGrpSpPr/>
        <p:nvPr/>
      </p:nvGrpSpPr>
      <p:grpSpPr>
        <a:xfrm>
          <a:off x="0" y="0"/>
          <a:ext cx="0" cy="0"/>
          <a:chOff x="0" y="0"/>
          <a:chExt cx="0" cy="0"/>
        </a:xfrm>
      </p:grpSpPr>
      <p:sp>
        <p:nvSpPr>
          <p:cNvPr id="11" name="Title 10"/>
          <p:cNvSpPr>
            <a:spLocks noGrp="1"/>
          </p:cNvSpPr>
          <p:nvPr>
            <p:ph type="title"/>
          </p:nvPr>
        </p:nvSpPr>
        <p:spPr>
          <a:xfrm>
            <a:off x="457200" y="215372"/>
            <a:ext cx="8229600" cy="622828"/>
          </a:xfrm>
        </p:spPr>
        <p:txBody>
          <a:bodyPr anchor="t"/>
          <a:lstStyle/>
          <a:p>
            <a:r>
              <a:rPr lang="en-US" dirty="0"/>
              <a:t>Click to edit Master title style</a:t>
            </a:r>
          </a:p>
        </p:txBody>
      </p:sp>
      <p:sp>
        <p:nvSpPr>
          <p:cNvPr id="7" name="Text Placeholder 6"/>
          <p:cNvSpPr>
            <a:spLocks noGrp="1"/>
          </p:cNvSpPr>
          <p:nvPr>
            <p:ph type="body" sz="quarter" idx="13" hasCustomPrompt="1"/>
          </p:nvPr>
        </p:nvSpPr>
        <p:spPr>
          <a:xfrm>
            <a:off x="457200" y="816430"/>
            <a:ext cx="8229600" cy="478970"/>
          </a:xfrm>
        </p:spPr>
        <p:txBody>
          <a:bodyPr>
            <a:noAutofit/>
          </a:bodyPr>
          <a:lstStyle>
            <a:lvl1pPr marL="0" indent="0">
              <a:spcBef>
                <a:spcPts val="0"/>
              </a:spcBef>
              <a:buNone/>
              <a:defRPr sz="2000">
                <a:solidFill>
                  <a:srgbClr val="007FA3"/>
                </a:solidFill>
              </a:defRPr>
            </a:lvl1pPr>
            <a:lvl2pPr marL="0" indent="0">
              <a:spcBef>
                <a:spcPts val="0"/>
              </a:spcBef>
              <a:buNone/>
              <a:defRPr sz="2400">
                <a:solidFill>
                  <a:schemeClr val="bg1"/>
                </a:solidFill>
              </a:defRPr>
            </a:lvl2pPr>
            <a:lvl3pPr marL="0" indent="0">
              <a:spcBef>
                <a:spcPts val="0"/>
              </a:spcBef>
              <a:buNone/>
              <a:defRPr sz="2400">
                <a:solidFill>
                  <a:schemeClr val="bg1"/>
                </a:solidFill>
              </a:defRPr>
            </a:lvl3pPr>
            <a:lvl4pPr marL="0" indent="0">
              <a:spcBef>
                <a:spcPts val="0"/>
              </a:spcBef>
              <a:buNone/>
              <a:defRPr sz="2400">
                <a:solidFill>
                  <a:schemeClr val="bg1"/>
                </a:solidFill>
              </a:defRPr>
            </a:lvl4pPr>
            <a:lvl5pPr marL="0" indent="0">
              <a:spcBef>
                <a:spcPts val="0"/>
              </a:spcBef>
              <a:buNone/>
              <a:defRPr sz="2400">
                <a:solidFill>
                  <a:schemeClr val="bg1"/>
                </a:solidFill>
              </a:defRPr>
            </a:lvl5pPr>
            <a:lvl6pPr marL="0" indent="0">
              <a:spcBef>
                <a:spcPts val="0"/>
              </a:spcBef>
              <a:buNone/>
              <a:defRPr sz="2400">
                <a:solidFill>
                  <a:schemeClr val="bg1"/>
                </a:solidFill>
              </a:defRPr>
            </a:lvl6pPr>
            <a:lvl7pPr marL="0" indent="0">
              <a:spcBef>
                <a:spcPts val="0"/>
              </a:spcBef>
              <a:buNone/>
              <a:defRPr sz="2400">
                <a:solidFill>
                  <a:schemeClr val="bg1"/>
                </a:solidFill>
              </a:defRPr>
            </a:lvl7pPr>
            <a:lvl8pPr marL="0" indent="0">
              <a:spcBef>
                <a:spcPts val="0"/>
              </a:spcBef>
              <a:buNone/>
              <a:defRPr sz="2400">
                <a:solidFill>
                  <a:schemeClr val="bg1"/>
                </a:solidFill>
              </a:defRPr>
            </a:lvl8pPr>
            <a:lvl9pPr marL="0" indent="0">
              <a:spcBef>
                <a:spcPts val="0"/>
              </a:spcBef>
              <a:buNone/>
              <a:defRPr sz="2400">
                <a:solidFill>
                  <a:schemeClr val="bg1"/>
                </a:solidFill>
              </a:defRPr>
            </a:lvl9pPr>
          </a:lstStyle>
          <a:p>
            <a:pPr lvl="0"/>
            <a:r>
              <a:rPr lang="en-US" dirty="0"/>
              <a:t>Add edition here</a:t>
            </a:r>
          </a:p>
        </p:txBody>
      </p:sp>
      <p:sp>
        <p:nvSpPr>
          <p:cNvPr id="9" name="Text Placeholder 8"/>
          <p:cNvSpPr>
            <a:spLocks noGrp="1"/>
          </p:cNvSpPr>
          <p:nvPr>
            <p:ph type="body" sz="quarter" idx="14" hasCustomPrompt="1"/>
          </p:nvPr>
        </p:nvSpPr>
        <p:spPr>
          <a:xfrm>
            <a:off x="5029200" y="1600201"/>
            <a:ext cx="3657600" cy="1600199"/>
          </a:xfrm>
        </p:spPr>
        <p:txBody>
          <a:bodyPr anchor="b">
            <a:noAutofit/>
          </a:bodyPr>
          <a:lstStyle>
            <a:lvl1pPr marL="0" indent="0">
              <a:spcBef>
                <a:spcPts val="0"/>
              </a:spcBef>
              <a:buNone/>
              <a:defRPr sz="3000" baseline="0"/>
            </a:lvl1pPr>
            <a:lvl2pPr marL="0" indent="0">
              <a:spcBef>
                <a:spcPts val="0"/>
              </a:spcBef>
              <a:buNone/>
              <a:defRPr sz="4400"/>
            </a:lvl2pPr>
            <a:lvl3pPr marL="0" indent="0">
              <a:spcBef>
                <a:spcPts val="0"/>
              </a:spcBef>
              <a:buNone/>
              <a:defRPr sz="4400"/>
            </a:lvl3pPr>
            <a:lvl4pPr marL="0" indent="0">
              <a:spcBef>
                <a:spcPts val="0"/>
              </a:spcBef>
              <a:buNone/>
              <a:defRPr sz="4400"/>
            </a:lvl4pPr>
            <a:lvl5pPr marL="0" indent="0">
              <a:spcBef>
                <a:spcPts val="0"/>
              </a:spcBef>
              <a:buNone/>
              <a:defRPr sz="4400"/>
            </a:lvl5pPr>
            <a:lvl6pPr marL="0" indent="0">
              <a:spcBef>
                <a:spcPts val="0"/>
              </a:spcBef>
              <a:buNone/>
              <a:defRPr sz="4400"/>
            </a:lvl6pPr>
            <a:lvl7pPr marL="0" indent="0">
              <a:spcBef>
                <a:spcPts val="0"/>
              </a:spcBef>
              <a:buNone/>
              <a:defRPr sz="4400"/>
            </a:lvl7pPr>
            <a:lvl8pPr marL="0" indent="0">
              <a:spcBef>
                <a:spcPts val="0"/>
              </a:spcBef>
              <a:buNone/>
              <a:defRPr sz="4400"/>
            </a:lvl8pPr>
            <a:lvl9pPr marL="0" indent="0">
              <a:spcBef>
                <a:spcPts val="0"/>
              </a:spcBef>
              <a:buNone/>
              <a:defRPr sz="4400"/>
            </a:lvl9pPr>
          </a:lstStyle>
          <a:p>
            <a:pPr lvl="0"/>
            <a:r>
              <a:rPr lang="en-US" dirty="0"/>
              <a:t>Chapter ##</a:t>
            </a:r>
          </a:p>
        </p:txBody>
      </p:sp>
      <p:sp>
        <p:nvSpPr>
          <p:cNvPr id="10" name="Text Placeholder 8"/>
          <p:cNvSpPr>
            <a:spLocks noGrp="1"/>
          </p:cNvSpPr>
          <p:nvPr>
            <p:ph type="body" sz="quarter" idx="15" hasCustomPrompt="1"/>
          </p:nvPr>
        </p:nvSpPr>
        <p:spPr>
          <a:xfrm>
            <a:off x="5029200" y="3200400"/>
            <a:ext cx="3657600" cy="2925763"/>
          </a:xfrm>
        </p:spPr>
        <p:txBody>
          <a:bodyPr>
            <a:noAutofit/>
          </a:bodyPr>
          <a:lstStyle>
            <a:lvl1pPr marL="0" indent="0">
              <a:spcBef>
                <a:spcPts val="0"/>
              </a:spcBef>
              <a:buNone/>
              <a:defRPr sz="2200"/>
            </a:lvl1pPr>
            <a:lvl2pPr marL="0" indent="0">
              <a:spcBef>
                <a:spcPts val="0"/>
              </a:spcBef>
              <a:buNone/>
              <a:defRPr/>
            </a:lvl2pPr>
            <a:lvl3pPr marL="0" indent="0">
              <a:spcBef>
                <a:spcPts val="0"/>
              </a:spcBef>
              <a:buNone/>
              <a:defRPr/>
            </a:lvl3pPr>
            <a:lvl4pPr marL="0" indent="0">
              <a:spcBef>
                <a:spcPts val="0"/>
              </a:spcBef>
              <a:buNone/>
              <a:defRPr/>
            </a:lvl4pPr>
            <a:lvl5pPr marL="0" indent="0">
              <a:spcBef>
                <a:spcPts val="0"/>
              </a:spcBef>
              <a:buNone/>
              <a:defRPr/>
            </a:lvl5pPr>
            <a:lvl6pPr marL="0" indent="0">
              <a:spcBef>
                <a:spcPts val="0"/>
              </a:spcBef>
              <a:buNone/>
              <a:defRPr/>
            </a:lvl6pPr>
            <a:lvl7pPr marL="0" indent="0">
              <a:spcBef>
                <a:spcPts val="0"/>
              </a:spcBef>
              <a:buNone/>
              <a:defRPr/>
            </a:lvl7pPr>
            <a:lvl8pPr marL="0" indent="0">
              <a:spcBef>
                <a:spcPts val="0"/>
              </a:spcBef>
              <a:buNone/>
              <a:defRPr/>
            </a:lvl8pPr>
            <a:lvl9pPr marL="0" indent="0">
              <a:spcBef>
                <a:spcPts val="0"/>
              </a:spcBef>
              <a:buNone/>
              <a:defRPr/>
            </a:lvl9pPr>
          </a:lstStyle>
          <a:p>
            <a:pPr lvl="0"/>
            <a:r>
              <a:rPr lang="en-US" dirty="0"/>
              <a:t>Chapter title</a:t>
            </a:r>
          </a:p>
        </p:txBody>
      </p:sp>
      <p:sp>
        <p:nvSpPr>
          <p:cNvPr id="16" name="Footer Placeholder 2"/>
          <p:cNvSpPr>
            <a:spLocks noGrp="1"/>
          </p:cNvSpPr>
          <p:nvPr>
            <p:ph type="ftr" sz="quarter" idx="10"/>
          </p:nvPr>
        </p:nvSpPr>
        <p:spPr>
          <a:xfrm>
            <a:off x="93969" y="6165337"/>
            <a:ext cx="8595360" cy="235463"/>
          </a:xfrm>
        </p:spPr>
        <p:txBody>
          <a:bodyPr/>
          <a:lstStyle/>
          <a:p>
            <a:endParaRPr lang="en-US" dirty="0">
              <a:solidFill>
                <a:prstClr val="black"/>
              </a:solidFill>
            </a:endParaRPr>
          </a:p>
        </p:txBody>
      </p:sp>
      <p:sp>
        <p:nvSpPr>
          <p:cNvPr id="4" name="Date Placeholder 3"/>
          <p:cNvSpPr>
            <a:spLocks noGrp="1"/>
          </p:cNvSpPr>
          <p:nvPr>
            <p:ph type="dt" sz="half" idx="11"/>
          </p:nvPr>
        </p:nvSpPr>
        <p:spPr/>
        <p:txBody>
          <a:bodyPr/>
          <a:lstStyle/>
          <a:p>
            <a:fld id="{A9DF6EFB-3F44-496C-A842-1E0B3D3B975A}" type="datetimeFigureOut">
              <a:rPr lang="en-US" smtClean="0">
                <a:solidFill>
                  <a:prstClr val="white"/>
                </a:solidFill>
              </a:rPr>
              <a:pPr/>
              <a:t>11/6/2023</a:t>
            </a:fld>
            <a:endParaRPr lang="en-US" dirty="0">
              <a:solidFill>
                <a:prstClr val="white"/>
              </a:solidFill>
            </a:endParaRPr>
          </a:p>
        </p:txBody>
      </p:sp>
      <p:sp>
        <p:nvSpPr>
          <p:cNvPr id="5" name="Slide Number Placeholder 4"/>
          <p:cNvSpPr>
            <a:spLocks noGrp="1"/>
          </p:cNvSpPr>
          <p:nvPr>
            <p:ph type="sldNum" sz="quarter" idx="12"/>
          </p:nvPr>
        </p:nvSpPr>
        <p:spPr/>
        <p:txBody>
          <a:bodyPr/>
          <a:lstStyle/>
          <a:p>
            <a:fld id="{200B2350-5261-4F5C-9DF5-EF0D264FC8D2}" type="slidenum">
              <a:rPr lang="en-US" smtClean="0">
                <a:solidFill>
                  <a:prstClr val="white"/>
                </a:solidFill>
              </a:rPr>
              <a:pPr/>
              <a:t>‹#›</a:t>
            </a:fld>
            <a:endParaRPr lang="en-US" dirty="0">
              <a:solidFill>
                <a:prstClr val="white"/>
              </a:solidFill>
            </a:endParaRPr>
          </a:p>
        </p:txBody>
      </p:sp>
      <p:pic>
        <p:nvPicPr>
          <p:cNvPr id="12" name="Picture 11" descr="Pearson Logo"/>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541338" y="6461183"/>
            <a:ext cx="918000" cy="279915"/>
          </a:xfrm>
          <a:prstGeom prst="rect">
            <a:avLst/>
          </a:prstGeom>
        </p:spPr>
      </p:pic>
      <p:sp>
        <p:nvSpPr>
          <p:cNvPr id="14" name="Content Placeholder 16"/>
          <p:cNvSpPr>
            <a:spLocks noGrp="1"/>
          </p:cNvSpPr>
          <p:nvPr>
            <p:ph sz="quarter" idx="19" hasCustomPrompt="1"/>
          </p:nvPr>
        </p:nvSpPr>
        <p:spPr>
          <a:xfrm>
            <a:off x="2906049" y="6416475"/>
            <a:ext cx="5943600" cy="184666"/>
          </a:xfrm>
          <a:prstGeom prst="rect">
            <a:avLst/>
          </a:prstGeom>
        </p:spPr>
        <p:txBody>
          <a:bodyPr wrap="square" lIns="0" tIns="0" rIns="0" bIns="0">
            <a:spAutoFit/>
          </a:bodyPr>
          <a:lstStyle>
            <a:lvl1pPr marL="0" indent="0" eaLnBrk="1" fontAlgn="auto" hangingPunct="1">
              <a:spcBef>
                <a:spcPts val="0"/>
              </a:spcBef>
              <a:spcAft>
                <a:spcPts val="0"/>
              </a:spcAft>
              <a:buNone/>
              <a:defRPr sz="1200">
                <a:latin typeface="Verdana" panose="020B0604030504040204" pitchFamily="34" charset="0"/>
                <a:ea typeface="Verdana" panose="020B0604030504040204" pitchFamily="34" charset="0"/>
                <a:cs typeface="Verdana" panose="020B0604030504040204" pitchFamily="34" charset="0"/>
              </a:defRPr>
            </a:lvl1pPr>
            <a:lvl2pPr marL="457200" indent="0">
              <a:buNone/>
              <a:defRPr sz="1200">
                <a:latin typeface="Verdana" panose="020B0604030504040204" pitchFamily="34" charset="0"/>
                <a:ea typeface="Verdana" panose="020B0604030504040204" pitchFamily="34" charset="0"/>
                <a:cs typeface="Verdana" panose="020B0604030504040204" pitchFamily="34" charset="0"/>
              </a:defRPr>
            </a:lvl2pPr>
            <a:lvl3pPr marL="914400" indent="0">
              <a:buNone/>
              <a:defRPr sz="1200">
                <a:latin typeface="Verdana" panose="020B0604030504040204" pitchFamily="34" charset="0"/>
                <a:ea typeface="Verdana" panose="020B0604030504040204" pitchFamily="34" charset="0"/>
                <a:cs typeface="Verdana" panose="020B0604030504040204" pitchFamily="34" charset="0"/>
              </a:defRPr>
            </a:lvl3pPr>
            <a:lvl4pPr marL="1371600" indent="0">
              <a:buNone/>
              <a:defRPr sz="1200">
                <a:latin typeface="Verdana" panose="020B0604030504040204" pitchFamily="34" charset="0"/>
                <a:ea typeface="Verdana" panose="020B0604030504040204" pitchFamily="34" charset="0"/>
                <a:cs typeface="Verdana" panose="020B0604030504040204" pitchFamily="34" charset="0"/>
              </a:defRPr>
            </a:lvl4pPr>
            <a:lvl5pPr marL="1828800" indent="0">
              <a:buNone/>
              <a:defRPr sz="1200">
                <a:latin typeface="Verdana" panose="020B0604030504040204" pitchFamily="34" charset="0"/>
                <a:ea typeface="Verdana" panose="020B0604030504040204" pitchFamily="34" charset="0"/>
                <a:cs typeface="Verdana" panose="020B0604030504040204" pitchFamily="34" charset="0"/>
              </a:defRPr>
            </a:lvl5pPr>
          </a:lstStyle>
          <a:p>
            <a:pPr algn="r"/>
            <a:r>
              <a:rPr lang="en-US" sz="1200" dirty="0">
                <a:latin typeface="Verdana" panose="020B0604030504040204" pitchFamily="34" charset="0"/>
                <a:ea typeface="Verdana" panose="020B0604030504040204" pitchFamily="34" charset="0"/>
              </a:rPr>
              <a:t>Copyright © 2022 Pearson Education</a:t>
            </a:r>
          </a:p>
        </p:txBody>
      </p:sp>
    </p:spTree>
    <p:extLst>
      <p:ext uri="{BB962C8B-B14F-4D97-AF65-F5344CB8AC3E}">
        <p14:creationId xmlns:p14="http://schemas.microsoft.com/office/powerpoint/2010/main" val="314485599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1_Title and Content">
    <p:spTree>
      <p:nvGrpSpPr>
        <p:cNvPr id="1" name="Shape 24"/>
        <p:cNvGrpSpPr/>
        <p:nvPr/>
      </p:nvGrpSpPr>
      <p:grpSpPr>
        <a:xfrm>
          <a:off x="0" y="0"/>
          <a:ext cx="0" cy="0"/>
          <a:chOff x="0" y="0"/>
          <a:chExt cx="0" cy="0"/>
        </a:xfrm>
      </p:grpSpPr>
      <p:sp>
        <p:nvSpPr>
          <p:cNvPr id="25" name="Shape 25"/>
          <p:cNvSpPr txBox="1">
            <a:spLocks noGrp="1"/>
          </p:cNvSpPr>
          <p:nvPr>
            <p:ph type="title"/>
          </p:nvPr>
        </p:nvSpPr>
        <p:spPr>
          <a:xfrm>
            <a:off x="457200" y="215371"/>
            <a:ext cx="8229600" cy="1097279"/>
          </a:xfrm>
          <a:prstGeom prst="rect">
            <a:avLst/>
          </a:prstGeom>
          <a:noFill/>
          <a:ln>
            <a:noFill/>
          </a:ln>
        </p:spPr>
        <p:txBody>
          <a:bodyPr lIns="91425" tIns="91425" rIns="91425" bIns="91425" anchor="b" anchorCtr="0"/>
          <a:lstStyle>
            <a:lvl1pPr marL="0" marR="0" lvl="0" indent="0" algn="l" rtl="0">
              <a:lnSpc>
                <a:spcPct val="100000"/>
              </a:lnSpc>
              <a:spcBef>
                <a:spcPts val="0"/>
              </a:spcBef>
              <a:buClr>
                <a:srgbClr val="007FA3"/>
              </a:buClr>
              <a:buFont typeface="Times New Roman"/>
              <a:buNone/>
              <a:defRPr sz="3600" b="1" i="0" u="none" strike="noStrike" cap="none">
                <a:solidFill>
                  <a:srgbClr val="007FA3"/>
                </a:solidFill>
                <a:latin typeface="+mj-lt"/>
                <a:ea typeface="Times New Roman"/>
                <a:cs typeface="Times New Roman"/>
                <a:sym typeface="Times New Roman"/>
              </a:defRPr>
            </a:lvl1pPr>
            <a:lvl2pPr lvl="1" indent="0">
              <a:spcBef>
                <a:spcPts val="0"/>
              </a:spcBef>
              <a:buNone/>
              <a:defRPr sz="1800"/>
            </a:lvl2pPr>
            <a:lvl3pPr lvl="2" indent="0">
              <a:spcBef>
                <a:spcPts val="0"/>
              </a:spcBef>
              <a:buNone/>
              <a:defRPr sz="1800"/>
            </a:lvl3pPr>
            <a:lvl4pPr lvl="3" indent="0">
              <a:spcBef>
                <a:spcPts val="0"/>
              </a:spcBef>
              <a:buNone/>
              <a:defRPr sz="1800"/>
            </a:lvl4pPr>
            <a:lvl5pPr lvl="4" indent="0">
              <a:spcBef>
                <a:spcPts val="0"/>
              </a:spcBef>
              <a:buNone/>
              <a:defRPr sz="1800"/>
            </a:lvl5pPr>
            <a:lvl6pPr lvl="5" indent="0">
              <a:spcBef>
                <a:spcPts val="0"/>
              </a:spcBef>
              <a:buNone/>
              <a:defRPr sz="1800"/>
            </a:lvl6pPr>
            <a:lvl7pPr lvl="6" indent="0">
              <a:spcBef>
                <a:spcPts val="0"/>
              </a:spcBef>
              <a:buNone/>
              <a:defRPr sz="1800"/>
            </a:lvl7pPr>
            <a:lvl8pPr lvl="7" indent="0">
              <a:spcBef>
                <a:spcPts val="0"/>
              </a:spcBef>
              <a:buNone/>
              <a:defRPr sz="1800"/>
            </a:lvl8pPr>
            <a:lvl9pPr lvl="8" indent="0">
              <a:spcBef>
                <a:spcPts val="0"/>
              </a:spcBef>
              <a:buNone/>
              <a:defRPr sz="1800"/>
            </a:lvl9pPr>
          </a:lstStyle>
          <a:p>
            <a:endParaRPr dirty="0"/>
          </a:p>
        </p:txBody>
      </p:sp>
      <p:sp>
        <p:nvSpPr>
          <p:cNvPr id="27" name="Shape 27"/>
          <p:cNvSpPr txBox="1">
            <a:spLocks noGrp="1"/>
          </p:cNvSpPr>
          <p:nvPr>
            <p:ph type="ftr" idx="11"/>
          </p:nvPr>
        </p:nvSpPr>
        <p:spPr>
          <a:xfrm>
            <a:off x="93969" y="6172200"/>
            <a:ext cx="8595359" cy="235462"/>
          </a:xfrm>
          <a:prstGeom prst="rect">
            <a:avLst/>
          </a:prstGeom>
          <a:noFill/>
          <a:ln>
            <a:noFill/>
          </a:ln>
        </p:spPr>
        <p:txBody>
          <a:bodyPr lIns="91425" tIns="91425" rIns="91425" bIns="91425" anchor="b" anchorCtr="0"/>
          <a:lstStyle>
            <a:lvl1pPr marL="0" marR="0" lvl="0" indent="0" algn="l" rtl="0">
              <a:spcBef>
                <a:spcPts val="0"/>
              </a:spcBef>
              <a:buNone/>
              <a:defRPr sz="1100" b="0" i="0" u="none" strike="noStrike" cap="none">
                <a:solidFill>
                  <a:schemeClr val="dk1"/>
                </a:solidFill>
                <a:latin typeface="Arial"/>
                <a:ea typeface="Arial"/>
                <a:cs typeface="Arial"/>
                <a:sym typeface="Arial"/>
              </a:defRPr>
            </a:lvl1pPr>
            <a:lvl2pPr marL="457200" marR="0" lvl="1" indent="0" algn="l" rtl="0">
              <a:spcBef>
                <a:spcPts val="0"/>
              </a:spcBef>
              <a:buNone/>
              <a:defRPr sz="1800" b="0" i="0" u="none" strike="noStrike" cap="none">
                <a:solidFill>
                  <a:schemeClr val="dk1"/>
                </a:solidFill>
                <a:latin typeface="Arial"/>
                <a:ea typeface="Arial"/>
                <a:cs typeface="Arial"/>
                <a:sym typeface="Arial"/>
              </a:defRPr>
            </a:lvl2pPr>
            <a:lvl3pPr marL="914400" marR="0" lvl="2" indent="0" algn="l" rtl="0">
              <a:spcBef>
                <a:spcPts val="0"/>
              </a:spcBef>
              <a:buNone/>
              <a:defRPr sz="1800" b="0" i="0" u="none" strike="noStrike" cap="none">
                <a:solidFill>
                  <a:schemeClr val="dk1"/>
                </a:solidFill>
                <a:latin typeface="Arial"/>
                <a:ea typeface="Arial"/>
                <a:cs typeface="Arial"/>
                <a:sym typeface="Arial"/>
              </a:defRPr>
            </a:lvl3pPr>
            <a:lvl4pPr marL="1371600" marR="0" lvl="3" indent="0" algn="l" rtl="0">
              <a:spcBef>
                <a:spcPts val="0"/>
              </a:spcBef>
              <a:buNone/>
              <a:defRPr sz="1800" b="0" i="0" u="none" strike="noStrike" cap="none">
                <a:solidFill>
                  <a:schemeClr val="dk1"/>
                </a:solidFill>
                <a:latin typeface="Arial"/>
                <a:ea typeface="Arial"/>
                <a:cs typeface="Arial"/>
                <a:sym typeface="Arial"/>
              </a:defRPr>
            </a:lvl4pPr>
            <a:lvl5pPr marL="1828800" marR="0" lvl="4" indent="0" algn="l" rtl="0">
              <a:spcBef>
                <a:spcPts val="0"/>
              </a:spcBef>
              <a:buNone/>
              <a:defRPr sz="1800" b="0" i="0" u="none" strike="noStrike" cap="none">
                <a:solidFill>
                  <a:schemeClr val="dk1"/>
                </a:solidFill>
                <a:latin typeface="Arial"/>
                <a:ea typeface="Arial"/>
                <a:cs typeface="Arial"/>
                <a:sym typeface="Arial"/>
              </a:defRPr>
            </a:lvl5pPr>
            <a:lvl6pPr marL="2286000" marR="0" lvl="5" indent="0" algn="l" rtl="0">
              <a:spcBef>
                <a:spcPts val="0"/>
              </a:spcBef>
              <a:buNone/>
              <a:defRPr sz="1800" b="0" i="0" u="none" strike="noStrike" cap="none">
                <a:solidFill>
                  <a:schemeClr val="dk1"/>
                </a:solidFill>
                <a:latin typeface="Arial"/>
                <a:ea typeface="Arial"/>
                <a:cs typeface="Arial"/>
                <a:sym typeface="Arial"/>
              </a:defRPr>
            </a:lvl6pPr>
            <a:lvl7pPr marL="2743200" marR="0" lvl="6" indent="0" algn="l" rtl="0">
              <a:spcBef>
                <a:spcPts val="0"/>
              </a:spcBef>
              <a:buNone/>
              <a:defRPr sz="1800" b="0" i="0" u="none" strike="noStrike" cap="none">
                <a:solidFill>
                  <a:schemeClr val="dk1"/>
                </a:solidFill>
                <a:latin typeface="Arial"/>
                <a:ea typeface="Arial"/>
                <a:cs typeface="Arial"/>
                <a:sym typeface="Arial"/>
              </a:defRPr>
            </a:lvl7pPr>
            <a:lvl8pPr marL="3200400" marR="0" lvl="7" indent="0" algn="l" rtl="0">
              <a:spcBef>
                <a:spcPts val="0"/>
              </a:spcBef>
              <a:buNone/>
              <a:defRPr sz="1800" b="0" i="0" u="none" strike="noStrike" cap="none">
                <a:solidFill>
                  <a:schemeClr val="dk1"/>
                </a:solidFill>
                <a:latin typeface="Arial"/>
                <a:ea typeface="Arial"/>
                <a:cs typeface="Arial"/>
                <a:sym typeface="Arial"/>
              </a:defRPr>
            </a:lvl8pPr>
            <a:lvl9pPr marL="3657600" marR="0" lvl="8" indent="0" algn="l" rtl="0">
              <a:spcBef>
                <a:spcPts val="0"/>
              </a:spcBef>
              <a:buNone/>
              <a:defRPr sz="1800" b="0" i="0" u="none" strike="noStrike" cap="none">
                <a:solidFill>
                  <a:schemeClr val="dk1"/>
                </a:solidFill>
                <a:latin typeface="Arial"/>
                <a:ea typeface="Arial"/>
                <a:cs typeface="Arial"/>
                <a:sym typeface="Arial"/>
              </a:defRPr>
            </a:lvl9pPr>
          </a:lstStyle>
          <a:p>
            <a:endParaRPr dirty="0"/>
          </a:p>
        </p:txBody>
      </p:sp>
      <p:sp>
        <p:nvSpPr>
          <p:cNvPr id="28" name="Shape 28"/>
          <p:cNvSpPr txBox="1">
            <a:spLocks noGrp="1"/>
          </p:cNvSpPr>
          <p:nvPr>
            <p:ph type="dt" idx="10"/>
          </p:nvPr>
        </p:nvSpPr>
        <p:spPr>
          <a:xfrm>
            <a:off x="6335712" y="113071"/>
            <a:ext cx="2133599" cy="182879"/>
          </a:xfrm>
          <a:prstGeom prst="rect">
            <a:avLst/>
          </a:prstGeom>
          <a:noFill/>
          <a:ln>
            <a:noFill/>
          </a:ln>
        </p:spPr>
        <p:txBody>
          <a:bodyPr lIns="91425" tIns="91425" rIns="91425" bIns="91425" anchor="ctr" anchorCtr="0"/>
          <a:lstStyle>
            <a:lvl1pPr marL="0" marR="0" lvl="0" indent="0" algn="r" rtl="0">
              <a:spcBef>
                <a:spcPts val="0"/>
              </a:spcBef>
              <a:buNone/>
              <a:defRPr sz="900" b="0" i="0" u="none" strike="noStrike" cap="none">
                <a:solidFill>
                  <a:schemeClr val="lt1"/>
                </a:solidFill>
                <a:latin typeface="Arial"/>
                <a:ea typeface="Arial"/>
                <a:cs typeface="Arial"/>
                <a:sym typeface="Arial"/>
              </a:defRPr>
            </a:lvl1pPr>
            <a:lvl2pPr marL="457200" marR="0" lvl="1" indent="0" algn="l" rtl="0">
              <a:spcBef>
                <a:spcPts val="0"/>
              </a:spcBef>
              <a:buNone/>
              <a:defRPr sz="1800" b="0" i="0" u="none" strike="noStrike" cap="none">
                <a:solidFill>
                  <a:schemeClr val="dk1"/>
                </a:solidFill>
                <a:latin typeface="Arial"/>
                <a:ea typeface="Arial"/>
                <a:cs typeface="Arial"/>
                <a:sym typeface="Arial"/>
              </a:defRPr>
            </a:lvl2pPr>
            <a:lvl3pPr marL="914400" marR="0" lvl="2" indent="0" algn="l" rtl="0">
              <a:spcBef>
                <a:spcPts val="0"/>
              </a:spcBef>
              <a:buNone/>
              <a:defRPr sz="1800" b="0" i="0" u="none" strike="noStrike" cap="none">
                <a:solidFill>
                  <a:schemeClr val="dk1"/>
                </a:solidFill>
                <a:latin typeface="Arial"/>
                <a:ea typeface="Arial"/>
                <a:cs typeface="Arial"/>
                <a:sym typeface="Arial"/>
              </a:defRPr>
            </a:lvl3pPr>
            <a:lvl4pPr marL="1371600" marR="0" lvl="3" indent="0" algn="l" rtl="0">
              <a:spcBef>
                <a:spcPts val="0"/>
              </a:spcBef>
              <a:buNone/>
              <a:defRPr sz="1800" b="0" i="0" u="none" strike="noStrike" cap="none">
                <a:solidFill>
                  <a:schemeClr val="dk1"/>
                </a:solidFill>
                <a:latin typeface="Arial"/>
                <a:ea typeface="Arial"/>
                <a:cs typeface="Arial"/>
                <a:sym typeface="Arial"/>
              </a:defRPr>
            </a:lvl4pPr>
            <a:lvl5pPr marL="1828800" marR="0" lvl="4" indent="0" algn="l" rtl="0">
              <a:spcBef>
                <a:spcPts val="0"/>
              </a:spcBef>
              <a:buNone/>
              <a:defRPr sz="1800" b="0" i="0" u="none" strike="noStrike" cap="none">
                <a:solidFill>
                  <a:schemeClr val="dk1"/>
                </a:solidFill>
                <a:latin typeface="Arial"/>
                <a:ea typeface="Arial"/>
                <a:cs typeface="Arial"/>
                <a:sym typeface="Arial"/>
              </a:defRPr>
            </a:lvl5pPr>
            <a:lvl6pPr marL="2286000" marR="0" lvl="5" indent="0" algn="l" rtl="0">
              <a:spcBef>
                <a:spcPts val="0"/>
              </a:spcBef>
              <a:buNone/>
              <a:defRPr sz="1800" b="0" i="0" u="none" strike="noStrike" cap="none">
                <a:solidFill>
                  <a:schemeClr val="dk1"/>
                </a:solidFill>
                <a:latin typeface="Arial"/>
                <a:ea typeface="Arial"/>
                <a:cs typeface="Arial"/>
                <a:sym typeface="Arial"/>
              </a:defRPr>
            </a:lvl6pPr>
            <a:lvl7pPr marL="2743200" marR="0" lvl="6" indent="0" algn="l" rtl="0">
              <a:spcBef>
                <a:spcPts val="0"/>
              </a:spcBef>
              <a:buNone/>
              <a:defRPr sz="1800" b="0" i="0" u="none" strike="noStrike" cap="none">
                <a:solidFill>
                  <a:schemeClr val="dk1"/>
                </a:solidFill>
                <a:latin typeface="Arial"/>
                <a:ea typeface="Arial"/>
                <a:cs typeface="Arial"/>
                <a:sym typeface="Arial"/>
              </a:defRPr>
            </a:lvl7pPr>
            <a:lvl8pPr marL="3200400" marR="0" lvl="7" indent="0" algn="l" rtl="0">
              <a:spcBef>
                <a:spcPts val="0"/>
              </a:spcBef>
              <a:buNone/>
              <a:defRPr sz="1800" b="0" i="0" u="none" strike="noStrike" cap="none">
                <a:solidFill>
                  <a:schemeClr val="dk1"/>
                </a:solidFill>
                <a:latin typeface="Arial"/>
                <a:ea typeface="Arial"/>
                <a:cs typeface="Arial"/>
                <a:sym typeface="Arial"/>
              </a:defRPr>
            </a:lvl8pPr>
            <a:lvl9pPr marL="3657600" marR="0" lvl="8" indent="0" algn="l" rtl="0">
              <a:spcBef>
                <a:spcPts val="0"/>
              </a:spcBef>
              <a:buNone/>
              <a:defRPr sz="1800" b="0" i="0" u="none" strike="noStrike" cap="none">
                <a:solidFill>
                  <a:schemeClr val="dk1"/>
                </a:solidFill>
                <a:latin typeface="Arial"/>
                <a:ea typeface="Arial"/>
                <a:cs typeface="Arial"/>
                <a:sym typeface="Arial"/>
              </a:defRPr>
            </a:lvl9pPr>
          </a:lstStyle>
          <a:p>
            <a:endParaRPr dirty="0"/>
          </a:p>
        </p:txBody>
      </p:sp>
      <p:sp>
        <p:nvSpPr>
          <p:cNvPr id="29" name="Shape 29"/>
          <p:cNvSpPr txBox="1">
            <a:spLocks noGrp="1"/>
          </p:cNvSpPr>
          <p:nvPr>
            <p:ph type="sldNum" idx="12"/>
          </p:nvPr>
        </p:nvSpPr>
        <p:spPr>
          <a:xfrm>
            <a:off x="8469311" y="113071"/>
            <a:ext cx="551783" cy="182879"/>
          </a:xfrm>
          <a:prstGeom prst="rect">
            <a:avLst/>
          </a:prstGeom>
          <a:noFill/>
          <a:ln>
            <a:noFill/>
          </a:ln>
        </p:spPr>
        <p:txBody>
          <a:bodyPr lIns="91425" tIns="45700" rIns="91425" bIns="45700" anchor="ctr" anchorCtr="0">
            <a:noAutofit/>
          </a:bodyPr>
          <a:lstStyle/>
          <a:p>
            <a:pPr marL="0" marR="0" lvl="0" indent="0" algn="r" rtl="0">
              <a:spcBef>
                <a:spcPts val="0"/>
              </a:spcBef>
              <a:buSzPct val="25000"/>
              <a:buNone/>
            </a:pPr>
            <a:fld id="{00000000-1234-1234-1234-123412341234}" type="slidenum">
              <a:rPr lang="en-US" sz="900" b="0" i="0" u="none" strike="noStrike" cap="none">
                <a:solidFill>
                  <a:schemeClr val="lt1"/>
                </a:solidFill>
                <a:latin typeface="Arial"/>
                <a:ea typeface="Arial"/>
                <a:cs typeface="Arial"/>
                <a:sym typeface="Arial"/>
              </a:rPr>
              <a:t>‹#›</a:t>
            </a:fld>
            <a:endParaRPr lang="en-US" sz="900" b="0" i="0" u="none" strike="noStrike" cap="none" dirty="0">
              <a:solidFill>
                <a:schemeClr val="lt1"/>
              </a:solidFill>
              <a:latin typeface="Arial"/>
              <a:ea typeface="Arial"/>
              <a:cs typeface="Arial"/>
              <a:sym typeface="Arial"/>
            </a:endParaRPr>
          </a:p>
        </p:txBody>
      </p:sp>
      <p:sp>
        <p:nvSpPr>
          <p:cNvPr id="4" name="Content Placeholder 3">
            <a:extLst>
              <a:ext uri="{FF2B5EF4-FFF2-40B4-BE49-F238E27FC236}">
                <a16:creationId xmlns:a16="http://schemas.microsoft.com/office/drawing/2014/main" id="{00F45AE3-EB76-41DE-97B2-CFE79B73D3C6}"/>
              </a:ext>
            </a:extLst>
          </p:cNvPr>
          <p:cNvSpPr>
            <a:spLocks noGrp="1"/>
          </p:cNvSpPr>
          <p:nvPr>
            <p:ph sz="quarter" idx="13"/>
          </p:nvPr>
        </p:nvSpPr>
        <p:spPr>
          <a:xfrm>
            <a:off x="457200" y="1441450"/>
            <a:ext cx="8232775" cy="45989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49141611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userDrawn="1">
  <p:cSld name="1_Figure + Caption">
    <p:spTree>
      <p:nvGrpSpPr>
        <p:cNvPr id="1" name="Shape 53"/>
        <p:cNvGrpSpPr/>
        <p:nvPr/>
      </p:nvGrpSpPr>
      <p:grpSpPr>
        <a:xfrm>
          <a:off x="0" y="0"/>
          <a:ext cx="0" cy="0"/>
          <a:chOff x="0" y="0"/>
          <a:chExt cx="0" cy="0"/>
        </a:xfrm>
      </p:grpSpPr>
      <p:sp>
        <p:nvSpPr>
          <p:cNvPr id="54" name="Shape 54"/>
          <p:cNvSpPr txBox="1">
            <a:spLocks noGrp="1"/>
          </p:cNvSpPr>
          <p:nvPr>
            <p:ph type="title" hasCustomPrompt="1"/>
          </p:nvPr>
        </p:nvSpPr>
        <p:spPr>
          <a:xfrm>
            <a:off x="457200" y="228600"/>
            <a:ext cx="8229600" cy="1066799"/>
          </a:xfrm>
          <a:prstGeom prst="rect">
            <a:avLst/>
          </a:prstGeom>
          <a:noFill/>
          <a:ln>
            <a:noFill/>
          </a:ln>
        </p:spPr>
        <p:txBody>
          <a:bodyPr lIns="91425" tIns="91425" rIns="91425" bIns="91425" anchor="b" anchorCtr="0"/>
          <a:lstStyle>
            <a:lvl1pPr marL="0" marR="0" lvl="0" indent="0" algn="l" rtl="0">
              <a:lnSpc>
                <a:spcPct val="100000"/>
              </a:lnSpc>
              <a:spcBef>
                <a:spcPts val="0"/>
              </a:spcBef>
              <a:buClr>
                <a:srgbClr val="007FA3"/>
              </a:buClr>
              <a:buFont typeface="Times New Roman"/>
              <a:buNone/>
              <a:defRPr sz="3600" b="1" i="0" u="none" strike="noStrike" cap="none">
                <a:solidFill>
                  <a:srgbClr val="007FA3"/>
                </a:solidFill>
                <a:latin typeface="+mj-lt"/>
                <a:ea typeface="Times New Roman"/>
                <a:cs typeface="Times New Roman"/>
                <a:sym typeface="Times New Roman"/>
              </a:defRPr>
            </a:lvl1pPr>
            <a:lvl2pPr lvl="1" indent="0">
              <a:spcBef>
                <a:spcPts val="0"/>
              </a:spcBef>
              <a:buNone/>
              <a:defRPr sz="1800"/>
            </a:lvl2pPr>
            <a:lvl3pPr lvl="2" indent="0">
              <a:spcBef>
                <a:spcPts val="0"/>
              </a:spcBef>
              <a:buNone/>
              <a:defRPr sz="1800"/>
            </a:lvl3pPr>
            <a:lvl4pPr lvl="3" indent="0">
              <a:spcBef>
                <a:spcPts val="0"/>
              </a:spcBef>
              <a:buNone/>
              <a:defRPr sz="1800"/>
            </a:lvl4pPr>
            <a:lvl5pPr lvl="4" indent="0">
              <a:spcBef>
                <a:spcPts val="0"/>
              </a:spcBef>
              <a:buNone/>
              <a:defRPr sz="1800"/>
            </a:lvl5pPr>
            <a:lvl6pPr lvl="5" indent="0">
              <a:spcBef>
                <a:spcPts val="0"/>
              </a:spcBef>
              <a:buNone/>
              <a:defRPr sz="1800"/>
            </a:lvl6pPr>
            <a:lvl7pPr lvl="6" indent="0">
              <a:spcBef>
                <a:spcPts val="0"/>
              </a:spcBef>
              <a:buNone/>
              <a:defRPr sz="1800"/>
            </a:lvl7pPr>
            <a:lvl8pPr lvl="7" indent="0">
              <a:spcBef>
                <a:spcPts val="0"/>
              </a:spcBef>
              <a:buNone/>
              <a:defRPr sz="1800"/>
            </a:lvl8pPr>
            <a:lvl9pPr lvl="8" indent="0">
              <a:spcBef>
                <a:spcPts val="0"/>
              </a:spcBef>
              <a:buNone/>
              <a:defRPr sz="1800"/>
            </a:lvl9pPr>
          </a:lstStyle>
          <a:p>
            <a:r>
              <a:rPr lang="en-US" dirty="0"/>
              <a:t>Click to add figure number and title</a:t>
            </a:r>
            <a:endParaRPr dirty="0"/>
          </a:p>
        </p:txBody>
      </p:sp>
      <p:sp>
        <p:nvSpPr>
          <p:cNvPr id="55" name="Shape 55"/>
          <p:cNvSpPr txBox="1">
            <a:spLocks noGrp="1"/>
          </p:cNvSpPr>
          <p:nvPr>
            <p:ph type="body" idx="1" hasCustomPrompt="1"/>
          </p:nvPr>
        </p:nvSpPr>
        <p:spPr>
          <a:xfrm>
            <a:off x="457200" y="5050971"/>
            <a:ext cx="8229600" cy="1018367"/>
          </a:xfrm>
          <a:prstGeom prst="rect">
            <a:avLst/>
          </a:prstGeom>
          <a:noFill/>
          <a:ln>
            <a:noFill/>
          </a:ln>
        </p:spPr>
        <p:txBody>
          <a:bodyPr lIns="91425" tIns="91425" rIns="91425" bIns="91425" anchor="b" anchorCtr="0"/>
          <a:lstStyle>
            <a:lvl1pPr marL="0" marR="0" lvl="0" indent="0" algn="l" rtl="0">
              <a:spcBef>
                <a:spcPts val="0"/>
              </a:spcBef>
              <a:buClr>
                <a:srgbClr val="007FA3"/>
              </a:buClr>
              <a:buFont typeface="Arial"/>
              <a:buNone/>
              <a:defRPr sz="1200" b="0" i="0" u="none" strike="noStrike" cap="none">
                <a:solidFill>
                  <a:schemeClr val="dk1"/>
                </a:solidFill>
                <a:latin typeface="Arial"/>
                <a:ea typeface="Arial"/>
                <a:cs typeface="Arial"/>
                <a:sym typeface="Arial"/>
              </a:defRPr>
            </a:lvl1pPr>
            <a:lvl2pPr marL="0" marR="0" lvl="1" indent="0" algn="l" rtl="0">
              <a:spcBef>
                <a:spcPts val="0"/>
              </a:spcBef>
              <a:buClr>
                <a:srgbClr val="007FA3"/>
              </a:buClr>
              <a:buFont typeface="Arial"/>
              <a:buNone/>
              <a:defRPr sz="1600" b="0" i="0" u="none" strike="noStrike" cap="none">
                <a:solidFill>
                  <a:schemeClr val="dk1"/>
                </a:solidFill>
                <a:latin typeface="Arial"/>
                <a:ea typeface="Arial"/>
                <a:cs typeface="Arial"/>
                <a:sym typeface="Arial"/>
              </a:defRPr>
            </a:lvl2pPr>
            <a:lvl3pPr marL="0" marR="0" lvl="2" indent="0" algn="l" rtl="0">
              <a:spcBef>
                <a:spcPts val="0"/>
              </a:spcBef>
              <a:buClr>
                <a:srgbClr val="007FA3"/>
              </a:buClr>
              <a:buFont typeface="Noto Sans Symbols"/>
              <a:buNone/>
              <a:defRPr sz="1600" b="0" i="0" u="none" strike="noStrike" cap="none">
                <a:solidFill>
                  <a:schemeClr val="dk1"/>
                </a:solidFill>
                <a:latin typeface="Arial"/>
                <a:ea typeface="Arial"/>
                <a:cs typeface="Arial"/>
                <a:sym typeface="Arial"/>
              </a:defRPr>
            </a:lvl3pPr>
            <a:lvl4pPr marL="0" marR="0" lvl="3" indent="0" algn="l" rtl="0">
              <a:spcBef>
                <a:spcPts val="0"/>
              </a:spcBef>
              <a:buClr>
                <a:srgbClr val="007FA3"/>
              </a:buClr>
              <a:buFont typeface="Arial"/>
              <a:buNone/>
              <a:defRPr sz="1600" b="0" i="0" u="none" strike="noStrike" cap="none">
                <a:solidFill>
                  <a:schemeClr val="dk1"/>
                </a:solidFill>
                <a:latin typeface="Arial"/>
                <a:ea typeface="Arial"/>
                <a:cs typeface="Arial"/>
                <a:sym typeface="Arial"/>
              </a:defRPr>
            </a:lvl4pPr>
            <a:lvl5pPr marL="0" marR="0" lvl="4" indent="0" algn="l" rtl="0">
              <a:spcBef>
                <a:spcPts val="0"/>
              </a:spcBef>
              <a:buClr>
                <a:srgbClr val="007FA3"/>
              </a:buClr>
              <a:buFont typeface="Arial"/>
              <a:buNone/>
              <a:defRPr sz="1600" b="0" i="0" u="none" strike="noStrike" cap="none">
                <a:solidFill>
                  <a:schemeClr val="dk1"/>
                </a:solidFill>
                <a:latin typeface="Arial"/>
                <a:ea typeface="Arial"/>
                <a:cs typeface="Arial"/>
                <a:sym typeface="Arial"/>
              </a:defRPr>
            </a:lvl5pPr>
            <a:lvl6pPr marL="0" marR="0" lvl="5" indent="0" algn="l" rtl="0">
              <a:spcBef>
                <a:spcPts val="0"/>
              </a:spcBef>
              <a:buClr>
                <a:srgbClr val="007FA3"/>
              </a:buClr>
              <a:buFont typeface="Arial"/>
              <a:buNone/>
              <a:defRPr sz="1600" b="0" i="0" u="none" strike="noStrike" cap="none">
                <a:solidFill>
                  <a:schemeClr val="dk1"/>
                </a:solidFill>
                <a:latin typeface="Arial"/>
                <a:ea typeface="Arial"/>
                <a:cs typeface="Arial"/>
                <a:sym typeface="Arial"/>
              </a:defRPr>
            </a:lvl6pPr>
            <a:lvl7pPr marL="0" marR="0" lvl="6" indent="0" algn="l" rtl="0">
              <a:spcBef>
                <a:spcPts val="0"/>
              </a:spcBef>
              <a:buClr>
                <a:srgbClr val="007FA3"/>
              </a:buClr>
              <a:buFont typeface="Arial"/>
              <a:buNone/>
              <a:defRPr sz="1600" b="0" i="0" u="none" strike="noStrike" cap="none">
                <a:solidFill>
                  <a:schemeClr val="dk1"/>
                </a:solidFill>
                <a:latin typeface="Arial"/>
                <a:ea typeface="Arial"/>
                <a:cs typeface="Arial"/>
                <a:sym typeface="Arial"/>
              </a:defRPr>
            </a:lvl7pPr>
            <a:lvl8pPr marL="0" marR="0" lvl="7" indent="0" algn="l" rtl="0">
              <a:spcBef>
                <a:spcPts val="0"/>
              </a:spcBef>
              <a:buClr>
                <a:srgbClr val="007FA3"/>
              </a:buClr>
              <a:buFont typeface="Arial"/>
              <a:buNone/>
              <a:defRPr sz="1600" b="0" i="0" u="none" strike="noStrike" cap="none">
                <a:solidFill>
                  <a:schemeClr val="dk1"/>
                </a:solidFill>
                <a:latin typeface="Arial"/>
                <a:ea typeface="Arial"/>
                <a:cs typeface="Arial"/>
                <a:sym typeface="Arial"/>
              </a:defRPr>
            </a:lvl8pPr>
            <a:lvl9pPr marL="0" marR="0" lvl="8" indent="0" algn="l" rtl="0">
              <a:spcBef>
                <a:spcPts val="0"/>
              </a:spcBef>
              <a:buClr>
                <a:srgbClr val="007FA3"/>
              </a:buClr>
              <a:buFont typeface="Arial"/>
              <a:buNone/>
              <a:defRPr sz="1600" b="0" i="0" u="none" strike="noStrike" cap="none">
                <a:solidFill>
                  <a:schemeClr val="dk1"/>
                </a:solidFill>
                <a:latin typeface="Arial"/>
                <a:ea typeface="Arial"/>
                <a:cs typeface="Arial"/>
                <a:sym typeface="Arial"/>
              </a:defRPr>
            </a:lvl9pPr>
          </a:lstStyle>
          <a:p>
            <a:r>
              <a:rPr lang="en-US" dirty="0"/>
              <a:t>Click to add caption</a:t>
            </a:r>
            <a:endParaRPr dirty="0"/>
          </a:p>
        </p:txBody>
      </p:sp>
      <p:sp>
        <p:nvSpPr>
          <p:cNvPr id="56" name="Shape 56"/>
          <p:cNvSpPr txBox="1">
            <a:spLocks noGrp="1"/>
          </p:cNvSpPr>
          <p:nvPr>
            <p:ph type="ftr" idx="11"/>
          </p:nvPr>
        </p:nvSpPr>
        <p:spPr>
          <a:xfrm>
            <a:off x="93969" y="6172200"/>
            <a:ext cx="8595359" cy="235462"/>
          </a:xfrm>
          <a:prstGeom prst="rect">
            <a:avLst/>
          </a:prstGeom>
          <a:noFill/>
          <a:ln>
            <a:noFill/>
          </a:ln>
        </p:spPr>
        <p:txBody>
          <a:bodyPr lIns="91425" tIns="91425" rIns="91425" bIns="91425" anchor="b" anchorCtr="0"/>
          <a:lstStyle>
            <a:lvl1pPr marL="0" marR="0" lvl="0" indent="0" algn="l" rtl="0">
              <a:spcBef>
                <a:spcPts val="0"/>
              </a:spcBef>
              <a:buNone/>
              <a:defRPr sz="1100" b="0" i="0" u="none" strike="noStrike" cap="none">
                <a:solidFill>
                  <a:schemeClr val="dk1"/>
                </a:solidFill>
                <a:latin typeface="Arial"/>
                <a:ea typeface="Arial"/>
                <a:cs typeface="Arial"/>
                <a:sym typeface="Arial"/>
              </a:defRPr>
            </a:lvl1pPr>
            <a:lvl2pPr marL="457200" marR="0" lvl="1" indent="0" algn="l" rtl="0">
              <a:spcBef>
                <a:spcPts val="0"/>
              </a:spcBef>
              <a:buNone/>
              <a:defRPr sz="1800" b="0" i="0" u="none" strike="noStrike" cap="none">
                <a:solidFill>
                  <a:schemeClr val="dk1"/>
                </a:solidFill>
                <a:latin typeface="Arial"/>
                <a:ea typeface="Arial"/>
                <a:cs typeface="Arial"/>
                <a:sym typeface="Arial"/>
              </a:defRPr>
            </a:lvl2pPr>
            <a:lvl3pPr marL="914400" marR="0" lvl="2" indent="0" algn="l" rtl="0">
              <a:spcBef>
                <a:spcPts val="0"/>
              </a:spcBef>
              <a:buNone/>
              <a:defRPr sz="1800" b="0" i="0" u="none" strike="noStrike" cap="none">
                <a:solidFill>
                  <a:schemeClr val="dk1"/>
                </a:solidFill>
                <a:latin typeface="Arial"/>
                <a:ea typeface="Arial"/>
                <a:cs typeface="Arial"/>
                <a:sym typeface="Arial"/>
              </a:defRPr>
            </a:lvl3pPr>
            <a:lvl4pPr marL="1371600" marR="0" lvl="3" indent="0" algn="l" rtl="0">
              <a:spcBef>
                <a:spcPts val="0"/>
              </a:spcBef>
              <a:buNone/>
              <a:defRPr sz="1800" b="0" i="0" u="none" strike="noStrike" cap="none">
                <a:solidFill>
                  <a:schemeClr val="dk1"/>
                </a:solidFill>
                <a:latin typeface="Arial"/>
                <a:ea typeface="Arial"/>
                <a:cs typeface="Arial"/>
                <a:sym typeface="Arial"/>
              </a:defRPr>
            </a:lvl4pPr>
            <a:lvl5pPr marL="1828800" marR="0" lvl="4" indent="0" algn="l" rtl="0">
              <a:spcBef>
                <a:spcPts val="0"/>
              </a:spcBef>
              <a:buNone/>
              <a:defRPr sz="1800" b="0" i="0" u="none" strike="noStrike" cap="none">
                <a:solidFill>
                  <a:schemeClr val="dk1"/>
                </a:solidFill>
                <a:latin typeface="Arial"/>
                <a:ea typeface="Arial"/>
                <a:cs typeface="Arial"/>
                <a:sym typeface="Arial"/>
              </a:defRPr>
            </a:lvl5pPr>
            <a:lvl6pPr marL="2286000" marR="0" lvl="5" indent="0" algn="l" rtl="0">
              <a:spcBef>
                <a:spcPts val="0"/>
              </a:spcBef>
              <a:buNone/>
              <a:defRPr sz="1800" b="0" i="0" u="none" strike="noStrike" cap="none">
                <a:solidFill>
                  <a:schemeClr val="dk1"/>
                </a:solidFill>
                <a:latin typeface="Arial"/>
                <a:ea typeface="Arial"/>
                <a:cs typeface="Arial"/>
                <a:sym typeface="Arial"/>
              </a:defRPr>
            </a:lvl6pPr>
            <a:lvl7pPr marL="2743200" marR="0" lvl="6" indent="0" algn="l" rtl="0">
              <a:spcBef>
                <a:spcPts val="0"/>
              </a:spcBef>
              <a:buNone/>
              <a:defRPr sz="1800" b="0" i="0" u="none" strike="noStrike" cap="none">
                <a:solidFill>
                  <a:schemeClr val="dk1"/>
                </a:solidFill>
                <a:latin typeface="Arial"/>
                <a:ea typeface="Arial"/>
                <a:cs typeface="Arial"/>
                <a:sym typeface="Arial"/>
              </a:defRPr>
            </a:lvl7pPr>
            <a:lvl8pPr marL="3200400" marR="0" lvl="7" indent="0" algn="l" rtl="0">
              <a:spcBef>
                <a:spcPts val="0"/>
              </a:spcBef>
              <a:buNone/>
              <a:defRPr sz="1800" b="0" i="0" u="none" strike="noStrike" cap="none">
                <a:solidFill>
                  <a:schemeClr val="dk1"/>
                </a:solidFill>
                <a:latin typeface="Arial"/>
                <a:ea typeface="Arial"/>
                <a:cs typeface="Arial"/>
                <a:sym typeface="Arial"/>
              </a:defRPr>
            </a:lvl8pPr>
            <a:lvl9pPr marL="3657600" marR="0" lvl="8" indent="0" algn="l" rtl="0">
              <a:spcBef>
                <a:spcPts val="0"/>
              </a:spcBef>
              <a:buNone/>
              <a:defRPr sz="1800" b="0" i="0" u="none" strike="noStrike" cap="none">
                <a:solidFill>
                  <a:schemeClr val="dk1"/>
                </a:solidFill>
                <a:latin typeface="Arial"/>
                <a:ea typeface="Arial"/>
                <a:cs typeface="Arial"/>
                <a:sym typeface="Arial"/>
              </a:defRPr>
            </a:lvl9pPr>
          </a:lstStyle>
          <a:p>
            <a:endParaRPr dirty="0"/>
          </a:p>
        </p:txBody>
      </p:sp>
      <p:sp>
        <p:nvSpPr>
          <p:cNvPr id="57" name="Shape 57"/>
          <p:cNvSpPr txBox="1">
            <a:spLocks noGrp="1"/>
          </p:cNvSpPr>
          <p:nvPr>
            <p:ph type="dt" idx="10"/>
          </p:nvPr>
        </p:nvSpPr>
        <p:spPr>
          <a:xfrm>
            <a:off x="6335712" y="113071"/>
            <a:ext cx="2133599" cy="182879"/>
          </a:xfrm>
          <a:prstGeom prst="rect">
            <a:avLst/>
          </a:prstGeom>
          <a:noFill/>
          <a:ln>
            <a:noFill/>
          </a:ln>
        </p:spPr>
        <p:txBody>
          <a:bodyPr lIns="91425" tIns="91425" rIns="91425" bIns="91425" anchor="ctr" anchorCtr="0"/>
          <a:lstStyle>
            <a:lvl1pPr marL="0" marR="0" lvl="0" indent="0" algn="r" rtl="0">
              <a:spcBef>
                <a:spcPts val="0"/>
              </a:spcBef>
              <a:buNone/>
              <a:defRPr sz="900" b="0" i="0" u="none" strike="noStrike" cap="none">
                <a:solidFill>
                  <a:schemeClr val="dk1"/>
                </a:solidFill>
                <a:latin typeface="Arial"/>
                <a:ea typeface="Arial"/>
                <a:cs typeface="Arial"/>
                <a:sym typeface="Arial"/>
              </a:defRPr>
            </a:lvl1pPr>
            <a:lvl2pPr marL="457200" marR="0" lvl="1" indent="0" algn="l" rtl="0">
              <a:spcBef>
                <a:spcPts val="0"/>
              </a:spcBef>
              <a:buNone/>
              <a:defRPr sz="1800" b="0" i="0" u="none" strike="noStrike" cap="none">
                <a:solidFill>
                  <a:schemeClr val="dk1"/>
                </a:solidFill>
                <a:latin typeface="Arial"/>
                <a:ea typeface="Arial"/>
                <a:cs typeface="Arial"/>
                <a:sym typeface="Arial"/>
              </a:defRPr>
            </a:lvl2pPr>
            <a:lvl3pPr marL="914400" marR="0" lvl="2" indent="0" algn="l" rtl="0">
              <a:spcBef>
                <a:spcPts val="0"/>
              </a:spcBef>
              <a:buNone/>
              <a:defRPr sz="1800" b="0" i="0" u="none" strike="noStrike" cap="none">
                <a:solidFill>
                  <a:schemeClr val="dk1"/>
                </a:solidFill>
                <a:latin typeface="Arial"/>
                <a:ea typeface="Arial"/>
                <a:cs typeface="Arial"/>
                <a:sym typeface="Arial"/>
              </a:defRPr>
            </a:lvl3pPr>
            <a:lvl4pPr marL="1371600" marR="0" lvl="3" indent="0" algn="l" rtl="0">
              <a:spcBef>
                <a:spcPts val="0"/>
              </a:spcBef>
              <a:buNone/>
              <a:defRPr sz="1800" b="0" i="0" u="none" strike="noStrike" cap="none">
                <a:solidFill>
                  <a:schemeClr val="dk1"/>
                </a:solidFill>
                <a:latin typeface="Arial"/>
                <a:ea typeface="Arial"/>
                <a:cs typeface="Arial"/>
                <a:sym typeface="Arial"/>
              </a:defRPr>
            </a:lvl4pPr>
            <a:lvl5pPr marL="1828800" marR="0" lvl="4" indent="0" algn="l" rtl="0">
              <a:spcBef>
                <a:spcPts val="0"/>
              </a:spcBef>
              <a:buNone/>
              <a:defRPr sz="1800" b="0" i="0" u="none" strike="noStrike" cap="none">
                <a:solidFill>
                  <a:schemeClr val="dk1"/>
                </a:solidFill>
                <a:latin typeface="Arial"/>
                <a:ea typeface="Arial"/>
                <a:cs typeface="Arial"/>
                <a:sym typeface="Arial"/>
              </a:defRPr>
            </a:lvl5pPr>
            <a:lvl6pPr marL="2286000" marR="0" lvl="5" indent="0" algn="l" rtl="0">
              <a:spcBef>
                <a:spcPts val="0"/>
              </a:spcBef>
              <a:buNone/>
              <a:defRPr sz="1800" b="0" i="0" u="none" strike="noStrike" cap="none">
                <a:solidFill>
                  <a:schemeClr val="dk1"/>
                </a:solidFill>
                <a:latin typeface="Arial"/>
                <a:ea typeface="Arial"/>
                <a:cs typeface="Arial"/>
                <a:sym typeface="Arial"/>
              </a:defRPr>
            </a:lvl6pPr>
            <a:lvl7pPr marL="2743200" marR="0" lvl="6" indent="0" algn="l" rtl="0">
              <a:spcBef>
                <a:spcPts val="0"/>
              </a:spcBef>
              <a:buNone/>
              <a:defRPr sz="1800" b="0" i="0" u="none" strike="noStrike" cap="none">
                <a:solidFill>
                  <a:schemeClr val="dk1"/>
                </a:solidFill>
                <a:latin typeface="Arial"/>
                <a:ea typeface="Arial"/>
                <a:cs typeface="Arial"/>
                <a:sym typeface="Arial"/>
              </a:defRPr>
            </a:lvl7pPr>
            <a:lvl8pPr marL="3200400" marR="0" lvl="7" indent="0" algn="l" rtl="0">
              <a:spcBef>
                <a:spcPts val="0"/>
              </a:spcBef>
              <a:buNone/>
              <a:defRPr sz="1800" b="0" i="0" u="none" strike="noStrike" cap="none">
                <a:solidFill>
                  <a:schemeClr val="dk1"/>
                </a:solidFill>
                <a:latin typeface="Arial"/>
                <a:ea typeface="Arial"/>
                <a:cs typeface="Arial"/>
                <a:sym typeface="Arial"/>
              </a:defRPr>
            </a:lvl8pPr>
            <a:lvl9pPr marL="3657600" marR="0" lvl="8" indent="0" algn="l" rtl="0">
              <a:spcBef>
                <a:spcPts val="0"/>
              </a:spcBef>
              <a:buNone/>
              <a:defRPr sz="1800" b="0" i="0" u="none" strike="noStrike" cap="none">
                <a:solidFill>
                  <a:schemeClr val="dk1"/>
                </a:solidFill>
                <a:latin typeface="Arial"/>
                <a:ea typeface="Arial"/>
                <a:cs typeface="Arial"/>
                <a:sym typeface="Arial"/>
              </a:defRPr>
            </a:lvl9pPr>
          </a:lstStyle>
          <a:p>
            <a:endParaRPr dirty="0"/>
          </a:p>
        </p:txBody>
      </p:sp>
      <p:sp>
        <p:nvSpPr>
          <p:cNvPr id="58" name="Shape 58"/>
          <p:cNvSpPr txBox="1">
            <a:spLocks noGrp="1"/>
          </p:cNvSpPr>
          <p:nvPr>
            <p:ph type="sldNum" idx="12"/>
          </p:nvPr>
        </p:nvSpPr>
        <p:spPr>
          <a:xfrm>
            <a:off x="8469311" y="113071"/>
            <a:ext cx="551783" cy="182879"/>
          </a:xfrm>
          <a:prstGeom prst="rect">
            <a:avLst/>
          </a:prstGeom>
          <a:noFill/>
          <a:ln>
            <a:noFill/>
          </a:ln>
        </p:spPr>
        <p:txBody>
          <a:bodyPr lIns="91425" tIns="45700" rIns="91425" bIns="45700" anchor="ctr" anchorCtr="0">
            <a:noAutofit/>
          </a:bodyPr>
          <a:lstStyle/>
          <a:p>
            <a:pPr marL="0" marR="0" lvl="0" indent="0" algn="r" rtl="0">
              <a:spcBef>
                <a:spcPts val="0"/>
              </a:spcBef>
              <a:buSzPct val="25000"/>
              <a:buNone/>
            </a:pPr>
            <a:fld id="{00000000-1234-1234-1234-123412341234}" type="slidenum">
              <a:rPr lang="en-US" sz="900" b="0" i="0" u="none" strike="noStrike" cap="none">
                <a:solidFill>
                  <a:schemeClr val="dk1"/>
                </a:solidFill>
                <a:latin typeface="Arial"/>
                <a:ea typeface="Arial"/>
                <a:cs typeface="Arial"/>
                <a:sym typeface="Arial"/>
              </a:rPr>
              <a:t>‹#›</a:t>
            </a:fld>
            <a:endParaRPr lang="en-US" sz="900" b="0" i="0" u="none" strike="noStrike" cap="none" dirty="0">
              <a:solidFill>
                <a:schemeClr val="dk1"/>
              </a:solidFill>
              <a:latin typeface="Arial"/>
              <a:ea typeface="Arial"/>
              <a:cs typeface="Arial"/>
              <a:sym typeface="Arial"/>
            </a:endParaRPr>
          </a:p>
        </p:txBody>
      </p:sp>
      <p:sp>
        <p:nvSpPr>
          <p:cNvPr id="3" name="Picture Placeholder 2">
            <a:extLst>
              <a:ext uri="{FF2B5EF4-FFF2-40B4-BE49-F238E27FC236}">
                <a16:creationId xmlns:a16="http://schemas.microsoft.com/office/drawing/2014/main" id="{AD3CB993-AC2C-41C5-BFB7-F2499EC1A14C}"/>
              </a:ext>
            </a:extLst>
          </p:cNvPr>
          <p:cNvSpPr>
            <a:spLocks noGrp="1"/>
          </p:cNvSpPr>
          <p:nvPr>
            <p:ph type="pic" sz="quarter" idx="13"/>
          </p:nvPr>
        </p:nvSpPr>
        <p:spPr>
          <a:xfrm>
            <a:off x="457200" y="1512888"/>
            <a:ext cx="8232775" cy="3417887"/>
          </a:xfrm>
        </p:spPr>
        <p:txBody>
          <a:bodyPr/>
          <a:lstStyle/>
          <a:p>
            <a:endParaRPr lang="en-US" dirty="0"/>
          </a:p>
        </p:txBody>
      </p:sp>
    </p:spTree>
    <p:extLst>
      <p:ext uri="{BB962C8B-B14F-4D97-AF65-F5344CB8AC3E}">
        <p14:creationId xmlns:p14="http://schemas.microsoft.com/office/powerpoint/2010/main" val="58676131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userDrawn="1">
  <p:cSld name="2_Figure + Caption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F033AD-BE5C-406D-991C-6AC56003E70C}"/>
              </a:ext>
            </a:extLst>
          </p:cNvPr>
          <p:cNvSpPr>
            <a:spLocks noGrp="1"/>
          </p:cNvSpPr>
          <p:nvPr>
            <p:ph type="title" hasCustomPrompt="1"/>
          </p:nvPr>
        </p:nvSpPr>
        <p:spPr/>
        <p:txBody>
          <a:bodyPr/>
          <a:lstStyle>
            <a:lvl1pPr>
              <a:defRPr sz="3600">
                <a:latin typeface="+mj-lt"/>
              </a:defRPr>
            </a:lvl1pPr>
          </a:lstStyle>
          <a:p>
            <a:r>
              <a:rPr lang="en-US" dirty="0"/>
              <a:t>Click to add figure number and title</a:t>
            </a:r>
          </a:p>
        </p:txBody>
      </p:sp>
      <p:sp>
        <p:nvSpPr>
          <p:cNvPr id="7" name="Content Placeholder 6">
            <a:extLst>
              <a:ext uri="{FF2B5EF4-FFF2-40B4-BE49-F238E27FC236}">
                <a16:creationId xmlns:a16="http://schemas.microsoft.com/office/drawing/2014/main" id="{9E6B7D3D-89C9-4133-8D8A-D779EB3D311D}"/>
              </a:ext>
            </a:extLst>
          </p:cNvPr>
          <p:cNvSpPr>
            <a:spLocks noGrp="1"/>
          </p:cNvSpPr>
          <p:nvPr>
            <p:ph sz="quarter" idx="13"/>
          </p:nvPr>
        </p:nvSpPr>
        <p:spPr>
          <a:xfrm>
            <a:off x="457200" y="1481138"/>
            <a:ext cx="4484688" cy="4408487"/>
          </a:xfrm>
        </p:spPr>
        <p:txBody>
          <a:bodyPr/>
          <a:lstStyle/>
          <a:p>
            <a:pPr lvl="0"/>
            <a:r>
              <a:rPr lang="en-US" dirty="0"/>
              <a:t>Edit Master text styles</a:t>
            </a:r>
          </a:p>
        </p:txBody>
      </p:sp>
      <p:sp>
        <p:nvSpPr>
          <p:cNvPr id="9" name="Picture Placeholder 8">
            <a:extLst>
              <a:ext uri="{FF2B5EF4-FFF2-40B4-BE49-F238E27FC236}">
                <a16:creationId xmlns:a16="http://schemas.microsoft.com/office/drawing/2014/main" id="{F95A3C12-C176-4C2E-9820-6A6035C43AF5}"/>
              </a:ext>
            </a:extLst>
          </p:cNvPr>
          <p:cNvSpPr>
            <a:spLocks noGrp="1"/>
          </p:cNvSpPr>
          <p:nvPr>
            <p:ph type="pic" sz="quarter" idx="14"/>
          </p:nvPr>
        </p:nvSpPr>
        <p:spPr>
          <a:xfrm>
            <a:off x="5192713" y="1481138"/>
            <a:ext cx="3592512" cy="3754437"/>
          </a:xfrm>
        </p:spPr>
        <p:txBody>
          <a:bodyPr/>
          <a:lstStyle/>
          <a:p>
            <a:endParaRPr lang="en-US" dirty="0"/>
          </a:p>
        </p:txBody>
      </p:sp>
      <p:sp>
        <p:nvSpPr>
          <p:cNvPr id="11" name="Text Placeholder 10">
            <a:extLst>
              <a:ext uri="{FF2B5EF4-FFF2-40B4-BE49-F238E27FC236}">
                <a16:creationId xmlns:a16="http://schemas.microsoft.com/office/drawing/2014/main" id="{F059F1CC-D06F-4B10-B166-6D6F2C786A37}"/>
              </a:ext>
            </a:extLst>
          </p:cNvPr>
          <p:cNvSpPr>
            <a:spLocks noGrp="1"/>
          </p:cNvSpPr>
          <p:nvPr>
            <p:ph type="body" sz="quarter" idx="15" hasCustomPrompt="1"/>
          </p:nvPr>
        </p:nvSpPr>
        <p:spPr>
          <a:xfrm>
            <a:off x="5192713" y="5399088"/>
            <a:ext cx="3592512" cy="490537"/>
          </a:xfrm>
        </p:spPr>
        <p:txBody>
          <a:bodyPr/>
          <a:lstStyle>
            <a:lvl1pPr marL="101600" indent="0">
              <a:buNone/>
              <a:defRPr sz="1200"/>
            </a:lvl1pPr>
          </a:lstStyle>
          <a:p>
            <a:pPr lvl="0"/>
            <a:r>
              <a:rPr lang="en-US" dirty="0"/>
              <a:t>Caption</a:t>
            </a:r>
          </a:p>
        </p:txBody>
      </p:sp>
      <p:sp>
        <p:nvSpPr>
          <p:cNvPr id="3" name="Date Placeholder 2">
            <a:extLst>
              <a:ext uri="{FF2B5EF4-FFF2-40B4-BE49-F238E27FC236}">
                <a16:creationId xmlns:a16="http://schemas.microsoft.com/office/drawing/2014/main" id="{A50D4E5D-00F7-4DC6-9BB0-713B8A0DA354}"/>
              </a:ext>
            </a:extLst>
          </p:cNvPr>
          <p:cNvSpPr>
            <a:spLocks noGrp="1"/>
          </p:cNvSpPr>
          <p:nvPr>
            <p:ph type="dt" idx="10"/>
          </p:nvPr>
        </p:nvSpPr>
        <p:spPr/>
        <p:txBody>
          <a:bodyPr/>
          <a:lstStyle/>
          <a:p>
            <a:endParaRPr lang="en-US" dirty="0"/>
          </a:p>
        </p:txBody>
      </p:sp>
      <p:sp>
        <p:nvSpPr>
          <p:cNvPr id="4" name="Slide Number Placeholder 3">
            <a:extLst>
              <a:ext uri="{FF2B5EF4-FFF2-40B4-BE49-F238E27FC236}">
                <a16:creationId xmlns:a16="http://schemas.microsoft.com/office/drawing/2014/main" id="{18AF4094-2296-458C-908A-D778D0DF5AFA}"/>
              </a:ext>
            </a:extLst>
          </p:cNvPr>
          <p:cNvSpPr>
            <a:spLocks noGrp="1"/>
          </p:cNvSpPr>
          <p:nvPr>
            <p:ph type="sldNum" idx="11"/>
          </p:nvPr>
        </p:nvSpPr>
        <p:spPr/>
        <p:txBody>
          <a:bodyPr/>
          <a:lstStyle/>
          <a:p>
            <a:pPr marL="0" marR="0" lvl="0" indent="0" algn="r" rtl="0">
              <a:spcBef>
                <a:spcPts val="0"/>
              </a:spcBef>
              <a:buSzPct val="25000"/>
              <a:buNone/>
            </a:pPr>
            <a:fld id="{00000000-1234-1234-1234-123412341234}" type="slidenum">
              <a:rPr lang="en-US" sz="900" b="0" i="0" u="none" strike="noStrike" cap="none" smtClean="0">
                <a:solidFill>
                  <a:schemeClr val="lt1"/>
                </a:solidFill>
                <a:latin typeface="Arial"/>
                <a:ea typeface="Arial"/>
                <a:cs typeface="Arial"/>
                <a:sym typeface="Arial"/>
              </a:rPr>
              <a:t>‹#›</a:t>
            </a:fld>
            <a:endParaRPr lang="en-US" sz="900" b="0" i="0" u="none" strike="noStrike" cap="none" dirty="0">
              <a:solidFill>
                <a:schemeClr val="lt1"/>
              </a:solidFill>
              <a:latin typeface="Arial"/>
              <a:ea typeface="Arial"/>
              <a:cs typeface="Arial"/>
              <a:sym typeface="Arial"/>
            </a:endParaRPr>
          </a:p>
        </p:txBody>
      </p:sp>
      <p:sp>
        <p:nvSpPr>
          <p:cNvPr id="5" name="Footer Placeholder 4">
            <a:extLst>
              <a:ext uri="{FF2B5EF4-FFF2-40B4-BE49-F238E27FC236}">
                <a16:creationId xmlns:a16="http://schemas.microsoft.com/office/drawing/2014/main" id="{A6FA6EBD-95B8-4957-AE05-FC01EF65059B}"/>
              </a:ext>
            </a:extLst>
          </p:cNvPr>
          <p:cNvSpPr>
            <a:spLocks noGrp="1"/>
          </p:cNvSpPr>
          <p:nvPr>
            <p:ph type="ftr" sz="quarter" idx="12"/>
          </p:nvPr>
        </p:nvSpPr>
        <p:spPr/>
        <p:txBody>
          <a:bodyPr/>
          <a:lstStyle/>
          <a:p>
            <a:endParaRPr lang="en-US" dirty="0"/>
          </a:p>
        </p:txBody>
      </p:sp>
    </p:spTree>
    <p:extLst>
      <p:ext uri="{BB962C8B-B14F-4D97-AF65-F5344CB8AC3E}">
        <p14:creationId xmlns:p14="http://schemas.microsoft.com/office/powerpoint/2010/main" val="88856557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Label Layout 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5091D3-E16C-46AB-9A90-0F52CA812534}"/>
              </a:ext>
            </a:extLst>
          </p:cNvPr>
          <p:cNvSpPr>
            <a:spLocks noGrp="1"/>
          </p:cNvSpPr>
          <p:nvPr>
            <p:ph type="title"/>
          </p:nvPr>
        </p:nvSpPr>
        <p:spPr/>
        <p:txBody>
          <a:bodyPr/>
          <a:lstStyle>
            <a:lvl1pPr>
              <a:defRPr sz="3600">
                <a:latin typeface="+mj-lt"/>
              </a:defRPr>
            </a:lvl1pPr>
          </a:lstStyle>
          <a:p>
            <a:r>
              <a:rPr lang="en-US" dirty="0"/>
              <a:t>Click to edit Master title style</a:t>
            </a:r>
          </a:p>
        </p:txBody>
      </p:sp>
      <p:sp>
        <p:nvSpPr>
          <p:cNvPr id="7" name="Image title">
            <a:extLst>
              <a:ext uri="{FF2B5EF4-FFF2-40B4-BE49-F238E27FC236}">
                <a16:creationId xmlns:a16="http://schemas.microsoft.com/office/drawing/2014/main" id="{CB345607-C53C-44AF-8929-3BDC4C617AB6}"/>
              </a:ext>
            </a:extLst>
          </p:cNvPr>
          <p:cNvSpPr>
            <a:spLocks noGrp="1"/>
          </p:cNvSpPr>
          <p:nvPr>
            <p:ph type="body" sz="quarter" idx="13" hasCustomPrompt="1"/>
          </p:nvPr>
        </p:nvSpPr>
        <p:spPr>
          <a:xfrm>
            <a:off x="2982913" y="4359275"/>
            <a:ext cx="3482975" cy="600075"/>
          </a:xfrm>
        </p:spPr>
        <p:txBody>
          <a:bodyPr/>
          <a:lstStyle>
            <a:lvl1pPr marL="101600" indent="0">
              <a:buNone/>
              <a:defRPr/>
            </a:lvl1pPr>
          </a:lstStyle>
          <a:p>
            <a:pPr lvl="0"/>
            <a:r>
              <a:rPr lang="en-US" dirty="0"/>
              <a:t>Image title</a:t>
            </a:r>
          </a:p>
        </p:txBody>
      </p:sp>
      <p:sp>
        <p:nvSpPr>
          <p:cNvPr id="9" name="Image">
            <a:extLst>
              <a:ext uri="{FF2B5EF4-FFF2-40B4-BE49-F238E27FC236}">
                <a16:creationId xmlns:a16="http://schemas.microsoft.com/office/drawing/2014/main" id="{C2661E64-2E71-47E6-A5A0-AC5348C08F51}"/>
              </a:ext>
            </a:extLst>
          </p:cNvPr>
          <p:cNvSpPr>
            <a:spLocks noGrp="1"/>
          </p:cNvSpPr>
          <p:nvPr>
            <p:ph type="pic" sz="quarter" idx="14" hasCustomPrompt="1"/>
          </p:nvPr>
        </p:nvSpPr>
        <p:spPr>
          <a:xfrm>
            <a:off x="2982912" y="1681163"/>
            <a:ext cx="3482975" cy="2559050"/>
          </a:xfrm>
        </p:spPr>
        <p:txBody>
          <a:bodyPr/>
          <a:lstStyle>
            <a:lvl1pPr marL="101600" indent="0">
              <a:buNone/>
              <a:defRPr/>
            </a:lvl1pPr>
          </a:lstStyle>
          <a:p>
            <a:r>
              <a:rPr lang="en-US" dirty="0"/>
              <a:t>Image</a:t>
            </a:r>
          </a:p>
        </p:txBody>
      </p:sp>
      <p:sp>
        <p:nvSpPr>
          <p:cNvPr id="11" name="Label 1">
            <a:extLst>
              <a:ext uri="{FF2B5EF4-FFF2-40B4-BE49-F238E27FC236}">
                <a16:creationId xmlns:a16="http://schemas.microsoft.com/office/drawing/2014/main" id="{3D0F2ED9-E212-40DC-A528-BE4A28DE88FD}"/>
              </a:ext>
            </a:extLst>
          </p:cNvPr>
          <p:cNvSpPr>
            <a:spLocks noGrp="1"/>
          </p:cNvSpPr>
          <p:nvPr>
            <p:ph type="body" sz="quarter" idx="15" hasCustomPrompt="1"/>
          </p:nvPr>
        </p:nvSpPr>
        <p:spPr>
          <a:xfrm>
            <a:off x="808109" y="1681163"/>
            <a:ext cx="1957388" cy="627062"/>
          </a:xfrm>
        </p:spPr>
        <p:txBody>
          <a:bodyPr/>
          <a:lstStyle>
            <a:lvl1pPr marL="101600" indent="0">
              <a:buNone/>
              <a:defRPr/>
            </a:lvl1pPr>
          </a:lstStyle>
          <a:p>
            <a:pPr lvl="0"/>
            <a:r>
              <a:rPr lang="en-US" dirty="0"/>
              <a:t>Label 1</a:t>
            </a:r>
          </a:p>
        </p:txBody>
      </p:sp>
      <p:sp>
        <p:nvSpPr>
          <p:cNvPr id="13" name="Label 2">
            <a:extLst>
              <a:ext uri="{FF2B5EF4-FFF2-40B4-BE49-F238E27FC236}">
                <a16:creationId xmlns:a16="http://schemas.microsoft.com/office/drawing/2014/main" id="{E8D9AEEF-5E99-48D4-B8C3-C5A995764DCA}"/>
              </a:ext>
            </a:extLst>
          </p:cNvPr>
          <p:cNvSpPr>
            <a:spLocks noGrp="1"/>
          </p:cNvSpPr>
          <p:nvPr>
            <p:ph type="body" sz="quarter" idx="16" hasCustomPrompt="1"/>
          </p:nvPr>
        </p:nvSpPr>
        <p:spPr>
          <a:xfrm>
            <a:off x="822325" y="2643044"/>
            <a:ext cx="1957388" cy="627062"/>
          </a:xfrm>
        </p:spPr>
        <p:txBody>
          <a:bodyPr/>
          <a:lstStyle>
            <a:lvl1pPr marL="101600" indent="0">
              <a:buNone/>
              <a:defRPr/>
            </a:lvl1pPr>
          </a:lstStyle>
          <a:p>
            <a:pPr lvl="0"/>
            <a:r>
              <a:rPr lang="en-US" dirty="0"/>
              <a:t>Label 2</a:t>
            </a:r>
          </a:p>
        </p:txBody>
      </p:sp>
      <p:sp>
        <p:nvSpPr>
          <p:cNvPr id="15" name="Label 3">
            <a:extLst>
              <a:ext uri="{FF2B5EF4-FFF2-40B4-BE49-F238E27FC236}">
                <a16:creationId xmlns:a16="http://schemas.microsoft.com/office/drawing/2014/main" id="{99D329CE-18C4-40A9-A508-1684979AC205}"/>
              </a:ext>
            </a:extLst>
          </p:cNvPr>
          <p:cNvSpPr>
            <a:spLocks noGrp="1"/>
          </p:cNvSpPr>
          <p:nvPr>
            <p:ph type="body" sz="quarter" idx="17" hasCustomPrompt="1"/>
          </p:nvPr>
        </p:nvSpPr>
        <p:spPr>
          <a:xfrm>
            <a:off x="822325" y="3613151"/>
            <a:ext cx="1957388" cy="627062"/>
          </a:xfrm>
        </p:spPr>
        <p:txBody>
          <a:bodyPr/>
          <a:lstStyle>
            <a:lvl1pPr marL="101600" indent="0">
              <a:buNone/>
              <a:defRPr/>
            </a:lvl1pPr>
          </a:lstStyle>
          <a:p>
            <a:pPr lvl="0"/>
            <a:r>
              <a:rPr lang="en-US" dirty="0"/>
              <a:t>Label 3</a:t>
            </a:r>
          </a:p>
        </p:txBody>
      </p:sp>
      <p:sp>
        <p:nvSpPr>
          <p:cNvPr id="17" name="Label 4">
            <a:extLst>
              <a:ext uri="{FF2B5EF4-FFF2-40B4-BE49-F238E27FC236}">
                <a16:creationId xmlns:a16="http://schemas.microsoft.com/office/drawing/2014/main" id="{AAE735D1-F9F4-4525-9ED5-F10A99DECCB8}"/>
              </a:ext>
            </a:extLst>
          </p:cNvPr>
          <p:cNvSpPr>
            <a:spLocks noGrp="1"/>
          </p:cNvSpPr>
          <p:nvPr>
            <p:ph type="body" sz="quarter" idx="18" hasCustomPrompt="1"/>
          </p:nvPr>
        </p:nvSpPr>
        <p:spPr>
          <a:xfrm>
            <a:off x="6729412" y="1681163"/>
            <a:ext cx="1957388" cy="627062"/>
          </a:xfrm>
        </p:spPr>
        <p:txBody>
          <a:bodyPr/>
          <a:lstStyle>
            <a:lvl1pPr marL="101600" indent="0">
              <a:buNone/>
              <a:defRPr/>
            </a:lvl1pPr>
          </a:lstStyle>
          <a:p>
            <a:pPr lvl="0"/>
            <a:r>
              <a:rPr lang="en-US" dirty="0"/>
              <a:t>Label 4</a:t>
            </a:r>
          </a:p>
        </p:txBody>
      </p:sp>
      <p:sp>
        <p:nvSpPr>
          <p:cNvPr id="19" name="Label 5">
            <a:extLst>
              <a:ext uri="{FF2B5EF4-FFF2-40B4-BE49-F238E27FC236}">
                <a16:creationId xmlns:a16="http://schemas.microsoft.com/office/drawing/2014/main" id="{43259E0C-9247-446E-9183-FBF70F8FD41C}"/>
              </a:ext>
            </a:extLst>
          </p:cNvPr>
          <p:cNvSpPr>
            <a:spLocks noGrp="1"/>
          </p:cNvSpPr>
          <p:nvPr>
            <p:ph type="body" sz="quarter" idx="19" hasCustomPrompt="1"/>
          </p:nvPr>
        </p:nvSpPr>
        <p:spPr>
          <a:xfrm>
            <a:off x="6729413" y="2651910"/>
            <a:ext cx="1957387" cy="618196"/>
          </a:xfrm>
        </p:spPr>
        <p:txBody>
          <a:bodyPr/>
          <a:lstStyle>
            <a:lvl1pPr marL="101600" indent="0">
              <a:buNone/>
              <a:defRPr/>
            </a:lvl1pPr>
          </a:lstStyle>
          <a:p>
            <a:pPr lvl="0"/>
            <a:r>
              <a:rPr lang="en-US" dirty="0"/>
              <a:t>Label 5</a:t>
            </a:r>
          </a:p>
        </p:txBody>
      </p:sp>
      <p:sp>
        <p:nvSpPr>
          <p:cNvPr id="21" name="Label 6">
            <a:extLst>
              <a:ext uri="{FF2B5EF4-FFF2-40B4-BE49-F238E27FC236}">
                <a16:creationId xmlns:a16="http://schemas.microsoft.com/office/drawing/2014/main" id="{111F58DF-A1C1-4DD6-ADE5-FC54A39F6757}"/>
              </a:ext>
            </a:extLst>
          </p:cNvPr>
          <p:cNvSpPr>
            <a:spLocks noGrp="1"/>
          </p:cNvSpPr>
          <p:nvPr>
            <p:ph type="body" sz="quarter" idx="20" hasCustomPrompt="1"/>
          </p:nvPr>
        </p:nvSpPr>
        <p:spPr>
          <a:xfrm>
            <a:off x="6729413" y="3613151"/>
            <a:ext cx="1957387" cy="627063"/>
          </a:xfrm>
        </p:spPr>
        <p:txBody>
          <a:bodyPr/>
          <a:lstStyle>
            <a:lvl1pPr marL="101600" indent="0">
              <a:buNone/>
              <a:defRPr/>
            </a:lvl1pPr>
          </a:lstStyle>
          <a:p>
            <a:pPr lvl="0"/>
            <a:r>
              <a:rPr lang="en-US" dirty="0"/>
              <a:t>Label 6</a:t>
            </a:r>
          </a:p>
        </p:txBody>
      </p:sp>
      <p:sp>
        <p:nvSpPr>
          <p:cNvPr id="5" name="Footer Placeholder 4">
            <a:extLst>
              <a:ext uri="{FF2B5EF4-FFF2-40B4-BE49-F238E27FC236}">
                <a16:creationId xmlns:a16="http://schemas.microsoft.com/office/drawing/2014/main" id="{237B7866-709E-4B26-BCD7-5CF284C134CA}"/>
              </a:ext>
            </a:extLst>
          </p:cNvPr>
          <p:cNvSpPr>
            <a:spLocks noGrp="1"/>
          </p:cNvSpPr>
          <p:nvPr>
            <p:ph type="ftr" sz="quarter" idx="12"/>
          </p:nvPr>
        </p:nvSpPr>
        <p:spPr>
          <a:xfrm>
            <a:off x="457200" y="6028611"/>
            <a:ext cx="8229600" cy="200549"/>
          </a:xfrm>
          <a:prstGeom prst="rect">
            <a:avLst/>
          </a:prstGeom>
        </p:spPr>
        <p:txBody>
          <a:bodyPr/>
          <a:lstStyle/>
          <a:p>
            <a:endParaRPr lang="en-US" dirty="0"/>
          </a:p>
        </p:txBody>
      </p:sp>
      <p:sp>
        <p:nvSpPr>
          <p:cNvPr id="4" name="Slide Number Placeholder 3">
            <a:extLst>
              <a:ext uri="{FF2B5EF4-FFF2-40B4-BE49-F238E27FC236}">
                <a16:creationId xmlns:a16="http://schemas.microsoft.com/office/drawing/2014/main" id="{5429F10E-ACBA-4EA4-B23A-AC32FC5A681B}"/>
              </a:ext>
            </a:extLst>
          </p:cNvPr>
          <p:cNvSpPr>
            <a:spLocks noGrp="1"/>
          </p:cNvSpPr>
          <p:nvPr>
            <p:ph type="sldNum" idx="11"/>
          </p:nvPr>
        </p:nvSpPr>
        <p:spPr/>
        <p:txBody>
          <a:bodyPr/>
          <a:lstStyle/>
          <a:p>
            <a:pPr marL="0" marR="0" lvl="0" indent="0" algn="r" rtl="0">
              <a:spcBef>
                <a:spcPts val="0"/>
              </a:spcBef>
              <a:buSzPct val="25000"/>
              <a:buNone/>
            </a:pPr>
            <a:fld id="{00000000-1234-1234-1234-123412341234}" type="slidenum">
              <a:rPr lang="en-US" sz="900" b="0" i="0" u="none" strike="noStrike" cap="none" smtClean="0">
                <a:solidFill>
                  <a:schemeClr val="lt1"/>
                </a:solidFill>
                <a:latin typeface="Arial"/>
                <a:ea typeface="Arial"/>
                <a:cs typeface="Arial"/>
                <a:sym typeface="Arial"/>
              </a:rPr>
              <a:t>‹#›</a:t>
            </a:fld>
            <a:endParaRPr lang="en-US" sz="900" b="0" i="0" u="none" strike="noStrike" cap="none" dirty="0">
              <a:solidFill>
                <a:schemeClr val="lt1"/>
              </a:solidFill>
              <a:latin typeface="Arial"/>
              <a:ea typeface="Arial"/>
              <a:cs typeface="Arial"/>
              <a:sym typeface="Arial"/>
            </a:endParaRPr>
          </a:p>
        </p:txBody>
      </p:sp>
      <p:sp>
        <p:nvSpPr>
          <p:cNvPr id="3" name="Date Placeholder 2">
            <a:extLst>
              <a:ext uri="{FF2B5EF4-FFF2-40B4-BE49-F238E27FC236}">
                <a16:creationId xmlns:a16="http://schemas.microsoft.com/office/drawing/2014/main" id="{D0CEC9E9-2CDA-42DF-A6E1-55B455A7E67B}"/>
              </a:ext>
            </a:extLst>
          </p:cNvPr>
          <p:cNvSpPr>
            <a:spLocks noGrp="1"/>
          </p:cNvSpPr>
          <p:nvPr>
            <p:ph type="dt" idx="10"/>
          </p:nvPr>
        </p:nvSpPr>
        <p:spPr/>
        <p:txBody>
          <a:bodyPr/>
          <a:lstStyle/>
          <a:p>
            <a:endParaRPr lang="en-US" dirty="0"/>
          </a:p>
        </p:txBody>
      </p:sp>
    </p:spTree>
    <p:extLst>
      <p:ext uri="{BB962C8B-B14F-4D97-AF65-F5344CB8AC3E}">
        <p14:creationId xmlns:p14="http://schemas.microsoft.com/office/powerpoint/2010/main" val="2027899165"/>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Label Layout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F36A59-5DE4-46F3-8035-460E546D5673}"/>
              </a:ext>
            </a:extLst>
          </p:cNvPr>
          <p:cNvSpPr>
            <a:spLocks noGrp="1"/>
          </p:cNvSpPr>
          <p:nvPr>
            <p:ph type="title"/>
          </p:nvPr>
        </p:nvSpPr>
        <p:spPr/>
        <p:txBody>
          <a:bodyPr/>
          <a:lstStyle>
            <a:lvl1pPr>
              <a:defRPr sz="3600">
                <a:latin typeface="+mj-lt"/>
              </a:defRPr>
            </a:lvl1pPr>
          </a:lstStyle>
          <a:p>
            <a:r>
              <a:rPr lang="en-US" dirty="0"/>
              <a:t>Click to edit Master title style</a:t>
            </a:r>
          </a:p>
        </p:txBody>
      </p:sp>
      <p:sp>
        <p:nvSpPr>
          <p:cNvPr id="7" name="Image 1 title">
            <a:extLst>
              <a:ext uri="{FF2B5EF4-FFF2-40B4-BE49-F238E27FC236}">
                <a16:creationId xmlns:a16="http://schemas.microsoft.com/office/drawing/2014/main" id="{2BEC12FB-EC67-436F-875F-0A306862EF78}"/>
              </a:ext>
            </a:extLst>
          </p:cNvPr>
          <p:cNvSpPr>
            <a:spLocks noGrp="1"/>
          </p:cNvSpPr>
          <p:nvPr>
            <p:ph type="body" sz="quarter" idx="13" hasCustomPrompt="1"/>
          </p:nvPr>
        </p:nvSpPr>
        <p:spPr>
          <a:xfrm>
            <a:off x="457201" y="4392613"/>
            <a:ext cx="2107323" cy="504825"/>
          </a:xfrm>
        </p:spPr>
        <p:txBody>
          <a:bodyPr/>
          <a:lstStyle>
            <a:lvl1pPr marL="101600" indent="0">
              <a:buNone/>
              <a:defRPr/>
            </a:lvl1pPr>
          </a:lstStyle>
          <a:p>
            <a:pPr lvl="0"/>
            <a:r>
              <a:rPr lang="en-US" dirty="0"/>
              <a:t>Image 1 title</a:t>
            </a:r>
          </a:p>
        </p:txBody>
      </p:sp>
      <p:sp>
        <p:nvSpPr>
          <p:cNvPr id="9" name="Image 1">
            <a:extLst>
              <a:ext uri="{FF2B5EF4-FFF2-40B4-BE49-F238E27FC236}">
                <a16:creationId xmlns:a16="http://schemas.microsoft.com/office/drawing/2014/main" id="{1E9C9C32-F8ED-4AA8-AA00-26A2357E73E9}"/>
              </a:ext>
            </a:extLst>
          </p:cNvPr>
          <p:cNvSpPr>
            <a:spLocks noGrp="1"/>
          </p:cNvSpPr>
          <p:nvPr>
            <p:ph type="pic" sz="quarter" idx="14" hasCustomPrompt="1"/>
          </p:nvPr>
        </p:nvSpPr>
        <p:spPr>
          <a:xfrm>
            <a:off x="457200" y="1817688"/>
            <a:ext cx="2107324" cy="2386012"/>
          </a:xfrm>
        </p:spPr>
        <p:txBody>
          <a:bodyPr/>
          <a:lstStyle>
            <a:lvl1pPr marL="101600" indent="0">
              <a:buNone/>
              <a:defRPr/>
            </a:lvl1pPr>
          </a:lstStyle>
          <a:p>
            <a:r>
              <a:rPr lang="en-US" dirty="0"/>
              <a:t>Image 1</a:t>
            </a:r>
          </a:p>
        </p:txBody>
      </p:sp>
      <p:sp>
        <p:nvSpPr>
          <p:cNvPr id="11" name="Label 1.1">
            <a:extLst>
              <a:ext uri="{FF2B5EF4-FFF2-40B4-BE49-F238E27FC236}">
                <a16:creationId xmlns:a16="http://schemas.microsoft.com/office/drawing/2014/main" id="{BD50A136-2F5A-4764-ADDC-D48D703981CC}"/>
              </a:ext>
            </a:extLst>
          </p:cNvPr>
          <p:cNvSpPr>
            <a:spLocks noGrp="1"/>
          </p:cNvSpPr>
          <p:nvPr>
            <p:ph type="body" sz="quarter" idx="15" hasCustomPrompt="1"/>
          </p:nvPr>
        </p:nvSpPr>
        <p:spPr>
          <a:xfrm>
            <a:off x="2774622" y="1794947"/>
            <a:ext cx="1534619" cy="591855"/>
          </a:xfrm>
        </p:spPr>
        <p:txBody>
          <a:bodyPr/>
          <a:lstStyle>
            <a:lvl1pPr marL="101600" indent="0">
              <a:buNone/>
              <a:defRPr/>
            </a:lvl1pPr>
          </a:lstStyle>
          <a:p>
            <a:pPr lvl="0"/>
            <a:r>
              <a:rPr lang="en-US" dirty="0"/>
              <a:t>Label 1.1</a:t>
            </a:r>
          </a:p>
        </p:txBody>
      </p:sp>
      <p:sp>
        <p:nvSpPr>
          <p:cNvPr id="13" name="Label 1.2">
            <a:extLst>
              <a:ext uri="{FF2B5EF4-FFF2-40B4-BE49-F238E27FC236}">
                <a16:creationId xmlns:a16="http://schemas.microsoft.com/office/drawing/2014/main" id="{16926224-3F90-4884-9AC1-A5381D78801B}"/>
              </a:ext>
            </a:extLst>
          </p:cNvPr>
          <p:cNvSpPr>
            <a:spLocks noGrp="1"/>
          </p:cNvSpPr>
          <p:nvPr>
            <p:ph type="body" sz="quarter" idx="16" hasCustomPrompt="1"/>
          </p:nvPr>
        </p:nvSpPr>
        <p:spPr>
          <a:xfrm>
            <a:off x="2774622" y="2707481"/>
            <a:ext cx="1534619" cy="606425"/>
          </a:xfrm>
        </p:spPr>
        <p:txBody>
          <a:bodyPr/>
          <a:lstStyle>
            <a:lvl1pPr marL="101600" indent="0">
              <a:buNone/>
              <a:defRPr/>
            </a:lvl1pPr>
          </a:lstStyle>
          <a:p>
            <a:pPr lvl="0"/>
            <a:r>
              <a:rPr lang="en-US" dirty="0"/>
              <a:t>Label 1.2</a:t>
            </a:r>
          </a:p>
        </p:txBody>
      </p:sp>
      <p:sp>
        <p:nvSpPr>
          <p:cNvPr id="15" name="Label 1.3">
            <a:extLst>
              <a:ext uri="{FF2B5EF4-FFF2-40B4-BE49-F238E27FC236}">
                <a16:creationId xmlns:a16="http://schemas.microsoft.com/office/drawing/2014/main" id="{D4719473-9C3F-493C-B20E-27CDBBA38B68}"/>
              </a:ext>
            </a:extLst>
          </p:cNvPr>
          <p:cNvSpPr>
            <a:spLocks noGrp="1"/>
          </p:cNvSpPr>
          <p:nvPr>
            <p:ph type="body" sz="quarter" idx="17" hasCustomPrompt="1"/>
          </p:nvPr>
        </p:nvSpPr>
        <p:spPr>
          <a:xfrm>
            <a:off x="2774622" y="3597275"/>
            <a:ext cx="1534619" cy="606425"/>
          </a:xfrm>
        </p:spPr>
        <p:txBody>
          <a:bodyPr/>
          <a:lstStyle>
            <a:lvl1pPr marL="101600" indent="0">
              <a:buNone/>
              <a:defRPr/>
            </a:lvl1pPr>
          </a:lstStyle>
          <a:p>
            <a:pPr lvl="0"/>
            <a:r>
              <a:rPr lang="en-US" dirty="0"/>
              <a:t>Label 1.3</a:t>
            </a:r>
          </a:p>
        </p:txBody>
      </p:sp>
      <p:sp>
        <p:nvSpPr>
          <p:cNvPr id="17" name="Image 2 title">
            <a:extLst>
              <a:ext uri="{FF2B5EF4-FFF2-40B4-BE49-F238E27FC236}">
                <a16:creationId xmlns:a16="http://schemas.microsoft.com/office/drawing/2014/main" id="{DC526974-AF8C-4228-AAAA-33D0B8AB71C7}"/>
              </a:ext>
            </a:extLst>
          </p:cNvPr>
          <p:cNvSpPr>
            <a:spLocks noGrp="1"/>
          </p:cNvSpPr>
          <p:nvPr>
            <p:ph type="body" sz="quarter" idx="18" hasCustomPrompt="1"/>
          </p:nvPr>
        </p:nvSpPr>
        <p:spPr>
          <a:xfrm>
            <a:off x="4931596" y="4347439"/>
            <a:ext cx="2107323" cy="504825"/>
          </a:xfrm>
        </p:spPr>
        <p:txBody>
          <a:bodyPr/>
          <a:lstStyle>
            <a:lvl1pPr marL="101600" indent="0">
              <a:buNone/>
              <a:defRPr/>
            </a:lvl1pPr>
          </a:lstStyle>
          <a:p>
            <a:pPr lvl="0"/>
            <a:r>
              <a:rPr lang="en-US" dirty="0"/>
              <a:t>Image 2 title</a:t>
            </a:r>
          </a:p>
        </p:txBody>
      </p:sp>
      <p:sp>
        <p:nvSpPr>
          <p:cNvPr id="19" name="Image 2">
            <a:extLst>
              <a:ext uri="{FF2B5EF4-FFF2-40B4-BE49-F238E27FC236}">
                <a16:creationId xmlns:a16="http://schemas.microsoft.com/office/drawing/2014/main" id="{812D2BB4-4991-47F8-9E82-9C9B41B052FB}"/>
              </a:ext>
            </a:extLst>
          </p:cNvPr>
          <p:cNvSpPr>
            <a:spLocks noGrp="1"/>
          </p:cNvSpPr>
          <p:nvPr>
            <p:ph type="pic" sz="quarter" idx="19" hasCustomPrompt="1"/>
          </p:nvPr>
        </p:nvSpPr>
        <p:spPr>
          <a:xfrm>
            <a:off x="4931596" y="1806537"/>
            <a:ext cx="2107323" cy="2397164"/>
          </a:xfrm>
        </p:spPr>
        <p:txBody>
          <a:bodyPr/>
          <a:lstStyle>
            <a:lvl1pPr marL="101600" indent="0">
              <a:buNone/>
              <a:defRPr/>
            </a:lvl1pPr>
          </a:lstStyle>
          <a:p>
            <a:r>
              <a:rPr lang="en-US" dirty="0"/>
              <a:t>Image 2</a:t>
            </a:r>
          </a:p>
        </p:txBody>
      </p:sp>
      <p:sp>
        <p:nvSpPr>
          <p:cNvPr id="21" name="Label 2.1">
            <a:extLst>
              <a:ext uri="{FF2B5EF4-FFF2-40B4-BE49-F238E27FC236}">
                <a16:creationId xmlns:a16="http://schemas.microsoft.com/office/drawing/2014/main" id="{15D9E78D-62D4-4D7C-8E37-E1A000DA23A2}"/>
              </a:ext>
            </a:extLst>
          </p:cNvPr>
          <p:cNvSpPr>
            <a:spLocks noGrp="1"/>
          </p:cNvSpPr>
          <p:nvPr>
            <p:ph type="body" sz="quarter" idx="20" hasCustomPrompt="1"/>
          </p:nvPr>
        </p:nvSpPr>
        <p:spPr>
          <a:xfrm>
            <a:off x="7304580" y="1794947"/>
            <a:ext cx="1534619" cy="608524"/>
          </a:xfrm>
        </p:spPr>
        <p:txBody>
          <a:bodyPr/>
          <a:lstStyle>
            <a:lvl1pPr marL="101600" indent="0">
              <a:buNone/>
              <a:defRPr/>
            </a:lvl1pPr>
          </a:lstStyle>
          <a:p>
            <a:pPr lvl="0"/>
            <a:r>
              <a:rPr lang="en-US" dirty="0"/>
              <a:t>Label 2.1</a:t>
            </a:r>
          </a:p>
        </p:txBody>
      </p:sp>
      <p:sp>
        <p:nvSpPr>
          <p:cNvPr id="23" name="Label 2.2">
            <a:extLst>
              <a:ext uri="{FF2B5EF4-FFF2-40B4-BE49-F238E27FC236}">
                <a16:creationId xmlns:a16="http://schemas.microsoft.com/office/drawing/2014/main" id="{0ECEA5DA-0702-46DA-A4DD-66B7E7FF424B}"/>
              </a:ext>
            </a:extLst>
          </p:cNvPr>
          <p:cNvSpPr>
            <a:spLocks noGrp="1"/>
          </p:cNvSpPr>
          <p:nvPr>
            <p:ph type="body" sz="quarter" idx="21" hasCustomPrompt="1"/>
          </p:nvPr>
        </p:nvSpPr>
        <p:spPr>
          <a:xfrm>
            <a:off x="7304579" y="2707481"/>
            <a:ext cx="1534619" cy="608524"/>
          </a:xfrm>
        </p:spPr>
        <p:txBody>
          <a:bodyPr/>
          <a:lstStyle>
            <a:lvl1pPr marL="101600" indent="0">
              <a:buNone/>
              <a:defRPr/>
            </a:lvl1pPr>
          </a:lstStyle>
          <a:p>
            <a:pPr lvl="0"/>
            <a:r>
              <a:rPr lang="en-US" dirty="0"/>
              <a:t>Label 2.2</a:t>
            </a:r>
          </a:p>
        </p:txBody>
      </p:sp>
      <p:sp>
        <p:nvSpPr>
          <p:cNvPr id="25" name="Label 2.3">
            <a:extLst>
              <a:ext uri="{FF2B5EF4-FFF2-40B4-BE49-F238E27FC236}">
                <a16:creationId xmlns:a16="http://schemas.microsoft.com/office/drawing/2014/main" id="{64C63D68-E200-46DF-8E34-92DC66FE879B}"/>
              </a:ext>
            </a:extLst>
          </p:cNvPr>
          <p:cNvSpPr>
            <a:spLocks noGrp="1"/>
          </p:cNvSpPr>
          <p:nvPr>
            <p:ph type="body" sz="quarter" idx="22" hasCustomPrompt="1"/>
          </p:nvPr>
        </p:nvSpPr>
        <p:spPr>
          <a:xfrm>
            <a:off x="7304579" y="3579818"/>
            <a:ext cx="1534620" cy="608524"/>
          </a:xfrm>
        </p:spPr>
        <p:txBody>
          <a:bodyPr/>
          <a:lstStyle>
            <a:lvl1pPr marL="101600" indent="0">
              <a:buNone/>
              <a:defRPr/>
            </a:lvl1pPr>
          </a:lstStyle>
          <a:p>
            <a:pPr lvl="0"/>
            <a:r>
              <a:rPr lang="en-US" dirty="0"/>
              <a:t>Label 2.3</a:t>
            </a:r>
          </a:p>
        </p:txBody>
      </p:sp>
      <p:sp>
        <p:nvSpPr>
          <p:cNvPr id="5" name="Footer Placeholder 4">
            <a:extLst>
              <a:ext uri="{FF2B5EF4-FFF2-40B4-BE49-F238E27FC236}">
                <a16:creationId xmlns:a16="http://schemas.microsoft.com/office/drawing/2014/main" id="{E2476705-5AD3-4E05-9DCF-CA01EBF96B12}"/>
              </a:ext>
            </a:extLst>
          </p:cNvPr>
          <p:cNvSpPr>
            <a:spLocks noGrp="1"/>
          </p:cNvSpPr>
          <p:nvPr>
            <p:ph type="ftr" sz="quarter" idx="12"/>
          </p:nvPr>
        </p:nvSpPr>
        <p:spPr>
          <a:xfrm>
            <a:off x="457200" y="6028611"/>
            <a:ext cx="8229600" cy="200549"/>
          </a:xfrm>
          <a:prstGeom prst="rect">
            <a:avLst/>
          </a:prstGeom>
        </p:spPr>
        <p:txBody>
          <a:bodyPr/>
          <a:lstStyle/>
          <a:p>
            <a:endParaRPr lang="en-US" dirty="0"/>
          </a:p>
        </p:txBody>
      </p:sp>
      <p:sp>
        <p:nvSpPr>
          <p:cNvPr id="4" name="Slide Number Placeholder 3">
            <a:extLst>
              <a:ext uri="{FF2B5EF4-FFF2-40B4-BE49-F238E27FC236}">
                <a16:creationId xmlns:a16="http://schemas.microsoft.com/office/drawing/2014/main" id="{44569933-5FC5-4C73-96ED-E1AC0FC867FE}"/>
              </a:ext>
            </a:extLst>
          </p:cNvPr>
          <p:cNvSpPr>
            <a:spLocks noGrp="1"/>
          </p:cNvSpPr>
          <p:nvPr>
            <p:ph type="sldNum" idx="11"/>
          </p:nvPr>
        </p:nvSpPr>
        <p:spPr/>
        <p:txBody>
          <a:bodyPr/>
          <a:lstStyle/>
          <a:p>
            <a:pPr marL="0" marR="0" lvl="0" indent="0" algn="r" rtl="0">
              <a:spcBef>
                <a:spcPts val="0"/>
              </a:spcBef>
              <a:buSzPct val="25000"/>
              <a:buNone/>
            </a:pPr>
            <a:fld id="{00000000-1234-1234-1234-123412341234}" type="slidenum">
              <a:rPr lang="en-US" sz="900" b="0" i="0" u="none" strike="noStrike" cap="none" smtClean="0">
                <a:solidFill>
                  <a:schemeClr val="lt1"/>
                </a:solidFill>
                <a:latin typeface="Arial"/>
                <a:ea typeface="Arial"/>
                <a:cs typeface="Arial"/>
                <a:sym typeface="Arial"/>
              </a:rPr>
              <a:t>‹#›</a:t>
            </a:fld>
            <a:endParaRPr lang="en-US" sz="900" b="0" i="0" u="none" strike="noStrike" cap="none" dirty="0">
              <a:solidFill>
                <a:schemeClr val="lt1"/>
              </a:solidFill>
              <a:latin typeface="Arial"/>
              <a:ea typeface="Arial"/>
              <a:cs typeface="Arial"/>
              <a:sym typeface="Arial"/>
            </a:endParaRPr>
          </a:p>
        </p:txBody>
      </p:sp>
      <p:sp>
        <p:nvSpPr>
          <p:cNvPr id="3" name="Date Placeholder 2">
            <a:extLst>
              <a:ext uri="{FF2B5EF4-FFF2-40B4-BE49-F238E27FC236}">
                <a16:creationId xmlns:a16="http://schemas.microsoft.com/office/drawing/2014/main" id="{D8A4DA0A-BA94-4C4E-A521-FB23D113A856}"/>
              </a:ext>
            </a:extLst>
          </p:cNvPr>
          <p:cNvSpPr>
            <a:spLocks noGrp="1"/>
          </p:cNvSpPr>
          <p:nvPr>
            <p:ph type="dt" idx="10"/>
          </p:nvPr>
        </p:nvSpPr>
        <p:spPr/>
        <p:txBody>
          <a:bodyPr/>
          <a:lstStyle/>
          <a:p>
            <a:endParaRPr lang="en-US" dirty="0"/>
          </a:p>
        </p:txBody>
      </p:sp>
    </p:spTree>
    <p:extLst>
      <p:ext uri="{BB962C8B-B14F-4D97-AF65-F5344CB8AC3E}">
        <p14:creationId xmlns:p14="http://schemas.microsoft.com/office/powerpoint/2010/main" val="648721486"/>
      </p:ext>
    </p:extLst>
  </p:cSld>
  <p:clrMapOvr>
    <a:masterClrMapping/>
  </p:clrMapOvr>
</p:sldLayout>
</file>

<file path=ppt/slideMasters/_rels/slideMaster1.xml.rels><?xml version="1.0" encoding="UTF-8" standalone="yes"?>
<Relationships xmlns="http://schemas.openxmlformats.org/package/2006/relationships"><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9.xml"/><Relationship Id="rId13" Type="http://schemas.openxmlformats.org/officeDocument/2006/relationships/slideLayout" Target="../slideLayouts/slideLayout14.xml"/><Relationship Id="rId18" Type="http://schemas.openxmlformats.org/officeDocument/2006/relationships/theme" Target="../theme/theme2.xml"/><Relationship Id="rId3" Type="http://schemas.openxmlformats.org/officeDocument/2006/relationships/slideLayout" Target="../slideLayouts/slideLayout4.xml"/><Relationship Id="rId7" Type="http://schemas.openxmlformats.org/officeDocument/2006/relationships/slideLayout" Target="../slideLayouts/slideLayout8.xml"/><Relationship Id="rId12" Type="http://schemas.openxmlformats.org/officeDocument/2006/relationships/slideLayout" Target="../slideLayouts/slideLayout13.xml"/><Relationship Id="rId17" Type="http://schemas.openxmlformats.org/officeDocument/2006/relationships/slideLayout" Target="../slideLayouts/slideLayout18.xml"/><Relationship Id="rId2" Type="http://schemas.openxmlformats.org/officeDocument/2006/relationships/slideLayout" Target="../slideLayouts/slideLayout3.xml"/><Relationship Id="rId16" Type="http://schemas.openxmlformats.org/officeDocument/2006/relationships/slideLayout" Target="../slideLayouts/slideLayout17.xml"/><Relationship Id="rId1" Type="http://schemas.openxmlformats.org/officeDocument/2006/relationships/slideLayout" Target="../slideLayouts/slideLayout2.xml"/><Relationship Id="rId6" Type="http://schemas.openxmlformats.org/officeDocument/2006/relationships/slideLayout" Target="../slideLayouts/slideLayout7.xml"/><Relationship Id="rId11" Type="http://schemas.openxmlformats.org/officeDocument/2006/relationships/slideLayout" Target="../slideLayouts/slideLayout12.xml"/><Relationship Id="rId5" Type="http://schemas.openxmlformats.org/officeDocument/2006/relationships/slideLayout" Target="../slideLayouts/slideLayout6.xml"/><Relationship Id="rId15" Type="http://schemas.openxmlformats.org/officeDocument/2006/relationships/slideLayout" Target="../slideLayouts/slideLayout16.xml"/><Relationship Id="rId10" Type="http://schemas.openxmlformats.org/officeDocument/2006/relationships/slideLayout" Target="../slideLayouts/slideLayout11.xml"/><Relationship Id="rId19" Type="http://schemas.openxmlformats.org/officeDocument/2006/relationships/image" Target="../media/image1.jpg"/><Relationship Id="rId4" Type="http://schemas.openxmlformats.org/officeDocument/2006/relationships/slideLayout" Target="../slideLayouts/slideLayout5.xml"/><Relationship Id="rId9" Type="http://schemas.openxmlformats.org/officeDocument/2006/relationships/slideLayout" Target="../slideLayouts/slideLayout10.xml"/><Relationship Id="rId14" Type="http://schemas.openxmlformats.org/officeDocument/2006/relationships/slideLayout" Target="../slideLayouts/slideLayout15.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solidFill>
          <a:schemeClr val="lt1"/>
        </a:solidFill>
        <a:effectLst/>
      </p:bgPr>
    </p:bg>
    <p:spTree>
      <p:nvGrpSpPr>
        <p:cNvPr id="1" name="Shape 9"/>
        <p:cNvGrpSpPr/>
        <p:nvPr/>
      </p:nvGrpSpPr>
      <p:grpSpPr>
        <a:xfrm>
          <a:off x="0" y="0"/>
          <a:ext cx="0" cy="0"/>
          <a:chOff x="0" y="0"/>
          <a:chExt cx="0" cy="0"/>
        </a:xfrm>
      </p:grpSpPr>
      <p:sp>
        <p:nvSpPr>
          <p:cNvPr id="10" name="Shape 10"/>
          <p:cNvSpPr txBox="1">
            <a:spLocks noGrp="1"/>
          </p:cNvSpPr>
          <p:nvPr>
            <p:ph type="title"/>
          </p:nvPr>
        </p:nvSpPr>
        <p:spPr>
          <a:xfrm>
            <a:off x="457200" y="215371"/>
            <a:ext cx="8229600" cy="1097279"/>
          </a:xfrm>
          <a:prstGeom prst="rect">
            <a:avLst/>
          </a:prstGeom>
          <a:noFill/>
          <a:ln>
            <a:noFill/>
          </a:ln>
        </p:spPr>
        <p:txBody>
          <a:bodyPr lIns="91425" tIns="91425" rIns="91425" bIns="91425" anchor="b" anchorCtr="0"/>
          <a:lstStyle>
            <a:lvl1pPr marL="0" marR="0" lvl="0" indent="0" algn="l" rtl="0">
              <a:lnSpc>
                <a:spcPct val="100000"/>
              </a:lnSpc>
              <a:spcBef>
                <a:spcPts val="0"/>
              </a:spcBef>
              <a:buClr>
                <a:srgbClr val="007FA3"/>
              </a:buClr>
              <a:buFont typeface="Times New Roman"/>
              <a:buNone/>
              <a:defRPr sz="3400" b="1" i="0" u="none" strike="noStrike" cap="none">
                <a:solidFill>
                  <a:srgbClr val="007FA3"/>
                </a:solidFill>
                <a:latin typeface="Times New Roman"/>
                <a:ea typeface="Times New Roman"/>
                <a:cs typeface="Times New Roman"/>
                <a:sym typeface="Times New Roman"/>
              </a:defRPr>
            </a:lvl1pPr>
            <a:lvl2pPr lvl="1" indent="0">
              <a:spcBef>
                <a:spcPts val="0"/>
              </a:spcBef>
              <a:buNone/>
              <a:defRPr sz="1800"/>
            </a:lvl2pPr>
            <a:lvl3pPr lvl="2" indent="0">
              <a:spcBef>
                <a:spcPts val="0"/>
              </a:spcBef>
              <a:buNone/>
              <a:defRPr sz="1800"/>
            </a:lvl3pPr>
            <a:lvl4pPr lvl="3" indent="0">
              <a:spcBef>
                <a:spcPts val="0"/>
              </a:spcBef>
              <a:buNone/>
              <a:defRPr sz="1800"/>
            </a:lvl4pPr>
            <a:lvl5pPr lvl="4" indent="0">
              <a:spcBef>
                <a:spcPts val="0"/>
              </a:spcBef>
              <a:buNone/>
              <a:defRPr sz="1800"/>
            </a:lvl5pPr>
            <a:lvl6pPr lvl="5" indent="0">
              <a:spcBef>
                <a:spcPts val="0"/>
              </a:spcBef>
              <a:buNone/>
              <a:defRPr sz="1800"/>
            </a:lvl6pPr>
            <a:lvl7pPr lvl="6" indent="0">
              <a:spcBef>
                <a:spcPts val="0"/>
              </a:spcBef>
              <a:buNone/>
              <a:defRPr sz="1800"/>
            </a:lvl7pPr>
            <a:lvl8pPr lvl="7" indent="0">
              <a:spcBef>
                <a:spcPts val="0"/>
              </a:spcBef>
              <a:buNone/>
              <a:defRPr sz="1800"/>
            </a:lvl8pPr>
            <a:lvl9pPr lvl="8" indent="0">
              <a:spcBef>
                <a:spcPts val="0"/>
              </a:spcBef>
              <a:buNone/>
              <a:defRPr sz="1800"/>
            </a:lvl9pPr>
          </a:lstStyle>
          <a:p>
            <a:r>
              <a:rPr lang="en-US" sz="3600" dirty="0">
                <a:latin typeface="+mj-lt"/>
              </a:rPr>
              <a:t>Click to add title</a:t>
            </a:r>
            <a:endParaRPr dirty="0"/>
          </a:p>
        </p:txBody>
      </p:sp>
      <p:sp>
        <p:nvSpPr>
          <p:cNvPr id="11" name="Shape 11"/>
          <p:cNvSpPr txBox="1">
            <a:spLocks noGrp="1"/>
          </p:cNvSpPr>
          <p:nvPr>
            <p:ph type="body" idx="1"/>
          </p:nvPr>
        </p:nvSpPr>
        <p:spPr>
          <a:xfrm>
            <a:off x="457200" y="1600200"/>
            <a:ext cx="8229600" cy="4428411"/>
          </a:xfrm>
          <a:prstGeom prst="rect">
            <a:avLst/>
          </a:prstGeom>
          <a:noFill/>
          <a:ln>
            <a:noFill/>
          </a:ln>
        </p:spPr>
        <p:txBody>
          <a:bodyPr lIns="91425" tIns="91425" rIns="91425" bIns="91425" anchor="t" anchorCtr="0"/>
          <a:lstStyle>
            <a:lvl1pPr marL="256032" marR="0" lvl="0" indent="-154432" algn="l" rtl="0">
              <a:spcBef>
                <a:spcPts val="1500"/>
              </a:spcBef>
              <a:buClr>
                <a:srgbClr val="007FA3"/>
              </a:buClr>
              <a:buSzPct val="100000"/>
              <a:buFont typeface="Arial"/>
              <a:buChar char="•"/>
              <a:defRPr sz="1600" b="0" i="0" u="none" strike="noStrike" cap="none">
                <a:solidFill>
                  <a:schemeClr val="dk1"/>
                </a:solidFill>
                <a:latin typeface="Arial"/>
                <a:ea typeface="Arial"/>
                <a:cs typeface="Arial"/>
                <a:sym typeface="Arial"/>
              </a:defRPr>
            </a:lvl1pPr>
            <a:lvl2pPr marL="742950" marR="0" lvl="1" indent="-184150" algn="l" rtl="0">
              <a:spcBef>
                <a:spcPts val="600"/>
              </a:spcBef>
              <a:buClr>
                <a:srgbClr val="007FA3"/>
              </a:buClr>
              <a:buSzPct val="100000"/>
              <a:buFont typeface="Arial"/>
              <a:buChar char="–"/>
              <a:defRPr sz="1600" b="0" i="0" u="none" strike="noStrike" cap="none">
                <a:solidFill>
                  <a:schemeClr val="dk1"/>
                </a:solidFill>
                <a:latin typeface="Arial"/>
                <a:ea typeface="Arial"/>
                <a:cs typeface="Arial"/>
                <a:sym typeface="Arial"/>
              </a:defRPr>
            </a:lvl2pPr>
            <a:lvl3pPr marL="1143000" marR="0" lvl="2" indent="-127000" algn="l" rtl="0">
              <a:spcBef>
                <a:spcPts val="600"/>
              </a:spcBef>
              <a:buClr>
                <a:srgbClr val="007FA3"/>
              </a:buClr>
              <a:buSzPct val="100000"/>
              <a:buFont typeface="Noto Sans Symbols"/>
              <a:buChar char="▪"/>
              <a:defRPr sz="1600" b="0" i="0" u="none" strike="noStrike" cap="none">
                <a:solidFill>
                  <a:schemeClr val="dk1"/>
                </a:solidFill>
                <a:latin typeface="Arial"/>
                <a:ea typeface="Arial"/>
                <a:cs typeface="Arial"/>
                <a:sym typeface="Arial"/>
              </a:defRPr>
            </a:lvl3pPr>
            <a:lvl4pPr marL="1600200" marR="0" lvl="3" indent="-127000" algn="l" rtl="0">
              <a:spcBef>
                <a:spcPts val="600"/>
              </a:spcBef>
              <a:buClr>
                <a:srgbClr val="007FA3"/>
              </a:buClr>
              <a:buSzPct val="100000"/>
              <a:buFont typeface="Arial"/>
              <a:buChar char="–"/>
              <a:defRPr sz="1600" b="0" i="0" u="none" strike="noStrike" cap="none">
                <a:solidFill>
                  <a:schemeClr val="dk1"/>
                </a:solidFill>
                <a:latin typeface="Arial"/>
                <a:ea typeface="Arial"/>
                <a:cs typeface="Arial"/>
                <a:sym typeface="Arial"/>
              </a:defRPr>
            </a:lvl4pPr>
            <a:lvl5pPr marL="2057400" marR="0" lvl="4" indent="-127000" algn="l" rtl="0">
              <a:spcBef>
                <a:spcPts val="600"/>
              </a:spcBef>
              <a:buClr>
                <a:srgbClr val="007FA3"/>
              </a:buClr>
              <a:buSzPct val="100000"/>
              <a:buFont typeface="Arial"/>
              <a:buChar char="•"/>
              <a:defRPr sz="1600" b="0" i="0" u="none" strike="noStrike" cap="none">
                <a:solidFill>
                  <a:schemeClr val="dk1"/>
                </a:solidFill>
                <a:latin typeface="Arial"/>
                <a:ea typeface="Arial"/>
                <a:cs typeface="Arial"/>
                <a:sym typeface="Arial"/>
              </a:defRPr>
            </a:lvl5pPr>
            <a:lvl6pPr marL="2514600" marR="0" lvl="5" indent="-127000" algn="l" rtl="0">
              <a:spcBef>
                <a:spcPts val="300"/>
              </a:spcBef>
              <a:buClr>
                <a:srgbClr val="007FA3"/>
              </a:buClr>
              <a:buSzPct val="100000"/>
              <a:buFont typeface="Arial"/>
              <a:buChar char="•"/>
              <a:defRPr sz="1600" b="0" i="0" u="none" strike="noStrike" cap="none">
                <a:solidFill>
                  <a:schemeClr val="dk1"/>
                </a:solidFill>
                <a:latin typeface="Arial"/>
                <a:ea typeface="Arial"/>
                <a:cs typeface="Arial"/>
                <a:sym typeface="Arial"/>
              </a:defRPr>
            </a:lvl6pPr>
            <a:lvl7pPr marL="2971800" marR="0" lvl="6" indent="-127000" algn="l" rtl="0">
              <a:spcBef>
                <a:spcPts val="300"/>
              </a:spcBef>
              <a:buClr>
                <a:srgbClr val="007FA3"/>
              </a:buClr>
              <a:buSzPct val="100000"/>
              <a:buFont typeface="Arial"/>
              <a:buChar char="•"/>
              <a:defRPr sz="1600" b="0" i="0" u="none" strike="noStrike" cap="none">
                <a:solidFill>
                  <a:schemeClr val="dk1"/>
                </a:solidFill>
                <a:latin typeface="Arial"/>
                <a:ea typeface="Arial"/>
                <a:cs typeface="Arial"/>
                <a:sym typeface="Arial"/>
              </a:defRPr>
            </a:lvl7pPr>
            <a:lvl8pPr marL="3429000" marR="0" lvl="7" indent="-127000" algn="l" rtl="0">
              <a:spcBef>
                <a:spcPts val="300"/>
              </a:spcBef>
              <a:buClr>
                <a:srgbClr val="007FA3"/>
              </a:buClr>
              <a:buSzPct val="100000"/>
              <a:buFont typeface="Arial"/>
              <a:buChar char="•"/>
              <a:defRPr sz="1600" b="0" i="0" u="none" strike="noStrike" cap="none">
                <a:solidFill>
                  <a:schemeClr val="dk1"/>
                </a:solidFill>
                <a:latin typeface="Arial"/>
                <a:ea typeface="Arial"/>
                <a:cs typeface="Arial"/>
                <a:sym typeface="Arial"/>
              </a:defRPr>
            </a:lvl8pPr>
            <a:lvl9pPr marL="3886200" marR="0" lvl="8" indent="-127000" algn="l" rtl="0">
              <a:spcBef>
                <a:spcPts val="300"/>
              </a:spcBef>
              <a:buClr>
                <a:srgbClr val="007FA3"/>
              </a:buClr>
              <a:buSzPct val="100000"/>
              <a:buFont typeface="Arial"/>
              <a:buChar char="•"/>
              <a:defRPr sz="1600" b="0" i="0" u="none" strike="noStrike" cap="none">
                <a:solidFill>
                  <a:schemeClr val="dk1"/>
                </a:solidFill>
                <a:latin typeface="Arial"/>
                <a:ea typeface="Arial"/>
                <a:cs typeface="Arial"/>
                <a:sym typeface="Arial"/>
              </a:defRPr>
            </a:lvl9pPr>
          </a:lstStyle>
          <a:p>
            <a:endParaRPr dirty="0"/>
          </a:p>
        </p:txBody>
      </p:sp>
      <p:sp>
        <p:nvSpPr>
          <p:cNvPr id="13" name="Shape 13"/>
          <p:cNvSpPr txBox="1">
            <a:spLocks noGrp="1"/>
          </p:cNvSpPr>
          <p:nvPr>
            <p:ph type="dt" idx="10"/>
          </p:nvPr>
        </p:nvSpPr>
        <p:spPr>
          <a:xfrm>
            <a:off x="6335712" y="113071"/>
            <a:ext cx="2133599" cy="182879"/>
          </a:xfrm>
          <a:prstGeom prst="rect">
            <a:avLst/>
          </a:prstGeom>
          <a:noFill/>
          <a:ln>
            <a:noFill/>
          </a:ln>
        </p:spPr>
        <p:txBody>
          <a:bodyPr lIns="91425" tIns="91425" rIns="91425" bIns="91425" anchor="ctr" anchorCtr="0"/>
          <a:lstStyle>
            <a:lvl1pPr marL="0" marR="0" lvl="0" indent="0" algn="r" rtl="0">
              <a:spcBef>
                <a:spcPts val="0"/>
              </a:spcBef>
              <a:buNone/>
              <a:defRPr sz="900" b="0" i="0" u="none" strike="noStrike" cap="none">
                <a:solidFill>
                  <a:schemeClr val="lt1"/>
                </a:solidFill>
                <a:latin typeface="Arial"/>
                <a:ea typeface="Arial"/>
                <a:cs typeface="Arial"/>
                <a:sym typeface="Arial"/>
              </a:defRPr>
            </a:lvl1pPr>
            <a:lvl2pPr marL="457200" marR="0" lvl="1" indent="0" algn="l" rtl="0">
              <a:spcBef>
                <a:spcPts val="0"/>
              </a:spcBef>
              <a:buNone/>
              <a:defRPr sz="1800" b="0" i="0" u="none" strike="noStrike" cap="none">
                <a:solidFill>
                  <a:schemeClr val="dk1"/>
                </a:solidFill>
                <a:latin typeface="Arial"/>
                <a:ea typeface="Arial"/>
                <a:cs typeface="Arial"/>
                <a:sym typeface="Arial"/>
              </a:defRPr>
            </a:lvl2pPr>
            <a:lvl3pPr marL="914400" marR="0" lvl="2" indent="0" algn="l" rtl="0">
              <a:spcBef>
                <a:spcPts val="0"/>
              </a:spcBef>
              <a:buNone/>
              <a:defRPr sz="1800" b="0" i="0" u="none" strike="noStrike" cap="none">
                <a:solidFill>
                  <a:schemeClr val="dk1"/>
                </a:solidFill>
                <a:latin typeface="Arial"/>
                <a:ea typeface="Arial"/>
                <a:cs typeface="Arial"/>
                <a:sym typeface="Arial"/>
              </a:defRPr>
            </a:lvl3pPr>
            <a:lvl4pPr marL="1371600" marR="0" lvl="3" indent="0" algn="l" rtl="0">
              <a:spcBef>
                <a:spcPts val="0"/>
              </a:spcBef>
              <a:buNone/>
              <a:defRPr sz="1800" b="0" i="0" u="none" strike="noStrike" cap="none">
                <a:solidFill>
                  <a:schemeClr val="dk1"/>
                </a:solidFill>
                <a:latin typeface="Arial"/>
                <a:ea typeface="Arial"/>
                <a:cs typeface="Arial"/>
                <a:sym typeface="Arial"/>
              </a:defRPr>
            </a:lvl4pPr>
            <a:lvl5pPr marL="1828800" marR="0" lvl="4" indent="0" algn="l" rtl="0">
              <a:spcBef>
                <a:spcPts val="0"/>
              </a:spcBef>
              <a:buNone/>
              <a:defRPr sz="1800" b="0" i="0" u="none" strike="noStrike" cap="none">
                <a:solidFill>
                  <a:schemeClr val="dk1"/>
                </a:solidFill>
                <a:latin typeface="Arial"/>
                <a:ea typeface="Arial"/>
                <a:cs typeface="Arial"/>
                <a:sym typeface="Arial"/>
              </a:defRPr>
            </a:lvl5pPr>
            <a:lvl6pPr marL="2286000" marR="0" lvl="5" indent="0" algn="l" rtl="0">
              <a:spcBef>
                <a:spcPts val="0"/>
              </a:spcBef>
              <a:buNone/>
              <a:defRPr sz="1800" b="0" i="0" u="none" strike="noStrike" cap="none">
                <a:solidFill>
                  <a:schemeClr val="dk1"/>
                </a:solidFill>
                <a:latin typeface="Arial"/>
                <a:ea typeface="Arial"/>
                <a:cs typeface="Arial"/>
                <a:sym typeface="Arial"/>
              </a:defRPr>
            </a:lvl6pPr>
            <a:lvl7pPr marL="2743200" marR="0" lvl="6" indent="0" algn="l" rtl="0">
              <a:spcBef>
                <a:spcPts val="0"/>
              </a:spcBef>
              <a:buNone/>
              <a:defRPr sz="1800" b="0" i="0" u="none" strike="noStrike" cap="none">
                <a:solidFill>
                  <a:schemeClr val="dk1"/>
                </a:solidFill>
                <a:latin typeface="Arial"/>
                <a:ea typeface="Arial"/>
                <a:cs typeface="Arial"/>
                <a:sym typeface="Arial"/>
              </a:defRPr>
            </a:lvl7pPr>
            <a:lvl8pPr marL="3200400" marR="0" lvl="7" indent="0" algn="l" rtl="0">
              <a:spcBef>
                <a:spcPts val="0"/>
              </a:spcBef>
              <a:buNone/>
              <a:defRPr sz="1800" b="0" i="0" u="none" strike="noStrike" cap="none">
                <a:solidFill>
                  <a:schemeClr val="dk1"/>
                </a:solidFill>
                <a:latin typeface="Arial"/>
                <a:ea typeface="Arial"/>
                <a:cs typeface="Arial"/>
                <a:sym typeface="Arial"/>
              </a:defRPr>
            </a:lvl8pPr>
            <a:lvl9pPr marL="3657600" marR="0" lvl="8" indent="0" algn="l" rtl="0">
              <a:spcBef>
                <a:spcPts val="0"/>
              </a:spcBef>
              <a:buNone/>
              <a:defRPr sz="1800" b="0" i="0" u="none" strike="noStrike" cap="none">
                <a:solidFill>
                  <a:schemeClr val="dk1"/>
                </a:solidFill>
                <a:latin typeface="Arial"/>
                <a:ea typeface="Arial"/>
                <a:cs typeface="Arial"/>
                <a:sym typeface="Arial"/>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endParaRPr kumimoji="0" sz="900" b="0" i="0" u="none" strike="noStrike" kern="0" cap="none" spc="0" normalizeH="0" baseline="0" noProof="0" dirty="0">
              <a:ln>
                <a:noFill/>
              </a:ln>
              <a:solidFill>
                <a:srgbClr val="FFFFFF"/>
              </a:solidFill>
              <a:effectLst/>
              <a:uLnTx/>
              <a:uFillTx/>
              <a:latin typeface="Arial"/>
              <a:cs typeface="Arial"/>
              <a:sym typeface="Arial"/>
            </a:endParaRPr>
          </a:p>
        </p:txBody>
      </p:sp>
      <p:sp>
        <p:nvSpPr>
          <p:cNvPr id="14" name="Shape 14"/>
          <p:cNvSpPr txBox="1">
            <a:spLocks noGrp="1"/>
          </p:cNvSpPr>
          <p:nvPr>
            <p:ph type="sldNum" idx="12"/>
          </p:nvPr>
        </p:nvSpPr>
        <p:spPr>
          <a:xfrm>
            <a:off x="8469311" y="113071"/>
            <a:ext cx="551783" cy="182879"/>
          </a:xfrm>
          <a:prstGeom prst="rect">
            <a:avLst/>
          </a:prstGeom>
          <a:noFill/>
          <a:ln>
            <a:noFill/>
          </a:ln>
        </p:spPr>
        <p:txBody>
          <a:bodyPr lIns="91425" tIns="45700" rIns="91425" bIns="45700" anchor="ctr" anchorCtr="0">
            <a:noAutofit/>
          </a:bodyPr>
          <a:lstStyle/>
          <a:p>
            <a:pPr marL="0" marR="0" lvl="0" indent="0" algn="r" defTabSz="914400" rtl="0" eaLnBrk="1" fontAlgn="auto" latinLnBrk="0" hangingPunct="1">
              <a:lnSpc>
                <a:spcPct val="100000"/>
              </a:lnSpc>
              <a:spcBef>
                <a:spcPts val="0"/>
              </a:spcBef>
              <a:spcAft>
                <a:spcPts val="0"/>
              </a:spcAft>
              <a:buClrTx/>
              <a:buSzPct val="25000"/>
              <a:buFontTx/>
              <a:buNone/>
              <a:tabLst/>
              <a:defRPr/>
            </a:pPr>
            <a:fld id="{00000000-1234-1234-1234-123412341234}" type="slidenum">
              <a:rPr kumimoji="0" lang="en-US" sz="900" b="0" i="0" u="none" strike="noStrike" kern="0" cap="none" spc="0" normalizeH="0" baseline="0" noProof="0">
                <a:ln>
                  <a:noFill/>
                </a:ln>
                <a:solidFill>
                  <a:srgbClr val="FFFFFF"/>
                </a:solidFill>
                <a:effectLst/>
                <a:uLnTx/>
                <a:uFillTx/>
                <a:latin typeface="Arial"/>
                <a:ea typeface="Arial"/>
                <a:cs typeface="Arial"/>
                <a:sym typeface="Arial"/>
              </a:rPr>
              <a:pPr marL="0" marR="0" lvl="0" indent="0" algn="r" defTabSz="914400" rtl="0" eaLnBrk="1" fontAlgn="auto" latinLnBrk="0" hangingPunct="1">
                <a:lnSpc>
                  <a:spcPct val="100000"/>
                </a:lnSpc>
                <a:spcBef>
                  <a:spcPts val="0"/>
                </a:spcBef>
                <a:spcAft>
                  <a:spcPts val="0"/>
                </a:spcAft>
                <a:buClrTx/>
                <a:buSzPct val="25000"/>
                <a:buFontTx/>
                <a:buNone/>
                <a:tabLst/>
                <a:defRPr/>
              </a:pPr>
              <a:t>‹#›</a:t>
            </a:fld>
            <a:endParaRPr kumimoji="0" lang="en-US" sz="900" b="0" i="0" u="none" strike="noStrike" kern="0" cap="none" spc="0" normalizeH="0" baseline="0" noProof="0" dirty="0">
              <a:ln>
                <a:noFill/>
              </a:ln>
              <a:solidFill>
                <a:srgbClr val="FFFFFF"/>
              </a:solidFill>
              <a:effectLst/>
              <a:uLnTx/>
              <a:uFillTx/>
              <a:latin typeface="Arial"/>
              <a:ea typeface="Arial"/>
              <a:cs typeface="Arial"/>
              <a:sym typeface="Arial"/>
            </a:endParaRPr>
          </a:p>
        </p:txBody>
      </p:sp>
      <p:sp>
        <p:nvSpPr>
          <p:cNvPr id="2" name="Footer Placeholder 1">
            <a:extLst>
              <a:ext uri="{FF2B5EF4-FFF2-40B4-BE49-F238E27FC236}">
                <a16:creationId xmlns:a16="http://schemas.microsoft.com/office/drawing/2014/main" id="{7B8A108E-B0AF-4869-B5B8-3D3BB7BC725E}"/>
              </a:ext>
            </a:extLst>
          </p:cNvPr>
          <p:cNvSpPr>
            <a:spLocks noGrp="1"/>
          </p:cNvSpPr>
          <p:nvPr>
            <p:ph type="ftr" sz="quarter" idx="3"/>
          </p:nvPr>
        </p:nvSpPr>
        <p:spPr>
          <a:xfrm>
            <a:off x="457200" y="6028611"/>
            <a:ext cx="8229600" cy="200549"/>
          </a:xfrm>
          <a:prstGeom prst="rect">
            <a:avLst/>
          </a:prstGeom>
        </p:spPr>
        <p:txBody>
          <a:bodyPr vert="horz" lIns="91440" tIns="45720" rIns="91440" bIns="45720" rtlCol="0" anchor="ctr"/>
          <a:lstStyle>
            <a:lvl1pPr algn="l">
              <a:defRPr sz="1200">
                <a:solidFill>
                  <a:schemeClr val="tx1">
                    <a:tint val="75000"/>
                  </a:schemeClr>
                </a:solidFill>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dirty="0">
              <a:ln>
                <a:noFill/>
              </a:ln>
              <a:solidFill>
                <a:srgbClr val="000000">
                  <a:tint val="75000"/>
                </a:srgbClr>
              </a:solidFill>
              <a:effectLst/>
              <a:uLnTx/>
              <a:uFillTx/>
              <a:latin typeface="Arial"/>
              <a:cs typeface="Arial"/>
              <a:sym typeface="Arial"/>
            </a:endParaRPr>
          </a:p>
        </p:txBody>
      </p:sp>
    </p:spTree>
    <p:extLst>
      <p:ext uri="{BB962C8B-B14F-4D97-AF65-F5344CB8AC3E}">
        <p14:creationId xmlns:p14="http://schemas.microsoft.com/office/powerpoint/2010/main" val="3246644562"/>
      </p:ext>
    </p:extLst>
  </p:cSld>
  <p:clrMap bg1="lt1" tx1="dk1" bg2="dk2" tx2="lt2" accent1="accent1" accent2="accent2" accent3="accent3" accent4="accent4" accent5="accent5" accent6="accent6" hlink="hlink" folHlink="folHlink"/>
  <p:sldLayoutIdLst>
    <p:sldLayoutId id="2147483664" r:id="rId1"/>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None/>
        <a:defRPr sz="3600" b="0" i="0" u="none" strike="noStrike" cap="none">
          <a:solidFill>
            <a:srgbClr val="000000"/>
          </a:solidFill>
          <a:latin typeface="+mj-lt"/>
          <a:ea typeface="Arial"/>
          <a:cs typeface="Arial"/>
          <a:sym typeface="Arial"/>
        </a:defRPr>
      </a:lvl1pPr>
    </p:titleStyle>
    <p:bodyStyle>
      <a:defPPr marR="0" lvl="0" algn="l" rtl="0">
        <a:lnSpc>
          <a:spcPct val="100000"/>
        </a:lnSpc>
        <a:spcBef>
          <a:spcPts val="0"/>
        </a:spcBef>
        <a:spcAft>
          <a:spcPts val="0"/>
        </a:spcAft>
      </a:defPPr>
      <a:lvl1pPr marR="0" lvl="0" algn="l" rtl="0">
        <a:lnSpc>
          <a:spcPct val="100000"/>
        </a:lnSpc>
        <a:spcBef>
          <a:spcPts val="0"/>
        </a:spcBef>
        <a:spcAft>
          <a:spcPts val="0"/>
        </a:spcAft>
        <a:buNone/>
        <a:defRPr sz="16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1">
          <a:blip r:embed="rId19">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788">
                <a:solidFill>
                  <a:schemeClr val="tx1">
                    <a:tint val="75000"/>
                  </a:schemeClr>
                </a:solidFill>
              </a:defRPr>
            </a:lvl1pPr>
          </a:lstStyle>
          <a:p>
            <a:pPr marL="0" marR="0" lvl="0" indent="0" algn="r" defTabSz="914400" rtl="0" eaLnBrk="1" fontAlgn="auto" latinLnBrk="0" hangingPunct="1">
              <a:lnSpc>
                <a:spcPct val="100000"/>
              </a:lnSpc>
              <a:spcBef>
                <a:spcPts val="0"/>
              </a:spcBef>
              <a:spcAft>
                <a:spcPts val="0"/>
              </a:spcAft>
              <a:buClrTx/>
              <a:buSzTx/>
              <a:buFontTx/>
              <a:buNone/>
              <a:tabLst/>
              <a:defRPr/>
            </a:pPr>
            <a:endParaRPr kumimoji="0" lang="en-GB" sz="900" b="0" i="0" u="none" strike="noStrike" kern="0" cap="none" spc="0" normalizeH="0" baseline="0" noProof="0" dirty="0">
              <a:ln>
                <a:noFill/>
              </a:ln>
              <a:solidFill>
                <a:srgbClr val="FFFFFF"/>
              </a:solidFill>
              <a:effectLst/>
              <a:uLnTx/>
              <a:uFillTx/>
              <a:latin typeface="Arial"/>
              <a:cs typeface="Arial"/>
              <a:sym typeface="Arial"/>
            </a:endParaRPr>
          </a:p>
        </p:txBody>
      </p:sp>
      <p:sp>
        <p:nvSpPr>
          <p:cNvPr id="6" name="Slide Number Placeholder 5"/>
          <p:cNvSpPr>
            <a:spLocks noGrp="1"/>
          </p:cNvSpPr>
          <p:nvPr>
            <p:ph type="sldNum" sz="quarter" idx="4"/>
          </p:nvPr>
        </p:nvSpPr>
        <p:spPr>
          <a:xfrm>
            <a:off x="7956376" y="6380974"/>
            <a:ext cx="730424" cy="340503"/>
          </a:xfrm>
          <a:prstGeom prst="rect">
            <a:avLst/>
          </a:prstGeom>
        </p:spPr>
        <p:txBody>
          <a:bodyPr vert="horz" lIns="91440" tIns="45720" rIns="91440" bIns="45720" rtlCol="0" anchor="ctr"/>
          <a:lstStyle>
            <a:lvl1pPr algn="r">
              <a:defRPr sz="900">
                <a:solidFill>
                  <a:schemeClr val="tx1">
                    <a:tint val="75000"/>
                  </a:schemeClr>
                </a:solidFill>
              </a:defRPr>
            </a:lvl1pPr>
          </a:lstStyle>
          <a:p>
            <a:pPr marL="0" marR="0" lvl="0" indent="0" algn="r" defTabSz="914400" rtl="0" eaLnBrk="1" fontAlgn="auto" latinLnBrk="0" hangingPunct="1">
              <a:lnSpc>
                <a:spcPct val="100000"/>
              </a:lnSpc>
              <a:spcBef>
                <a:spcPts val="0"/>
              </a:spcBef>
              <a:spcAft>
                <a:spcPts val="0"/>
              </a:spcAft>
              <a:buClrTx/>
              <a:buSzPct val="25000"/>
              <a:buFontTx/>
              <a:buNone/>
              <a:tabLst/>
              <a:defRPr/>
            </a:pPr>
            <a:fld id="{00000000-1234-1234-1234-123412341234}" type="slidenum">
              <a:rPr kumimoji="0" lang="en-US" sz="900" b="0" i="0" u="none" strike="noStrike" kern="0" cap="none" spc="0" normalizeH="0" baseline="0" noProof="0" smtClean="0">
                <a:ln>
                  <a:noFill/>
                </a:ln>
                <a:solidFill>
                  <a:srgbClr val="FFFFFF"/>
                </a:solidFill>
                <a:effectLst/>
                <a:uLnTx/>
                <a:uFillTx/>
                <a:latin typeface="Arial"/>
                <a:ea typeface="Arial"/>
                <a:cs typeface="Arial"/>
                <a:sym typeface="Arial"/>
              </a:rPr>
              <a:pPr marL="0" marR="0" lvl="0" indent="0" algn="r" defTabSz="914400" rtl="0" eaLnBrk="1" fontAlgn="auto" latinLnBrk="0" hangingPunct="1">
                <a:lnSpc>
                  <a:spcPct val="100000"/>
                </a:lnSpc>
                <a:spcBef>
                  <a:spcPts val="0"/>
                </a:spcBef>
                <a:spcAft>
                  <a:spcPts val="0"/>
                </a:spcAft>
                <a:buClrTx/>
                <a:buSzPct val="25000"/>
                <a:buFontTx/>
                <a:buNone/>
                <a:tabLst/>
                <a:defRPr/>
              </a:pPr>
              <a:t>‹#›</a:t>
            </a:fld>
            <a:endParaRPr kumimoji="0" lang="en-US" sz="900" b="0" i="0" u="none" strike="noStrike" kern="0" cap="none" spc="0" normalizeH="0" baseline="0" noProof="0" dirty="0">
              <a:ln>
                <a:noFill/>
              </a:ln>
              <a:solidFill>
                <a:srgbClr val="FFFFFF"/>
              </a:solidFill>
              <a:effectLst/>
              <a:uLnTx/>
              <a:uFillTx/>
              <a:latin typeface="Arial"/>
              <a:ea typeface="Arial"/>
              <a:cs typeface="Arial"/>
              <a:sym typeface="Arial"/>
            </a:endParaRPr>
          </a:p>
        </p:txBody>
      </p:sp>
    </p:spTree>
    <p:extLst>
      <p:ext uri="{BB962C8B-B14F-4D97-AF65-F5344CB8AC3E}">
        <p14:creationId xmlns:p14="http://schemas.microsoft.com/office/powerpoint/2010/main" val="378688529"/>
      </p:ext>
    </p:extLst>
  </p:cSld>
  <p:clrMap bg1="lt1" tx1="dk1" bg2="lt2" tx2="dk2" accent1="accent1" accent2="accent2" accent3="accent3" accent4="accent4" accent5="accent5" accent6="accent6" hlink="hlink" folHlink="folHlink"/>
  <p:sldLayoutIdLst>
    <p:sldLayoutId id="2147483709" r:id="rId1"/>
    <p:sldLayoutId id="2147483710" r:id="rId2"/>
    <p:sldLayoutId id="2147483711" r:id="rId3"/>
    <p:sldLayoutId id="2147483712" r:id="rId4"/>
    <p:sldLayoutId id="2147483713" r:id="rId5"/>
    <p:sldLayoutId id="2147483714" r:id="rId6"/>
    <p:sldLayoutId id="2147483715" r:id="rId7"/>
    <p:sldLayoutId id="2147483716" r:id="rId8"/>
    <p:sldLayoutId id="2147483717" r:id="rId9"/>
    <p:sldLayoutId id="2147483718" r:id="rId10"/>
    <p:sldLayoutId id="2147483719" r:id="rId11"/>
    <p:sldLayoutId id="2147483720" r:id="rId12"/>
    <p:sldLayoutId id="2147483721" r:id="rId13"/>
    <p:sldLayoutId id="2147483722" r:id="rId14"/>
    <p:sldLayoutId id="2147483723" r:id="rId15"/>
    <p:sldLayoutId id="2147483670" r:id="rId16"/>
    <p:sldLayoutId id="2147483669" r:id="rId17"/>
  </p:sldLayoutIdLst>
  <p:hf sldNum="0" hdr="0" ftr="0" dt="0"/>
  <p:txStyles>
    <p:titleStyle>
      <a:lvl1pPr algn="ctr" defTabSz="685800" rtl="0" eaLnBrk="1" latinLnBrk="0" hangingPunct="1">
        <a:spcBef>
          <a:spcPct val="0"/>
        </a:spcBef>
        <a:buNone/>
        <a:defRPr sz="3300" kern="1200">
          <a:solidFill>
            <a:schemeClr val="tx1"/>
          </a:solidFill>
          <a:latin typeface="+mj-lt"/>
          <a:ea typeface="+mj-ea"/>
          <a:cs typeface="+mj-cs"/>
        </a:defRPr>
      </a:lvl1pPr>
    </p:titleStyle>
    <p:bodyStyle>
      <a:lvl1pPr marL="257175" indent="-257175" algn="l" defTabSz="685800" rtl="0" eaLnBrk="1" latinLnBrk="0" hangingPunct="1">
        <a:spcBef>
          <a:spcPct val="20000"/>
        </a:spcBef>
        <a:buFont typeface="Arial" pitchFamily="34" charset="0"/>
        <a:buChar char="•"/>
        <a:defRPr sz="2400" kern="1200">
          <a:solidFill>
            <a:schemeClr val="tx1"/>
          </a:solidFill>
          <a:latin typeface="+mn-lt"/>
          <a:ea typeface="+mn-ea"/>
          <a:cs typeface="+mn-cs"/>
        </a:defRPr>
      </a:lvl1pPr>
      <a:lvl2pPr marL="557213" indent="-214313" algn="l" defTabSz="685800" rtl="0" eaLnBrk="1" latinLnBrk="0" hangingPunct="1">
        <a:spcBef>
          <a:spcPct val="20000"/>
        </a:spcBef>
        <a:buFont typeface="Arial" pitchFamily="34" charset="0"/>
        <a:buChar char="–"/>
        <a:defRPr sz="2100" kern="1200">
          <a:solidFill>
            <a:schemeClr val="tx1"/>
          </a:solidFill>
          <a:latin typeface="+mn-lt"/>
          <a:ea typeface="+mn-ea"/>
          <a:cs typeface="+mn-cs"/>
        </a:defRPr>
      </a:lvl2pPr>
      <a:lvl3pPr marL="857250" indent="-171450" algn="l" defTabSz="685800" rtl="0" eaLnBrk="1" latinLnBrk="0" hangingPunct="1">
        <a:spcBef>
          <a:spcPct val="20000"/>
        </a:spcBef>
        <a:buFont typeface="Arial" pitchFamily="34" charset="0"/>
        <a:buChar char="•"/>
        <a:defRPr sz="1800" kern="1200">
          <a:solidFill>
            <a:schemeClr val="tx1"/>
          </a:solidFill>
          <a:latin typeface="+mn-lt"/>
          <a:ea typeface="+mn-ea"/>
          <a:cs typeface="+mn-cs"/>
        </a:defRPr>
      </a:lvl3pPr>
      <a:lvl4pPr marL="12001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4pPr>
      <a:lvl5pPr marL="15430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5pPr>
      <a:lvl6pPr marL="18859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6pPr>
      <a:lvl7pPr marL="22288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7pPr>
      <a:lvl8pPr marL="25717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8pPr>
      <a:lvl9pPr marL="29146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4.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4.xml"/></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15.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4.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6.xml"/><Relationship Id="rId1" Type="http://schemas.openxmlformats.org/officeDocument/2006/relationships/slideLayout" Target="../slideLayouts/slideLayout8.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8.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slideLayout" Target="../slideLayouts/slideLayout14.xml"/><Relationship Id="rId1" Type="http://schemas.openxmlformats.org/officeDocument/2006/relationships/video" Target="https://www.youtube.com/embed/oq8T5jie77s?feature=oembed" TargetMode="Externa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13.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3.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20.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7.xml"/><Relationship Id="rId1" Type="http://schemas.openxmlformats.org/officeDocument/2006/relationships/slideLayout" Target="../slideLayouts/slideLayout16.xml"/></Relationships>
</file>

<file path=ppt/slides/_rels/slide21.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569693"/>
            <a:ext cx="7772400" cy="2308324"/>
          </a:xfrm>
        </p:spPr>
        <p:txBody>
          <a:bodyPr>
            <a:spAutoFit/>
          </a:bodyPr>
          <a:lstStyle/>
          <a:p>
            <a:r>
              <a:rPr lang="en-US" sz="3600" dirty="0">
                <a:cs typeface="Times New Roman" panose="02020603050405020304" pitchFamily="18" charset="0"/>
              </a:rPr>
              <a:t>Services Marketing Concepts Applied to Marketing for Hospitality and Tourism </a:t>
            </a:r>
            <a:br>
              <a:rPr lang="en-US" sz="3600" dirty="0">
                <a:cs typeface="Times New Roman" panose="02020603050405020304" pitchFamily="18" charset="0"/>
              </a:rPr>
            </a:br>
            <a:endParaRPr lang="en-IN" sz="3600" dirty="0">
              <a:latin typeface="+mj-lt"/>
            </a:endParaRPr>
          </a:p>
        </p:txBody>
      </p:sp>
      <p:sp>
        <p:nvSpPr>
          <p:cNvPr id="4" name="Text Placeholder 3"/>
          <p:cNvSpPr>
            <a:spLocks noGrp="1"/>
          </p:cNvSpPr>
          <p:nvPr>
            <p:ph type="body" sz="quarter" idx="4294967295"/>
          </p:nvPr>
        </p:nvSpPr>
        <p:spPr>
          <a:xfrm>
            <a:off x="5035550" y="4259299"/>
            <a:ext cx="4108450" cy="1354217"/>
          </a:xfrm>
        </p:spPr>
        <p:txBody>
          <a:bodyPr vert="horz" wrap="square" lIns="0" tIns="0" rIns="0" bIns="0" rtlCol="0" anchor="b">
            <a:spAutoFit/>
          </a:bodyPr>
          <a:lstStyle/>
          <a:p>
            <a:pPr marL="0" indent="0">
              <a:buNone/>
            </a:pPr>
            <a:r>
              <a:rPr lang="en-IN" sz="2000" dirty="0">
                <a:latin typeface="+mj-lt"/>
              </a:rPr>
              <a:t>Adapted from. </a:t>
            </a:r>
          </a:p>
          <a:p>
            <a:pPr marL="0" indent="0">
              <a:buNone/>
            </a:pPr>
            <a:r>
              <a:rPr lang="en-IN" sz="2000" dirty="0">
                <a:latin typeface="+mj-lt"/>
              </a:rPr>
              <a:t>Marketing for Hospitality and Tourism </a:t>
            </a:r>
            <a:r>
              <a:rPr lang="en-US" sz="2000" dirty="0"/>
              <a:t>8</a:t>
            </a:r>
            <a:r>
              <a:rPr lang="en-US" sz="2000" baseline="30000" dirty="0"/>
              <a:t>th</a:t>
            </a:r>
            <a:r>
              <a:rPr lang="en-US" sz="2000" dirty="0"/>
              <a:t> Edition, Global Edition </a:t>
            </a:r>
          </a:p>
          <a:p>
            <a:endParaRPr lang="en-US" sz="2000" dirty="0">
              <a:cs typeface="Times New Roman" panose="02020603050405020304" pitchFamily="18" charset="0"/>
            </a:endParaRPr>
          </a:p>
        </p:txBody>
      </p:sp>
      <p:pic>
        <p:nvPicPr>
          <p:cNvPr id="9" name="Picture Placeholder 8">
            <a:extLst>
              <a:ext uri="{FF2B5EF4-FFF2-40B4-BE49-F238E27FC236}">
                <a16:creationId xmlns:a16="http://schemas.microsoft.com/office/drawing/2014/main" id="{FCE42088-2817-B34A-9566-80FF9C3E115A}"/>
              </a:ext>
            </a:extLst>
          </p:cNvPr>
          <p:cNvPicPr>
            <a:picLocks noChangeAspect="1"/>
          </p:cNvPicPr>
          <p:nvPr/>
        </p:nvPicPr>
        <p:blipFill>
          <a:blip r:embed="rId3"/>
          <a:srcRect/>
          <a:stretch/>
        </p:blipFill>
        <p:spPr>
          <a:xfrm>
            <a:off x="1092820" y="4009032"/>
            <a:ext cx="1361482" cy="1755401"/>
          </a:xfrm>
          <a:prstGeom prst="rect">
            <a:avLst/>
          </a:prstGeom>
          <a:noFill/>
          <a:ln>
            <a:noFill/>
          </a:ln>
        </p:spPr>
      </p:pic>
    </p:spTree>
    <p:extLst>
      <p:ext uri="{BB962C8B-B14F-4D97-AF65-F5344CB8AC3E}">
        <p14:creationId xmlns:p14="http://schemas.microsoft.com/office/powerpoint/2010/main" val="189234529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116"/>
        <p:cNvGrpSpPr/>
        <p:nvPr/>
      </p:nvGrpSpPr>
      <p:grpSpPr>
        <a:xfrm>
          <a:off x="0" y="0"/>
          <a:ext cx="0" cy="0"/>
          <a:chOff x="0" y="0"/>
          <a:chExt cx="0" cy="0"/>
        </a:xfrm>
      </p:grpSpPr>
      <p:sp>
        <p:nvSpPr>
          <p:cNvPr id="2" name="Title 1">
            <a:extLst>
              <a:ext uri="{FF2B5EF4-FFF2-40B4-BE49-F238E27FC236}">
                <a16:creationId xmlns:a16="http://schemas.microsoft.com/office/drawing/2014/main" id="{ABF75CB5-8786-4C18-BDEE-5EF7BF546757}"/>
              </a:ext>
            </a:extLst>
          </p:cNvPr>
          <p:cNvSpPr>
            <a:spLocks noGrp="1"/>
          </p:cNvSpPr>
          <p:nvPr>
            <p:ph type="title"/>
          </p:nvPr>
        </p:nvSpPr>
        <p:spPr/>
        <p:txBody>
          <a:bodyPr/>
          <a:lstStyle/>
          <a:p>
            <a:r>
              <a:rPr lang="en-US" sz="3600" dirty="0"/>
              <a:t>Learning Objectives</a:t>
            </a:r>
            <a:endParaRPr lang="en-US" dirty="0"/>
          </a:p>
        </p:txBody>
      </p:sp>
      <p:sp>
        <p:nvSpPr>
          <p:cNvPr id="3" name="Text Placeholder 2">
            <a:extLst>
              <a:ext uri="{FF2B5EF4-FFF2-40B4-BE49-F238E27FC236}">
                <a16:creationId xmlns:a16="http://schemas.microsoft.com/office/drawing/2014/main" id="{7F15075D-BD93-40DD-91F5-6861F23D3AA8}"/>
              </a:ext>
            </a:extLst>
          </p:cNvPr>
          <p:cNvSpPr>
            <a:spLocks noGrp="1"/>
          </p:cNvSpPr>
          <p:nvPr>
            <p:ph sz="quarter" idx="13"/>
          </p:nvPr>
        </p:nvSpPr>
        <p:spPr>
          <a:xfrm>
            <a:off x="457200" y="1600200"/>
            <a:ext cx="8229600" cy="4525963"/>
          </a:xfrm>
        </p:spPr>
        <p:txBody>
          <a:bodyPr/>
          <a:lstStyle/>
          <a:p>
            <a:r>
              <a:rPr lang="en-US" dirty="0"/>
              <a:t>Describe a service culture and identify characteristics of service marketing.</a:t>
            </a:r>
          </a:p>
          <a:p>
            <a:r>
              <a:rPr lang="en-US" dirty="0"/>
              <a:t>Explain the service profit chain.</a:t>
            </a:r>
          </a:p>
          <a:p>
            <a:r>
              <a:rPr lang="en-US" dirty="0"/>
              <a:t>Explain management strategies for service businesses.</a:t>
            </a:r>
          </a:p>
          <a:p>
            <a:pPr lvl="0" indent="-256032">
              <a:spcBef>
                <a:spcPts val="1200"/>
              </a:spcBef>
            </a:pPr>
            <a:endParaRPr lang="en-US"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00AF93-BCE1-224C-B627-AACCA27BDDB8}"/>
              </a:ext>
            </a:extLst>
          </p:cNvPr>
          <p:cNvSpPr>
            <a:spLocks noGrp="1"/>
          </p:cNvSpPr>
          <p:nvPr>
            <p:ph type="title"/>
          </p:nvPr>
        </p:nvSpPr>
        <p:spPr/>
        <p:txBody>
          <a:bodyPr/>
          <a:lstStyle/>
          <a:p>
            <a:r>
              <a:rPr lang="en-US" dirty="0"/>
              <a:t>The Service Culture</a:t>
            </a:r>
          </a:p>
        </p:txBody>
      </p:sp>
      <p:sp>
        <p:nvSpPr>
          <p:cNvPr id="3" name="Content Placeholder 2">
            <a:extLst>
              <a:ext uri="{FF2B5EF4-FFF2-40B4-BE49-F238E27FC236}">
                <a16:creationId xmlns:a16="http://schemas.microsoft.com/office/drawing/2014/main" id="{FFDED3AB-084B-234D-9822-A52642E479E4}"/>
              </a:ext>
            </a:extLst>
          </p:cNvPr>
          <p:cNvSpPr>
            <a:spLocks noGrp="1"/>
          </p:cNvSpPr>
          <p:nvPr>
            <p:ph sz="quarter" idx="13"/>
          </p:nvPr>
        </p:nvSpPr>
        <p:spPr/>
        <p:txBody>
          <a:bodyPr/>
          <a:lstStyle/>
          <a:p>
            <a:r>
              <a:rPr lang="en-US" dirty="0"/>
              <a:t>Focus on serving and satisfying the customer</a:t>
            </a:r>
          </a:p>
          <a:p>
            <a:r>
              <a:rPr lang="en-US" dirty="0"/>
              <a:t>Top-down flow from management </a:t>
            </a:r>
          </a:p>
          <a:p>
            <a:r>
              <a:rPr lang="en-US" dirty="0"/>
              <a:t>Reflected in the business mission, vision, and values </a:t>
            </a:r>
          </a:p>
        </p:txBody>
      </p:sp>
    </p:spTree>
    <p:extLst>
      <p:ext uri="{BB962C8B-B14F-4D97-AF65-F5344CB8AC3E}">
        <p14:creationId xmlns:p14="http://schemas.microsoft.com/office/powerpoint/2010/main" val="351879573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211263-E268-2D45-872B-08F59DE51799}"/>
              </a:ext>
            </a:extLst>
          </p:cNvPr>
          <p:cNvSpPr>
            <a:spLocks noGrp="1"/>
          </p:cNvSpPr>
          <p:nvPr>
            <p:ph type="title"/>
          </p:nvPr>
        </p:nvSpPr>
        <p:spPr>
          <a:xfrm>
            <a:off x="293649" y="0"/>
            <a:ext cx="8229600" cy="1066799"/>
          </a:xfrm>
        </p:spPr>
        <p:txBody>
          <a:bodyPr>
            <a:normAutofit/>
          </a:bodyPr>
          <a:lstStyle/>
          <a:p>
            <a:r>
              <a:rPr lang="en-US" dirty="0"/>
              <a:t>Four Service Characteristics </a:t>
            </a:r>
          </a:p>
        </p:txBody>
      </p:sp>
      <p:sp>
        <p:nvSpPr>
          <p:cNvPr id="3" name="Text Placeholder 2">
            <a:extLst>
              <a:ext uri="{FF2B5EF4-FFF2-40B4-BE49-F238E27FC236}">
                <a16:creationId xmlns:a16="http://schemas.microsoft.com/office/drawing/2014/main" id="{01A052B1-EDBB-1F48-869F-0B9200FC2301}"/>
              </a:ext>
            </a:extLst>
          </p:cNvPr>
          <p:cNvSpPr>
            <a:spLocks noGrp="1"/>
          </p:cNvSpPr>
          <p:nvPr>
            <p:ph type="body" idx="1"/>
          </p:nvPr>
        </p:nvSpPr>
        <p:spPr/>
        <p:txBody>
          <a:bodyPr/>
          <a:lstStyle/>
          <a:p>
            <a:r>
              <a:rPr lang="en-US" dirty="0"/>
              <a:t>Figure 2-1 Four Service Characteristics </a:t>
            </a:r>
          </a:p>
          <a:p>
            <a:r>
              <a:rPr lang="en-US" dirty="0"/>
              <a:t>Page 36</a:t>
            </a:r>
          </a:p>
        </p:txBody>
      </p:sp>
      <p:pic>
        <p:nvPicPr>
          <p:cNvPr id="5" name="Content Placeholder 4" descr="The four service characteristics are intangibility, inseparability, variability, and perishability.  Intangibility is defined as services that cannot be seen, tasted, felt, heard, or smelled before purchase. Variability is defined as the quality of services that depends on who provides them and when, where, and how. Inseparability is defined as services that cannot be separated from their providers. Perishability is defined as services that cannot be stored for later sale or use. &#10;">
            <a:extLst>
              <a:ext uri="{FF2B5EF4-FFF2-40B4-BE49-F238E27FC236}">
                <a16:creationId xmlns:a16="http://schemas.microsoft.com/office/drawing/2014/main" id="{0C6948CE-452D-5049-8810-DFEF0D695348}"/>
              </a:ext>
            </a:extLst>
          </p:cNvPr>
          <p:cNvPicPr>
            <a:picLocks noGrp="1" noChangeAspect="1"/>
          </p:cNvPicPr>
          <p:nvPr>
            <p:ph type="pic" sz="quarter" idx="13"/>
          </p:nvPr>
        </p:nvPicPr>
        <p:blipFill>
          <a:blip r:embed="rId3"/>
          <a:srcRect t="1698" b="1698"/>
          <a:stretch>
            <a:fillRect/>
          </a:stretch>
        </p:blipFill>
        <p:spPr/>
      </p:pic>
    </p:spTree>
    <p:extLst>
      <p:ext uri="{BB962C8B-B14F-4D97-AF65-F5344CB8AC3E}">
        <p14:creationId xmlns:p14="http://schemas.microsoft.com/office/powerpoint/2010/main" val="26328479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80521C-D127-5B4E-991E-86C60FFED79A}"/>
              </a:ext>
            </a:extLst>
          </p:cNvPr>
          <p:cNvSpPr>
            <a:spLocks noGrp="1"/>
          </p:cNvSpPr>
          <p:nvPr>
            <p:ph type="title"/>
          </p:nvPr>
        </p:nvSpPr>
        <p:spPr/>
        <p:txBody>
          <a:bodyPr/>
          <a:lstStyle/>
          <a:p>
            <a:r>
              <a:rPr lang="en-US" dirty="0"/>
              <a:t>Intangibility</a:t>
            </a:r>
          </a:p>
        </p:txBody>
      </p:sp>
      <p:sp>
        <p:nvSpPr>
          <p:cNvPr id="3" name="Content Placeholder 2">
            <a:extLst>
              <a:ext uri="{FF2B5EF4-FFF2-40B4-BE49-F238E27FC236}">
                <a16:creationId xmlns:a16="http://schemas.microsoft.com/office/drawing/2014/main" id="{DA668C27-C513-6347-90C9-C601CD87A153}"/>
              </a:ext>
            </a:extLst>
          </p:cNvPr>
          <p:cNvSpPr>
            <a:spLocks noGrp="1"/>
          </p:cNvSpPr>
          <p:nvPr>
            <p:ph sz="quarter" idx="13"/>
          </p:nvPr>
        </p:nvSpPr>
        <p:spPr/>
        <p:txBody>
          <a:bodyPr/>
          <a:lstStyle/>
          <a:p>
            <a:r>
              <a:rPr lang="en-US" dirty="0"/>
              <a:t>Cannot be seen, tasted, felt, heard, or smelled before purchase</a:t>
            </a:r>
          </a:p>
          <a:p>
            <a:r>
              <a:rPr lang="en-US" dirty="0"/>
              <a:t>Experiential</a:t>
            </a:r>
          </a:p>
          <a:p>
            <a:pPr lvl="1"/>
            <a:r>
              <a:rPr lang="en-US" dirty="0"/>
              <a:t>Quality is not known until after the experience </a:t>
            </a:r>
          </a:p>
        </p:txBody>
      </p:sp>
    </p:spTree>
    <p:extLst>
      <p:ext uri="{BB962C8B-B14F-4D97-AF65-F5344CB8AC3E}">
        <p14:creationId xmlns:p14="http://schemas.microsoft.com/office/powerpoint/2010/main" val="164095218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6386" name="Picture 2" descr="M21NP002.gif">
            <a:extLst>
              <a:ext uri="{FF2B5EF4-FFF2-40B4-BE49-F238E27FC236}">
                <a16:creationId xmlns:a16="http://schemas.microsoft.com/office/drawing/2014/main" id="{6338297E-3A76-44A1-A3DB-512A8B304BC5}"/>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398462" y="582459"/>
            <a:ext cx="8347075" cy="50006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BD1F14-7D4A-8E42-A84F-337825435E5B}"/>
              </a:ext>
            </a:extLst>
          </p:cNvPr>
          <p:cNvSpPr>
            <a:spLocks noGrp="1"/>
          </p:cNvSpPr>
          <p:nvPr>
            <p:ph type="title"/>
          </p:nvPr>
        </p:nvSpPr>
        <p:spPr/>
        <p:txBody>
          <a:bodyPr/>
          <a:lstStyle/>
          <a:p>
            <a:r>
              <a:rPr lang="en-US" dirty="0"/>
              <a:t>Tangible Evidence </a:t>
            </a:r>
          </a:p>
        </p:txBody>
      </p:sp>
      <p:sp>
        <p:nvSpPr>
          <p:cNvPr id="3" name="Content Placeholder 2">
            <a:extLst>
              <a:ext uri="{FF2B5EF4-FFF2-40B4-BE49-F238E27FC236}">
                <a16:creationId xmlns:a16="http://schemas.microsoft.com/office/drawing/2014/main" id="{3D796CC0-CF13-5644-9CB0-EC374CDE7974}"/>
              </a:ext>
            </a:extLst>
          </p:cNvPr>
          <p:cNvSpPr>
            <a:spLocks noGrp="1"/>
          </p:cNvSpPr>
          <p:nvPr>
            <p:ph sz="quarter" idx="13"/>
          </p:nvPr>
        </p:nvSpPr>
        <p:spPr/>
        <p:txBody>
          <a:bodyPr/>
          <a:lstStyle/>
          <a:p>
            <a:r>
              <a:rPr lang="en-US" dirty="0"/>
              <a:t>A marketing effort to provide evidence that helps consumers evaluate the service prior to experiencing it </a:t>
            </a:r>
          </a:p>
          <a:p>
            <a:r>
              <a:rPr lang="en-US" dirty="0"/>
              <a:t>Examples:</a:t>
            </a:r>
          </a:p>
          <a:p>
            <a:pPr lvl="1"/>
            <a:r>
              <a:rPr lang="en-US" dirty="0"/>
              <a:t>Promotional material, employee appearance and uniforms, physical environment </a:t>
            </a:r>
          </a:p>
          <a:p>
            <a:pPr lvl="1"/>
            <a:r>
              <a:rPr lang="en-US" dirty="0"/>
              <a:t>Virtual tours, pictures, websites, social media, videos, samples, testimonials</a:t>
            </a:r>
          </a:p>
          <a:p>
            <a:pPr lvl="1"/>
            <a:r>
              <a:rPr lang="en-US" dirty="0"/>
              <a:t>Branding  </a:t>
            </a:r>
          </a:p>
        </p:txBody>
      </p:sp>
    </p:spTree>
    <p:extLst>
      <p:ext uri="{BB962C8B-B14F-4D97-AF65-F5344CB8AC3E}">
        <p14:creationId xmlns:p14="http://schemas.microsoft.com/office/powerpoint/2010/main" val="413586773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58BD88-D6E9-4009-BCE3-1C110F9D3855}"/>
              </a:ext>
            </a:extLst>
          </p:cNvPr>
          <p:cNvSpPr>
            <a:spLocks noGrp="1"/>
          </p:cNvSpPr>
          <p:nvPr>
            <p:ph type="title"/>
          </p:nvPr>
        </p:nvSpPr>
        <p:spPr/>
        <p:txBody>
          <a:bodyPr/>
          <a:lstStyle/>
          <a:p>
            <a:endParaRPr lang="en-GB"/>
          </a:p>
        </p:txBody>
      </p:sp>
      <p:pic>
        <p:nvPicPr>
          <p:cNvPr id="4" name="Online Media 3" title="Examples of how AR and VR are used in Travel and Tourism">
            <a:hlinkClick r:id="" action="ppaction://media"/>
            <a:extLst>
              <a:ext uri="{FF2B5EF4-FFF2-40B4-BE49-F238E27FC236}">
                <a16:creationId xmlns:a16="http://schemas.microsoft.com/office/drawing/2014/main" id="{97C2AED7-1A65-4B00-95F6-DC83EDD1B5EF}"/>
              </a:ext>
            </a:extLst>
          </p:cNvPr>
          <p:cNvPicPr>
            <a:picLocks noGrp="1" noRot="1" noChangeAspect="1"/>
          </p:cNvPicPr>
          <p:nvPr>
            <p:ph sz="quarter" idx="13"/>
            <a:videoFile r:link="rId1"/>
          </p:nvPr>
        </p:nvPicPr>
        <p:blipFill>
          <a:blip r:embed="rId3"/>
          <a:stretch>
            <a:fillRect/>
          </a:stretch>
        </p:blipFill>
        <p:spPr>
          <a:xfrm>
            <a:off x="504825" y="593958"/>
            <a:ext cx="8139113" cy="4598988"/>
          </a:xfrm>
          <a:prstGeom prst="rect">
            <a:avLst/>
          </a:prstGeom>
        </p:spPr>
      </p:pic>
    </p:spTree>
    <p:extLst>
      <p:ext uri="{BB962C8B-B14F-4D97-AF65-F5344CB8AC3E}">
        <p14:creationId xmlns:p14="http://schemas.microsoft.com/office/powerpoint/2010/main" val="30981342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9965033D-AACF-1A48-B4F5-0170CC89EA83}"/>
              </a:ext>
            </a:extLst>
          </p:cNvPr>
          <p:cNvSpPr>
            <a:spLocks noGrp="1"/>
          </p:cNvSpPr>
          <p:nvPr>
            <p:ph type="title"/>
          </p:nvPr>
        </p:nvSpPr>
        <p:spPr/>
        <p:txBody>
          <a:bodyPr/>
          <a:lstStyle/>
          <a:p>
            <a:r>
              <a:rPr lang="en-US" dirty="0"/>
              <a:t>Inseparability</a:t>
            </a:r>
          </a:p>
        </p:txBody>
      </p:sp>
      <p:sp>
        <p:nvSpPr>
          <p:cNvPr id="6" name="Content Placeholder 5">
            <a:extLst>
              <a:ext uri="{FF2B5EF4-FFF2-40B4-BE49-F238E27FC236}">
                <a16:creationId xmlns:a16="http://schemas.microsoft.com/office/drawing/2014/main" id="{9854F2D2-E580-0E4E-8A2D-6E9B7A967D89}"/>
              </a:ext>
            </a:extLst>
          </p:cNvPr>
          <p:cNvSpPr>
            <a:spLocks noGrp="1"/>
          </p:cNvSpPr>
          <p:nvPr>
            <p:ph sz="quarter" idx="13"/>
          </p:nvPr>
        </p:nvSpPr>
        <p:spPr/>
        <p:txBody>
          <a:bodyPr/>
          <a:lstStyle/>
          <a:p>
            <a:r>
              <a:rPr lang="en-US" dirty="0"/>
              <a:t>Hospitality and travel products are consumed during the production process</a:t>
            </a:r>
          </a:p>
          <a:p>
            <a:r>
              <a:rPr lang="en-US" dirty="0"/>
              <a:t>Both service provider and consumer present at the same time</a:t>
            </a:r>
          </a:p>
          <a:p>
            <a:r>
              <a:rPr lang="en-US" dirty="0"/>
              <a:t>Often external factors such as other customers influence the product </a:t>
            </a:r>
          </a:p>
          <a:p>
            <a:r>
              <a:rPr lang="en-US" dirty="0"/>
              <a:t>Organizations required to train both employees and customers </a:t>
            </a:r>
          </a:p>
        </p:txBody>
      </p:sp>
    </p:spTree>
    <p:extLst>
      <p:ext uri="{BB962C8B-B14F-4D97-AF65-F5344CB8AC3E}">
        <p14:creationId xmlns:p14="http://schemas.microsoft.com/office/powerpoint/2010/main" val="181026317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CA92AE-C6BA-D448-B7C8-DC085A2F2D1D}"/>
              </a:ext>
            </a:extLst>
          </p:cNvPr>
          <p:cNvSpPr>
            <a:spLocks noGrp="1"/>
          </p:cNvSpPr>
          <p:nvPr>
            <p:ph type="title"/>
          </p:nvPr>
        </p:nvSpPr>
        <p:spPr/>
        <p:txBody>
          <a:bodyPr/>
          <a:lstStyle/>
          <a:p>
            <a:r>
              <a:rPr lang="en-US" dirty="0"/>
              <a:t>Variability</a:t>
            </a:r>
          </a:p>
        </p:txBody>
      </p:sp>
      <p:sp>
        <p:nvSpPr>
          <p:cNvPr id="3" name="Content Placeholder 2">
            <a:extLst>
              <a:ext uri="{FF2B5EF4-FFF2-40B4-BE49-F238E27FC236}">
                <a16:creationId xmlns:a16="http://schemas.microsoft.com/office/drawing/2014/main" id="{DDDC2926-2B9A-D845-85CD-0B07D6FA6042}"/>
              </a:ext>
            </a:extLst>
          </p:cNvPr>
          <p:cNvSpPr>
            <a:spLocks noGrp="1"/>
          </p:cNvSpPr>
          <p:nvPr>
            <p:ph sz="quarter" idx="13"/>
          </p:nvPr>
        </p:nvSpPr>
        <p:spPr/>
        <p:txBody>
          <a:bodyPr/>
          <a:lstStyle/>
          <a:p>
            <a:r>
              <a:rPr lang="en-US" dirty="0"/>
              <a:t>Quality control is challenging with the simultaneous production and consumption</a:t>
            </a:r>
          </a:p>
          <a:p>
            <a:r>
              <a:rPr lang="en-US" dirty="0"/>
              <a:t>Differing demand levels</a:t>
            </a:r>
          </a:p>
          <a:p>
            <a:r>
              <a:rPr lang="en-US" dirty="0"/>
              <a:t>High degree of contact between provider and consumer</a:t>
            </a:r>
          </a:p>
          <a:p>
            <a:r>
              <a:rPr lang="en-US" dirty="0"/>
              <a:t>People influence the outcome</a:t>
            </a:r>
          </a:p>
          <a:p>
            <a:pPr lvl="1"/>
            <a:r>
              <a:rPr lang="en-US" dirty="0"/>
              <a:t>Mood, weather, time of day, physical and/or emotional state, personality</a:t>
            </a:r>
          </a:p>
        </p:txBody>
      </p:sp>
    </p:spTree>
    <p:extLst>
      <p:ext uri="{BB962C8B-B14F-4D97-AF65-F5344CB8AC3E}">
        <p14:creationId xmlns:p14="http://schemas.microsoft.com/office/powerpoint/2010/main" val="169797475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EFAF03-B088-2B48-B79E-4EAEE4940174}"/>
              </a:ext>
            </a:extLst>
          </p:cNvPr>
          <p:cNvSpPr>
            <a:spLocks noGrp="1"/>
          </p:cNvSpPr>
          <p:nvPr>
            <p:ph type="title"/>
          </p:nvPr>
        </p:nvSpPr>
        <p:spPr/>
        <p:txBody>
          <a:bodyPr/>
          <a:lstStyle/>
          <a:p>
            <a:r>
              <a:rPr lang="en-US" dirty="0"/>
              <a:t>Increasing Consistency</a:t>
            </a:r>
          </a:p>
        </p:txBody>
      </p:sp>
      <p:sp>
        <p:nvSpPr>
          <p:cNvPr id="3" name="Content Placeholder 2">
            <a:extLst>
              <a:ext uri="{FF2B5EF4-FFF2-40B4-BE49-F238E27FC236}">
                <a16:creationId xmlns:a16="http://schemas.microsoft.com/office/drawing/2014/main" id="{DEDE8422-184A-A84D-9B2C-B5CE4641DBDA}"/>
              </a:ext>
            </a:extLst>
          </p:cNvPr>
          <p:cNvSpPr>
            <a:spLocks noGrp="1"/>
          </p:cNvSpPr>
          <p:nvPr>
            <p:ph sz="quarter" idx="13"/>
          </p:nvPr>
        </p:nvSpPr>
        <p:spPr/>
        <p:txBody>
          <a:bodyPr/>
          <a:lstStyle/>
          <a:p>
            <a:r>
              <a:rPr lang="en-US" dirty="0"/>
              <a:t>Invest in good hiring and training procedures</a:t>
            </a:r>
          </a:p>
          <a:p>
            <a:pPr lvl="1"/>
            <a:r>
              <a:rPr lang="en-US" dirty="0"/>
              <a:t>Competence, courtesy, credibility, reliability, responsiveness, communication</a:t>
            </a:r>
          </a:p>
          <a:p>
            <a:r>
              <a:rPr lang="en-US" dirty="0" err="1"/>
              <a:t>Standardise</a:t>
            </a:r>
            <a:r>
              <a:rPr lang="en-US" dirty="0"/>
              <a:t> the service-performance process throughout the </a:t>
            </a:r>
            <a:r>
              <a:rPr lang="en-US" dirty="0" err="1"/>
              <a:t>organisation</a:t>
            </a:r>
            <a:endParaRPr lang="en-US" dirty="0"/>
          </a:p>
          <a:p>
            <a:pPr lvl="1"/>
            <a:r>
              <a:rPr lang="en-US" dirty="0"/>
              <a:t>Service blueprints </a:t>
            </a:r>
          </a:p>
          <a:p>
            <a:r>
              <a:rPr lang="en-US" dirty="0"/>
              <a:t>Monitor customer satisfaction </a:t>
            </a:r>
          </a:p>
          <a:p>
            <a:pPr lvl="1"/>
            <a:r>
              <a:rPr lang="en-US" dirty="0"/>
              <a:t>Social media, </a:t>
            </a:r>
            <a:r>
              <a:rPr lang="en-US" dirty="0" err="1"/>
              <a:t>tripadvisor</a:t>
            </a:r>
            <a:r>
              <a:rPr lang="en-US" dirty="0"/>
              <a:t>, surveys, comment cards, comparison shopping</a:t>
            </a:r>
          </a:p>
        </p:txBody>
      </p:sp>
    </p:spTree>
    <p:extLst>
      <p:ext uri="{BB962C8B-B14F-4D97-AF65-F5344CB8AC3E}">
        <p14:creationId xmlns:p14="http://schemas.microsoft.com/office/powerpoint/2010/main" val="196682321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6FE9E1-871D-AA49-B734-E5CAF4D81B9C}"/>
              </a:ext>
            </a:extLst>
          </p:cNvPr>
          <p:cNvSpPr>
            <a:spLocks noGrp="1"/>
          </p:cNvSpPr>
          <p:nvPr>
            <p:ph type="title"/>
          </p:nvPr>
        </p:nvSpPr>
        <p:spPr/>
        <p:txBody>
          <a:bodyPr/>
          <a:lstStyle/>
          <a:p>
            <a:r>
              <a:rPr lang="en-US" dirty="0"/>
              <a:t>Perishability</a:t>
            </a:r>
          </a:p>
        </p:txBody>
      </p:sp>
      <p:sp>
        <p:nvSpPr>
          <p:cNvPr id="3" name="Content Placeholder 2">
            <a:extLst>
              <a:ext uri="{FF2B5EF4-FFF2-40B4-BE49-F238E27FC236}">
                <a16:creationId xmlns:a16="http://schemas.microsoft.com/office/drawing/2014/main" id="{5235DB2A-A437-1745-B483-262650984ADE}"/>
              </a:ext>
            </a:extLst>
          </p:cNvPr>
          <p:cNvSpPr>
            <a:spLocks noGrp="1"/>
          </p:cNvSpPr>
          <p:nvPr>
            <p:ph sz="quarter" idx="13"/>
          </p:nvPr>
        </p:nvSpPr>
        <p:spPr/>
        <p:txBody>
          <a:bodyPr/>
          <a:lstStyle/>
          <a:p>
            <a:r>
              <a:rPr lang="en-US" dirty="0"/>
              <a:t>Services cannot be stored</a:t>
            </a:r>
          </a:p>
          <a:p>
            <a:r>
              <a:rPr lang="en-US" dirty="0"/>
              <a:t>Revenue lost from lack of use is gone forever </a:t>
            </a:r>
          </a:p>
          <a:p>
            <a:endParaRPr lang="en-US" dirty="0"/>
          </a:p>
        </p:txBody>
      </p:sp>
    </p:spTree>
    <p:extLst>
      <p:ext uri="{BB962C8B-B14F-4D97-AF65-F5344CB8AC3E}">
        <p14:creationId xmlns:p14="http://schemas.microsoft.com/office/powerpoint/2010/main" val="267652452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291" name="Picture 2" descr="M19NF006.gif">
            <a:extLst>
              <a:ext uri="{FF2B5EF4-FFF2-40B4-BE49-F238E27FC236}">
                <a16:creationId xmlns:a16="http://schemas.microsoft.com/office/drawing/2014/main" id="{0C9994DC-AFDD-40AA-9629-28DCB568001B}"/>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928687" y="1308893"/>
            <a:ext cx="7286625" cy="42402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2292" name="Rectangle 4">
            <a:extLst>
              <a:ext uri="{FF2B5EF4-FFF2-40B4-BE49-F238E27FC236}">
                <a16:creationId xmlns:a16="http://schemas.microsoft.com/office/drawing/2014/main" id="{9F5B45DD-91F4-423C-A05E-ECE757D833D9}"/>
              </a:ext>
            </a:extLst>
          </p:cNvPr>
          <p:cNvSpPr>
            <a:spLocks noChangeArrowheads="1"/>
          </p:cNvSpPr>
          <p:nvPr/>
        </p:nvSpPr>
        <p:spPr bwMode="auto">
          <a:xfrm>
            <a:off x="323850" y="5988050"/>
            <a:ext cx="1287463" cy="2159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r>
              <a:rPr lang="en-IN" altLang="en-US" sz="800" i="1"/>
              <a:t>Source</a:t>
            </a:r>
            <a:r>
              <a:rPr lang="en-IN" altLang="en-US" sz="800"/>
              <a:t>: Grönroos, 1982</a:t>
            </a:r>
          </a:p>
        </p:txBody>
      </p:sp>
      <p:sp>
        <p:nvSpPr>
          <p:cNvPr id="2" name="Title 1">
            <a:extLst>
              <a:ext uri="{FF2B5EF4-FFF2-40B4-BE49-F238E27FC236}">
                <a16:creationId xmlns:a16="http://schemas.microsoft.com/office/drawing/2014/main" id="{F39AA61E-1191-4B28-ABF4-987931432F37}"/>
              </a:ext>
            </a:extLst>
          </p:cNvPr>
          <p:cNvSpPr>
            <a:spLocks noGrp="1"/>
          </p:cNvSpPr>
          <p:nvPr>
            <p:ph type="title"/>
          </p:nvPr>
        </p:nvSpPr>
        <p:spPr>
          <a:xfrm>
            <a:off x="110970" y="191530"/>
            <a:ext cx="8229600" cy="1143000"/>
          </a:xfrm>
        </p:spPr>
        <p:txBody>
          <a:bodyPr/>
          <a:lstStyle/>
          <a:p>
            <a:r>
              <a:rPr lang="en-GB" dirty="0"/>
              <a:t>Managing the perceived service quality</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1AC800-3813-9541-B32B-E244A8409651}"/>
              </a:ext>
            </a:extLst>
          </p:cNvPr>
          <p:cNvSpPr>
            <a:spLocks noGrp="1"/>
          </p:cNvSpPr>
          <p:nvPr>
            <p:ph type="title"/>
          </p:nvPr>
        </p:nvSpPr>
        <p:spPr/>
        <p:txBody>
          <a:bodyPr/>
          <a:lstStyle/>
          <a:p>
            <a:r>
              <a:rPr lang="en-US" dirty="0"/>
              <a:t>The Service Profit Chain</a:t>
            </a:r>
          </a:p>
        </p:txBody>
      </p:sp>
      <p:sp>
        <p:nvSpPr>
          <p:cNvPr id="3" name="Content Placeholder 2">
            <a:extLst>
              <a:ext uri="{FF2B5EF4-FFF2-40B4-BE49-F238E27FC236}">
                <a16:creationId xmlns:a16="http://schemas.microsoft.com/office/drawing/2014/main" id="{2704B389-06BF-F940-9EB7-503E8C28CCB6}"/>
              </a:ext>
            </a:extLst>
          </p:cNvPr>
          <p:cNvSpPr>
            <a:spLocks noGrp="1"/>
          </p:cNvSpPr>
          <p:nvPr>
            <p:ph sz="quarter" idx="13"/>
          </p:nvPr>
        </p:nvSpPr>
        <p:spPr/>
        <p:txBody>
          <a:bodyPr/>
          <a:lstStyle/>
          <a:p>
            <a:r>
              <a:rPr lang="en-US" dirty="0"/>
              <a:t>Successful service requires the </a:t>
            </a:r>
            <a:r>
              <a:rPr lang="en-US" dirty="0" err="1"/>
              <a:t>organisation</a:t>
            </a:r>
            <a:r>
              <a:rPr lang="en-US" dirty="0"/>
              <a:t> to focus on both customers and employees</a:t>
            </a:r>
          </a:p>
          <a:p>
            <a:r>
              <a:rPr lang="en-US" dirty="0"/>
              <a:t>Service profit chain links:</a:t>
            </a:r>
          </a:p>
          <a:p>
            <a:pPr lvl="1"/>
            <a:r>
              <a:rPr lang="en-US" dirty="0"/>
              <a:t>1. Internal service quality</a:t>
            </a:r>
          </a:p>
          <a:p>
            <a:pPr lvl="1"/>
            <a:r>
              <a:rPr lang="en-US" dirty="0"/>
              <a:t>2. Satisfied and productive service employees</a:t>
            </a:r>
          </a:p>
          <a:p>
            <a:pPr lvl="1"/>
            <a:r>
              <a:rPr lang="en-US" dirty="0"/>
              <a:t>3. Greater service value</a:t>
            </a:r>
          </a:p>
          <a:p>
            <a:pPr lvl="1"/>
            <a:r>
              <a:rPr lang="en-US" dirty="0"/>
              <a:t>4. Satisfied and loyal customers</a:t>
            </a:r>
          </a:p>
          <a:p>
            <a:pPr lvl="1"/>
            <a:r>
              <a:rPr lang="en-US" dirty="0"/>
              <a:t>Healthy service profits and growth </a:t>
            </a:r>
          </a:p>
          <a:p>
            <a:r>
              <a:rPr lang="en-US" dirty="0"/>
              <a:t>Internal marketing </a:t>
            </a:r>
          </a:p>
        </p:txBody>
      </p:sp>
    </p:spTree>
    <p:extLst>
      <p:ext uri="{BB962C8B-B14F-4D97-AF65-F5344CB8AC3E}">
        <p14:creationId xmlns:p14="http://schemas.microsoft.com/office/powerpoint/2010/main" val="311528739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FBC83F-09AB-494D-91EE-6B100C338CE5}"/>
              </a:ext>
            </a:extLst>
          </p:cNvPr>
          <p:cNvSpPr>
            <a:spLocks noGrp="1"/>
          </p:cNvSpPr>
          <p:nvPr>
            <p:ph type="title"/>
          </p:nvPr>
        </p:nvSpPr>
        <p:spPr/>
        <p:txBody>
          <a:bodyPr/>
          <a:lstStyle/>
          <a:p>
            <a:r>
              <a:rPr lang="en-US" dirty="0"/>
              <a:t>Managing Service Differentiation	</a:t>
            </a:r>
          </a:p>
        </p:txBody>
      </p:sp>
      <p:sp>
        <p:nvSpPr>
          <p:cNvPr id="3" name="Content Placeholder 2">
            <a:extLst>
              <a:ext uri="{FF2B5EF4-FFF2-40B4-BE49-F238E27FC236}">
                <a16:creationId xmlns:a16="http://schemas.microsoft.com/office/drawing/2014/main" id="{CAA37E44-B72D-4C4B-B96A-0FA509047390}"/>
              </a:ext>
            </a:extLst>
          </p:cNvPr>
          <p:cNvSpPr>
            <a:spLocks noGrp="1"/>
          </p:cNvSpPr>
          <p:nvPr>
            <p:ph sz="quarter" idx="13"/>
          </p:nvPr>
        </p:nvSpPr>
        <p:spPr/>
        <p:txBody>
          <a:bodyPr/>
          <a:lstStyle/>
          <a:p>
            <a:r>
              <a:rPr lang="en-US" dirty="0"/>
              <a:t>Innovation and creativity </a:t>
            </a:r>
          </a:p>
          <a:p>
            <a:r>
              <a:rPr lang="en-US" dirty="0"/>
              <a:t>Brand and symbols </a:t>
            </a:r>
          </a:p>
          <a:p>
            <a:r>
              <a:rPr lang="en-US" dirty="0"/>
              <a:t>People</a:t>
            </a:r>
          </a:p>
          <a:p>
            <a:r>
              <a:rPr lang="en-US" dirty="0"/>
              <a:t>Physical environment</a:t>
            </a:r>
          </a:p>
          <a:p>
            <a:r>
              <a:rPr lang="en-US" dirty="0"/>
              <a:t>Process </a:t>
            </a:r>
          </a:p>
          <a:p>
            <a:endParaRPr lang="en-US" dirty="0"/>
          </a:p>
        </p:txBody>
      </p:sp>
    </p:spTree>
    <p:extLst>
      <p:ext uri="{BB962C8B-B14F-4D97-AF65-F5344CB8AC3E}">
        <p14:creationId xmlns:p14="http://schemas.microsoft.com/office/powerpoint/2010/main" val="8206013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DF11C8-EAA3-0845-9EA7-25102F67B5B7}"/>
              </a:ext>
            </a:extLst>
          </p:cNvPr>
          <p:cNvSpPr>
            <a:spLocks noGrp="1"/>
          </p:cNvSpPr>
          <p:nvPr>
            <p:ph type="title"/>
          </p:nvPr>
        </p:nvSpPr>
        <p:spPr/>
        <p:txBody>
          <a:bodyPr/>
          <a:lstStyle/>
          <a:p>
            <a:r>
              <a:rPr lang="en-US" dirty="0"/>
              <a:t>Managing Service Quality </a:t>
            </a:r>
          </a:p>
        </p:txBody>
      </p:sp>
      <p:sp>
        <p:nvSpPr>
          <p:cNvPr id="3" name="Content Placeholder 2">
            <a:extLst>
              <a:ext uri="{FF2B5EF4-FFF2-40B4-BE49-F238E27FC236}">
                <a16:creationId xmlns:a16="http://schemas.microsoft.com/office/drawing/2014/main" id="{70D5A6EF-4873-5544-B538-A2B3895F3454}"/>
              </a:ext>
            </a:extLst>
          </p:cNvPr>
          <p:cNvSpPr>
            <a:spLocks noGrp="1"/>
          </p:cNvSpPr>
          <p:nvPr>
            <p:ph sz="quarter" idx="13"/>
          </p:nvPr>
        </p:nvSpPr>
        <p:spPr/>
        <p:txBody>
          <a:bodyPr/>
          <a:lstStyle/>
          <a:p>
            <a:r>
              <a:rPr lang="en-US" dirty="0"/>
              <a:t>Measured by how well customer expectations are met</a:t>
            </a:r>
          </a:p>
          <a:p>
            <a:r>
              <a:rPr lang="en-US" dirty="0"/>
              <a:t>Customer retention </a:t>
            </a:r>
          </a:p>
          <a:p>
            <a:r>
              <a:rPr lang="en-US" dirty="0"/>
              <a:t>Know the customer </a:t>
            </a:r>
          </a:p>
          <a:p>
            <a:r>
              <a:rPr lang="en-US" dirty="0"/>
              <a:t>Communicate proper expectations</a:t>
            </a:r>
          </a:p>
          <a:p>
            <a:r>
              <a:rPr lang="en-US" dirty="0"/>
              <a:t>Create proper service-delivery processes and mechanisms </a:t>
            </a:r>
          </a:p>
          <a:p>
            <a:r>
              <a:rPr lang="en-US" dirty="0"/>
              <a:t>Examine actual service performance </a:t>
            </a:r>
          </a:p>
        </p:txBody>
      </p:sp>
    </p:spTree>
    <p:extLst>
      <p:ext uri="{BB962C8B-B14F-4D97-AF65-F5344CB8AC3E}">
        <p14:creationId xmlns:p14="http://schemas.microsoft.com/office/powerpoint/2010/main" val="43560132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4C1AB6-88DE-4A4A-A008-E5174134F056}"/>
              </a:ext>
            </a:extLst>
          </p:cNvPr>
          <p:cNvSpPr>
            <a:spLocks noGrp="1"/>
          </p:cNvSpPr>
          <p:nvPr>
            <p:ph type="title"/>
          </p:nvPr>
        </p:nvSpPr>
        <p:spPr/>
        <p:txBody>
          <a:bodyPr>
            <a:normAutofit fontScale="90000"/>
          </a:bodyPr>
          <a:lstStyle/>
          <a:p>
            <a:r>
              <a:rPr lang="en-US" dirty="0"/>
              <a:t>Recommendations for Improving Service Quality</a:t>
            </a:r>
          </a:p>
        </p:txBody>
      </p:sp>
      <p:sp>
        <p:nvSpPr>
          <p:cNvPr id="3" name="Content Placeholder 2">
            <a:extLst>
              <a:ext uri="{FF2B5EF4-FFF2-40B4-BE49-F238E27FC236}">
                <a16:creationId xmlns:a16="http://schemas.microsoft.com/office/drawing/2014/main" id="{3CA7AC94-85C8-9848-8CFB-89EF3297C397}"/>
              </a:ext>
            </a:extLst>
          </p:cNvPr>
          <p:cNvSpPr>
            <a:spLocks noGrp="1"/>
          </p:cNvSpPr>
          <p:nvPr>
            <p:ph sz="quarter" idx="13"/>
          </p:nvPr>
        </p:nvSpPr>
        <p:spPr>
          <a:xfrm>
            <a:off x="174702" y="1151625"/>
            <a:ext cx="4484688" cy="4408487"/>
          </a:xfrm>
        </p:spPr>
        <p:txBody>
          <a:bodyPr/>
          <a:lstStyle/>
          <a:p>
            <a:r>
              <a:rPr lang="en-US" dirty="0"/>
              <a:t>1. Listening</a:t>
            </a:r>
          </a:p>
          <a:p>
            <a:r>
              <a:rPr lang="en-US" dirty="0"/>
              <a:t>2. Reliability</a:t>
            </a:r>
          </a:p>
          <a:p>
            <a:r>
              <a:rPr lang="en-US" dirty="0"/>
              <a:t>3. Basic Service</a:t>
            </a:r>
          </a:p>
          <a:p>
            <a:r>
              <a:rPr lang="en-US" dirty="0"/>
              <a:t>4. Service Design</a:t>
            </a:r>
          </a:p>
          <a:p>
            <a:r>
              <a:rPr lang="en-US" dirty="0"/>
              <a:t>5. Recovery</a:t>
            </a:r>
          </a:p>
          <a:p>
            <a:r>
              <a:rPr lang="en-US" dirty="0"/>
              <a:t>6. Surprising customers</a:t>
            </a:r>
          </a:p>
          <a:p>
            <a:r>
              <a:rPr lang="en-US" dirty="0"/>
              <a:t>7. Fair play</a:t>
            </a:r>
          </a:p>
          <a:p>
            <a:r>
              <a:rPr lang="en-US" dirty="0"/>
              <a:t>8. Teamwork</a:t>
            </a:r>
          </a:p>
          <a:p>
            <a:r>
              <a:rPr lang="en-US" dirty="0"/>
              <a:t>9. Employee Research</a:t>
            </a:r>
          </a:p>
          <a:p>
            <a:r>
              <a:rPr lang="en-US" dirty="0"/>
              <a:t>10. Servant Leadership</a:t>
            </a:r>
          </a:p>
        </p:txBody>
      </p:sp>
      <p:sp>
        <p:nvSpPr>
          <p:cNvPr id="5" name="Text Placeholder 4">
            <a:extLst>
              <a:ext uri="{FF2B5EF4-FFF2-40B4-BE49-F238E27FC236}">
                <a16:creationId xmlns:a16="http://schemas.microsoft.com/office/drawing/2014/main" id="{68270468-B66B-304C-96B2-113E4FDE1F99}"/>
              </a:ext>
            </a:extLst>
          </p:cNvPr>
          <p:cNvSpPr>
            <a:spLocks noGrp="1"/>
          </p:cNvSpPr>
          <p:nvPr>
            <p:ph type="body" sz="quarter" idx="15"/>
          </p:nvPr>
        </p:nvSpPr>
        <p:spPr>
          <a:xfrm>
            <a:off x="5192713" y="5399088"/>
            <a:ext cx="3592512" cy="731889"/>
          </a:xfrm>
        </p:spPr>
        <p:txBody>
          <a:bodyPr/>
          <a:lstStyle/>
          <a:p>
            <a:r>
              <a:rPr lang="en-US" dirty="0"/>
              <a:t>Berry, Parasuraman, and Zeithamil</a:t>
            </a:r>
          </a:p>
          <a:p>
            <a:r>
              <a:rPr lang="en-US" dirty="0"/>
              <a:t>Page 45</a:t>
            </a:r>
          </a:p>
        </p:txBody>
      </p:sp>
      <p:sp>
        <p:nvSpPr>
          <p:cNvPr id="6" name="Picture Placeholder 5">
            <a:extLst>
              <a:ext uri="{FF2B5EF4-FFF2-40B4-BE49-F238E27FC236}">
                <a16:creationId xmlns:a16="http://schemas.microsoft.com/office/drawing/2014/main" id="{6BA96A48-536E-4CBD-845C-E61D9F5410AB}"/>
              </a:ext>
            </a:extLst>
          </p:cNvPr>
          <p:cNvSpPr>
            <a:spLocks noGrp="1"/>
          </p:cNvSpPr>
          <p:nvPr>
            <p:ph type="pic" sz="quarter" idx="14"/>
          </p:nvPr>
        </p:nvSpPr>
        <p:spPr/>
      </p:sp>
    </p:spTree>
    <p:extLst>
      <p:ext uri="{BB962C8B-B14F-4D97-AF65-F5344CB8AC3E}">
        <p14:creationId xmlns:p14="http://schemas.microsoft.com/office/powerpoint/2010/main" val="10499559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41EBBE-AB1F-D44E-B78D-305938933483}"/>
              </a:ext>
            </a:extLst>
          </p:cNvPr>
          <p:cNvSpPr>
            <a:spLocks noGrp="1"/>
          </p:cNvSpPr>
          <p:nvPr>
            <p:ph type="title"/>
          </p:nvPr>
        </p:nvSpPr>
        <p:spPr/>
        <p:txBody>
          <a:bodyPr/>
          <a:lstStyle/>
          <a:p>
            <a:r>
              <a:rPr lang="en-US" dirty="0"/>
              <a:t>Managing Perceived Risk </a:t>
            </a:r>
          </a:p>
        </p:txBody>
      </p:sp>
      <p:sp>
        <p:nvSpPr>
          <p:cNvPr id="3" name="Content Placeholder 2">
            <a:extLst>
              <a:ext uri="{FF2B5EF4-FFF2-40B4-BE49-F238E27FC236}">
                <a16:creationId xmlns:a16="http://schemas.microsoft.com/office/drawing/2014/main" id="{04D72C9E-FF3D-1F42-B785-BFD9B213A02F}"/>
              </a:ext>
            </a:extLst>
          </p:cNvPr>
          <p:cNvSpPr>
            <a:spLocks noGrp="1"/>
          </p:cNvSpPr>
          <p:nvPr>
            <p:ph sz="quarter" idx="13"/>
          </p:nvPr>
        </p:nvSpPr>
        <p:spPr/>
        <p:txBody>
          <a:bodyPr/>
          <a:lstStyle/>
          <a:p>
            <a:r>
              <a:rPr lang="en-US" dirty="0"/>
              <a:t>Customer to customer interaction</a:t>
            </a:r>
          </a:p>
          <a:p>
            <a:pPr lvl="1"/>
            <a:r>
              <a:rPr lang="en-US" dirty="0"/>
              <a:t>Yelp, TripAdvisor, social media</a:t>
            </a:r>
          </a:p>
          <a:p>
            <a:r>
              <a:rPr lang="en-US" dirty="0"/>
              <a:t>Sales team</a:t>
            </a:r>
          </a:p>
          <a:p>
            <a:pPr lvl="1"/>
            <a:r>
              <a:rPr lang="en-US" dirty="0"/>
              <a:t>Experience, testimonials, tours, product exposure </a:t>
            </a:r>
          </a:p>
          <a:p>
            <a:r>
              <a:rPr lang="en-US" dirty="0" err="1"/>
              <a:t>Familiarisation</a:t>
            </a:r>
            <a:r>
              <a:rPr lang="en-US" dirty="0"/>
              <a:t> (FAM)</a:t>
            </a:r>
          </a:p>
          <a:p>
            <a:pPr lvl="1"/>
            <a:r>
              <a:rPr lang="en-US" dirty="0"/>
              <a:t>Low risk setting</a:t>
            </a:r>
          </a:p>
          <a:p>
            <a:pPr lvl="2"/>
            <a:r>
              <a:rPr lang="en-US" dirty="0"/>
              <a:t>No cost to client </a:t>
            </a:r>
          </a:p>
          <a:p>
            <a:pPr lvl="1"/>
            <a:r>
              <a:rPr lang="en-US" dirty="0"/>
              <a:t>Experience prior to planning </a:t>
            </a:r>
          </a:p>
          <a:p>
            <a:pPr lvl="1"/>
            <a:r>
              <a:rPr lang="en-US" dirty="0"/>
              <a:t>Travel agents, meeting planners, corporate booking agents</a:t>
            </a:r>
          </a:p>
          <a:p>
            <a:pPr lvl="1"/>
            <a:r>
              <a:rPr lang="en-US" dirty="0"/>
              <a:t>Hotels and resorts, airlines, food and beverage, events</a:t>
            </a:r>
          </a:p>
          <a:p>
            <a:pPr lvl="1"/>
            <a:endParaRPr lang="en-US" dirty="0"/>
          </a:p>
        </p:txBody>
      </p:sp>
    </p:spTree>
    <p:extLst>
      <p:ext uri="{BB962C8B-B14F-4D97-AF65-F5344CB8AC3E}">
        <p14:creationId xmlns:p14="http://schemas.microsoft.com/office/powerpoint/2010/main" val="112679843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9A3CA7-ED46-2841-8F18-E2EC491168D1}"/>
              </a:ext>
            </a:extLst>
          </p:cNvPr>
          <p:cNvSpPr>
            <a:spLocks noGrp="1"/>
          </p:cNvSpPr>
          <p:nvPr>
            <p:ph type="title"/>
          </p:nvPr>
        </p:nvSpPr>
        <p:spPr/>
        <p:txBody>
          <a:bodyPr/>
          <a:lstStyle/>
          <a:p>
            <a:r>
              <a:rPr lang="en-US" dirty="0"/>
              <a:t>Managing Capacity</a:t>
            </a:r>
          </a:p>
        </p:txBody>
      </p:sp>
      <p:sp>
        <p:nvSpPr>
          <p:cNvPr id="3" name="Content Placeholder 2">
            <a:extLst>
              <a:ext uri="{FF2B5EF4-FFF2-40B4-BE49-F238E27FC236}">
                <a16:creationId xmlns:a16="http://schemas.microsoft.com/office/drawing/2014/main" id="{6C9B327A-DFF1-8A47-AF6C-EB9C56202F11}"/>
              </a:ext>
            </a:extLst>
          </p:cNvPr>
          <p:cNvSpPr>
            <a:spLocks noGrp="1"/>
          </p:cNvSpPr>
          <p:nvPr>
            <p:ph sz="quarter" idx="13"/>
          </p:nvPr>
        </p:nvSpPr>
        <p:spPr/>
        <p:txBody>
          <a:bodyPr/>
          <a:lstStyle/>
          <a:p>
            <a:r>
              <a:rPr lang="en-US" dirty="0"/>
              <a:t>Involve the customer in the service-delivery system</a:t>
            </a:r>
          </a:p>
          <a:p>
            <a:r>
              <a:rPr lang="en-US" dirty="0"/>
              <a:t>Cross-train employees</a:t>
            </a:r>
          </a:p>
          <a:p>
            <a:r>
              <a:rPr lang="en-US" dirty="0"/>
              <a:t>Use part-time employees</a:t>
            </a:r>
          </a:p>
          <a:p>
            <a:r>
              <a:rPr lang="en-US" dirty="0"/>
              <a:t>Rent or share extra facilities and equipment</a:t>
            </a:r>
          </a:p>
          <a:p>
            <a:r>
              <a:rPr lang="en-US" dirty="0"/>
              <a:t>Schedule downtown during periods of low demand</a:t>
            </a:r>
          </a:p>
          <a:p>
            <a:r>
              <a:rPr lang="en-US" dirty="0"/>
              <a:t>Change the service-delivery system</a:t>
            </a:r>
          </a:p>
        </p:txBody>
      </p:sp>
    </p:spTree>
    <p:extLst>
      <p:ext uri="{BB962C8B-B14F-4D97-AF65-F5344CB8AC3E}">
        <p14:creationId xmlns:p14="http://schemas.microsoft.com/office/powerpoint/2010/main" val="178945464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8228EA-DE4D-E24F-A395-4FA7D8C0CD08}"/>
              </a:ext>
            </a:extLst>
          </p:cNvPr>
          <p:cNvSpPr>
            <a:spLocks noGrp="1"/>
          </p:cNvSpPr>
          <p:nvPr>
            <p:ph type="title"/>
          </p:nvPr>
        </p:nvSpPr>
        <p:spPr/>
        <p:txBody>
          <a:bodyPr/>
          <a:lstStyle/>
          <a:p>
            <a:r>
              <a:rPr lang="en-US" dirty="0"/>
              <a:t>Managing Demand</a:t>
            </a:r>
          </a:p>
        </p:txBody>
      </p:sp>
      <p:sp>
        <p:nvSpPr>
          <p:cNvPr id="3" name="Content Placeholder 2">
            <a:extLst>
              <a:ext uri="{FF2B5EF4-FFF2-40B4-BE49-F238E27FC236}">
                <a16:creationId xmlns:a16="http://schemas.microsoft.com/office/drawing/2014/main" id="{9CB59548-81B2-534C-9AD6-EE3DFA0F8678}"/>
              </a:ext>
            </a:extLst>
          </p:cNvPr>
          <p:cNvSpPr>
            <a:spLocks noGrp="1"/>
          </p:cNvSpPr>
          <p:nvPr>
            <p:ph sz="quarter" idx="13"/>
          </p:nvPr>
        </p:nvSpPr>
        <p:spPr>
          <a:xfrm>
            <a:off x="358775" y="1141665"/>
            <a:ext cx="4484688" cy="4803337"/>
          </a:xfrm>
        </p:spPr>
        <p:txBody>
          <a:bodyPr>
            <a:normAutofit fontScale="92500" lnSpcReduction="10000"/>
          </a:bodyPr>
          <a:lstStyle/>
          <a:p>
            <a:r>
              <a:rPr lang="en-US" dirty="0"/>
              <a:t>Use price to create or reduce demand</a:t>
            </a:r>
          </a:p>
          <a:p>
            <a:r>
              <a:rPr lang="en-US" dirty="0"/>
              <a:t>Use reservations</a:t>
            </a:r>
          </a:p>
          <a:p>
            <a:r>
              <a:rPr lang="en-US" dirty="0"/>
              <a:t>Overbook</a:t>
            </a:r>
          </a:p>
          <a:p>
            <a:r>
              <a:rPr lang="en-US" dirty="0"/>
              <a:t>Revenue management </a:t>
            </a:r>
          </a:p>
          <a:p>
            <a:r>
              <a:rPr lang="en-US" dirty="0"/>
              <a:t>Use queuing </a:t>
            </a:r>
          </a:p>
          <a:p>
            <a:pPr lvl="1"/>
            <a:r>
              <a:rPr lang="en-US" dirty="0"/>
              <a:t>Unoccupied time feels longer than occupied time</a:t>
            </a:r>
          </a:p>
          <a:p>
            <a:pPr lvl="1"/>
            <a:r>
              <a:rPr lang="en-US" dirty="0"/>
              <a:t>Unfair waits are longer than equitable wats</a:t>
            </a:r>
          </a:p>
          <a:p>
            <a:pPr lvl="1"/>
            <a:r>
              <a:rPr lang="en-US" dirty="0"/>
              <a:t>Uncertain waits are longer than known, finite waits </a:t>
            </a:r>
          </a:p>
          <a:p>
            <a:r>
              <a:rPr lang="en-US" dirty="0"/>
              <a:t>Shift demand</a:t>
            </a:r>
          </a:p>
          <a:p>
            <a:r>
              <a:rPr lang="en-US" dirty="0"/>
              <a:t>Create promotional events</a:t>
            </a:r>
          </a:p>
        </p:txBody>
      </p:sp>
      <p:pic>
        <p:nvPicPr>
          <p:cNvPr id="7" name="Picture Placeholder 6" descr="Disney’s FastPass helps manage demand by allowing guests to avoid waiting for rides for several rides they select with their FastPass.">
            <a:extLst>
              <a:ext uri="{FF2B5EF4-FFF2-40B4-BE49-F238E27FC236}">
                <a16:creationId xmlns:a16="http://schemas.microsoft.com/office/drawing/2014/main" id="{D065D8F9-7939-4046-8F0D-2AFC6A54F6EB}"/>
              </a:ext>
            </a:extLst>
          </p:cNvPr>
          <p:cNvPicPr>
            <a:picLocks noGrp="1" noChangeAspect="1"/>
          </p:cNvPicPr>
          <p:nvPr>
            <p:ph type="pic" sz="quarter" idx="14"/>
          </p:nvPr>
        </p:nvPicPr>
        <p:blipFill>
          <a:blip r:embed="rId3"/>
          <a:stretch>
            <a:fillRect/>
          </a:stretch>
        </p:blipFill>
        <p:spPr>
          <a:xfrm>
            <a:off x="6104280" y="1228377"/>
            <a:ext cx="2326211" cy="3711799"/>
          </a:xfrm>
        </p:spPr>
      </p:pic>
      <p:sp>
        <p:nvSpPr>
          <p:cNvPr id="5" name="Text Placeholder 4">
            <a:extLst>
              <a:ext uri="{FF2B5EF4-FFF2-40B4-BE49-F238E27FC236}">
                <a16:creationId xmlns:a16="http://schemas.microsoft.com/office/drawing/2014/main" id="{DC2C806F-FDFF-904C-8DFD-3717571E61EB}"/>
              </a:ext>
            </a:extLst>
          </p:cNvPr>
          <p:cNvSpPr>
            <a:spLocks noGrp="1"/>
          </p:cNvSpPr>
          <p:nvPr>
            <p:ph type="body" sz="quarter" idx="15"/>
          </p:nvPr>
        </p:nvSpPr>
        <p:spPr>
          <a:xfrm>
            <a:off x="5244752" y="5181232"/>
            <a:ext cx="3592512" cy="896781"/>
          </a:xfrm>
        </p:spPr>
        <p:txBody>
          <a:bodyPr/>
          <a:lstStyle/>
          <a:p>
            <a:r>
              <a:rPr lang="en-US" dirty="0"/>
              <a:t>Disneyland FastPass distribution center for Space Mountain. </a:t>
            </a:r>
          </a:p>
        </p:txBody>
      </p:sp>
    </p:spTree>
    <p:extLst>
      <p:ext uri="{BB962C8B-B14F-4D97-AF65-F5344CB8AC3E}">
        <p14:creationId xmlns:p14="http://schemas.microsoft.com/office/powerpoint/2010/main" val="87559109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AAB6F5EA-5ECA-46B3-8048-BBA0AFFBDC12}"/>
              </a:ext>
            </a:extLst>
          </p:cNvPr>
          <p:cNvSpPr txBox="1">
            <a:spLocks/>
          </p:cNvSpPr>
          <p:nvPr/>
        </p:nvSpPr>
        <p:spPr>
          <a:xfrm>
            <a:off x="292100" y="296863"/>
            <a:ext cx="8550275" cy="1187450"/>
          </a:xfrm>
          <a:prstGeom prst="rect">
            <a:avLst/>
          </a:prstGeom>
        </p:spPr>
        <p:txBody>
          <a:bodyPr/>
          <a:lstStyle/>
          <a:p>
            <a:pPr>
              <a:defRPr/>
            </a:pPr>
            <a:r>
              <a:rPr lang="en-US" sz="3400" b="1" kern="0" dirty="0">
                <a:solidFill>
                  <a:srgbClr val="007FA3"/>
                </a:solidFill>
                <a:latin typeface="+mj-lt"/>
                <a:ea typeface="+mj-ea"/>
                <a:cs typeface="+mj-cs"/>
              </a:rPr>
              <a:t>Recap -</a:t>
            </a:r>
            <a:r>
              <a:rPr lang="en-IN" sz="3400" b="1" kern="0" dirty="0">
                <a:solidFill>
                  <a:srgbClr val="007FA3"/>
                </a:solidFill>
                <a:latin typeface="+mj-lt"/>
                <a:ea typeface="+mj-ea"/>
                <a:cs typeface="+mj-cs"/>
              </a:rPr>
              <a:t>The marketing system</a:t>
            </a:r>
            <a:endParaRPr lang="en-US" sz="3400" b="1" i="1" kern="0" dirty="0">
              <a:solidFill>
                <a:srgbClr val="007FA3"/>
              </a:solidFill>
              <a:latin typeface="+mj-lt"/>
              <a:ea typeface="+mj-ea"/>
              <a:cs typeface="+mj-cs"/>
            </a:endParaRPr>
          </a:p>
        </p:txBody>
      </p:sp>
      <p:pic>
        <p:nvPicPr>
          <p:cNvPr id="13315" name="Picture 2" descr="M19NF008.gif">
            <a:extLst>
              <a:ext uri="{FF2B5EF4-FFF2-40B4-BE49-F238E27FC236}">
                <a16:creationId xmlns:a16="http://schemas.microsoft.com/office/drawing/2014/main" id="{8497BCA3-6598-4BD8-8C12-AEA60D0BADE3}"/>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423862" y="1333485"/>
            <a:ext cx="8286750" cy="38957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theme/theme1.xml><?xml version="1.0" encoding="utf-8"?>
<a:theme xmlns:a="http://schemas.openxmlformats.org/drawingml/2006/main" name="1_508 Lecture">
  <a:themeElements>
    <a:clrScheme name="Custom 7">
      <a:dk1>
        <a:srgbClr val="000000"/>
      </a:dk1>
      <a:lt1>
        <a:srgbClr val="FFFFFF"/>
      </a:lt1>
      <a:dk2>
        <a:srgbClr val="000000"/>
      </a:dk2>
      <a:lt2>
        <a:srgbClr val="007FA3"/>
      </a:lt2>
      <a:accent1>
        <a:srgbClr val="3C1581"/>
      </a:accent1>
      <a:accent2>
        <a:srgbClr val="1A6C7C"/>
      </a:accent2>
      <a:accent3>
        <a:srgbClr val="CC730D"/>
      </a:accent3>
      <a:accent4>
        <a:srgbClr val="B2AA00"/>
      </a:accent4>
      <a:accent5>
        <a:srgbClr val="1B9332"/>
      </a:accent5>
      <a:accent6>
        <a:srgbClr val="7F7F7F"/>
      </a:accent6>
      <a:hlink>
        <a:srgbClr val="3C1581"/>
      </a:hlink>
      <a:folHlink>
        <a:srgbClr val="7F7F7F"/>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UWTSD">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UWTSD" id="{95B19B56-67DE-41D4-A8AB-58A7788ACA29}" vid="{AC90CD25-97E4-450A-95ED-FC3CB2D79BD7}"/>
    </a:ext>
  </a:extLst>
</a:theme>
</file>

<file path=ppt/theme/theme3.xml><?xml version="1.0" encoding="utf-8"?>
<a:theme xmlns:a="http://schemas.openxmlformats.org/drawingml/2006/main" name="Custom Theme">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otalTime>0</TotalTime>
  <Words>724</Words>
  <Application>Microsoft Office PowerPoint</Application>
  <PresentationFormat>On-screen Show (4:3)</PresentationFormat>
  <Paragraphs>124</Paragraphs>
  <Slides>21</Slides>
  <Notes>7</Notes>
  <HiddenSlides>0</HiddenSlides>
  <MMClips>1</MMClips>
  <ScaleCrop>false</ScaleCrop>
  <HeadingPairs>
    <vt:vector size="6" baseType="variant">
      <vt:variant>
        <vt:lpstr>Fonts Used</vt:lpstr>
      </vt:variant>
      <vt:variant>
        <vt:i4>5</vt:i4>
      </vt:variant>
      <vt:variant>
        <vt:lpstr>Theme</vt:lpstr>
      </vt:variant>
      <vt:variant>
        <vt:i4>2</vt:i4>
      </vt:variant>
      <vt:variant>
        <vt:lpstr>Slide Titles</vt:lpstr>
      </vt:variant>
      <vt:variant>
        <vt:i4>21</vt:i4>
      </vt:variant>
    </vt:vector>
  </HeadingPairs>
  <TitlesOfParts>
    <vt:vector size="28" baseType="lpstr">
      <vt:lpstr>Noto Sans Symbols</vt:lpstr>
      <vt:lpstr>Arial</vt:lpstr>
      <vt:lpstr>Myriad Pro</vt:lpstr>
      <vt:lpstr>Times New Roman</vt:lpstr>
      <vt:lpstr>Verdana</vt:lpstr>
      <vt:lpstr>1_508 Lecture</vt:lpstr>
      <vt:lpstr>UWTSD</vt:lpstr>
      <vt:lpstr>Services Marketing Concepts Applied to Marketing for Hospitality and Tourism  </vt:lpstr>
      <vt:lpstr>Learning Objectives</vt:lpstr>
      <vt:lpstr>The Service Culture</vt:lpstr>
      <vt:lpstr>Four Service Characteristics </vt:lpstr>
      <vt:lpstr>Intangibility</vt:lpstr>
      <vt:lpstr>PowerPoint Presentation</vt:lpstr>
      <vt:lpstr>Tangible Evidence </vt:lpstr>
      <vt:lpstr>PowerPoint Presentation</vt:lpstr>
      <vt:lpstr>Inseparability</vt:lpstr>
      <vt:lpstr>Variability</vt:lpstr>
      <vt:lpstr>Increasing Consistency</vt:lpstr>
      <vt:lpstr>Perishability</vt:lpstr>
      <vt:lpstr>Managing the perceived service quality</vt:lpstr>
      <vt:lpstr>The Service Profit Chain</vt:lpstr>
      <vt:lpstr>Managing Service Differentiation </vt:lpstr>
      <vt:lpstr>Managing Service Quality </vt:lpstr>
      <vt:lpstr>Recommendations for Improving Service Quality</vt:lpstr>
      <vt:lpstr>Managing Perceived Risk </vt:lpstr>
      <vt:lpstr>Managing Capacity</vt:lpstr>
      <vt:lpstr>Managing Demand</vt:lpstr>
      <vt:lpstr>PowerPoint Presentation</vt:lpstr>
    </vt:vector>
  </TitlesOfParts>
  <Manager/>
  <Company>Pearson</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Marketing for Hospitality and Tourism, 8th Edition, Chapter 2 Accessible</dc:title>
  <dc:subject>Hospitality and Tourism</dc:subject>
  <dc:creator>Elizabeth A. Whalen</dc:creator>
  <cp:keywords>Hospitality, Tourism, Marketing</cp:keywords>
  <dc:description/>
  <cp:lastModifiedBy>Helen Evans (Institute of Management and Health)</cp:lastModifiedBy>
  <cp:revision>358</cp:revision>
  <dcterms:modified xsi:type="dcterms:W3CDTF">2023-11-06T18:25:38Z</dcterms:modified>
  <cp:category/>
</cp:coreProperties>
</file>