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10"/>
  </p:notesMasterIdLst>
  <p:sldIdLst>
    <p:sldId id="256" r:id="rId2"/>
    <p:sldId id="264" r:id="rId3"/>
    <p:sldId id="259" r:id="rId4"/>
    <p:sldId id="258" r:id="rId5"/>
    <p:sldId id="260" r:id="rId6"/>
    <p:sldId id="262"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41404-948F-48BF-F635-CB0372CF643B}" v="187" dt="2023-02-19T14:36:04.711"/>
    <p1510:client id="{0D43D48C-924E-1485-CCE9-BF97A21DDAF2}" v="624" dt="2023-02-19T23:37:53.711"/>
    <p1510:client id="{24774B53-7501-0FD1-5DC2-8887FD57CE27}" v="579" dt="2023-02-19T15:28:55.744"/>
    <p1510:client id="{4090DB6B-6E0E-6EAA-8C59-F6D9D0C78DA4}" v="10" dt="2023-02-19T20:36:05.379"/>
    <p1510:client id="{4375ED81-40F0-6CD0-702B-A94ABFC6A749}" v="161" dt="2023-02-20T00:56:45.242"/>
    <p1510:client id="{5CE129B5-2D87-233F-44C0-9F5C7BC953B7}" v="1" dt="2023-02-19T01:19:09.760"/>
    <p1510:client id="{86551AC6-C593-4188-B171-3D340B90D75C}" v="1220" dt="2023-02-18T22:32:00.016"/>
    <p1510:client id="{A10B73A5-8570-D9FB-2BE0-521BF0510D61}" v="3" dt="2023-02-18T22:51:29.123"/>
    <p1510:client id="{AD16C28F-718A-BF73-0F19-FBE153878592}" v="9" dt="2023-02-19T19:50:17.315"/>
    <p1510:client id="{B9D3D15C-14BA-3141-EBDE-5F92E36C7DC3}" v="6" dt="2023-02-19T16:46:27.011"/>
    <p1510:client id="{C7C4A447-9415-AEC4-04E9-8119D4CF866D}" v="148" dt="2023-02-19T19:14:53.971"/>
    <p1510:client id="{E2D753CD-467E-7B31-9680-4CC9EB50A770}" v="3" dt="2023-02-19T15:54:38.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el.jennings@live.com" userId="S::urn:spo:guest#estel.jennings@live.com::" providerId="AD" clId="Web-{07D41404-948F-48BF-F635-CB0372CF643B}"/>
    <pc:docChg chg="modSld">
      <pc:chgData name="estel.jennings@live.com" userId="S::urn:spo:guest#estel.jennings@live.com::" providerId="AD" clId="Web-{07D41404-948F-48BF-F635-CB0372CF643B}" dt="2023-02-19T14:36:04.711" v="102"/>
      <pc:docMkLst>
        <pc:docMk/>
      </pc:docMkLst>
      <pc:sldChg chg="addSp delSp modSp mod modClrScheme delDesignElem chgLayout modNotes">
        <pc:chgData name="estel.jennings@live.com" userId="S::urn:spo:guest#estel.jennings@live.com::" providerId="AD" clId="Web-{07D41404-948F-48BF-F635-CB0372CF643B}" dt="2023-02-19T14:36:04.711" v="102"/>
        <pc:sldMkLst>
          <pc:docMk/>
          <pc:sldMk cId="109857222" sldId="256"/>
        </pc:sldMkLst>
        <pc:spChg chg="mod ord">
          <ac:chgData name="estel.jennings@live.com" userId="S::urn:spo:guest#estel.jennings@live.com::" providerId="AD" clId="Web-{07D41404-948F-48BF-F635-CB0372CF643B}" dt="2023-02-19T14:36:04.711" v="102"/>
          <ac:spMkLst>
            <pc:docMk/>
            <pc:sldMk cId="109857222" sldId="256"/>
            <ac:spMk id="2" creationId="{00000000-0000-0000-0000-000000000000}"/>
          </ac:spMkLst>
        </pc:spChg>
        <pc:spChg chg="mod ord">
          <ac:chgData name="estel.jennings@live.com" userId="S::urn:spo:guest#estel.jennings@live.com::" providerId="AD" clId="Web-{07D41404-948F-48BF-F635-CB0372CF643B}" dt="2023-02-19T14:36:04.711" v="102"/>
          <ac:spMkLst>
            <pc:docMk/>
            <pc:sldMk cId="109857222" sldId="256"/>
            <ac:spMk id="3" creationId="{00000000-0000-0000-0000-000000000000}"/>
          </ac:spMkLst>
        </pc:spChg>
        <pc:spChg chg="add mod">
          <ac:chgData name="estel.jennings@live.com" userId="S::urn:spo:guest#estel.jennings@live.com::" providerId="AD" clId="Web-{07D41404-948F-48BF-F635-CB0372CF643B}" dt="2023-02-19T14:35:04.097" v="101" actId="20577"/>
          <ac:spMkLst>
            <pc:docMk/>
            <pc:sldMk cId="109857222" sldId="256"/>
            <ac:spMk id="5" creationId="{D79375A2-1D17-1AF4-379F-60FB8350B63B}"/>
          </ac:spMkLst>
        </pc:spChg>
        <pc:spChg chg="del">
          <ac:chgData name="estel.jennings@live.com" userId="S::urn:spo:guest#estel.jennings@live.com::" providerId="AD" clId="Web-{07D41404-948F-48BF-F635-CB0372CF643B}" dt="2023-02-19T14:36:04.711" v="102"/>
          <ac:spMkLst>
            <pc:docMk/>
            <pc:sldMk cId="109857222" sldId="256"/>
            <ac:spMk id="53" creationId="{DD8EACB7-D372-470B-B76E-A829D00310CD}"/>
          </ac:spMkLst>
        </pc:spChg>
        <pc:spChg chg="del">
          <ac:chgData name="estel.jennings@live.com" userId="S::urn:spo:guest#estel.jennings@live.com::" providerId="AD" clId="Web-{07D41404-948F-48BF-F635-CB0372CF643B}" dt="2023-02-19T14:36:04.711" v="102"/>
          <ac:spMkLst>
            <pc:docMk/>
            <pc:sldMk cId="109857222" sldId="256"/>
            <ac:spMk id="55" creationId="{FBE11A49-02A1-4D4C-9A49-CDF496B1094F}"/>
          </ac:spMkLst>
        </pc:spChg>
        <pc:grpChg chg="del">
          <ac:chgData name="estel.jennings@live.com" userId="S::urn:spo:guest#estel.jennings@live.com::" providerId="AD" clId="Web-{07D41404-948F-48BF-F635-CB0372CF643B}" dt="2023-02-19T14:36:04.711" v="102"/>
          <ac:grpSpMkLst>
            <pc:docMk/>
            <pc:sldMk cId="109857222" sldId="256"/>
            <ac:grpSpMk id="57" creationId="{F1732D3A-CFF0-45BE-AD79-F83D0272C6C6}"/>
          </ac:grpSpMkLst>
        </pc:grpChg>
      </pc:sldChg>
    </pc:docChg>
  </pc:docChgLst>
  <pc:docChgLst>
    <pc:chgData name="estel.jennings@live.com" userId="S::urn:spo:guest#estel.jennings@live.com::" providerId="AD" clId="Web-{B9D3D15C-14BA-3141-EBDE-5F92E36C7DC3}"/>
    <pc:docChg chg="modSld">
      <pc:chgData name="estel.jennings@live.com" userId="S::urn:spo:guest#estel.jennings@live.com::" providerId="AD" clId="Web-{B9D3D15C-14BA-3141-EBDE-5F92E36C7DC3}" dt="2023-02-19T16:48:08.734" v="15"/>
      <pc:docMkLst>
        <pc:docMk/>
      </pc:docMkLst>
      <pc:sldChg chg="modNotes">
        <pc:chgData name="estel.jennings@live.com" userId="S::urn:spo:guest#estel.jennings@live.com::" providerId="AD" clId="Web-{B9D3D15C-14BA-3141-EBDE-5F92E36C7DC3}" dt="2023-02-19T16:48:08.734" v="15"/>
        <pc:sldMkLst>
          <pc:docMk/>
          <pc:sldMk cId="109857222" sldId="256"/>
        </pc:sldMkLst>
      </pc:sldChg>
      <pc:sldChg chg="addSp delSp modSp modNotes">
        <pc:chgData name="estel.jennings@live.com" userId="S::urn:spo:guest#estel.jennings@live.com::" providerId="AD" clId="Web-{B9D3D15C-14BA-3141-EBDE-5F92E36C7DC3}" dt="2023-02-19T16:46:27.011" v="13" actId="14100"/>
        <pc:sldMkLst>
          <pc:docMk/>
          <pc:sldMk cId="3921100665" sldId="261"/>
        </pc:sldMkLst>
        <pc:spChg chg="mod ord">
          <ac:chgData name="estel.jennings@live.com" userId="S::urn:spo:guest#estel.jennings@live.com::" providerId="AD" clId="Web-{B9D3D15C-14BA-3141-EBDE-5F92E36C7DC3}" dt="2023-02-19T16:46:11.917" v="9"/>
          <ac:spMkLst>
            <pc:docMk/>
            <pc:sldMk cId="3921100665" sldId="261"/>
            <ac:spMk id="2" creationId="{3920E8CE-FD50-DDF8-9483-153202DEE3B3}"/>
          </ac:spMkLst>
        </pc:spChg>
        <pc:spChg chg="del mod">
          <ac:chgData name="estel.jennings@live.com" userId="S::urn:spo:guest#estel.jennings@live.com::" providerId="AD" clId="Web-{B9D3D15C-14BA-3141-EBDE-5F92E36C7DC3}" dt="2023-02-19T16:46:08.995" v="8"/>
          <ac:spMkLst>
            <pc:docMk/>
            <pc:sldMk cId="3921100665" sldId="261"/>
            <ac:spMk id="4" creationId="{5DF425B6-872E-8CE1-D790-38CB143F26F6}"/>
          </ac:spMkLst>
        </pc:spChg>
        <pc:spChg chg="mod">
          <ac:chgData name="estel.jennings@live.com" userId="S::urn:spo:guest#estel.jennings@live.com::" providerId="AD" clId="Web-{B9D3D15C-14BA-3141-EBDE-5F92E36C7DC3}" dt="2023-02-19T16:46:27.011" v="13" actId="14100"/>
          <ac:spMkLst>
            <pc:docMk/>
            <pc:sldMk cId="3921100665" sldId="261"/>
            <ac:spMk id="5" creationId="{66D5F02E-D98F-665C-7723-A326667B0C94}"/>
          </ac:spMkLst>
        </pc:spChg>
        <pc:spChg chg="add">
          <ac:chgData name="estel.jennings@live.com" userId="S::urn:spo:guest#estel.jennings@live.com::" providerId="AD" clId="Web-{B9D3D15C-14BA-3141-EBDE-5F92E36C7DC3}" dt="2023-02-19T16:46:11.917" v="9"/>
          <ac:spMkLst>
            <pc:docMk/>
            <pc:sldMk cId="3921100665" sldId="261"/>
            <ac:spMk id="38" creationId="{DE91395A-2D18-4AF6-A0AC-AAA7189FED11}"/>
          </ac:spMkLst>
        </pc:spChg>
        <pc:spChg chg="add">
          <ac:chgData name="estel.jennings@live.com" userId="S::urn:spo:guest#estel.jennings@live.com::" providerId="AD" clId="Web-{B9D3D15C-14BA-3141-EBDE-5F92E36C7DC3}" dt="2023-02-19T16:46:11.917" v="9"/>
          <ac:spMkLst>
            <pc:docMk/>
            <pc:sldMk cId="3921100665" sldId="261"/>
            <ac:spMk id="40" creationId="{A57352BE-A213-4040-BE8E-D4A925AD9DF8}"/>
          </ac:spMkLst>
        </pc:spChg>
        <pc:spChg chg="add">
          <ac:chgData name="estel.jennings@live.com" userId="S::urn:spo:guest#estel.jennings@live.com::" providerId="AD" clId="Web-{B9D3D15C-14BA-3141-EBDE-5F92E36C7DC3}" dt="2023-02-19T16:46:11.917" v="9"/>
          <ac:spMkLst>
            <pc:docMk/>
            <pc:sldMk cId="3921100665" sldId="261"/>
            <ac:spMk id="42" creationId="{35879851-1A1D-4246-AAA1-C484E858337D}"/>
          </ac:spMkLst>
        </pc:spChg>
        <pc:grpChg chg="add">
          <ac:chgData name="estel.jennings@live.com" userId="S::urn:spo:guest#estel.jennings@live.com::" providerId="AD" clId="Web-{B9D3D15C-14BA-3141-EBDE-5F92E36C7DC3}" dt="2023-02-19T16:46:11.917" v="9"/>
          <ac:grpSpMkLst>
            <pc:docMk/>
            <pc:sldMk cId="3921100665" sldId="261"/>
            <ac:grpSpMk id="10" creationId="{7398C59F-5A18-487B-91D6-B955AACF2E50}"/>
          </ac:grpSpMkLst>
        </pc:grpChg>
        <pc:grpChg chg="add">
          <ac:chgData name="estel.jennings@live.com" userId="S::urn:spo:guest#estel.jennings@live.com::" providerId="AD" clId="Web-{B9D3D15C-14BA-3141-EBDE-5F92E36C7DC3}" dt="2023-02-19T16:46:11.917" v="9"/>
          <ac:grpSpMkLst>
            <pc:docMk/>
            <pc:sldMk cId="3921100665" sldId="261"/>
            <ac:grpSpMk id="24" creationId="{520234FB-542E-4550-9C2F-1B56FD41A1CA}"/>
          </ac:grpSpMkLst>
        </pc:grpChg>
        <pc:picChg chg="add mod ord">
          <ac:chgData name="estel.jennings@live.com" userId="S::urn:spo:guest#estel.jennings@live.com::" providerId="AD" clId="Web-{B9D3D15C-14BA-3141-EBDE-5F92E36C7DC3}" dt="2023-02-19T16:46:11.917" v="9"/>
          <ac:picMkLst>
            <pc:docMk/>
            <pc:sldMk cId="3921100665" sldId="261"/>
            <ac:picMk id="3" creationId="{A55CD757-2BD8-CD51-87D9-6D1AA8B6BFC8}"/>
          </ac:picMkLst>
        </pc:picChg>
      </pc:sldChg>
    </pc:docChg>
  </pc:docChgLst>
  <pc:docChgLst>
    <pc:chgData name="estel.jennings@live.com" userId="S::urn:spo:guest#estel.jennings@live.com::" providerId="AD" clId="Web-{A10B73A5-8570-D9FB-2BE0-521BF0510D61}"/>
    <pc:docChg chg="modSld">
      <pc:chgData name="estel.jennings@live.com" userId="S::urn:spo:guest#estel.jennings@live.com::" providerId="AD" clId="Web-{A10B73A5-8570-D9FB-2BE0-521BF0510D61}" dt="2023-02-18T22:51:41.343" v="39"/>
      <pc:docMkLst>
        <pc:docMk/>
      </pc:docMkLst>
      <pc:sldChg chg="addSp delSp modSp mod setClrOvrMap">
        <pc:chgData name="estel.jennings@live.com" userId="S::urn:spo:guest#estel.jennings@live.com::" providerId="AD" clId="Web-{A10B73A5-8570-D9FB-2BE0-521BF0510D61}" dt="2023-02-18T22:51:41.343" v="39"/>
        <pc:sldMkLst>
          <pc:docMk/>
          <pc:sldMk cId="3921100665" sldId="261"/>
        </pc:sldMkLst>
        <pc:spChg chg="mod">
          <ac:chgData name="estel.jennings@live.com" userId="S::urn:spo:guest#estel.jennings@live.com::" providerId="AD" clId="Web-{A10B73A5-8570-D9FB-2BE0-521BF0510D61}" dt="2023-02-18T22:51:41.343" v="39"/>
          <ac:spMkLst>
            <pc:docMk/>
            <pc:sldMk cId="3921100665" sldId="261"/>
            <ac:spMk id="2" creationId="{3920E8CE-FD50-DDF8-9483-153202DEE3B3}"/>
          </ac:spMkLst>
        </pc:spChg>
        <pc:spChg chg="mod">
          <ac:chgData name="estel.jennings@live.com" userId="S::urn:spo:guest#estel.jennings@live.com::" providerId="AD" clId="Web-{A10B73A5-8570-D9FB-2BE0-521BF0510D61}" dt="2023-02-18T22:51:41.343" v="39"/>
          <ac:spMkLst>
            <pc:docMk/>
            <pc:sldMk cId="3921100665" sldId="261"/>
            <ac:spMk id="4" creationId="{5DF425B6-872E-8CE1-D790-38CB143F26F6}"/>
          </ac:spMkLst>
        </pc:spChg>
        <pc:spChg chg="add del mod">
          <ac:chgData name="estel.jennings@live.com" userId="S::urn:spo:guest#estel.jennings@live.com::" providerId="AD" clId="Web-{A10B73A5-8570-D9FB-2BE0-521BF0510D61}" dt="2023-02-18T22:51:28.436" v="38"/>
          <ac:spMkLst>
            <pc:docMk/>
            <pc:sldMk cId="3921100665" sldId="261"/>
            <ac:spMk id="5" creationId="{09C68D7B-8A6F-D906-C6E3-3A02AF1672F5}"/>
          </ac:spMkLst>
        </pc:spChg>
        <pc:spChg chg="del">
          <ac:chgData name="estel.jennings@live.com" userId="S::urn:spo:guest#estel.jennings@live.com::" providerId="AD" clId="Web-{A10B73A5-8570-D9FB-2BE0-521BF0510D61}" dt="2023-02-18T22:51:41.343" v="39"/>
          <ac:spMkLst>
            <pc:docMk/>
            <pc:sldMk cId="3921100665" sldId="261"/>
            <ac:spMk id="12" creationId="{9EB54D17-3792-403D-9127-495845021D2B}"/>
          </ac:spMkLst>
        </pc:spChg>
        <pc:spChg chg="del">
          <ac:chgData name="estel.jennings@live.com" userId="S::urn:spo:guest#estel.jennings@live.com::" providerId="AD" clId="Web-{A10B73A5-8570-D9FB-2BE0-521BF0510D61}" dt="2023-02-18T22:51:41.343" v="39"/>
          <ac:spMkLst>
            <pc:docMk/>
            <pc:sldMk cId="3921100665" sldId="261"/>
            <ac:spMk id="14" creationId="{51A01047-632B-4F57-9CDB-AA680D5BBB19}"/>
          </ac:spMkLst>
        </pc:spChg>
        <pc:spChg chg="del">
          <ac:chgData name="estel.jennings@live.com" userId="S::urn:spo:guest#estel.jennings@live.com::" providerId="AD" clId="Web-{A10B73A5-8570-D9FB-2BE0-521BF0510D61}" dt="2023-02-18T22:51:41.343" v="39"/>
          <ac:spMkLst>
            <pc:docMk/>
            <pc:sldMk cId="3921100665" sldId="261"/>
            <ac:spMk id="16" creationId="{48EF695B-E7DE-4164-862A-9CD06DFB0EC0}"/>
          </ac:spMkLst>
        </pc:spChg>
        <pc:spChg chg="add">
          <ac:chgData name="estel.jennings@live.com" userId="S::urn:spo:guest#estel.jennings@live.com::" providerId="AD" clId="Web-{A10B73A5-8570-D9FB-2BE0-521BF0510D61}" dt="2023-02-18T22:51:41.343" v="39"/>
          <ac:spMkLst>
            <pc:docMk/>
            <pc:sldMk cId="3921100665" sldId="261"/>
            <ac:spMk id="26" creationId="{9EB54D17-3792-403D-9127-495845021D2B}"/>
          </ac:spMkLst>
        </pc:spChg>
        <pc:spChg chg="add">
          <ac:chgData name="estel.jennings@live.com" userId="S::urn:spo:guest#estel.jennings@live.com::" providerId="AD" clId="Web-{A10B73A5-8570-D9FB-2BE0-521BF0510D61}" dt="2023-02-18T22:51:41.343" v="39"/>
          <ac:spMkLst>
            <pc:docMk/>
            <pc:sldMk cId="3921100665" sldId="261"/>
            <ac:spMk id="28" creationId="{C07271E9-21F4-400B-84B6-052EAFCFE540}"/>
          </ac:spMkLst>
        </pc:spChg>
        <pc:spChg chg="add">
          <ac:chgData name="estel.jennings@live.com" userId="S::urn:spo:guest#estel.jennings@live.com::" providerId="AD" clId="Web-{A10B73A5-8570-D9FB-2BE0-521BF0510D61}" dt="2023-02-18T22:51:41.343" v="39"/>
          <ac:spMkLst>
            <pc:docMk/>
            <pc:sldMk cId="3921100665" sldId="261"/>
            <ac:spMk id="30" creationId="{3E3D78ED-34B7-4F8E-8377-994DCAD3C852}"/>
          </ac:spMkLst>
        </pc:spChg>
        <pc:grpChg chg="del">
          <ac:chgData name="estel.jennings@live.com" userId="S::urn:spo:guest#estel.jennings@live.com::" providerId="AD" clId="Web-{A10B73A5-8570-D9FB-2BE0-521BF0510D61}" dt="2023-02-18T22:51:41.343" v="39"/>
          <ac:grpSpMkLst>
            <pc:docMk/>
            <pc:sldMk cId="3921100665" sldId="261"/>
            <ac:grpSpMk id="18" creationId="{D5ADB088-C125-457F-9C61-DFE21DCEF4A5}"/>
          </ac:grpSpMkLst>
        </pc:grpChg>
        <pc:grpChg chg="add">
          <ac:chgData name="estel.jennings@live.com" userId="S::urn:spo:guest#estel.jennings@live.com::" providerId="AD" clId="Web-{A10B73A5-8570-D9FB-2BE0-521BF0510D61}" dt="2023-02-18T22:51:41.343" v="39"/>
          <ac:grpSpMkLst>
            <pc:docMk/>
            <pc:sldMk cId="3921100665" sldId="261"/>
            <ac:grpSpMk id="32" creationId="{A1527245-C5C2-4BD3-8317-C4D6D7A10213}"/>
          </ac:grpSpMkLst>
        </pc:grpChg>
        <pc:picChg chg="add mod ord">
          <ac:chgData name="estel.jennings@live.com" userId="S::urn:spo:guest#estel.jennings@live.com::" providerId="AD" clId="Web-{A10B73A5-8570-D9FB-2BE0-521BF0510D61}" dt="2023-02-18T22:51:41.343" v="39"/>
          <ac:picMkLst>
            <pc:docMk/>
            <pc:sldMk cId="3921100665" sldId="261"/>
            <ac:picMk id="6" creationId="{FDF246CA-4510-6DFA-F825-18B5D8EFCE75}"/>
          </ac:picMkLst>
        </pc:picChg>
        <pc:picChg chg="del">
          <ac:chgData name="estel.jennings@live.com" userId="S::urn:spo:guest#estel.jennings@live.com::" providerId="AD" clId="Web-{A10B73A5-8570-D9FB-2BE0-521BF0510D61}" dt="2023-02-18T22:51:24.155" v="37"/>
          <ac:picMkLst>
            <pc:docMk/>
            <pc:sldMk cId="3921100665" sldId="261"/>
            <ac:picMk id="7" creationId="{F4E294A1-47C9-B3C5-7F0D-0473D4E66AC9}"/>
          </ac:picMkLst>
        </pc:picChg>
      </pc:sldChg>
      <pc:sldChg chg="modNotes">
        <pc:chgData name="estel.jennings@live.com" userId="S::urn:spo:guest#estel.jennings@live.com::" providerId="AD" clId="Web-{A10B73A5-8570-D9FB-2BE0-521BF0510D61}" dt="2023-02-18T22:44:16.718" v="36"/>
        <pc:sldMkLst>
          <pc:docMk/>
          <pc:sldMk cId="931912284" sldId="262"/>
        </pc:sldMkLst>
      </pc:sldChg>
    </pc:docChg>
  </pc:docChgLst>
  <pc:docChgLst>
    <pc:chgData name="Katie Pettitt (2127724)" userId="S::2127724@student.uwtsd.ac.uk::c0c8810b-1965-4682-910f-559c26271d64" providerId="AD" clId="Web-{4375ED81-40F0-6CD0-702B-A94ABFC6A749}"/>
    <pc:docChg chg="modSld">
      <pc:chgData name="Katie Pettitt (2127724)" userId="S::2127724@student.uwtsd.ac.uk::c0c8810b-1965-4682-910f-559c26271d64" providerId="AD" clId="Web-{4375ED81-40F0-6CD0-702B-A94ABFC6A749}" dt="2023-02-20T00:56:45.242" v="175" actId="14100"/>
      <pc:docMkLst>
        <pc:docMk/>
      </pc:docMkLst>
      <pc:sldChg chg="modNotes">
        <pc:chgData name="Katie Pettitt (2127724)" userId="S::2127724@student.uwtsd.ac.uk::c0c8810b-1965-4682-910f-559c26271d64" providerId="AD" clId="Web-{4375ED81-40F0-6CD0-702B-A94ABFC6A749}" dt="2023-02-20T00:05:30.769" v="14"/>
        <pc:sldMkLst>
          <pc:docMk/>
          <pc:sldMk cId="3040795499" sldId="258"/>
        </pc:sldMkLst>
      </pc:sldChg>
      <pc:sldChg chg="modSp">
        <pc:chgData name="Katie Pettitt (2127724)" userId="S::2127724@student.uwtsd.ac.uk::c0c8810b-1965-4682-910f-559c26271d64" providerId="AD" clId="Web-{4375ED81-40F0-6CD0-702B-A94ABFC6A749}" dt="2023-02-20T00:48:01.198" v="105" actId="20577"/>
        <pc:sldMkLst>
          <pc:docMk/>
          <pc:sldMk cId="2011259684" sldId="260"/>
        </pc:sldMkLst>
        <pc:spChg chg="mod">
          <ac:chgData name="Katie Pettitt (2127724)" userId="S::2127724@student.uwtsd.ac.uk::c0c8810b-1965-4682-910f-559c26271d64" providerId="AD" clId="Web-{4375ED81-40F0-6CD0-702B-A94ABFC6A749}" dt="2023-02-20T00:48:01.198" v="105" actId="20577"/>
          <ac:spMkLst>
            <pc:docMk/>
            <pc:sldMk cId="2011259684" sldId="260"/>
            <ac:spMk id="35" creationId="{70984735-841A-8405-029B-98B9F62B2F29}"/>
          </ac:spMkLst>
        </pc:spChg>
      </pc:sldChg>
      <pc:sldChg chg="addSp delSp modSp mod delDesignElem chgLayout">
        <pc:chgData name="Katie Pettitt (2127724)" userId="S::2127724@student.uwtsd.ac.uk::c0c8810b-1965-4682-910f-559c26271d64" providerId="AD" clId="Web-{4375ED81-40F0-6CD0-702B-A94ABFC6A749}" dt="2023-02-20T00:56:45.242" v="175" actId="14100"/>
        <pc:sldMkLst>
          <pc:docMk/>
          <pc:sldMk cId="3921100665" sldId="261"/>
        </pc:sldMkLst>
        <pc:spChg chg="mod ord">
          <ac:chgData name="Katie Pettitt (2127724)" userId="S::2127724@student.uwtsd.ac.uk::c0c8810b-1965-4682-910f-559c26271d64" providerId="AD" clId="Web-{4375ED81-40F0-6CD0-702B-A94ABFC6A749}" dt="2023-02-20T00:50:34.046" v="109"/>
          <ac:spMkLst>
            <pc:docMk/>
            <pc:sldMk cId="3921100665" sldId="261"/>
            <ac:spMk id="2" creationId="{3920E8CE-FD50-DDF8-9483-153202DEE3B3}"/>
          </ac:spMkLst>
        </pc:spChg>
        <pc:spChg chg="mod ord">
          <ac:chgData name="Katie Pettitt (2127724)" userId="S::2127724@student.uwtsd.ac.uk::c0c8810b-1965-4682-910f-559c26271d64" providerId="AD" clId="Web-{4375ED81-40F0-6CD0-702B-A94ABFC6A749}" dt="2023-02-20T00:56:21.289" v="171" actId="14100"/>
          <ac:spMkLst>
            <pc:docMk/>
            <pc:sldMk cId="3921100665" sldId="261"/>
            <ac:spMk id="5" creationId="{66D5F02E-D98F-665C-7723-A326667B0C94}"/>
          </ac:spMkLst>
        </pc:spChg>
        <pc:spChg chg="del">
          <ac:chgData name="Katie Pettitt (2127724)" userId="S::2127724@student.uwtsd.ac.uk::c0c8810b-1965-4682-910f-559c26271d64" providerId="AD" clId="Web-{4375ED81-40F0-6CD0-702B-A94ABFC6A749}" dt="2023-02-20T00:50:15.045" v="108"/>
          <ac:spMkLst>
            <pc:docMk/>
            <pc:sldMk cId="3921100665" sldId="261"/>
            <ac:spMk id="38" creationId="{DE91395A-2D18-4AF6-A0AC-AAA7189FED11}"/>
          </ac:spMkLst>
        </pc:spChg>
        <pc:spChg chg="del">
          <ac:chgData name="Katie Pettitt (2127724)" userId="S::2127724@student.uwtsd.ac.uk::c0c8810b-1965-4682-910f-559c26271d64" providerId="AD" clId="Web-{4375ED81-40F0-6CD0-702B-A94ABFC6A749}" dt="2023-02-20T00:50:15.045" v="108"/>
          <ac:spMkLst>
            <pc:docMk/>
            <pc:sldMk cId="3921100665" sldId="261"/>
            <ac:spMk id="40" creationId="{A57352BE-A213-4040-BE8E-D4A925AD9DF8}"/>
          </ac:spMkLst>
        </pc:spChg>
        <pc:spChg chg="del">
          <ac:chgData name="Katie Pettitt (2127724)" userId="S::2127724@student.uwtsd.ac.uk::c0c8810b-1965-4682-910f-559c26271d64" providerId="AD" clId="Web-{4375ED81-40F0-6CD0-702B-A94ABFC6A749}" dt="2023-02-20T00:50:15.045" v="108"/>
          <ac:spMkLst>
            <pc:docMk/>
            <pc:sldMk cId="3921100665" sldId="261"/>
            <ac:spMk id="42" creationId="{35879851-1A1D-4246-AAA1-C484E858337D}"/>
          </ac:spMkLst>
        </pc:spChg>
        <pc:spChg chg="add">
          <ac:chgData name="Katie Pettitt (2127724)" userId="S::2127724@student.uwtsd.ac.uk::c0c8810b-1965-4682-910f-559c26271d64" providerId="AD" clId="Web-{4375ED81-40F0-6CD0-702B-A94ABFC6A749}" dt="2023-02-20T00:50:34.046" v="109"/>
          <ac:spMkLst>
            <pc:docMk/>
            <pc:sldMk cId="3921100665" sldId="261"/>
            <ac:spMk id="47" creationId="{DE91395A-2D18-4AF6-A0AC-AAA7189FED11}"/>
          </ac:spMkLst>
        </pc:spChg>
        <pc:spChg chg="add">
          <ac:chgData name="Katie Pettitt (2127724)" userId="S::2127724@student.uwtsd.ac.uk::c0c8810b-1965-4682-910f-559c26271d64" providerId="AD" clId="Web-{4375ED81-40F0-6CD0-702B-A94ABFC6A749}" dt="2023-02-20T00:50:34.046" v="109"/>
          <ac:spMkLst>
            <pc:docMk/>
            <pc:sldMk cId="3921100665" sldId="261"/>
            <ac:spMk id="48" creationId="{A57352BE-A213-4040-BE8E-D4A925AD9DF8}"/>
          </ac:spMkLst>
        </pc:spChg>
        <pc:spChg chg="add">
          <ac:chgData name="Katie Pettitt (2127724)" userId="S::2127724@student.uwtsd.ac.uk::c0c8810b-1965-4682-910f-559c26271d64" providerId="AD" clId="Web-{4375ED81-40F0-6CD0-702B-A94ABFC6A749}" dt="2023-02-20T00:50:34.046" v="109"/>
          <ac:spMkLst>
            <pc:docMk/>
            <pc:sldMk cId="3921100665" sldId="261"/>
            <ac:spMk id="49" creationId="{35879851-1A1D-4246-AAA1-C484E858337D}"/>
          </ac:spMkLst>
        </pc:spChg>
        <pc:grpChg chg="add">
          <ac:chgData name="Katie Pettitt (2127724)" userId="S::2127724@student.uwtsd.ac.uk::c0c8810b-1965-4682-910f-559c26271d64" providerId="AD" clId="Web-{4375ED81-40F0-6CD0-702B-A94ABFC6A749}" dt="2023-02-20T00:50:34.046" v="109"/>
          <ac:grpSpMkLst>
            <pc:docMk/>
            <pc:sldMk cId="3921100665" sldId="261"/>
            <ac:grpSpMk id="8" creationId="{7398C59F-5A18-487B-91D6-B955AACF2E50}"/>
          </ac:grpSpMkLst>
        </pc:grpChg>
        <pc:grpChg chg="del">
          <ac:chgData name="Katie Pettitt (2127724)" userId="S::2127724@student.uwtsd.ac.uk::c0c8810b-1965-4682-910f-559c26271d64" providerId="AD" clId="Web-{4375ED81-40F0-6CD0-702B-A94ABFC6A749}" dt="2023-02-20T00:50:15.045" v="108"/>
          <ac:grpSpMkLst>
            <pc:docMk/>
            <pc:sldMk cId="3921100665" sldId="261"/>
            <ac:grpSpMk id="10" creationId="{7398C59F-5A18-487B-91D6-B955AACF2E50}"/>
          </ac:grpSpMkLst>
        </pc:grpChg>
        <pc:grpChg chg="del">
          <ac:chgData name="Katie Pettitt (2127724)" userId="S::2127724@student.uwtsd.ac.uk::c0c8810b-1965-4682-910f-559c26271d64" providerId="AD" clId="Web-{4375ED81-40F0-6CD0-702B-A94ABFC6A749}" dt="2023-02-20T00:50:15.045" v="108"/>
          <ac:grpSpMkLst>
            <pc:docMk/>
            <pc:sldMk cId="3921100665" sldId="261"/>
            <ac:grpSpMk id="24" creationId="{520234FB-542E-4550-9C2F-1B56FD41A1CA}"/>
          </ac:grpSpMkLst>
        </pc:grpChg>
        <pc:grpChg chg="add">
          <ac:chgData name="Katie Pettitt (2127724)" userId="S::2127724@student.uwtsd.ac.uk::c0c8810b-1965-4682-910f-559c26271d64" providerId="AD" clId="Web-{4375ED81-40F0-6CD0-702B-A94ABFC6A749}" dt="2023-02-20T00:50:34.046" v="109"/>
          <ac:grpSpMkLst>
            <pc:docMk/>
            <pc:sldMk cId="3921100665" sldId="261"/>
            <ac:grpSpMk id="41" creationId="{520234FB-542E-4550-9C2F-1B56FD41A1CA}"/>
          </ac:grpSpMkLst>
        </pc:grpChg>
        <pc:picChg chg="mod ord">
          <ac:chgData name="Katie Pettitt (2127724)" userId="S::2127724@student.uwtsd.ac.uk::c0c8810b-1965-4682-910f-559c26271d64" providerId="AD" clId="Web-{4375ED81-40F0-6CD0-702B-A94ABFC6A749}" dt="2023-02-20T00:56:45.242" v="175" actId="14100"/>
          <ac:picMkLst>
            <pc:docMk/>
            <pc:sldMk cId="3921100665" sldId="261"/>
            <ac:picMk id="3" creationId="{A55CD757-2BD8-CD51-87D9-6D1AA8B6BFC8}"/>
          </ac:picMkLst>
        </pc:picChg>
      </pc:sldChg>
      <pc:sldChg chg="modNotes">
        <pc:chgData name="Katie Pettitt (2127724)" userId="S::2127724@student.uwtsd.ac.uk::c0c8810b-1965-4682-910f-559c26271d64" providerId="AD" clId="Web-{4375ED81-40F0-6CD0-702B-A94ABFC6A749}" dt="2023-02-20T00:00:20.401" v="9"/>
        <pc:sldMkLst>
          <pc:docMk/>
          <pc:sldMk cId="931912284" sldId="262"/>
        </pc:sldMkLst>
      </pc:sldChg>
      <pc:sldChg chg="modSp">
        <pc:chgData name="Katie Pettitt (2127724)" userId="S::2127724@student.uwtsd.ac.uk::c0c8810b-1965-4682-910f-559c26271d64" providerId="AD" clId="Web-{4375ED81-40F0-6CD0-702B-A94ABFC6A749}" dt="2023-02-20T00:49:18.591" v="107" actId="20577"/>
        <pc:sldMkLst>
          <pc:docMk/>
          <pc:sldMk cId="734899864" sldId="263"/>
        </pc:sldMkLst>
        <pc:spChg chg="mod">
          <ac:chgData name="Katie Pettitt (2127724)" userId="S::2127724@student.uwtsd.ac.uk::c0c8810b-1965-4682-910f-559c26271d64" providerId="AD" clId="Web-{4375ED81-40F0-6CD0-702B-A94ABFC6A749}" dt="2023-02-20T00:49:18.591" v="107" actId="20577"/>
          <ac:spMkLst>
            <pc:docMk/>
            <pc:sldMk cId="734899864" sldId="263"/>
            <ac:spMk id="3" creationId="{657D9250-8134-F00A-C966-D3F0CCF0D589}"/>
          </ac:spMkLst>
        </pc:spChg>
      </pc:sldChg>
    </pc:docChg>
  </pc:docChgLst>
  <pc:docChgLst>
    <pc:chgData name="Katie Pettitt (2127724)" userId="S::2127724@student.uwtsd.ac.uk::c0c8810b-1965-4682-910f-559c26271d64" providerId="AD" clId="Web-{AD16C28F-718A-BF73-0F19-FBE153878592}"/>
    <pc:docChg chg="modSld sldOrd">
      <pc:chgData name="Katie Pettitt (2127724)" userId="S::2127724@student.uwtsd.ac.uk::c0c8810b-1965-4682-910f-559c26271d64" providerId="AD" clId="Web-{AD16C28F-718A-BF73-0F19-FBE153878592}" dt="2023-02-19T19:50:17.331" v="8" actId="20577"/>
      <pc:docMkLst>
        <pc:docMk/>
      </pc:docMkLst>
      <pc:sldChg chg="modSp">
        <pc:chgData name="Katie Pettitt (2127724)" userId="S::2127724@student.uwtsd.ac.uk::c0c8810b-1965-4682-910f-559c26271d64" providerId="AD" clId="Web-{AD16C28F-718A-BF73-0F19-FBE153878592}" dt="2023-02-19T19:44:52.527" v="5" actId="20577"/>
        <pc:sldMkLst>
          <pc:docMk/>
          <pc:sldMk cId="1689341511" sldId="259"/>
        </pc:sldMkLst>
        <pc:spChg chg="mod">
          <ac:chgData name="Katie Pettitt (2127724)" userId="S::2127724@student.uwtsd.ac.uk::c0c8810b-1965-4682-910f-559c26271d64" providerId="AD" clId="Web-{AD16C28F-718A-BF73-0F19-FBE153878592}" dt="2023-02-19T19:44:52.527" v="5" actId="20577"/>
          <ac:spMkLst>
            <pc:docMk/>
            <pc:sldMk cId="1689341511" sldId="259"/>
            <ac:spMk id="4" creationId="{1D2E4FF6-6953-C1BD-707C-15E39EA777D1}"/>
          </ac:spMkLst>
        </pc:spChg>
      </pc:sldChg>
      <pc:sldChg chg="modSp ord">
        <pc:chgData name="Katie Pettitt (2127724)" userId="S::2127724@student.uwtsd.ac.uk::c0c8810b-1965-4682-910f-559c26271d64" providerId="AD" clId="Web-{AD16C28F-718A-BF73-0F19-FBE153878592}" dt="2023-02-19T19:50:17.331" v="8" actId="20577"/>
        <pc:sldMkLst>
          <pc:docMk/>
          <pc:sldMk cId="3921100665" sldId="261"/>
        </pc:sldMkLst>
        <pc:spChg chg="mod">
          <ac:chgData name="Katie Pettitt (2127724)" userId="S::2127724@student.uwtsd.ac.uk::c0c8810b-1965-4682-910f-559c26271d64" providerId="AD" clId="Web-{AD16C28F-718A-BF73-0F19-FBE153878592}" dt="2023-02-19T19:50:17.331" v="8" actId="20577"/>
          <ac:spMkLst>
            <pc:docMk/>
            <pc:sldMk cId="3921100665" sldId="261"/>
            <ac:spMk id="5" creationId="{66D5F02E-D98F-665C-7723-A326667B0C94}"/>
          </ac:spMkLst>
        </pc:spChg>
      </pc:sldChg>
    </pc:docChg>
  </pc:docChgLst>
  <pc:docChgLst>
    <pc:chgData name="Katie Pettitt (2127724)" userId="S::2127724@student.uwtsd.ac.uk::c0c8810b-1965-4682-910f-559c26271d64" providerId="AD" clId="Web-{0D43D48C-924E-1485-CCE9-BF97A21DDAF2}"/>
    <pc:docChg chg="modSld">
      <pc:chgData name="Katie Pettitt (2127724)" userId="S::2127724@student.uwtsd.ac.uk::c0c8810b-1965-4682-910f-559c26271d64" providerId="AD" clId="Web-{0D43D48C-924E-1485-CCE9-BF97A21DDAF2}" dt="2023-02-19T23:51:07.823" v="579"/>
      <pc:docMkLst>
        <pc:docMk/>
      </pc:docMkLst>
      <pc:sldChg chg="modSp">
        <pc:chgData name="Katie Pettitt (2127724)" userId="S::2127724@student.uwtsd.ac.uk::c0c8810b-1965-4682-910f-559c26271d64" providerId="AD" clId="Web-{0D43D48C-924E-1485-CCE9-BF97A21DDAF2}" dt="2023-02-19T22:26:29.413" v="160" actId="20577"/>
        <pc:sldMkLst>
          <pc:docMk/>
          <pc:sldMk cId="109857222" sldId="256"/>
        </pc:sldMkLst>
        <pc:spChg chg="mod">
          <ac:chgData name="Katie Pettitt (2127724)" userId="S::2127724@student.uwtsd.ac.uk::c0c8810b-1965-4682-910f-559c26271d64" providerId="AD" clId="Web-{0D43D48C-924E-1485-CCE9-BF97A21DDAF2}" dt="2023-02-19T22:26:29.413" v="160" actId="20577"/>
          <ac:spMkLst>
            <pc:docMk/>
            <pc:sldMk cId="109857222" sldId="256"/>
            <ac:spMk id="7" creationId="{0271BC14-6BAD-DD7A-A21C-EE21168D80D2}"/>
          </ac:spMkLst>
        </pc:spChg>
      </pc:sldChg>
      <pc:sldChg chg="addSp modSp">
        <pc:chgData name="Katie Pettitt (2127724)" userId="S::2127724@student.uwtsd.ac.uk::c0c8810b-1965-4682-910f-559c26271d64" providerId="AD" clId="Web-{0D43D48C-924E-1485-CCE9-BF97A21DDAF2}" dt="2023-02-19T23:37:53.711" v="578"/>
        <pc:sldMkLst>
          <pc:docMk/>
          <pc:sldMk cId="3040795499" sldId="258"/>
        </pc:sldMkLst>
        <pc:spChg chg="mod">
          <ac:chgData name="Katie Pettitt (2127724)" userId="S::2127724@student.uwtsd.ac.uk::c0c8810b-1965-4682-910f-559c26271d64" providerId="AD" clId="Web-{0D43D48C-924E-1485-CCE9-BF97A21DDAF2}" dt="2023-02-19T23:30:26.887" v="564" actId="20577"/>
          <ac:spMkLst>
            <pc:docMk/>
            <pc:sldMk cId="3040795499" sldId="258"/>
            <ac:spMk id="6" creationId="{27B0D4BE-EB64-AE47-7299-4895349DDE18}"/>
          </ac:spMkLst>
        </pc:spChg>
        <pc:picChg chg="add mod">
          <ac:chgData name="Katie Pettitt (2127724)" userId="S::2127724@student.uwtsd.ac.uk::c0c8810b-1965-4682-910f-559c26271d64" providerId="AD" clId="Web-{0D43D48C-924E-1485-CCE9-BF97A21DDAF2}" dt="2023-02-19T23:37:53.711" v="578"/>
          <ac:picMkLst>
            <pc:docMk/>
            <pc:sldMk cId="3040795499" sldId="258"/>
            <ac:picMk id="3" creationId="{9440BAA6-2ECC-51E6-038B-7E09112C5E26}"/>
          </ac:picMkLst>
        </pc:picChg>
      </pc:sldChg>
      <pc:sldChg chg="modSp">
        <pc:chgData name="Katie Pettitt (2127724)" userId="S::2127724@student.uwtsd.ac.uk::c0c8810b-1965-4682-910f-559c26271d64" providerId="AD" clId="Web-{0D43D48C-924E-1485-CCE9-BF97A21DDAF2}" dt="2023-02-19T22:29:20.988" v="180" actId="20577"/>
        <pc:sldMkLst>
          <pc:docMk/>
          <pc:sldMk cId="2011259684" sldId="260"/>
        </pc:sldMkLst>
        <pc:spChg chg="mod">
          <ac:chgData name="Katie Pettitt (2127724)" userId="S::2127724@student.uwtsd.ac.uk::c0c8810b-1965-4682-910f-559c26271d64" providerId="AD" clId="Web-{0D43D48C-924E-1485-CCE9-BF97A21DDAF2}" dt="2023-02-19T22:29:20.988" v="180" actId="20577"/>
          <ac:spMkLst>
            <pc:docMk/>
            <pc:sldMk cId="2011259684" sldId="260"/>
            <ac:spMk id="35" creationId="{70984735-841A-8405-029B-98B9F62B2F29}"/>
          </ac:spMkLst>
        </pc:spChg>
      </pc:sldChg>
      <pc:sldChg chg="modSp modNotes">
        <pc:chgData name="Katie Pettitt (2127724)" userId="S::2127724@student.uwtsd.ac.uk::c0c8810b-1965-4682-910f-559c26271d64" providerId="AD" clId="Web-{0D43D48C-924E-1485-CCE9-BF97A21DDAF2}" dt="2023-02-19T23:29:27.011" v="537"/>
        <pc:sldMkLst>
          <pc:docMk/>
          <pc:sldMk cId="3921100665" sldId="261"/>
        </pc:sldMkLst>
        <pc:spChg chg="mod">
          <ac:chgData name="Katie Pettitt (2127724)" userId="S::2127724@student.uwtsd.ac.uk::c0c8810b-1965-4682-910f-559c26271d64" providerId="AD" clId="Web-{0D43D48C-924E-1485-CCE9-BF97A21DDAF2}" dt="2023-02-19T23:23:06.564" v="528" actId="20577"/>
          <ac:spMkLst>
            <pc:docMk/>
            <pc:sldMk cId="3921100665" sldId="261"/>
            <ac:spMk id="5" creationId="{66D5F02E-D98F-665C-7723-A326667B0C94}"/>
          </ac:spMkLst>
        </pc:spChg>
        <pc:picChg chg="mod">
          <ac:chgData name="Katie Pettitt (2127724)" userId="S::2127724@student.uwtsd.ac.uk::c0c8810b-1965-4682-910f-559c26271d64" providerId="AD" clId="Web-{0D43D48C-924E-1485-CCE9-BF97A21DDAF2}" dt="2023-02-19T20:38:03.386" v="95" actId="14100"/>
          <ac:picMkLst>
            <pc:docMk/>
            <pc:sldMk cId="3921100665" sldId="261"/>
            <ac:picMk id="3" creationId="{A55CD757-2BD8-CD51-87D9-6D1AA8B6BFC8}"/>
          </ac:picMkLst>
        </pc:picChg>
      </pc:sldChg>
      <pc:sldChg chg="modSp modNotes">
        <pc:chgData name="Katie Pettitt (2127724)" userId="S::2127724@student.uwtsd.ac.uk::c0c8810b-1965-4682-910f-559c26271d64" providerId="AD" clId="Web-{0D43D48C-924E-1485-CCE9-BF97A21DDAF2}" dt="2023-02-19T23:51:07.823" v="579"/>
        <pc:sldMkLst>
          <pc:docMk/>
          <pc:sldMk cId="931912284" sldId="262"/>
        </pc:sldMkLst>
        <pc:spChg chg="mod">
          <ac:chgData name="Katie Pettitt (2127724)" userId="S::2127724@student.uwtsd.ac.uk::c0c8810b-1965-4682-910f-559c26271d64" providerId="AD" clId="Web-{0D43D48C-924E-1485-CCE9-BF97A21DDAF2}" dt="2023-02-19T23:31:01.200" v="577" actId="20577"/>
          <ac:spMkLst>
            <pc:docMk/>
            <pc:sldMk cId="931912284" sldId="262"/>
            <ac:spMk id="4" creationId="{81415E61-F009-C37D-D31F-5D1C390FDEDA}"/>
          </ac:spMkLst>
        </pc:spChg>
      </pc:sldChg>
      <pc:sldChg chg="modSp">
        <pc:chgData name="Katie Pettitt (2127724)" userId="S::2127724@student.uwtsd.ac.uk::c0c8810b-1965-4682-910f-559c26271d64" providerId="AD" clId="Web-{0D43D48C-924E-1485-CCE9-BF97A21DDAF2}" dt="2023-02-19T20:23:50.488" v="45" actId="20577"/>
        <pc:sldMkLst>
          <pc:docMk/>
          <pc:sldMk cId="734899864" sldId="263"/>
        </pc:sldMkLst>
        <pc:spChg chg="mod">
          <ac:chgData name="Katie Pettitt (2127724)" userId="S::2127724@student.uwtsd.ac.uk::c0c8810b-1965-4682-910f-559c26271d64" providerId="AD" clId="Web-{0D43D48C-924E-1485-CCE9-BF97A21DDAF2}" dt="2023-02-19T20:23:50.488" v="45" actId="20577"/>
          <ac:spMkLst>
            <pc:docMk/>
            <pc:sldMk cId="734899864" sldId="263"/>
            <ac:spMk id="2" creationId="{92C65390-D513-79BC-519E-0E865AC9D8E6}"/>
          </ac:spMkLst>
        </pc:spChg>
      </pc:sldChg>
    </pc:docChg>
  </pc:docChgLst>
  <pc:docChgLst>
    <pc:chgData name="estel.jennings@live.com" userId="S::urn:spo:guest#estel.jennings@live.com::" providerId="AD" clId="Web-{24774B53-7501-0FD1-5DC2-8887FD57CE27}"/>
    <pc:docChg chg="addSld modSld sldOrd addMainMaster delMainMaster">
      <pc:chgData name="estel.jennings@live.com" userId="S::urn:spo:guest#estel.jennings@live.com::" providerId="AD" clId="Web-{24774B53-7501-0FD1-5DC2-8887FD57CE27}" dt="2023-02-19T15:28:33.493" v="466" actId="20577"/>
      <pc:docMkLst>
        <pc:docMk/>
      </pc:docMkLst>
      <pc:sldChg chg="addSp delSp modSp mod setBg modClrScheme delAnim chgLayout">
        <pc:chgData name="estel.jennings@live.com" userId="S::urn:spo:guest#estel.jennings@live.com::" providerId="AD" clId="Web-{24774B53-7501-0FD1-5DC2-8887FD57CE27}" dt="2023-02-19T15:28:33.493" v="466" actId="20577"/>
        <pc:sldMkLst>
          <pc:docMk/>
          <pc:sldMk cId="109857222" sldId="256"/>
        </pc:sldMkLst>
        <pc:spChg chg="mod ord">
          <ac:chgData name="estel.jennings@live.com" userId="S::urn:spo:guest#estel.jennings@live.com::" providerId="AD" clId="Web-{24774B53-7501-0FD1-5DC2-8887FD57CE27}" dt="2023-02-19T15:20:05.560" v="350"/>
          <ac:spMkLst>
            <pc:docMk/>
            <pc:sldMk cId="109857222" sldId="256"/>
            <ac:spMk id="2" creationId="{00000000-0000-0000-0000-000000000000}"/>
          </ac:spMkLst>
        </pc:spChg>
        <pc:spChg chg="del mod">
          <ac:chgData name="estel.jennings@live.com" userId="S::urn:spo:guest#estel.jennings@live.com::" providerId="AD" clId="Web-{24774B53-7501-0FD1-5DC2-8887FD57CE27}" dt="2023-02-19T14:41:25.468" v="2"/>
          <ac:spMkLst>
            <pc:docMk/>
            <pc:sldMk cId="109857222" sldId="256"/>
            <ac:spMk id="3" creationId="{00000000-0000-0000-0000-000000000000}"/>
          </ac:spMkLst>
        </pc:spChg>
        <pc:spChg chg="mod">
          <ac:chgData name="estel.jennings@live.com" userId="S::urn:spo:guest#estel.jennings@live.com::" providerId="AD" clId="Web-{24774B53-7501-0FD1-5DC2-8887FD57CE27}" dt="2023-02-19T15:20:05.560" v="350"/>
          <ac:spMkLst>
            <pc:docMk/>
            <pc:sldMk cId="109857222" sldId="256"/>
            <ac:spMk id="5" creationId="{D79375A2-1D17-1AF4-379F-60FB8350B63B}"/>
          </ac:spMkLst>
        </pc:spChg>
        <pc:spChg chg="add">
          <ac:chgData name="estel.jennings@live.com" userId="S::urn:spo:guest#estel.jennings@live.com::" providerId="AD" clId="Web-{24774B53-7501-0FD1-5DC2-8887FD57CE27}" dt="2023-02-19T14:42:35.689" v="6"/>
          <ac:spMkLst>
            <pc:docMk/>
            <pc:sldMk cId="109857222" sldId="256"/>
            <ac:spMk id="6" creationId="{23DE03B5-D790-FE0C-D02A-CEE74BF5D5B7}"/>
          </ac:spMkLst>
        </pc:spChg>
        <pc:spChg chg="add mod">
          <ac:chgData name="estel.jennings@live.com" userId="S::urn:spo:guest#estel.jennings@live.com::" providerId="AD" clId="Web-{24774B53-7501-0FD1-5DC2-8887FD57CE27}" dt="2023-02-19T15:28:33.493" v="466" actId="20577"/>
          <ac:spMkLst>
            <pc:docMk/>
            <pc:sldMk cId="109857222" sldId="256"/>
            <ac:spMk id="7" creationId="{0271BC14-6BAD-DD7A-A21C-EE21168D80D2}"/>
          </ac:spMkLst>
        </pc:spChg>
        <pc:spChg chg="add">
          <ac:chgData name="estel.jennings@live.com" userId="S::urn:spo:guest#estel.jennings@live.com::" providerId="AD" clId="Web-{24774B53-7501-0FD1-5DC2-8887FD57CE27}" dt="2023-02-19T15:20:05.560" v="350"/>
          <ac:spMkLst>
            <pc:docMk/>
            <pc:sldMk cId="109857222" sldId="256"/>
            <ac:spMk id="11" creationId="{008ED74B-06F2-4BD5-838F-1AAD0033EF0B}"/>
          </ac:spMkLst>
        </pc:spChg>
        <pc:spChg chg="add">
          <ac:chgData name="estel.jennings@live.com" userId="S::urn:spo:guest#estel.jennings@live.com::" providerId="AD" clId="Web-{24774B53-7501-0FD1-5DC2-8887FD57CE27}" dt="2023-02-19T15:20:05.560" v="350"/>
          <ac:spMkLst>
            <pc:docMk/>
            <pc:sldMk cId="109857222" sldId="256"/>
            <ac:spMk id="41" creationId="{CC9387DA-2D8E-4E5D-BD65-274370B65965}"/>
          </ac:spMkLst>
        </pc:spChg>
        <pc:spChg chg="add">
          <ac:chgData name="estel.jennings@live.com" userId="S::urn:spo:guest#estel.jennings@live.com::" providerId="AD" clId="Web-{24774B53-7501-0FD1-5DC2-8887FD57CE27}" dt="2023-02-19T15:20:05.560" v="350"/>
          <ac:spMkLst>
            <pc:docMk/>
            <pc:sldMk cId="109857222" sldId="256"/>
            <ac:spMk id="43" creationId="{18BFC65B-9706-4EE1-8B75-FEEC1C530558}"/>
          </ac:spMkLst>
        </pc:spChg>
        <pc:grpChg chg="add">
          <ac:chgData name="estel.jennings@live.com" userId="S::urn:spo:guest#estel.jennings@live.com::" providerId="AD" clId="Web-{24774B53-7501-0FD1-5DC2-8887FD57CE27}" dt="2023-02-19T15:20:05.560" v="350"/>
          <ac:grpSpMkLst>
            <pc:docMk/>
            <pc:sldMk cId="109857222" sldId="256"/>
            <ac:grpSpMk id="13" creationId="{E9F586E1-75B5-49B8-9A21-DD14CA0F6955}"/>
          </ac:grpSpMkLst>
        </pc:grpChg>
        <pc:grpChg chg="add">
          <ac:chgData name="estel.jennings@live.com" userId="S::urn:spo:guest#estel.jennings@live.com::" providerId="AD" clId="Web-{24774B53-7501-0FD1-5DC2-8887FD57CE27}" dt="2023-02-19T15:20:05.560" v="350"/>
          <ac:grpSpMkLst>
            <pc:docMk/>
            <pc:sldMk cId="109857222" sldId="256"/>
            <ac:grpSpMk id="27" creationId="{F9CAF6A1-77C7-4ABC-9E4A-E74A8DB16DC1}"/>
          </ac:grpSpMkLst>
        </pc:grpChg>
        <pc:picChg chg="mod">
          <ac:chgData name="estel.jennings@live.com" userId="S::urn:spo:guest#estel.jennings@live.com::" providerId="AD" clId="Web-{24774B53-7501-0FD1-5DC2-8887FD57CE27}" dt="2023-02-19T15:20:05.560" v="350"/>
          <ac:picMkLst>
            <pc:docMk/>
            <pc:sldMk cId="109857222" sldId="256"/>
            <ac:picMk id="4" creationId="{1FB95C0B-45F9-276D-67D4-BC82F93B66D8}"/>
          </ac:picMkLst>
        </pc:picChg>
      </pc:sldChg>
      <pc:sldChg chg="addSp delSp modSp mod modClrScheme chgLayout">
        <pc:chgData name="estel.jennings@live.com" userId="S::urn:spo:guest#estel.jennings@live.com::" providerId="AD" clId="Web-{24774B53-7501-0FD1-5DC2-8887FD57CE27}" dt="2023-02-19T15:19:52.685" v="349"/>
        <pc:sldMkLst>
          <pc:docMk/>
          <pc:sldMk cId="3040795499" sldId="258"/>
        </pc:sldMkLst>
        <pc:spChg chg="mod ord">
          <ac:chgData name="estel.jennings@live.com" userId="S::urn:spo:guest#estel.jennings@live.com::" providerId="AD" clId="Web-{24774B53-7501-0FD1-5DC2-8887FD57CE27}" dt="2023-02-19T15:19:52.685" v="349"/>
          <ac:spMkLst>
            <pc:docMk/>
            <pc:sldMk cId="3040795499" sldId="258"/>
            <ac:spMk id="2" creationId="{CF4B0F4F-92B1-732B-A222-C3ED41B1E0A3}"/>
          </ac:spMkLst>
        </pc:spChg>
        <pc:spChg chg="del">
          <ac:chgData name="estel.jennings@live.com" userId="S::urn:spo:guest#estel.jennings@live.com::" providerId="AD" clId="Web-{24774B53-7501-0FD1-5DC2-8887FD57CE27}" dt="2023-02-19T15:16:46.040" v="332"/>
          <ac:spMkLst>
            <pc:docMk/>
            <pc:sldMk cId="3040795499" sldId="258"/>
            <ac:spMk id="3" creationId="{6BCAE0CB-3578-F86E-F4B4-DAE0F3E064D4}"/>
          </ac:spMkLst>
        </pc:spChg>
        <pc:spChg chg="add del mod">
          <ac:chgData name="estel.jennings@live.com" userId="S::urn:spo:guest#estel.jennings@live.com::" providerId="AD" clId="Web-{24774B53-7501-0FD1-5DC2-8887FD57CE27}" dt="2023-02-19T15:16:34.649" v="331"/>
          <ac:spMkLst>
            <pc:docMk/>
            <pc:sldMk cId="3040795499" sldId="258"/>
            <ac:spMk id="5" creationId="{049EB0EF-0991-774E-DFEE-68F18FD294FD}"/>
          </ac:spMkLst>
        </pc:spChg>
        <pc:spChg chg="mod ord">
          <ac:chgData name="estel.jennings@live.com" userId="S::urn:spo:guest#estel.jennings@live.com::" providerId="AD" clId="Web-{24774B53-7501-0FD1-5DC2-8887FD57CE27}" dt="2023-02-19T15:19:52.685" v="349"/>
          <ac:spMkLst>
            <pc:docMk/>
            <pc:sldMk cId="3040795499" sldId="258"/>
            <ac:spMk id="6" creationId="{27B0D4BE-EB64-AE47-7299-4895349DDE18}"/>
          </ac:spMkLst>
        </pc:spChg>
        <pc:picChg chg="del">
          <ac:chgData name="estel.jennings@live.com" userId="S::urn:spo:guest#estel.jennings@live.com::" providerId="AD" clId="Web-{24774B53-7501-0FD1-5DC2-8887FD57CE27}" dt="2023-02-19T15:16:28.602" v="330"/>
          <ac:picMkLst>
            <pc:docMk/>
            <pc:sldMk cId="3040795499" sldId="258"/>
            <ac:picMk id="7" creationId="{E5126A19-E07E-B51C-7DA3-6639D7C3DD8A}"/>
          </ac:picMkLst>
        </pc:picChg>
        <pc:picChg chg="add mod ord">
          <ac:chgData name="estel.jennings@live.com" userId="S::urn:spo:guest#estel.jennings@live.com::" providerId="AD" clId="Web-{24774B53-7501-0FD1-5DC2-8887FD57CE27}" dt="2023-02-19T15:19:52.685" v="349"/>
          <ac:picMkLst>
            <pc:docMk/>
            <pc:sldMk cId="3040795499" sldId="258"/>
            <ac:picMk id="8" creationId="{2BC1A94A-0D81-8590-F555-E63B68BB5E4A}"/>
          </ac:picMkLst>
        </pc:picChg>
      </pc:sldChg>
      <pc:sldChg chg="delSp modSp mod modClrScheme delDesignElem chgLayout">
        <pc:chgData name="estel.jennings@live.com" userId="S::urn:spo:guest#estel.jennings@live.com::" providerId="AD" clId="Web-{24774B53-7501-0FD1-5DC2-8887FD57CE27}" dt="2023-02-19T15:19:52.685" v="349"/>
        <pc:sldMkLst>
          <pc:docMk/>
          <pc:sldMk cId="1689341511" sldId="259"/>
        </pc:sldMkLst>
        <pc:spChg chg="mod ord">
          <ac:chgData name="estel.jennings@live.com" userId="S::urn:spo:guest#estel.jennings@live.com::" providerId="AD" clId="Web-{24774B53-7501-0FD1-5DC2-8887FD57CE27}" dt="2023-02-19T15:19:52.685" v="349"/>
          <ac:spMkLst>
            <pc:docMk/>
            <pc:sldMk cId="1689341511" sldId="259"/>
            <ac:spMk id="2" creationId="{AE2F3A8A-F118-D0E4-03CF-67E8A975BBE0}"/>
          </ac:spMkLst>
        </pc:spChg>
        <pc:spChg chg="mod ord">
          <ac:chgData name="estel.jennings@live.com" userId="S::urn:spo:guest#estel.jennings@live.com::" providerId="AD" clId="Web-{24774B53-7501-0FD1-5DC2-8887FD57CE27}" dt="2023-02-19T15:19:52.685" v="349"/>
          <ac:spMkLst>
            <pc:docMk/>
            <pc:sldMk cId="1689341511" sldId="259"/>
            <ac:spMk id="4" creationId="{1D2E4FF6-6953-C1BD-707C-15E39EA777D1}"/>
          </ac:spMkLst>
        </pc:spChg>
        <pc:spChg chg="del">
          <ac:chgData name="estel.jennings@live.com" userId="S::urn:spo:guest#estel.jennings@live.com::" providerId="AD" clId="Web-{24774B53-7501-0FD1-5DC2-8887FD57CE27}" dt="2023-02-19T15:19:52.685" v="349"/>
          <ac:spMkLst>
            <pc:docMk/>
            <pc:sldMk cId="1689341511" sldId="259"/>
            <ac:spMk id="55" creationId="{9EB54D17-3792-403D-9127-495845021D2B}"/>
          </ac:spMkLst>
        </pc:spChg>
        <pc:spChg chg="del">
          <ac:chgData name="estel.jennings@live.com" userId="S::urn:spo:guest#estel.jennings@live.com::" providerId="AD" clId="Web-{24774B53-7501-0FD1-5DC2-8887FD57CE27}" dt="2023-02-19T15:19:52.685" v="349"/>
          <ac:spMkLst>
            <pc:docMk/>
            <pc:sldMk cId="1689341511" sldId="259"/>
            <ac:spMk id="56" creationId="{51A01047-632B-4F57-9CDB-AA680D5BBB19}"/>
          </ac:spMkLst>
        </pc:spChg>
        <pc:spChg chg="del">
          <ac:chgData name="estel.jennings@live.com" userId="S::urn:spo:guest#estel.jennings@live.com::" providerId="AD" clId="Web-{24774B53-7501-0FD1-5DC2-8887FD57CE27}" dt="2023-02-19T15:19:52.685" v="349"/>
          <ac:spMkLst>
            <pc:docMk/>
            <pc:sldMk cId="1689341511" sldId="259"/>
            <ac:spMk id="57" creationId="{48EF695B-E7DE-4164-862A-9CD06DFB0EC0}"/>
          </ac:spMkLst>
        </pc:spChg>
        <pc:grpChg chg="del">
          <ac:chgData name="estel.jennings@live.com" userId="S::urn:spo:guest#estel.jennings@live.com::" providerId="AD" clId="Web-{24774B53-7501-0FD1-5DC2-8887FD57CE27}" dt="2023-02-19T15:19:52.685" v="349"/>
          <ac:grpSpMkLst>
            <pc:docMk/>
            <pc:sldMk cId="1689341511" sldId="259"/>
            <ac:grpSpMk id="58" creationId="{D5ADB088-C125-457F-9C61-DFE21DCEF4A5}"/>
          </ac:grpSpMkLst>
        </pc:grpChg>
        <pc:picChg chg="mod ord">
          <ac:chgData name="estel.jennings@live.com" userId="S::urn:spo:guest#estel.jennings@live.com::" providerId="AD" clId="Web-{24774B53-7501-0FD1-5DC2-8887FD57CE27}" dt="2023-02-19T15:19:52.685" v="349"/>
          <ac:picMkLst>
            <pc:docMk/>
            <pc:sldMk cId="1689341511" sldId="259"/>
            <ac:picMk id="5" creationId="{FB9A1648-97CA-8633-2BB5-0D80F0D8E297}"/>
          </ac:picMkLst>
        </pc:picChg>
      </pc:sldChg>
      <pc:sldChg chg="delSp modSp mod modClrScheme delDesignElem chgLayout">
        <pc:chgData name="estel.jennings@live.com" userId="S::urn:spo:guest#estel.jennings@live.com::" providerId="AD" clId="Web-{24774B53-7501-0FD1-5DC2-8887FD57CE27}" dt="2023-02-19T15:19:52.685" v="349"/>
        <pc:sldMkLst>
          <pc:docMk/>
          <pc:sldMk cId="2011259684" sldId="260"/>
        </pc:sldMkLst>
        <pc:spChg chg="mod ord">
          <ac:chgData name="estel.jennings@live.com" userId="S::urn:spo:guest#estel.jennings@live.com::" providerId="AD" clId="Web-{24774B53-7501-0FD1-5DC2-8887FD57CE27}" dt="2023-02-19T15:19:52.685" v="349"/>
          <ac:spMkLst>
            <pc:docMk/>
            <pc:sldMk cId="2011259684" sldId="260"/>
            <ac:spMk id="2" creationId="{D84685AF-3FB0-9CDD-0615-B9D58F3AE9F0}"/>
          </ac:spMkLst>
        </pc:spChg>
        <pc:spChg chg="mod ord">
          <ac:chgData name="estel.jennings@live.com" userId="S::urn:spo:guest#estel.jennings@live.com::" providerId="AD" clId="Web-{24774B53-7501-0FD1-5DC2-8887FD57CE27}" dt="2023-02-19T15:19:52.685" v="349"/>
          <ac:spMkLst>
            <pc:docMk/>
            <pc:sldMk cId="2011259684" sldId="260"/>
            <ac:spMk id="35" creationId="{70984735-841A-8405-029B-98B9F62B2F29}"/>
          </ac:spMkLst>
        </pc:spChg>
        <pc:spChg chg="del">
          <ac:chgData name="estel.jennings@live.com" userId="S::urn:spo:guest#estel.jennings@live.com::" providerId="AD" clId="Web-{24774B53-7501-0FD1-5DC2-8887FD57CE27}" dt="2023-02-19T15:19:52.685" v="349"/>
          <ac:spMkLst>
            <pc:docMk/>
            <pc:sldMk cId="2011259684" sldId="260"/>
            <ac:spMk id="91" creationId="{9EB54D17-3792-403D-9127-495845021D2B}"/>
          </ac:spMkLst>
        </pc:spChg>
        <pc:spChg chg="del">
          <ac:chgData name="estel.jennings@live.com" userId="S::urn:spo:guest#estel.jennings@live.com::" providerId="AD" clId="Web-{24774B53-7501-0FD1-5DC2-8887FD57CE27}" dt="2023-02-19T15:19:52.685" v="349"/>
          <ac:spMkLst>
            <pc:docMk/>
            <pc:sldMk cId="2011259684" sldId="260"/>
            <ac:spMk id="92" creationId="{51A01047-632B-4F57-9CDB-AA680D5BBB19}"/>
          </ac:spMkLst>
        </pc:spChg>
        <pc:spChg chg="del">
          <ac:chgData name="estel.jennings@live.com" userId="S::urn:spo:guest#estel.jennings@live.com::" providerId="AD" clId="Web-{24774B53-7501-0FD1-5DC2-8887FD57CE27}" dt="2023-02-19T15:19:52.685" v="349"/>
          <ac:spMkLst>
            <pc:docMk/>
            <pc:sldMk cId="2011259684" sldId="260"/>
            <ac:spMk id="93" creationId="{48EF695B-E7DE-4164-862A-9CD06DFB0EC0}"/>
          </ac:spMkLst>
        </pc:spChg>
        <pc:grpChg chg="del">
          <ac:chgData name="estel.jennings@live.com" userId="S::urn:spo:guest#estel.jennings@live.com::" providerId="AD" clId="Web-{24774B53-7501-0FD1-5DC2-8887FD57CE27}" dt="2023-02-19T15:19:52.685" v="349"/>
          <ac:grpSpMkLst>
            <pc:docMk/>
            <pc:sldMk cId="2011259684" sldId="260"/>
            <ac:grpSpMk id="94" creationId="{D5ADB088-C125-457F-9C61-DFE21DCEF4A5}"/>
          </ac:grpSpMkLst>
        </pc:grpChg>
        <pc:picChg chg="mod ord">
          <ac:chgData name="estel.jennings@live.com" userId="S::urn:spo:guest#estel.jennings@live.com::" providerId="AD" clId="Web-{24774B53-7501-0FD1-5DC2-8887FD57CE27}" dt="2023-02-19T15:19:52.685" v="349"/>
          <ac:picMkLst>
            <pc:docMk/>
            <pc:sldMk cId="2011259684" sldId="260"/>
            <ac:picMk id="5" creationId="{2E01CA52-86D8-BC98-5105-46EA4B0CABAC}"/>
          </ac:picMkLst>
        </pc:picChg>
      </pc:sldChg>
      <pc:sldChg chg="delSp modSp mod modClrScheme delDesignElem chgLayout">
        <pc:chgData name="estel.jennings@live.com" userId="S::urn:spo:guest#estel.jennings@live.com::" providerId="AD" clId="Web-{24774B53-7501-0FD1-5DC2-8887FD57CE27}" dt="2023-02-19T15:19:52.685" v="349"/>
        <pc:sldMkLst>
          <pc:docMk/>
          <pc:sldMk cId="3921100665" sldId="261"/>
        </pc:sldMkLst>
        <pc:spChg chg="mod ord">
          <ac:chgData name="estel.jennings@live.com" userId="S::urn:spo:guest#estel.jennings@live.com::" providerId="AD" clId="Web-{24774B53-7501-0FD1-5DC2-8887FD57CE27}" dt="2023-02-19T15:19:52.685" v="349"/>
          <ac:spMkLst>
            <pc:docMk/>
            <pc:sldMk cId="3921100665" sldId="261"/>
            <ac:spMk id="2" creationId="{3920E8CE-FD50-DDF8-9483-153202DEE3B3}"/>
          </ac:spMkLst>
        </pc:spChg>
        <pc:spChg chg="mod ord">
          <ac:chgData name="estel.jennings@live.com" userId="S::urn:spo:guest#estel.jennings@live.com::" providerId="AD" clId="Web-{24774B53-7501-0FD1-5DC2-8887FD57CE27}" dt="2023-02-19T15:19:52.685" v="349"/>
          <ac:spMkLst>
            <pc:docMk/>
            <pc:sldMk cId="3921100665" sldId="261"/>
            <ac:spMk id="4" creationId="{5DF425B6-872E-8CE1-D790-38CB143F26F6}"/>
          </ac:spMkLst>
        </pc:spChg>
        <pc:spChg chg="del">
          <ac:chgData name="estel.jennings@live.com" userId="S::urn:spo:guest#estel.jennings@live.com::" providerId="AD" clId="Web-{24774B53-7501-0FD1-5DC2-8887FD57CE27}" dt="2023-02-19T15:19:52.685" v="349"/>
          <ac:spMkLst>
            <pc:docMk/>
            <pc:sldMk cId="3921100665" sldId="261"/>
            <ac:spMk id="26" creationId="{9EB54D17-3792-403D-9127-495845021D2B}"/>
          </ac:spMkLst>
        </pc:spChg>
        <pc:spChg chg="del">
          <ac:chgData name="estel.jennings@live.com" userId="S::urn:spo:guest#estel.jennings@live.com::" providerId="AD" clId="Web-{24774B53-7501-0FD1-5DC2-8887FD57CE27}" dt="2023-02-19T15:19:52.685" v="349"/>
          <ac:spMkLst>
            <pc:docMk/>
            <pc:sldMk cId="3921100665" sldId="261"/>
            <ac:spMk id="28" creationId="{C07271E9-21F4-400B-84B6-052EAFCFE540}"/>
          </ac:spMkLst>
        </pc:spChg>
        <pc:spChg chg="del">
          <ac:chgData name="estel.jennings@live.com" userId="S::urn:spo:guest#estel.jennings@live.com::" providerId="AD" clId="Web-{24774B53-7501-0FD1-5DC2-8887FD57CE27}" dt="2023-02-19T15:19:52.685" v="349"/>
          <ac:spMkLst>
            <pc:docMk/>
            <pc:sldMk cId="3921100665" sldId="261"/>
            <ac:spMk id="30" creationId="{3E3D78ED-34B7-4F8E-8377-994DCAD3C852}"/>
          </ac:spMkLst>
        </pc:spChg>
        <pc:grpChg chg="del">
          <ac:chgData name="estel.jennings@live.com" userId="S::urn:spo:guest#estel.jennings@live.com::" providerId="AD" clId="Web-{24774B53-7501-0FD1-5DC2-8887FD57CE27}" dt="2023-02-19T15:19:52.685" v="349"/>
          <ac:grpSpMkLst>
            <pc:docMk/>
            <pc:sldMk cId="3921100665" sldId="261"/>
            <ac:grpSpMk id="32" creationId="{A1527245-C5C2-4BD3-8317-C4D6D7A10213}"/>
          </ac:grpSpMkLst>
        </pc:grpChg>
        <pc:picChg chg="mod ord">
          <ac:chgData name="estel.jennings@live.com" userId="S::urn:spo:guest#estel.jennings@live.com::" providerId="AD" clId="Web-{24774B53-7501-0FD1-5DC2-8887FD57CE27}" dt="2023-02-19T15:19:52.685" v="349"/>
          <ac:picMkLst>
            <pc:docMk/>
            <pc:sldMk cId="3921100665" sldId="261"/>
            <ac:picMk id="6" creationId="{FDF246CA-4510-6DFA-F825-18B5D8EFCE75}"/>
          </ac:picMkLst>
        </pc:picChg>
      </pc:sldChg>
      <pc:sldChg chg="modSp mod modClrScheme chgLayout">
        <pc:chgData name="estel.jennings@live.com" userId="S::urn:spo:guest#estel.jennings@live.com::" providerId="AD" clId="Web-{24774B53-7501-0FD1-5DC2-8887FD57CE27}" dt="2023-02-19T15:19:52.685" v="349"/>
        <pc:sldMkLst>
          <pc:docMk/>
          <pc:sldMk cId="931912284" sldId="262"/>
        </pc:sldMkLst>
        <pc:spChg chg="mod ord">
          <ac:chgData name="estel.jennings@live.com" userId="S::urn:spo:guest#estel.jennings@live.com::" providerId="AD" clId="Web-{24774B53-7501-0FD1-5DC2-8887FD57CE27}" dt="2023-02-19T15:19:52.685" v="349"/>
          <ac:spMkLst>
            <pc:docMk/>
            <pc:sldMk cId="931912284" sldId="262"/>
            <ac:spMk id="2" creationId="{BE638DB0-360F-5370-DF57-49CC42E95CF3}"/>
          </ac:spMkLst>
        </pc:spChg>
        <pc:spChg chg="mod ord">
          <ac:chgData name="estel.jennings@live.com" userId="S::urn:spo:guest#estel.jennings@live.com::" providerId="AD" clId="Web-{24774B53-7501-0FD1-5DC2-8887FD57CE27}" dt="2023-02-19T15:19:52.685" v="349"/>
          <ac:spMkLst>
            <pc:docMk/>
            <pc:sldMk cId="931912284" sldId="262"/>
            <ac:spMk id="4" creationId="{81415E61-F009-C37D-D31F-5D1C390FDEDA}"/>
          </ac:spMkLst>
        </pc:spChg>
        <pc:picChg chg="mod ord">
          <ac:chgData name="estel.jennings@live.com" userId="S::urn:spo:guest#estel.jennings@live.com::" providerId="AD" clId="Web-{24774B53-7501-0FD1-5DC2-8887FD57CE27}" dt="2023-02-19T15:19:52.685" v="349"/>
          <ac:picMkLst>
            <pc:docMk/>
            <pc:sldMk cId="931912284" sldId="262"/>
            <ac:picMk id="20" creationId="{FFF25192-888F-8973-6538-4F2137F14DDF}"/>
          </ac:picMkLst>
        </pc:picChg>
      </pc:sldChg>
      <pc:sldChg chg="modSp mod modClrScheme chgLayout">
        <pc:chgData name="estel.jennings@live.com" userId="S::urn:spo:guest#estel.jennings@live.com::" providerId="AD" clId="Web-{24774B53-7501-0FD1-5DC2-8887FD57CE27}" dt="2023-02-19T15:19:52.685" v="349"/>
        <pc:sldMkLst>
          <pc:docMk/>
          <pc:sldMk cId="734899864" sldId="263"/>
        </pc:sldMkLst>
        <pc:spChg chg="mod ord">
          <ac:chgData name="estel.jennings@live.com" userId="S::urn:spo:guest#estel.jennings@live.com::" providerId="AD" clId="Web-{24774B53-7501-0FD1-5DC2-8887FD57CE27}" dt="2023-02-19T15:19:52.685" v="349"/>
          <ac:spMkLst>
            <pc:docMk/>
            <pc:sldMk cId="734899864" sldId="263"/>
            <ac:spMk id="2" creationId="{92C65390-D513-79BC-519E-0E865AC9D8E6}"/>
          </ac:spMkLst>
        </pc:spChg>
        <pc:spChg chg="mod ord">
          <ac:chgData name="estel.jennings@live.com" userId="S::urn:spo:guest#estel.jennings@live.com::" providerId="AD" clId="Web-{24774B53-7501-0FD1-5DC2-8887FD57CE27}" dt="2023-02-19T15:19:52.685" v="349"/>
          <ac:spMkLst>
            <pc:docMk/>
            <pc:sldMk cId="734899864" sldId="263"/>
            <ac:spMk id="3" creationId="{657D9250-8134-F00A-C966-D3F0CCF0D589}"/>
          </ac:spMkLst>
        </pc:spChg>
      </pc:sldChg>
      <pc:sldChg chg="modSp new mod ord modClrScheme chgLayout">
        <pc:chgData name="estel.jennings@live.com" userId="S::urn:spo:guest#estel.jennings@live.com::" providerId="AD" clId="Web-{24774B53-7501-0FD1-5DC2-8887FD57CE27}" dt="2023-02-19T15:19:52.685" v="349"/>
        <pc:sldMkLst>
          <pc:docMk/>
          <pc:sldMk cId="2442499592" sldId="264"/>
        </pc:sldMkLst>
        <pc:spChg chg="mod ord">
          <ac:chgData name="estel.jennings@live.com" userId="S::urn:spo:guest#estel.jennings@live.com::" providerId="AD" clId="Web-{24774B53-7501-0FD1-5DC2-8887FD57CE27}" dt="2023-02-19T15:19:52.685" v="349"/>
          <ac:spMkLst>
            <pc:docMk/>
            <pc:sldMk cId="2442499592" sldId="264"/>
            <ac:spMk id="2" creationId="{31A1943E-B49D-63FF-1FAA-D7510BF3FA7F}"/>
          </ac:spMkLst>
        </pc:spChg>
        <pc:spChg chg="mod ord">
          <ac:chgData name="estel.jennings@live.com" userId="S::urn:spo:guest#estel.jennings@live.com::" providerId="AD" clId="Web-{24774B53-7501-0FD1-5DC2-8887FD57CE27}" dt="2023-02-19T15:19:52.685" v="349"/>
          <ac:spMkLst>
            <pc:docMk/>
            <pc:sldMk cId="2442499592" sldId="264"/>
            <ac:spMk id="3" creationId="{4A803D14-61A8-A2A1-CD94-BEB11A00D06F}"/>
          </ac:spMkLst>
        </pc:spChg>
      </pc:sldChg>
      <pc:sldMasterChg chg="del delSldLayout">
        <pc:chgData name="estel.jennings@live.com" userId="S::urn:spo:guest#estel.jennings@live.com::" providerId="AD" clId="Web-{24774B53-7501-0FD1-5DC2-8887FD57CE27}" dt="2023-02-19T15:19:52.685" v="349"/>
        <pc:sldMasterMkLst>
          <pc:docMk/>
          <pc:sldMasterMk cId="373274250" sldId="2147483785"/>
        </pc:sldMasterMkLst>
        <pc:sldLayoutChg chg="del">
          <pc:chgData name="estel.jennings@live.com" userId="S::urn:spo:guest#estel.jennings@live.com::" providerId="AD" clId="Web-{24774B53-7501-0FD1-5DC2-8887FD57CE27}" dt="2023-02-19T15:19:52.685" v="349"/>
          <pc:sldLayoutMkLst>
            <pc:docMk/>
            <pc:sldMasterMk cId="373274250" sldId="2147483785"/>
            <pc:sldLayoutMk cId="245564789" sldId="2147483774"/>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970499453" sldId="2147483775"/>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625197281" sldId="2147483776"/>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3595562526" sldId="2147483777"/>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92251260" sldId="2147483778"/>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356051353" sldId="2147483779"/>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1641386010" sldId="2147483780"/>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512311041" sldId="2147483781"/>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3435193158" sldId="2147483782"/>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790717701" sldId="2147483783"/>
          </pc:sldLayoutMkLst>
        </pc:sldLayoutChg>
        <pc:sldLayoutChg chg="del">
          <pc:chgData name="estel.jennings@live.com" userId="S::urn:spo:guest#estel.jennings@live.com::" providerId="AD" clId="Web-{24774B53-7501-0FD1-5DC2-8887FD57CE27}" dt="2023-02-19T15:19:52.685" v="349"/>
          <pc:sldLayoutMkLst>
            <pc:docMk/>
            <pc:sldMasterMk cId="373274250" sldId="2147483785"/>
            <pc:sldLayoutMk cId="3499438978" sldId="2147483784"/>
          </pc:sldLayoutMkLst>
        </pc:sldLayoutChg>
      </pc:sldMasterChg>
      <pc:sldMasterChg chg="add addSldLayout modSldLayout">
        <pc:chgData name="estel.jennings@live.com" userId="S::urn:spo:guest#estel.jennings@live.com::" providerId="AD" clId="Web-{24774B53-7501-0FD1-5DC2-8887FD57CE27}" dt="2023-02-19T15:19:52.685" v="349"/>
        <pc:sldMasterMkLst>
          <pc:docMk/>
          <pc:sldMasterMk cId="1222956763" sldId="2147483786"/>
        </pc:sldMasterMkLst>
        <pc:sldLayoutChg chg="add mod replId">
          <pc:chgData name="estel.jennings@live.com" userId="S::urn:spo:guest#estel.jennings@live.com::" providerId="AD" clId="Web-{24774B53-7501-0FD1-5DC2-8887FD57CE27}" dt="2023-02-19T15:19:52.685" v="349"/>
          <pc:sldLayoutMkLst>
            <pc:docMk/>
            <pc:sldMasterMk cId="1222956763" sldId="2147483786"/>
            <pc:sldLayoutMk cId="4131013020" sldId="2147483787"/>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3685242946" sldId="2147483788"/>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3537716620" sldId="2147483789"/>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1160767913" sldId="2147483790"/>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2336559457" sldId="2147483791"/>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2442322421" sldId="2147483792"/>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2751460789" sldId="2147483793"/>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4211942495" sldId="2147483794"/>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3704168260" sldId="2147483795"/>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2723951831" sldId="2147483796"/>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2923246010" sldId="2147483797"/>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3920153274" sldId="2147483798"/>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1565801250" sldId="2147483799"/>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526514895" sldId="2147483800"/>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1836756502" sldId="2147483801"/>
          </pc:sldLayoutMkLst>
        </pc:sldLayoutChg>
        <pc:sldLayoutChg chg="add mod replId">
          <pc:chgData name="estel.jennings@live.com" userId="S::urn:spo:guest#estel.jennings@live.com::" providerId="AD" clId="Web-{24774B53-7501-0FD1-5DC2-8887FD57CE27}" dt="2023-02-19T15:19:52.685" v="349"/>
          <pc:sldLayoutMkLst>
            <pc:docMk/>
            <pc:sldMasterMk cId="1222956763" sldId="2147483786"/>
            <pc:sldLayoutMk cId="1606536818" sldId="2147483802"/>
          </pc:sldLayoutMkLst>
        </pc:sldLayoutChg>
      </pc:sldMasterChg>
    </pc:docChg>
  </pc:docChgLst>
  <pc:docChgLst>
    <pc:chgData name="Katie Pettitt (2127724)" userId="S::2127724@student.uwtsd.ac.uk::c0c8810b-1965-4682-910f-559c26271d64" providerId="AD" clId="Web-{5CE129B5-2D87-233F-44C0-9F5C7BC953B7}"/>
    <pc:docChg chg="modSld">
      <pc:chgData name="Katie Pettitt (2127724)" userId="S::2127724@student.uwtsd.ac.uk::c0c8810b-1965-4682-910f-559c26271d64" providerId="AD" clId="Web-{5CE129B5-2D87-233F-44C0-9F5C7BC953B7}" dt="2023-02-19T01:23:21.192" v="5"/>
      <pc:docMkLst>
        <pc:docMk/>
      </pc:docMkLst>
      <pc:sldChg chg="modNotes">
        <pc:chgData name="Katie Pettitt (2127724)" userId="S::2127724@student.uwtsd.ac.uk::c0c8810b-1965-4682-910f-559c26271d64" providerId="AD" clId="Web-{5CE129B5-2D87-233F-44C0-9F5C7BC953B7}" dt="2023-02-19T01:23:21.192" v="5"/>
        <pc:sldMkLst>
          <pc:docMk/>
          <pc:sldMk cId="1689341511" sldId="259"/>
        </pc:sldMkLst>
      </pc:sldChg>
    </pc:docChg>
  </pc:docChgLst>
  <pc:docChgLst>
    <pc:chgData name="estel.jennings@live.com" userId="S::urn:spo:guest#estel.jennings@live.com::" providerId="AD" clId="Web-{4090DB6B-6E0E-6EAA-8C59-F6D9D0C78DA4}"/>
    <pc:docChg chg="modSld">
      <pc:chgData name="estel.jennings@live.com" userId="S::urn:spo:guest#estel.jennings@live.com::" providerId="AD" clId="Web-{4090DB6B-6E0E-6EAA-8C59-F6D9D0C78DA4}" dt="2023-02-19T20:36:05.379" v="9" actId="1076"/>
      <pc:docMkLst>
        <pc:docMk/>
      </pc:docMkLst>
      <pc:sldChg chg="modSp">
        <pc:chgData name="estel.jennings@live.com" userId="S::urn:spo:guest#estel.jennings@live.com::" providerId="AD" clId="Web-{4090DB6B-6E0E-6EAA-8C59-F6D9D0C78DA4}" dt="2023-02-19T20:36:05.379" v="9" actId="1076"/>
        <pc:sldMkLst>
          <pc:docMk/>
          <pc:sldMk cId="3921100665" sldId="261"/>
        </pc:sldMkLst>
        <pc:spChg chg="mod">
          <ac:chgData name="estel.jennings@live.com" userId="S::urn:spo:guest#estel.jennings@live.com::" providerId="AD" clId="Web-{4090DB6B-6E0E-6EAA-8C59-F6D9D0C78DA4}" dt="2023-02-19T20:33:05.524" v="4" actId="20577"/>
          <ac:spMkLst>
            <pc:docMk/>
            <pc:sldMk cId="3921100665" sldId="261"/>
            <ac:spMk id="5" creationId="{66D5F02E-D98F-665C-7723-A326667B0C94}"/>
          </ac:spMkLst>
        </pc:spChg>
        <pc:picChg chg="mod">
          <ac:chgData name="estel.jennings@live.com" userId="S::urn:spo:guest#estel.jennings@live.com::" providerId="AD" clId="Web-{4090DB6B-6E0E-6EAA-8C59-F6D9D0C78DA4}" dt="2023-02-19T20:36:05.379" v="9" actId="1076"/>
          <ac:picMkLst>
            <pc:docMk/>
            <pc:sldMk cId="3921100665" sldId="261"/>
            <ac:picMk id="3" creationId="{A55CD757-2BD8-CD51-87D9-6D1AA8B6BFC8}"/>
          </ac:picMkLst>
        </pc:picChg>
      </pc:sldChg>
    </pc:docChg>
  </pc:docChgLst>
  <pc:docChgLst>
    <pc:chgData clId="Web-{5CE129B5-2D87-233F-44C0-9F5C7BC953B7}"/>
    <pc:docChg chg="modSld">
      <pc:chgData name="" userId="" providerId="" clId="Web-{5CE129B5-2D87-233F-44C0-9F5C7BC953B7}" dt="2023-02-19T01:19:09.760" v="0" actId="20577"/>
      <pc:docMkLst>
        <pc:docMk/>
      </pc:docMkLst>
      <pc:sldChg chg="modSp">
        <pc:chgData name="" userId="" providerId="" clId="Web-{5CE129B5-2D87-233F-44C0-9F5C7BC953B7}" dt="2023-02-19T01:19:09.760" v="0" actId="20577"/>
        <pc:sldMkLst>
          <pc:docMk/>
          <pc:sldMk cId="109857222" sldId="256"/>
        </pc:sldMkLst>
        <pc:spChg chg="mod">
          <ac:chgData name="" userId="" providerId="" clId="Web-{5CE129B5-2D87-233F-44C0-9F5C7BC953B7}" dt="2023-02-19T01:19:09.760" v="0" actId="20577"/>
          <ac:spMkLst>
            <pc:docMk/>
            <pc:sldMk cId="109857222" sldId="256"/>
            <ac:spMk id="2" creationId="{00000000-0000-0000-0000-000000000000}"/>
          </ac:spMkLst>
        </pc:spChg>
      </pc:sldChg>
    </pc:docChg>
  </pc:docChgLst>
  <pc:docChgLst>
    <pc:chgData name="Katie Pettitt (2127724)" userId="S::2127724@student.uwtsd.ac.uk::c0c8810b-1965-4682-910f-559c26271d64" providerId="AD" clId="Web-{C7C4A447-9415-AEC4-04E9-8119D4CF866D}"/>
    <pc:docChg chg="modSld sldOrd">
      <pc:chgData name="Katie Pettitt (2127724)" userId="S::2127724@student.uwtsd.ac.uk::c0c8810b-1965-4682-910f-559c26271d64" providerId="AD" clId="Web-{C7C4A447-9415-AEC4-04E9-8119D4CF866D}" dt="2023-02-19T19:14:53.971" v="151" actId="20577"/>
      <pc:docMkLst>
        <pc:docMk/>
      </pc:docMkLst>
      <pc:sldChg chg="addSp delSp modSp">
        <pc:chgData name="Katie Pettitt (2127724)" userId="S::2127724@student.uwtsd.ac.uk::c0c8810b-1965-4682-910f-559c26271d64" providerId="AD" clId="Web-{C7C4A447-9415-AEC4-04E9-8119D4CF866D}" dt="2023-02-19T19:14:53.971" v="151" actId="20577"/>
        <pc:sldMkLst>
          <pc:docMk/>
          <pc:sldMk cId="3921100665" sldId="261"/>
        </pc:sldMkLst>
        <pc:spChg chg="mod">
          <ac:chgData name="Katie Pettitt (2127724)" userId="S::2127724@student.uwtsd.ac.uk::c0c8810b-1965-4682-910f-559c26271d64" providerId="AD" clId="Web-{C7C4A447-9415-AEC4-04E9-8119D4CF866D}" dt="2023-02-19T16:43:04.684" v="109" actId="20577"/>
          <ac:spMkLst>
            <pc:docMk/>
            <pc:sldMk cId="3921100665" sldId="261"/>
            <ac:spMk id="4" creationId="{5DF425B6-872E-8CE1-D790-38CB143F26F6}"/>
          </ac:spMkLst>
        </pc:spChg>
        <pc:spChg chg="add mod">
          <ac:chgData name="Katie Pettitt (2127724)" userId="S::2127724@student.uwtsd.ac.uk::c0c8810b-1965-4682-910f-559c26271d64" providerId="AD" clId="Web-{C7C4A447-9415-AEC4-04E9-8119D4CF866D}" dt="2023-02-19T19:14:53.971" v="151" actId="20577"/>
          <ac:spMkLst>
            <pc:docMk/>
            <pc:sldMk cId="3921100665" sldId="261"/>
            <ac:spMk id="5" creationId="{66D5F02E-D98F-665C-7723-A326667B0C94}"/>
          </ac:spMkLst>
        </pc:spChg>
        <pc:picChg chg="del mod">
          <ac:chgData name="Katie Pettitt (2127724)" userId="S::2127724@student.uwtsd.ac.uk::c0c8810b-1965-4682-910f-559c26271d64" providerId="AD" clId="Web-{C7C4A447-9415-AEC4-04E9-8119D4CF866D}" dt="2023-02-19T16:28:01.141" v="3"/>
          <ac:picMkLst>
            <pc:docMk/>
            <pc:sldMk cId="3921100665" sldId="261"/>
            <ac:picMk id="6" creationId="{FDF246CA-4510-6DFA-F825-18B5D8EFCE75}"/>
          </ac:picMkLst>
        </pc:picChg>
      </pc:sldChg>
      <pc:sldChg chg="ord">
        <pc:chgData name="Katie Pettitt (2127724)" userId="S::2127724@student.uwtsd.ac.uk::c0c8810b-1965-4682-910f-559c26271d64" providerId="AD" clId="Web-{C7C4A447-9415-AEC4-04E9-8119D4CF866D}" dt="2023-02-19T19:08:34.299" v="147"/>
        <pc:sldMkLst>
          <pc:docMk/>
          <pc:sldMk cId="734899864" sldId="263"/>
        </pc:sldMkLst>
      </pc:sldChg>
    </pc:docChg>
  </pc:docChgLst>
  <pc:docChgLst>
    <pc:chgData name="Katie Pettitt (2127724)" userId="S::2127724@student.uwtsd.ac.uk::c0c8810b-1965-4682-910f-559c26271d64" providerId="AD" clId="Web-{E2D753CD-467E-7B31-9680-4CC9EB50A770}"/>
    <pc:docChg chg="modSld">
      <pc:chgData name="Katie Pettitt (2127724)" userId="S::2127724@student.uwtsd.ac.uk::c0c8810b-1965-4682-910f-559c26271d64" providerId="AD" clId="Web-{E2D753CD-467E-7B31-9680-4CC9EB50A770}" dt="2023-02-19T15:54:38.816" v="2" actId="1076"/>
      <pc:docMkLst>
        <pc:docMk/>
      </pc:docMkLst>
      <pc:sldChg chg="modSp">
        <pc:chgData name="Katie Pettitt (2127724)" userId="S::2127724@student.uwtsd.ac.uk::c0c8810b-1965-4682-910f-559c26271d64" providerId="AD" clId="Web-{E2D753CD-467E-7B31-9680-4CC9EB50A770}" dt="2023-02-19T15:54:38.816" v="2" actId="1076"/>
        <pc:sldMkLst>
          <pc:docMk/>
          <pc:sldMk cId="3921100665" sldId="261"/>
        </pc:sldMkLst>
        <pc:picChg chg="mod">
          <ac:chgData name="Katie Pettitt (2127724)" userId="S::2127724@student.uwtsd.ac.uk::c0c8810b-1965-4682-910f-559c26271d64" providerId="AD" clId="Web-{E2D753CD-467E-7B31-9680-4CC9EB50A770}" dt="2023-02-19T15:54:38.816" v="2" actId="1076"/>
          <ac:picMkLst>
            <pc:docMk/>
            <pc:sldMk cId="3921100665" sldId="261"/>
            <ac:picMk id="6" creationId="{FDF246CA-4510-6DFA-F825-18B5D8EFCE7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79AFD1-729F-4333-9DFE-8780BD833797}" type="datetimeFigureOut">
              <a:t>2/19/2023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ADBEDE-CB86-4929-8B6F-C167E82E70BE}" type="slidenum">
              <a:t>‹#›</a:t>
            </a:fld>
            <a:endParaRPr lang="en-GB"/>
          </a:p>
        </p:txBody>
      </p:sp>
    </p:spTree>
    <p:extLst>
      <p:ext uri="{BB962C8B-B14F-4D97-AF65-F5344CB8AC3E}">
        <p14:creationId xmlns:p14="http://schemas.microsoft.com/office/powerpoint/2010/main" val="340450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88ADBEDE-CB86-4929-8B6F-C167E82E70BE}" type="slidenum">
              <a:rPr lang="en-GB"/>
              <a:t>1</a:t>
            </a:fld>
            <a:endParaRPr lang="en-GB"/>
          </a:p>
        </p:txBody>
      </p:sp>
    </p:spTree>
    <p:extLst>
      <p:ext uri="{BB962C8B-B14F-4D97-AF65-F5344CB8AC3E}">
        <p14:creationId xmlns:p14="http://schemas.microsoft.com/office/powerpoint/2010/main" val="1373515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game's layout makes it possible for both large and small  groups of players to participate. The group will be divided into two teams, with an even distribution of ages within each side. The adult serving as the host will have a list of lengthy numbers, such as 23,356, and will shout one out. The children working in their groups will then need to arrange the numbers in the right order; the first team to do so and put their hands up will win a point.</a:t>
            </a:r>
          </a:p>
          <a:p>
            <a:endParaRPr lang="en-US">
              <a:cs typeface="Calibri"/>
            </a:endParaRPr>
          </a:p>
          <a:p>
            <a:r>
              <a:rPr lang="en-US">
                <a:cs typeface="Calibri"/>
              </a:rPr>
              <a:t>Its essential that children are separated into groups that are of a mixed age range as this will allow the older children within the group to support the younger learners building their confidence and  showing leadership skills. This also benefits the younger members of the group as they witness the older members within the group modelling positive behavior. </a:t>
            </a:r>
          </a:p>
          <a:p>
            <a:endParaRPr lang="en-US">
              <a:cs typeface="Calibri"/>
            </a:endParaRPr>
          </a:p>
          <a:p>
            <a:r>
              <a:rPr lang="en-US"/>
              <a:t>Age mixing enables older kids to grow in their nurturing and learning capacities and to learn more through teaching. From a conceptual standpoint, the switch to multi-age classes doesn't seem like much of a departure from the current emphasis on socio-emotional learning.</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8ADBEDE-CB86-4929-8B6F-C167E82E70BE}" type="slidenum">
              <a:t>3</a:t>
            </a:fld>
            <a:endParaRPr lang="en-GB"/>
          </a:p>
        </p:txBody>
      </p:sp>
    </p:spTree>
    <p:extLst>
      <p:ext uri="{BB962C8B-B14F-4D97-AF65-F5344CB8AC3E}">
        <p14:creationId xmlns:p14="http://schemas.microsoft.com/office/powerpoint/2010/main" val="2430648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Piaget, a child can employ operations (a set of logical rules) at the beginning of the concrete operational stage, hence it is crucial that an adult is the enforcer (the rule maker) in this activity. Their responsibility is to explain the regulations at the start of the activity and make sure that everyone in the team raises their hands to signify that they are all responsible for receiving the point. </a:t>
            </a:r>
          </a:p>
          <a:p>
            <a:endParaRPr lang="en-US">
              <a:cs typeface="Calibri"/>
            </a:endParaRPr>
          </a:p>
          <a:p>
            <a:r>
              <a:rPr lang="en-US" dirty="0"/>
              <a:t>They must all take part in the game and be individually accountable for making sure their team wins. This will demonstrate how the kids are becoming less egocentric and start to think about the feelings of their team mates. It also allow the children who may not have siblings and often work alone to interact socially with others while also developing their teamwork, communication, and problem-solving skills.</a:t>
            </a:r>
            <a:endParaRPr lang="en-US" dirty="0">
              <a:cs typeface="Calibri"/>
            </a:endParaRPr>
          </a:p>
          <a:p>
            <a:endParaRPr lang="en-US">
              <a:cs typeface="Calibri"/>
            </a:endParaRPr>
          </a:p>
          <a:p>
            <a:r>
              <a:rPr lang="en-US" dirty="0">
                <a:cs typeface="Calibri"/>
              </a:rPr>
              <a:t>This game enables children to think logically as they must arrange the numbers in order, this game challenges children's logical thinking skills. It encourages them to mentally </a:t>
            </a:r>
            <a:r>
              <a:rPr lang="en-US" dirty="0" err="1">
                <a:cs typeface="Calibri"/>
              </a:rPr>
              <a:t>organise</a:t>
            </a:r>
            <a:r>
              <a:rPr lang="en-US" dirty="0">
                <a:cs typeface="Calibri"/>
              </a:rPr>
              <a:t> the numbers in order before physically doing so. Children at this stage will tend to make mistakes or be overwhelmed when asked to reason about abstract or hypothetical problems, therefore, its important for them to have physical numbers to arrange.</a:t>
            </a:r>
          </a:p>
          <a:p>
            <a:endParaRPr lang="en-US" dirty="0">
              <a:cs typeface="Calibri"/>
            </a:endParaRPr>
          </a:p>
          <a:p>
            <a:r>
              <a:rPr lang="en-US" dirty="0">
                <a:cs typeface="Calibri"/>
              </a:rPr>
              <a:t> </a:t>
            </a:r>
            <a:r>
              <a:rPr lang="en-US" dirty="0"/>
              <a:t>One of the most influential theories in the history of developmental psychology is that of Swiss developmentalist Jean Piaget (1896–1980). Originally educated as a natural scientist, Piaget spent six decades studying the development of logical thinking in children. Because of the popularity of Watson’s views, psychologists in the United States paid little attention to Piaget’s work. During the late 1950s, however, American developmentalists “discovered” Piaget. Developmental psychologists in the United States then began to focus on children’s thinking more than on how environmental stimuli influenced their behavior.</a:t>
            </a:r>
            <a:endParaRPr lang="en-US" dirty="0">
              <a:cs typeface="Calibri"/>
            </a:endParaRPr>
          </a:p>
        </p:txBody>
      </p:sp>
      <p:sp>
        <p:nvSpPr>
          <p:cNvPr id="4" name="Slide Number Placeholder 3"/>
          <p:cNvSpPr>
            <a:spLocks noGrp="1"/>
          </p:cNvSpPr>
          <p:nvPr>
            <p:ph type="sldNum" sz="quarter" idx="5"/>
          </p:nvPr>
        </p:nvSpPr>
        <p:spPr/>
        <p:txBody>
          <a:bodyPr/>
          <a:lstStyle/>
          <a:p>
            <a:fld id="{88ADBEDE-CB86-4929-8B6F-C167E82E70BE}" type="slidenum">
              <a:t>4</a:t>
            </a:fld>
            <a:endParaRPr lang="en-GB"/>
          </a:p>
        </p:txBody>
      </p:sp>
    </p:spTree>
    <p:extLst>
      <p:ext uri="{BB962C8B-B14F-4D97-AF65-F5344CB8AC3E}">
        <p14:creationId xmlns:p14="http://schemas.microsoft.com/office/powerpoint/2010/main" val="2941867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games is designed to ensure </a:t>
            </a:r>
            <a:r>
              <a:rPr lang="en-US"/>
              <a:t>that the children who attend these sessions be able to describe and </a:t>
            </a:r>
            <a:r>
              <a:rPr lang="en-US" err="1"/>
              <a:t>recognise</a:t>
            </a:r>
            <a:r>
              <a:rPr lang="en-US"/>
              <a:t> unacceptable behavior because the most, if not all, of them would have been exposed to violent or aggressive behavior. According to the office for health improvement and inequalities 2020 to 2021 study, 73% of vulnerable young people are victims of either drink or drug misuse. Children exposed to violence are more likely to become victims of alcohol and drug abuse and experience depression or PTSD. As a result, it is critical that these children are equipped with the tools to deal with various situations through discussion and peer learning.</a:t>
            </a:r>
          </a:p>
          <a:p>
            <a:endParaRPr lang="en-US">
              <a:cs typeface="Calibri"/>
            </a:endParaRPr>
          </a:p>
          <a:p>
            <a:r>
              <a:rPr lang="en-US">
                <a:cs typeface="Calibri"/>
              </a:rPr>
              <a:t>The images will be targeted to address some real life situations these children may experience, such as what to do and who to call in a real life situation. How, a child may feel if their  parents where to separate, this could be related to how they would feel what impact it would have on them? Do they think this affects their future? If so explain how? s</a:t>
            </a:r>
          </a:p>
          <a:p>
            <a:endParaRPr lang="en-US">
              <a:cs typeface="Calibri"/>
            </a:endParaRPr>
          </a:p>
          <a:p>
            <a:r>
              <a:rPr lang="en-US">
                <a:cs typeface="Calibri"/>
              </a:rPr>
              <a:t>An Image of a child being bullied, the adult may ask questions regarding the feelings, impact the bullies may have on the child. What would they do in this situation, who would they speak to? Would they tell anyone and why? </a:t>
            </a:r>
          </a:p>
          <a:p>
            <a:endParaRPr lang="en-US">
              <a:cs typeface="Calibri"/>
            </a:endParaRPr>
          </a:p>
          <a:p>
            <a:r>
              <a:rPr lang="en-US"/>
              <a:t>Asking these questions may seem harsh, but understanding how the children are feeling and how you can help them is part of the process. It's essentially counselling, but mostly it's teaching them that they have the power to change their future and mindset. This would be used to address their real-life situations and how their surroundings may have an impact on them more than they </a:t>
            </a:r>
            <a:r>
              <a:rPr lang="en-US" err="1"/>
              <a:t>realise</a:t>
            </a:r>
            <a:r>
              <a:rPr lang="en-US"/>
              <a:t>.</a:t>
            </a:r>
            <a:endParaRPr lang="en-US">
              <a:cs typeface="Calibri"/>
            </a:endParaRPr>
          </a:p>
          <a:p>
            <a:endParaRPr lang="en-US">
              <a:cs typeface="Calibri"/>
            </a:endParaRPr>
          </a:p>
          <a:p>
            <a:r>
              <a:rPr lang="en-US">
                <a:cs typeface="Calibri"/>
              </a:rPr>
              <a:t> As a result of the children's ability to listen to one another and learn from peers who share their circumstance, they may be more inclined to establish common ground and respect their peers' opinions.</a:t>
            </a:r>
          </a:p>
        </p:txBody>
      </p:sp>
      <p:sp>
        <p:nvSpPr>
          <p:cNvPr id="4" name="Slide Number Placeholder 3"/>
          <p:cNvSpPr>
            <a:spLocks noGrp="1"/>
          </p:cNvSpPr>
          <p:nvPr>
            <p:ph type="sldNum" sz="quarter" idx="5"/>
          </p:nvPr>
        </p:nvSpPr>
        <p:spPr/>
        <p:txBody>
          <a:bodyPr/>
          <a:lstStyle/>
          <a:p>
            <a:fld id="{88ADBEDE-CB86-4929-8B6F-C167E82E70BE}" type="slidenum">
              <a:t>5</a:t>
            </a:fld>
            <a:endParaRPr lang="en-GB"/>
          </a:p>
        </p:txBody>
      </p:sp>
    </p:spTree>
    <p:extLst>
      <p:ext uri="{BB962C8B-B14F-4D97-AF65-F5344CB8AC3E}">
        <p14:creationId xmlns:p14="http://schemas.microsoft.com/office/powerpoint/2010/main" val="2383480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Vygotsky, learning is primarily a social process in which the support of parents, carers, peers, and wider society and culture plays an important role in the development of higher psychological functions. </a:t>
            </a:r>
          </a:p>
          <a:p>
            <a:endParaRPr lang="en-US">
              <a:cs typeface="Calibri"/>
            </a:endParaRPr>
          </a:p>
          <a:p>
            <a:r>
              <a:rPr lang="en-US" dirty="0"/>
              <a:t>Adults in society, according to Vygotsky, foster children's cognitive development by engaging them in challenging and meaningful activities. Adults teach children how their culture interprets and reacts to the world. They demonstrate the significance they place on objects, events, and experiences. They teach the child what to think (knowledge) and how to think (the processes, the tools to think with). Interaction with others influences not only the amount of information and skills a child develops, but also the development of higher order mental functions such as formal reasoning. According to Vygotsky, higher mental abilities can only be developed through interaction with more advanced people.</a:t>
            </a:r>
            <a:endParaRPr lang="en-US" dirty="0">
              <a:cs typeface="Calibri"/>
            </a:endParaRPr>
          </a:p>
          <a:p>
            <a:endParaRPr lang="en-US"/>
          </a:p>
          <a:p>
            <a:r>
              <a:rPr lang="en-US" dirty="0"/>
              <a:t>Both the younger and older members of the group will be able to give their account of what to do in certain situations through the questioning games, but the older members will be able to offer a more comprehensive account of what to do and how they would feel in a specific scenario. Allowing them to building  soft skills: such as patient and kindness as they interact with younger children. In turn, the younger ones learn lessons in collaboration and conflict management.</a:t>
            </a:r>
            <a:endParaRPr lang="en-US" dirty="0">
              <a:cs typeface="Calibri"/>
            </a:endParaRPr>
          </a:p>
          <a:p>
            <a:endParaRPr lang="en-US">
              <a:cs typeface="Calibri"/>
            </a:endParaRPr>
          </a:p>
          <a:p>
            <a:r>
              <a:rPr lang="en-US" dirty="0">
                <a:cs typeface="Calibri"/>
              </a:rPr>
              <a:t>The Montessori practice of multi- age classes also supports this, stating it creates a diverse environment for the children and fosters a 'growth mindset' where children feel that skills and traits are not inborn but can be learnt and developed. In this case to unlearn the violent responses they may have been subjected too, discussing appropriate methods of dealing with emotions and anger.</a:t>
            </a:r>
          </a:p>
          <a:p>
            <a:endParaRPr lang="en-US" dirty="0"/>
          </a:p>
          <a:p>
            <a:r>
              <a:rPr lang="en-US" dirty="0"/>
              <a:t>Vygotsky’s ideas have important educational applications. Like Piaget’s, Vygotsky’s theory suggests the importance of opportunities for active exploration. But assisted discovery would play a greater role in a Vygotskian than in a Piagetian classroom</a:t>
            </a:r>
            <a:endParaRPr lang="en-US" dirty="0">
              <a:cs typeface="Calibri"/>
            </a:endParaRPr>
          </a:p>
        </p:txBody>
      </p:sp>
      <p:sp>
        <p:nvSpPr>
          <p:cNvPr id="4" name="Slide Number Placeholder 3"/>
          <p:cNvSpPr>
            <a:spLocks noGrp="1"/>
          </p:cNvSpPr>
          <p:nvPr>
            <p:ph type="sldNum" sz="quarter" idx="5"/>
          </p:nvPr>
        </p:nvSpPr>
        <p:spPr/>
        <p:txBody>
          <a:bodyPr/>
          <a:lstStyle/>
          <a:p>
            <a:fld id="{88ADBEDE-CB86-4929-8B6F-C167E82E70BE}" type="slidenum">
              <a:rPr lang="en-GB"/>
              <a:t>6</a:t>
            </a:fld>
            <a:endParaRPr lang="en-GB"/>
          </a:p>
        </p:txBody>
      </p:sp>
    </p:spTree>
    <p:extLst>
      <p:ext uri="{BB962C8B-B14F-4D97-AF65-F5344CB8AC3E}">
        <p14:creationId xmlns:p14="http://schemas.microsoft.com/office/powerpoint/2010/main" val="2057140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agreed with Piaget that the development of cognitive abilities takes place in stages, and he also agreed broadly with the description of the stages however he viewed cognitive development as a social process where children learn from experienced adults, According to </a:t>
            </a:r>
            <a:r>
              <a:rPr lang="en-GB" dirty="0" err="1"/>
              <a:t>Vgotsky</a:t>
            </a:r>
            <a:r>
              <a:rPr lang="en-GB" dirty="0"/>
              <a:t>, social contact is the basis for cognitive growth because much of what children learn about the world is the result of teamwork with others.</a:t>
            </a:r>
            <a:endParaRPr lang="en-US" dirty="0"/>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8ADBEDE-CB86-4929-8B6F-C167E82E70BE}" type="slidenum">
              <a:rPr lang="en-GB"/>
              <a:t>7</a:t>
            </a:fld>
            <a:endParaRPr lang="en-GB"/>
          </a:p>
        </p:txBody>
      </p:sp>
    </p:spTree>
    <p:extLst>
      <p:ext uri="{BB962C8B-B14F-4D97-AF65-F5344CB8AC3E}">
        <p14:creationId xmlns:p14="http://schemas.microsoft.com/office/powerpoint/2010/main" val="1160846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1013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5242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7716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60767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6559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2322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1460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1942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4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3951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923246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20153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5658012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6514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6756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6536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2/19/2023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22956763"/>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esthetic liquid watercolor and ink">
            <a:extLst>
              <a:ext uri="{FF2B5EF4-FFF2-40B4-BE49-F238E27FC236}">
                <a16:creationId xmlns:a16="http://schemas.microsoft.com/office/drawing/2014/main" id="{1FB95C0B-45F9-276D-67D4-BC82F93B66D8}"/>
              </a:ext>
            </a:extLst>
          </p:cNvPr>
          <p:cNvPicPr>
            <a:picLocks noChangeAspect="1"/>
          </p:cNvPicPr>
          <p:nvPr/>
        </p:nvPicPr>
        <p:blipFill rotWithShape="1">
          <a:blip r:embed="rId3">
            <a:duotone>
              <a:schemeClr val="bg2">
                <a:shade val="45000"/>
                <a:satMod val="135000"/>
              </a:schemeClr>
              <a:prstClr val="white"/>
            </a:duotone>
            <a:alphaModFix amt="40000"/>
          </a:blip>
          <a:srcRect t="2697" b="5839"/>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p:cNvSpPr>
            <a:spLocks noGrp="1"/>
          </p:cNvSpPr>
          <p:nvPr>
            <p:ph type="title"/>
          </p:nvPr>
        </p:nvSpPr>
        <p:spPr>
          <a:xfrm>
            <a:off x="2592925" y="624110"/>
            <a:ext cx="8911687" cy="1280890"/>
          </a:xfrm>
        </p:spPr>
        <p:txBody>
          <a:bodyPr vert="horz" lIns="91440" tIns="45720" rIns="91440" bIns="45720" rtlCol="0" anchor="t">
            <a:normAutofit/>
          </a:bodyPr>
          <a:lstStyle/>
          <a:p>
            <a:endParaRPr lang="en-US"/>
          </a:p>
          <a:p>
            <a:endParaRPr lang="en-US"/>
          </a:p>
        </p:txBody>
      </p:sp>
      <p:grpSp>
        <p:nvGrpSpPr>
          <p:cNvPr id="27" name="Group 26">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TextBox 4">
            <a:extLst>
              <a:ext uri="{FF2B5EF4-FFF2-40B4-BE49-F238E27FC236}">
                <a16:creationId xmlns:a16="http://schemas.microsoft.com/office/drawing/2014/main" id="{D79375A2-1D17-1AF4-379F-60FB8350B63B}"/>
              </a:ext>
            </a:extLst>
          </p:cNvPr>
          <p:cNvSpPr txBox="1"/>
          <p:nvPr/>
        </p:nvSpPr>
        <p:spPr>
          <a:xfrm>
            <a:off x="2589212" y="2133600"/>
            <a:ext cx="8915400" cy="377762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Font typeface="Wingdings 3" charset="2"/>
              <a:buChar char=""/>
            </a:pPr>
            <a:r>
              <a:rPr lang="en-US" b="1">
                <a:solidFill>
                  <a:schemeClr val="tx1">
                    <a:lumMod val="75000"/>
                    <a:lumOff val="25000"/>
                  </a:schemeClr>
                </a:solidFill>
              </a:rPr>
              <a:t>Name:</a:t>
            </a:r>
            <a:r>
              <a:rPr lang="en-US">
                <a:solidFill>
                  <a:schemeClr val="tx1">
                    <a:lumMod val="75000"/>
                    <a:lumOff val="25000"/>
                  </a:schemeClr>
                </a:solidFill>
              </a:rPr>
              <a:t> Katie Pettitt</a:t>
            </a:r>
          </a:p>
          <a:p>
            <a:pPr defTabSz="457200">
              <a:spcBef>
                <a:spcPts val="1000"/>
              </a:spcBef>
              <a:buClr>
                <a:schemeClr val="accent1"/>
              </a:buClr>
              <a:buFont typeface="Wingdings 3" charset="2"/>
              <a:buChar char=""/>
            </a:pPr>
            <a:r>
              <a:rPr lang="en-US" b="1">
                <a:solidFill>
                  <a:schemeClr val="tx1">
                    <a:lumMod val="75000"/>
                    <a:lumOff val="25000"/>
                  </a:schemeClr>
                </a:solidFill>
              </a:rPr>
              <a:t>Student Number</a:t>
            </a:r>
            <a:r>
              <a:rPr lang="en-US">
                <a:solidFill>
                  <a:schemeClr val="tx1">
                    <a:lumMod val="75000"/>
                    <a:lumOff val="25000"/>
                  </a:schemeClr>
                </a:solidFill>
              </a:rPr>
              <a:t>: 2127724</a:t>
            </a:r>
          </a:p>
          <a:p>
            <a:pPr defTabSz="457200">
              <a:spcBef>
                <a:spcPts val="1000"/>
              </a:spcBef>
              <a:buClr>
                <a:schemeClr val="accent1"/>
              </a:buClr>
              <a:buFont typeface="Wingdings 3" charset="2"/>
              <a:buChar char=""/>
            </a:pPr>
            <a:r>
              <a:rPr lang="en-US" b="1">
                <a:solidFill>
                  <a:schemeClr val="tx1">
                    <a:lumMod val="75000"/>
                    <a:lumOff val="25000"/>
                  </a:schemeClr>
                </a:solidFill>
              </a:rPr>
              <a:t>Module Code</a:t>
            </a:r>
            <a:r>
              <a:rPr lang="en-US">
                <a:solidFill>
                  <a:schemeClr val="tx1">
                    <a:lumMod val="75000"/>
                    <a:lumOff val="25000"/>
                  </a:schemeClr>
                </a:solidFill>
              </a:rPr>
              <a:t>: LCH4006</a:t>
            </a:r>
          </a:p>
          <a:p>
            <a:pPr defTabSz="457200">
              <a:spcBef>
                <a:spcPts val="1000"/>
              </a:spcBef>
              <a:buClr>
                <a:schemeClr val="accent1"/>
              </a:buClr>
              <a:buFont typeface="Wingdings 3" charset="2"/>
              <a:buChar char=""/>
            </a:pPr>
            <a:r>
              <a:rPr lang="en-US" b="1">
                <a:solidFill>
                  <a:schemeClr val="tx1">
                    <a:lumMod val="75000"/>
                    <a:lumOff val="25000"/>
                  </a:schemeClr>
                </a:solidFill>
              </a:rPr>
              <a:t>Module Name</a:t>
            </a:r>
            <a:r>
              <a:rPr lang="en-US">
                <a:solidFill>
                  <a:schemeClr val="tx1">
                    <a:lumMod val="75000"/>
                    <a:lumOff val="25000"/>
                  </a:schemeClr>
                </a:solidFill>
              </a:rPr>
              <a:t>: Psychology in Health and Social Care </a:t>
            </a:r>
          </a:p>
          <a:p>
            <a:pPr defTabSz="457200">
              <a:spcBef>
                <a:spcPts val="1000"/>
              </a:spcBef>
              <a:buClr>
                <a:schemeClr val="accent1"/>
              </a:buClr>
              <a:buFont typeface="Wingdings 3" charset="2"/>
              <a:buChar char=""/>
            </a:pPr>
            <a:r>
              <a:rPr lang="en-US" b="1">
                <a:solidFill>
                  <a:schemeClr val="tx1">
                    <a:lumMod val="75000"/>
                    <a:lumOff val="25000"/>
                  </a:schemeClr>
                </a:solidFill>
              </a:rPr>
              <a:t>Assignment Number:</a:t>
            </a:r>
            <a:r>
              <a:rPr lang="en-US">
                <a:solidFill>
                  <a:schemeClr val="tx1">
                    <a:lumMod val="75000"/>
                    <a:lumOff val="25000"/>
                  </a:schemeClr>
                </a:solidFill>
              </a:rPr>
              <a:t> Component 1 part 1 </a:t>
            </a:r>
          </a:p>
          <a:p>
            <a:pPr defTabSz="457200">
              <a:spcBef>
                <a:spcPts val="1000"/>
              </a:spcBef>
              <a:buClr>
                <a:schemeClr val="accent1"/>
              </a:buClr>
              <a:buFont typeface="Wingdings 3" charset="2"/>
              <a:buChar char=""/>
            </a:pPr>
            <a:r>
              <a:rPr lang="en-US" b="1">
                <a:solidFill>
                  <a:schemeClr val="tx1">
                    <a:lumMod val="75000"/>
                    <a:lumOff val="25000"/>
                  </a:schemeClr>
                </a:solidFill>
              </a:rPr>
              <a:t>Lecturer Name</a:t>
            </a:r>
            <a:r>
              <a:rPr lang="en-US">
                <a:solidFill>
                  <a:schemeClr val="tx1">
                    <a:lumMod val="75000"/>
                    <a:lumOff val="25000"/>
                  </a:schemeClr>
                </a:solidFill>
              </a:rPr>
              <a:t>: Alice Clayton</a:t>
            </a:r>
          </a:p>
        </p:txBody>
      </p:sp>
      <p:sp>
        <p:nvSpPr>
          <p:cNvPr id="6" name="TextBox 5">
            <a:extLst>
              <a:ext uri="{FF2B5EF4-FFF2-40B4-BE49-F238E27FC236}">
                <a16:creationId xmlns:a16="http://schemas.microsoft.com/office/drawing/2014/main" id="{23DE03B5-D790-FE0C-D02A-CEE74BF5D5B7}"/>
              </a:ext>
            </a:extLst>
          </p:cNvPr>
          <p:cNvSpPr txBox="1"/>
          <p:nvPr/>
        </p:nvSpPr>
        <p:spPr>
          <a:xfrm>
            <a:off x="1311233" y="1249383"/>
            <a:ext cx="5813961" cy="11999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0271BC14-6BAD-DD7A-A21C-EE21168D80D2}"/>
              </a:ext>
            </a:extLst>
          </p:cNvPr>
          <p:cNvSpPr txBox="1"/>
          <p:nvPr/>
        </p:nvSpPr>
        <p:spPr>
          <a:xfrm>
            <a:off x="2228297" y="462242"/>
            <a:ext cx="82772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Title: 'Working with children in a social care setting'</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1943E-B49D-63FF-1FAA-D7510BF3FA7F}"/>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4A803D14-61A8-A2A1-CD94-BEB11A00D06F}"/>
              </a:ext>
            </a:extLst>
          </p:cNvPr>
          <p:cNvSpPr>
            <a:spLocks noGrp="1"/>
          </p:cNvSpPr>
          <p:nvPr>
            <p:ph idx="1"/>
          </p:nvPr>
        </p:nvSpPr>
        <p:spPr/>
        <p:txBody>
          <a:bodyPr vert="horz" lIns="91440" tIns="45720" rIns="91440" bIns="45720" rtlCol="0" anchor="t">
            <a:normAutofit/>
          </a:bodyPr>
          <a:lstStyle/>
          <a:p>
            <a:r>
              <a:rPr lang="en-GB"/>
              <a:t>The purpose of this presentation is to demonstrate how each activity selected for age-appropriate activity linking to both Piaget and Vygotsky cognitive learning theory. Each activity centres around the social and interactive aspect of the learning. Both theories believe that children are active learners in their own development. The fundamental differences between the two is that Piaget believed in the constructivist approach of children, how children interact with the environment, whereas Vygotsky stated that learning is taught through socially and culturally. </a:t>
            </a:r>
          </a:p>
          <a:p>
            <a:endParaRPr lang="en-GB"/>
          </a:p>
          <a:p>
            <a:endParaRPr lang="en-GB"/>
          </a:p>
        </p:txBody>
      </p:sp>
    </p:spTree>
    <p:extLst>
      <p:ext uri="{BB962C8B-B14F-4D97-AF65-F5344CB8AC3E}">
        <p14:creationId xmlns:p14="http://schemas.microsoft.com/office/powerpoint/2010/main" val="2442499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F3A8A-F118-D0E4-03CF-67E8A975BBE0}"/>
              </a:ext>
            </a:extLst>
          </p:cNvPr>
          <p:cNvSpPr>
            <a:spLocks noGrp="1"/>
          </p:cNvSpPr>
          <p:nvPr>
            <p:ph type="title"/>
          </p:nvPr>
        </p:nvSpPr>
        <p:spPr>
          <a:xfrm>
            <a:off x="1038883" y="1000366"/>
            <a:ext cx="3995397" cy="1239627"/>
          </a:xfrm>
        </p:spPr>
        <p:txBody>
          <a:bodyPr vert="horz" lIns="91440" tIns="45720" rIns="91440" bIns="45720" rtlCol="0" anchor="b">
            <a:normAutofit/>
          </a:bodyPr>
          <a:lstStyle/>
          <a:p>
            <a:pPr algn="ctr"/>
            <a:r>
              <a:rPr lang="en-US"/>
              <a:t>Order Number Game 7-11 years  </a:t>
            </a:r>
          </a:p>
        </p:txBody>
      </p:sp>
      <p:pic>
        <p:nvPicPr>
          <p:cNvPr id="5" name="Picture 5">
            <a:extLst>
              <a:ext uri="{FF2B5EF4-FFF2-40B4-BE49-F238E27FC236}">
                <a16:creationId xmlns:a16="http://schemas.microsoft.com/office/drawing/2014/main" id="{FB9A1648-97CA-8633-2BB5-0D80F0D8E297}"/>
              </a:ext>
            </a:extLst>
          </p:cNvPr>
          <p:cNvPicPr>
            <a:picLocks noGrp="1" noChangeAspect="1"/>
          </p:cNvPicPr>
          <p:nvPr>
            <p:ph sz="half" idx="1"/>
          </p:nvPr>
        </p:nvPicPr>
        <p:blipFill rotWithShape="1">
          <a:blip r:embed="rId3"/>
          <a:srcRect l="18009" r="15325"/>
          <a:stretch/>
        </p:blipFill>
        <p:spPr>
          <a:xfrm>
            <a:off x="6320938" y="723900"/>
            <a:ext cx="4884124" cy="5494694"/>
          </a:xfrm>
          <a:prstGeom prst="rect">
            <a:avLst/>
          </a:prstGeom>
        </p:spPr>
      </p:pic>
      <p:sp>
        <p:nvSpPr>
          <p:cNvPr id="4" name="Content Placeholder 3">
            <a:extLst>
              <a:ext uri="{FF2B5EF4-FFF2-40B4-BE49-F238E27FC236}">
                <a16:creationId xmlns:a16="http://schemas.microsoft.com/office/drawing/2014/main" id="{1D2E4FF6-6953-C1BD-707C-15E39EA777D1}"/>
              </a:ext>
            </a:extLst>
          </p:cNvPr>
          <p:cNvSpPr>
            <a:spLocks noGrp="1"/>
          </p:cNvSpPr>
          <p:nvPr>
            <p:ph sz="half" idx="2"/>
          </p:nvPr>
        </p:nvSpPr>
        <p:spPr>
          <a:xfrm>
            <a:off x="1096144" y="2711867"/>
            <a:ext cx="3862062" cy="2842951"/>
          </a:xfrm>
        </p:spPr>
        <p:txBody>
          <a:bodyPr vert="horz" lIns="91440" tIns="45720" rIns="91440" bIns="45720" rtlCol="0" anchor="t">
            <a:noAutofit/>
          </a:bodyPr>
          <a:lstStyle/>
          <a:p>
            <a:pPr algn="ctr">
              <a:lnSpc>
                <a:spcPct val="100000"/>
              </a:lnSpc>
            </a:pPr>
            <a:r>
              <a:rPr lang="en-US" sz="1600"/>
              <a:t>Rules:</a:t>
            </a:r>
          </a:p>
          <a:p>
            <a:pPr algn="ctr">
              <a:lnSpc>
                <a:spcPct val="100000"/>
              </a:lnSpc>
            </a:pPr>
            <a:r>
              <a:rPr lang="en-US" sz="1600"/>
              <a:t>There are two teams</a:t>
            </a:r>
          </a:p>
          <a:p>
            <a:pPr algn="ctr">
              <a:lnSpc>
                <a:spcPct val="100000"/>
              </a:lnSpc>
            </a:pPr>
            <a:r>
              <a:rPr lang="en-US" sz="1600"/>
              <a:t>The host(adult) will call a series of numbers out. </a:t>
            </a:r>
          </a:p>
          <a:p>
            <a:pPr algn="ctr">
              <a:lnSpc>
                <a:spcPct val="100000"/>
              </a:lnSpc>
            </a:pPr>
            <a:r>
              <a:rPr lang="en-US" sz="1600"/>
              <a:t>Each team must put the individual numbers in order </a:t>
            </a:r>
          </a:p>
          <a:p>
            <a:pPr algn="ctr">
              <a:lnSpc>
                <a:spcPct val="100000"/>
              </a:lnSpc>
            </a:pPr>
            <a:r>
              <a:rPr lang="en-US" sz="1600"/>
              <a:t>All team members must put their hands up to signal they agree on the answer. </a:t>
            </a:r>
          </a:p>
        </p:txBody>
      </p:sp>
    </p:spTree>
    <p:extLst>
      <p:ext uri="{BB962C8B-B14F-4D97-AF65-F5344CB8AC3E}">
        <p14:creationId xmlns:p14="http://schemas.microsoft.com/office/powerpoint/2010/main" val="1689341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B0F4F-92B1-732B-A222-C3ED41B1E0A3}"/>
              </a:ext>
            </a:extLst>
          </p:cNvPr>
          <p:cNvSpPr>
            <a:spLocks noGrp="1"/>
          </p:cNvSpPr>
          <p:nvPr>
            <p:ph type="title"/>
          </p:nvPr>
        </p:nvSpPr>
        <p:spPr/>
        <p:txBody>
          <a:bodyPr/>
          <a:lstStyle/>
          <a:p>
            <a:r>
              <a:rPr lang="en-GB" b="1"/>
              <a:t>Piaget- Concrete Operational Stage </a:t>
            </a:r>
            <a:endParaRPr lang="en-GB"/>
          </a:p>
        </p:txBody>
      </p:sp>
      <p:pic>
        <p:nvPicPr>
          <p:cNvPr id="8" name="Picture 8" descr="A picture containing timeline&#10;&#10;Description automatically generated">
            <a:extLst>
              <a:ext uri="{FF2B5EF4-FFF2-40B4-BE49-F238E27FC236}">
                <a16:creationId xmlns:a16="http://schemas.microsoft.com/office/drawing/2014/main" id="{2BC1A94A-0D81-8590-F555-E63B68BB5E4A}"/>
              </a:ext>
            </a:extLst>
          </p:cNvPr>
          <p:cNvPicPr>
            <a:picLocks noGrp="1" noChangeAspect="1"/>
          </p:cNvPicPr>
          <p:nvPr>
            <p:ph sz="half" idx="2"/>
          </p:nvPr>
        </p:nvPicPr>
        <p:blipFill>
          <a:blip r:embed="rId3"/>
          <a:stretch>
            <a:fillRect/>
          </a:stretch>
        </p:blipFill>
        <p:spPr>
          <a:xfrm>
            <a:off x="1172436" y="1689142"/>
            <a:ext cx="4103202" cy="4771530"/>
          </a:xfrm>
        </p:spPr>
      </p:pic>
      <p:sp>
        <p:nvSpPr>
          <p:cNvPr id="6" name="Content Placeholder 5">
            <a:extLst>
              <a:ext uri="{FF2B5EF4-FFF2-40B4-BE49-F238E27FC236}">
                <a16:creationId xmlns:a16="http://schemas.microsoft.com/office/drawing/2014/main" id="{27B0D4BE-EB64-AE47-7299-4895349DDE18}"/>
              </a:ext>
            </a:extLst>
          </p:cNvPr>
          <p:cNvSpPr>
            <a:spLocks noGrp="1"/>
          </p:cNvSpPr>
          <p:nvPr>
            <p:ph sz="quarter" idx="4"/>
          </p:nvPr>
        </p:nvSpPr>
        <p:spPr>
          <a:xfrm>
            <a:off x="6250108" y="1684576"/>
            <a:ext cx="4904585" cy="4607674"/>
          </a:xfrm>
        </p:spPr>
        <p:txBody>
          <a:bodyPr vert="horz" lIns="91440" tIns="45720" rIns="91440" bIns="45720" rtlCol="0" anchor="t">
            <a:normAutofit/>
          </a:bodyPr>
          <a:lstStyle/>
          <a:p>
            <a:r>
              <a:rPr lang="en-GB" dirty="0"/>
              <a:t>Piaget theorised that children learn through direct and active interaction with others. This activity allows the children to learn through conversations and problem solving.</a:t>
            </a:r>
            <a:endParaRPr lang="en-US" dirty="0"/>
          </a:p>
          <a:p>
            <a:pPr marL="342900" indent="-342900">
              <a:buFont typeface="Arial"/>
              <a:buChar char="•"/>
            </a:pPr>
            <a:r>
              <a:rPr lang="en-GB" dirty="0"/>
              <a:t> At this stage he believed children had the ability to think more logically, if they can manipulate real (concrete) materials or pictures of them.</a:t>
            </a:r>
            <a:endParaRPr lang="en-US" dirty="0"/>
          </a:p>
          <a:p>
            <a:pPr marL="342900" indent="-342900">
              <a:buFont typeface="Arial"/>
              <a:buChar char="•"/>
            </a:pPr>
            <a:r>
              <a:rPr lang="en-GB" dirty="0"/>
              <a:t>During this stage, children also become less egocentric and begin to think about how other people might think and feel.</a:t>
            </a:r>
          </a:p>
          <a:p>
            <a:pPr>
              <a:buFont typeface="Arial"/>
              <a:buChar char="•"/>
            </a:pPr>
            <a:r>
              <a:rPr lang="en-GB" dirty="0"/>
              <a:t>Boyd and Bee (2019)</a:t>
            </a:r>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pPr>
              <a:buFont typeface="Arial"/>
              <a:buChar char="•"/>
            </a:pPr>
            <a:endParaRPr lang="en-GB" dirty="0"/>
          </a:p>
          <a:p>
            <a:endParaRPr lang="en-GB"/>
          </a:p>
        </p:txBody>
      </p:sp>
      <p:pic>
        <p:nvPicPr>
          <p:cNvPr id="3" name="Picture 3">
            <a:extLst>
              <a:ext uri="{FF2B5EF4-FFF2-40B4-BE49-F238E27FC236}">
                <a16:creationId xmlns:a16="http://schemas.microsoft.com/office/drawing/2014/main" id="{9440BAA6-2ECC-51E6-038B-7E09112C5E26}"/>
              </a:ext>
            </a:extLst>
          </p:cNvPr>
          <p:cNvPicPr>
            <a:picLocks noChangeAspect="1"/>
          </p:cNvPicPr>
          <p:nvPr/>
        </p:nvPicPr>
        <p:blipFill>
          <a:blip r:embed="rId4"/>
          <a:stretch>
            <a:fillRect/>
          </a:stretch>
        </p:blipFill>
        <p:spPr>
          <a:xfrm>
            <a:off x="4724400" y="1673469"/>
            <a:ext cx="2743200" cy="3511062"/>
          </a:xfrm>
          <a:prstGeom prst="rect">
            <a:avLst/>
          </a:prstGeom>
        </p:spPr>
      </p:pic>
    </p:spTree>
    <p:extLst>
      <p:ext uri="{BB962C8B-B14F-4D97-AF65-F5344CB8AC3E}">
        <p14:creationId xmlns:p14="http://schemas.microsoft.com/office/powerpoint/2010/main" val="3040795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685AF-3FB0-9CDD-0615-B9D58F3AE9F0}"/>
              </a:ext>
            </a:extLst>
          </p:cNvPr>
          <p:cNvSpPr>
            <a:spLocks noGrp="1"/>
          </p:cNvSpPr>
          <p:nvPr>
            <p:ph type="title"/>
          </p:nvPr>
        </p:nvSpPr>
        <p:spPr>
          <a:xfrm>
            <a:off x="1038883" y="1000366"/>
            <a:ext cx="3995397" cy="1239627"/>
          </a:xfrm>
        </p:spPr>
        <p:txBody>
          <a:bodyPr vert="horz" lIns="91440" tIns="45720" rIns="91440" bIns="45720" rtlCol="0" anchor="b">
            <a:normAutofit/>
          </a:bodyPr>
          <a:lstStyle/>
          <a:p>
            <a:pPr algn="ctr"/>
            <a:r>
              <a:rPr lang="en-US"/>
              <a:t>Real Life Question Game </a:t>
            </a:r>
          </a:p>
        </p:txBody>
      </p:sp>
      <p:pic>
        <p:nvPicPr>
          <p:cNvPr id="5" name="Picture 5">
            <a:extLst>
              <a:ext uri="{FF2B5EF4-FFF2-40B4-BE49-F238E27FC236}">
                <a16:creationId xmlns:a16="http://schemas.microsoft.com/office/drawing/2014/main" id="{2E01CA52-86D8-BC98-5105-46EA4B0CABAC}"/>
              </a:ext>
            </a:extLst>
          </p:cNvPr>
          <p:cNvPicPr>
            <a:picLocks noGrp="1" noChangeAspect="1"/>
          </p:cNvPicPr>
          <p:nvPr>
            <p:ph sz="half" idx="2"/>
          </p:nvPr>
        </p:nvPicPr>
        <p:blipFill>
          <a:blip r:embed="rId3"/>
          <a:stretch>
            <a:fillRect/>
          </a:stretch>
        </p:blipFill>
        <p:spPr>
          <a:xfrm>
            <a:off x="5905500" y="1928197"/>
            <a:ext cx="5715000" cy="3086100"/>
          </a:xfrm>
          <a:prstGeom prst="rect">
            <a:avLst/>
          </a:prstGeom>
        </p:spPr>
      </p:pic>
      <p:sp>
        <p:nvSpPr>
          <p:cNvPr id="35" name="Content Placeholder 5">
            <a:extLst>
              <a:ext uri="{FF2B5EF4-FFF2-40B4-BE49-F238E27FC236}">
                <a16:creationId xmlns:a16="http://schemas.microsoft.com/office/drawing/2014/main" id="{70984735-841A-8405-029B-98B9F62B2F29}"/>
              </a:ext>
            </a:extLst>
          </p:cNvPr>
          <p:cNvSpPr>
            <a:spLocks noGrp="1"/>
          </p:cNvSpPr>
          <p:nvPr>
            <p:ph sz="quarter" idx="4"/>
          </p:nvPr>
        </p:nvSpPr>
        <p:spPr>
          <a:xfrm>
            <a:off x="1110521" y="2366811"/>
            <a:ext cx="4192741" cy="2972346"/>
          </a:xfrm>
        </p:spPr>
        <p:txBody>
          <a:bodyPr vert="horz" lIns="91440" tIns="45720" rIns="91440" bIns="45720" rtlCol="0" anchor="t">
            <a:normAutofit fontScale="85000" lnSpcReduction="20000"/>
          </a:bodyPr>
          <a:lstStyle/>
          <a:p>
            <a:pPr algn="ctr">
              <a:lnSpc>
                <a:spcPct val="100000"/>
              </a:lnSpc>
            </a:pPr>
            <a:endParaRPr lang="en-US" sz="1400"/>
          </a:p>
          <a:p>
            <a:pPr algn="ctr"/>
            <a:r>
              <a:rPr lang="en-US" sz="1600" dirty="0"/>
              <a:t>This game is based around real life situations through pictures/ images shown to the children, </a:t>
            </a:r>
            <a:r>
              <a:rPr lang="en-US" sz="1600" dirty="0" err="1"/>
              <a:t>i.e</a:t>
            </a:r>
            <a:r>
              <a:rPr lang="en-US" sz="1600" dirty="0"/>
              <a:t> an emergency, where they will be asked to explain what they would do in this event.</a:t>
            </a:r>
            <a:endParaRPr lang="en-US" dirty="0"/>
          </a:p>
          <a:p>
            <a:pPr algn="ctr"/>
            <a:r>
              <a:rPr lang="en-US" sz="1600" dirty="0"/>
              <a:t> Do they know who to call?</a:t>
            </a:r>
            <a:endParaRPr lang="en-US" dirty="0"/>
          </a:p>
          <a:p>
            <a:pPr algn="ctr">
              <a:lnSpc>
                <a:spcPct val="100000"/>
              </a:lnSpc>
            </a:pPr>
            <a:r>
              <a:rPr lang="en-US" sz="1600" dirty="0"/>
              <a:t>How to direct the emergency services to their home?</a:t>
            </a:r>
          </a:p>
          <a:p>
            <a:pPr algn="ctr"/>
            <a:r>
              <a:rPr lang="en-US" sz="1600" dirty="0"/>
              <a:t>To place someone in the recovery position.</a:t>
            </a:r>
          </a:p>
          <a:p>
            <a:pPr algn="ctr"/>
            <a:r>
              <a:rPr lang="en-US" sz="1600" dirty="0"/>
              <a:t>Talking about emotions                                                 </a:t>
            </a:r>
            <a:endParaRPr lang="en-US" dirty="0"/>
          </a:p>
        </p:txBody>
      </p:sp>
    </p:spTree>
    <p:extLst>
      <p:ext uri="{BB962C8B-B14F-4D97-AF65-F5344CB8AC3E}">
        <p14:creationId xmlns:p14="http://schemas.microsoft.com/office/powerpoint/2010/main" val="2011259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38DB0-360F-5370-DF57-49CC42E95CF3}"/>
              </a:ext>
            </a:extLst>
          </p:cNvPr>
          <p:cNvSpPr>
            <a:spLocks noGrp="1"/>
          </p:cNvSpPr>
          <p:nvPr>
            <p:ph type="title"/>
          </p:nvPr>
        </p:nvSpPr>
        <p:spPr>
          <a:xfrm>
            <a:off x="1028700" y="522617"/>
            <a:ext cx="10120223" cy="1087206"/>
          </a:xfrm>
        </p:spPr>
        <p:txBody>
          <a:bodyPr>
            <a:normAutofit/>
          </a:bodyPr>
          <a:lstStyle/>
          <a:p>
            <a:pPr algn="ctr"/>
            <a:r>
              <a:rPr lang="en-GB" sz="4400" b="1"/>
              <a:t>Vygotsky  </a:t>
            </a:r>
            <a:endParaRPr lang="en-US" sz="4400" b="1"/>
          </a:p>
        </p:txBody>
      </p:sp>
      <p:pic>
        <p:nvPicPr>
          <p:cNvPr id="20" name="Picture 20" descr="Diagram&#10;&#10;Description automatically generated">
            <a:extLst>
              <a:ext uri="{FF2B5EF4-FFF2-40B4-BE49-F238E27FC236}">
                <a16:creationId xmlns:a16="http://schemas.microsoft.com/office/drawing/2014/main" id="{FFF25192-888F-8973-6538-4F2137F14DDF}"/>
              </a:ext>
            </a:extLst>
          </p:cNvPr>
          <p:cNvPicPr>
            <a:picLocks noGrp="1" noChangeAspect="1"/>
          </p:cNvPicPr>
          <p:nvPr>
            <p:ph sz="half" idx="1"/>
          </p:nvPr>
        </p:nvPicPr>
        <p:blipFill>
          <a:blip r:embed="rId3"/>
          <a:stretch>
            <a:fillRect/>
          </a:stretch>
        </p:blipFill>
        <p:spPr>
          <a:xfrm>
            <a:off x="749758" y="1710161"/>
            <a:ext cx="5240547" cy="4299268"/>
          </a:xfrm>
        </p:spPr>
      </p:pic>
      <p:sp>
        <p:nvSpPr>
          <p:cNvPr id="4" name="Content Placeholder 3">
            <a:extLst>
              <a:ext uri="{FF2B5EF4-FFF2-40B4-BE49-F238E27FC236}">
                <a16:creationId xmlns:a16="http://schemas.microsoft.com/office/drawing/2014/main" id="{81415E61-F009-C37D-D31F-5D1C390FDEDA}"/>
              </a:ext>
            </a:extLst>
          </p:cNvPr>
          <p:cNvSpPr>
            <a:spLocks noGrp="1"/>
          </p:cNvSpPr>
          <p:nvPr>
            <p:ph sz="half" idx="2"/>
          </p:nvPr>
        </p:nvSpPr>
        <p:spPr>
          <a:xfrm>
            <a:off x="6373484" y="1839068"/>
            <a:ext cx="5226169" cy="4300247"/>
          </a:xfrm>
        </p:spPr>
        <p:txBody>
          <a:bodyPr vert="horz" lIns="91440" tIns="45720" rIns="91440" bIns="45720" rtlCol="0" anchor="t">
            <a:normAutofit lnSpcReduction="10000"/>
          </a:bodyPr>
          <a:lstStyle/>
          <a:p>
            <a:r>
              <a:rPr lang="en-GB" dirty="0"/>
              <a:t>According to Vygotsky, much of what children acquire in their understanding of the world is the product of collaboration with others.</a:t>
            </a:r>
            <a:endParaRPr lang="en-US" dirty="0"/>
          </a:p>
          <a:p>
            <a:r>
              <a:rPr lang="en-GB" dirty="0"/>
              <a:t>Through questioning the volunteer can support and encourage children, by enabling them to  develop problem solving strategies that can be applied to real life situations. </a:t>
            </a:r>
          </a:p>
          <a:p>
            <a:r>
              <a:rPr lang="en-GB" dirty="0"/>
              <a:t>Children learn best when they engage with others, especially those who have more experience than they do since they may offer advice and motivation for learning new things.</a:t>
            </a:r>
          </a:p>
          <a:p>
            <a:r>
              <a:rPr lang="en-GB" dirty="0"/>
              <a:t>Boyd and Bee (2019)</a:t>
            </a:r>
          </a:p>
        </p:txBody>
      </p:sp>
    </p:spTree>
    <p:extLst>
      <p:ext uri="{BB962C8B-B14F-4D97-AF65-F5344CB8AC3E}">
        <p14:creationId xmlns:p14="http://schemas.microsoft.com/office/powerpoint/2010/main" val="931912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1" name="Group 2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3"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6"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7" name="Rectangle 3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8"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9" name="Rectangle 41">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picture containing text, person, person, necktie&#10;&#10;Description automatically generated">
            <a:extLst>
              <a:ext uri="{FF2B5EF4-FFF2-40B4-BE49-F238E27FC236}">
                <a16:creationId xmlns:a16="http://schemas.microsoft.com/office/drawing/2014/main" id="{A55CD757-2BD8-CD51-87D9-6D1AA8B6BFC8}"/>
              </a:ext>
            </a:extLst>
          </p:cNvPr>
          <p:cNvPicPr>
            <a:picLocks noGrp="1" noChangeAspect="1"/>
          </p:cNvPicPr>
          <p:nvPr>
            <p:ph sz="half" idx="4294967295"/>
          </p:nvPr>
        </p:nvPicPr>
        <p:blipFill rotWithShape="1">
          <a:blip r:embed="rId3">
            <a:alphaModFix amt="35000"/>
          </a:blip>
          <a:srcRect/>
          <a:stretch/>
        </p:blipFill>
        <p:spPr>
          <a:xfrm>
            <a:off x="-1748484" y="-1012026"/>
            <a:ext cx="16088263" cy="8223849"/>
          </a:xfrm>
          <a:prstGeom prst="rect">
            <a:avLst/>
          </a:prstGeom>
        </p:spPr>
      </p:pic>
      <p:sp>
        <p:nvSpPr>
          <p:cNvPr id="2" name="Title 1">
            <a:extLst>
              <a:ext uri="{FF2B5EF4-FFF2-40B4-BE49-F238E27FC236}">
                <a16:creationId xmlns:a16="http://schemas.microsoft.com/office/drawing/2014/main" id="{3920E8CE-FD50-DDF8-9483-153202DEE3B3}"/>
              </a:ext>
            </a:extLst>
          </p:cNvPr>
          <p:cNvSpPr>
            <a:spLocks noGrp="1"/>
          </p:cNvSpPr>
          <p:nvPr>
            <p:ph type="title"/>
          </p:nvPr>
        </p:nvSpPr>
        <p:spPr>
          <a:xfrm>
            <a:off x="2592925" y="624110"/>
            <a:ext cx="8911687" cy="1280890"/>
          </a:xfrm>
        </p:spPr>
        <p:txBody>
          <a:bodyPr vert="horz" lIns="91440" tIns="45720" rIns="91440" bIns="45720" rtlCol="0" anchor="t">
            <a:normAutofit/>
          </a:bodyPr>
          <a:lstStyle/>
          <a:p>
            <a:r>
              <a:rPr lang="en-US">
                <a:solidFill>
                  <a:srgbClr val="FFFFFF"/>
                </a:solidFill>
              </a:rPr>
              <a:t>Conclusion </a:t>
            </a:r>
          </a:p>
        </p:txBody>
      </p:sp>
      <p:sp>
        <p:nvSpPr>
          <p:cNvPr id="5" name="Content Placeholder 4">
            <a:extLst>
              <a:ext uri="{FF2B5EF4-FFF2-40B4-BE49-F238E27FC236}">
                <a16:creationId xmlns:a16="http://schemas.microsoft.com/office/drawing/2014/main" id="{66D5F02E-D98F-665C-7723-A326667B0C94}"/>
              </a:ext>
            </a:extLst>
          </p:cNvPr>
          <p:cNvSpPr>
            <a:spLocks noGrp="1"/>
          </p:cNvSpPr>
          <p:nvPr>
            <p:ph sz="quarter" idx="4294967295"/>
          </p:nvPr>
        </p:nvSpPr>
        <p:spPr>
          <a:xfrm>
            <a:off x="446987" y="1515375"/>
            <a:ext cx="13487398" cy="3907018"/>
          </a:xfrm>
        </p:spPr>
        <p:txBody>
          <a:bodyPr vert="horz" lIns="91440" tIns="45720" rIns="91440" bIns="45720" rtlCol="0" anchor="t">
            <a:noAutofit/>
          </a:bodyPr>
          <a:lstStyle/>
          <a:p>
            <a:pPr>
              <a:lnSpc>
                <a:spcPct val="90000"/>
              </a:lnSpc>
            </a:pPr>
            <a:r>
              <a:rPr lang="en-US" sz="1200" dirty="0"/>
              <a:t> The first activity gives children a framework and procedure for problem-solving in order to accomplish a certain aim or objective.</a:t>
            </a:r>
          </a:p>
          <a:p>
            <a:pPr>
              <a:lnSpc>
                <a:spcPct val="90000"/>
              </a:lnSpc>
            </a:pPr>
            <a:r>
              <a:rPr lang="en-US" sz="1200" dirty="0"/>
              <a:t>  Achieving  that objective could be difficult, but enjoyment from games also comes from challenges.</a:t>
            </a:r>
          </a:p>
          <a:p>
            <a:pPr>
              <a:lnSpc>
                <a:spcPct val="90000"/>
              </a:lnSpc>
            </a:pPr>
            <a:r>
              <a:rPr lang="en-US" sz="1200" dirty="0"/>
              <a:t> Group activities have many advantages over competitive play.</a:t>
            </a:r>
          </a:p>
          <a:p>
            <a:pPr>
              <a:lnSpc>
                <a:spcPct val="90000"/>
              </a:lnSpc>
            </a:pPr>
            <a:r>
              <a:rPr lang="en-US" sz="1200" dirty="0"/>
              <a:t> Children aged 7 to 11 are participating in the exercise, and because the groups are mixed, the younger children can look up to the older children</a:t>
            </a:r>
          </a:p>
          <a:p>
            <a:pPr>
              <a:lnSpc>
                <a:spcPct val="90000"/>
              </a:lnSpc>
            </a:pPr>
            <a:r>
              <a:rPr lang="en-US" sz="1200" dirty="0"/>
              <a:t>This </a:t>
            </a:r>
            <a:r>
              <a:rPr lang="en-US" sz="1200" dirty="0" err="1"/>
              <a:t>practise</a:t>
            </a:r>
            <a:r>
              <a:rPr lang="en-US" sz="1200" dirty="0"/>
              <a:t> would fit with </a:t>
            </a:r>
            <a:r>
              <a:rPr lang="en-US" sz="1200" dirty="0" err="1"/>
              <a:t>Vgotsky's</a:t>
            </a:r>
            <a:r>
              <a:rPr lang="en-US" sz="1200" dirty="0"/>
              <a:t> thesis because, as he admits, children's worldviews are the result of their interactions with others.</a:t>
            </a:r>
          </a:p>
          <a:p>
            <a:pPr>
              <a:lnSpc>
                <a:spcPct val="90000"/>
              </a:lnSpc>
            </a:pPr>
            <a:r>
              <a:rPr lang="en-US" sz="1200" dirty="0"/>
              <a:t>The second activity is another great group activity for children in a </a:t>
            </a:r>
            <a:r>
              <a:rPr lang="en-US" sz="1200" dirty="0" err="1"/>
              <a:t>womens</a:t>
            </a:r>
            <a:r>
              <a:rPr lang="en-US" sz="1200" dirty="0"/>
              <a:t> refuge who have experienced the same situations and also teaches them life skills that they will need for the rest of their </a:t>
            </a:r>
            <a:r>
              <a:rPr lang="en-US" sz="1200" dirty="0" err="1"/>
              <a:t>lifes</a:t>
            </a:r>
            <a:r>
              <a:rPr lang="en-US" sz="1200" dirty="0"/>
              <a:t>. The collaborative learning theory is a method by which a group or groups of individuals learn from each other.</a:t>
            </a:r>
          </a:p>
          <a:p>
            <a:pPr marL="0" indent="0">
              <a:lnSpc>
                <a:spcPct val="90000"/>
              </a:lnSpc>
            </a:pPr>
            <a:r>
              <a:rPr lang="en-US" sz="1200" dirty="0"/>
              <a:t>. </a:t>
            </a:r>
          </a:p>
          <a:p>
            <a:pPr>
              <a:lnSpc>
                <a:spcPct val="90000"/>
              </a:lnSpc>
            </a:pPr>
            <a:r>
              <a:rPr lang="en-US" sz="1200" dirty="0"/>
              <a:t>The collaborative learning theory is </a:t>
            </a:r>
            <a:r>
              <a:rPr lang="en-US" sz="1200" i="1" dirty="0"/>
              <a:t>a </a:t>
            </a:r>
            <a:r>
              <a:rPr lang="en-US" sz="1200" dirty="0"/>
              <a:t>method by which a group or groups of individuals learn from each other. </a:t>
            </a:r>
            <a:r>
              <a:rPr lang="en-US" sz="1200" dirty="0" err="1"/>
              <a:t>Vgotsky</a:t>
            </a:r>
            <a:r>
              <a:rPr lang="en-US" sz="1200" dirty="0"/>
              <a:t> would also concur with this activity because he states that group work can be a very effective way of using scaffolding principles in the classroom because students can learn from each other while working together.</a:t>
            </a:r>
          </a:p>
          <a:p>
            <a:pPr>
              <a:lnSpc>
                <a:spcPct val="90000"/>
              </a:lnSpc>
            </a:pPr>
            <a:r>
              <a:rPr lang="en-US" sz="1200" dirty="0"/>
              <a:t>I agree with </a:t>
            </a:r>
            <a:r>
              <a:rPr lang="en-US" sz="1200" dirty="0" err="1"/>
              <a:t>Vgotsky's</a:t>
            </a:r>
            <a:r>
              <a:rPr lang="en-US" sz="1200" dirty="0"/>
              <a:t> theory that social interaction is a crucial component of learning and that children pick up learnt </a:t>
            </a:r>
            <a:r>
              <a:rPr lang="en-US" sz="1200" dirty="0" err="1"/>
              <a:t>behaviour</a:t>
            </a:r>
            <a:r>
              <a:rPr lang="en-US" sz="1200" dirty="0"/>
              <a:t> from those around them from an early age—parents, siblings, </a:t>
            </a:r>
            <a:r>
              <a:rPr lang="en-US" sz="1200" dirty="0" err="1"/>
              <a:t>etc</a:t>
            </a:r>
            <a:r>
              <a:rPr lang="en-US" sz="1200" dirty="0"/>
              <a:t>  it's more crucial to their development than how much knowledge they need, we </a:t>
            </a:r>
            <a:r>
              <a:rPr lang="en-US" sz="1200" dirty="0" err="1"/>
              <a:t>mould</a:t>
            </a:r>
            <a:r>
              <a:rPr lang="en-US" sz="1200" dirty="0"/>
              <a:t> our children from a very early age </a:t>
            </a:r>
            <a:r>
              <a:rPr lang="en-US" sz="1200" dirty="0" err="1"/>
              <a:t>tgere</a:t>
            </a:r>
            <a:r>
              <a:rPr lang="en-US" sz="1200" dirty="0"/>
              <a:t> surroundings are really important.</a:t>
            </a:r>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r>
              <a:rPr lang="en-US" sz="1200" dirty="0"/>
              <a:t> if they're having trouble ordering the numbers. According to Piaget, children can acquire cognitive skills within a specific range known as the zone of proximal development by participating in guided activities, also known as scaffolding, with a teacher or competent peer. </a:t>
            </a:r>
          </a:p>
          <a:p>
            <a:pPr>
              <a:lnSpc>
                <a:spcPct val="90000"/>
              </a:lnSpc>
            </a:pPr>
            <a:endParaRPr lang="en-US" sz="1200"/>
          </a:p>
          <a:p>
            <a:pPr marL="0" indent="0">
              <a:lnSpc>
                <a:spcPct val="90000"/>
              </a:lnSpc>
            </a:pPr>
            <a:r>
              <a:rPr lang="en-US" sz="1200" dirty="0"/>
              <a:t>The second activity focuses on teaching children  life skills and equipping them with the tools they will need to make decisions in the future.</a:t>
            </a:r>
          </a:p>
          <a:p>
            <a:pPr marL="0" indent="0">
              <a:lnSpc>
                <a:spcPct val="90000"/>
              </a:lnSpc>
            </a:pPr>
            <a:r>
              <a:rPr lang="en-US" sz="1200" dirty="0"/>
              <a:t>  It will teach children to think critically and creatively, solve problems, communicate clearly, create good relationships, </a:t>
            </a:r>
            <a:r>
              <a:rPr lang="en-US" sz="1200" dirty="0" err="1"/>
              <a:t>empathise</a:t>
            </a:r>
            <a:r>
              <a:rPr lang="en-US" sz="1200" dirty="0"/>
              <a:t> with others, cope with life in a healthy way, and manage </a:t>
            </a:r>
            <a:r>
              <a:rPr lang="en-US" sz="1200" dirty="0" err="1"/>
              <a:t>it.ential</a:t>
            </a:r>
            <a:r>
              <a:rPr lang="en-US" sz="1200" dirty="0"/>
              <a:t> to a child's development of </a:t>
            </a:r>
            <a:r>
              <a:rPr lang="en-US" sz="1200" dirty="0" err="1"/>
              <a:t>intelligence.The</a:t>
            </a:r>
            <a:r>
              <a:rPr lang="en-US" sz="1200" dirty="0"/>
              <a:t> second activity is based on life </a:t>
            </a:r>
          </a:p>
        </p:txBody>
      </p:sp>
    </p:spTree>
    <p:extLst>
      <p:ext uri="{BB962C8B-B14F-4D97-AF65-F5344CB8AC3E}">
        <p14:creationId xmlns:p14="http://schemas.microsoft.com/office/powerpoint/2010/main" val="392110066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390-D513-79BC-519E-0E865AC9D8E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657D9250-8134-F00A-C966-D3F0CCF0D589}"/>
              </a:ext>
            </a:extLst>
          </p:cNvPr>
          <p:cNvSpPr>
            <a:spLocks noGrp="1"/>
          </p:cNvSpPr>
          <p:nvPr>
            <p:ph idx="1"/>
          </p:nvPr>
        </p:nvSpPr>
        <p:spPr/>
        <p:txBody>
          <a:bodyPr vert="horz" lIns="91440" tIns="45720" rIns="91440" bIns="45720" rtlCol="0" anchor="t">
            <a:normAutofit/>
          </a:bodyPr>
          <a:lstStyle/>
          <a:p>
            <a:r>
              <a:rPr lang="en-GB" dirty="0"/>
              <a:t>Raghuram, A. (2021) The power and benefits of mixed-age learning for children, Power of Mixed-Age Learning, Benefits of Mixed Age Classrooms. Available at: https://www.parentcircle.com/advantages-benefits-of-mixed-age-learning-classes/article (Accessed: February 18, 2023). </a:t>
            </a:r>
            <a:endParaRPr lang="en-US" dirty="0"/>
          </a:p>
          <a:p>
            <a:r>
              <a:rPr lang="en-GB" dirty="0">
                <a:ea typeface="+mn-lt"/>
                <a:cs typeface="+mn-lt"/>
              </a:rPr>
              <a:t>Mcleod], [S. (no date) </a:t>
            </a:r>
            <a:r>
              <a:rPr lang="en-GB" i="1" dirty="0">
                <a:ea typeface="+mn-lt"/>
                <a:cs typeface="+mn-lt"/>
              </a:rPr>
              <a:t>[Lev </a:t>
            </a:r>
            <a:r>
              <a:rPr lang="en-GB" i="1" dirty="0" err="1">
                <a:ea typeface="+mn-lt"/>
                <a:cs typeface="+mn-lt"/>
              </a:rPr>
              <a:t>vygotsky's</a:t>
            </a:r>
            <a:r>
              <a:rPr lang="en-GB" i="1" dirty="0">
                <a:ea typeface="+mn-lt"/>
                <a:cs typeface="+mn-lt"/>
              </a:rPr>
              <a:t> sociocultural theory]</a:t>
            </a:r>
            <a:r>
              <a:rPr lang="en-GB" dirty="0">
                <a:ea typeface="+mn-lt"/>
                <a:cs typeface="+mn-lt"/>
              </a:rPr>
              <a:t>, </a:t>
            </a:r>
            <a:r>
              <a:rPr lang="en-GB" i="1" dirty="0">
                <a:ea typeface="+mn-lt"/>
                <a:cs typeface="+mn-lt"/>
              </a:rPr>
              <a:t>Lev Vygotsky's Sociocultural Theory - Simply Psychology</a:t>
            </a:r>
            <a:r>
              <a:rPr lang="en-GB" dirty="0">
                <a:ea typeface="+mn-lt"/>
                <a:cs typeface="+mn-lt"/>
              </a:rPr>
              <a:t>. Available at: </a:t>
            </a:r>
          </a:p>
          <a:p>
            <a:r>
              <a:rPr lang="en-GB" dirty="0">
                <a:ea typeface="+mn-lt"/>
                <a:cs typeface="+mn-lt"/>
                <a:hlinkClick r:id="rId2"/>
              </a:rPr>
              <a:t>https://www.simplypsychology.org/vygotsky.html</a:t>
            </a:r>
            <a:r>
              <a:rPr lang="en-GB" dirty="0">
                <a:ea typeface="+mn-lt"/>
                <a:cs typeface="+mn-lt"/>
              </a:rPr>
              <a:t> (Accessed: February 18, 2023). Boyd, D, Bee, H, Bee, H, Boyd, D, Boyd, D, Bee, H, Boyd, D, &amp; Bee, H 2019, Lifespan Development, Global Edition, Pearson Education, Limited, Harlow. Available from: ProQuest </a:t>
            </a:r>
            <a:r>
              <a:rPr lang="en-GB" dirty="0" err="1">
                <a:ea typeface="+mn-lt"/>
                <a:cs typeface="+mn-lt"/>
              </a:rPr>
              <a:t>Ebook</a:t>
            </a:r>
            <a:r>
              <a:rPr lang="en-GB" dirty="0">
                <a:ea typeface="+mn-lt"/>
                <a:cs typeface="+mn-lt"/>
              </a:rPr>
              <a:t> Central. [20 February 2023].</a:t>
            </a:r>
            <a:endParaRPr lang="en-GB"/>
          </a:p>
          <a:p>
            <a:endParaRPr lang="en-GB" dirty="0"/>
          </a:p>
          <a:p>
            <a:endParaRPr lang="en-GB"/>
          </a:p>
        </p:txBody>
      </p:sp>
    </p:spTree>
    <p:extLst>
      <p:ext uri="{BB962C8B-B14F-4D97-AF65-F5344CB8AC3E}">
        <p14:creationId xmlns:p14="http://schemas.microsoft.com/office/powerpoint/2010/main" val="73489986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6</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Wisp</vt:lpstr>
      <vt:lpstr> </vt:lpstr>
      <vt:lpstr>Introduction </vt:lpstr>
      <vt:lpstr>Order Number Game 7-11 years  </vt:lpstr>
      <vt:lpstr>Piaget- Concrete Operational Stage </vt:lpstr>
      <vt:lpstr>Real Life Question Game </vt:lpstr>
      <vt:lpstr>Vygotsky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218</cp:revision>
  <dcterms:created xsi:type="dcterms:W3CDTF">2023-02-18T16:35:40Z</dcterms:created>
  <dcterms:modified xsi:type="dcterms:W3CDTF">2023-02-20T00:56:47Z</dcterms:modified>
</cp:coreProperties>
</file>