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3" r:id="rId4"/>
    <p:sldMasterId id="2147483664" r:id="rId5"/>
    <p:sldMasterId id="2147483665"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Lst>
  <p:sldSz cy="6858000" cx="12192000"/>
  <p:notesSz cx="6858000" cy="9144000"/>
  <p:embeddedFontLst>
    <p:embeddedFont>
      <p:font typeface="Carme"/>
      <p:regular r:id="rId5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B636DF8C-33A3-46C8-A3E6-2863C541061D}">
  <a:tblStyle styleId="{B636DF8C-33A3-46C8-A3E6-2863C541061D}" styleName="Table_0">
    <a:wholeTbl>
      <a:tcTxStyle b="off" i="off">
        <a:font>
          <a:latin typeface="Calibri"/>
          <a:ea typeface="Calibri"/>
          <a:cs typeface="Calibri"/>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EBF5"/>
          </a:solidFill>
        </a:fill>
      </a:tcStyle>
    </a:wholeTbl>
    <a:band1H>
      <a:tcTxStyle/>
      <a:tcStyle>
        <a:fill>
          <a:solidFill>
            <a:srgbClr val="CDD4EA"/>
          </a:solidFill>
        </a:fill>
      </a:tcStyle>
    </a:band1H>
    <a:band2H>
      <a:tcTxStyle/>
    </a:band2H>
    <a:band1V>
      <a:tcTxStyle/>
      <a:tcStyle>
        <a:fill>
          <a:solidFill>
            <a:srgbClr val="CDD4EA"/>
          </a:solidFill>
        </a:fill>
      </a:tcStyle>
    </a:band1V>
    <a:band2V>
      <a:tcTxStyle/>
    </a:band2V>
    <a:lastCol>
      <a:tcTxStyle b="on" i="off">
        <a:font>
          <a:latin typeface="Calibri"/>
          <a:ea typeface="Calibri"/>
          <a:cs typeface="Calibri"/>
        </a:font>
        <a:schemeClr val="lt1"/>
      </a:tcTxStyle>
      <a:tcStyle>
        <a:fill>
          <a:solidFill>
            <a:schemeClr val="accent1"/>
          </a:solidFill>
        </a:fill>
      </a:tcStyle>
    </a:lastCol>
    <a:firstCol>
      <a:tcTxStyle b="on" i="off">
        <a:font>
          <a:latin typeface="Calibri"/>
          <a:ea typeface="Calibri"/>
          <a:cs typeface="Calibri"/>
        </a:font>
        <a:schemeClr val="lt1"/>
      </a:tcTxStyle>
      <a:tcStyle>
        <a:fill>
          <a:solidFill>
            <a:schemeClr val="accent1"/>
          </a:solidFill>
        </a:fill>
      </a:tcStyle>
    </a:firstCol>
    <a:lastRow>
      <a:tcTxStyle b="on" i="off">
        <a:font>
          <a:latin typeface="Calibri"/>
          <a:ea typeface="Calibri"/>
          <a:cs typeface="Calibri"/>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Calibri"/>
          <a:ea typeface="Calibri"/>
          <a:cs typeface="Calibri"/>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3.xml"/><Relationship Id="rId42" Type="http://schemas.openxmlformats.org/officeDocument/2006/relationships/slide" Target="slides/slide35.xml"/><Relationship Id="rId41" Type="http://schemas.openxmlformats.org/officeDocument/2006/relationships/slide" Target="slides/slide34.xml"/><Relationship Id="rId44" Type="http://schemas.openxmlformats.org/officeDocument/2006/relationships/slide" Target="slides/slide37.xml"/><Relationship Id="rId43" Type="http://schemas.openxmlformats.org/officeDocument/2006/relationships/slide" Target="slides/slide36.xml"/><Relationship Id="rId46" Type="http://schemas.openxmlformats.org/officeDocument/2006/relationships/slide" Target="slides/slide39.xml"/><Relationship Id="rId45" Type="http://schemas.openxmlformats.org/officeDocument/2006/relationships/slide" Target="slides/slide38.xml"/><Relationship Id="rId1" Type="http://schemas.openxmlformats.org/officeDocument/2006/relationships/theme" Target="theme/theme4.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48" Type="http://schemas.openxmlformats.org/officeDocument/2006/relationships/slide" Target="slides/slide41.xml"/><Relationship Id="rId47" Type="http://schemas.openxmlformats.org/officeDocument/2006/relationships/slide" Target="slides/slide40.xml"/><Relationship Id="rId49" Type="http://schemas.openxmlformats.org/officeDocument/2006/relationships/slide" Target="slides/slide42.xml"/><Relationship Id="rId5" Type="http://schemas.openxmlformats.org/officeDocument/2006/relationships/slideMaster" Target="slideMasters/slideMaster2.xml"/><Relationship Id="rId6" Type="http://schemas.openxmlformats.org/officeDocument/2006/relationships/slideMaster" Target="slideMasters/slideMaster3.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33" Type="http://schemas.openxmlformats.org/officeDocument/2006/relationships/slide" Target="slides/slide26.xml"/><Relationship Id="rId32" Type="http://schemas.openxmlformats.org/officeDocument/2006/relationships/slide" Target="slides/slide25.xml"/><Relationship Id="rId35" Type="http://schemas.openxmlformats.org/officeDocument/2006/relationships/slide" Target="slides/slide28.xml"/><Relationship Id="rId34" Type="http://schemas.openxmlformats.org/officeDocument/2006/relationships/slide" Target="slides/slide27.xml"/><Relationship Id="rId37" Type="http://schemas.openxmlformats.org/officeDocument/2006/relationships/slide" Target="slides/slide30.xml"/><Relationship Id="rId36" Type="http://schemas.openxmlformats.org/officeDocument/2006/relationships/slide" Target="slides/slide29.xml"/><Relationship Id="rId39" Type="http://schemas.openxmlformats.org/officeDocument/2006/relationships/slide" Target="slides/slide32.xml"/><Relationship Id="rId38" Type="http://schemas.openxmlformats.org/officeDocument/2006/relationships/slide" Target="slides/slide31.xml"/><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29" Type="http://schemas.openxmlformats.org/officeDocument/2006/relationships/slide" Target="slides/slide22.xml"/><Relationship Id="rId50" Type="http://schemas.openxmlformats.org/officeDocument/2006/relationships/font" Target="fonts/Carme-regular.fntdata"/><Relationship Id="rId11" Type="http://schemas.openxmlformats.org/officeDocument/2006/relationships/slide" Target="slides/slide4.xml"/><Relationship Id="rId10" Type="http://schemas.openxmlformats.org/officeDocument/2006/relationships/slide" Target="slides/slide3.xml"/><Relationship Id="rId13" Type="http://schemas.openxmlformats.org/officeDocument/2006/relationships/slide" Target="slides/slide6.xml"/><Relationship Id="rId12" Type="http://schemas.openxmlformats.org/officeDocument/2006/relationships/slide" Target="slides/slide5.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7" name="Shape 107"/>
        <p:cNvGrpSpPr/>
        <p:nvPr/>
      </p:nvGrpSpPr>
      <p:grpSpPr>
        <a:xfrm>
          <a:off x="0" y="0"/>
          <a:ext cx="0" cy="0"/>
          <a:chOff x="0" y="0"/>
          <a:chExt cx="0" cy="0"/>
        </a:xfrm>
      </p:grpSpPr>
      <p:sp>
        <p:nvSpPr>
          <p:cNvPr id="108" name="Google Shape;108;g4deb9c231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g4deb9c2317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g4deb9c2317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g4deb9c2317_0_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9" name="Shape 139"/>
        <p:cNvGrpSpPr/>
        <p:nvPr/>
      </p:nvGrpSpPr>
      <p:grpSpPr>
        <a:xfrm>
          <a:off x="0" y="0"/>
          <a:ext cx="0" cy="0"/>
          <a:chOff x="0" y="0"/>
          <a:chExt cx="0" cy="0"/>
        </a:xfrm>
      </p:grpSpPr>
      <p:sp>
        <p:nvSpPr>
          <p:cNvPr id="140" name="Google Shape;140;g4deb9c2317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g4deb9c2317_0_5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6" name="Shape 146"/>
        <p:cNvGrpSpPr/>
        <p:nvPr/>
      </p:nvGrpSpPr>
      <p:grpSpPr>
        <a:xfrm>
          <a:off x="0" y="0"/>
          <a:ext cx="0" cy="0"/>
          <a:chOff x="0" y="0"/>
          <a:chExt cx="0" cy="0"/>
        </a:xfrm>
      </p:grpSpPr>
      <p:sp>
        <p:nvSpPr>
          <p:cNvPr id="147" name="Google Shape;147;g4f51b51dd7_0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g4f51b51dd7_0_9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3" name="Shape 153"/>
        <p:cNvGrpSpPr/>
        <p:nvPr/>
      </p:nvGrpSpPr>
      <p:grpSpPr>
        <a:xfrm>
          <a:off x="0" y="0"/>
          <a:ext cx="0" cy="0"/>
          <a:chOff x="0" y="0"/>
          <a:chExt cx="0" cy="0"/>
        </a:xfrm>
      </p:grpSpPr>
      <p:sp>
        <p:nvSpPr>
          <p:cNvPr id="154" name="Google Shape;154;g4deb9c2317_0_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5" name="Google Shape;155;g4deb9c2317_0_8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1" name="Shape 161"/>
        <p:cNvGrpSpPr/>
        <p:nvPr/>
      </p:nvGrpSpPr>
      <p:grpSpPr>
        <a:xfrm>
          <a:off x="0" y="0"/>
          <a:ext cx="0" cy="0"/>
          <a:chOff x="0" y="0"/>
          <a:chExt cx="0" cy="0"/>
        </a:xfrm>
      </p:grpSpPr>
      <p:sp>
        <p:nvSpPr>
          <p:cNvPr id="162" name="Google Shape;162;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7" name="Shape 167"/>
        <p:cNvGrpSpPr/>
        <p:nvPr/>
      </p:nvGrpSpPr>
      <p:grpSpPr>
        <a:xfrm>
          <a:off x="0" y="0"/>
          <a:ext cx="0" cy="0"/>
          <a:chOff x="0" y="0"/>
          <a:chExt cx="0" cy="0"/>
        </a:xfrm>
      </p:grpSpPr>
      <p:sp>
        <p:nvSpPr>
          <p:cNvPr id="168" name="Google Shape;168;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4" name="Shape 174"/>
        <p:cNvGrpSpPr/>
        <p:nvPr/>
      </p:nvGrpSpPr>
      <p:grpSpPr>
        <a:xfrm>
          <a:off x="0" y="0"/>
          <a:ext cx="0" cy="0"/>
          <a:chOff x="0" y="0"/>
          <a:chExt cx="0" cy="0"/>
        </a:xfrm>
      </p:grpSpPr>
      <p:sp>
        <p:nvSpPr>
          <p:cNvPr id="175" name="Google Shape;175;g4f51b51dd7_0_10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76" name="Google Shape;176;g4f51b51dd7_0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9" name="Shape 179"/>
        <p:cNvGrpSpPr/>
        <p:nvPr/>
      </p:nvGrpSpPr>
      <p:grpSpPr>
        <a:xfrm>
          <a:off x="0" y="0"/>
          <a:ext cx="0" cy="0"/>
          <a:chOff x="0" y="0"/>
          <a:chExt cx="0" cy="0"/>
        </a:xfrm>
      </p:grpSpPr>
      <p:sp>
        <p:nvSpPr>
          <p:cNvPr id="180" name="Google Shape;180;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6" name="Shape 196"/>
        <p:cNvGrpSpPr/>
        <p:nvPr/>
      </p:nvGrpSpPr>
      <p:grpSpPr>
        <a:xfrm>
          <a:off x="0" y="0"/>
          <a:ext cx="0" cy="0"/>
          <a:chOff x="0" y="0"/>
          <a:chExt cx="0" cy="0"/>
        </a:xfrm>
      </p:grpSpPr>
      <p:sp>
        <p:nvSpPr>
          <p:cNvPr id="197" name="Google Shape;197;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3" name="Shape 203"/>
        <p:cNvGrpSpPr/>
        <p:nvPr/>
      </p:nvGrpSpPr>
      <p:grpSpPr>
        <a:xfrm>
          <a:off x="0" y="0"/>
          <a:ext cx="0" cy="0"/>
          <a:chOff x="0" y="0"/>
          <a:chExt cx="0" cy="0"/>
        </a:xfrm>
      </p:grpSpPr>
      <p:sp>
        <p:nvSpPr>
          <p:cNvPr id="204" name="Google Shape;204;g4f51b51dd7_0_107: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205" name="Google Shape;205;g4f51b51dd7_0_1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8" name="Shape 208"/>
        <p:cNvGrpSpPr/>
        <p:nvPr/>
      </p:nvGrpSpPr>
      <p:grpSpPr>
        <a:xfrm>
          <a:off x="0" y="0"/>
          <a:ext cx="0" cy="0"/>
          <a:chOff x="0" y="0"/>
          <a:chExt cx="0" cy="0"/>
        </a:xfrm>
      </p:grpSpPr>
      <p:sp>
        <p:nvSpPr>
          <p:cNvPr id="209" name="Google Shape;209;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4" name="Shape 224"/>
        <p:cNvGrpSpPr/>
        <p:nvPr/>
      </p:nvGrpSpPr>
      <p:grpSpPr>
        <a:xfrm>
          <a:off x="0" y="0"/>
          <a:ext cx="0" cy="0"/>
          <a:chOff x="0" y="0"/>
          <a:chExt cx="0" cy="0"/>
        </a:xfrm>
      </p:grpSpPr>
      <p:sp>
        <p:nvSpPr>
          <p:cNvPr id="225" name="Google Shape;225;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3" name="Shape 233"/>
        <p:cNvGrpSpPr/>
        <p:nvPr/>
      </p:nvGrpSpPr>
      <p:grpSpPr>
        <a:xfrm>
          <a:off x="0" y="0"/>
          <a:ext cx="0" cy="0"/>
          <a:chOff x="0" y="0"/>
          <a:chExt cx="0" cy="0"/>
        </a:xfrm>
      </p:grpSpPr>
      <p:sp>
        <p:nvSpPr>
          <p:cNvPr id="234" name="Google Shape;234;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1" name="Shape 241"/>
        <p:cNvGrpSpPr/>
        <p:nvPr/>
      </p:nvGrpSpPr>
      <p:grpSpPr>
        <a:xfrm>
          <a:off x="0" y="0"/>
          <a:ext cx="0" cy="0"/>
          <a:chOff x="0" y="0"/>
          <a:chExt cx="0" cy="0"/>
        </a:xfrm>
      </p:grpSpPr>
      <p:sp>
        <p:nvSpPr>
          <p:cNvPr id="242" name="Google Shape;242;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43" name="Google Shape;243;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1" name="Shape 261"/>
        <p:cNvGrpSpPr/>
        <p:nvPr/>
      </p:nvGrpSpPr>
      <p:grpSpPr>
        <a:xfrm>
          <a:off x="0" y="0"/>
          <a:ext cx="0" cy="0"/>
          <a:chOff x="0" y="0"/>
          <a:chExt cx="0" cy="0"/>
        </a:xfrm>
      </p:grpSpPr>
      <p:sp>
        <p:nvSpPr>
          <p:cNvPr id="262" name="Google Shape;262;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3" name="Google Shape;263;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8" name="Shape 288"/>
        <p:cNvGrpSpPr/>
        <p:nvPr/>
      </p:nvGrpSpPr>
      <p:grpSpPr>
        <a:xfrm>
          <a:off x="0" y="0"/>
          <a:ext cx="0" cy="0"/>
          <a:chOff x="0" y="0"/>
          <a:chExt cx="0" cy="0"/>
        </a:xfrm>
      </p:grpSpPr>
      <p:sp>
        <p:nvSpPr>
          <p:cNvPr id="289" name="Google Shape;289;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5" name="Shape 295"/>
        <p:cNvGrpSpPr/>
        <p:nvPr/>
      </p:nvGrpSpPr>
      <p:grpSpPr>
        <a:xfrm>
          <a:off x="0" y="0"/>
          <a:ext cx="0" cy="0"/>
          <a:chOff x="0" y="0"/>
          <a:chExt cx="0" cy="0"/>
        </a:xfrm>
      </p:grpSpPr>
      <p:sp>
        <p:nvSpPr>
          <p:cNvPr id="296" name="Google Shape;296;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4" name="Shape 304"/>
        <p:cNvGrpSpPr/>
        <p:nvPr/>
      </p:nvGrpSpPr>
      <p:grpSpPr>
        <a:xfrm>
          <a:off x="0" y="0"/>
          <a:ext cx="0" cy="0"/>
          <a:chOff x="0" y="0"/>
          <a:chExt cx="0" cy="0"/>
        </a:xfrm>
      </p:grpSpPr>
      <p:sp>
        <p:nvSpPr>
          <p:cNvPr id="305" name="Google Shape;305;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1" name="Shape 311"/>
        <p:cNvGrpSpPr/>
        <p:nvPr/>
      </p:nvGrpSpPr>
      <p:grpSpPr>
        <a:xfrm>
          <a:off x="0" y="0"/>
          <a:ext cx="0" cy="0"/>
          <a:chOff x="0" y="0"/>
          <a:chExt cx="0" cy="0"/>
        </a:xfrm>
      </p:grpSpPr>
      <p:sp>
        <p:nvSpPr>
          <p:cNvPr id="312" name="Google Shape;312;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8" name="Shape 318"/>
        <p:cNvGrpSpPr/>
        <p:nvPr/>
      </p:nvGrpSpPr>
      <p:grpSpPr>
        <a:xfrm>
          <a:off x="0" y="0"/>
          <a:ext cx="0" cy="0"/>
          <a:chOff x="0" y="0"/>
          <a:chExt cx="0" cy="0"/>
        </a:xfrm>
      </p:grpSpPr>
      <p:sp>
        <p:nvSpPr>
          <p:cNvPr id="319" name="Google Shape;319;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1" name="Shape 331"/>
        <p:cNvGrpSpPr/>
        <p:nvPr/>
      </p:nvGrpSpPr>
      <p:grpSpPr>
        <a:xfrm>
          <a:off x="0" y="0"/>
          <a:ext cx="0" cy="0"/>
          <a:chOff x="0" y="0"/>
          <a:chExt cx="0" cy="0"/>
        </a:xfrm>
      </p:grpSpPr>
      <p:sp>
        <p:nvSpPr>
          <p:cNvPr id="332" name="Google Shape;332;p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p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1" name="Shape 341"/>
        <p:cNvGrpSpPr/>
        <p:nvPr/>
      </p:nvGrpSpPr>
      <p:grpSpPr>
        <a:xfrm>
          <a:off x="0" y="0"/>
          <a:ext cx="0" cy="0"/>
          <a:chOff x="0" y="0"/>
          <a:chExt cx="0" cy="0"/>
        </a:xfrm>
      </p:grpSpPr>
      <p:sp>
        <p:nvSpPr>
          <p:cNvPr id="342" name="Google Shape;342;p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p1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6" name="Shape 346"/>
        <p:cNvGrpSpPr/>
        <p:nvPr/>
      </p:nvGrpSpPr>
      <p:grpSpPr>
        <a:xfrm>
          <a:off x="0" y="0"/>
          <a:ext cx="0" cy="0"/>
          <a:chOff x="0" y="0"/>
          <a:chExt cx="0" cy="0"/>
        </a:xfrm>
      </p:grpSpPr>
      <p:sp>
        <p:nvSpPr>
          <p:cNvPr id="347" name="Google Shape;347;p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p1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1" name="Shape 351"/>
        <p:cNvGrpSpPr/>
        <p:nvPr/>
      </p:nvGrpSpPr>
      <p:grpSpPr>
        <a:xfrm>
          <a:off x="0" y="0"/>
          <a:ext cx="0" cy="0"/>
          <a:chOff x="0" y="0"/>
          <a:chExt cx="0" cy="0"/>
        </a:xfrm>
      </p:grpSpPr>
      <p:sp>
        <p:nvSpPr>
          <p:cNvPr id="352" name="Google Shape;352;p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3" name="Google Shape;353;p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6" name="Shape 356"/>
        <p:cNvGrpSpPr/>
        <p:nvPr/>
      </p:nvGrpSpPr>
      <p:grpSpPr>
        <a:xfrm>
          <a:off x="0" y="0"/>
          <a:ext cx="0" cy="0"/>
          <a:chOff x="0" y="0"/>
          <a:chExt cx="0" cy="0"/>
        </a:xfrm>
      </p:grpSpPr>
      <p:sp>
        <p:nvSpPr>
          <p:cNvPr id="357" name="Google Shape;357;p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8" name="Google Shape;358;p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3" name="Shape 373"/>
        <p:cNvGrpSpPr/>
        <p:nvPr/>
      </p:nvGrpSpPr>
      <p:grpSpPr>
        <a:xfrm>
          <a:off x="0" y="0"/>
          <a:ext cx="0" cy="0"/>
          <a:chOff x="0" y="0"/>
          <a:chExt cx="0" cy="0"/>
        </a:xfrm>
      </p:grpSpPr>
      <p:sp>
        <p:nvSpPr>
          <p:cNvPr id="374" name="Google Shape;374;p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75" name="Google Shape;375;p2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2" name="Shape 382"/>
        <p:cNvGrpSpPr/>
        <p:nvPr/>
      </p:nvGrpSpPr>
      <p:grpSpPr>
        <a:xfrm>
          <a:off x="0" y="0"/>
          <a:ext cx="0" cy="0"/>
          <a:chOff x="0" y="0"/>
          <a:chExt cx="0" cy="0"/>
        </a:xfrm>
      </p:grpSpPr>
      <p:sp>
        <p:nvSpPr>
          <p:cNvPr id="383" name="Google Shape;383;p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84" name="Google Shape;384;p2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8" name="Shape 388"/>
        <p:cNvGrpSpPr/>
        <p:nvPr/>
      </p:nvGrpSpPr>
      <p:grpSpPr>
        <a:xfrm>
          <a:off x="0" y="0"/>
          <a:ext cx="0" cy="0"/>
          <a:chOff x="0" y="0"/>
          <a:chExt cx="0" cy="0"/>
        </a:xfrm>
      </p:grpSpPr>
      <p:sp>
        <p:nvSpPr>
          <p:cNvPr id="389" name="Google Shape;389;p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90" name="Google Shape;390;p2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11" name="Shape 411"/>
        <p:cNvGrpSpPr/>
        <p:nvPr/>
      </p:nvGrpSpPr>
      <p:grpSpPr>
        <a:xfrm>
          <a:off x="0" y="0"/>
          <a:ext cx="0" cy="0"/>
          <a:chOff x="0" y="0"/>
          <a:chExt cx="0" cy="0"/>
        </a:xfrm>
      </p:grpSpPr>
      <p:sp>
        <p:nvSpPr>
          <p:cNvPr id="412" name="Google Shape;412;p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2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20" name="Shape 420"/>
        <p:cNvGrpSpPr/>
        <p:nvPr/>
      </p:nvGrpSpPr>
      <p:grpSpPr>
        <a:xfrm>
          <a:off x="0" y="0"/>
          <a:ext cx="0" cy="0"/>
          <a:chOff x="0" y="0"/>
          <a:chExt cx="0" cy="0"/>
        </a:xfrm>
      </p:grpSpPr>
      <p:sp>
        <p:nvSpPr>
          <p:cNvPr id="421" name="Google Shape;421;p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22" name="Google Shape;422;p2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26" name="Shape 426"/>
        <p:cNvGrpSpPr/>
        <p:nvPr/>
      </p:nvGrpSpPr>
      <p:grpSpPr>
        <a:xfrm>
          <a:off x="0" y="0"/>
          <a:ext cx="0" cy="0"/>
          <a:chOff x="0" y="0"/>
          <a:chExt cx="0" cy="0"/>
        </a:xfrm>
      </p:grpSpPr>
      <p:sp>
        <p:nvSpPr>
          <p:cNvPr id="427" name="Google Shape;427;p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p2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34" name="Shape 434"/>
        <p:cNvGrpSpPr/>
        <p:nvPr/>
      </p:nvGrpSpPr>
      <p:grpSpPr>
        <a:xfrm>
          <a:off x="0" y="0"/>
          <a:ext cx="0" cy="0"/>
          <a:chOff x="0" y="0"/>
          <a:chExt cx="0" cy="0"/>
        </a:xfrm>
      </p:grpSpPr>
      <p:sp>
        <p:nvSpPr>
          <p:cNvPr id="435" name="Google Shape;435;p2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36" name="Google Shape;436;p2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40" name="Shape 440"/>
        <p:cNvGrpSpPr/>
        <p:nvPr/>
      </p:nvGrpSpPr>
      <p:grpSpPr>
        <a:xfrm>
          <a:off x="0" y="0"/>
          <a:ext cx="0" cy="0"/>
          <a:chOff x="0" y="0"/>
          <a:chExt cx="0" cy="0"/>
        </a:xfrm>
      </p:grpSpPr>
      <p:sp>
        <p:nvSpPr>
          <p:cNvPr id="441" name="Google Shape;441;p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42" name="Google Shape;442;p2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47" name="Shape 447"/>
        <p:cNvGrpSpPr/>
        <p:nvPr/>
      </p:nvGrpSpPr>
      <p:grpSpPr>
        <a:xfrm>
          <a:off x="0" y="0"/>
          <a:ext cx="0" cy="0"/>
          <a:chOff x="0" y="0"/>
          <a:chExt cx="0" cy="0"/>
        </a:xfrm>
      </p:grpSpPr>
      <p:sp>
        <p:nvSpPr>
          <p:cNvPr id="448" name="Google Shape;448;p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49" name="Google Shape;449;p3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56" name="Shape 456"/>
        <p:cNvGrpSpPr/>
        <p:nvPr/>
      </p:nvGrpSpPr>
      <p:grpSpPr>
        <a:xfrm>
          <a:off x="0" y="0"/>
          <a:ext cx="0" cy="0"/>
          <a:chOff x="0" y="0"/>
          <a:chExt cx="0" cy="0"/>
        </a:xfrm>
      </p:grpSpPr>
      <p:sp>
        <p:nvSpPr>
          <p:cNvPr id="457" name="Google Shape;457;p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58" name="Google Shape;458;p3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64" name="Shape 464"/>
        <p:cNvGrpSpPr/>
        <p:nvPr/>
      </p:nvGrpSpPr>
      <p:grpSpPr>
        <a:xfrm>
          <a:off x="0" y="0"/>
          <a:ext cx="0" cy="0"/>
          <a:chOff x="0" y="0"/>
          <a:chExt cx="0" cy="0"/>
        </a:xfrm>
      </p:grpSpPr>
      <p:sp>
        <p:nvSpPr>
          <p:cNvPr id="465" name="Google Shape;465;p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66" name="Google Shape;466;p3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72" name="Shape 472"/>
        <p:cNvGrpSpPr/>
        <p:nvPr/>
      </p:nvGrpSpPr>
      <p:grpSpPr>
        <a:xfrm>
          <a:off x="0" y="0"/>
          <a:ext cx="0" cy="0"/>
          <a:chOff x="0" y="0"/>
          <a:chExt cx="0" cy="0"/>
        </a:xfrm>
      </p:grpSpPr>
      <p:sp>
        <p:nvSpPr>
          <p:cNvPr id="473" name="Google Shape;473;p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74" name="Google Shape;474;p3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89" name="Shape 489"/>
        <p:cNvGrpSpPr/>
        <p:nvPr/>
      </p:nvGrpSpPr>
      <p:grpSpPr>
        <a:xfrm>
          <a:off x="0" y="0"/>
          <a:ext cx="0" cy="0"/>
          <a:chOff x="0" y="0"/>
          <a:chExt cx="0" cy="0"/>
        </a:xfrm>
      </p:grpSpPr>
      <p:sp>
        <p:nvSpPr>
          <p:cNvPr id="490" name="Google Shape;490;p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91" name="Google Shape;491;p3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4" name="Shape 504"/>
        <p:cNvGrpSpPr/>
        <p:nvPr/>
      </p:nvGrpSpPr>
      <p:grpSpPr>
        <a:xfrm>
          <a:off x="0" y="0"/>
          <a:ext cx="0" cy="0"/>
          <a:chOff x="0" y="0"/>
          <a:chExt cx="0" cy="0"/>
        </a:xfrm>
      </p:grpSpPr>
      <p:sp>
        <p:nvSpPr>
          <p:cNvPr id="505" name="Google Shape;505;p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06" name="Google Shape;506;p3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10" name="Shape 510"/>
        <p:cNvGrpSpPr/>
        <p:nvPr/>
      </p:nvGrpSpPr>
      <p:grpSpPr>
        <a:xfrm>
          <a:off x="0" y="0"/>
          <a:ext cx="0" cy="0"/>
          <a:chOff x="0" y="0"/>
          <a:chExt cx="0" cy="0"/>
        </a:xfrm>
      </p:grpSpPr>
      <p:sp>
        <p:nvSpPr>
          <p:cNvPr id="511" name="Google Shape;511;g4f51b51dd7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g4f51b51dd7_0_6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18" name="Shape 518"/>
        <p:cNvGrpSpPr/>
        <p:nvPr/>
      </p:nvGrpSpPr>
      <p:grpSpPr>
        <a:xfrm>
          <a:off x="0" y="0"/>
          <a:ext cx="0" cy="0"/>
          <a:chOff x="0" y="0"/>
          <a:chExt cx="0" cy="0"/>
        </a:xfrm>
      </p:grpSpPr>
      <p:sp>
        <p:nvSpPr>
          <p:cNvPr id="519" name="Google Shape;519;g4f51b51dd7_0_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520" name="Google Shape;520;g4f51b51dd7_0_23: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11" name="Shape 11"/>
        <p:cNvGrpSpPr/>
        <p:nvPr/>
      </p:nvGrpSpPr>
      <p:grpSpPr>
        <a:xfrm>
          <a:off x="0" y="0"/>
          <a:ext cx="0" cy="0"/>
          <a:chOff x="0" y="0"/>
          <a:chExt cx="0" cy="0"/>
        </a:xfrm>
      </p:grpSpPr>
      <p:sp>
        <p:nvSpPr>
          <p:cNvPr id="12" name="Google Shape;12;p2"/>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lstStyle>
            <a:lvl1pPr lvl="0" algn="ctr">
              <a:lnSpc>
                <a:spcPct val="90000"/>
              </a:lnSpc>
              <a:spcBef>
                <a:spcPts val="0"/>
              </a:spcBef>
              <a:spcAft>
                <a:spcPts val="0"/>
              </a:spcAft>
              <a:buClr>
                <a:schemeClr val="lt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p:txBody>
      </p:sp>
      <p:sp>
        <p:nvSpPr>
          <p:cNvPr id="14" name="Google Shape;14;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17" name="Shape 17"/>
        <p:cNvGrpSpPr/>
        <p:nvPr/>
      </p:nvGrpSpPr>
      <p:grpSpPr>
        <a:xfrm>
          <a:off x="0" y="0"/>
          <a:ext cx="0" cy="0"/>
          <a:chOff x="0" y="0"/>
          <a:chExt cx="0" cy="0"/>
        </a:xfrm>
      </p:grpSpPr>
      <p:sp>
        <p:nvSpPr>
          <p:cNvPr id="18" name="Google Shape;18;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0" name="Google Shape;20;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23" name="Shape 23"/>
        <p:cNvGrpSpPr/>
        <p:nvPr/>
      </p:nvGrpSpPr>
      <p:grpSpPr>
        <a:xfrm>
          <a:off x="0" y="0"/>
          <a:ext cx="0" cy="0"/>
          <a:chOff x="0" y="0"/>
          <a:chExt cx="0" cy="0"/>
        </a:xfrm>
      </p:grpSpPr>
      <p:sp>
        <p:nvSpPr>
          <p:cNvPr id="24" name="Google Shape;24;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6" name="Google Shape;26;p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lt1"/>
              </a:buClr>
              <a:buSzPts val="1800"/>
              <a:buChar char="•"/>
              <a:defRPr/>
            </a:lvl1pPr>
            <a:lvl2pPr indent="-342900" lvl="1" marL="914400" algn="l">
              <a:lnSpc>
                <a:spcPct val="90000"/>
              </a:lnSpc>
              <a:spcBef>
                <a:spcPts val="500"/>
              </a:spcBef>
              <a:spcAft>
                <a:spcPts val="0"/>
              </a:spcAft>
              <a:buClr>
                <a:schemeClr val="lt1"/>
              </a:buClr>
              <a:buSzPts val="1800"/>
              <a:buChar char="•"/>
              <a:defRPr/>
            </a:lvl2pPr>
            <a:lvl3pPr indent="-342900" lvl="2" marL="1371600" algn="l">
              <a:lnSpc>
                <a:spcPct val="90000"/>
              </a:lnSpc>
              <a:spcBef>
                <a:spcPts val="500"/>
              </a:spcBef>
              <a:spcAft>
                <a:spcPts val="0"/>
              </a:spcAft>
              <a:buClr>
                <a:schemeClr val="lt1"/>
              </a:buClr>
              <a:buSzPts val="1800"/>
              <a:buChar char="•"/>
              <a:defRPr/>
            </a:lvl3pPr>
            <a:lvl4pPr indent="-342900" lvl="3" marL="1828800" algn="l">
              <a:lnSpc>
                <a:spcPct val="90000"/>
              </a:lnSpc>
              <a:spcBef>
                <a:spcPts val="500"/>
              </a:spcBef>
              <a:spcAft>
                <a:spcPts val="0"/>
              </a:spcAft>
              <a:buClr>
                <a:schemeClr val="lt1"/>
              </a:buClr>
              <a:buSzPts val="1800"/>
              <a:buChar char="•"/>
              <a:defRPr/>
            </a:lvl4pPr>
            <a:lvl5pPr indent="-342900" lvl="4" marL="2286000" algn="l">
              <a:lnSpc>
                <a:spcPct val="90000"/>
              </a:lnSpc>
              <a:spcBef>
                <a:spcPts val="500"/>
              </a:spcBef>
              <a:spcAft>
                <a:spcPts val="0"/>
              </a:spcAft>
              <a:buClr>
                <a:schemeClr val="lt1"/>
              </a:buClr>
              <a:buSzPts val="1800"/>
              <a:buChar char="•"/>
              <a:defRPr/>
            </a:lvl5pPr>
            <a:lvl6pPr indent="-342900" lvl="5" marL="2743200" algn="l">
              <a:lnSpc>
                <a:spcPct val="90000"/>
              </a:lnSpc>
              <a:spcBef>
                <a:spcPts val="500"/>
              </a:spcBef>
              <a:spcAft>
                <a:spcPts val="0"/>
              </a:spcAft>
              <a:buClr>
                <a:schemeClr val="lt1"/>
              </a:buClr>
              <a:buSzPts val="1800"/>
              <a:buChar char="•"/>
              <a:defRPr/>
            </a:lvl6pPr>
            <a:lvl7pPr indent="-342900" lvl="6" marL="3200400" algn="l">
              <a:lnSpc>
                <a:spcPct val="90000"/>
              </a:lnSpc>
              <a:spcBef>
                <a:spcPts val="500"/>
              </a:spcBef>
              <a:spcAft>
                <a:spcPts val="0"/>
              </a:spcAft>
              <a:buClr>
                <a:schemeClr val="lt1"/>
              </a:buClr>
              <a:buSzPts val="1800"/>
              <a:buChar char="•"/>
              <a:defRPr/>
            </a:lvl7pPr>
            <a:lvl8pPr indent="-342900" lvl="7" marL="3657600" algn="l">
              <a:lnSpc>
                <a:spcPct val="90000"/>
              </a:lnSpc>
              <a:spcBef>
                <a:spcPts val="500"/>
              </a:spcBef>
              <a:spcAft>
                <a:spcPts val="0"/>
              </a:spcAft>
              <a:buClr>
                <a:schemeClr val="lt1"/>
              </a:buClr>
              <a:buSzPts val="1800"/>
              <a:buChar char="•"/>
              <a:defRPr/>
            </a:lvl8pPr>
            <a:lvl9pPr indent="-342900" lvl="8" marL="4114800" algn="l">
              <a:lnSpc>
                <a:spcPct val="90000"/>
              </a:lnSpc>
              <a:spcBef>
                <a:spcPts val="500"/>
              </a:spcBef>
              <a:spcAft>
                <a:spcPts val="0"/>
              </a:spcAft>
              <a:buClr>
                <a:schemeClr val="lt1"/>
              </a:buClr>
              <a:buSzPts val="1800"/>
              <a:buChar char="•"/>
              <a:defRPr/>
            </a:lvl9pPr>
          </a:lstStyle>
          <a:p/>
        </p:txBody>
      </p:sp>
      <p:sp>
        <p:nvSpPr>
          <p:cNvPr id="27" name="Google Shape;27;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36" name="Shape 36"/>
        <p:cNvGrpSpPr/>
        <p:nvPr/>
      </p:nvGrpSpPr>
      <p:grpSpPr>
        <a:xfrm>
          <a:off x="0" y="0"/>
          <a:ext cx="0" cy="0"/>
          <a:chOff x="0" y="0"/>
          <a:chExt cx="0" cy="0"/>
        </a:xfrm>
      </p:grpSpPr>
      <p:sp>
        <p:nvSpPr>
          <p:cNvPr id="37" name="Google Shape;37;p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9" name="Google Shape;39;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42" name="Shape 42"/>
        <p:cNvGrpSpPr/>
        <p:nvPr/>
      </p:nvGrpSpPr>
      <p:grpSpPr>
        <a:xfrm>
          <a:off x="0" y="0"/>
          <a:ext cx="0" cy="0"/>
          <a:chOff x="0" y="0"/>
          <a:chExt cx="0" cy="0"/>
        </a:xfrm>
      </p:grpSpPr>
      <p:sp>
        <p:nvSpPr>
          <p:cNvPr id="43" name="Google Shape;43;p7"/>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 name="Google Shape;44;p7"/>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45" name="Google Shape;45;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8" name="Shape 48"/>
        <p:cNvGrpSpPr/>
        <p:nvPr/>
      </p:nvGrpSpPr>
      <p:grpSpPr>
        <a:xfrm>
          <a:off x="0" y="0"/>
          <a:ext cx="0" cy="0"/>
          <a:chOff x="0" y="0"/>
          <a:chExt cx="0" cy="0"/>
        </a:xfrm>
      </p:grpSpPr>
      <p:sp>
        <p:nvSpPr>
          <p:cNvPr id="49" name="Google Shape;49;p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 name="Google Shape;50;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53" name="Shape 53"/>
        <p:cNvGrpSpPr/>
        <p:nvPr/>
      </p:nvGrpSpPr>
      <p:grpSpPr>
        <a:xfrm>
          <a:off x="0" y="0"/>
          <a:ext cx="0" cy="0"/>
          <a:chOff x="0" y="0"/>
          <a:chExt cx="0" cy="0"/>
        </a:xfrm>
      </p:grpSpPr>
      <p:sp>
        <p:nvSpPr>
          <p:cNvPr id="54" name="Google Shape;54;p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56" name="Google Shape;56;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59" name="Shape 59"/>
        <p:cNvGrpSpPr/>
        <p:nvPr/>
      </p:nvGrpSpPr>
      <p:grpSpPr>
        <a:xfrm>
          <a:off x="0" y="0"/>
          <a:ext cx="0" cy="0"/>
          <a:chOff x="0" y="0"/>
          <a:chExt cx="0" cy="0"/>
        </a:xfrm>
      </p:grpSpPr>
      <p:sp>
        <p:nvSpPr>
          <p:cNvPr id="60" name="Google Shape;60;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 name="Google Shape;61;p1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2" name="Google Shape;62;p10"/>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 name="Google Shape;63;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66" name="Shape 66"/>
        <p:cNvGrpSpPr/>
        <p:nvPr/>
      </p:nvGrpSpPr>
      <p:grpSpPr>
        <a:xfrm>
          <a:off x="0" y="0"/>
          <a:ext cx="0" cy="0"/>
          <a:chOff x="0" y="0"/>
          <a:chExt cx="0" cy="0"/>
        </a:xfrm>
      </p:grpSpPr>
      <p:sp>
        <p:nvSpPr>
          <p:cNvPr id="67" name="Google Shape;67;p1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1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69" name="Google Shape;69;p1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0" name="Google Shape;70;p1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71" name="Google Shape;71;p1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2" name="Google Shape;72;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75" name="Shape 75"/>
        <p:cNvGrpSpPr/>
        <p:nvPr/>
      </p:nvGrpSpPr>
      <p:grpSpPr>
        <a:xfrm>
          <a:off x="0" y="0"/>
          <a:ext cx="0" cy="0"/>
          <a:chOff x="0" y="0"/>
          <a:chExt cx="0" cy="0"/>
        </a:xfrm>
      </p:grpSpPr>
      <p:sp>
        <p:nvSpPr>
          <p:cNvPr id="76" name="Google Shape;76;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79" name="Shape 79"/>
        <p:cNvGrpSpPr/>
        <p:nvPr/>
      </p:nvGrpSpPr>
      <p:grpSpPr>
        <a:xfrm>
          <a:off x="0" y="0"/>
          <a:ext cx="0" cy="0"/>
          <a:chOff x="0" y="0"/>
          <a:chExt cx="0" cy="0"/>
        </a:xfrm>
      </p:grpSpPr>
      <p:sp>
        <p:nvSpPr>
          <p:cNvPr id="80" name="Google Shape;80;p13"/>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13"/>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82" name="Google Shape;82;p13"/>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3" name="Google Shape;83;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86" name="Shape 86"/>
        <p:cNvGrpSpPr/>
        <p:nvPr/>
      </p:nvGrpSpPr>
      <p:grpSpPr>
        <a:xfrm>
          <a:off x="0" y="0"/>
          <a:ext cx="0" cy="0"/>
          <a:chOff x="0" y="0"/>
          <a:chExt cx="0" cy="0"/>
        </a:xfrm>
      </p:grpSpPr>
      <p:sp>
        <p:nvSpPr>
          <p:cNvPr id="87" name="Google Shape;87;p1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14"/>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lstStyle>
            <a:lvl1pPr lvl="0" marR="0" rtl="0" algn="l">
              <a:lnSpc>
                <a:spcPct val="90000"/>
              </a:lnSpc>
              <a:spcBef>
                <a:spcPts val="1000"/>
              </a:spcBef>
              <a:spcAft>
                <a:spcPts val="0"/>
              </a:spcAft>
              <a:buClr>
                <a:schemeClr val="dk1"/>
              </a:buClr>
              <a:buSzPts val="3200"/>
              <a:buFont typeface="Arial"/>
              <a:buNone/>
              <a:defRPr b="0" i="0" sz="3200" u="none" cap="none" strike="noStrike">
                <a:solidFill>
                  <a:schemeClr val="dk1"/>
                </a:solidFill>
                <a:latin typeface="Calibri"/>
                <a:ea typeface="Calibri"/>
                <a:cs typeface="Calibri"/>
                <a:sym typeface="Calibri"/>
              </a:defRPr>
            </a:lvl1pPr>
            <a:lvl2pPr lvl="1" marR="0" rtl="0" algn="l">
              <a:lnSpc>
                <a:spcPct val="90000"/>
              </a:lnSpc>
              <a:spcBef>
                <a:spcPts val="500"/>
              </a:spcBef>
              <a:spcAft>
                <a:spcPts val="0"/>
              </a:spcAft>
              <a:buClr>
                <a:schemeClr val="dk1"/>
              </a:buClr>
              <a:buSzPts val="2800"/>
              <a:buFont typeface="Arial"/>
              <a:buNone/>
              <a:defRPr b="0" i="0" sz="2800" u="none" cap="none" strike="noStrike">
                <a:solidFill>
                  <a:schemeClr val="dk1"/>
                </a:solidFill>
                <a:latin typeface="Calibri"/>
                <a:ea typeface="Calibri"/>
                <a:cs typeface="Calibri"/>
                <a:sym typeface="Calibri"/>
              </a:defRPr>
            </a:lvl2pPr>
            <a:lvl3pPr lvl="2" marR="0" rtl="0" algn="l">
              <a:lnSpc>
                <a:spcPct val="90000"/>
              </a:lnSpc>
              <a:spcBef>
                <a:spcPts val="500"/>
              </a:spcBef>
              <a:spcAft>
                <a:spcPts val="0"/>
              </a:spcAft>
              <a:buClr>
                <a:schemeClr val="dk1"/>
              </a:buClr>
              <a:buSzPts val="2400"/>
              <a:buFont typeface="Arial"/>
              <a:buNone/>
              <a:defRPr b="0" i="0" sz="2400" u="none" cap="none" strike="noStrike">
                <a:solidFill>
                  <a:schemeClr val="dk1"/>
                </a:solidFill>
                <a:latin typeface="Calibri"/>
                <a:ea typeface="Calibri"/>
                <a:cs typeface="Calibri"/>
                <a:sym typeface="Calibri"/>
              </a:defRPr>
            </a:lvl3pPr>
            <a:lvl4pPr lvl="3"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4pPr>
            <a:lvl5pPr lvl="4"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Calibri"/>
                <a:ea typeface="Calibri"/>
                <a:cs typeface="Calibri"/>
                <a:sym typeface="Calibri"/>
              </a:defRPr>
            </a:lvl9pPr>
          </a:lstStyle>
          <a:p/>
        </p:txBody>
      </p:sp>
      <p:sp>
        <p:nvSpPr>
          <p:cNvPr id="89" name="Google Shape;89;p14"/>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90" name="Google Shape;90;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93" name="Shape 93"/>
        <p:cNvGrpSpPr/>
        <p:nvPr/>
      </p:nvGrpSpPr>
      <p:grpSpPr>
        <a:xfrm>
          <a:off x="0" y="0"/>
          <a:ext cx="0" cy="0"/>
          <a:chOff x="0" y="0"/>
          <a:chExt cx="0" cy="0"/>
        </a:xfrm>
      </p:grpSpPr>
      <p:sp>
        <p:nvSpPr>
          <p:cNvPr id="94" name="Google Shape;94;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5" name="Google Shape;95;p15"/>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6" name="Google Shape;96;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99" name="Shape 99"/>
        <p:cNvGrpSpPr/>
        <p:nvPr/>
      </p:nvGrpSpPr>
      <p:grpSpPr>
        <a:xfrm>
          <a:off x="0" y="0"/>
          <a:ext cx="0" cy="0"/>
          <a:chOff x="0" y="0"/>
          <a:chExt cx="0" cy="0"/>
        </a:xfrm>
      </p:grpSpPr>
      <p:sp>
        <p:nvSpPr>
          <p:cNvPr id="100" name="Google Shape;100;p16"/>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1" name="Google Shape;101;p16"/>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2" name="Google Shape;102;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3" name="Google Shape;103;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106" name="Shape 106"/>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theme" Target="../theme/theme4.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slideLayout" Target="../slideLayouts/slideLayout5.xml"/><Relationship Id="rId3" Type="http://schemas.openxmlformats.org/officeDocument/2006/relationships/slideLayout" Target="../slideLayouts/slideLayout6.xml"/><Relationship Id="rId4" Type="http://schemas.openxmlformats.org/officeDocument/2006/relationships/slideLayout" Target="../slideLayouts/slideLayout7.xml"/><Relationship Id="rId11" Type="http://schemas.openxmlformats.org/officeDocument/2006/relationships/slideLayout" Target="../slideLayouts/slideLayout14.xml"/><Relationship Id="rId10" Type="http://schemas.openxmlformats.org/officeDocument/2006/relationships/slideLayout" Target="../slideLayouts/slideLayout13.xml"/><Relationship Id="rId12" Type="http://schemas.openxmlformats.org/officeDocument/2006/relationships/theme" Target="../theme/theme3.xml"/><Relationship Id="rId9" Type="http://schemas.openxmlformats.org/officeDocument/2006/relationships/slideLayout" Target="../slideLayouts/slideLayout12.xml"/><Relationship Id="rId5" Type="http://schemas.openxmlformats.org/officeDocument/2006/relationships/slideLayout" Target="../slideLayouts/slideLayout8.xml"/><Relationship Id="rId6" Type="http://schemas.openxmlformats.org/officeDocument/2006/relationships/slideLayout" Target="../slideLayouts/slideLayout9.xml"/><Relationship Id="rId7" Type="http://schemas.openxmlformats.org/officeDocument/2006/relationships/slideLayout" Target="../slideLayouts/slideLayout10.xml"/><Relationship Id="rId8"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marR="0" rtl="0" algn="l">
              <a:lnSpc>
                <a:spcPct val="90000"/>
              </a:lnSpc>
              <a:spcBef>
                <a:spcPts val="0"/>
              </a:spcBef>
              <a:spcAft>
                <a:spcPts val="0"/>
              </a:spcAft>
              <a:buClr>
                <a:schemeClr val="lt1"/>
              </a:buClr>
              <a:buSzPts val="4400"/>
              <a:buFont typeface="Calibri"/>
              <a:buNone/>
              <a:defRPr b="0" i="0" sz="4400" u="none" cap="none" strike="noStrike">
                <a:solidFill>
                  <a:schemeClr val="lt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lstStyle>
            <a:lvl1pPr indent="-406400" lvl="0" marL="457200" marR="0" rtl="0" algn="l">
              <a:lnSpc>
                <a:spcPct val="90000"/>
              </a:lnSpc>
              <a:spcBef>
                <a:spcPts val="1000"/>
              </a:spcBef>
              <a:spcAft>
                <a:spcPts val="0"/>
              </a:spcAft>
              <a:buClr>
                <a:schemeClr val="lt1"/>
              </a:buClr>
              <a:buSzPts val="2800"/>
              <a:buFont typeface="Arial"/>
              <a:buChar char="•"/>
              <a:defRPr b="0" i="0" sz="2800" u="none" cap="none" strike="noStrike">
                <a:solidFill>
                  <a:schemeClr val="lt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lt1"/>
              </a:buClr>
              <a:buSzPts val="2400"/>
              <a:buFont typeface="Arial"/>
              <a:buChar char="•"/>
              <a:defRPr b="0" i="0" sz="2400" u="none" cap="none" strike="noStrike">
                <a:solidFill>
                  <a:schemeClr val="lt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lt1"/>
              </a:buClr>
              <a:buSzPts val="2000"/>
              <a:buFont typeface="Arial"/>
              <a:buChar char="•"/>
              <a:defRPr b="0" i="0" sz="2000" u="none" cap="none" strike="noStrike">
                <a:solidFill>
                  <a:schemeClr val="lt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Calibri"/>
                <a:ea typeface="Calibri"/>
                <a:cs typeface="Calibri"/>
                <a:sym typeface="Calibri"/>
              </a:defRPr>
            </a:lvl9pPr>
          </a:lstStyle>
          <a:p/>
        </p:txBody>
      </p:sp>
      <p:sp>
        <p:nvSpPr>
          <p:cNvPr id="8" name="Google Shape;8;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marR="0" rtl="0" algn="l">
              <a:spcBef>
                <a:spcPts val="0"/>
              </a:spcBef>
              <a:spcAft>
                <a:spcPts val="0"/>
              </a:spcAft>
              <a:buSzPts val="1400"/>
              <a:buNone/>
              <a:defRPr b="0" i="0" sz="12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9" name="Google Shape;9;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marR="0" rtl="0" algn="ctr">
              <a:spcBef>
                <a:spcPts val="0"/>
              </a:spcBef>
              <a:spcAft>
                <a:spcPts val="0"/>
              </a:spcAft>
              <a:buSzPts val="1400"/>
              <a:buNone/>
              <a:defRPr b="0" i="0" sz="1200" u="none" cap="none" strike="noStrike">
                <a:solidFill>
                  <a:schemeClr val="lt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lt1"/>
                </a:solidFill>
                <a:latin typeface="Calibri"/>
                <a:ea typeface="Calibri"/>
                <a:cs typeface="Calibri"/>
                <a:sym typeface="Calibri"/>
              </a:defRPr>
            </a:lvl9pPr>
          </a:lstStyle>
          <a:p/>
        </p:txBody>
      </p:sp>
      <p:sp>
        <p:nvSpPr>
          <p:cNvPr id="10" name="Google Shape;10;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lt1"/>
                </a:solidFill>
                <a:latin typeface="Calibri"/>
                <a:ea typeface="Calibri"/>
                <a:cs typeface="Calibri"/>
                <a:sym typeface="Calibri"/>
              </a:defRPr>
            </a:lvl1pPr>
            <a:lvl2pPr indent="0" lvl="1" marL="0" marR="0" rtl="0" algn="r">
              <a:spcBef>
                <a:spcPts val="0"/>
              </a:spcBef>
              <a:buNone/>
              <a:defRPr b="0" i="0" sz="1200" u="none" cap="none" strike="noStrike">
                <a:solidFill>
                  <a:schemeClr val="lt1"/>
                </a:solidFill>
                <a:latin typeface="Calibri"/>
                <a:ea typeface="Calibri"/>
                <a:cs typeface="Calibri"/>
                <a:sym typeface="Calibri"/>
              </a:defRPr>
            </a:lvl2pPr>
            <a:lvl3pPr indent="0" lvl="2" marL="0" marR="0" rtl="0" algn="r">
              <a:spcBef>
                <a:spcPts val="0"/>
              </a:spcBef>
              <a:buNone/>
              <a:defRPr b="0" i="0" sz="1200" u="none" cap="none" strike="noStrike">
                <a:solidFill>
                  <a:schemeClr val="lt1"/>
                </a:solidFill>
                <a:latin typeface="Calibri"/>
                <a:ea typeface="Calibri"/>
                <a:cs typeface="Calibri"/>
                <a:sym typeface="Calibri"/>
              </a:defRPr>
            </a:lvl3pPr>
            <a:lvl4pPr indent="0" lvl="3" marL="0" marR="0" rtl="0" algn="r">
              <a:spcBef>
                <a:spcPts val="0"/>
              </a:spcBef>
              <a:buNone/>
              <a:defRPr b="0" i="0" sz="1200" u="none" cap="none" strike="noStrike">
                <a:solidFill>
                  <a:schemeClr val="lt1"/>
                </a:solidFill>
                <a:latin typeface="Calibri"/>
                <a:ea typeface="Calibri"/>
                <a:cs typeface="Calibri"/>
                <a:sym typeface="Calibri"/>
              </a:defRPr>
            </a:lvl4pPr>
            <a:lvl5pPr indent="0" lvl="4" marL="0" marR="0" rtl="0" algn="r">
              <a:spcBef>
                <a:spcPts val="0"/>
              </a:spcBef>
              <a:buNone/>
              <a:defRPr b="0" i="0" sz="1200" u="none" cap="none" strike="noStrike">
                <a:solidFill>
                  <a:schemeClr val="lt1"/>
                </a:solidFill>
                <a:latin typeface="Calibri"/>
                <a:ea typeface="Calibri"/>
                <a:cs typeface="Calibri"/>
                <a:sym typeface="Calibri"/>
              </a:defRPr>
            </a:lvl5pPr>
            <a:lvl6pPr indent="0" lvl="5" marL="0" marR="0" rtl="0" algn="r">
              <a:spcBef>
                <a:spcPts val="0"/>
              </a:spcBef>
              <a:buNone/>
              <a:defRPr b="0" i="0" sz="1200" u="none" cap="none" strike="noStrike">
                <a:solidFill>
                  <a:schemeClr val="lt1"/>
                </a:solidFill>
                <a:latin typeface="Calibri"/>
                <a:ea typeface="Calibri"/>
                <a:cs typeface="Calibri"/>
                <a:sym typeface="Calibri"/>
              </a:defRPr>
            </a:lvl6pPr>
            <a:lvl7pPr indent="0" lvl="6" marL="0" marR="0" rtl="0" algn="r">
              <a:spcBef>
                <a:spcPts val="0"/>
              </a:spcBef>
              <a:buNone/>
              <a:defRPr b="0" i="0" sz="1200" u="none" cap="none" strike="noStrike">
                <a:solidFill>
                  <a:schemeClr val="lt1"/>
                </a:solidFill>
                <a:latin typeface="Calibri"/>
                <a:ea typeface="Calibri"/>
                <a:cs typeface="Calibri"/>
                <a:sym typeface="Calibri"/>
              </a:defRPr>
            </a:lvl7pPr>
            <a:lvl8pPr indent="0" lvl="7" marL="0" marR="0" rtl="0" algn="r">
              <a:spcBef>
                <a:spcPts val="0"/>
              </a:spcBef>
              <a:buNone/>
              <a:defRPr b="0" i="0" sz="1200" u="none" cap="none" strike="noStrike">
                <a:solidFill>
                  <a:schemeClr val="lt1"/>
                </a:solidFill>
                <a:latin typeface="Calibri"/>
                <a:ea typeface="Calibri"/>
                <a:cs typeface="Calibri"/>
                <a:sym typeface="Calibri"/>
              </a:defRPr>
            </a:lvl8pPr>
            <a:lvl9pPr indent="0" lvl="8" marL="0" marR="0" rtl="0" algn="r">
              <a:spcBef>
                <a:spcPts val="0"/>
              </a:spcBef>
              <a:buNone/>
              <a:defRPr b="0" i="0" sz="1200" u="none" cap="none" strike="noStrike">
                <a:solidFill>
                  <a:schemeClr val="lt1"/>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30" name="Shape 30"/>
        <p:cNvGrpSpPr/>
        <p:nvPr/>
      </p:nvGrpSpPr>
      <p:grpSpPr>
        <a:xfrm>
          <a:off x="0" y="0"/>
          <a:ext cx="0" cy="0"/>
          <a:chOff x="0" y="0"/>
          <a:chExt cx="0" cy="0"/>
        </a:xfrm>
      </p:grpSpPr>
      <p:sp>
        <p:nvSpPr>
          <p:cNvPr id="31" name="Google Shape;31;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32" name="Google Shape;32;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33" name="Google Shape;33;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34" name="Google Shape;34;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35" name="Google Shape;35;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5" name="Shape 10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62"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9.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 Id="rId3"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7.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4.xml"/><Relationship Id="rId3" Type="http://schemas.openxmlformats.org/officeDocument/2006/relationships/image" Target="../media/image1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 Id="rId3" Type="http://schemas.openxmlformats.org/officeDocument/2006/relationships/image" Target="../media/image11.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8.xml"/><Relationship Id="rId3" Type="http://schemas.openxmlformats.org/officeDocument/2006/relationships/image" Target="../media/image36.jpg"/><Relationship Id="rId4" Type="http://schemas.openxmlformats.org/officeDocument/2006/relationships/hyperlink" Target="https://docs.google.com/spreadsheets/d/1YEwdY4qElKXVIS3GtNWEH_rIsArCM1hDPBlc4xCxlWc/edit#gid=1793376644"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9.xml"/><Relationship Id="rId3" Type="http://schemas.openxmlformats.org/officeDocument/2006/relationships/image" Target="../media/image10.png"/><Relationship Id="rId4" Type="http://schemas.openxmlformats.org/officeDocument/2006/relationships/image" Target="../media/image3.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0.xml"/><Relationship Id="rId3" Type="http://schemas.openxmlformats.org/officeDocument/2006/relationships/image" Target="../media/image8.jp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 Id="rId3" Type="http://schemas.openxmlformats.org/officeDocument/2006/relationships/image" Target="../media/image14.jpg"/><Relationship Id="rId4" Type="http://schemas.openxmlformats.org/officeDocument/2006/relationships/image" Target="../media/image18.jpg"/><Relationship Id="rId5" Type="http://schemas.openxmlformats.org/officeDocument/2006/relationships/image" Target="../media/image13.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2.xml"/><Relationship Id="rId3" Type="http://schemas.openxmlformats.org/officeDocument/2006/relationships/image" Target="../media/image6.jpg"/><Relationship Id="rId4" Type="http://schemas.openxmlformats.org/officeDocument/2006/relationships/image" Target="../media/image2.jpg"/><Relationship Id="rId5" Type="http://schemas.openxmlformats.org/officeDocument/2006/relationships/image" Target="../media/image12.jpg"/><Relationship Id="rId6" Type="http://schemas.openxmlformats.org/officeDocument/2006/relationships/image" Target="../media/image9.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26.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4.xml"/><Relationship Id="rId3" Type="http://schemas.openxmlformats.org/officeDocument/2006/relationships/image" Target="../media/image33.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5.xml"/><Relationship Id="rId3" Type="http://schemas.openxmlformats.org/officeDocument/2006/relationships/image" Target="../media/image34.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6.xml"/><Relationship Id="rId3" Type="http://schemas.openxmlformats.org/officeDocument/2006/relationships/image" Target="../media/image15.jpg"/><Relationship Id="rId4" Type="http://schemas.openxmlformats.org/officeDocument/2006/relationships/image" Target="../media/image17.jpg"/><Relationship Id="rId5" Type="http://schemas.openxmlformats.org/officeDocument/2006/relationships/image" Target="../media/image24.jpg"/><Relationship Id="rId6" Type="http://schemas.openxmlformats.org/officeDocument/2006/relationships/image" Target="../media/image22.jpg"/><Relationship Id="rId7" Type="http://schemas.openxmlformats.org/officeDocument/2006/relationships/image" Target="../media/image8.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7.xml"/><Relationship Id="rId3" Type="http://schemas.openxmlformats.org/officeDocument/2006/relationships/image" Target="../media/image10.png"/><Relationship Id="rId4" Type="http://schemas.openxmlformats.org/officeDocument/2006/relationships/image" Target="../media/image8.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8.xml"/><Relationship Id="rId3" Type="http://schemas.openxmlformats.org/officeDocument/2006/relationships/image" Target="../media/image1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0.xml"/><Relationship Id="rId3" Type="http://schemas.openxmlformats.org/officeDocument/2006/relationships/image" Target="../media/image31.jpg"/><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29.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 Id="rId3" Type="http://schemas.openxmlformats.org/officeDocument/2006/relationships/image" Target="../media/image21.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4.xml"/><Relationship Id="rId3" Type="http://schemas.openxmlformats.org/officeDocument/2006/relationships/image" Target="../media/image25.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5.xml"/><Relationship Id="rId3" Type="http://schemas.openxmlformats.org/officeDocument/2006/relationships/image" Target="../media/image23.jpg"/><Relationship Id="rId4" Type="http://schemas.openxmlformats.org/officeDocument/2006/relationships/image" Target="../media/image20.jpg"/><Relationship Id="rId5" Type="http://schemas.openxmlformats.org/officeDocument/2006/relationships/image" Target="../media/image30.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6.xml"/><Relationship Id="rId3" Type="http://schemas.openxmlformats.org/officeDocument/2006/relationships/image" Target="../media/image28.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7.xml"/><Relationship Id="rId3" Type="http://schemas.openxmlformats.org/officeDocument/2006/relationships/image" Target="../media/image32.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40.xml"/><Relationship Id="rId3" Type="http://schemas.openxmlformats.org/officeDocument/2006/relationships/image" Target="../media/image35.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4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110" name="Shape 110"/>
        <p:cNvGrpSpPr/>
        <p:nvPr/>
      </p:nvGrpSpPr>
      <p:grpSpPr>
        <a:xfrm>
          <a:off x="0" y="0"/>
          <a:ext cx="0" cy="0"/>
          <a:chOff x="0" y="0"/>
          <a:chExt cx="0" cy="0"/>
        </a:xfrm>
      </p:grpSpPr>
      <p:sp>
        <p:nvSpPr>
          <p:cNvPr id="111" name="Google Shape;111;p19"/>
          <p:cNvSpPr/>
          <p:nvPr/>
        </p:nvSpPr>
        <p:spPr>
          <a:xfrm>
            <a:off x="0" y="-3324"/>
            <a:ext cx="12192000" cy="68613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12" name="Google Shape;112;p19"/>
          <p:cNvSpPr/>
          <p:nvPr/>
        </p:nvSpPr>
        <p:spPr>
          <a:xfrm>
            <a:off x="321734" y="321733"/>
            <a:ext cx="11573400" cy="6214500"/>
          </a:xfrm>
          <a:prstGeom prst="rect">
            <a:avLst/>
          </a:prstGeom>
          <a:solidFill>
            <a:schemeClr val="accent2"/>
          </a:solidFill>
          <a:ln cap="sq" cmpd="thinThick" w="127000">
            <a:solidFill>
              <a:srgbClr val="3F3F3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cxnSp>
        <p:nvCxnSpPr>
          <p:cNvPr id="113" name="Google Shape;113;p19"/>
          <p:cNvCxnSpPr/>
          <p:nvPr/>
        </p:nvCxnSpPr>
        <p:spPr>
          <a:xfrm>
            <a:off x="4642600" y="2210142"/>
            <a:ext cx="2743200" cy="0"/>
          </a:xfrm>
          <a:prstGeom prst="straightConnector1">
            <a:avLst/>
          </a:prstGeom>
          <a:noFill/>
          <a:ln cap="flat" cmpd="sng" w="12700">
            <a:solidFill>
              <a:srgbClr val="D8D8D8"/>
            </a:solidFill>
            <a:prstDash val="solid"/>
            <a:miter lim="800000"/>
            <a:headEnd len="sm" w="sm" type="none"/>
            <a:tailEnd len="sm" w="sm" type="none"/>
          </a:ln>
        </p:spPr>
      </p:cxnSp>
      <p:sp>
        <p:nvSpPr>
          <p:cNvPr id="114" name="Google Shape;114;p19"/>
          <p:cNvSpPr txBox="1"/>
          <p:nvPr>
            <p:ph type="ctrTitle"/>
          </p:nvPr>
        </p:nvSpPr>
        <p:spPr>
          <a:xfrm>
            <a:off x="1524000" y="1122345"/>
            <a:ext cx="9144000" cy="1087800"/>
          </a:xfrm>
          <a:prstGeom prst="rect">
            <a:avLst/>
          </a:prstGeom>
          <a:noFill/>
          <a:ln>
            <a:noFill/>
          </a:ln>
        </p:spPr>
        <p:txBody>
          <a:bodyPr anchorCtr="0" anchor="b" bIns="45700" lIns="91425" spcFirstLastPara="1" rIns="91425" wrap="square" tIns="45700">
            <a:noAutofit/>
          </a:bodyPr>
          <a:lstStyle/>
          <a:p>
            <a:pPr indent="0" lvl="0" marL="0" rtl="0" algn="l">
              <a:spcBef>
                <a:spcPts val="0"/>
              </a:spcBef>
              <a:spcAft>
                <a:spcPts val="0"/>
              </a:spcAft>
              <a:buClr>
                <a:schemeClr val="lt1"/>
              </a:buClr>
              <a:buSzPts val="5800"/>
              <a:buFont typeface="Carme"/>
              <a:buNone/>
            </a:pPr>
            <a:r>
              <a:rPr lang="en-GB" sz="5800">
                <a:latin typeface="Carme"/>
                <a:ea typeface="Carme"/>
                <a:cs typeface="Carme"/>
                <a:sym typeface="Carme"/>
              </a:rPr>
              <a:t>AND TODAY WE HAVE...</a:t>
            </a:r>
            <a:endParaRPr sz="5800">
              <a:latin typeface="Carme"/>
              <a:ea typeface="Carme"/>
              <a:cs typeface="Carme"/>
              <a:sym typeface="Carme"/>
            </a:endParaRPr>
          </a:p>
        </p:txBody>
      </p:sp>
      <p:sp>
        <p:nvSpPr>
          <p:cNvPr id="115" name="Google Shape;115;p19"/>
          <p:cNvSpPr txBox="1"/>
          <p:nvPr/>
        </p:nvSpPr>
        <p:spPr>
          <a:xfrm>
            <a:off x="1412475" y="2780825"/>
            <a:ext cx="10171200" cy="2495100"/>
          </a:xfrm>
          <a:prstGeom prst="rect">
            <a:avLst/>
          </a:prstGeom>
          <a:noFill/>
          <a:ln>
            <a:noFill/>
          </a:ln>
        </p:spPr>
        <p:txBody>
          <a:bodyPr anchorCtr="0" anchor="t" bIns="91425" lIns="91425" spcFirstLastPara="1" rIns="91425" wrap="square" tIns="91425">
            <a:noAutofit/>
          </a:bodyPr>
          <a:lstStyle/>
          <a:p>
            <a:pPr indent="-381000" lvl="0" marL="457200" rtl="0" algn="l">
              <a:spcBef>
                <a:spcPts val="0"/>
              </a:spcBef>
              <a:spcAft>
                <a:spcPts val="0"/>
              </a:spcAft>
              <a:buClr>
                <a:srgbClr val="FFFFFF"/>
              </a:buClr>
              <a:buSzPts val="2400"/>
              <a:buChar char="●"/>
            </a:pPr>
            <a:r>
              <a:rPr lang="en-GB" sz="2400">
                <a:solidFill>
                  <a:srgbClr val="FFFFFF"/>
                </a:solidFill>
              </a:rPr>
              <a:t>Sustainable Events Management with guest Emily Ford</a:t>
            </a:r>
            <a:endParaRPr sz="2400">
              <a:solidFill>
                <a:srgbClr val="FFFFFF"/>
              </a:solidFill>
            </a:endParaRPr>
          </a:p>
          <a:p>
            <a:pPr indent="0" lvl="0" marL="0" rtl="0" algn="l">
              <a:spcBef>
                <a:spcPts val="0"/>
              </a:spcBef>
              <a:spcAft>
                <a:spcPts val="0"/>
              </a:spcAft>
              <a:buNone/>
            </a:pPr>
            <a:r>
              <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Numbers matter: An introduction to event budgeting </a:t>
            </a:r>
            <a:endParaRPr sz="2400">
              <a:solidFill>
                <a:srgbClr val="FFFFFF"/>
              </a:solidFill>
            </a:endParaRPr>
          </a:p>
          <a:p>
            <a:pPr indent="0" lvl="0" marL="0" rtl="0" algn="l">
              <a:spcBef>
                <a:spcPts val="0"/>
              </a:spcBef>
              <a:spcAft>
                <a:spcPts val="0"/>
              </a:spcAft>
              <a:buNone/>
            </a:pPr>
            <a:r>
              <a:t/>
            </a:r>
            <a:endParaRPr sz="2400">
              <a:solidFill>
                <a:srgbClr val="FFFFFF"/>
              </a:solidFill>
            </a:endParaRPr>
          </a:p>
          <a:p>
            <a:pPr indent="-381000" lvl="0" marL="457200" rtl="0" algn="l">
              <a:spcBef>
                <a:spcPts val="0"/>
              </a:spcBef>
              <a:spcAft>
                <a:spcPts val="0"/>
              </a:spcAft>
              <a:buClr>
                <a:srgbClr val="FFFFFF"/>
              </a:buClr>
              <a:buSzPts val="2400"/>
              <a:buChar char="●"/>
            </a:pPr>
            <a:r>
              <a:rPr lang="en-GB" sz="2400">
                <a:solidFill>
                  <a:srgbClr val="FFFFFF"/>
                </a:solidFill>
              </a:rPr>
              <a:t>Projects &amp; Events Management Go Live: Experiential &amp; Event Marketing with guest Davina Rajoopillai </a:t>
            </a:r>
            <a:endParaRPr sz="2400">
              <a:solidFill>
                <a:srgbClr val="FFFFFF"/>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04040"/>
        </a:solidFill>
      </p:bgPr>
    </p:bg>
    <p:spTree>
      <p:nvGrpSpPr>
        <p:cNvPr id="119" name="Shape 119"/>
        <p:cNvGrpSpPr/>
        <p:nvPr/>
      </p:nvGrpSpPr>
      <p:grpSpPr>
        <a:xfrm>
          <a:off x="0" y="0"/>
          <a:ext cx="0" cy="0"/>
          <a:chOff x="0" y="0"/>
          <a:chExt cx="0" cy="0"/>
        </a:xfrm>
      </p:grpSpPr>
      <p:sp>
        <p:nvSpPr>
          <p:cNvPr id="120" name="Google Shape;120;p20"/>
          <p:cNvSpPr/>
          <p:nvPr/>
        </p:nvSpPr>
        <p:spPr>
          <a:xfrm>
            <a:off x="0" y="-3324"/>
            <a:ext cx="12192000" cy="6861300"/>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1" name="Google Shape;121;p20"/>
          <p:cNvSpPr/>
          <p:nvPr/>
        </p:nvSpPr>
        <p:spPr>
          <a:xfrm>
            <a:off x="0" y="0"/>
            <a:ext cx="11786754" cy="6858000"/>
          </a:xfrm>
          <a:custGeom>
            <a:rect b="b" l="l" r="r" t="t"/>
            <a:pathLst>
              <a:path extrusionOk="0" h="6858000" w="11786754">
                <a:moveTo>
                  <a:pt x="0" y="0"/>
                </a:moveTo>
                <a:lnTo>
                  <a:pt x="8610600" y="0"/>
                </a:lnTo>
                <a:lnTo>
                  <a:pt x="11786754" y="6858000"/>
                </a:lnTo>
                <a:lnTo>
                  <a:pt x="0" y="6858000"/>
                </a:lnTo>
                <a:close/>
              </a:path>
            </a:pathLst>
          </a:custGeom>
          <a:solidFill>
            <a:schemeClr val="dk1">
              <a:alpha val="298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2" name="Google Shape;122;p20"/>
          <p:cNvSpPr/>
          <p:nvPr/>
        </p:nvSpPr>
        <p:spPr>
          <a:xfrm>
            <a:off x="0" y="0"/>
            <a:ext cx="3581400" cy="6858000"/>
          </a:xfrm>
          <a:custGeom>
            <a:rect b="b" l="l" r="r" t="t"/>
            <a:pathLst>
              <a:path extrusionOk="0" h="6858000" w="3581400">
                <a:moveTo>
                  <a:pt x="0" y="0"/>
                </a:moveTo>
                <a:lnTo>
                  <a:pt x="405246" y="0"/>
                </a:lnTo>
                <a:lnTo>
                  <a:pt x="3581400" y="6858000"/>
                </a:lnTo>
                <a:lnTo>
                  <a:pt x="0" y="6858000"/>
                </a:lnTo>
                <a:close/>
              </a:path>
            </a:pathLst>
          </a:custGeom>
          <a:solidFill>
            <a:schemeClr val="dk1">
              <a:alpha val="298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23" name="Google Shape;123;p20"/>
          <p:cNvSpPr txBox="1"/>
          <p:nvPr>
            <p:ph type="title"/>
          </p:nvPr>
        </p:nvSpPr>
        <p:spPr>
          <a:xfrm>
            <a:off x="833002" y="365125"/>
            <a:ext cx="10520700" cy="13257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lt1"/>
              </a:buClr>
              <a:buSzPts val="4400"/>
              <a:buFont typeface="Carme"/>
              <a:buNone/>
            </a:pPr>
            <a:r>
              <a:rPr lang="en-GB">
                <a:latin typeface="Carme"/>
                <a:ea typeface="Carme"/>
                <a:cs typeface="Carme"/>
                <a:sym typeface="Carme"/>
              </a:rPr>
              <a:t>TODAYS SUMMARY </a:t>
            </a:r>
            <a:endParaRPr/>
          </a:p>
        </p:txBody>
      </p:sp>
      <p:grpSp>
        <p:nvGrpSpPr>
          <p:cNvPr id="124" name="Google Shape;124;p20"/>
          <p:cNvGrpSpPr/>
          <p:nvPr/>
        </p:nvGrpSpPr>
        <p:grpSpPr>
          <a:xfrm>
            <a:off x="840852" y="2915186"/>
            <a:ext cx="14249457" cy="2369100"/>
            <a:chOff x="6315" y="892698"/>
            <a:chExt cx="10503027" cy="2369100"/>
          </a:xfrm>
        </p:grpSpPr>
        <p:sp>
          <p:nvSpPr>
            <p:cNvPr id="125" name="Google Shape;125;p20"/>
            <p:cNvSpPr/>
            <p:nvPr/>
          </p:nvSpPr>
          <p:spPr>
            <a:xfrm>
              <a:off x="6315" y="892698"/>
              <a:ext cx="1974300" cy="2369100"/>
            </a:xfrm>
            <a:prstGeom prst="rect">
              <a:avLst/>
            </a:prstGeom>
            <a:solidFill>
              <a:schemeClr val="accent2"/>
            </a:solidFill>
            <a:ln cap="flat" cmpd="sng" w="12700">
              <a:solidFill>
                <a:schemeClr val="accent2"/>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20"/>
            <p:cNvSpPr txBox="1"/>
            <p:nvPr/>
          </p:nvSpPr>
          <p:spPr>
            <a:xfrm>
              <a:off x="6315" y="1840334"/>
              <a:ext cx="1974300" cy="1421400"/>
            </a:xfrm>
            <a:prstGeom prst="rect">
              <a:avLst/>
            </a:prstGeom>
            <a:noFill/>
            <a:ln>
              <a:noFill/>
            </a:ln>
          </p:spPr>
          <p:txBody>
            <a:bodyPr anchorCtr="0" anchor="t" bIns="330200" lIns="195000" spcFirstLastPara="1" rIns="195000" wrap="square" tIns="0">
              <a:noAutofit/>
            </a:bodyPr>
            <a:lstStyle/>
            <a:p>
              <a:pPr indent="0" lvl="0" marL="0" marR="0" rtl="0" algn="l">
                <a:lnSpc>
                  <a:spcPct val="90000"/>
                </a:lnSpc>
                <a:spcBef>
                  <a:spcPts val="0"/>
                </a:spcBef>
                <a:spcAft>
                  <a:spcPts val="0"/>
                </a:spcAft>
                <a:buClr>
                  <a:schemeClr val="lt1"/>
                </a:buClr>
                <a:buSzPts val="1700"/>
                <a:buFont typeface="Calibri"/>
                <a:buNone/>
              </a:pPr>
              <a:r>
                <a:rPr lang="en-GB" sz="1700">
                  <a:solidFill>
                    <a:schemeClr val="lt1"/>
                  </a:solidFill>
                  <a:latin typeface="Calibri"/>
                  <a:ea typeface="Calibri"/>
                  <a:cs typeface="Calibri"/>
                  <a:sym typeface="Calibri"/>
                </a:rPr>
                <a:t>Sustainable Events Management with Emily Ford </a:t>
              </a:r>
              <a:endParaRPr b="0" i="0" sz="1700" u="none" cap="none" strike="noStrike">
                <a:solidFill>
                  <a:schemeClr val="lt1"/>
                </a:solidFill>
                <a:latin typeface="Calibri"/>
                <a:ea typeface="Calibri"/>
                <a:cs typeface="Calibri"/>
                <a:sym typeface="Calibri"/>
              </a:endParaRPr>
            </a:p>
          </p:txBody>
        </p:sp>
        <p:sp>
          <p:nvSpPr>
            <p:cNvPr id="127" name="Google Shape;127;p20"/>
            <p:cNvSpPr/>
            <p:nvPr/>
          </p:nvSpPr>
          <p:spPr>
            <a:xfrm>
              <a:off x="6315" y="892698"/>
              <a:ext cx="1974300" cy="94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20"/>
            <p:cNvSpPr txBox="1"/>
            <p:nvPr/>
          </p:nvSpPr>
          <p:spPr>
            <a:xfrm>
              <a:off x="6315" y="892698"/>
              <a:ext cx="1974300" cy="947700"/>
            </a:xfrm>
            <a:prstGeom prst="rect">
              <a:avLst/>
            </a:prstGeom>
            <a:noFill/>
            <a:ln>
              <a:noFill/>
            </a:ln>
          </p:spPr>
          <p:txBody>
            <a:bodyPr anchorCtr="0" anchor="ctr" bIns="165100" lIns="195000" spcFirstLastPara="1" rIns="195000" wrap="square" tIns="165100">
              <a:noAutofit/>
            </a:bodyPr>
            <a:lstStyle/>
            <a:p>
              <a:pPr indent="0" lvl="0" marL="0" marR="0" rtl="0" algn="l">
                <a:lnSpc>
                  <a:spcPct val="90000"/>
                </a:lnSpc>
                <a:spcBef>
                  <a:spcPts val="0"/>
                </a:spcBef>
                <a:spcAft>
                  <a:spcPts val="0"/>
                </a:spcAft>
                <a:buClr>
                  <a:schemeClr val="lt1"/>
                </a:buClr>
                <a:buSzPts val="4400"/>
                <a:buFont typeface="Calibri"/>
                <a:buNone/>
              </a:pPr>
              <a:r>
                <a:rPr b="0" i="0" lang="en-GB" sz="4400" u="none" cap="none" strike="noStrike">
                  <a:solidFill>
                    <a:schemeClr val="lt1"/>
                  </a:solidFill>
                  <a:latin typeface="Calibri"/>
                  <a:ea typeface="Calibri"/>
                  <a:cs typeface="Calibri"/>
                  <a:sym typeface="Calibri"/>
                </a:rPr>
                <a:t>01</a:t>
              </a:r>
              <a:endParaRPr/>
            </a:p>
          </p:txBody>
        </p:sp>
        <p:sp>
          <p:nvSpPr>
            <p:cNvPr id="129" name="Google Shape;129;p20"/>
            <p:cNvSpPr/>
            <p:nvPr/>
          </p:nvSpPr>
          <p:spPr>
            <a:xfrm>
              <a:off x="2138497" y="892698"/>
              <a:ext cx="1974300" cy="2369100"/>
            </a:xfrm>
            <a:prstGeom prst="rect">
              <a:avLst/>
            </a:prstGeom>
            <a:solidFill>
              <a:srgbClr val="D77850"/>
            </a:solidFill>
            <a:ln cap="flat" cmpd="sng" w="12700">
              <a:solidFill>
                <a:srgbClr val="D77850"/>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20"/>
            <p:cNvSpPr txBox="1"/>
            <p:nvPr/>
          </p:nvSpPr>
          <p:spPr>
            <a:xfrm>
              <a:off x="2138497" y="1840334"/>
              <a:ext cx="1974300" cy="1421400"/>
            </a:xfrm>
            <a:prstGeom prst="rect">
              <a:avLst/>
            </a:prstGeom>
            <a:noFill/>
            <a:ln>
              <a:noFill/>
            </a:ln>
          </p:spPr>
          <p:txBody>
            <a:bodyPr anchorCtr="0" anchor="t" bIns="330200" lIns="195000" spcFirstLastPara="1" rIns="195000" wrap="square" tIns="0">
              <a:noAutofit/>
            </a:bodyPr>
            <a:lstStyle/>
            <a:p>
              <a:pPr indent="0" lvl="0" marL="0" marR="0" rtl="0" algn="l">
                <a:lnSpc>
                  <a:spcPct val="90000"/>
                </a:lnSpc>
                <a:spcBef>
                  <a:spcPts val="0"/>
                </a:spcBef>
                <a:spcAft>
                  <a:spcPts val="0"/>
                </a:spcAft>
                <a:buClr>
                  <a:schemeClr val="lt1"/>
                </a:buClr>
                <a:buSzPts val="1700"/>
                <a:buFont typeface="Calibri"/>
                <a:buNone/>
              </a:pPr>
              <a:r>
                <a:rPr lang="en-GB" sz="1700">
                  <a:solidFill>
                    <a:schemeClr val="lt1"/>
                  </a:solidFill>
                  <a:latin typeface="Calibri"/>
                  <a:ea typeface="Calibri"/>
                  <a:cs typeface="Calibri"/>
                  <a:sym typeface="Calibri"/>
                </a:rPr>
                <a:t>Numbers matter: An introduction to event budgeting </a:t>
              </a:r>
              <a:endParaRPr sz="1700">
                <a:solidFill>
                  <a:schemeClr val="lt1"/>
                </a:solidFill>
                <a:latin typeface="Calibri"/>
                <a:ea typeface="Calibri"/>
                <a:cs typeface="Calibri"/>
                <a:sym typeface="Calibri"/>
              </a:endParaRPr>
            </a:p>
          </p:txBody>
        </p:sp>
        <p:sp>
          <p:nvSpPr>
            <p:cNvPr id="131" name="Google Shape;131;p20"/>
            <p:cNvSpPr/>
            <p:nvPr/>
          </p:nvSpPr>
          <p:spPr>
            <a:xfrm>
              <a:off x="2138497" y="892698"/>
              <a:ext cx="1974300" cy="94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20"/>
            <p:cNvSpPr txBox="1"/>
            <p:nvPr/>
          </p:nvSpPr>
          <p:spPr>
            <a:xfrm>
              <a:off x="2138497" y="892698"/>
              <a:ext cx="1974300" cy="947700"/>
            </a:xfrm>
            <a:prstGeom prst="rect">
              <a:avLst/>
            </a:prstGeom>
            <a:noFill/>
            <a:ln>
              <a:noFill/>
            </a:ln>
          </p:spPr>
          <p:txBody>
            <a:bodyPr anchorCtr="0" anchor="ctr" bIns="165100" lIns="195000" spcFirstLastPara="1" rIns="195000" wrap="square" tIns="165100">
              <a:noAutofit/>
            </a:bodyPr>
            <a:lstStyle/>
            <a:p>
              <a:pPr indent="0" lvl="0" marL="0" marR="0" rtl="0" algn="l">
                <a:lnSpc>
                  <a:spcPct val="90000"/>
                </a:lnSpc>
                <a:spcBef>
                  <a:spcPts val="0"/>
                </a:spcBef>
                <a:spcAft>
                  <a:spcPts val="0"/>
                </a:spcAft>
                <a:buClr>
                  <a:schemeClr val="lt1"/>
                </a:buClr>
                <a:buSzPts val="4400"/>
                <a:buFont typeface="Calibri"/>
                <a:buNone/>
              </a:pPr>
              <a:r>
                <a:rPr b="0" i="0" lang="en-GB" sz="4400" u="none" cap="none" strike="noStrike">
                  <a:solidFill>
                    <a:schemeClr val="lt1"/>
                  </a:solidFill>
                  <a:latin typeface="Calibri"/>
                  <a:ea typeface="Calibri"/>
                  <a:cs typeface="Calibri"/>
                  <a:sym typeface="Calibri"/>
                </a:rPr>
                <a:t>02</a:t>
              </a:r>
              <a:endParaRPr/>
            </a:p>
          </p:txBody>
        </p:sp>
        <p:sp>
          <p:nvSpPr>
            <p:cNvPr id="133" name="Google Shape;133;p20"/>
            <p:cNvSpPr/>
            <p:nvPr/>
          </p:nvSpPr>
          <p:spPr>
            <a:xfrm>
              <a:off x="4270678" y="892698"/>
              <a:ext cx="1974300" cy="2369100"/>
            </a:xfrm>
            <a:prstGeom prst="rect">
              <a:avLst/>
            </a:prstGeom>
            <a:solidFill>
              <a:srgbClr val="C47F6E"/>
            </a:solidFill>
            <a:ln cap="flat" cmpd="sng" w="12700">
              <a:solidFill>
                <a:srgbClr val="C47F6E"/>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20"/>
            <p:cNvSpPr txBox="1"/>
            <p:nvPr/>
          </p:nvSpPr>
          <p:spPr>
            <a:xfrm>
              <a:off x="4270678" y="1840334"/>
              <a:ext cx="1974300" cy="1421400"/>
            </a:xfrm>
            <a:prstGeom prst="rect">
              <a:avLst/>
            </a:prstGeom>
            <a:noFill/>
            <a:ln>
              <a:noFill/>
            </a:ln>
          </p:spPr>
          <p:txBody>
            <a:bodyPr anchorCtr="0" anchor="t" bIns="330200" lIns="195000" spcFirstLastPara="1" rIns="195000" wrap="square" tIns="0">
              <a:noAutofit/>
            </a:bodyPr>
            <a:lstStyle/>
            <a:p>
              <a:pPr indent="0" lvl="0" marL="0" marR="0" rtl="0" algn="l">
                <a:lnSpc>
                  <a:spcPct val="90000"/>
                </a:lnSpc>
                <a:spcBef>
                  <a:spcPts val="0"/>
                </a:spcBef>
                <a:spcAft>
                  <a:spcPts val="0"/>
                </a:spcAft>
                <a:buClr>
                  <a:schemeClr val="lt1"/>
                </a:buClr>
                <a:buSzPts val="1700"/>
                <a:buFont typeface="Calibri"/>
                <a:buNone/>
              </a:pPr>
              <a:r>
                <a:rPr lang="en-GB" sz="1700">
                  <a:solidFill>
                    <a:schemeClr val="lt1"/>
                  </a:solidFill>
                  <a:latin typeface="Calibri"/>
                  <a:ea typeface="Calibri"/>
                  <a:cs typeface="Calibri"/>
                  <a:sym typeface="Calibri"/>
                </a:rPr>
                <a:t>Projects &amp; Events Management Go Live: Experiential &amp; Event Marketing with guest Davina Rajoopillai </a:t>
              </a:r>
              <a:endParaRPr b="0" i="0" sz="1700" u="none" cap="none" strike="noStrike">
                <a:solidFill>
                  <a:schemeClr val="lt1"/>
                </a:solidFill>
                <a:latin typeface="Calibri"/>
                <a:ea typeface="Calibri"/>
                <a:cs typeface="Calibri"/>
                <a:sym typeface="Calibri"/>
              </a:endParaRPr>
            </a:p>
          </p:txBody>
        </p:sp>
        <p:sp>
          <p:nvSpPr>
            <p:cNvPr id="135" name="Google Shape;135;p20"/>
            <p:cNvSpPr/>
            <p:nvPr/>
          </p:nvSpPr>
          <p:spPr>
            <a:xfrm>
              <a:off x="4270678" y="892698"/>
              <a:ext cx="1974300" cy="94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20"/>
            <p:cNvSpPr txBox="1"/>
            <p:nvPr/>
          </p:nvSpPr>
          <p:spPr>
            <a:xfrm>
              <a:off x="4270678" y="892698"/>
              <a:ext cx="1974300" cy="947700"/>
            </a:xfrm>
            <a:prstGeom prst="rect">
              <a:avLst/>
            </a:prstGeom>
            <a:noFill/>
            <a:ln>
              <a:noFill/>
            </a:ln>
          </p:spPr>
          <p:txBody>
            <a:bodyPr anchorCtr="0" anchor="ctr" bIns="165100" lIns="195000" spcFirstLastPara="1" rIns="195000" wrap="square" tIns="165100">
              <a:noAutofit/>
            </a:bodyPr>
            <a:lstStyle/>
            <a:p>
              <a:pPr indent="0" lvl="0" marL="0" marR="0" rtl="0" algn="l">
                <a:lnSpc>
                  <a:spcPct val="90000"/>
                </a:lnSpc>
                <a:spcBef>
                  <a:spcPts val="0"/>
                </a:spcBef>
                <a:spcAft>
                  <a:spcPts val="0"/>
                </a:spcAft>
                <a:buClr>
                  <a:schemeClr val="lt1"/>
                </a:buClr>
                <a:buSzPts val="4400"/>
                <a:buFont typeface="Calibri"/>
                <a:buNone/>
              </a:pPr>
              <a:r>
                <a:rPr b="0" i="0" lang="en-GB" sz="4400" u="none" cap="none" strike="noStrike">
                  <a:solidFill>
                    <a:schemeClr val="lt1"/>
                  </a:solidFill>
                  <a:latin typeface="Calibri"/>
                  <a:ea typeface="Calibri"/>
                  <a:cs typeface="Calibri"/>
                  <a:sym typeface="Calibri"/>
                </a:rPr>
                <a:t>03</a:t>
              </a:r>
              <a:endParaRPr/>
            </a:p>
          </p:txBody>
        </p:sp>
        <p:sp>
          <p:nvSpPr>
            <p:cNvPr id="137" name="Google Shape;137;p20"/>
            <p:cNvSpPr/>
            <p:nvPr/>
          </p:nvSpPr>
          <p:spPr>
            <a:xfrm>
              <a:off x="6402860" y="892698"/>
              <a:ext cx="1974300" cy="94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20"/>
            <p:cNvSpPr/>
            <p:nvPr/>
          </p:nvSpPr>
          <p:spPr>
            <a:xfrm>
              <a:off x="8535042" y="892698"/>
              <a:ext cx="1974300" cy="9477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142" name="Shape 142"/>
        <p:cNvGrpSpPr/>
        <p:nvPr/>
      </p:nvGrpSpPr>
      <p:grpSpPr>
        <a:xfrm>
          <a:off x="0" y="0"/>
          <a:ext cx="0" cy="0"/>
          <a:chOff x="0" y="0"/>
          <a:chExt cx="0" cy="0"/>
        </a:xfrm>
      </p:grpSpPr>
      <p:sp>
        <p:nvSpPr>
          <p:cNvPr id="143" name="Google Shape;143;p21"/>
          <p:cNvSpPr/>
          <p:nvPr/>
        </p:nvSpPr>
        <p:spPr>
          <a:xfrm>
            <a:off x="0" y="-3324"/>
            <a:ext cx="12192000" cy="6861300"/>
          </a:xfrm>
          <a:prstGeom prst="rect">
            <a:avLst/>
          </a:prstGeom>
          <a:solidFill>
            <a:srgbClr val="3F3F3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pic>
        <p:nvPicPr>
          <p:cNvPr id="144" name="Google Shape;144;p21"/>
          <p:cNvPicPr preferRelativeResize="0"/>
          <p:nvPr/>
        </p:nvPicPr>
        <p:blipFill>
          <a:blip r:embed="rId3">
            <a:alphaModFix/>
          </a:blip>
          <a:stretch>
            <a:fillRect/>
          </a:stretch>
        </p:blipFill>
        <p:spPr>
          <a:xfrm>
            <a:off x="4064825" y="1148875"/>
            <a:ext cx="8123325" cy="5404301"/>
          </a:xfrm>
          <a:prstGeom prst="rect">
            <a:avLst/>
          </a:prstGeom>
          <a:noFill/>
          <a:ln>
            <a:noFill/>
          </a:ln>
        </p:spPr>
      </p:pic>
      <p:sp>
        <p:nvSpPr>
          <p:cNvPr id="145" name="Google Shape;145;p21"/>
          <p:cNvSpPr txBox="1"/>
          <p:nvPr>
            <p:ph type="ctrTitle"/>
          </p:nvPr>
        </p:nvSpPr>
        <p:spPr>
          <a:xfrm>
            <a:off x="109200" y="2083475"/>
            <a:ext cx="11973600" cy="2840100"/>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Clr>
                <a:schemeClr val="dk1"/>
              </a:buClr>
              <a:buSzPts val="1100"/>
              <a:buFont typeface="Arial"/>
              <a:buNone/>
            </a:pPr>
            <a:r>
              <a:rPr lang="en-GB" sz="4800">
                <a:solidFill>
                  <a:srgbClr val="FFFFFF"/>
                </a:solidFill>
                <a:latin typeface="Arial"/>
                <a:ea typeface="Arial"/>
                <a:cs typeface="Arial"/>
                <a:sym typeface="Arial"/>
              </a:rPr>
              <a:t>SUSTAINABLE EVENTS MANAGEMENT </a:t>
            </a:r>
            <a:endParaRPr sz="4800">
              <a:solidFill>
                <a:srgbClr val="FFFFFF"/>
              </a:solidFill>
              <a:latin typeface="Arial"/>
              <a:ea typeface="Arial"/>
              <a:cs typeface="Arial"/>
              <a:sym typeface="Arial"/>
            </a:endParaRPr>
          </a:p>
          <a:p>
            <a:pPr indent="0" lvl="0" marL="0" rtl="0" algn="l">
              <a:lnSpc>
                <a:spcPct val="100000"/>
              </a:lnSpc>
              <a:spcBef>
                <a:spcPts val="0"/>
              </a:spcBef>
              <a:spcAft>
                <a:spcPts val="0"/>
              </a:spcAft>
              <a:buClr>
                <a:schemeClr val="dk1"/>
              </a:buClr>
              <a:buSzPts val="1100"/>
              <a:buFont typeface="Arial"/>
              <a:buNone/>
            </a:pPr>
            <a:r>
              <a:t/>
            </a:r>
            <a:endParaRPr sz="4800">
              <a:solidFill>
                <a:srgbClr val="FFFFFF"/>
              </a:solidFill>
              <a:latin typeface="Arial"/>
              <a:ea typeface="Arial"/>
              <a:cs typeface="Arial"/>
              <a:sym typeface="Arial"/>
            </a:endParaRPr>
          </a:p>
          <a:p>
            <a:pPr indent="0" lvl="0" marL="0" rtl="0" algn="l">
              <a:lnSpc>
                <a:spcPct val="100000"/>
              </a:lnSpc>
              <a:spcBef>
                <a:spcPts val="0"/>
              </a:spcBef>
              <a:spcAft>
                <a:spcPts val="0"/>
              </a:spcAft>
              <a:buClr>
                <a:schemeClr val="dk1"/>
              </a:buClr>
              <a:buSzPts val="1100"/>
              <a:buFont typeface="Arial"/>
              <a:buNone/>
            </a:pPr>
            <a:r>
              <a:rPr lang="en-GB" sz="4800">
                <a:solidFill>
                  <a:srgbClr val="FFFFFF"/>
                </a:solidFill>
                <a:latin typeface="Arial"/>
                <a:ea typeface="Arial"/>
                <a:cs typeface="Arial"/>
                <a:sym typeface="Arial"/>
              </a:rPr>
              <a:t>WITH </a:t>
            </a:r>
            <a:endParaRPr sz="4800">
              <a:solidFill>
                <a:srgbClr val="FFFFFF"/>
              </a:solidFill>
              <a:latin typeface="Arial"/>
              <a:ea typeface="Arial"/>
              <a:cs typeface="Arial"/>
              <a:sym typeface="Arial"/>
            </a:endParaRPr>
          </a:p>
          <a:p>
            <a:pPr indent="0" lvl="0" marL="0" rtl="0" algn="l">
              <a:lnSpc>
                <a:spcPct val="100000"/>
              </a:lnSpc>
              <a:spcBef>
                <a:spcPts val="0"/>
              </a:spcBef>
              <a:spcAft>
                <a:spcPts val="0"/>
              </a:spcAft>
              <a:buClr>
                <a:schemeClr val="dk1"/>
              </a:buClr>
              <a:buSzPts val="1100"/>
              <a:buFont typeface="Arial"/>
              <a:buNone/>
            </a:pPr>
            <a:r>
              <a:t/>
            </a:r>
            <a:endParaRPr sz="4800">
              <a:solidFill>
                <a:srgbClr val="FFFFFF"/>
              </a:solidFill>
              <a:latin typeface="Arial"/>
              <a:ea typeface="Arial"/>
              <a:cs typeface="Arial"/>
              <a:sym typeface="Arial"/>
            </a:endParaRPr>
          </a:p>
          <a:p>
            <a:pPr indent="0" lvl="0" marL="0" rtl="0" algn="l">
              <a:lnSpc>
                <a:spcPct val="100000"/>
              </a:lnSpc>
              <a:spcBef>
                <a:spcPts val="0"/>
              </a:spcBef>
              <a:spcAft>
                <a:spcPts val="0"/>
              </a:spcAft>
              <a:buClr>
                <a:schemeClr val="dk1"/>
              </a:buClr>
              <a:buSzPts val="1100"/>
              <a:buFont typeface="Arial"/>
              <a:buNone/>
            </a:pPr>
            <a:r>
              <a:rPr lang="en-GB" sz="4800">
                <a:solidFill>
                  <a:srgbClr val="FFFFFF"/>
                </a:solidFill>
                <a:latin typeface="Arial"/>
                <a:ea typeface="Arial"/>
                <a:cs typeface="Arial"/>
                <a:sym typeface="Arial"/>
              </a:rPr>
              <a:t>EMILY FORD</a:t>
            </a:r>
            <a:endParaRPr sz="5800">
              <a:latin typeface="Carme"/>
              <a:ea typeface="Carme"/>
              <a:cs typeface="Carme"/>
              <a:sym typeface="Carme"/>
            </a:endParaRPr>
          </a:p>
          <a:p>
            <a:pPr indent="0" lvl="0" marL="0" rtl="0" algn="l">
              <a:spcBef>
                <a:spcPts val="0"/>
              </a:spcBef>
              <a:spcAft>
                <a:spcPts val="0"/>
              </a:spcAft>
              <a:buClr>
                <a:schemeClr val="lt1"/>
              </a:buClr>
              <a:buSzPts val="5800"/>
              <a:buFont typeface="Carme"/>
              <a:buNone/>
            </a:pPr>
            <a:r>
              <a:t/>
            </a:r>
            <a:endParaRPr sz="5800">
              <a:latin typeface="Carme"/>
              <a:ea typeface="Carme"/>
              <a:cs typeface="Carme"/>
              <a:sym typeface="Carme"/>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149" name="Shape 149"/>
        <p:cNvGrpSpPr/>
        <p:nvPr/>
      </p:nvGrpSpPr>
      <p:grpSpPr>
        <a:xfrm>
          <a:off x="0" y="0"/>
          <a:ext cx="0" cy="0"/>
          <a:chOff x="0" y="0"/>
          <a:chExt cx="0" cy="0"/>
        </a:xfrm>
      </p:grpSpPr>
      <p:sp>
        <p:nvSpPr>
          <p:cNvPr id="150" name="Google Shape;150;p22"/>
          <p:cNvSpPr/>
          <p:nvPr/>
        </p:nvSpPr>
        <p:spPr>
          <a:xfrm>
            <a:off x="0" y="0"/>
            <a:ext cx="12192000" cy="6858000"/>
          </a:xfrm>
          <a:prstGeom prst="rect">
            <a:avLst/>
          </a:prstGeom>
          <a:solidFill>
            <a:srgbClr val="595959"/>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151" name="Google Shape;151;p22"/>
          <p:cNvSpPr/>
          <p:nvPr/>
        </p:nvSpPr>
        <p:spPr>
          <a:xfrm>
            <a:off x="477012" y="480060"/>
            <a:ext cx="11238000" cy="589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pic>
        <p:nvPicPr>
          <p:cNvPr id="152" name="Google Shape;152;p22"/>
          <p:cNvPicPr preferRelativeResize="0"/>
          <p:nvPr>
            <p:ph idx="1" type="body"/>
          </p:nvPr>
        </p:nvPicPr>
        <p:blipFill rotWithShape="1">
          <a:blip r:embed="rId3">
            <a:alphaModFix/>
          </a:blip>
          <a:srcRect b="0" l="0" r="0" t="0"/>
          <a:stretch/>
        </p:blipFill>
        <p:spPr>
          <a:xfrm>
            <a:off x="3708400" y="643467"/>
            <a:ext cx="4775100" cy="5571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156" name="Shape 156"/>
        <p:cNvGrpSpPr/>
        <p:nvPr/>
      </p:nvGrpSpPr>
      <p:grpSpPr>
        <a:xfrm>
          <a:off x="0" y="0"/>
          <a:ext cx="0" cy="0"/>
          <a:chOff x="0" y="0"/>
          <a:chExt cx="0" cy="0"/>
        </a:xfrm>
      </p:grpSpPr>
      <p:sp>
        <p:nvSpPr>
          <p:cNvPr id="157" name="Google Shape;157;p23"/>
          <p:cNvSpPr/>
          <p:nvPr/>
        </p:nvSpPr>
        <p:spPr>
          <a:xfrm>
            <a:off x="0" y="-3324"/>
            <a:ext cx="12192000" cy="68613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58" name="Google Shape;158;p23"/>
          <p:cNvSpPr/>
          <p:nvPr/>
        </p:nvSpPr>
        <p:spPr>
          <a:xfrm>
            <a:off x="321734" y="321733"/>
            <a:ext cx="11573400" cy="6214500"/>
          </a:xfrm>
          <a:prstGeom prst="rect">
            <a:avLst/>
          </a:prstGeom>
          <a:solidFill>
            <a:srgbClr val="3F3F3F"/>
          </a:solidFill>
          <a:ln cap="sq" cmpd="thinThick" w="127000">
            <a:solidFill>
              <a:srgbClr val="3F3F3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cxnSp>
        <p:nvCxnSpPr>
          <p:cNvPr id="159" name="Google Shape;159;p23"/>
          <p:cNvCxnSpPr/>
          <p:nvPr/>
        </p:nvCxnSpPr>
        <p:spPr>
          <a:xfrm>
            <a:off x="4724400" y="4109417"/>
            <a:ext cx="2743200" cy="0"/>
          </a:xfrm>
          <a:prstGeom prst="straightConnector1">
            <a:avLst/>
          </a:prstGeom>
          <a:noFill/>
          <a:ln cap="flat" cmpd="sng" w="12700">
            <a:solidFill>
              <a:srgbClr val="D8D8D8"/>
            </a:solidFill>
            <a:prstDash val="solid"/>
            <a:miter lim="800000"/>
            <a:headEnd len="sm" w="sm" type="none"/>
            <a:tailEnd len="sm" w="sm" type="none"/>
          </a:ln>
        </p:spPr>
      </p:cxnSp>
      <p:sp>
        <p:nvSpPr>
          <p:cNvPr id="160" name="Google Shape;160;p23"/>
          <p:cNvSpPr txBox="1"/>
          <p:nvPr>
            <p:ph type="ctrTitle"/>
          </p:nvPr>
        </p:nvSpPr>
        <p:spPr>
          <a:xfrm>
            <a:off x="1524000" y="1122362"/>
            <a:ext cx="9144000" cy="2840100"/>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chemeClr val="lt1"/>
              </a:buClr>
              <a:buSzPts val="5800"/>
              <a:buFont typeface="Carme"/>
              <a:buNone/>
            </a:pPr>
            <a:r>
              <a:rPr lang="en-GB" sz="5800">
                <a:latin typeface="Carme"/>
                <a:ea typeface="Carme"/>
                <a:cs typeface="Carme"/>
                <a:sym typeface="Carme"/>
              </a:rPr>
              <a:t>WHAT IS A BUDGET?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4" name="Shape 164"/>
        <p:cNvGrpSpPr/>
        <p:nvPr/>
      </p:nvGrpSpPr>
      <p:grpSpPr>
        <a:xfrm>
          <a:off x="0" y="0"/>
          <a:ext cx="0" cy="0"/>
          <a:chOff x="0" y="0"/>
          <a:chExt cx="0" cy="0"/>
        </a:xfrm>
      </p:grpSpPr>
      <p:sp>
        <p:nvSpPr>
          <p:cNvPr id="165" name="Google Shape;165;p2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4400"/>
              <a:buFont typeface="Carme"/>
              <a:buNone/>
            </a:pPr>
            <a:r>
              <a:rPr lang="en-GB">
                <a:latin typeface="Carme"/>
                <a:ea typeface="Carme"/>
                <a:cs typeface="Carme"/>
                <a:sym typeface="Carme"/>
              </a:rPr>
              <a:t>WHAT IS A BUDGET?</a:t>
            </a:r>
            <a:endParaRPr/>
          </a:p>
        </p:txBody>
      </p:sp>
      <p:sp>
        <p:nvSpPr>
          <p:cNvPr id="166" name="Google Shape;166;p2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Autofit/>
          </a:bodyPr>
          <a:lstStyle/>
          <a:p>
            <a:pPr indent="-228600" lvl="0" marL="228600" rtl="0" algn="l">
              <a:lnSpc>
                <a:spcPct val="80000"/>
              </a:lnSpc>
              <a:spcBef>
                <a:spcPts val="0"/>
              </a:spcBef>
              <a:spcAft>
                <a:spcPts val="0"/>
              </a:spcAft>
              <a:buClr>
                <a:schemeClr val="dk1"/>
              </a:buClr>
              <a:buSzPts val="2600"/>
              <a:buChar char="•"/>
            </a:pPr>
            <a:r>
              <a:rPr lang="en-GB" sz="2600">
                <a:latin typeface="Carme"/>
                <a:ea typeface="Carme"/>
                <a:cs typeface="Carme"/>
                <a:sym typeface="Carme"/>
              </a:rPr>
              <a:t>An </a:t>
            </a:r>
            <a:r>
              <a:rPr lang="en-GB" sz="2600">
                <a:latin typeface="Carme"/>
                <a:ea typeface="Carme"/>
                <a:cs typeface="Carme"/>
                <a:sym typeface="Carme"/>
              </a:rPr>
              <a:t>itemised</a:t>
            </a:r>
            <a:r>
              <a:rPr lang="en-GB" sz="2600">
                <a:latin typeface="Carme"/>
                <a:ea typeface="Carme"/>
                <a:cs typeface="Carme"/>
                <a:sym typeface="Carme"/>
              </a:rPr>
              <a:t> summary of estimated or intended expenditures for a given period along with proposals for financing them (</a:t>
            </a:r>
            <a:r>
              <a:rPr i="1" lang="en-GB" sz="2600">
                <a:latin typeface="Carme"/>
                <a:ea typeface="Carme"/>
                <a:cs typeface="Carme"/>
                <a:sym typeface="Carme"/>
              </a:rPr>
              <a:t>submitted the annual budget to congress) </a:t>
            </a:r>
            <a:endParaRPr sz="2600">
              <a:latin typeface="Carme"/>
              <a:ea typeface="Carme"/>
              <a:cs typeface="Carme"/>
              <a:sym typeface="Carme"/>
            </a:endParaRPr>
          </a:p>
          <a:p>
            <a:pPr indent="-228600" lvl="0" marL="228600" rtl="0" algn="l">
              <a:lnSpc>
                <a:spcPct val="80000"/>
              </a:lnSpc>
              <a:spcBef>
                <a:spcPts val="1000"/>
              </a:spcBef>
              <a:spcAft>
                <a:spcPts val="0"/>
              </a:spcAft>
              <a:buClr>
                <a:schemeClr val="dk1"/>
              </a:buClr>
              <a:buSzPts val="2600"/>
              <a:buChar char="•"/>
            </a:pPr>
            <a:r>
              <a:rPr lang="en-GB" sz="2600">
                <a:latin typeface="Carme"/>
                <a:ea typeface="Carme"/>
                <a:cs typeface="Carme"/>
                <a:sym typeface="Carme"/>
              </a:rPr>
              <a:t>A systematic plan for the expenditure of a usually fixed resource, such as money or time, during a given period. (</a:t>
            </a:r>
            <a:r>
              <a:rPr i="1" lang="en-GB" sz="2600">
                <a:latin typeface="Carme"/>
                <a:ea typeface="Carme"/>
                <a:cs typeface="Carme"/>
                <a:sym typeface="Carme"/>
              </a:rPr>
              <a:t>a new car will not be part of our budget this year) </a:t>
            </a:r>
            <a:endParaRPr sz="2600">
              <a:latin typeface="Carme"/>
              <a:ea typeface="Carme"/>
              <a:cs typeface="Carme"/>
              <a:sym typeface="Carme"/>
            </a:endParaRPr>
          </a:p>
          <a:p>
            <a:pPr indent="-228600" lvl="0" marL="228600" rtl="0" algn="l">
              <a:lnSpc>
                <a:spcPct val="80000"/>
              </a:lnSpc>
              <a:spcBef>
                <a:spcPts val="1000"/>
              </a:spcBef>
              <a:spcAft>
                <a:spcPts val="0"/>
              </a:spcAft>
              <a:buClr>
                <a:schemeClr val="dk1"/>
              </a:buClr>
              <a:buSzPts val="2600"/>
              <a:buChar char="•"/>
            </a:pPr>
            <a:r>
              <a:rPr lang="en-GB" sz="2600">
                <a:latin typeface="Carme"/>
                <a:ea typeface="Carme"/>
                <a:cs typeface="Carme"/>
                <a:sym typeface="Carme"/>
              </a:rPr>
              <a:t>The total sum of money allocated for a particular purpose or period of time (</a:t>
            </a:r>
            <a:r>
              <a:rPr i="1" lang="en-GB" sz="2600">
                <a:latin typeface="Carme"/>
                <a:ea typeface="Carme"/>
                <a:cs typeface="Carme"/>
                <a:sym typeface="Carme"/>
              </a:rPr>
              <a:t>a project with an annual budget offive million dollars )</a:t>
            </a:r>
            <a:endParaRPr sz="2600">
              <a:latin typeface="Carme"/>
              <a:ea typeface="Carme"/>
              <a:cs typeface="Carme"/>
              <a:sym typeface="Carme"/>
            </a:endParaRPr>
          </a:p>
          <a:p>
            <a:pPr indent="-228600" lvl="0" marL="228600" rtl="0" algn="l">
              <a:lnSpc>
                <a:spcPct val="80000"/>
              </a:lnSpc>
              <a:spcBef>
                <a:spcPts val="1000"/>
              </a:spcBef>
              <a:spcAft>
                <a:spcPts val="0"/>
              </a:spcAft>
              <a:buClr>
                <a:schemeClr val="dk1"/>
              </a:buClr>
              <a:buSzPts val="2600"/>
              <a:buChar char="•"/>
            </a:pPr>
            <a:r>
              <a:rPr b="1" lang="en-GB" sz="2600">
                <a:latin typeface="Carme"/>
                <a:ea typeface="Carme"/>
                <a:cs typeface="Carme"/>
                <a:sym typeface="Carme"/>
              </a:rPr>
              <a:t>A business uses a budget to plan and provide estimations of income and expenditure for a set period of time. </a:t>
            </a:r>
            <a:endParaRPr sz="2600">
              <a:latin typeface="Carme"/>
              <a:ea typeface="Carme"/>
              <a:cs typeface="Carme"/>
              <a:sym typeface="Carme"/>
            </a:endParaRPr>
          </a:p>
          <a:p>
            <a:pPr indent="-50800" lvl="0" marL="228600" rtl="0" algn="l">
              <a:lnSpc>
                <a:spcPct val="80000"/>
              </a:lnSpc>
              <a:spcBef>
                <a:spcPts val="1000"/>
              </a:spcBef>
              <a:spcAft>
                <a:spcPts val="0"/>
              </a:spcAft>
              <a:buClr>
                <a:schemeClr val="dk1"/>
              </a:buClr>
              <a:buSzPts val="2800"/>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5"/>
                                        </p:tgtEl>
                                        <p:attrNameLst>
                                          <p:attrName>style.visibility</p:attrName>
                                        </p:attrNameLst>
                                      </p:cBhvr>
                                      <p:to>
                                        <p:strVal val="visible"/>
                                      </p:to>
                                    </p:set>
                                    <p:animEffect filter="fade" transition="in">
                                      <p:cBhvr>
                                        <p:cTn dur="500"/>
                                        <p:tgtEl>
                                          <p:spTgt spid="16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0" st="0"/>
                                            </p:txEl>
                                          </p:spTgt>
                                        </p:tgtEl>
                                        <p:attrNameLst>
                                          <p:attrName>style.visibility</p:attrName>
                                        </p:attrNameLst>
                                      </p:cBhvr>
                                      <p:to>
                                        <p:strVal val="visible"/>
                                      </p:to>
                                    </p:set>
                                    <p:animEffect filter="fade" transition="in">
                                      <p:cBhvr>
                                        <p:cTn dur="1000"/>
                                        <p:tgtEl>
                                          <p:spTgt spid="166">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1" st="1"/>
                                            </p:txEl>
                                          </p:spTgt>
                                        </p:tgtEl>
                                        <p:attrNameLst>
                                          <p:attrName>style.visibility</p:attrName>
                                        </p:attrNameLst>
                                      </p:cBhvr>
                                      <p:to>
                                        <p:strVal val="visible"/>
                                      </p:to>
                                    </p:set>
                                    <p:animEffect filter="fade" transition="in">
                                      <p:cBhvr>
                                        <p:cTn dur="1000"/>
                                        <p:tgtEl>
                                          <p:spTgt spid="166">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2" st="2"/>
                                            </p:txEl>
                                          </p:spTgt>
                                        </p:tgtEl>
                                        <p:attrNameLst>
                                          <p:attrName>style.visibility</p:attrName>
                                        </p:attrNameLst>
                                      </p:cBhvr>
                                      <p:to>
                                        <p:strVal val="visible"/>
                                      </p:to>
                                    </p:set>
                                    <p:animEffect filter="fade" transition="in">
                                      <p:cBhvr>
                                        <p:cTn dur="1000"/>
                                        <p:tgtEl>
                                          <p:spTgt spid="166">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3" st="3"/>
                                            </p:txEl>
                                          </p:spTgt>
                                        </p:tgtEl>
                                        <p:attrNameLst>
                                          <p:attrName>style.visibility</p:attrName>
                                        </p:attrNameLst>
                                      </p:cBhvr>
                                      <p:to>
                                        <p:strVal val="visible"/>
                                      </p:to>
                                    </p:set>
                                    <p:animEffect filter="fade" transition="in">
                                      <p:cBhvr>
                                        <p:cTn dur="1000"/>
                                        <p:tgtEl>
                                          <p:spTgt spid="166">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4" st="4"/>
                                            </p:txEl>
                                          </p:spTgt>
                                        </p:tgtEl>
                                        <p:attrNameLst>
                                          <p:attrName>style.visibility</p:attrName>
                                        </p:attrNameLst>
                                      </p:cBhvr>
                                      <p:to>
                                        <p:strVal val="visible"/>
                                      </p:to>
                                    </p:set>
                                    <p:animEffect filter="fade" transition="in">
                                      <p:cBhvr>
                                        <p:cTn dur="1000"/>
                                        <p:tgtEl>
                                          <p:spTgt spid="166">
                                            <p:txEl>
                                              <p:pRg end="4" st="4"/>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170" name="Shape 170"/>
        <p:cNvGrpSpPr/>
        <p:nvPr/>
      </p:nvGrpSpPr>
      <p:grpSpPr>
        <a:xfrm>
          <a:off x="0" y="0"/>
          <a:ext cx="0" cy="0"/>
          <a:chOff x="0" y="0"/>
          <a:chExt cx="0" cy="0"/>
        </a:xfrm>
      </p:grpSpPr>
      <p:pic>
        <p:nvPicPr>
          <p:cNvPr descr="A close up of a toy&#10;&#10;Description generated with high confidence" id="171" name="Google Shape;171;p25"/>
          <p:cNvPicPr preferRelativeResize="0"/>
          <p:nvPr/>
        </p:nvPicPr>
        <p:blipFill rotWithShape="1">
          <a:blip r:embed="rId3">
            <a:alphaModFix/>
          </a:blip>
          <a:srcRect b="1" l="663" r="1999" t="0"/>
          <a:stretch/>
        </p:blipFill>
        <p:spPr>
          <a:xfrm>
            <a:off x="4636008" y="640082"/>
            <a:ext cx="6916329" cy="5577837"/>
          </a:xfrm>
          <a:prstGeom prst="rect">
            <a:avLst/>
          </a:prstGeom>
          <a:noFill/>
          <a:ln>
            <a:noFill/>
          </a:ln>
        </p:spPr>
      </p:pic>
      <p:sp>
        <p:nvSpPr>
          <p:cNvPr id="172" name="Google Shape;172;p25"/>
          <p:cNvSpPr txBox="1"/>
          <p:nvPr>
            <p:ph type="title"/>
          </p:nvPr>
        </p:nvSpPr>
        <p:spPr>
          <a:xfrm>
            <a:off x="618182" y="640082"/>
            <a:ext cx="5557331" cy="2142875"/>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4400"/>
              <a:buFont typeface="Carme"/>
              <a:buNone/>
            </a:pPr>
            <a:r>
              <a:rPr lang="en-GB">
                <a:latin typeface="Carme"/>
                <a:ea typeface="Carme"/>
                <a:cs typeface="Carme"/>
                <a:sym typeface="Carme"/>
              </a:rPr>
              <a:t>THREE POPULAR TYPES OF BUDGETS</a:t>
            </a:r>
            <a:r>
              <a:rPr lang="en-GB"/>
              <a:t>;</a:t>
            </a:r>
            <a:endParaRPr/>
          </a:p>
        </p:txBody>
      </p:sp>
      <p:sp>
        <p:nvSpPr>
          <p:cNvPr id="173" name="Google Shape;173;p25"/>
          <p:cNvSpPr txBox="1"/>
          <p:nvPr>
            <p:ph idx="1" type="body"/>
          </p:nvPr>
        </p:nvSpPr>
        <p:spPr>
          <a:xfrm>
            <a:off x="618182" y="2782957"/>
            <a:ext cx="4386900" cy="3745800"/>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2800"/>
              <a:buChar char="•"/>
            </a:pPr>
            <a:r>
              <a:rPr lang="en-GB">
                <a:latin typeface="Carme"/>
                <a:ea typeface="Carme"/>
                <a:cs typeface="Carme"/>
                <a:sym typeface="Carme"/>
              </a:rPr>
              <a:t>Forecast budget</a:t>
            </a:r>
            <a:endParaRPr/>
          </a:p>
          <a:p>
            <a:pPr indent="-228600" lvl="0" marL="228600" rtl="0" algn="l">
              <a:lnSpc>
                <a:spcPct val="90000"/>
              </a:lnSpc>
              <a:spcBef>
                <a:spcPts val="1000"/>
              </a:spcBef>
              <a:spcAft>
                <a:spcPts val="0"/>
              </a:spcAft>
              <a:buClr>
                <a:schemeClr val="dk1"/>
              </a:buClr>
              <a:buSzPts val="2800"/>
              <a:buChar char="•"/>
            </a:pPr>
            <a:r>
              <a:rPr lang="en-GB">
                <a:latin typeface="Carme"/>
                <a:ea typeface="Carme"/>
                <a:cs typeface="Carme"/>
                <a:sym typeface="Carme"/>
              </a:rPr>
              <a:t>Performance budget </a:t>
            </a:r>
            <a:endParaRPr/>
          </a:p>
          <a:p>
            <a:pPr indent="-228600" lvl="0" marL="228600" rtl="0" algn="l">
              <a:lnSpc>
                <a:spcPct val="90000"/>
              </a:lnSpc>
              <a:spcBef>
                <a:spcPts val="1000"/>
              </a:spcBef>
              <a:spcAft>
                <a:spcPts val="0"/>
              </a:spcAft>
              <a:buClr>
                <a:schemeClr val="dk1"/>
              </a:buClr>
              <a:buSzPts val="2800"/>
              <a:buChar char="•"/>
            </a:pPr>
            <a:r>
              <a:rPr lang="en-GB">
                <a:latin typeface="Carme"/>
                <a:ea typeface="Carme"/>
                <a:cs typeface="Carme"/>
                <a:sym typeface="Carme"/>
              </a:rPr>
              <a:t>Cash budget</a:t>
            </a:r>
            <a:endParaRPr>
              <a:latin typeface="Carme"/>
              <a:ea typeface="Carme"/>
              <a:cs typeface="Carme"/>
              <a:sym typeface="Carme"/>
            </a:endParaRPr>
          </a:p>
          <a:p>
            <a:pPr indent="0" lvl="0" marL="0" rtl="0" algn="l">
              <a:lnSpc>
                <a:spcPct val="90000"/>
              </a:lnSpc>
              <a:spcBef>
                <a:spcPts val="1000"/>
              </a:spcBef>
              <a:spcAft>
                <a:spcPts val="0"/>
              </a:spcAft>
              <a:buNone/>
            </a:pPr>
            <a:r>
              <a:t/>
            </a:r>
            <a:endParaRPr>
              <a:latin typeface="Carme"/>
              <a:ea typeface="Carme"/>
              <a:cs typeface="Carme"/>
              <a:sym typeface="Carme"/>
            </a:endParaRPr>
          </a:p>
          <a:p>
            <a:pPr indent="0" lvl="0" marL="0" rtl="0" algn="l">
              <a:lnSpc>
                <a:spcPct val="90000"/>
              </a:lnSpc>
              <a:spcBef>
                <a:spcPts val="1000"/>
              </a:spcBef>
              <a:spcAft>
                <a:spcPts val="0"/>
              </a:spcAft>
              <a:buClr>
                <a:schemeClr val="dk1"/>
              </a:buClr>
              <a:buSzPts val="1800"/>
              <a:buNone/>
            </a:pPr>
            <a:r>
              <a:t/>
            </a:r>
            <a:endParaRPr sz="18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7" name="Shape 177"/>
        <p:cNvGrpSpPr/>
        <p:nvPr/>
      </p:nvGrpSpPr>
      <p:grpSpPr>
        <a:xfrm>
          <a:off x="0" y="0"/>
          <a:ext cx="0" cy="0"/>
          <a:chOff x="0" y="0"/>
          <a:chExt cx="0" cy="0"/>
        </a:xfrm>
      </p:grpSpPr>
      <p:sp>
        <p:nvSpPr>
          <p:cNvPr id="178" name="Google Shape;178;p26"/>
          <p:cNvSpPr txBox="1"/>
          <p:nvPr/>
        </p:nvSpPr>
        <p:spPr>
          <a:xfrm>
            <a:off x="1209550" y="2395000"/>
            <a:ext cx="10317600" cy="1416000"/>
          </a:xfrm>
          <a:prstGeom prst="rect">
            <a:avLst/>
          </a:prstGeom>
          <a:noFill/>
          <a:ln>
            <a:noFill/>
          </a:ln>
        </p:spPr>
        <p:txBody>
          <a:bodyPr anchorCtr="0" anchor="t" bIns="91425" lIns="91425" spcFirstLastPara="1" rIns="91425" wrap="square" tIns="91425">
            <a:noAutofit/>
          </a:bodyPr>
          <a:lstStyle/>
          <a:p>
            <a:pPr indent="0" lvl="0" marL="0" rtl="0" algn="ctr">
              <a:lnSpc>
                <a:spcPct val="90000"/>
              </a:lnSpc>
              <a:spcBef>
                <a:spcPts val="0"/>
              </a:spcBef>
              <a:spcAft>
                <a:spcPts val="0"/>
              </a:spcAft>
              <a:buNone/>
            </a:pPr>
            <a:r>
              <a:rPr lang="en-GB" sz="4400">
                <a:solidFill>
                  <a:schemeClr val="lt1"/>
                </a:solidFill>
                <a:latin typeface="Carme"/>
                <a:ea typeface="Carme"/>
                <a:cs typeface="Carme"/>
                <a:sym typeface="Carme"/>
              </a:rPr>
              <a:t>WHAT IS A FIXED COST?</a:t>
            </a:r>
            <a:endParaRPr sz="4400">
              <a:solidFill>
                <a:schemeClr val="lt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04040"/>
        </a:solidFill>
      </p:bgPr>
    </p:bg>
    <p:spTree>
      <p:nvGrpSpPr>
        <p:cNvPr id="182" name="Shape 182"/>
        <p:cNvGrpSpPr/>
        <p:nvPr/>
      </p:nvGrpSpPr>
      <p:grpSpPr>
        <a:xfrm>
          <a:off x="0" y="0"/>
          <a:ext cx="0" cy="0"/>
          <a:chOff x="0" y="0"/>
          <a:chExt cx="0" cy="0"/>
        </a:xfrm>
      </p:grpSpPr>
      <p:sp>
        <p:nvSpPr>
          <p:cNvPr id="183" name="Google Shape;183;p27"/>
          <p:cNvSpPr/>
          <p:nvPr/>
        </p:nvSpPr>
        <p:spPr>
          <a:xfrm>
            <a:off x="0" y="-3324"/>
            <a:ext cx="12192000" cy="6861324"/>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84" name="Google Shape;184;p27"/>
          <p:cNvSpPr/>
          <p:nvPr/>
        </p:nvSpPr>
        <p:spPr>
          <a:xfrm>
            <a:off x="0" y="0"/>
            <a:ext cx="11786754" cy="6858000"/>
          </a:xfrm>
          <a:custGeom>
            <a:rect b="b" l="l" r="r" t="t"/>
            <a:pathLst>
              <a:path extrusionOk="0" h="6858000" w="11786754">
                <a:moveTo>
                  <a:pt x="0" y="0"/>
                </a:moveTo>
                <a:lnTo>
                  <a:pt x="8610600" y="0"/>
                </a:lnTo>
                <a:lnTo>
                  <a:pt x="11786754" y="6858000"/>
                </a:lnTo>
                <a:lnTo>
                  <a:pt x="0" y="6858000"/>
                </a:lnTo>
                <a:close/>
              </a:path>
            </a:pathLst>
          </a:custGeom>
          <a:solidFill>
            <a:schemeClr val="dk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85" name="Google Shape;185;p27"/>
          <p:cNvSpPr/>
          <p:nvPr/>
        </p:nvSpPr>
        <p:spPr>
          <a:xfrm>
            <a:off x="0" y="0"/>
            <a:ext cx="3581400" cy="6858000"/>
          </a:xfrm>
          <a:custGeom>
            <a:rect b="b" l="l" r="r" t="t"/>
            <a:pathLst>
              <a:path extrusionOk="0" h="6858000" w="3581400">
                <a:moveTo>
                  <a:pt x="0" y="0"/>
                </a:moveTo>
                <a:lnTo>
                  <a:pt x="405246" y="0"/>
                </a:lnTo>
                <a:lnTo>
                  <a:pt x="3581400" y="6858000"/>
                </a:lnTo>
                <a:lnTo>
                  <a:pt x="0" y="6858000"/>
                </a:lnTo>
                <a:close/>
              </a:path>
            </a:pathLst>
          </a:custGeom>
          <a:solidFill>
            <a:schemeClr val="dk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186" name="Google Shape;186;p27"/>
          <p:cNvSpPr txBox="1"/>
          <p:nvPr>
            <p:ph type="title"/>
          </p:nvPr>
        </p:nvSpPr>
        <p:spPr>
          <a:xfrm>
            <a:off x="833002" y="365125"/>
            <a:ext cx="10520702" cy="1325563"/>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lt1"/>
              </a:buClr>
              <a:buSzPts val="4400"/>
              <a:buFont typeface="Carme"/>
              <a:buNone/>
            </a:pPr>
            <a:r>
              <a:rPr lang="en-GB">
                <a:latin typeface="Carme"/>
                <a:ea typeface="Carme"/>
                <a:cs typeface="Carme"/>
                <a:sym typeface="Carme"/>
              </a:rPr>
              <a:t>A FIXED COST IS...</a:t>
            </a:r>
            <a:endParaRPr/>
          </a:p>
        </p:txBody>
      </p:sp>
      <p:grpSp>
        <p:nvGrpSpPr>
          <p:cNvPr id="187" name="Google Shape;187;p27"/>
          <p:cNvGrpSpPr/>
          <p:nvPr/>
        </p:nvGrpSpPr>
        <p:grpSpPr>
          <a:xfrm>
            <a:off x="841486" y="2022475"/>
            <a:ext cx="10509027" cy="4154488"/>
            <a:chOff x="3286" y="0"/>
            <a:chExt cx="10509027" cy="4154488"/>
          </a:xfrm>
        </p:grpSpPr>
        <p:sp>
          <p:nvSpPr>
            <p:cNvPr id="188" name="Google Shape;188;p27"/>
            <p:cNvSpPr/>
            <p:nvPr/>
          </p:nvSpPr>
          <p:spPr>
            <a:xfrm>
              <a:off x="3286" y="0"/>
              <a:ext cx="5052417" cy="4154488"/>
            </a:xfrm>
            <a:prstGeom prst="rect">
              <a:avLst/>
            </a:prstGeom>
            <a:solidFill>
              <a:schemeClr val="accent2"/>
            </a:solidFill>
            <a:ln cap="flat" cmpd="sng" w="12700">
              <a:solidFill>
                <a:schemeClr val="accent2"/>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27"/>
            <p:cNvSpPr txBox="1"/>
            <p:nvPr/>
          </p:nvSpPr>
          <p:spPr>
            <a:xfrm>
              <a:off x="3286" y="1661795"/>
              <a:ext cx="5052417" cy="2492692"/>
            </a:xfrm>
            <a:prstGeom prst="rect">
              <a:avLst/>
            </a:prstGeom>
            <a:noFill/>
            <a:ln>
              <a:noFill/>
            </a:ln>
          </p:spPr>
          <p:txBody>
            <a:bodyPr anchorCtr="0" anchor="t" bIns="330200" lIns="499050" spcFirstLastPara="1" rIns="499050" wrap="square" tIns="0">
              <a:noAutofit/>
            </a:bodyPr>
            <a:lstStyle/>
            <a:p>
              <a:pPr indent="0" lvl="0" marL="0" marR="0" rtl="0" algn="l">
                <a:lnSpc>
                  <a:spcPct val="90000"/>
                </a:lnSpc>
                <a:spcBef>
                  <a:spcPts val="0"/>
                </a:spcBef>
                <a:spcAft>
                  <a:spcPts val="0"/>
                </a:spcAft>
                <a:buClr>
                  <a:schemeClr val="lt1"/>
                </a:buClr>
                <a:buSzPts val="2600"/>
                <a:buFont typeface="Calibri"/>
                <a:buNone/>
              </a:pPr>
              <a:r>
                <a:rPr b="0" i="0" lang="en-GB" sz="2600" u="none" cap="none" strike="noStrike">
                  <a:solidFill>
                    <a:schemeClr val="lt1"/>
                  </a:solidFill>
                  <a:latin typeface="Calibri"/>
                  <a:ea typeface="Calibri"/>
                  <a:cs typeface="Calibri"/>
                  <a:sym typeface="Calibri"/>
                </a:rPr>
                <a:t>A cost that does not change with an increase or decrease in the amount of goods or services produced within a set period of time.</a:t>
              </a:r>
              <a:endParaRPr b="0" i="0" sz="2600" u="none" cap="none" strike="noStrike">
                <a:solidFill>
                  <a:schemeClr val="lt1"/>
                </a:solidFill>
                <a:latin typeface="Calibri"/>
                <a:ea typeface="Calibri"/>
                <a:cs typeface="Calibri"/>
                <a:sym typeface="Calibri"/>
              </a:endParaRPr>
            </a:p>
          </p:txBody>
        </p:sp>
        <p:sp>
          <p:nvSpPr>
            <p:cNvPr id="190" name="Google Shape;190;p27"/>
            <p:cNvSpPr/>
            <p:nvPr/>
          </p:nvSpPr>
          <p:spPr>
            <a:xfrm>
              <a:off x="3286" y="0"/>
              <a:ext cx="5052417" cy="166179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27"/>
            <p:cNvSpPr txBox="1"/>
            <p:nvPr/>
          </p:nvSpPr>
          <p:spPr>
            <a:xfrm>
              <a:off x="3286" y="0"/>
              <a:ext cx="5052417" cy="1661795"/>
            </a:xfrm>
            <a:prstGeom prst="rect">
              <a:avLst/>
            </a:prstGeom>
            <a:noFill/>
            <a:ln>
              <a:noFill/>
            </a:ln>
          </p:spPr>
          <p:txBody>
            <a:bodyPr anchorCtr="0" anchor="ctr" bIns="165100" lIns="499050" spcFirstLastPara="1" rIns="499050" wrap="square" tIns="165100">
              <a:noAutofit/>
            </a:bodyPr>
            <a:lstStyle/>
            <a:p>
              <a:pPr indent="0" lvl="0" marL="0" marR="0" rtl="0" algn="l">
                <a:lnSpc>
                  <a:spcPct val="90000"/>
                </a:lnSpc>
                <a:spcBef>
                  <a:spcPts val="0"/>
                </a:spcBef>
                <a:spcAft>
                  <a:spcPts val="0"/>
                </a:spcAft>
                <a:buClr>
                  <a:schemeClr val="lt1"/>
                </a:buClr>
                <a:buSzPts val="6600"/>
                <a:buFont typeface="Calibri"/>
                <a:buNone/>
              </a:pPr>
              <a:r>
                <a:rPr b="0" i="0" lang="en-GB" sz="6600" u="none" cap="none" strike="noStrike">
                  <a:solidFill>
                    <a:schemeClr val="lt1"/>
                  </a:solidFill>
                  <a:latin typeface="Calibri"/>
                  <a:ea typeface="Calibri"/>
                  <a:cs typeface="Calibri"/>
                  <a:sym typeface="Calibri"/>
                </a:rPr>
                <a:t>01</a:t>
              </a:r>
              <a:endParaRPr/>
            </a:p>
          </p:txBody>
        </p:sp>
        <p:sp>
          <p:nvSpPr>
            <p:cNvPr id="192" name="Google Shape;192;p27"/>
            <p:cNvSpPr/>
            <p:nvPr/>
          </p:nvSpPr>
          <p:spPr>
            <a:xfrm>
              <a:off x="5459896" y="0"/>
              <a:ext cx="5052417" cy="4154488"/>
            </a:xfrm>
            <a:prstGeom prst="rect">
              <a:avLst/>
            </a:prstGeom>
            <a:solidFill>
              <a:srgbClr val="A4A4A4"/>
            </a:solidFill>
            <a:ln cap="flat" cmpd="sng" w="12700">
              <a:solidFill>
                <a:srgbClr val="A4A4A4"/>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27"/>
            <p:cNvSpPr txBox="1"/>
            <p:nvPr/>
          </p:nvSpPr>
          <p:spPr>
            <a:xfrm>
              <a:off x="5459896" y="1661795"/>
              <a:ext cx="5052417" cy="2492692"/>
            </a:xfrm>
            <a:prstGeom prst="rect">
              <a:avLst/>
            </a:prstGeom>
            <a:noFill/>
            <a:ln>
              <a:noFill/>
            </a:ln>
          </p:spPr>
          <p:txBody>
            <a:bodyPr anchorCtr="0" anchor="t" bIns="330200" lIns="499050" spcFirstLastPara="1" rIns="499050" wrap="square" tIns="0">
              <a:noAutofit/>
            </a:bodyPr>
            <a:lstStyle/>
            <a:p>
              <a:pPr indent="0" lvl="0" marL="0" marR="0" rtl="0" algn="l">
                <a:lnSpc>
                  <a:spcPct val="90000"/>
                </a:lnSpc>
                <a:spcBef>
                  <a:spcPts val="0"/>
                </a:spcBef>
                <a:spcAft>
                  <a:spcPts val="0"/>
                </a:spcAft>
                <a:buClr>
                  <a:schemeClr val="lt1"/>
                </a:buClr>
                <a:buSzPts val="2600"/>
                <a:buFont typeface="Calibri"/>
                <a:buNone/>
              </a:pPr>
              <a:r>
                <a:rPr b="0" i="0" lang="en-GB" sz="2600" u="none" cap="none" strike="noStrike">
                  <a:solidFill>
                    <a:schemeClr val="lt1"/>
                  </a:solidFill>
                  <a:latin typeface="Calibri"/>
                  <a:ea typeface="Calibri"/>
                  <a:cs typeface="Calibri"/>
                  <a:sym typeface="Calibri"/>
                </a:rPr>
                <a:t>Fixed costs are expenses that have to be paid by a company, independent of any business taking place. </a:t>
              </a:r>
              <a:endParaRPr b="0" i="0" sz="2600" u="none" cap="none" strike="noStrike">
                <a:solidFill>
                  <a:schemeClr val="lt1"/>
                </a:solidFill>
                <a:latin typeface="Calibri"/>
                <a:ea typeface="Calibri"/>
                <a:cs typeface="Calibri"/>
                <a:sym typeface="Calibri"/>
              </a:endParaRPr>
            </a:p>
          </p:txBody>
        </p:sp>
        <p:sp>
          <p:nvSpPr>
            <p:cNvPr id="194" name="Google Shape;194;p27"/>
            <p:cNvSpPr/>
            <p:nvPr/>
          </p:nvSpPr>
          <p:spPr>
            <a:xfrm>
              <a:off x="5459896" y="0"/>
              <a:ext cx="5052417" cy="1661795"/>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27"/>
            <p:cNvSpPr txBox="1"/>
            <p:nvPr/>
          </p:nvSpPr>
          <p:spPr>
            <a:xfrm>
              <a:off x="5459896" y="0"/>
              <a:ext cx="5052417" cy="1661795"/>
            </a:xfrm>
            <a:prstGeom prst="rect">
              <a:avLst/>
            </a:prstGeom>
            <a:noFill/>
            <a:ln>
              <a:noFill/>
            </a:ln>
          </p:spPr>
          <p:txBody>
            <a:bodyPr anchorCtr="0" anchor="ctr" bIns="165100" lIns="499050" spcFirstLastPara="1" rIns="499050" wrap="square" tIns="165100">
              <a:noAutofit/>
            </a:bodyPr>
            <a:lstStyle/>
            <a:p>
              <a:pPr indent="0" lvl="0" marL="0" marR="0" rtl="0" algn="l">
                <a:lnSpc>
                  <a:spcPct val="90000"/>
                </a:lnSpc>
                <a:spcBef>
                  <a:spcPts val="0"/>
                </a:spcBef>
                <a:spcAft>
                  <a:spcPts val="0"/>
                </a:spcAft>
                <a:buClr>
                  <a:schemeClr val="lt1"/>
                </a:buClr>
                <a:buSzPts val="6600"/>
                <a:buFont typeface="Calibri"/>
                <a:buNone/>
              </a:pPr>
              <a:r>
                <a:rPr b="0" i="0" lang="en-GB" sz="6600" u="none" cap="none" strike="noStrike">
                  <a:solidFill>
                    <a:schemeClr val="lt1"/>
                  </a:solidFill>
                  <a:latin typeface="Calibri"/>
                  <a:ea typeface="Calibri"/>
                  <a:cs typeface="Calibri"/>
                  <a:sym typeface="Calibri"/>
                </a:rPr>
                <a:t>02</a:t>
              </a: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199" name="Shape 199"/>
        <p:cNvGrpSpPr/>
        <p:nvPr/>
      </p:nvGrpSpPr>
      <p:grpSpPr>
        <a:xfrm>
          <a:off x="0" y="0"/>
          <a:ext cx="0" cy="0"/>
          <a:chOff x="0" y="0"/>
          <a:chExt cx="0" cy="0"/>
        </a:xfrm>
      </p:grpSpPr>
      <p:pic>
        <p:nvPicPr>
          <p:cNvPr descr="A picture containing indoor, opener, scissors&#10;&#10;Description generated with very high confidence" id="200" name="Google Shape;200;p28"/>
          <p:cNvPicPr preferRelativeResize="0"/>
          <p:nvPr/>
        </p:nvPicPr>
        <p:blipFill rotWithShape="1">
          <a:blip r:embed="rId3">
            <a:alphaModFix/>
          </a:blip>
          <a:srcRect b="24073" l="0" r="1537" t="20541"/>
          <a:stretch/>
        </p:blipFill>
        <p:spPr>
          <a:xfrm>
            <a:off x="20" y="10"/>
            <a:ext cx="12191980" cy="6857990"/>
          </a:xfrm>
          <a:prstGeom prst="rect">
            <a:avLst/>
          </a:prstGeom>
          <a:noFill/>
          <a:ln>
            <a:noFill/>
          </a:ln>
        </p:spPr>
      </p:pic>
      <p:sp>
        <p:nvSpPr>
          <p:cNvPr id="201" name="Google Shape;201;p28"/>
          <p:cNvSpPr/>
          <p:nvPr/>
        </p:nvSpPr>
        <p:spPr>
          <a:xfrm>
            <a:off x="336884" y="321176"/>
            <a:ext cx="5735590" cy="5896743"/>
          </a:xfrm>
          <a:prstGeom prst="rect">
            <a:avLst/>
          </a:prstGeom>
          <a:solidFill>
            <a:schemeClr val="lt1">
              <a:alpha val="89803"/>
            </a:schemeClr>
          </a:solidFill>
          <a:ln cap="sq" cmpd="thinThick" w="1270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02" name="Google Shape;202;p28"/>
          <p:cNvSpPr txBox="1"/>
          <p:nvPr>
            <p:ph idx="1" type="body"/>
          </p:nvPr>
        </p:nvSpPr>
        <p:spPr>
          <a:xfrm>
            <a:off x="594110" y="2121763"/>
            <a:ext cx="5235490" cy="3773010"/>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3200"/>
              <a:buChar char="•"/>
            </a:pPr>
            <a:r>
              <a:rPr lang="en-GB" sz="3200">
                <a:latin typeface="Carme"/>
                <a:ea typeface="Carme"/>
                <a:cs typeface="Carme"/>
                <a:sym typeface="Carme"/>
              </a:rPr>
              <a:t>What things might we put under fixed?</a:t>
            </a:r>
            <a:endParaRPr/>
          </a:p>
          <a:p>
            <a:pPr indent="0" lvl="0" marL="0" rtl="0" algn="l">
              <a:lnSpc>
                <a:spcPct val="90000"/>
              </a:lnSpc>
              <a:spcBef>
                <a:spcPts val="1000"/>
              </a:spcBef>
              <a:spcAft>
                <a:spcPts val="0"/>
              </a:spcAft>
              <a:buClr>
                <a:schemeClr val="dk1"/>
              </a:buClr>
              <a:buSzPts val="3200"/>
              <a:buNone/>
            </a:pPr>
            <a:r>
              <a:t/>
            </a:r>
            <a:endParaRPr sz="3200">
              <a:latin typeface="Carme"/>
              <a:ea typeface="Carme"/>
              <a:cs typeface="Carme"/>
              <a:sym typeface="Carme"/>
            </a:endParaRPr>
          </a:p>
          <a:p>
            <a:pPr indent="-228600" lvl="0" marL="228600" rtl="0" algn="l">
              <a:lnSpc>
                <a:spcPct val="90000"/>
              </a:lnSpc>
              <a:spcBef>
                <a:spcPts val="1000"/>
              </a:spcBef>
              <a:spcAft>
                <a:spcPts val="0"/>
              </a:spcAft>
              <a:buClr>
                <a:schemeClr val="dk1"/>
              </a:buClr>
              <a:buSzPts val="3200"/>
              <a:buChar char="•"/>
            </a:pPr>
            <a:r>
              <a:rPr lang="en-GB" sz="3200">
                <a:latin typeface="Carme"/>
                <a:ea typeface="Carme"/>
                <a:cs typeface="Carme"/>
                <a:sym typeface="Carme"/>
              </a:rPr>
              <a:t>How might be reduce fixed costs?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6" name="Shape 206"/>
        <p:cNvGrpSpPr/>
        <p:nvPr/>
      </p:nvGrpSpPr>
      <p:grpSpPr>
        <a:xfrm>
          <a:off x="0" y="0"/>
          <a:ext cx="0" cy="0"/>
          <a:chOff x="0" y="0"/>
          <a:chExt cx="0" cy="0"/>
        </a:xfrm>
      </p:grpSpPr>
      <p:sp>
        <p:nvSpPr>
          <p:cNvPr id="207" name="Google Shape;207;p29"/>
          <p:cNvSpPr txBox="1"/>
          <p:nvPr/>
        </p:nvSpPr>
        <p:spPr>
          <a:xfrm>
            <a:off x="1209550" y="2395000"/>
            <a:ext cx="10317600" cy="1416000"/>
          </a:xfrm>
          <a:prstGeom prst="rect">
            <a:avLst/>
          </a:prstGeom>
          <a:noFill/>
          <a:ln>
            <a:noFill/>
          </a:ln>
        </p:spPr>
        <p:txBody>
          <a:bodyPr anchorCtr="0" anchor="t" bIns="91425" lIns="91425" spcFirstLastPara="1" rIns="91425" wrap="square" tIns="91425">
            <a:noAutofit/>
          </a:bodyPr>
          <a:lstStyle/>
          <a:p>
            <a:pPr indent="0" lvl="0" marL="0" rtl="0" algn="ctr">
              <a:lnSpc>
                <a:spcPct val="90000"/>
              </a:lnSpc>
              <a:spcBef>
                <a:spcPts val="0"/>
              </a:spcBef>
              <a:spcAft>
                <a:spcPts val="0"/>
              </a:spcAft>
              <a:buClr>
                <a:schemeClr val="lt1"/>
              </a:buClr>
              <a:buSzPts val="4400"/>
              <a:buFont typeface="Carme"/>
              <a:buNone/>
            </a:pPr>
            <a:r>
              <a:rPr b="1" lang="en-GB" sz="4400">
                <a:solidFill>
                  <a:schemeClr val="lt1"/>
                </a:solidFill>
                <a:latin typeface="Carme"/>
                <a:ea typeface="Carme"/>
                <a:cs typeface="Carme"/>
                <a:sym typeface="Carme"/>
              </a:rPr>
              <a:t>WHAT IS A VARIABLE COST?</a:t>
            </a:r>
            <a:endParaRPr sz="4400">
              <a:solidFill>
                <a:schemeClr val="lt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11" name="Shape 211"/>
        <p:cNvGrpSpPr/>
        <p:nvPr/>
      </p:nvGrpSpPr>
      <p:grpSpPr>
        <a:xfrm>
          <a:off x="0" y="0"/>
          <a:ext cx="0" cy="0"/>
          <a:chOff x="0" y="0"/>
          <a:chExt cx="0" cy="0"/>
        </a:xfrm>
      </p:grpSpPr>
      <p:sp>
        <p:nvSpPr>
          <p:cNvPr id="212" name="Google Shape;212;p30"/>
          <p:cNvSpPr/>
          <p:nvPr/>
        </p:nvSpPr>
        <p:spPr>
          <a:xfrm>
            <a:off x="7555992" y="0"/>
            <a:ext cx="4636008" cy="6858000"/>
          </a:xfrm>
          <a:prstGeom prst="rect">
            <a:avLst/>
          </a:prstGeom>
          <a:solidFill>
            <a:srgbClr val="75707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13" name="Google Shape;213;p30"/>
          <p:cNvSpPr txBox="1"/>
          <p:nvPr>
            <p:ph type="title"/>
          </p:nvPr>
        </p:nvSpPr>
        <p:spPr>
          <a:xfrm>
            <a:off x="8199459" y="642938"/>
            <a:ext cx="3670808" cy="5502264"/>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rgbClr val="FFFFFF"/>
              </a:buClr>
              <a:buSzPts val="4400"/>
              <a:buFont typeface="Carme"/>
              <a:buNone/>
            </a:pPr>
            <a:r>
              <a:rPr b="1" lang="en-GB">
                <a:solidFill>
                  <a:srgbClr val="FFFFFF"/>
                </a:solidFill>
                <a:latin typeface="Carme"/>
                <a:ea typeface="Carme"/>
                <a:cs typeface="Carme"/>
                <a:sym typeface="Carme"/>
              </a:rPr>
              <a:t>A VARIABLE COST IS...</a:t>
            </a:r>
            <a:endParaRPr>
              <a:solidFill>
                <a:srgbClr val="FFFFFF"/>
              </a:solidFill>
              <a:latin typeface="Carme"/>
              <a:ea typeface="Carme"/>
              <a:cs typeface="Carme"/>
              <a:sym typeface="Carme"/>
            </a:endParaRPr>
          </a:p>
        </p:txBody>
      </p:sp>
      <p:grpSp>
        <p:nvGrpSpPr>
          <p:cNvPr id="214" name="Google Shape;214;p30"/>
          <p:cNvGrpSpPr/>
          <p:nvPr/>
        </p:nvGrpSpPr>
        <p:grpSpPr>
          <a:xfrm>
            <a:off x="642938" y="645658"/>
            <a:ext cx="6269037" cy="5566684"/>
            <a:chOff x="0" y="2720"/>
            <a:chExt cx="6269037" cy="5566684"/>
          </a:xfrm>
        </p:grpSpPr>
        <p:cxnSp>
          <p:nvCxnSpPr>
            <p:cNvPr id="215" name="Google Shape;215;p30"/>
            <p:cNvCxnSpPr/>
            <p:nvPr/>
          </p:nvCxnSpPr>
          <p:spPr>
            <a:xfrm>
              <a:off x="0" y="2720"/>
              <a:ext cx="6269037" cy="0"/>
            </a:xfrm>
            <a:prstGeom prst="straightConnector1">
              <a:avLst/>
            </a:prstGeom>
            <a:solidFill>
              <a:schemeClr val="accent2"/>
            </a:solidFill>
            <a:ln cap="flat" cmpd="sng" w="12700">
              <a:solidFill>
                <a:schemeClr val="accent2"/>
              </a:solidFill>
              <a:prstDash val="solid"/>
              <a:miter lim="800000"/>
              <a:headEnd len="sm" w="sm" type="none"/>
              <a:tailEnd len="sm" w="sm" type="none"/>
            </a:ln>
          </p:spPr>
        </p:cxnSp>
        <p:sp>
          <p:nvSpPr>
            <p:cNvPr id="216" name="Google Shape;216;p30"/>
            <p:cNvSpPr/>
            <p:nvPr/>
          </p:nvSpPr>
          <p:spPr>
            <a:xfrm>
              <a:off x="0" y="2720"/>
              <a:ext cx="6269037" cy="18555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30"/>
            <p:cNvSpPr txBox="1"/>
            <p:nvPr/>
          </p:nvSpPr>
          <p:spPr>
            <a:xfrm>
              <a:off x="0" y="2720"/>
              <a:ext cx="6269037" cy="1855561"/>
            </a:xfrm>
            <a:prstGeom prst="rect">
              <a:avLst/>
            </a:prstGeom>
            <a:noFill/>
            <a:ln>
              <a:noFill/>
            </a:ln>
          </p:spPr>
          <p:txBody>
            <a:bodyPr anchorCtr="0" anchor="t" bIns="110475" lIns="110475" spcFirstLastPara="1" rIns="110475" wrap="square" tIns="110475">
              <a:noAutofit/>
            </a:bodyPr>
            <a:lstStyle/>
            <a:p>
              <a:pPr indent="0" lvl="0" marL="0" marR="0" rtl="0" algn="l">
                <a:lnSpc>
                  <a:spcPct val="90000"/>
                </a:lnSpc>
                <a:spcBef>
                  <a:spcPts val="0"/>
                </a:spcBef>
                <a:spcAft>
                  <a:spcPts val="0"/>
                </a:spcAft>
                <a:buClr>
                  <a:schemeClr val="dk1"/>
                </a:buClr>
                <a:buSzPts val="2900"/>
                <a:buFont typeface="Calibri"/>
                <a:buNone/>
              </a:pPr>
              <a:r>
                <a:rPr b="0" i="0" lang="en-GB" sz="2900" u="none" cap="none" strike="noStrike">
                  <a:solidFill>
                    <a:schemeClr val="dk1"/>
                  </a:solidFill>
                  <a:latin typeface="Calibri"/>
                  <a:ea typeface="Calibri"/>
                  <a:cs typeface="Calibri"/>
                  <a:sym typeface="Calibri"/>
                </a:rPr>
                <a:t>‘Variable costs are costs that change in proportion to the amount goods or services that a business produces’</a:t>
              </a:r>
              <a:endParaRPr b="0" i="0" sz="2900" u="none" cap="none" strike="noStrike">
                <a:solidFill>
                  <a:schemeClr val="dk1"/>
                </a:solidFill>
                <a:latin typeface="Calibri"/>
                <a:ea typeface="Calibri"/>
                <a:cs typeface="Calibri"/>
                <a:sym typeface="Calibri"/>
              </a:endParaRPr>
            </a:p>
          </p:txBody>
        </p:sp>
        <p:cxnSp>
          <p:nvCxnSpPr>
            <p:cNvPr id="218" name="Google Shape;218;p30"/>
            <p:cNvCxnSpPr/>
            <p:nvPr/>
          </p:nvCxnSpPr>
          <p:spPr>
            <a:xfrm>
              <a:off x="0" y="1858281"/>
              <a:ext cx="6269037" cy="0"/>
            </a:xfrm>
            <a:prstGeom prst="straightConnector1">
              <a:avLst/>
            </a:prstGeom>
            <a:solidFill>
              <a:srgbClr val="C47F6E"/>
            </a:solidFill>
            <a:ln cap="flat" cmpd="sng" w="12700">
              <a:solidFill>
                <a:srgbClr val="C47F6E"/>
              </a:solidFill>
              <a:prstDash val="solid"/>
              <a:miter lim="800000"/>
              <a:headEnd len="sm" w="sm" type="none"/>
              <a:tailEnd len="sm" w="sm" type="none"/>
            </a:ln>
          </p:spPr>
        </p:cxnSp>
        <p:sp>
          <p:nvSpPr>
            <p:cNvPr id="219" name="Google Shape;219;p30"/>
            <p:cNvSpPr/>
            <p:nvPr/>
          </p:nvSpPr>
          <p:spPr>
            <a:xfrm>
              <a:off x="0" y="1858281"/>
              <a:ext cx="6269037" cy="18555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0" name="Google Shape;220;p30"/>
            <p:cNvSpPr txBox="1"/>
            <p:nvPr/>
          </p:nvSpPr>
          <p:spPr>
            <a:xfrm>
              <a:off x="0" y="1858281"/>
              <a:ext cx="6269037" cy="1855561"/>
            </a:xfrm>
            <a:prstGeom prst="rect">
              <a:avLst/>
            </a:prstGeom>
            <a:noFill/>
            <a:ln>
              <a:noFill/>
            </a:ln>
          </p:spPr>
          <p:txBody>
            <a:bodyPr anchorCtr="0" anchor="t" bIns="110475" lIns="110475" spcFirstLastPara="1" rIns="110475" wrap="square" tIns="110475">
              <a:noAutofit/>
            </a:bodyPr>
            <a:lstStyle/>
            <a:p>
              <a:pPr indent="0" lvl="0" marL="0" marR="0" rtl="0" algn="l">
                <a:lnSpc>
                  <a:spcPct val="90000"/>
                </a:lnSpc>
                <a:spcBef>
                  <a:spcPts val="0"/>
                </a:spcBef>
                <a:spcAft>
                  <a:spcPts val="0"/>
                </a:spcAft>
                <a:buClr>
                  <a:schemeClr val="dk1"/>
                </a:buClr>
                <a:buSzPts val="2900"/>
                <a:buFont typeface="Calibri"/>
                <a:buNone/>
              </a:pPr>
              <a:r>
                <a:rPr b="0" i="0" lang="en-GB" sz="2900" u="none" cap="none" strike="noStrike">
                  <a:solidFill>
                    <a:schemeClr val="dk1"/>
                  </a:solidFill>
                  <a:latin typeface="Calibri"/>
                  <a:ea typeface="Calibri"/>
                  <a:cs typeface="Calibri"/>
                  <a:sym typeface="Calibri"/>
                </a:rPr>
                <a:t>Are those costs that vary depending on a companies production volume, they rise as production increases and fall as as production decreases’</a:t>
              </a:r>
              <a:endParaRPr b="0" i="0" sz="2900" u="none" cap="none" strike="noStrike">
                <a:solidFill>
                  <a:schemeClr val="dk1"/>
                </a:solidFill>
                <a:latin typeface="Calibri"/>
                <a:ea typeface="Calibri"/>
                <a:cs typeface="Calibri"/>
                <a:sym typeface="Calibri"/>
              </a:endParaRPr>
            </a:p>
          </p:txBody>
        </p:sp>
        <p:cxnSp>
          <p:nvCxnSpPr>
            <p:cNvPr id="221" name="Google Shape;221;p30"/>
            <p:cNvCxnSpPr/>
            <p:nvPr/>
          </p:nvCxnSpPr>
          <p:spPr>
            <a:xfrm>
              <a:off x="0" y="3713843"/>
              <a:ext cx="6269037" cy="0"/>
            </a:xfrm>
            <a:prstGeom prst="straightConnector1">
              <a:avLst/>
            </a:prstGeom>
            <a:solidFill>
              <a:srgbClr val="A4A4A4"/>
            </a:solidFill>
            <a:ln cap="flat" cmpd="sng" w="12700">
              <a:solidFill>
                <a:srgbClr val="A4A4A4"/>
              </a:solidFill>
              <a:prstDash val="solid"/>
              <a:miter lim="800000"/>
              <a:headEnd len="sm" w="sm" type="none"/>
              <a:tailEnd len="sm" w="sm" type="none"/>
            </a:ln>
          </p:spPr>
        </p:cxnSp>
        <p:sp>
          <p:nvSpPr>
            <p:cNvPr id="222" name="Google Shape;222;p30"/>
            <p:cNvSpPr/>
            <p:nvPr/>
          </p:nvSpPr>
          <p:spPr>
            <a:xfrm>
              <a:off x="0" y="3713843"/>
              <a:ext cx="6269037" cy="18555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30"/>
            <p:cNvSpPr txBox="1"/>
            <p:nvPr/>
          </p:nvSpPr>
          <p:spPr>
            <a:xfrm>
              <a:off x="0" y="3713843"/>
              <a:ext cx="6269037" cy="1855561"/>
            </a:xfrm>
            <a:prstGeom prst="rect">
              <a:avLst/>
            </a:prstGeom>
            <a:noFill/>
            <a:ln>
              <a:noFill/>
            </a:ln>
          </p:spPr>
          <p:txBody>
            <a:bodyPr anchorCtr="0" anchor="t" bIns="110475" lIns="110475" spcFirstLastPara="1" rIns="110475" wrap="square" tIns="110475">
              <a:noAutofit/>
            </a:bodyPr>
            <a:lstStyle/>
            <a:p>
              <a:pPr indent="0" lvl="0" marL="0" marR="0" rtl="0" algn="l">
                <a:lnSpc>
                  <a:spcPct val="90000"/>
                </a:lnSpc>
                <a:spcBef>
                  <a:spcPts val="0"/>
                </a:spcBef>
                <a:spcAft>
                  <a:spcPts val="0"/>
                </a:spcAft>
                <a:buClr>
                  <a:schemeClr val="dk1"/>
                </a:buClr>
                <a:buSzPts val="2900"/>
                <a:buFont typeface="Calibri"/>
                <a:buNone/>
              </a:pPr>
              <a:r>
                <a:rPr b="0" i="0" lang="en-GB" sz="2900" u="none" cap="none" strike="noStrike">
                  <a:solidFill>
                    <a:schemeClr val="dk1"/>
                  </a:solidFill>
                  <a:latin typeface="Calibri"/>
                  <a:ea typeface="Calibri"/>
                  <a:cs typeface="Calibri"/>
                  <a:sym typeface="Calibri"/>
                </a:rPr>
                <a:t>Variable + fixed = total costs </a:t>
              </a:r>
              <a:endParaRPr b="0" i="0" sz="2900" u="none" cap="none" strike="noStrike">
                <a:solidFill>
                  <a:schemeClr val="dk1"/>
                </a:solidFill>
                <a:latin typeface="Calibri"/>
                <a:ea typeface="Calibri"/>
                <a:cs typeface="Calibri"/>
                <a:sym typeface="Calibri"/>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27" name="Shape 227"/>
        <p:cNvGrpSpPr/>
        <p:nvPr/>
      </p:nvGrpSpPr>
      <p:grpSpPr>
        <a:xfrm>
          <a:off x="0" y="0"/>
          <a:ext cx="0" cy="0"/>
          <a:chOff x="0" y="0"/>
          <a:chExt cx="0" cy="0"/>
        </a:xfrm>
      </p:grpSpPr>
      <p:pic>
        <p:nvPicPr>
          <p:cNvPr id="228" name="Google Shape;228;p31"/>
          <p:cNvPicPr preferRelativeResize="0"/>
          <p:nvPr/>
        </p:nvPicPr>
        <p:blipFill rotWithShape="1">
          <a:blip r:embed="rId3">
            <a:alphaModFix/>
          </a:blip>
          <a:srcRect b="-1" l="501" r="384" t="0"/>
          <a:stretch/>
        </p:blipFill>
        <p:spPr>
          <a:xfrm>
            <a:off x="20" y="10"/>
            <a:ext cx="12191980" cy="6857990"/>
          </a:xfrm>
          <a:prstGeom prst="rect">
            <a:avLst/>
          </a:prstGeom>
          <a:noFill/>
          <a:ln>
            <a:noFill/>
          </a:ln>
        </p:spPr>
      </p:pic>
      <p:sp>
        <p:nvSpPr>
          <p:cNvPr id="229" name="Google Shape;229;p31"/>
          <p:cNvSpPr/>
          <p:nvPr/>
        </p:nvSpPr>
        <p:spPr>
          <a:xfrm>
            <a:off x="0" y="5320142"/>
            <a:ext cx="12192000" cy="736551"/>
          </a:xfrm>
          <a:prstGeom prst="rect">
            <a:avLst/>
          </a:prstGeom>
          <a:solidFill>
            <a:schemeClr val="dk1">
              <a:alpha val="7490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cxnSp>
        <p:nvCxnSpPr>
          <p:cNvPr id="230" name="Google Shape;230;p31"/>
          <p:cNvCxnSpPr/>
          <p:nvPr/>
        </p:nvCxnSpPr>
        <p:spPr>
          <a:xfrm>
            <a:off x="0" y="5241983"/>
            <a:ext cx="12192000" cy="0"/>
          </a:xfrm>
          <a:prstGeom prst="straightConnector1">
            <a:avLst/>
          </a:prstGeom>
          <a:noFill/>
          <a:ln cap="flat" cmpd="sng" w="41275">
            <a:solidFill>
              <a:schemeClr val="lt1">
                <a:alpha val="89803"/>
              </a:schemeClr>
            </a:solidFill>
            <a:prstDash val="solid"/>
            <a:miter lim="800000"/>
            <a:headEnd len="sm" w="sm" type="none"/>
            <a:tailEnd len="sm" w="sm" type="none"/>
          </a:ln>
        </p:spPr>
      </p:cxnSp>
      <p:cxnSp>
        <p:nvCxnSpPr>
          <p:cNvPr id="231" name="Google Shape;231;p31"/>
          <p:cNvCxnSpPr/>
          <p:nvPr/>
        </p:nvCxnSpPr>
        <p:spPr>
          <a:xfrm>
            <a:off x="0" y="6134852"/>
            <a:ext cx="12192000" cy="0"/>
          </a:xfrm>
          <a:prstGeom prst="straightConnector1">
            <a:avLst/>
          </a:prstGeom>
          <a:noFill/>
          <a:ln cap="flat" cmpd="sng" w="41275">
            <a:solidFill>
              <a:schemeClr val="lt1">
                <a:alpha val="89803"/>
              </a:schemeClr>
            </a:solidFill>
            <a:prstDash val="solid"/>
            <a:miter lim="800000"/>
            <a:headEnd len="sm" w="sm" type="none"/>
            <a:tailEnd len="sm" w="sm" type="none"/>
          </a:ln>
        </p:spPr>
      </p:cxnSp>
      <p:sp>
        <p:nvSpPr>
          <p:cNvPr id="232" name="Google Shape;232;p31"/>
          <p:cNvSpPr txBox="1"/>
          <p:nvPr>
            <p:ph type="title"/>
          </p:nvPr>
        </p:nvSpPr>
        <p:spPr>
          <a:xfrm>
            <a:off x="523875" y="5317240"/>
            <a:ext cx="11210925" cy="744836"/>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lt1"/>
              </a:buClr>
              <a:buSzPts val="3600"/>
              <a:buFont typeface="Calibri"/>
              <a:buNone/>
            </a:pPr>
            <a:r>
              <a:rPr b="1" lang="en-GB" sz="3600">
                <a:solidFill>
                  <a:schemeClr val="lt1"/>
                </a:solidFill>
              </a:rPr>
              <a:t>SETTING UP A BUDGET</a:t>
            </a:r>
            <a:endParaRPr sz="3600">
              <a:solidFill>
                <a:schemeClr val="lt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36" name="Shape 236"/>
        <p:cNvGrpSpPr/>
        <p:nvPr/>
      </p:nvGrpSpPr>
      <p:grpSpPr>
        <a:xfrm>
          <a:off x="0" y="0"/>
          <a:ext cx="0" cy="0"/>
          <a:chOff x="0" y="0"/>
          <a:chExt cx="0" cy="0"/>
        </a:xfrm>
      </p:grpSpPr>
      <p:pic>
        <p:nvPicPr>
          <p:cNvPr descr="A close up of a piece of paper&#10;&#10;Description generated with high confidence" id="237" name="Google Shape;237;p32"/>
          <p:cNvPicPr preferRelativeResize="0"/>
          <p:nvPr/>
        </p:nvPicPr>
        <p:blipFill rotWithShape="1">
          <a:blip r:embed="rId3">
            <a:alphaModFix/>
          </a:blip>
          <a:srcRect b="13254" l="0" r="8627" t="0"/>
          <a:stretch/>
        </p:blipFill>
        <p:spPr>
          <a:xfrm>
            <a:off x="20" y="10"/>
            <a:ext cx="12191980" cy="6857990"/>
          </a:xfrm>
          <a:prstGeom prst="rect">
            <a:avLst/>
          </a:prstGeom>
          <a:noFill/>
          <a:ln>
            <a:noFill/>
          </a:ln>
        </p:spPr>
      </p:pic>
      <p:sp>
        <p:nvSpPr>
          <p:cNvPr id="238" name="Google Shape;238;p32"/>
          <p:cNvSpPr/>
          <p:nvPr/>
        </p:nvSpPr>
        <p:spPr>
          <a:xfrm>
            <a:off x="336884" y="321176"/>
            <a:ext cx="5735590" cy="5896743"/>
          </a:xfrm>
          <a:prstGeom prst="rect">
            <a:avLst/>
          </a:prstGeom>
          <a:solidFill>
            <a:schemeClr val="lt1">
              <a:alpha val="89803"/>
            </a:schemeClr>
          </a:solidFill>
          <a:ln cap="sq" cmpd="thinThick" w="1270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39" name="Google Shape;239;p32"/>
          <p:cNvSpPr txBox="1"/>
          <p:nvPr>
            <p:ph type="title"/>
          </p:nvPr>
        </p:nvSpPr>
        <p:spPr>
          <a:xfrm>
            <a:off x="594804" y="640263"/>
            <a:ext cx="5477670" cy="1665615"/>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2800"/>
              <a:buFont typeface="Carme"/>
              <a:buNone/>
            </a:pPr>
            <a:r>
              <a:rPr lang="en-GB" sz="2800">
                <a:latin typeface="Carme"/>
                <a:ea typeface="Carme"/>
                <a:cs typeface="Carme"/>
                <a:sym typeface="Carme"/>
              </a:rPr>
              <a:t>BEFORE YOU CAN START TO PREPARE YOUR BUDGET, ASK YOURSELF A FEW QUESTIONS FIRST;</a:t>
            </a:r>
            <a:endParaRPr/>
          </a:p>
        </p:txBody>
      </p:sp>
      <p:sp>
        <p:nvSpPr>
          <p:cNvPr id="240" name="Google Shape;240;p32"/>
          <p:cNvSpPr txBox="1"/>
          <p:nvPr>
            <p:ph idx="1" type="body"/>
          </p:nvPr>
        </p:nvSpPr>
        <p:spPr>
          <a:xfrm>
            <a:off x="594110" y="2478157"/>
            <a:ext cx="5235490" cy="3416616"/>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2800"/>
              <a:buChar char="•"/>
            </a:pPr>
            <a:r>
              <a:rPr lang="en-GB"/>
              <a:t>How much time do I have? </a:t>
            </a:r>
            <a:endParaRPr/>
          </a:p>
          <a:p>
            <a:pPr indent="-228600" lvl="0" marL="228600" rtl="0" algn="l">
              <a:lnSpc>
                <a:spcPct val="90000"/>
              </a:lnSpc>
              <a:spcBef>
                <a:spcPts val="1000"/>
              </a:spcBef>
              <a:spcAft>
                <a:spcPts val="0"/>
              </a:spcAft>
              <a:buClr>
                <a:schemeClr val="dk1"/>
              </a:buClr>
              <a:buSzPts val="2800"/>
              <a:buChar char="•"/>
            </a:pPr>
            <a:r>
              <a:rPr lang="en-GB"/>
              <a:t>What am I trying to accomplish? </a:t>
            </a:r>
            <a:endParaRPr/>
          </a:p>
          <a:p>
            <a:pPr indent="-228600" lvl="0" marL="228600" rtl="0" algn="l">
              <a:lnSpc>
                <a:spcPct val="90000"/>
              </a:lnSpc>
              <a:spcBef>
                <a:spcPts val="1000"/>
              </a:spcBef>
              <a:spcAft>
                <a:spcPts val="0"/>
              </a:spcAft>
              <a:buClr>
                <a:schemeClr val="dk1"/>
              </a:buClr>
              <a:buSzPts val="2800"/>
              <a:buChar char="•"/>
            </a:pPr>
            <a:r>
              <a:rPr lang="en-GB"/>
              <a:t>How will I accomplish? </a:t>
            </a:r>
            <a:endParaRPr/>
          </a:p>
          <a:p>
            <a:pPr indent="-228600" lvl="0" marL="228600" rtl="0" algn="l">
              <a:lnSpc>
                <a:spcPct val="90000"/>
              </a:lnSpc>
              <a:spcBef>
                <a:spcPts val="1000"/>
              </a:spcBef>
              <a:spcAft>
                <a:spcPts val="0"/>
              </a:spcAft>
              <a:buClr>
                <a:schemeClr val="dk1"/>
              </a:buClr>
              <a:buSzPts val="2800"/>
              <a:buChar char="•"/>
            </a:pPr>
            <a:r>
              <a:rPr lang="en-GB"/>
              <a:t>How much will it cost? </a:t>
            </a:r>
            <a:endParaRPr/>
          </a:p>
          <a:p>
            <a:pPr indent="-228600" lvl="0" marL="228600" rtl="0" algn="l">
              <a:lnSpc>
                <a:spcPct val="90000"/>
              </a:lnSpc>
              <a:spcBef>
                <a:spcPts val="1000"/>
              </a:spcBef>
              <a:spcAft>
                <a:spcPts val="0"/>
              </a:spcAft>
              <a:buClr>
                <a:schemeClr val="dk1"/>
              </a:buClr>
              <a:buSzPts val="2800"/>
              <a:buChar char="•"/>
            </a:pPr>
            <a:r>
              <a:rPr lang="en-GB"/>
              <a:t>Who is going to pay?</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44" name="Shape 244"/>
        <p:cNvGrpSpPr/>
        <p:nvPr/>
      </p:nvGrpSpPr>
      <p:grpSpPr>
        <a:xfrm>
          <a:off x="0" y="0"/>
          <a:ext cx="0" cy="0"/>
          <a:chOff x="0" y="0"/>
          <a:chExt cx="0" cy="0"/>
        </a:xfrm>
      </p:grpSpPr>
      <p:sp>
        <p:nvSpPr>
          <p:cNvPr id="245" name="Google Shape;245;p33"/>
          <p:cNvSpPr/>
          <p:nvPr/>
        </p:nvSpPr>
        <p:spPr>
          <a:xfrm>
            <a:off x="0" y="0"/>
            <a:ext cx="4636008" cy="6858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cxnSp>
        <p:nvCxnSpPr>
          <p:cNvPr id="246" name="Google Shape;246;p33"/>
          <p:cNvCxnSpPr/>
          <p:nvPr/>
        </p:nvCxnSpPr>
        <p:spPr>
          <a:xfrm rot="10800000">
            <a:off x="762000" y="2971800"/>
            <a:ext cx="0" cy="914400"/>
          </a:xfrm>
          <a:prstGeom prst="straightConnector1">
            <a:avLst/>
          </a:prstGeom>
          <a:noFill/>
          <a:ln cap="flat" cmpd="sng" w="19050">
            <a:solidFill>
              <a:srgbClr val="FFFFFF">
                <a:alpha val="80000"/>
              </a:srgbClr>
            </a:solidFill>
            <a:prstDash val="solid"/>
            <a:miter lim="800000"/>
            <a:headEnd len="sm" w="sm" type="none"/>
            <a:tailEnd len="sm" w="sm" type="none"/>
          </a:ln>
        </p:spPr>
      </p:cxnSp>
      <p:sp>
        <p:nvSpPr>
          <p:cNvPr id="247" name="Google Shape;247;p33"/>
          <p:cNvSpPr txBox="1"/>
          <p:nvPr>
            <p:ph type="title"/>
          </p:nvPr>
        </p:nvSpPr>
        <p:spPr>
          <a:xfrm>
            <a:off x="943277" y="712269"/>
            <a:ext cx="3370998" cy="5502264"/>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rgbClr val="FFFFFF"/>
              </a:buClr>
              <a:buSzPts val="4400"/>
              <a:buFont typeface="Carme"/>
              <a:buNone/>
            </a:pPr>
            <a:r>
              <a:rPr lang="en-GB">
                <a:solidFill>
                  <a:srgbClr val="FFFFFF"/>
                </a:solidFill>
                <a:latin typeface="Carme"/>
                <a:ea typeface="Carme"/>
                <a:cs typeface="Carme"/>
                <a:sym typeface="Carme"/>
              </a:rPr>
              <a:t>FOR MOST BUDGETS YOU NEED 4 SIMPLE COLUMNS;</a:t>
            </a:r>
            <a:r>
              <a:rPr b="1" lang="en-GB">
                <a:solidFill>
                  <a:srgbClr val="FFFFFF"/>
                </a:solidFill>
                <a:latin typeface="Carme"/>
                <a:ea typeface="Carme"/>
                <a:cs typeface="Carme"/>
                <a:sym typeface="Carme"/>
              </a:rPr>
              <a:t> </a:t>
            </a:r>
            <a:endParaRPr>
              <a:solidFill>
                <a:srgbClr val="FFFFFF"/>
              </a:solidFill>
              <a:latin typeface="Carme"/>
              <a:ea typeface="Carme"/>
              <a:cs typeface="Carme"/>
              <a:sym typeface="Carme"/>
            </a:endParaRPr>
          </a:p>
        </p:txBody>
      </p:sp>
      <p:grpSp>
        <p:nvGrpSpPr>
          <p:cNvPr id="248" name="Google Shape;248;p33"/>
          <p:cNvGrpSpPr/>
          <p:nvPr/>
        </p:nvGrpSpPr>
        <p:grpSpPr>
          <a:xfrm>
            <a:off x="5280025" y="642938"/>
            <a:ext cx="6269038" cy="5572124"/>
            <a:chOff x="0" y="0"/>
            <a:chExt cx="6269038" cy="5572124"/>
          </a:xfrm>
        </p:grpSpPr>
        <p:cxnSp>
          <p:nvCxnSpPr>
            <p:cNvPr id="249" name="Google Shape;249;p33"/>
            <p:cNvCxnSpPr/>
            <p:nvPr/>
          </p:nvCxnSpPr>
          <p:spPr>
            <a:xfrm>
              <a:off x="0" y="0"/>
              <a:ext cx="6269038" cy="0"/>
            </a:xfrm>
            <a:prstGeom prst="straightConnector1">
              <a:avLst/>
            </a:prstGeom>
            <a:solidFill>
              <a:srgbClr val="4372C3"/>
            </a:solidFill>
            <a:ln cap="flat" cmpd="sng" w="12700">
              <a:solidFill>
                <a:srgbClr val="4372C3"/>
              </a:solidFill>
              <a:prstDash val="solid"/>
              <a:miter lim="800000"/>
              <a:headEnd len="sm" w="sm" type="none"/>
              <a:tailEnd len="sm" w="sm" type="none"/>
            </a:ln>
          </p:spPr>
        </p:cxnSp>
        <p:sp>
          <p:nvSpPr>
            <p:cNvPr id="250" name="Google Shape;250;p33"/>
            <p:cNvSpPr/>
            <p:nvPr/>
          </p:nvSpPr>
          <p:spPr>
            <a:xfrm>
              <a:off x="0" y="0"/>
              <a:ext cx="6269038" cy="139303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33"/>
            <p:cNvSpPr txBox="1"/>
            <p:nvPr/>
          </p:nvSpPr>
          <p:spPr>
            <a:xfrm>
              <a:off x="0" y="0"/>
              <a:ext cx="6269038" cy="1393031"/>
            </a:xfrm>
            <a:prstGeom prst="rect">
              <a:avLst/>
            </a:prstGeom>
            <a:noFill/>
            <a:ln>
              <a:noFill/>
            </a:ln>
          </p:spPr>
          <p:txBody>
            <a:bodyPr anchorCtr="0" anchor="t" bIns="213350" lIns="213350" spcFirstLastPara="1" rIns="213350" wrap="square" tIns="213350">
              <a:noAutofit/>
            </a:bodyPr>
            <a:lstStyle/>
            <a:p>
              <a:pPr indent="0" lvl="0" marL="0" marR="0" rtl="0" algn="l">
                <a:lnSpc>
                  <a:spcPct val="90000"/>
                </a:lnSpc>
                <a:spcBef>
                  <a:spcPts val="0"/>
                </a:spcBef>
                <a:spcAft>
                  <a:spcPts val="0"/>
                </a:spcAft>
                <a:buClr>
                  <a:schemeClr val="dk1"/>
                </a:buClr>
                <a:buSzPts val="5600"/>
                <a:buFont typeface="Calibri"/>
                <a:buNone/>
              </a:pPr>
              <a:r>
                <a:rPr b="0" i="0" lang="en-GB" sz="5600" u="none" cap="none" strike="noStrike">
                  <a:solidFill>
                    <a:schemeClr val="dk1"/>
                  </a:solidFill>
                  <a:latin typeface="Calibri"/>
                  <a:ea typeface="Calibri"/>
                  <a:cs typeface="Calibri"/>
                  <a:sym typeface="Calibri"/>
                </a:rPr>
                <a:t>Category or Item </a:t>
              </a:r>
              <a:endParaRPr b="0" i="0" sz="5600" u="none" cap="none" strike="noStrike">
                <a:solidFill>
                  <a:schemeClr val="dk1"/>
                </a:solidFill>
                <a:latin typeface="Calibri"/>
                <a:ea typeface="Calibri"/>
                <a:cs typeface="Calibri"/>
                <a:sym typeface="Calibri"/>
              </a:endParaRPr>
            </a:p>
          </p:txBody>
        </p:sp>
        <p:cxnSp>
          <p:nvCxnSpPr>
            <p:cNvPr id="252" name="Google Shape;252;p33"/>
            <p:cNvCxnSpPr/>
            <p:nvPr/>
          </p:nvCxnSpPr>
          <p:spPr>
            <a:xfrm>
              <a:off x="0" y="1393031"/>
              <a:ext cx="6269038" cy="0"/>
            </a:xfrm>
            <a:prstGeom prst="straightConnector1">
              <a:avLst/>
            </a:prstGeom>
            <a:solidFill>
              <a:srgbClr val="4372C3"/>
            </a:solidFill>
            <a:ln cap="flat" cmpd="sng" w="12700">
              <a:solidFill>
                <a:srgbClr val="4372C3"/>
              </a:solidFill>
              <a:prstDash val="solid"/>
              <a:miter lim="800000"/>
              <a:headEnd len="sm" w="sm" type="none"/>
              <a:tailEnd len="sm" w="sm" type="none"/>
            </a:ln>
          </p:spPr>
        </p:cxnSp>
        <p:sp>
          <p:nvSpPr>
            <p:cNvPr id="253" name="Google Shape;253;p33"/>
            <p:cNvSpPr/>
            <p:nvPr/>
          </p:nvSpPr>
          <p:spPr>
            <a:xfrm>
              <a:off x="0" y="1393031"/>
              <a:ext cx="6269038" cy="139303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4" name="Google Shape;254;p33"/>
            <p:cNvSpPr txBox="1"/>
            <p:nvPr/>
          </p:nvSpPr>
          <p:spPr>
            <a:xfrm>
              <a:off x="0" y="1393031"/>
              <a:ext cx="6269038" cy="1393031"/>
            </a:xfrm>
            <a:prstGeom prst="rect">
              <a:avLst/>
            </a:prstGeom>
            <a:noFill/>
            <a:ln>
              <a:noFill/>
            </a:ln>
          </p:spPr>
          <p:txBody>
            <a:bodyPr anchorCtr="0" anchor="t" bIns="213350" lIns="213350" spcFirstLastPara="1" rIns="213350" wrap="square" tIns="213350">
              <a:noAutofit/>
            </a:bodyPr>
            <a:lstStyle/>
            <a:p>
              <a:pPr indent="0" lvl="0" marL="0" marR="0" rtl="0" algn="l">
                <a:lnSpc>
                  <a:spcPct val="90000"/>
                </a:lnSpc>
                <a:spcBef>
                  <a:spcPts val="0"/>
                </a:spcBef>
                <a:spcAft>
                  <a:spcPts val="0"/>
                </a:spcAft>
                <a:buClr>
                  <a:schemeClr val="dk1"/>
                </a:buClr>
                <a:buSzPts val="5600"/>
                <a:buFont typeface="Calibri"/>
                <a:buNone/>
              </a:pPr>
              <a:r>
                <a:rPr b="0" i="0" lang="en-GB" sz="5600" u="none" cap="none" strike="noStrike">
                  <a:solidFill>
                    <a:schemeClr val="dk1"/>
                  </a:solidFill>
                  <a:latin typeface="Calibri"/>
                  <a:ea typeface="Calibri"/>
                  <a:cs typeface="Calibri"/>
                  <a:sym typeface="Calibri"/>
                </a:rPr>
                <a:t>Projected budget </a:t>
              </a:r>
              <a:endParaRPr b="0" i="0" sz="5600" u="none" cap="none" strike="noStrike">
                <a:solidFill>
                  <a:schemeClr val="dk1"/>
                </a:solidFill>
                <a:latin typeface="Calibri"/>
                <a:ea typeface="Calibri"/>
                <a:cs typeface="Calibri"/>
                <a:sym typeface="Calibri"/>
              </a:endParaRPr>
            </a:p>
          </p:txBody>
        </p:sp>
        <p:cxnSp>
          <p:nvCxnSpPr>
            <p:cNvPr id="255" name="Google Shape;255;p33"/>
            <p:cNvCxnSpPr/>
            <p:nvPr/>
          </p:nvCxnSpPr>
          <p:spPr>
            <a:xfrm>
              <a:off x="0" y="2786062"/>
              <a:ext cx="6269038" cy="0"/>
            </a:xfrm>
            <a:prstGeom prst="straightConnector1">
              <a:avLst/>
            </a:prstGeom>
            <a:solidFill>
              <a:srgbClr val="4372C3"/>
            </a:solidFill>
            <a:ln cap="flat" cmpd="sng" w="12700">
              <a:solidFill>
                <a:srgbClr val="4372C3"/>
              </a:solidFill>
              <a:prstDash val="solid"/>
              <a:miter lim="800000"/>
              <a:headEnd len="sm" w="sm" type="none"/>
              <a:tailEnd len="sm" w="sm" type="none"/>
            </a:ln>
          </p:spPr>
        </p:cxnSp>
        <p:sp>
          <p:nvSpPr>
            <p:cNvPr id="256" name="Google Shape;256;p33"/>
            <p:cNvSpPr/>
            <p:nvPr/>
          </p:nvSpPr>
          <p:spPr>
            <a:xfrm>
              <a:off x="0" y="2786062"/>
              <a:ext cx="6269038" cy="139303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33"/>
            <p:cNvSpPr txBox="1"/>
            <p:nvPr/>
          </p:nvSpPr>
          <p:spPr>
            <a:xfrm>
              <a:off x="0" y="2786062"/>
              <a:ext cx="6269038" cy="1393031"/>
            </a:xfrm>
            <a:prstGeom prst="rect">
              <a:avLst/>
            </a:prstGeom>
            <a:noFill/>
            <a:ln>
              <a:noFill/>
            </a:ln>
          </p:spPr>
          <p:txBody>
            <a:bodyPr anchorCtr="0" anchor="t" bIns="213350" lIns="213350" spcFirstLastPara="1" rIns="213350" wrap="square" tIns="213350">
              <a:noAutofit/>
            </a:bodyPr>
            <a:lstStyle/>
            <a:p>
              <a:pPr indent="0" lvl="0" marL="0" marR="0" rtl="0" algn="l">
                <a:lnSpc>
                  <a:spcPct val="90000"/>
                </a:lnSpc>
                <a:spcBef>
                  <a:spcPts val="0"/>
                </a:spcBef>
                <a:spcAft>
                  <a:spcPts val="0"/>
                </a:spcAft>
                <a:buClr>
                  <a:schemeClr val="dk1"/>
                </a:buClr>
                <a:buSzPts val="5600"/>
                <a:buFont typeface="Calibri"/>
                <a:buNone/>
              </a:pPr>
              <a:r>
                <a:rPr b="0" i="0" lang="en-GB" sz="5600" u="none" cap="none" strike="noStrike">
                  <a:solidFill>
                    <a:schemeClr val="dk1"/>
                  </a:solidFill>
                  <a:latin typeface="Calibri"/>
                  <a:ea typeface="Calibri"/>
                  <a:cs typeface="Calibri"/>
                  <a:sym typeface="Calibri"/>
                </a:rPr>
                <a:t>Actual spend</a:t>
              </a:r>
              <a:endParaRPr b="0" i="0" sz="5600" u="none" cap="none" strike="noStrike">
                <a:solidFill>
                  <a:schemeClr val="dk1"/>
                </a:solidFill>
                <a:latin typeface="Calibri"/>
                <a:ea typeface="Calibri"/>
                <a:cs typeface="Calibri"/>
                <a:sym typeface="Calibri"/>
              </a:endParaRPr>
            </a:p>
          </p:txBody>
        </p:sp>
        <p:cxnSp>
          <p:nvCxnSpPr>
            <p:cNvPr id="258" name="Google Shape;258;p33"/>
            <p:cNvCxnSpPr/>
            <p:nvPr/>
          </p:nvCxnSpPr>
          <p:spPr>
            <a:xfrm>
              <a:off x="0" y="4179093"/>
              <a:ext cx="6269038" cy="0"/>
            </a:xfrm>
            <a:prstGeom prst="straightConnector1">
              <a:avLst/>
            </a:prstGeom>
            <a:solidFill>
              <a:srgbClr val="4372C3"/>
            </a:solidFill>
            <a:ln cap="flat" cmpd="sng" w="12700">
              <a:solidFill>
                <a:srgbClr val="4372C3"/>
              </a:solidFill>
              <a:prstDash val="solid"/>
              <a:miter lim="800000"/>
              <a:headEnd len="sm" w="sm" type="none"/>
              <a:tailEnd len="sm" w="sm" type="none"/>
            </a:ln>
          </p:spPr>
        </p:cxnSp>
        <p:sp>
          <p:nvSpPr>
            <p:cNvPr id="259" name="Google Shape;259;p33"/>
            <p:cNvSpPr/>
            <p:nvPr/>
          </p:nvSpPr>
          <p:spPr>
            <a:xfrm>
              <a:off x="0" y="4179093"/>
              <a:ext cx="6269038" cy="139303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0" name="Google Shape;260;p33"/>
            <p:cNvSpPr txBox="1"/>
            <p:nvPr/>
          </p:nvSpPr>
          <p:spPr>
            <a:xfrm>
              <a:off x="0" y="4179093"/>
              <a:ext cx="6269038" cy="1393031"/>
            </a:xfrm>
            <a:prstGeom prst="rect">
              <a:avLst/>
            </a:prstGeom>
            <a:noFill/>
            <a:ln>
              <a:noFill/>
            </a:ln>
          </p:spPr>
          <p:txBody>
            <a:bodyPr anchorCtr="0" anchor="t" bIns="213350" lIns="213350" spcFirstLastPara="1" rIns="213350" wrap="square" tIns="213350">
              <a:noAutofit/>
            </a:bodyPr>
            <a:lstStyle/>
            <a:p>
              <a:pPr indent="0" lvl="0" marL="0" marR="0" rtl="0" algn="l">
                <a:lnSpc>
                  <a:spcPct val="90000"/>
                </a:lnSpc>
                <a:spcBef>
                  <a:spcPts val="0"/>
                </a:spcBef>
                <a:spcAft>
                  <a:spcPts val="0"/>
                </a:spcAft>
                <a:buClr>
                  <a:schemeClr val="dk1"/>
                </a:buClr>
                <a:buSzPts val="5600"/>
                <a:buFont typeface="Calibri"/>
                <a:buNone/>
              </a:pPr>
              <a:r>
                <a:rPr b="0" i="0" lang="en-GB" sz="5600" u="none" cap="none" strike="noStrike">
                  <a:solidFill>
                    <a:schemeClr val="dk1"/>
                  </a:solidFill>
                  <a:latin typeface="Calibri"/>
                  <a:ea typeface="Calibri"/>
                  <a:cs typeface="Calibri"/>
                  <a:sym typeface="Calibri"/>
                </a:rPr>
                <a:t>Details/ information </a:t>
              </a:r>
              <a:endParaRPr b="0" i="0" sz="5600" u="none" cap="none" strike="noStrike">
                <a:solidFill>
                  <a:schemeClr val="dk1"/>
                </a:solidFill>
                <a:latin typeface="Calibri"/>
                <a:ea typeface="Calibri"/>
                <a:cs typeface="Calibri"/>
                <a:sym typeface="Calibri"/>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64" name="Shape 264"/>
        <p:cNvGrpSpPr/>
        <p:nvPr/>
      </p:nvGrpSpPr>
      <p:grpSpPr>
        <a:xfrm>
          <a:off x="0" y="0"/>
          <a:ext cx="0" cy="0"/>
          <a:chOff x="0" y="0"/>
          <a:chExt cx="0" cy="0"/>
        </a:xfrm>
      </p:grpSpPr>
      <p:sp>
        <p:nvSpPr>
          <p:cNvPr id="265" name="Google Shape;265;p34"/>
          <p:cNvSpPr/>
          <p:nvPr/>
        </p:nvSpPr>
        <p:spPr>
          <a:xfrm>
            <a:off x="7555992" y="0"/>
            <a:ext cx="4636008" cy="6858000"/>
          </a:xfrm>
          <a:prstGeom prst="rect">
            <a:avLst/>
          </a:prstGeom>
          <a:solidFill>
            <a:srgbClr val="75707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66" name="Google Shape;266;p34"/>
          <p:cNvSpPr txBox="1"/>
          <p:nvPr>
            <p:ph type="title"/>
          </p:nvPr>
        </p:nvSpPr>
        <p:spPr>
          <a:xfrm>
            <a:off x="8199459" y="642938"/>
            <a:ext cx="3670808" cy="5502264"/>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rgbClr val="FFFFFF"/>
              </a:buClr>
              <a:buSzPts val="4400"/>
              <a:buFont typeface="Calibri"/>
              <a:buNone/>
            </a:pPr>
            <a:r>
              <a:rPr lang="en-GB">
                <a:solidFill>
                  <a:srgbClr val="FFFFFF"/>
                </a:solidFill>
              </a:rPr>
              <a:t>STAYING WITHIN BUDGET</a:t>
            </a:r>
            <a:endParaRPr/>
          </a:p>
        </p:txBody>
      </p:sp>
      <p:grpSp>
        <p:nvGrpSpPr>
          <p:cNvPr id="267" name="Google Shape;267;p34"/>
          <p:cNvGrpSpPr/>
          <p:nvPr/>
        </p:nvGrpSpPr>
        <p:grpSpPr>
          <a:xfrm>
            <a:off x="642938" y="645601"/>
            <a:ext cx="6269036" cy="5566797"/>
            <a:chOff x="0" y="2663"/>
            <a:chExt cx="6269036" cy="5566797"/>
          </a:xfrm>
        </p:grpSpPr>
        <p:sp>
          <p:nvSpPr>
            <p:cNvPr id="268" name="Google Shape;268;p34"/>
            <p:cNvSpPr/>
            <p:nvPr/>
          </p:nvSpPr>
          <p:spPr>
            <a:xfrm>
              <a:off x="0" y="4784520"/>
              <a:ext cx="1567259" cy="784940"/>
            </a:xfrm>
            <a:prstGeom prst="rect">
              <a:avLst/>
            </a:prstGeom>
            <a:solidFill>
              <a:schemeClr val="accent2"/>
            </a:solidFill>
            <a:ln cap="flat" cmpd="sng" w="12700">
              <a:solidFill>
                <a:schemeClr val="accent2"/>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9" name="Google Shape;269;p34"/>
            <p:cNvSpPr txBox="1"/>
            <p:nvPr/>
          </p:nvSpPr>
          <p:spPr>
            <a:xfrm>
              <a:off x="0" y="4784520"/>
              <a:ext cx="1567259" cy="784940"/>
            </a:xfrm>
            <a:prstGeom prst="rect">
              <a:avLst/>
            </a:prstGeom>
            <a:noFill/>
            <a:ln>
              <a:noFill/>
            </a:ln>
          </p:spPr>
          <p:txBody>
            <a:bodyPr anchorCtr="0" anchor="ctr" bIns="128000" lIns="111450" spcFirstLastPara="1" rIns="111450" wrap="square" tIns="128000">
              <a:noAutofit/>
            </a:bodyPr>
            <a:lstStyle/>
            <a:p>
              <a:pPr indent="0" lvl="0" marL="0" marR="0" rtl="0" algn="ctr">
                <a:lnSpc>
                  <a:spcPct val="90000"/>
                </a:lnSpc>
                <a:spcBef>
                  <a:spcPts val="0"/>
                </a:spcBef>
                <a:spcAft>
                  <a:spcPts val="0"/>
                </a:spcAft>
                <a:buClr>
                  <a:schemeClr val="lt1"/>
                </a:buClr>
                <a:buSzPts val="1800"/>
                <a:buFont typeface="Calibri"/>
                <a:buNone/>
              </a:pPr>
              <a:r>
                <a:rPr b="0" i="0" lang="en-GB" sz="1800" u="none" cap="none" strike="noStrike">
                  <a:solidFill>
                    <a:schemeClr val="lt1"/>
                  </a:solidFill>
                  <a:latin typeface="Calibri"/>
                  <a:ea typeface="Calibri"/>
                  <a:cs typeface="Calibri"/>
                  <a:sym typeface="Calibri"/>
                </a:rPr>
                <a:t>Create</a:t>
              </a:r>
              <a:endParaRPr/>
            </a:p>
          </p:txBody>
        </p:sp>
        <p:sp>
          <p:nvSpPr>
            <p:cNvPr id="270" name="Google Shape;270;p34"/>
            <p:cNvSpPr/>
            <p:nvPr/>
          </p:nvSpPr>
          <p:spPr>
            <a:xfrm>
              <a:off x="1567259" y="4784520"/>
              <a:ext cx="4701777" cy="784940"/>
            </a:xfrm>
            <a:prstGeom prst="rect">
              <a:avLst/>
            </a:prstGeom>
            <a:solidFill>
              <a:srgbClr val="F7D5CB">
                <a:alpha val="89803"/>
              </a:srgbClr>
            </a:solidFill>
            <a:ln cap="flat" cmpd="sng" w="12700">
              <a:solidFill>
                <a:srgbClr val="F7D5CB">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34"/>
            <p:cNvSpPr txBox="1"/>
            <p:nvPr/>
          </p:nvSpPr>
          <p:spPr>
            <a:xfrm>
              <a:off x="1567259" y="4784520"/>
              <a:ext cx="4701777" cy="784940"/>
            </a:xfrm>
            <a:prstGeom prst="rect">
              <a:avLst/>
            </a:prstGeom>
            <a:noFill/>
            <a:ln>
              <a:noFill/>
            </a:ln>
          </p:spPr>
          <p:txBody>
            <a:bodyPr anchorCtr="0" anchor="ctr" bIns="228600" lIns="95350" spcFirstLastPara="1" rIns="95350" wrap="square" tIns="228600">
              <a:noAutofit/>
            </a:bodyPr>
            <a:lstStyle/>
            <a:p>
              <a:pPr indent="0" lvl="0" marL="0" marR="0" rtl="0" algn="l">
                <a:lnSpc>
                  <a:spcPct val="90000"/>
                </a:lnSpc>
                <a:spcBef>
                  <a:spcPts val="0"/>
                </a:spcBef>
                <a:spcAft>
                  <a:spcPts val="0"/>
                </a:spcAft>
                <a:buClr>
                  <a:schemeClr val="dk1"/>
                </a:buClr>
                <a:buSzPts val="1800"/>
                <a:buFont typeface="Calibri"/>
                <a:buNone/>
              </a:pPr>
              <a:r>
                <a:rPr b="0" i="0" lang="en-GB" sz="1800" u="none" cap="none" strike="noStrike">
                  <a:solidFill>
                    <a:schemeClr val="dk1"/>
                  </a:solidFill>
                  <a:latin typeface="Calibri"/>
                  <a:ea typeface="Calibri"/>
                  <a:cs typeface="Calibri"/>
                  <a:sym typeface="Calibri"/>
                </a:rPr>
                <a:t>Create a contingency category</a:t>
              </a:r>
              <a:endParaRPr/>
            </a:p>
          </p:txBody>
        </p:sp>
        <p:sp>
          <p:nvSpPr>
            <p:cNvPr id="272" name="Google Shape;272;p34"/>
            <p:cNvSpPr/>
            <p:nvPr/>
          </p:nvSpPr>
          <p:spPr>
            <a:xfrm rot="10800000">
              <a:off x="0" y="3589056"/>
              <a:ext cx="1567259" cy="1207238"/>
            </a:xfrm>
            <a:prstGeom prst="upArrowCallout">
              <a:avLst>
                <a:gd fmla="val 5000" name="adj1"/>
                <a:gd fmla="val 10000" name="adj2"/>
                <a:gd fmla="val 15000" name="adj3"/>
                <a:gd fmla="val 64977" name="adj4"/>
              </a:avLst>
            </a:prstGeom>
            <a:solidFill>
              <a:srgbClr val="D77850"/>
            </a:solidFill>
            <a:ln cap="flat" cmpd="sng" w="12700">
              <a:solidFill>
                <a:srgbClr val="D77850"/>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3" name="Google Shape;273;p34"/>
            <p:cNvSpPr txBox="1"/>
            <p:nvPr/>
          </p:nvSpPr>
          <p:spPr>
            <a:xfrm>
              <a:off x="0" y="3589056"/>
              <a:ext cx="1567259" cy="784704"/>
            </a:xfrm>
            <a:prstGeom prst="rect">
              <a:avLst/>
            </a:prstGeom>
            <a:noFill/>
            <a:ln>
              <a:noFill/>
            </a:ln>
          </p:spPr>
          <p:txBody>
            <a:bodyPr anchorCtr="0" anchor="ctr" bIns="128000" lIns="111450" spcFirstLastPara="1" rIns="111450" wrap="square" tIns="128000">
              <a:noAutofit/>
            </a:bodyPr>
            <a:lstStyle/>
            <a:p>
              <a:pPr indent="0" lvl="0" marL="0" marR="0" rtl="0" algn="ctr">
                <a:lnSpc>
                  <a:spcPct val="90000"/>
                </a:lnSpc>
                <a:spcBef>
                  <a:spcPts val="0"/>
                </a:spcBef>
                <a:spcAft>
                  <a:spcPts val="0"/>
                </a:spcAft>
                <a:buClr>
                  <a:schemeClr val="lt1"/>
                </a:buClr>
                <a:buSzPts val="1800"/>
                <a:buFont typeface="Calibri"/>
                <a:buNone/>
              </a:pPr>
              <a:r>
                <a:rPr b="0" i="0" lang="en-GB" sz="1800" u="none" cap="none" strike="noStrike">
                  <a:solidFill>
                    <a:schemeClr val="lt1"/>
                  </a:solidFill>
                  <a:latin typeface="Calibri"/>
                  <a:ea typeface="Calibri"/>
                  <a:cs typeface="Calibri"/>
                  <a:sym typeface="Calibri"/>
                </a:rPr>
                <a:t>Don’t overlook</a:t>
              </a:r>
              <a:endParaRPr/>
            </a:p>
          </p:txBody>
        </p:sp>
        <p:sp>
          <p:nvSpPr>
            <p:cNvPr id="274" name="Google Shape;274;p34"/>
            <p:cNvSpPr/>
            <p:nvPr/>
          </p:nvSpPr>
          <p:spPr>
            <a:xfrm>
              <a:off x="1567259" y="3589056"/>
              <a:ext cx="4701777" cy="784704"/>
            </a:xfrm>
            <a:prstGeom prst="rect">
              <a:avLst/>
            </a:prstGeom>
            <a:solidFill>
              <a:srgbClr val="F1D5CF">
                <a:alpha val="89803"/>
              </a:srgbClr>
            </a:solidFill>
            <a:ln cap="flat" cmpd="sng" w="12700">
              <a:solidFill>
                <a:srgbClr val="F1D5CF">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5" name="Google Shape;275;p34"/>
            <p:cNvSpPr txBox="1"/>
            <p:nvPr/>
          </p:nvSpPr>
          <p:spPr>
            <a:xfrm>
              <a:off x="1567259" y="3589056"/>
              <a:ext cx="4701777" cy="784704"/>
            </a:xfrm>
            <a:prstGeom prst="rect">
              <a:avLst/>
            </a:prstGeom>
            <a:noFill/>
            <a:ln>
              <a:noFill/>
            </a:ln>
          </p:spPr>
          <p:txBody>
            <a:bodyPr anchorCtr="0" anchor="ctr" bIns="228600" lIns="95350" spcFirstLastPara="1" rIns="95350" wrap="square" tIns="228600">
              <a:noAutofit/>
            </a:bodyPr>
            <a:lstStyle/>
            <a:p>
              <a:pPr indent="0" lvl="0" marL="0" marR="0" rtl="0" algn="l">
                <a:lnSpc>
                  <a:spcPct val="90000"/>
                </a:lnSpc>
                <a:spcBef>
                  <a:spcPts val="0"/>
                </a:spcBef>
                <a:spcAft>
                  <a:spcPts val="0"/>
                </a:spcAft>
                <a:buClr>
                  <a:schemeClr val="dk1"/>
                </a:buClr>
                <a:buSzPts val="1800"/>
                <a:buFont typeface="Calibri"/>
                <a:buNone/>
              </a:pPr>
              <a:r>
                <a:rPr b="0" i="0" lang="en-GB" sz="1800" u="none" cap="none" strike="noStrike">
                  <a:solidFill>
                    <a:schemeClr val="dk1"/>
                  </a:solidFill>
                  <a:latin typeface="Calibri"/>
                  <a:ea typeface="Calibri"/>
                  <a:cs typeface="Calibri"/>
                  <a:sym typeface="Calibri"/>
                </a:rPr>
                <a:t>Don’t overlook the small costs</a:t>
              </a:r>
              <a:endParaRPr/>
            </a:p>
          </p:txBody>
        </p:sp>
        <p:sp>
          <p:nvSpPr>
            <p:cNvPr id="276" name="Google Shape;276;p34"/>
            <p:cNvSpPr/>
            <p:nvPr/>
          </p:nvSpPr>
          <p:spPr>
            <a:xfrm rot="10800000">
              <a:off x="0" y="2393592"/>
              <a:ext cx="1567259" cy="1207238"/>
            </a:xfrm>
            <a:prstGeom prst="upArrowCallout">
              <a:avLst>
                <a:gd fmla="val 5000" name="adj1"/>
                <a:gd fmla="val 10000" name="adj2"/>
                <a:gd fmla="val 15000" name="adj3"/>
                <a:gd fmla="val 64977" name="adj4"/>
              </a:avLst>
            </a:prstGeom>
            <a:solidFill>
              <a:srgbClr val="C47F6E"/>
            </a:solidFill>
            <a:ln cap="flat" cmpd="sng" w="12700">
              <a:solidFill>
                <a:srgbClr val="C47F6E"/>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p34"/>
            <p:cNvSpPr txBox="1"/>
            <p:nvPr/>
          </p:nvSpPr>
          <p:spPr>
            <a:xfrm>
              <a:off x="0" y="2393592"/>
              <a:ext cx="1567259" cy="784704"/>
            </a:xfrm>
            <a:prstGeom prst="rect">
              <a:avLst/>
            </a:prstGeom>
            <a:noFill/>
            <a:ln>
              <a:noFill/>
            </a:ln>
          </p:spPr>
          <p:txBody>
            <a:bodyPr anchorCtr="0" anchor="ctr" bIns="128000" lIns="111450" spcFirstLastPara="1" rIns="111450" wrap="square" tIns="128000">
              <a:noAutofit/>
            </a:bodyPr>
            <a:lstStyle/>
            <a:p>
              <a:pPr indent="0" lvl="0" marL="0" marR="0" rtl="0" algn="ctr">
                <a:lnSpc>
                  <a:spcPct val="90000"/>
                </a:lnSpc>
                <a:spcBef>
                  <a:spcPts val="0"/>
                </a:spcBef>
                <a:spcAft>
                  <a:spcPts val="0"/>
                </a:spcAft>
                <a:buClr>
                  <a:schemeClr val="lt1"/>
                </a:buClr>
                <a:buSzPts val="1800"/>
                <a:buFont typeface="Calibri"/>
                <a:buNone/>
              </a:pPr>
              <a:r>
                <a:rPr b="0" i="0" lang="en-GB" sz="1800" u="none" cap="none" strike="noStrike">
                  <a:solidFill>
                    <a:schemeClr val="lt1"/>
                  </a:solidFill>
                  <a:latin typeface="Calibri"/>
                  <a:ea typeface="Calibri"/>
                  <a:cs typeface="Calibri"/>
                  <a:sym typeface="Calibri"/>
                </a:rPr>
                <a:t>Create</a:t>
              </a:r>
              <a:endParaRPr/>
            </a:p>
          </p:txBody>
        </p:sp>
        <p:sp>
          <p:nvSpPr>
            <p:cNvPr id="278" name="Google Shape;278;p34"/>
            <p:cNvSpPr/>
            <p:nvPr/>
          </p:nvSpPr>
          <p:spPr>
            <a:xfrm>
              <a:off x="1567259" y="2393592"/>
              <a:ext cx="4701777" cy="784704"/>
            </a:xfrm>
            <a:prstGeom prst="rect">
              <a:avLst/>
            </a:prstGeom>
            <a:solidFill>
              <a:srgbClr val="EBD6D4">
                <a:alpha val="89803"/>
              </a:srgbClr>
            </a:solidFill>
            <a:ln cap="flat" cmpd="sng" w="12700">
              <a:solidFill>
                <a:srgbClr val="EBD6D4">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34"/>
            <p:cNvSpPr txBox="1"/>
            <p:nvPr/>
          </p:nvSpPr>
          <p:spPr>
            <a:xfrm>
              <a:off x="1567259" y="2393592"/>
              <a:ext cx="4701777" cy="784704"/>
            </a:xfrm>
            <a:prstGeom prst="rect">
              <a:avLst/>
            </a:prstGeom>
            <a:noFill/>
            <a:ln>
              <a:noFill/>
            </a:ln>
          </p:spPr>
          <p:txBody>
            <a:bodyPr anchorCtr="0" anchor="ctr" bIns="228600" lIns="95350" spcFirstLastPara="1" rIns="95350" wrap="square" tIns="228600">
              <a:noAutofit/>
            </a:bodyPr>
            <a:lstStyle/>
            <a:p>
              <a:pPr indent="0" lvl="0" marL="0" marR="0" rtl="0" algn="l">
                <a:lnSpc>
                  <a:spcPct val="90000"/>
                </a:lnSpc>
                <a:spcBef>
                  <a:spcPts val="0"/>
                </a:spcBef>
                <a:spcAft>
                  <a:spcPts val="0"/>
                </a:spcAft>
                <a:buClr>
                  <a:schemeClr val="dk1"/>
                </a:buClr>
                <a:buSzPts val="1800"/>
                <a:buFont typeface="Calibri"/>
                <a:buNone/>
              </a:pPr>
              <a:r>
                <a:rPr b="0" i="0" lang="en-GB" sz="1800" u="none" cap="none" strike="noStrike">
                  <a:solidFill>
                    <a:schemeClr val="dk1"/>
                  </a:solidFill>
                  <a:latin typeface="Calibri"/>
                  <a:ea typeface="Calibri"/>
                  <a:cs typeface="Calibri"/>
                  <a:sym typeface="Calibri"/>
                </a:rPr>
                <a:t>Create realistic estimates for each category</a:t>
              </a:r>
              <a:endParaRPr/>
            </a:p>
          </p:txBody>
        </p:sp>
        <p:sp>
          <p:nvSpPr>
            <p:cNvPr id="280" name="Google Shape;280;p34"/>
            <p:cNvSpPr/>
            <p:nvPr/>
          </p:nvSpPr>
          <p:spPr>
            <a:xfrm rot="10800000">
              <a:off x="0" y="1198127"/>
              <a:ext cx="1567259" cy="1207238"/>
            </a:xfrm>
            <a:prstGeom prst="upArrowCallout">
              <a:avLst>
                <a:gd fmla="val 5000" name="adj1"/>
                <a:gd fmla="val 10000" name="adj2"/>
                <a:gd fmla="val 15000" name="adj3"/>
                <a:gd fmla="val 64977" name="adj4"/>
              </a:avLst>
            </a:prstGeom>
            <a:solidFill>
              <a:srgbClr val="B38E8A"/>
            </a:solidFill>
            <a:ln cap="flat" cmpd="sng" w="12700">
              <a:solidFill>
                <a:srgbClr val="B38E8A"/>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 name="Google Shape;281;p34"/>
            <p:cNvSpPr txBox="1"/>
            <p:nvPr/>
          </p:nvSpPr>
          <p:spPr>
            <a:xfrm>
              <a:off x="0" y="1198127"/>
              <a:ext cx="1567259" cy="784704"/>
            </a:xfrm>
            <a:prstGeom prst="rect">
              <a:avLst/>
            </a:prstGeom>
            <a:noFill/>
            <a:ln>
              <a:noFill/>
            </a:ln>
          </p:spPr>
          <p:txBody>
            <a:bodyPr anchorCtr="0" anchor="ctr" bIns="128000" lIns="111450" spcFirstLastPara="1" rIns="111450" wrap="square" tIns="128000">
              <a:noAutofit/>
            </a:bodyPr>
            <a:lstStyle/>
            <a:p>
              <a:pPr indent="0" lvl="0" marL="0" marR="0" rtl="0" algn="ctr">
                <a:lnSpc>
                  <a:spcPct val="90000"/>
                </a:lnSpc>
                <a:spcBef>
                  <a:spcPts val="0"/>
                </a:spcBef>
                <a:spcAft>
                  <a:spcPts val="0"/>
                </a:spcAft>
                <a:buClr>
                  <a:schemeClr val="lt1"/>
                </a:buClr>
                <a:buSzPts val="1800"/>
                <a:buFont typeface="Calibri"/>
                <a:buNone/>
              </a:pPr>
              <a:r>
                <a:rPr b="0" i="0" lang="en-GB" sz="1800" u="none" cap="none" strike="noStrike">
                  <a:solidFill>
                    <a:schemeClr val="lt1"/>
                  </a:solidFill>
                  <a:latin typeface="Calibri"/>
                  <a:ea typeface="Calibri"/>
                  <a:cs typeface="Calibri"/>
                  <a:sym typeface="Calibri"/>
                </a:rPr>
                <a:t>Give</a:t>
              </a:r>
              <a:endParaRPr/>
            </a:p>
          </p:txBody>
        </p:sp>
        <p:sp>
          <p:nvSpPr>
            <p:cNvPr id="282" name="Google Shape;282;p34"/>
            <p:cNvSpPr/>
            <p:nvPr/>
          </p:nvSpPr>
          <p:spPr>
            <a:xfrm>
              <a:off x="1567259" y="1198127"/>
              <a:ext cx="4701777" cy="784704"/>
            </a:xfrm>
            <a:prstGeom prst="rect">
              <a:avLst/>
            </a:prstGeom>
            <a:solidFill>
              <a:srgbClr val="E5DAD9">
                <a:alpha val="89803"/>
              </a:srgbClr>
            </a:solidFill>
            <a:ln cap="flat" cmpd="sng" w="12700">
              <a:solidFill>
                <a:srgbClr val="E5DAD9">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 name="Google Shape;283;p34"/>
            <p:cNvSpPr txBox="1"/>
            <p:nvPr/>
          </p:nvSpPr>
          <p:spPr>
            <a:xfrm>
              <a:off x="1567259" y="1198127"/>
              <a:ext cx="4701777" cy="784704"/>
            </a:xfrm>
            <a:prstGeom prst="rect">
              <a:avLst/>
            </a:prstGeom>
            <a:noFill/>
            <a:ln>
              <a:noFill/>
            </a:ln>
          </p:spPr>
          <p:txBody>
            <a:bodyPr anchorCtr="0" anchor="ctr" bIns="228600" lIns="95350" spcFirstLastPara="1" rIns="95350" wrap="square" tIns="228600">
              <a:noAutofit/>
            </a:bodyPr>
            <a:lstStyle/>
            <a:p>
              <a:pPr indent="0" lvl="0" marL="0" marR="0" rtl="0" algn="l">
                <a:lnSpc>
                  <a:spcPct val="90000"/>
                </a:lnSpc>
                <a:spcBef>
                  <a:spcPts val="0"/>
                </a:spcBef>
                <a:spcAft>
                  <a:spcPts val="0"/>
                </a:spcAft>
                <a:buClr>
                  <a:schemeClr val="dk1"/>
                </a:buClr>
                <a:buSzPts val="1800"/>
                <a:buFont typeface="Calibri"/>
                <a:buNone/>
              </a:pPr>
              <a:r>
                <a:rPr b="0" i="0" lang="en-GB" sz="1800" u="none" cap="none" strike="noStrike">
                  <a:solidFill>
                    <a:schemeClr val="dk1"/>
                  </a:solidFill>
                  <a:latin typeface="Calibri"/>
                  <a:ea typeface="Calibri"/>
                  <a:cs typeface="Calibri"/>
                  <a:sym typeface="Calibri"/>
                </a:rPr>
                <a:t>Give yourself a TOTAL budget amount</a:t>
              </a:r>
              <a:endParaRPr/>
            </a:p>
          </p:txBody>
        </p:sp>
        <p:sp>
          <p:nvSpPr>
            <p:cNvPr id="284" name="Google Shape;284;p34"/>
            <p:cNvSpPr/>
            <p:nvPr/>
          </p:nvSpPr>
          <p:spPr>
            <a:xfrm rot="10800000">
              <a:off x="0" y="2663"/>
              <a:ext cx="1567259" cy="1207238"/>
            </a:xfrm>
            <a:prstGeom prst="upArrowCallout">
              <a:avLst>
                <a:gd fmla="val 5000" name="adj1"/>
                <a:gd fmla="val 10000" name="adj2"/>
                <a:gd fmla="val 15000" name="adj3"/>
                <a:gd fmla="val 64977" name="adj4"/>
              </a:avLst>
            </a:prstGeom>
            <a:solidFill>
              <a:srgbClr val="A4A4A4"/>
            </a:solidFill>
            <a:ln cap="flat" cmpd="sng" w="12700">
              <a:solidFill>
                <a:srgbClr val="A4A4A4"/>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34"/>
            <p:cNvSpPr txBox="1"/>
            <p:nvPr/>
          </p:nvSpPr>
          <p:spPr>
            <a:xfrm>
              <a:off x="0" y="2663"/>
              <a:ext cx="1567259" cy="784704"/>
            </a:xfrm>
            <a:prstGeom prst="rect">
              <a:avLst/>
            </a:prstGeom>
            <a:noFill/>
            <a:ln>
              <a:noFill/>
            </a:ln>
          </p:spPr>
          <p:txBody>
            <a:bodyPr anchorCtr="0" anchor="ctr" bIns="128000" lIns="111450" spcFirstLastPara="1" rIns="111450" wrap="square" tIns="128000">
              <a:noAutofit/>
            </a:bodyPr>
            <a:lstStyle/>
            <a:p>
              <a:pPr indent="0" lvl="0" marL="0" marR="0" rtl="0" algn="ctr">
                <a:lnSpc>
                  <a:spcPct val="90000"/>
                </a:lnSpc>
                <a:spcBef>
                  <a:spcPts val="0"/>
                </a:spcBef>
                <a:spcAft>
                  <a:spcPts val="0"/>
                </a:spcAft>
                <a:buClr>
                  <a:schemeClr val="lt1"/>
                </a:buClr>
                <a:buSzPts val="1800"/>
                <a:buFont typeface="Calibri"/>
                <a:buNone/>
              </a:pPr>
              <a:r>
                <a:rPr b="0" i="0" lang="en-GB" sz="1800" u="none" cap="none" strike="noStrike">
                  <a:solidFill>
                    <a:schemeClr val="lt1"/>
                  </a:solidFill>
                  <a:latin typeface="Calibri"/>
                  <a:ea typeface="Calibri"/>
                  <a:cs typeface="Calibri"/>
                  <a:sym typeface="Calibri"/>
                </a:rPr>
                <a:t>Research</a:t>
              </a:r>
              <a:endParaRPr/>
            </a:p>
          </p:txBody>
        </p:sp>
        <p:sp>
          <p:nvSpPr>
            <p:cNvPr id="286" name="Google Shape;286;p34"/>
            <p:cNvSpPr/>
            <p:nvPr/>
          </p:nvSpPr>
          <p:spPr>
            <a:xfrm>
              <a:off x="1567259" y="2663"/>
              <a:ext cx="4701777" cy="784704"/>
            </a:xfrm>
            <a:prstGeom prst="rect">
              <a:avLst/>
            </a:prstGeom>
            <a:solidFill>
              <a:srgbClr val="DFDFDF">
                <a:alpha val="89803"/>
              </a:srgbClr>
            </a:solidFill>
            <a:ln cap="flat" cmpd="sng" w="12700">
              <a:solidFill>
                <a:srgbClr val="DFDFDF">
                  <a:alpha val="89803"/>
                </a:srgbClr>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34"/>
            <p:cNvSpPr txBox="1"/>
            <p:nvPr/>
          </p:nvSpPr>
          <p:spPr>
            <a:xfrm>
              <a:off x="1567259" y="2663"/>
              <a:ext cx="4701777" cy="784704"/>
            </a:xfrm>
            <a:prstGeom prst="rect">
              <a:avLst/>
            </a:prstGeom>
            <a:noFill/>
            <a:ln>
              <a:noFill/>
            </a:ln>
          </p:spPr>
          <p:txBody>
            <a:bodyPr anchorCtr="0" anchor="ctr" bIns="228600" lIns="95350" spcFirstLastPara="1" rIns="95350" wrap="square" tIns="228600">
              <a:noAutofit/>
            </a:bodyPr>
            <a:lstStyle/>
            <a:p>
              <a:pPr indent="0" lvl="0" marL="0" marR="0" rtl="0" algn="l">
                <a:lnSpc>
                  <a:spcPct val="90000"/>
                </a:lnSpc>
                <a:spcBef>
                  <a:spcPts val="0"/>
                </a:spcBef>
                <a:spcAft>
                  <a:spcPts val="0"/>
                </a:spcAft>
                <a:buClr>
                  <a:schemeClr val="dk1"/>
                </a:buClr>
                <a:buSzPts val="1800"/>
                <a:buFont typeface="Calibri"/>
                <a:buNone/>
              </a:pPr>
              <a:r>
                <a:rPr b="0" i="0" lang="en-GB" sz="1800" u="none" cap="none" strike="noStrike">
                  <a:solidFill>
                    <a:schemeClr val="dk1"/>
                  </a:solidFill>
                  <a:latin typeface="Calibri"/>
                  <a:ea typeface="Calibri"/>
                  <a:cs typeface="Calibri"/>
                  <a:sym typeface="Calibri"/>
                </a:rPr>
                <a:t>Research costs</a:t>
              </a:r>
              <a:endParaRPr/>
            </a:p>
          </p:txBody>
        </p:sp>
      </p:gr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91" name="Shape 291"/>
        <p:cNvGrpSpPr/>
        <p:nvPr/>
      </p:nvGrpSpPr>
      <p:grpSpPr>
        <a:xfrm>
          <a:off x="0" y="0"/>
          <a:ext cx="0" cy="0"/>
          <a:chOff x="0" y="0"/>
          <a:chExt cx="0" cy="0"/>
        </a:xfrm>
      </p:grpSpPr>
      <p:pic>
        <p:nvPicPr>
          <p:cNvPr id="292" name="Google Shape;292;p35"/>
          <p:cNvPicPr preferRelativeResize="0"/>
          <p:nvPr/>
        </p:nvPicPr>
        <p:blipFill rotWithShape="1">
          <a:blip r:embed="rId3">
            <a:alphaModFix/>
          </a:blip>
          <a:srcRect b="13127" l="0" r="0" t="0"/>
          <a:stretch/>
        </p:blipFill>
        <p:spPr>
          <a:xfrm>
            <a:off x="20" y="10"/>
            <a:ext cx="12191980" cy="6857990"/>
          </a:xfrm>
          <a:prstGeom prst="rect">
            <a:avLst/>
          </a:prstGeom>
          <a:noFill/>
          <a:ln>
            <a:noFill/>
          </a:ln>
        </p:spPr>
      </p:pic>
      <p:sp>
        <p:nvSpPr>
          <p:cNvPr id="293" name="Google Shape;293;p35"/>
          <p:cNvSpPr/>
          <p:nvPr/>
        </p:nvSpPr>
        <p:spPr>
          <a:xfrm>
            <a:off x="800100" y="-4763"/>
            <a:ext cx="3333749" cy="3338514"/>
          </a:xfrm>
          <a:prstGeom prst="downArrow">
            <a:avLst>
              <a:gd fmla="val 100000" name="adj1"/>
              <a:gd fmla="val 26890" name="adj2"/>
            </a:avLst>
          </a:prstGeom>
          <a:solidFill>
            <a:srgbClr val="2626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sp>
        <p:nvSpPr>
          <p:cNvPr id="294" name="Google Shape;294;p35"/>
          <p:cNvSpPr txBox="1"/>
          <p:nvPr>
            <p:ph type="title"/>
          </p:nvPr>
        </p:nvSpPr>
        <p:spPr>
          <a:xfrm>
            <a:off x="1028700" y="190501"/>
            <a:ext cx="2886075" cy="2486024"/>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lt1"/>
              </a:buClr>
              <a:buSzPts val="4400"/>
              <a:buFont typeface="Carme"/>
              <a:buNone/>
            </a:pPr>
            <a:r>
              <a:rPr lang="en-GB">
                <a:solidFill>
                  <a:schemeClr val="lt1"/>
                </a:solidFill>
                <a:latin typeface="Carme"/>
                <a:ea typeface="Carme"/>
                <a:cs typeface="Carme"/>
                <a:sym typeface="Carme"/>
              </a:rPr>
              <a:t>SPLITTING YOUR BUDGET</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98" name="Shape 298"/>
        <p:cNvGrpSpPr/>
        <p:nvPr/>
      </p:nvGrpSpPr>
      <p:grpSpPr>
        <a:xfrm>
          <a:off x="0" y="0"/>
          <a:ext cx="0" cy="0"/>
          <a:chOff x="0" y="0"/>
          <a:chExt cx="0" cy="0"/>
        </a:xfrm>
      </p:grpSpPr>
      <p:pic>
        <p:nvPicPr>
          <p:cNvPr descr="A person standing in front of a building&#10;&#10;Description generated with high confidence" id="299" name="Google Shape;299;p36"/>
          <p:cNvPicPr preferRelativeResize="0"/>
          <p:nvPr/>
        </p:nvPicPr>
        <p:blipFill rotWithShape="1">
          <a:blip r:embed="rId3">
            <a:alphaModFix/>
          </a:blip>
          <a:srcRect b="0" l="0" r="0" t="15730"/>
          <a:stretch/>
        </p:blipFill>
        <p:spPr>
          <a:xfrm>
            <a:off x="-1" y="10"/>
            <a:ext cx="12192000" cy="6857990"/>
          </a:xfrm>
          <a:prstGeom prst="rect">
            <a:avLst/>
          </a:prstGeom>
          <a:noFill/>
          <a:ln>
            <a:noFill/>
          </a:ln>
        </p:spPr>
      </p:pic>
      <p:sp>
        <p:nvSpPr>
          <p:cNvPr id="300" name="Google Shape;300;p36"/>
          <p:cNvSpPr/>
          <p:nvPr/>
        </p:nvSpPr>
        <p:spPr>
          <a:xfrm flipH="1">
            <a:off x="0" y="998175"/>
            <a:ext cx="6017172" cy="5859825"/>
          </a:xfrm>
          <a:custGeom>
            <a:rect b="b" l="l" r="r" t="t"/>
            <a:pathLst>
              <a:path extrusionOk="0" h="1298" w="1333">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lt1">
              <a:alpha val="74901"/>
            </a:schemeClr>
          </a:solid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SzPts val="1600"/>
              <a:buFont typeface="Arial"/>
              <a:buNone/>
            </a:pPr>
            <a:r>
              <a:t/>
            </a:r>
            <a:endParaRPr b="0" i="0" sz="1600" u="none" cap="none" strike="noStrike">
              <a:solidFill>
                <a:schemeClr val="dk1"/>
              </a:solidFill>
              <a:latin typeface="Calibri"/>
              <a:ea typeface="Calibri"/>
              <a:cs typeface="Calibri"/>
              <a:sym typeface="Calibri"/>
            </a:endParaRPr>
          </a:p>
        </p:txBody>
      </p:sp>
      <p:cxnSp>
        <p:nvCxnSpPr>
          <p:cNvPr id="301" name="Google Shape;301;p36"/>
          <p:cNvCxnSpPr/>
          <p:nvPr/>
        </p:nvCxnSpPr>
        <p:spPr>
          <a:xfrm>
            <a:off x="2287051" y="3337139"/>
            <a:ext cx="935420" cy="0"/>
          </a:xfrm>
          <a:prstGeom prst="straightConnector1">
            <a:avLst/>
          </a:prstGeom>
          <a:noFill/>
          <a:ln cap="sq" cmpd="sng" w="25400">
            <a:solidFill>
              <a:srgbClr val="262626"/>
            </a:solidFill>
            <a:prstDash val="solid"/>
            <a:bevel/>
            <a:headEnd len="sm" w="sm" type="none"/>
            <a:tailEnd len="sm" w="sm" type="none"/>
          </a:ln>
        </p:spPr>
      </p:cxnSp>
      <p:sp>
        <p:nvSpPr>
          <p:cNvPr id="302" name="Google Shape;302;p36"/>
          <p:cNvSpPr txBox="1"/>
          <p:nvPr>
            <p:ph type="title"/>
          </p:nvPr>
        </p:nvSpPr>
        <p:spPr>
          <a:xfrm>
            <a:off x="709448" y="1913950"/>
            <a:ext cx="4204137" cy="1342754"/>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1"/>
              </a:buClr>
              <a:buSzPts val="3600"/>
              <a:buFont typeface="Carme"/>
              <a:buNone/>
            </a:pPr>
            <a:r>
              <a:rPr lang="en-GB" sz="3600">
                <a:latin typeface="Carme"/>
                <a:ea typeface="Carme"/>
                <a:cs typeface="Carme"/>
                <a:sym typeface="Carme"/>
              </a:rPr>
              <a:t>BOOMTOWN EXAMPLE </a:t>
            </a:r>
            <a:endParaRPr/>
          </a:p>
        </p:txBody>
      </p:sp>
      <p:sp>
        <p:nvSpPr>
          <p:cNvPr id="303" name="Google Shape;303;p36"/>
          <p:cNvSpPr txBox="1"/>
          <p:nvPr>
            <p:ph idx="1" type="body"/>
          </p:nvPr>
        </p:nvSpPr>
        <p:spPr>
          <a:xfrm>
            <a:off x="525516" y="3417573"/>
            <a:ext cx="4593021" cy="2619839"/>
          </a:xfrm>
          <a:prstGeom prst="rect">
            <a:avLst/>
          </a:prstGeom>
          <a:noFill/>
          <a:ln>
            <a:noFill/>
          </a:ln>
        </p:spPr>
        <p:txBody>
          <a:bodyPr anchorCtr="0" anchor="ctr"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1800"/>
              <a:buChar char="•"/>
            </a:pPr>
            <a:r>
              <a:rPr lang="en-GB" sz="1800" u="sng">
                <a:solidFill>
                  <a:schemeClr val="hlink"/>
                </a:solidFill>
                <a:latin typeface="Carme"/>
                <a:ea typeface="Carme"/>
                <a:cs typeface="Carme"/>
                <a:sym typeface="Carme"/>
                <a:hlinkClick r:id="rId4"/>
              </a:rPr>
              <a:t>https://docs.google.com/spreadsheets/d/1YEwdY4qElKXVIS3GtNWEH_rIsArCM1hDPBlc4xCxlWc/edit#gid=1793376644</a:t>
            </a:r>
            <a:endParaRPr sz="1800">
              <a:latin typeface="Carme"/>
              <a:ea typeface="Carme"/>
              <a:cs typeface="Carme"/>
              <a:sym typeface="Carme"/>
            </a:endParaRPr>
          </a:p>
          <a:p>
            <a:pPr indent="-114300" lvl="0" marL="228600" rtl="0" algn="l">
              <a:lnSpc>
                <a:spcPct val="90000"/>
              </a:lnSpc>
              <a:spcBef>
                <a:spcPts val="1000"/>
              </a:spcBef>
              <a:spcAft>
                <a:spcPts val="0"/>
              </a:spcAft>
              <a:buClr>
                <a:schemeClr val="dk1"/>
              </a:buClr>
              <a:buSzPts val="1800"/>
              <a:buNone/>
            </a:pPr>
            <a:r>
              <a:t/>
            </a:r>
            <a:endParaRPr sz="18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7" name="Shape 307"/>
        <p:cNvGrpSpPr/>
        <p:nvPr/>
      </p:nvGrpSpPr>
      <p:grpSpPr>
        <a:xfrm>
          <a:off x="0" y="0"/>
          <a:ext cx="0" cy="0"/>
          <a:chOff x="0" y="0"/>
          <a:chExt cx="0" cy="0"/>
        </a:xfrm>
      </p:grpSpPr>
      <p:pic>
        <p:nvPicPr>
          <p:cNvPr id="308" name="Google Shape;308;p37"/>
          <p:cNvPicPr preferRelativeResize="0"/>
          <p:nvPr/>
        </p:nvPicPr>
        <p:blipFill rotWithShape="1">
          <a:blip r:embed="rId3">
            <a:alphaModFix/>
          </a:blip>
          <a:srcRect b="0" l="0" r="0" t="0"/>
          <a:stretch/>
        </p:blipFill>
        <p:spPr>
          <a:xfrm>
            <a:off x="3934886" y="0"/>
            <a:ext cx="4434769" cy="4963098"/>
          </a:xfrm>
          <a:prstGeom prst="rect">
            <a:avLst/>
          </a:prstGeom>
          <a:noFill/>
          <a:ln>
            <a:noFill/>
          </a:ln>
        </p:spPr>
      </p:pic>
      <p:sp>
        <p:nvSpPr>
          <p:cNvPr id="309" name="Google Shape;309;p37"/>
          <p:cNvSpPr txBox="1"/>
          <p:nvPr>
            <p:ph idx="1" type="subTitle"/>
          </p:nvPr>
        </p:nvSpPr>
        <p:spPr>
          <a:xfrm>
            <a:off x="1580270" y="4549859"/>
            <a:ext cx="9144000" cy="826477"/>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rgbClr val="292929"/>
              </a:buClr>
              <a:buSzPts val="2400"/>
              <a:buNone/>
            </a:pPr>
            <a:r>
              <a:rPr lang="en-GB">
                <a:solidFill>
                  <a:srgbClr val="292929"/>
                </a:solidFill>
                <a:latin typeface="Carme"/>
                <a:ea typeface="Carme"/>
                <a:cs typeface="Carme"/>
                <a:sym typeface="Carme"/>
              </a:rPr>
              <a:t>CHRISTMAS PARTY 2017 – SET DEISIGN PROPOSAL</a:t>
            </a:r>
            <a:endParaRPr/>
          </a:p>
        </p:txBody>
      </p:sp>
      <p:pic>
        <p:nvPicPr>
          <p:cNvPr descr="A close up of a logo&#10;&#10;Description generated with very high confidence" id="310" name="Google Shape;310;p37"/>
          <p:cNvPicPr preferRelativeResize="0"/>
          <p:nvPr/>
        </p:nvPicPr>
        <p:blipFill rotWithShape="1">
          <a:blip r:embed="rId4">
            <a:alphaModFix/>
          </a:blip>
          <a:srcRect b="0" l="0" r="0" t="0"/>
          <a:stretch/>
        </p:blipFill>
        <p:spPr>
          <a:xfrm>
            <a:off x="4183770" y="5376336"/>
            <a:ext cx="3937000" cy="5715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4" name="Shape 314"/>
        <p:cNvGrpSpPr/>
        <p:nvPr/>
      </p:nvGrpSpPr>
      <p:grpSpPr>
        <a:xfrm>
          <a:off x="0" y="0"/>
          <a:ext cx="0" cy="0"/>
          <a:chOff x="0" y="0"/>
          <a:chExt cx="0" cy="0"/>
        </a:xfrm>
      </p:grpSpPr>
      <p:sp>
        <p:nvSpPr>
          <p:cNvPr id="315" name="Google Shape;315;p38"/>
          <p:cNvSpPr txBox="1"/>
          <p:nvPr>
            <p:ph idx="1" type="body"/>
          </p:nvPr>
        </p:nvSpPr>
        <p:spPr>
          <a:xfrm>
            <a:off x="838199" y="1222644"/>
            <a:ext cx="10515600" cy="4954319"/>
          </a:xfrm>
          <a:prstGeom prst="rect">
            <a:avLst/>
          </a:prstGeom>
          <a:noFill/>
          <a:ln>
            <a:noFill/>
          </a:ln>
        </p:spPr>
        <p:txBody>
          <a:bodyPr anchorCtr="0" anchor="t" bIns="45700" lIns="91425" spcFirstLastPara="1" rIns="91425" wrap="square" tIns="45700">
            <a:noAutofit/>
          </a:bodyPr>
          <a:lstStyle/>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PEG presents a stage design concept for the DAN Christmas party… </a:t>
            </a:r>
            <a:endParaRPr/>
          </a:p>
          <a:p>
            <a:pPr indent="0" lvl="0" marL="0" rtl="0" algn="l">
              <a:lnSpc>
                <a:spcPct val="130000"/>
              </a:lnSpc>
              <a:spcBef>
                <a:spcPts val="0"/>
              </a:spcBef>
              <a:spcAft>
                <a:spcPts val="0"/>
              </a:spcAft>
              <a:buClr>
                <a:schemeClr val="dk1"/>
              </a:buClr>
              <a:buSzPts val="1100"/>
              <a:buNone/>
            </a:pPr>
            <a:r>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Welcome to the DAN SKI Cabin!</a:t>
            </a:r>
            <a:endParaRPr/>
          </a:p>
          <a:p>
            <a:pPr indent="0" lvl="0" marL="0" rtl="0" algn="l">
              <a:lnSpc>
                <a:spcPct val="130000"/>
              </a:lnSpc>
              <a:spcBef>
                <a:spcPts val="0"/>
              </a:spcBef>
              <a:spcAft>
                <a:spcPts val="0"/>
              </a:spcAft>
              <a:buClr>
                <a:schemeClr val="dk1"/>
              </a:buClr>
              <a:buSzPts val="1100"/>
              <a:buNone/>
            </a:pPr>
            <a:r>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Three design options are offered on the following pages allowing you to explore a range of styles and settling on a set design concept you feel is most suitable for your event. Details of materials and textured used can also be found on these pages. </a:t>
            </a:r>
            <a:endParaRPr/>
          </a:p>
          <a:p>
            <a:pPr indent="0" lvl="0" marL="0" rtl="0" algn="l">
              <a:lnSpc>
                <a:spcPct val="130000"/>
              </a:lnSpc>
              <a:spcBef>
                <a:spcPts val="0"/>
              </a:spcBef>
              <a:spcAft>
                <a:spcPts val="0"/>
              </a:spcAft>
              <a:buClr>
                <a:schemeClr val="dk1"/>
              </a:buClr>
              <a:buSzPts val="1100"/>
              <a:buNone/>
            </a:pPr>
            <a:r>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We believe that by adding props to the stage area will create an increased 3D effect whilst also allowing providing further surface area for projection mapping opportunities. Working with you to understand props and further details you feel most passionate about, we can source and implement these desires. </a:t>
            </a:r>
            <a:endParaRPr/>
          </a:p>
          <a:p>
            <a:pPr indent="0" lvl="0" marL="0" rtl="0" algn="l">
              <a:lnSpc>
                <a:spcPct val="130000"/>
              </a:lnSpc>
              <a:spcBef>
                <a:spcPts val="0"/>
              </a:spcBef>
              <a:spcAft>
                <a:spcPts val="0"/>
              </a:spcAft>
              <a:buClr>
                <a:schemeClr val="dk1"/>
              </a:buClr>
              <a:buSzPts val="1100"/>
              <a:buNone/>
            </a:pPr>
            <a:r>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Architectural lighting used to highlight features of the façade, alongside light box or back lit windows creating a sense of warmth within the windows scene as though there may be a fire or candles lit inside the cabin. </a:t>
            </a:r>
            <a:endParaRPr/>
          </a:p>
          <a:p>
            <a:pPr indent="0" lvl="0" marL="0" rtl="0" algn="l">
              <a:lnSpc>
                <a:spcPct val="130000"/>
              </a:lnSpc>
              <a:spcBef>
                <a:spcPts val="0"/>
              </a:spcBef>
              <a:spcAft>
                <a:spcPts val="0"/>
              </a:spcAft>
              <a:buClr>
                <a:schemeClr val="dk1"/>
              </a:buClr>
              <a:buSzPts val="1100"/>
              <a:buNone/>
            </a:pPr>
            <a:r>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All in all we aim to create a façade that has animation possibilities, screams quality and realness, and will have your guests amazed and dazed.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chemeClr val="dk1"/>
              </a:buClr>
              <a:buSzPts val="1100"/>
              <a:buNone/>
            </a:pPr>
            <a:r>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We hope you enjoy our proposal and to hear from you soon.</a:t>
            </a:r>
            <a:endParaRPr/>
          </a:p>
          <a:p>
            <a:pPr indent="0" lvl="0" marL="0" rtl="0" algn="l">
              <a:lnSpc>
                <a:spcPct val="130000"/>
              </a:lnSpc>
              <a:spcBef>
                <a:spcPts val="0"/>
              </a:spcBef>
              <a:spcAft>
                <a:spcPts val="0"/>
              </a:spcAft>
              <a:buClr>
                <a:schemeClr val="dk1"/>
              </a:buClr>
              <a:buSzPts val="1100"/>
              <a:buNone/>
            </a:pPr>
            <a:r>
              <a:t/>
            </a:r>
            <a:endParaRPr sz="1100">
              <a:solidFill>
                <a:srgbClr val="4D4D4D"/>
              </a:solidFill>
              <a:latin typeface="Carme"/>
              <a:ea typeface="Carme"/>
              <a:cs typeface="Carme"/>
              <a:sym typeface="Carme"/>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Best wishes, </a:t>
            </a:r>
            <a:endParaRPr/>
          </a:p>
          <a:p>
            <a:pPr indent="0" lvl="0" marL="0" rtl="0" algn="l">
              <a:lnSpc>
                <a:spcPct val="130000"/>
              </a:lnSpc>
              <a:spcBef>
                <a:spcPts val="0"/>
              </a:spcBef>
              <a:spcAft>
                <a:spcPts val="0"/>
              </a:spcAft>
              <a:buClr>
                <a:srgbClr val="4D4D4D"/>
              </a:buClr>
              <a:buSzPts val="1100"/>
              <a:buNone/>
            </a:pPr>
            <a:r>
              <a:rPr lang="en-GB" sz="1100">
                <a:solidFill>
                  <a:srgbClr val="4D4D4D"/>
                </a:solidFill>
                <a:latin typeface="Carme"/>
                <a:ea typeface="Carme"/>
                <a:cs typeface="Carme"/>
                <a:sym typeface="Carme"/>
              </a:rPr>
              <a:t>PEG</a:t>
            </a:r>
            <a:endParaRPr/>
          </a:p>
        </p:txBody>
      </p:sp>
      <p:pic>
        <p:nvPicPr>
          <p:cNvPr id="316" name="Google Shape;316;p38"/>
          <p:cNvPicPr preferRelativeResize="0"/>
          <p:nvPr/>
        </p:nvPicPr>
        <p:blipFill rotWithShape="1">
          <a:blip r:embed="rId3">
            <a:alphaModFix/>
          </a:blip>
          <a:srcRect b="0" l="0" r="0" t="0"/>
          <a:stretch/>
        </p:blipFill>
        <p:spPr>
          <a:xfrm>
            <a:off x="0" y="0"/>
            <a:ext cx="12192000" cy="1222644"/>
          </a:xfrm>
          <a:prstGeom prst="rect">
            <a:avLst/>
          </a:prstGeom>
          <a:noFill/>
          <a:ln>
            <a:noFill/>
          </a:ln>
        </p:spPr>
      </p:pic>
      <p:pic>
        <p:nvPicPr>
          <p:cNvPr id="317" name="Google Shape;317;p38"/>
          <p:cNvPicPr preferRelativeResize="0"/>
          <p:nvPr/>
        </p:nvPicPr>
        <p:blipFill rotWithShape="1">
          <a:blip r:embed="rId4">
            <a:alphaModFix/>
          </a:blip>
          <a:srcRect b="0" l="0" r="0" t="0"/>
          <a:stretch/>
        </p:blipFill>
        <p:spPr>
          <a:xfrm>
            <a:off x="10587855" y="5143612"/>
            <a:ext cx="1531889" cy="171438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1" name="Shape 321"/>
        <p:cNvGrpSpPr/>
        <p:nvPr/>
      </p:nvGrpSpPr>
      <p:grpSpPr>
        <a:xfrm>
          <a:off x="0" y="0"/>
          <a:ext cx="0" cy="0"/>
          <a:chOff x="0" y="0"/>
          <a:chExt cx="0" cy="0"/>
        </a:xfrm>
      </p:grpSpPr>
      <p:sp>
        <p:nvSpPr>
          <p:cNvPr id="322" name="Google Shape;322;p39"/>
          <p:cNvSpPr/>
          <p:nvPr/>
        </p:nvSpPr>
        <p:spPr>
          <a:xfrm>
            <a:off x="0" y="0"/>
            <a:ext cx="12192000" cy="6858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3" name="Google Shape;323;p39"/>
          <p:cNvSpPr/>
          <p:nvPr/>
        </p:nvSpPr>
        <p:spPr>
          <a:xfrm>
            <a:off x="378068" y="4633546"/>
            <a:ext cx="11438793" cy="1844256"/>
          </a:xfrm>
          <a:prstGeom prst="rect">
            <a:avLst/>
          </a:prstGeom>
          <a:solidFill>
            <a:srgbClr val="3F3F3F"/>
          </a:solidFill>
          <a:ln cap="sq" cmpd="thinThick" w="127000">
            <a:solidFill>
              <a:srgbClr val="3F3F3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cxnSp>
        <p:nvCxnSpPr>
          <p:cNvPr id="324" name="Google Shape;324;p39"/>
          <p:cNvCxnSpPr/>
          <p:nvPr/>
        </p:nvCxnSpPr>
        <p:spPr>
          <a:xfrm>
            <a:off x="2209800" y="5738691"/>
            <a:ext cx="7772400" cy="0"/>
          </a:xfrm>
          <a:prstGeom prst="straightConnector1">
            <a:avLst/>
          </a:prstGeom>
          <a:noFill/>
          <a:ln cap="flat" cmpd="sng" w="22225">
            <a:solidFill>
              <a:srgbClr val="D8D8D8"/>
            </a:solidFill>
            <a:prstDash val="solid"/>
            <a:miter lim="800000"/>
            <a:headEnd len="sm" w="sm" type="none"/>
            <a:tailEnd len="sm" w="sm" type="none"/>
          </a:ln>
        </p:spPr>
      </p:cxnSp>
      <p:cxnSp>
        <p:nvCxnSpPr>
          <p:cNvPr id="325" name="Google Shape;325;p39"/>
          <p:cNvCxnSpPr/>
          <p:nvPr/>
        </p:nvCxnSpPr>
        <p:spPr>
          <a:xfrm>
            <a:off x="4065689" y="477749"/>
            <a:ext cx="0" cy="3657600"/>
          </a:xfrm>
          <a:prstGeom prst="straightConnector1">
            <a:avLst/>
          </a:prstGeom>
          <a:noFill/>
          <a:ln cap="flat" cmpd="dbl" w="101600">
            <a:solidFill>
              <a:srgbClr val="595959"/>
            </a:solidFill>
            <a:prstDash val="solid"/>
            <a:miter lim="800000"/>
            <a:headEnd len="sm" w="sm" type="none"/>
            <a:tailEnd len="sm" w="sm" type="none"/>
          </a:ln>
        </p:spPr>
      </p:cxnSp>
      <p:pic>
        <p:nvPicPr>
          <p:cNvPr descr="A close up of a device&#10;&#10;Description generated with high confidence" id="326" name="Google Shape;326;p39"/>
          <p:cNvPicPr preferRelativeResize="0"/>
          <p:nvPr/>
        </p:nvPicPr>
        <p:blipFill rotWithShape="1">
          <a:blip r:embed="rId3">
            <a:alphaModFix/>
          </a:blip>
          <a:srcRect b="0" l="0" r="0" t="0"/>
          <a:stretch/>
        </p:blipFill>
        <p:spPr>
          <a:xfrm>
            <a:off x="320040" y="1039074"/>
            <a:ext cx="3425609" cy="2534950"/>
          </a:xfrm>
          <a:prstGeom prst="rect">
            <a:avLst/>
          </a:prstGeom>
          <a:noFill/>
          <a:ln>
            <a:noFill/>
          </a:ln>
        </p:spPr>
      </p:pic>
      <p:pic>
        <p:nvPicPr>
          <p:cNvPr descr="A picture containing outdoor, building&#10;&#10;Description generated with very high confidence" id="327" name="Google Shape;327;p39"/>
          <p:cNvPicPr preferRelativeResize="0"/>
          <p:nvPr>
            <p:ph idx="1" type="body"/>
          </p:nvPr>
        </p:nvPicPr>
        <p:blipFill rotWithShape="1">
          <a:blip r:embed="rId4">
            <a:alphaModFix/>
          </a:blip>
          <a:srcRect b="0" l="0" r="0" t="0"/>
          <a:stretch/>
        </p:blipFill>
        <p:spPr>
          <a:xfrm>
            <a:off x="4380185" y="1152094"/>
            <a:ext cx="3433324" cy="2308910"/>
          </a:xfrm>
          <a:prstGeom prst="rect">
            <a:avLst/>
          </a:prstGeom>
          <a:noFill/>
          <a:ln>
            <a:noFill/>
          </a:ln>
        </p:spPr>
      </p:pic>
      <p:cxnSp>
        <p:nvCxnSpPr>
          <p:cNvPr id="328" name="Google Shape;328;p39"/>
          <p:cNvCxnSpPr/>
          <p:nvPr/>
        </p:nvCxnSpPr>
        <p:spPr>
          <a:xfrm>
            <a:off x="8129685" y="477749"/>
            <a:ext cx="0" cy="3657600"/>
          </a:xfrm>
          <a:prstGeom prst="straightConnector1">
            <a:avLst/>
          </a:prstGeom>
          <a:noFill/>
          <a:ln cap="flat" cmpd="dbl" w="101600">
            <a:solidFill>
              <a:srgbClr val="595959"/>
            </a:solidFill>
            <a:prstDash val="solid"/>
            <a:miter lim="800000"/>
            <a:headEnd len="sm" w="sm" type="none"/>
            <a:tailEnd len="sm" w="sm" type="none"/>
          </a:ln>
        </p:spPr>
      </p:cxnSp>
      <p:pic>
        <p:nvPicPr>
          <p:cNvPr id="329" name="Google Shape;329;p39"/>
          <p:cNvPicPr preferRelativeResize="0"/>
          <p:nvPr/>
        </p:nvPicPr>
        <p:blipFill rotWithShape="1">
          <a:blip r:embed="rId5">
            <a:alphaModFix/>
          </a:blip>
          <a:srcRect b="0" l="0" r="0" t="0"/>
          <a:stretch/>
        </p:blipFill>
        <p:spPr>
          <a:xfrm>
            <a:off x="8449725" y="483087"/>
            <a:ext cx="3423916" cy="3691553"/>
          </a:xfrm>
          <a:prstGeom prst="rect">
            <a:avLst/>
          </a:prstGeom>
          <a:noFill/>
          <a:ln>
            <a:noFill/>
          </a:ln>
        </p:spPr>
      </p:pic>
      <p:sp>
        <p:nvSpPr>
          <p:cNvPr id="330" name="Google Shape;330;p39"/>
          <p:cNvSpPr txBox="1"/>
          <p:nvPr>
            <p:ph type="title"/>
          </p:nvPr>
        </p:nvSpPr>
        <p:spPr>
          <a:xfrm>
            <a:off x="677007" y="5555674"/>
            <a:ext cx="11139854" cy="930447"/>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chemeClr val="lt1"/>
              </a:buClr>
              <a:buSzPts val="4860"/>
              <a:buFont typeface="Carme"/>
              <a:buNone/>
            </a:pPr>
            <a:r>
              <a:rPr lang="en-GB" sz="4860">
                <a:solidFill>
                  <a:schemeClr val="lt1"/>
                </a:solidFill>
                <a:latin typeface="Carme"/>
                <a:ea typeface="Carme"/>
                <a:cs typeface="Carme"/>
                <a:sym typeface="Carme"/>
              </a:rPr>
              <a:t>DAN SKI CHRISTMAS PARTY AT </a:t>
            </a:r>
            <a:br>
              <a:rPr lang="en-GB" sz="4860">
                <a:solidFill>
                  <a:schemeClr val="lt1"/>
                </a:solidFill>
                <a:latin typeface="Carme"/>
                <a:ea typeface="Carme"/>
                <a:cs typeface="Carme"/>
                <a:sym typeface="Carme"/>
              </a:rPr>
            </a:br>
            <a:r>
              <a:rPr lang="en-GB" sz="4860">
                <a:solidFill>
                  <a:schemeClr val="lt1"/>
                </a:solidFill>
                <a:latin typeface="Carme"/>
                <a:ea typeface="Carme"/>
                <a:cs typeface="Carme"/>
                <a:sym typeface="Carme"/>
              </a:rPr>
              <a:t>THE ROUNDHOUSE</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4" name="Shape 334"/>
        <p:cNvGrpSpPr/>
        <p:nvPr/>
      </p:nvGrpSpPr>
      <p:grpSpPr>
        <a:xfrm>
          <a:off x="0" y="0"/>
          <a:ext cx="0" cy="0"/>
          <a:chOff x="0" y="0"/>
          <a:chExt cx="0" cy="0"/>
        </a:xfrm>
      </p:grpSpPr>
      <p:sp>
        <p:nvSpPr>
          <p:cNvPr id="335" name="Google Shape;335;p40"/>
          <p:cNvSpPr/>
          <p:nvPr/>
        </p:nvSpPr>
        <p:spPr>
          <a:xfrm>
            <a:off x="0" y="0"/>
            <a:ext cx="12192000" cy="6858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A group of people standing in front of a large crowd watching&#10;&#10;Description generated with very high confidence" id="336" name="Google Shape;336;p40"/>
          <p:cNvPicPr preferRelativeResize="0"/>
          <p:nvPr>
            <p:ph idx="1" type="body"/>
          </p:nvPr>
        </p:nvPicPr>
        <p:blipFill rotWithShape="1">
          <a:blip r:embed="rId3">
            <a:alphaModFix/>
          </a:blip>
          <a:srcRect b="-3" l="0" r="-3" t="42"/>
          <a:stretch/>
        </p:blipFill>
        <p:spPr>
          <a:xfrm>
            <a:off x="5162052" y="3272588"/>
            <a:ext cx="6105382" cy="3585411"/>
          </a:xfrm>
          <a:prstGeom prst="rect">
            <a:avLst/>
          </a:prstGeom>
          <a:noFill/>
          <a:ln>
            <a:noFill/>
          </a:ln>
        </p:spPr>
      </p:pic>
      <p:pic>
        <p:nvPicPr>
          <p:cNvPr descr="A large crowd of people&#10;&#10;Description generated with very high confidence" id="337" name="Google Shape;337;p40"/>
          <p:cNvPicPr preferRelativeResize="0"/>
          <p:nvPr/>
        </p:nvPicPr>
        <p:blipFill rotWithShape="1">
          <a:blip r:embed="rId4">
            <a:alphaModFix/>
          </a:blip>
          <a:srcRect b="522" l="0" r="1" t="19015"/>
          <a:stretch/>
        </p:blipFill>
        <p:spPr>
          <a:xfrm>
            <a:off x="20" y="9"/>
            <a:ext cx="7279893" cy="3895335"/>
          </a:xfrm>
          <a:custGeom>
            <a:rect b="b" l="l" r="r" t="t"/>
            <a:pathLst>
              <a:path extrusionOk="0" h="3895335" w="7279913">
                <a:moveTo>
                  <a:pt x="0" y="0"/>
                </a:moveTo>
                <a:lnTo>
                  <a:pt x="7279913" y="0"/>
                </a:lnTo>
                <a:lnTo>
                  <a:pt x="7279913" y="3116976"/>
                </a:lnTo>
                <a:lnTo>
                  <a:pt x="5011287" y="3116976"/>
                </a:lnTo>
                <a:lnTo>
                  <a:pt x="5011287" y="3895335"/>
                </a:lnTo>
                <a:lnTo>
                  <a:pt x="0" y="3895335"/>
                </a:lnTo>
                <a:close/>
              </a:path>
            </a:pathLst>
          </a:custGeom>
          <a:noFill/>
          <a:ln>
            <a:noFill/>
          </a:ln>
        </p:spPr>
      </p:pic>
      <p:sp>
        <p:nvSpPr>
          <p:cNvPr id="338" name="Google Shape;338;p40"/>
          <p:cNvSpPr/>
          <p:nvPr/>
        </p:nvSpPr>
        <p:spPr>
          <a:xfrm>
            <a:off x="11423904" y="0"/>
            <a:ext cx="768096" cy="6858000"/>
          </a:xfrm>
          <a:prstGeom prst="rect">
            <a:avLst/>
          </a:prstGeom>
          <a:solidFill>
            <a:srgbClr val="595959"/>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pic>
        <p:nvPicPr>
          <p:cNvPr descr="A view of a snow covered street&#10;&#10;Description generated with high confidence" id="339" name="Google Shape;339;p40"/>
          <p:cNvPicPr preferRelativeResize="0"/>
          <p:nvPr/>
        </p:nvPicPr>
        <p:blipFill rotWithShape="1">
          <a:blip r:embed="rId5">
            <a:alphaModFix/>
          </a:blip>
          <a:srcRect b="4" l="10969" r="8047" t="0"/>
          <a:stretch/>
        </p:blipFill>
        <p:spPr>
          <a:xfrm>
            <a:off x="7458302" y="-22547"/>
            <a:ext cx="3809132" cy="3139531"/>
          </a:xfrm>
          <a:prstGeom prst="rect">
            <a:avLst/>
          </a:prstGeom>
          <a:noFill/>
          <a:ln>
            <a:noFill/>
          </a:ln>
        </p:spPr>
      </p:pic>
      <p:pic>
        <p:nvPicPr>
          <p:cNvPr descr="A group of people standing in front of a crowd&#10;&#10;Description generated with very high confidence" id="340" name="Google Shape;340;p40"/>
          <p:cNvPicPr preferRelativeResize="0"/>
          <p:nvPr/>
        </p:nvPicPr>
        <p:blipFill rotWithShape="1">
          <a:blip r:embed="rId6">
            <a:alphaModFix/>
          </a:blip>
          <a:srcRect b="3" l="0" r="597" t="0"/>
          <a:stretch/>
        </p:blipFill>
        <p:spPr>
          <a:xfrm>
            <a:off x="1" y="4065775"/>
            <a:ext cx="5001186" cy="2792224"/>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4" name="Shape 344"/>
        <p:cNvGrpSpPr/>
        <p:nvPr/>
      </p:nvGrpSpPr>
      <p:grpSpPr>
        <a:xfrm>
          <a:off x="0" y="0"/>
          <a:ext cx="0" cy="0"/>
          <a:chOff x="0" y="0"/>
          <a:chExt cx="0" cy="0"/>
        </a:xfrm>
      </p:grpSpPr>
      <p:pic>
        <p:nvPicPr>
          <p:cNvPr descr="A picture containing screenshot, text&#10;&#10;Description generated with high confidence" id="345" name="Google Shape;345;p41"/>
          <p:cNvPicPr preferRelativeResize="0"/>
          <p:nvPr>
            <p:ph idx="1" type="body"/>
          </p:nvPr>
        </p:nvPicPr>
        <p:blipFill rotWithShape="1">
          <a:blip r:embed="rId3">
            <a:alphaModFix/>
          </a:blip>
          <a:srcRect b="0" l="0" r="0" t="0"/>
          <a:stretch/>
        </p:blipFill>
        <p:spPr>
          <a:xfrm>
            <a:off x="1012875" y="0"/>
            <a:ext cx="10216976" cy="68580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9" name="Shape 349"/>
        <p:cNvGrpSpPr/>
        <p:nvPr/>
      </p:nvGrpSpPr>
      <p:grpSpPr>
        <a:xfrm>
          <a:off x="0" y="0"/>
          <a:ext cx="0" cy="0"/>
          <a:chOff x="0" y="0"/>
          <a:chExt cx="0" cy="0"/>
        </a:xfrm>
      </p:grpSpPr>
      <p:pic>
        <p:nvPicPr>
          <p:cNvPr descr="A screenshot of text&#10;&#10;Description generated with very high confidence" id="350" name="Google Shape;350;p42"/>
          <p:cNvPicPr preferRelativeResize="0"/>
          <p:nvPr>
            <p:ph idx="1" type="body"/>
          </p:nvPr>
        </p:nvPicPr>
        <p:blipFill rotWithShape="1">
          <a:blip r:embed="rId3">
            <a:alphaModFix/>
          </a:blip>
          <a:srcRect b="0" l="0" r="0" t="0"/>
          <a:stretch/>
        </p:blipFill>
        <p:spPr>
          <a:xfrm>
            <a:off x="1135434" y="0"/>
            <a:ext cx="10006177" cy="6716504"/>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4" name="Shape 354"/>
        <p:cNvGrpSpPr/>
        <p:nvPr/>
      </p:nvGrpSpPr>
      <p:grpSpPr>
        <a:xfrm>
          <a:off x="0" y="0"/>
          <a:ext cx="0" cy="0"/>
          <a:chOff x="0" y="0"/>
          <a:chExt cx="0" cy="0"/>
        </a:xfrm>
      </p:grpSpPr>
      <p:pic>
        <p:nvPicPr>
          <p:cNvPr descr="A screenshot of text&#10;&#10;Description generated with very high confidence" id="355" name="Google Shape;355;p43"/>
          <p:cNvPicPr preferRelativeResize="0"/>
          <p:nvPr>
            <p:ph idx="1" type="body"/>
          </p:nvPr>
        </p:nvPicPr>
        <p:blipFill rotWithShape="1">
          <a:blip r:embed="rId3">
            <a:alphaModFix/>
          </a:blip>
          <a:srcRect b="0" l="0" r="0" t="0"/>
          <a:stretch/>
        </p:blipFill>
        <p:spPr>
          <a:xfrm>
            <a:off x="1143551" y="0"/>
            <a:ext cx="10216977" cy="6857999"/>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9" name="Shape 359"/>
        <p:cNvGrpSpPr/>
        <p:nvPr/>
      </p:nvGrpSpPr>
      <p:grpSpPr>
        <a:xfrm>
          <a:off x="0" y="0"/>
          <a:ext cx="0" cy="0"/>
          <a:chOff x="0" y="0"/>
          <a:chExt cx="0" cy="0"/>
        </a:xfrm>
      </p:grpSpPr>
      <p:sp>
        <p:nvSpPr>
          <p:cNvPr id="360" name="Google Shape;360;p44"/>
          <p:cNvSpPr/>
          <p:nvPr/>
        </p:nvSpPr>
        <p:spPr>
          <a:xfrm>
            <a:off x="0" y="0"/>
            <a:ext cx="12192000" cy="6858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A group of palm trees next to a tree&#10;&#10;Description generated with very high confidence" id="361" name="Google Shape;361;p44"/>
          <p:cNvPicPr preferRelativeResize="0"/>
          <p:nvPr/>
        </p:nvPicPr>
        <p:blipFill rotWithShape="1">
          <a:blip r:embed="rId3">
            <a:alphaModFix/>
          </a:blip>
          <a:srcRect b="0" l="0" r="0" t="0"/>
          <a:stretch/>
        </p:blipFill>
        <p:spPr>
          <a:xfrm>
            <a:off x="6256859" y="908992"/>
            <a:ext cx="2648371" cy="2795114"/>
          </a:xfrm>
          <a:prstGeom prst="rect">
            <a:avLst/>
          </a:prstGeom>
          <a:noFill/>
          <a:ln>
            <a:noFill/>
          </a:ln>
        </p:spPr>
      </p:pic>
      <p:sp>
        <p:nvSpPr>
          <p:cNvPr id="362" name="Google Shape;362;p44"/>
          <p:cNvSpPr/>
          <p:nvPr/>
        </p:nvSpPr>
        <p:spPr>
          <a:xfrm>
            <a:off x="378068" y="4633546"/>
            <a:ext cx="11438793" cy="1844256"/>
          </a:xfrm>
          <a:prstGeom prst="rect">
            <a:avLst/>
          </a:prstGeom>
          <a:solidFill>
            <a:srgbClr val="3F3F3F"/>
          </a:solidFill>
          <a:ln cap="sq" cmpd="thinThick" w="127000">
            <a:solidFill>
              <a:srgbClr val="3F3F3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alibri"/>
              <a:ea typeface="Calibri"/>
              <a:cs typeface="Calibri"/>
              <a:sym typeface="Calibri"/>
            </a:endParaRPr>
          </a:p>
        </p:txBody>
      </p:sp>
      <p:cxnSp>
        <p:nvCxnSpPr>
          <p:cNvPr id="363" name="Google Shape;363;p44"/>
          <p:cNvCxnSpPr/>
          <p:nvPr/>
        </p:nvCxnSpPr>
        <p:spPr>
          <a:xfrm>
            <a:off x="2209800" y="5738691"/>
            <a:ext cx="7772400" cy="0"/>
          </a:xfrm>
          <a:prstGeom prst="straightConnector1">
            <a:avLst/>
          </a:prstGeom>
          <a:noFill/>
          <a:ln cap="flat" cmpd="sng" w="22225">
            <a:solidFill>
              <a:srgbClr val="D8D8D8"/>
            </a:solidFill>
            <a:prstDash val="solid"/>
            <a:miter lim="800000"/>
            <a:headEnd len="sm" w="sm" type="none"/>
            <a:tailEnd len="sm" w="sm" type="none"/>
          </a:ln>
        </p:spPr>
      </p:cxnSp>
      <p:cxnSp>
        <p:nvCxnSpPr>
          <p:cNvPr id="364" name="Google Shape;364;p44"/>
          <p:cNvCxnSpPr/>
          <p:nvPr/>
        </p:nvCxnSpPr>
        <p:spPr>
          <a:xfrm>
            <a:off x="3129276" y="477749"/>
            <a:ext cx="0" cy="3657600"/>
          </a:xfrm>
          <a:prstGeom prst="straightConnector1">
            <a:avLst/>
          </a:prstGeom>
          <a:noFill/>
          <a:ln cap="flat" cmpd="dbl" w="101600">
            <a:solidFill>
              <a:srgbClr val="595959"/>
            </a:solidFill>
            <a:prstDash val="solid"/>
            <a:miter lim="800000"/>
            <a:headEnd len="sm" w="sm" type="none"/>
            <a:tailEnd len="sm" w="sm" type="none"/>
          </a:ln>
        </p:spPr>
      </p:cxnSp>
      <p:pic>
        <p:nvPicPr>
          <p:cNvPr descr="A close up of a plant&#10;&#10;Description generated with very high confidence" id="365" name="Google Shape;365;p44"/>
          <p:cNvPicPr preferRelativeResize="0"/>
          <p:nvPr/>
        </p:nvPicPr>
        <p:blipFill rotWithShape="1">
          <a:blip r:embed="rId4">
            <a:alphaModFix/>
          </a:blip>
          <a:srcRect b="0" l="0" r="0" t="0"/>
          <a:stretch/>
        </p:blipFill>
        <p:spPr>
          <a:xfrm>
            <a:off x="320041" y="976813"/>
            <a:ext cx="2659472" cy="2659472"/>
          </a:xfrm>
          <a:prstGeom prst="rect">
            <a:avLst/>
          </a:prstGeom>
          <a:noFill/>
          <a:ln>
            <a:noFill/>
          </a:ln>
        </p:spPr>
      </p:pic>
      <p:pic>
        <p:nvPicPr>
          <p:cNvPr id="366" name="Google Shape;366;p44"/>
          <p:cNvPicPr preferRelativeResize="0"/>
          <p:nvPr>
            <p:ph idx="1" type="body"/>
          </p:nvPr>
        </p:nvPicPr>
        <p:blipFill rotWithShape="1">
          <a:blip r:embed="rId5">
            <a:alphaModFix/>
          </a:blip>
          <a:srcRect b="0" l="0" r="0" t="0"/>
          <a:stretch/>
        </p:blipFill>
        <p:spPr>
          <a:xfrm>
            <a:off x="3290143" y="909886"/>
            <a:ext cx="2646677" cy="2793326"/>
          </a:xfrm>
          <a:prstGeom prst="rect">
            <a:avLst/>
          </a:prstGeom>
          <a:noFill/>
          <a:ln>
            <a:noFill/>
          </a:ln>
        </p:spPr>
      </p:pic>
      <p:cxnSp>
        <p:nvCxnSpPr>
          <p:cNvPr id="367" name="Google Shape;367;p44"/>
          <p:cNvCxnSpPr/>
          <p:nvPr/>
        </p:nvCxnSpPr>
        <p:spPr>
          <a:xfrm>
            <a:off x="9066096" y="477749"/>
            <a:ext cx="0" cy="3657600"/>
          </a:xfrm>
          <a:prstGeom prst="straightConnector1">
            <a:avLst/>
          </a:prstGeom>
          <a:noFill/>
          <a:ln cap="flat" cmpd="dbl" w="101600">
            <a:solidFill>
              <a:srgbClr val="595959"/>
            </a:solidFill>
            <a:prstDash val="solid"/>
            <a:miter lim="800000"/>
            <a:headEnd len="sm" w="sm" type="none"/>
            <a:tailEnd len="sm" w="sm" type="none"/>
          </a:ln>
        </p:spPr>
      </p:cxnSp>
      <p:pic>
        <p:nvPicPr>
          <p:cNvPr id="368" name="Google Shape;368;p44"/>
          <p:cNvPicPr preferRelativeResize="0"/>
          <p:nvPr/>
        </p:nvPicPr>
        <p:blipFill rotWithShape="1">
          <a:blip r:embed="rId6">
            <a:alphaModFix/>
          </a:blip>
          <a:srcRect b="0" l="0" r="0" t="0"/>
          <a:stretch/>
        </p:blipFill>
        <p:spPr>
          <a:xfrm>
            <a:off x="9225269" y="1004677"/>
            <a:ext cx="2648372" cy="2648372"/>
          </a:xfrm>
          <a:prstGeom prst="rect">
            <a:avLst/>
          </a:prstGeom>
          <a:noFill/>
          <a:ln>
            <a:noFill/>
          </a:ln>
        </p:spPr>
      </p:pic>
      <p:cxnSp>
        <p:nvCxnSpPr>
          <p:cNvPr id="369" name="Google Shape;369;p44"/>
          <p:cNvCxnSpPr/>
          <p:nvPr/>
        </p:nvCxnSpPr>
        <p:spPr>
          <a:xfrm>
            <a:off x="6097686" y="477749"/>
            <a:ext cx="0" cy="3657600"/>
          </a:xfrm>
          <a:prstGeom prst="straightConnector1">
            <a:avLst/>
          </a:prstGeom>
          <a:noFill/>
          <a:ln cap="flat" cmpd="dbl" w="101600">
            <a:solidFill>
              <a:srgbClr val="595959"/>
            </a:solidFill>
            <a:prstDash val="solid"/>
            <a:miter lim="800000"/>
            <a:headEnd len="sm" w="sm" type="none"/>
            <a:tailEnd len="sm" w="sm" type="none"/>
          </a:ln>
        </p:spPr>
      </p:cxnSp>
      <p:sp>
        <p:nvSpPr>
          <p:cNvPr id="370" name="Google Shape;370;p44"/>
          <p:cNvSpPr txBox="1"/>
          <p:nvPr/>
        </p:nvSpPr>
        <p:spPr>
          <a:xfrm flipH="1" rot="10800000">
            <a:off x="174816" y="4026885"/>
            <a:ext cx="12017183" cy="2598503"/>
          </a:xfrm>
          <a:prstGeom prst="rect">
            <a:avLst/>
          </a:prstGeom>
          <a:solidFill>
            <a:schemeClr val="lt1"/>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alibri"/>
              <a:ea typeface="Calibri"/>
              <a:cs typeface="Calibri"/>
              <a:sym typeface="Calibri"/>
            </a:endParaRPr>
          </a:p>
        </p:txBody>
      </p:sp>
      <p:pic>
        <p:nvPicPr>
          <p:cNvPr id="371" name="Google Shape;371;p44"/>
          <p:cNvPicPr preferRelativeResize="0"/>
          <p:nvPr/>
        </p:nvPicPr>
        <p:blipFill rotWithShape="1">
          <a:blip r:embed="rId7">
            <a:alphaModFix/>
          </a:blip>
          <a:srcRect b="0" l="0" r="0" t="0"/>
          <a:stretch/>
        </p:blipFill>
        <p:spPr>
          <a:xfrm>
            <a:off x="0" y="5503692"/>
            <a:ext cx="12192000" cy="1222644"/>
          </a:xfrm>
          <a:prstGeom prst="rect">
            <a:avLst/>
          </a:prstGeom>
          <a:noFill/>
          <a:ln>
            <a:noFill/>
          </a:ln>
        </p:spPr>
      </p:pic>
      <p:sp>
        <p:nvSpPr>
          <p:cNvPr id="372" name="Google Shape;372;p44"/>
          <p:cNvSpPr txBox="1"/>
          <p:nvPr/>
        </p:nvSpPr>
        <p:spPr>
          <a:xfrm>
            <a:off x="651980" y="4492456"/>
            <a:ext cx="10888040" cy="1015663"/>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lang="en-GB" sz="2000">
                <a:solidFill>
                  <a:schemeClr val="dk1"/>
                </a:solidFill>
                <a:latin typeface="Carme"/>
                <a:ea typeface="Carme"/>
                <a:cs typeface="Carme"/>
                <a:sym typeface="Carme"/>
              </a:rPr>
              <a:t>TREE PROPS – for adding 3D affect and projection mapping opportunities </a:t>
            </a:r>
            <a:endParaRPr/>
          </a:p>
          <a:p>
            <a:pPr indent="0" lvl="0" marL="0" marR="0" rtl="0" algn="ctr">
              <a:spcBef>
                <a:spcPts val="0"/>
              </a:spcBef>
              <a:spcAft>
                <a:spcPts val="0"/>
              </a:spcAft>
              <a:buNone/>
            </a:pPr>
            <a:r>
              <a:rPr lang="en-GB" sz="2000">
                <a:solidFill>
                  <a:schemeClr val="dk1"/>
                </a:solidFill>
                <a:latin typeface="Carme"/>
                <a:ea typeface="Carme"/>
                <a:cs typeface="Carme"/>
                <a:sym typeface="Carme"/>
              </a:rPr>
              <a:t>We have access to a large catalogue of props and would like to spend time choosing the most suitable props with you.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6" name="Shape 376"/>
        <p:cNvGrpSpPr/>
        <p:nvPr/>
      </p:nvGrpSpPr>
      <p:grpSpPr>
        <a:xfrm>
          <a:off x="0" y="0"/>
          <a:ext cx="0" cy="0"/>
          <a:chOff x="0" y="0"/>
          <a:chExt cx="0" cy="0"/>
        </a:xfrm>
      </p:grpSpPr>
      <p:sp>
        <p:nvSpPr>
          <p:cNvPr id="377" name="Google Shape;377;p45"/>
          <p:cNvSpPr txBox="1"/>
          <p:nvPr/>
        </p:nvSpPr>
        <p:spPr>
          <a:xfrm>
            <a:off x="2690938" y="247012"/>
            <a:ext cx="6548342" cy="52322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2800">
                <a:solidFill>
                  <a:srgbClr val="292929"/>
                </a:solidFill>
                <a:latin typeface="Calibri"/>
                <a:ea typeface="Calibri"/>
                <a:cs typeface="Calibri"/>
                <a:sym typeface="Calibri"/>
              </a:rPr>
              <a:t>PEG DAN SKI SET BUILD PROPOSAL BUDGET</a:t>
            </a:r>
            <a:endParaRPr/>
          </a:p>
        </p:txBody>
      </p:sp>
      <p:graphicFrame>
        <p:nvGraphicFramePr>
          <p:cNvPr id="378" name="Google Shape;378;p45"/>
          <p:cNvGraphicFramePr/>
          <p:nvPr/>
        </p:nvGraphicFramePr>
        <p:xfrm>
          <a:off x="3769895" y="1119944"/>
          <a:ext cx="3000000" cy="3000000"/>
        </p:xfrm>
        <a:graphic>
          <a:graphicData uri="http://schemas.openxmlformats.org/drawingml/2006/table">
            <a:tbl>
              <a:tblPr bandRow="1" firstRow="1">
                <a:noFill/>
                <a:tableStyleId>{B636DF8C-33A3-46C8-A3E6-2863C541061D}</a:tableStyleId>
              </a:tblPr>
              <a:tblGrid>
                <a:gridCol w="3129600"/>
                <a:gridCol w="3129600"/>
              </a:tblGrid>
              <a:tr h="347700">
                <a:tc>
                  <a:txBody>
                    <a:bodyPr>
                      <a:noAutofit/>
                    </a:bodyPr>
                    <a:lstStyle/>
                    <a:p>
                      <a:pPr indent="0" lvl="0" marL="0" marR="0" rtl="0" algn="ctr">
                        <a:spcBef>
                          <a:spcPts val="0"/>
                        </a:spcBef>
                        <a:spcAft>
                          <a:spcPts val="0"/>
                        </a:spcAft>
                        <a:buNone/>
                      </a:pPr>
                      <a:r>
                        <a:rPr lang="en-GB" sz="2000" u="none" cap="none" strike="noStrike">
                          <a:latin typeface="Carme"/>
                          <a:ea typeface="Carme"/>
                          <a:cs typeface="Carme"/>
                          <a:sym typeface="Carme"/>
                        </a:rPr>
                        <a:t>ITEM </a:t>
                      </a:r>
                      <a:endParaRPr/>
                    </a:p>
                  </a:txBody>
                  <a:tcPr marT="45725" marB="45725" marR="91450" marL="91450">
                    <a:solidFill>
                      <a:srgbClr val="E7729E"/>
                    </a:solidFill>
                  </a:tcPr>
                </a:tc>
                <a:tc>
                  <a:txBody>
                    <a:bodyPr>
                      <a:noAutofit/>
                    </a:bodyPr>
                    <a:lstStyle/>
                    <a:p>
                      <a:pPr indent="0" lvl="0" marL="0" marR="0" rtl="0" algn="ctr">
                        <a:spcBef>
                          <a:spcPts val="0"/>
                        </a:spcBef>
                        <a:spcAft>
                          <a:spcPts val="0"/>
                        </a:spcAft>
                        <a:buNone/>
                      </a:pPr>
                      <a:r>
                        <a:rPr lang="en-GB" sz="2000" u="none" cap="none" strike="noStrike">
                          <a:latin typeface="Carme"/>
                          <a:ea typeface="Carme"/>
                          <a:cs typeface="Carme"/>
                          <a:sym typeface="Carme"/>
                        </a:rPr>
                        <a:t>BUDGET</a:t>
                      </a:r>
                      <a:endParaRPr/>
                    </a:p>
                  </a:txBody>
                  <a:tcPr marT="45725" marB="45725" marR="91450" marL="91450">
                    <a:solidFill>
                      <a:srgbClr val="E7729E"/>
                    </a:solidFill>
                  </a:tcPr>
                </a:tc>
              </a:tr>
              <a:tr h="240725">
                <a:tc>
                  <a:txBody>
                    <a:bodyPr>
                      <a:noAutofit/>
                    </a:bodyPr>
                    <a:lstStyle/>
                    <a:p>
                      <a:pPr indent="0" lvl="0" marL="0" marR="0" rtl="0" algn="l">
                        <a:spcBef>
                          <a:spcPts val="0"/>
                        </a:spcBef>
                        <a:spcAft>
                          <a:spcPts val="0"/>
                        </a:spcAft>
                        <a:buNone/>
                      </a:pPr>
                      <a:r>
                        <a:rPr lang="en-GB" sz="1200" u="none" cap="none" strike="noStrike">
                          <a:latin typeface="Carme"/>
                          <a:ea typeface="Carme"/>
                          <a:cs typeface="Carme"/>
                          <a:sym typeface="Carme"/>
                        </a:rPr>
                        <a:t>PEG</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2000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Headbox Solutions</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2000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Design concept </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300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Technical drawings </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300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Façade build (materials and labour) </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6000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Waste removal from Roundhouse</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300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Window light box/ LCD screen</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600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Architectural lighting </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300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Props</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800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Backdrop</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800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Insurance </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600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Project Manager </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1000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Get in/ Get out</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1500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Site visits</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400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Expenses</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500</a:t>
                      </a:r>
                      <a:endParaRPr/>
                    </a:p>
                  </a:txBody>
                  <a:tcPr marT="45725" marB="45725" marR="91450" marL="91450">
                    <a:solidFill>
                      <a:srgbClr val="F9D84B"/>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Haulage</a:t>
                      </a:r>
                      <a:endParaRPr/>
                    </a:p>
                  </a:txBody>
                  <a:tcPr marT="45725" marB="45725" marR="91450" marL="91450">
                    <a:solidFill>
                      <a:schemeClr val="lt1"/>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600</a:t>
                      </a:r>
                      <a:endParaRPr/>
                    </a:p>
                  </a:txBody>
                  <a:tcPr marT="45725" marB="45725" marR="91450" marL="91450">
                    <a:solidFill>
                      <a:schemeClr val="lt1"/>
                    </a:solidFill>
                  </a:tcPr>
                </a:tc>
              </a:tr>
              <a:tr h="240725">
                <a:tc>
                  <a:txBody>
                    <a:bodyPr>
                      <a:noAutofit/>
                    </a:bodyPr>
                    <a:lstStyle/>
                    <a:p>
                      <a:pPr indent="0" lvl="0" marL="0" marR="0" rtl="0" algn="l">
                        <a:spcBef>
                          <a:spcPts val="0"/>
                        </a:spcBef>
                        <a:spcAft>
                          <a:spcPts val="0"/>
                        </a:spcAft>
                        <a:buNone/>
                      </a:pPr>
                      <a:r>
                        <a:rPr lang="en-GB" sz="1200">
                          <a:latin typeface="Carme"/>
                          <a:ea typeface="Carme"/>
                          <a:cs typeface="Carme"/>
                          <a:sym typeface="Carme"/>
                        </a:rPr>
                        <a:t>Contingency </a:t>
                      </a:r>
                      <a:endParaRPr/>
                    </a:p>
                  </a:txBody>
                  <a:tcPr marT="45725" marB="45725" marR="91450" marL="91450">
                    <a:solidFill>
                      <a:srgbClr val="F9D84B"/>
                    </a:solidFill>
                  </a:tcPr>
                </a:tc>
                <a:tc>
                  <a:txBody>
                    <a:bodyPr>
                      <a:noAutofit/>
                    </a:bodyPr>
                    <a:lstStyle/>
                    <a:p>
                      <a:pPr indent="0" lvl="0" marL="0" marR="0" rtl="0" algn="l">
                        <a:spcBef>
                          <a:spcPts val="0"/>
                        </a:spcBef>
                        <a:spcAft>
                          <a:spcPts val="0"/>
                        </a:spcAft>
                        <a:buNone/>
                      </a:pPr>
                      <a:r>
                        <a:rPr lang="en-GB" sz="1200">
                          <a:latin typeface="Carme"/>
                          <a:ea typeface="Carme"/>
                          <a:cs typeface="Carme"/>
                          <a:sym typeface="Carme"/>
                        </a:rPr>
                        <a:t>1500</a:t>
                      </a:r>
                      <a:endParaRPr/>
                    </a:p>
                  </a:txBody>
                  <a:tcPr marT="45725" marB="45725" marR="91450" marL="91450">
                    <a:solidFill>
                      <a:srgbClr val="F9D84B"/>
                    </a:solidFill>
                  </a:tcPr>
                </a:tc>
              </a:tr>
              <a:tr h="294225">
                <a:tc>
                  <a:txBody>
                    <a:bodyPr>
                      <a:noAutofit/>
                    </a:bodyPr>
                    <a:lstStyle/>
                    <a:p>
                      <a:pPr indent="0" lvl="0" marL="0" marR="0" rtl="0" algn="l">
                        <a:spcBef>
                          <a:spcPts val="0"/>
                        </a:spcBef>
                        <a:spcAft>
                          <a:spcPts val="0"/>
                        </a:spcAft>
                        <a:buNone/>
                      </a:pPr>
                      <a:r>
                        <a:rPr b="1" lang="en-GB" sz="1600">
                          <a:latin typeface="Carme"/>
                          <a:ea typeface="Carme"/>
                          <a:cs typeface="Carme"/>
                          <a:sym typeface="Carme"/>
                        </a:rPr>
                        <a:t>TOTAL</a:t>
                      </a:r>
                      <a:endParaRPr/>
                    </a:p>
                  </a:txBody>
                  <a:tcPr marT="45725" marB="45725" marR="91450" marL="91450">
                    <a:solidFill>
                      <a:srgbClr val="E7729E"/>
                    </a:solidFill>
                  </a:tcPr>
                </a:tc>
                <a:tc>
                  <a:txBody>
                    <a:bodyPr>
                      <a:noAutofit/>
                    </a:bodyPr>
                    <a:lstStyle/>
                    <a:p>
                      <a:pPr indent="0" lvl="0" marL="0" marR="0" rtl="0" algn="l">
                        <a:spcBef>
                          <a:spcPts val="0"/>
                        </a:spcBef>
                        <a:spcAft>
                          <a:spcPts val="0"/>
                        </a:spcAft>
                        <a:buNone/>
                      </a:pPr>
                      <a:r>
                        <a:rPr b="1" lang="en-GB" sz="1600">
                          <a:latin typeface="Carme"/>
                          <a:ea typeface="Carme"/>
                          <a:cs typeface="Carme"/>
                          <a:sym typeface="Carme"/>
                        </a:rPr>
                        <a:t>19500</a:t>
                      </a:r>
                      <a:endParaRPr/>
                    </a:p>
                  </a:txBody>
                  <a:tcPr marT="45725" marB="45725" marR="91450" marL="91450">
                    <a:solidFill>
                      <a:srgbClr val="E7729E"/>
                    </a:solidFill>
                  </a:tcPr>
                </a:tc>
              </a:tr>
            </a:tbl>
          </a:graphicData>
        </a:graphic>
      </p:graphicFrame>
      <p:pic>
        <p:nvPicPr>
          <p:cNvPr id="379" name="Google Shape;379;p45"/>
          <p:cNvPicPr preferRelativeResize="0"/>
          <p:nvPr/>
        </p:nvPicPr>
        <p:blipFill rotWithShape="1">
          <a:blip r:embed="rId3">
            <a:alphaModFix/>
          </a:blip>
          <a:srcRect b="0" l="0" r="0" t="0"/>
          <a:stretch/>
        </p:blipFill>
        <p:spPr>
          <a:xfrm>
            <a:off x="10631729" y="5301056"/>
            <a:ext cx="1391205" cy="1556944"/>
          </a:xfrm>
          <a:prstGeom prst="rect">
            <a:avLst/>
          </a:prstGeom>
          <a:noFill/>
          <a:ln>
            <a:noFill/>
          </a:ln>
        </p:spPr>
      </p:pic>
      <p:pic>
        <p:nvPicPr>
          <p:cNvPr id="380" name="Google Shape;380;p45"/>
          <p:cNvPicPr preferRelativeResize="0"/>
          <p:nvPr/>
        </p:nvPicPr>
        <p:blipFill rotWithShape="1">
          <a:blip r:embed="rId4">
            <a:alphaModFix/>
          </a:blip>
          <a:srcRect b="0" l="0" r="0" t="0"/>
          <a:stretch/>
        </p:blipFill>
        <p:spPr>
          <a:xfrm>
            <a:off x="0" y="-102700"/>
            <a:ext cx="12192000" cy="1222644"/>
          </a:xfrm>
          <a:prstGeom prst="rect">
            <a:avLst/>
          </a:prstGeom>
          <a:noFill/>
          <a:ln>
            <a:noFill/>
          </a:ln>
        </p:spPr>
      </p:pic>
      <p:sp>
        <p:nvSpPr>
          <p:cNvPr id="381" name="Google Shape;381;p45"/>
          <p:cNvSpPr txBox="1"/>
          <p:nvPr/>
        </p:nvSpPr>
        <p:spPr>
          <a:xfrm>
            <a:off x="176464" y="1469656"/>
            <a:ext cx="3433010" cy="2585323"/>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1800">
                <a:solidFill>
                  <a:schemeClr val="dk1"/>
                </a:solidFill>
                <a:latin typeface="Carme"/>
                <a:ea typeface="Carme"/>
                <a:cs typeface="Carme"/>
                <a:sym typeface="Carme"/>
              </a:rPr>
              <a:t>The budget is based on Concept 2 design. We estimate Concept 3 will 22K, and Concept 1 17K. </a:t>
            </a:r>
            <a:endParaRPr/>
          </a:p>
          <a:p>
            <a:pPr indent="0" lvl="0" marL="0" marR="0" rtl="0" algn="l">
              <a:spcBef>
                <a:spcPts val="0"/>
              </a:spcBef>
              <a:spcAft>
                <a:spcPts val="0"/>
              </a:spcAft>
              <a:buNone/>
            </a:pPr>
            <a:r>
              <a:t/>
            </a:r>
            <a:endParaRPr sz="1800">
              <a:solidFill>
                <a:schemeClr val="dk1"/>
              </a:solidFill>
              <a:latin typeface="Carme"/>
              <a:ea typeface="Carme"/>
              <a:cs typeface="Carme"/>
              <a:sym typeface="Carme"/>
            </a:endParaRPr>
          </a:p>
          <a:p>
            <a:pPr indent="0" lvl="0" marL="0" marR="0" rtl="0" algn="l">
              <a:spcBef>
                <a:spcPts val="0"/>
              </a:spcBef>
              <a:spcAft>
                <a:spcPts val="0"/>
              </a:spcAft>
              <a:buNone/>
            </a:pPr>
            <a:r>
              <a:rPr lang="en-GB" sz="1800">
                <a:solidFill>
                  <a:schemeClr val="dk1"/>
                </a:solidFill>
                <a:latin typeface="Carme"/>
                <a:ea typeface="Carme"/>
                <a:cs typeface="Carme"/>
                <a:sym typeface="Carme"/>
              </a:rPr>
              <a:t>Should you wish for elements to be added/ removed please feel free to discuss with us in further detail. </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85" name="Shape 385"/>
        <p:cNvGrpSpPr/>
        <p:nvPr/>
      </p:nvGrpSpPr>
      <p:grpSpPr>
        <a:xfrm>
          <a:off x="0" y="0"/>
          <a:ext cx="0" cy="0"/>
          <a:chOff x="0" y="0"/>
          <a:chExt cx="0" cy="0"/>
        </a:xfrm>
      </p:grpSpPr>
      <p:pic>
        <p:nvPicPr>
          <p:cNvPr id="386" name="Google Shape;386;p46"/>
          <p:cNvPicPr preferRelativeResize="0"/>
          <p:nvPr/>
        </p:nvPicPr>
        <p:blipFill rotWithShape="1">
          <a:blip r:embed="rId3">
            <a:alphaModFix/>
          </a:blip>
          <a:srcRect b="0" l="0" r="0" t="0"/>
          <a:stretch/>
        </p:blipFill>
        <p:spPr>
          <a:xfrm>
            <a:off x="3609912" y="480060"/>
            <a:ext cx="4972176" cy="5571066"/>
          </a:xfrm>
          <a:prstGeom prst="rect">
            <a:avLst/>
          </a:prstGeom>
          <a:noFill/>
          <a:ln>
            <a:noFill/>
          </a:ln>
        </p:spPr>
      </p:pic>
      <p:sp>
        <p:nvSpPr>
          <p:cNvPr id="387" name="Google Shape;387;p46"/>
          <p:cNvSpPr txBox="1"/>
          <p:nvPr/>
        </p:nvSpPr>
        <p:spPr>
          <a:xfrm>
            <a:off x="3513440" y="5589461"/>
            <a:ext cx="5165120" cy="46166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lang="en-GB" sz="2400">
                <a:solidFill>
                  <a:srgbClr val="292929"/>
                </a:solidFill>
                <a:latin typeface="Carme"/>
                <a:ea typeface="Carme"/>
                <a:cs typeface="Carme"/>
                <a:sym typeface="Carme"/>
              </a:rPr>
              <a:t>INSPIRED BY YOU, CREATED BY US </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04040"/>
        </a:solidFill>
      </p:bgPr>
    </p:bg>
    <p:spTree>
      <p:nvGrpSpPr>
        <p:cNvPr id="391" name="Shape 391"/>
        <p:cNvGrpSpPr/>
        <p:nvPr/>
      </p:nvGrpSpPr>
      <p:grpSpPr>
        <a:xfrm>
          <a:off x="0" y="0"/>
          <a:ext cx="0" cy="0"/>
          <a:chOff x="0" y="0"/>
          <a:chExt cx="0" cy="0"/>
        </a:xfrm>
      </p:grpSpPr>
      <p:sp>
        <p:nvSpPr>
          <p:cNvPr id="392" name="Google Shape;392;p47"/>
          <p:cNvSpPr/>
          <p:nvPr/>
        </p:nvSpPr>
        <p:spPr>
          <a:xfrm>
            <a:off x="0" y="-3324"/>
            <a:ext cx="12192000" cy="6861324"/>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393" name="Google Shape;393;p47"/>
          <p:cNvSpPr/>
          <p:nvPr/>
        </p:nvSpPr>
        <p:spPr>
          <a:xfrm>
            <a:off x="0" y="0"/>
            <a:ext cx="11786754" cy="6858000"/>
          </a:xfrm>
          <a:custGeom>
            <a:rect b="b" l="l" r="r" t="t"/>
            <a:pathLst>
              <a:path extrusionOk="0" h="6858000" w="11786754">
                <a:moveTo>
                  <a:pt x="0" y="0"/>
                </a:moveTo>
                <a:lnTo>
                  <a:pt x="8610600" y="0"/>
                </a:lnTo>
                <a:lnTo>
                  <a:pt x="11786754" y="6858000"/>
                </a:lnTo>
                <a:lnTo>
                  <a:pt x="0" y="6858000"/>
                </a:lnTo>
                <a:close/>
              </a:path>
            </a:pathLst>
          </a:custGeom>
          <a:solidFill>
            <a:schemeClr val="dk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394" name="Google Shape;394;p47"/>
          <p:cNvSpPr/>
          <p:nvPr/>
        </p:nvSpPr>
        <p:spPr>
          <a:xfrm>
            <a:off x="0" y="0"/>
            <a:ext cx="3581400" cy="6858000"/>
          </a:xfrm>
          <a:custGeom>
            <a:rect b="b" l="l" r="r" t="t"/>
            <a:pathLst>
              <a:path extrusionOk="0" h="6858000" w="3581400">
                <a:moveTo>
                  <a:pt x="0" y="0"/>
                </a:moveTo>
                <a:lnTo>
                  <a:pt x="405246" y="0"/>
                </a:lnTo>
                <a:lnTo>
                  <a:pt x="3581400" y="6858000"/>
                </a:lnTo>
                <a:lnTo>
                  <a:pt x="0" y="6858000"/>
                </a:lnTo>
                <a:close/>
              </a:path>
            </a:pathLst>
          </a:custGeom>
          <a:solidFill>
            <a:schemeClr val="dk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395" name="Google Shape;395;p47"/>
          <p:cNvSpPr txBox="1"/>
          <p:nvPr>
            <p:ph type="title"/>
          </p:nvPr>
        </p:nvSpPr>
        <p:spPr>
          <a:xfrm>
            <a:off x="833002" y="365125"/>
            <a:ext cx="10520702" cy="1325563"/>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lt1"/>
              </a:buClr>
              <a:buSzPts val="4400"/>
              <a:buFont typeface="Carme"/>
              <a:buNone/>
            </a:pPr>
            <a:r>
              <a:rPr lang="en-GB">
                <a:latin typeface="Carme"/>
                <a:ea typeface="Carme"/>
                <a:cs typeface="Carme"/>
                <a:sym typeface="Carme"/>
              </a:rPr>
              <a:t>MAKING A PRIORITY LIST</a:t>
            </a:r>
            <a:endParaRPr/>
          </a:p>
        </p:txBody>
      </p:sp>
      <p:grpSp>
        <p:nvGrpSpPr>
          <p:cNvPr id="396" name="Google Shape;396;p47"/>
          <p:cNvGrpSpPr/>
          <p:nvPr/>
        </p:nvGrpSpPr>
        <p:grpSpPr>
          <a:xfrm>
            <a:off x="841280" y="2511082"/>
            <a:ext cx="10509438" cy="3177272"/>
            <a:chOff x="3080" y="488607"/>
            <a:chExt cx="10509438" cy="3177272"/>
          </a:xfrm>
        </p:grpSpPr>
        <p:sp>
          <p:nvSpPr>
            <p:cNvPr id="397" name="Google Shape;397;p47"/>
            <p:cNvSpPr/>
            <p:nvPr/>
          </p:nvSpPr>
          <p:spPr>
            <a:xfrm>
              <a:off x="3080" y="488607"/>
              <a:ext cx="2444055" cy="1466433"/>
            </a:xfrm>
            <a:prstGeom prst="rect">
              <a:avLst/>
            </a:prstGeom>
            <a:solidFill>
              <a:schemeClr val="accent2"/>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p47"/>
            <p:cNvSpPr txBox="1"/>
            <p:nvPr/>
          </p:nvSpPr>
          <p:spPr>
            <a:xfrm>
              <a:off x="3080" y="488607"/>
              <a:ext cx="2444055" cy="1466433"/>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chemeClr val="lt1"/>
                </a:buClr>
                <a:buSzPts val="2300"/>
                <a:buFont typeface="Calibri"/>
                <a:buNone/>
              </a:pPr>
              <a:r>
                <a:rPr lang="en-GB" sz="2300">
                  <a:solidFill>
                    <a:schemeClr val="lt1"/>
                  </a:solidFill>
                  <a:latin typeface="Calibri"/>
                  <a:ea typeface="Calibri"/>
                  <a:cs typeface="Calibri"/>
                  <a:sym typeface="Calibri"/>
                </a:rPr>
                <a:t>What do you need to have? </a:t>
              </a:r>
              <a:endParaRPr sz="2300">
                <a:solidFill>
                  <a:schemeClr val="lt1"/>
                </a:solidFill>
                <a:latin typeface="Calibri"/>
                <a:ea typeface="Calibri"/>
                <a:cs typeface="Calibri"/>
                <a:sym typeface="Calibri"/>
              </a:endParaRPr>
            </a:p>
          </p:txBody>
        </p:sp>
        <p:sp>
          <p:nvSpPr>
            <p:cNvPr id="399" name="Google Shape;399;p47"/>
            <p:cNvSpPr/>
            <p:nvPr/>
          </p:nvSpPr>
          <p:spPr>
            <a:xfrm>
              <a:off x="2691541" y="488607"/>
              <a:ext cx="2444055" cy="1466433"/>
            </a:xfrm>
            <a:prstGeom prst="rect">
              <a:avLst/>
            </a:prstGeom>
            <a:solidFill>
              <a:srgbClr val="DE7946"/>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47"/>
            <p:cNvSpPr txBox="1"/>
            <p:nvPr/>
          </p:nvSpPr>
          <p:spPr>
            <a:xfrm>
              <a:off x="2691541" y="488607"/>
              <a:ext cx="2444055" cy="1466433"/>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chemeClr val="lt1"/>
                </a:buClr>
                <a:buSzPts val="2300"/>
                <a:buFont typeface="Calibri"/>
                <a:buNone/>
              </a:pPr>
              <a:r>
                <a:rPr lang="en-GB" sz="2300">
                  <a:solidFill>
                    <a:schemeClr val="lt1"/>
                  </a:solidFill>
                  <a:latin typeface="Calibri"/>
                  <a:ea typeface="Calibri"/>
                  <a:cs typeface="Calibri"/>
                  <a:sym typeface="Calibri"/>
                </a:rPr>
                <a:t>Cant go ahead without?</a:t>
              </a:r>
              <a:endParaRPr sz="2300">
                <a:solidFill>
                  <a:schemeClr val="lt1"/>
                </a:solidFill>
                <a:latin typeface="Calibri"/>
                <a:ea typeface="Calibri"/>
                <a:cs typeface="Calibri"/>
                <a:sym typeface="Calibri"/>
              </a:endParaRPr>
            </a:p>
          </p:txBody>
        </p:sp>
        <p:sp>
          <p:nvSpPr>
            <p:cNvPr id="401" name="Google Shape;401;p47"/>
            <p:cNvSpPr/>
            <p:nvPr/>
          </p:nvSpPr>
          <p:spPr>
            <a:xfrm>
              <a:off x="5380002" y="488607"/>
              <a:ext cx="2444055" cy="1466433"/>
            </a:xfrm>
            <a:prstGeom prst="rect">
              <a:avLst/>
            </a:prstGeom>
            <a:solidFill>
              <a:srgbClr val="D07A5B"/>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2" name="Google Shape;402;p47"/>
            <p:cNvSpPr txBox="1"/>
            <p:nvPr/>
          </p:nvSpPr>
          <p:spPr>
            <a:xfrm>
              <a:off x="5380002" y="488607"/>
              <a:ext cx="2444055" cy="1466433"/>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chemeClr val="lt1"/>
                </a:buClr>
                <a:buSzPts val="2300"/>
                <a:buFont typeface="Calibri"/>
                <a:buNone/>
              </a:pPr>
              <a:r>
                <a:rPr lang="en-GB" sz="2300">
                  <a:solidFill>
                    <a:schemeClr val="lt1"/>
                  </a:solidFill>
                  <a:latin typeface="Calibri"/>
                  <a:ea typeface="Calibri"/>
                  <a:cs typeface="Calibri"/>
                  <a:sym typeface="Calibri"/>
                </a:rPr>
                <a:t>What are you selling? </a:t>
              </a:r>
              <a:endParaRPr sz="2300">
                <a:solidFill>
                  <a:schemeClr val="lt1"/>
                </a:solidFill>
                <a:latin typeface="Calibri"/>
                <a:ea typeface="Calibri"/>
                <a:cs typeface="Calibri"/>
                <a:sym typeface="Calibri"/>
              </a:endParaRPr>
            </a:p>
          </p:txBody>
        </p:sp>
        <p:sp>
          <p:nvSpPr>
            <p:cNvPr id="403" name="Google Shape;403;p47"/>
            <p:cNvSpPr/>
            <p:nvPr/>
          </p:nvSpPr>
          <p:spPr>
            <a:xfrm>
              <a:off x="8068463" y="488607"/>
              <a:ext cx="2444055" cy="1466433"/>
            </a:xfrm>
            <a:prstGeom prst="rect">
              <a:avLst/>
            </a:prstGeom>
            <a:solidFill>
              <a:srgbClr val="C47F6E"/>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47"/>
            <p:cNvSpPr txBox="1"/>
            <p:nvPr/>
          </p:nvSpPr>
          <p:spPr>
            <a:xfrm>
              <a:off x="8068463" y="488607"/>
              <a:ext cx="2444055" cy="1466433"/>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chemeClr val="lt1"/>
                </a:buClr>
                <a:buSzPts val="2300"/>
                <a:buFont typeface="Calibri"/>
                <a:buNone/>
              </a:pPr>
              <a:r>
                <a:rPr lang="en-GB" sz="2300">
                  <a:solidFill>
                    <a:schemeClr val="lt1"/>
                  </a:solidFill>
                  <a:latin typeface="Calibri"/>
                  <a:ea typeface="Calibri"/>
                  <a:cs typeface="Calibri"/>
                  <a:sym typeface="Calibri"/>
                </a:rPr>
                <a:t>Knowing your audience. What are their expectations?</a:t>
              </a:r>
              <a:endParaRPr sz="2300">
                <a:solidFill>
                  <a:schemeClr val="lt1"/>
                </a:solidFill>
                <a:latin typeface="Calibri"/>
                <a:ea typeface="Calibri"/>
                <a:cs typeface="Calibri"/>
                <a:sym typeface="Calibri"/>
              </a:endParaRPr>
            </a:p>
          </p:txBody>
        </p:sp>
        <p:sp>
          <p:nvSpPr>
            <p:cNvPr id="405" name="Google Shape;405;p47"/>
            <p:cNvSpPr/>
            <p:nvPr/>
          </p:nvSpPr>
          <p:spPr>
            <a:xfrm>
              <a:off x="1347311" y="2199446"/>
              <a:ext cx="2444055" cy="1466433"/>
            </a:xfrm>
            <a:prstGeom prst="rect">
              <a:avLst/>
            </a:prstGeom>
            <a:solidFill>
              <a:srgbClr val="B88881"/>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47"/>
            <p:cNvSpPr txBox="1"/>
            <p:nvPr/>
          </p:nvSpPr>
          <p:spPr>
            <a:xfrm>
              <a:off x="1347311" y="2199446"/>
              <a:ext cx="2444055" cy="1466433"/>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chemeClr val="lt1"/>
                </a:buClr>
                <a:buSzPts val="2300"/>
                <a:buFont typeface="Calibri"/>
                <a:buNone/>
              </a:pPr>
              <a:r>
                <a:rPr lang="en-GB" sz="2300">
                  <a:solidFill>
                    <a:schemeClr val="lt1"/>
                  </a:solidFill>
                  <a:latin typeface="Calibri"/>
                  <a:ea typeface="Calibri"/>
                  <a:cs typeface="Calibri"/>
                  <a:sym typeface="Calibri"/>
                </a:rPr>
                <a:t>What are they going to pay money for???</a:t>
              </a:r>
              <a:endParaRPr sz="2300">
                <a:solidFill>
                  <a:schemeClr val="lt1"/>
                </a:solidFill>
                <a:latin typeface="Calibri"/>
                <a:ea typeface="Calibri"/>
                <a:cs typeface="Calibri"/>
                <a:sym typeface="Calibri"/>
              </a:endParaRPr>
            </a:p>
          </p:txBody>
        </p:sp>
        <p:sp>
          <p:nvSpPr>
            <p:cNvPr id="407" name="Google Shape;407;p47"/>
            <p:cNvSpPr/>
            <p:nvPr/>
          </p:nvSpPr>
          <p:spPr>
            <a:xfrm>
              <a:off x="4035772" y="2199446"/>
              <a:ext cx="2444055" cy="1466433"/>
            </a:xfrm>
            <a:prstGeom prst="rect">
              <a:avLst/>
            </a:prstGeom>
            <a:solidFill>
              <a:srgbClr val="AD959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8" name="Google Shape;408;p47"/>
            <p:cNvSpPr txBox="1"/>
            <p:nvPr/>
          </p:nvSpPr>
          <p:spPr>
            <a:xfrm>
              <a:off x="4035772" y="2199446"/>
              <a:ext cx="2444055" cy="1466433"/>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chemeClr val="lt1"/>
                </a:buClr>
                <a:buSzPts val="2300"/>
                <a:buFont typeface="Calibri"/>
                <a:buNone/>
              </a:pPr>
              <a:r>
                <a:rPr lang="en-GB" sz="2300">
                  <a:solidFill>
                    <a:schemeClr val="lt1"/>
                  </a:solidFill>
                  <a:latin typeface="Calibri"/>
                  <a:ea typeface="Calibri"/>
                  <a:cs typeface="Calibri"/>
                  <a:sym typeface="Calibri"/>
                </a:rPr>
                <a:t>What do they think they are paying money for?</a:t>
              </a:r>
              <a:endParaRPr sz="2300">
                <a:solidFill>
                  <a:schemeClr val="lt1"/>
                </a:solidFill>
                <a:latin typeface="Calibri"/>
                <a:ea typeface="Calibri"/>
                <a:cs typeface="Calibri"/>
                <a:sym typeface="Calibri"/>
              </a:endParaRPr>
            </a:p>
          </p:txBody>
        </p:sp>
        <p:sp>
          <p:nvSpPr>
            <p:cNvPr id="409" name="Google Shape;409;p47"/>
            <p:cNvSpPr/>
            <p:nvPr/>
          </p:nvSpPr>
          <p:spPr>
            <a:xfrm>
              <a:off x="6724233" y="2199446"/>
              <a:ext cx="2444055" cy="1466433"/>
            </a:xfrm>
            <a:prstGeom prst="rect">
              <a:avLst/>
            </a:prstGeom>
            <a:solidFill>
              <a:srgbClr val="A4A4A4"/>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0" name="Google Shape;410;p47"/>
            <p:cNvSpPr txBox="1"/>
            <p:nvPr/>
          </p:nvSpPr>
          <p:spPr>
            <a:xfrm>
              <a:off x="6724233" y="2199446"/>
              <a:ext cx="2444055" cy="1466433"/>
            </a:xfrm>
            <a:prstGeom prst="rect">
              <a:avLst/>
            </a:prstGeom>
            <a:noFill/>
            <a:ln>
              <a:noFill/>
            </a:ln>
          </p:spPr>
          <p:txBody>
            <a:bodyPr anchorCtr="0" anchor="ctr" bIns="87625" lIns="87625" spcFirstLastPara="1" rIns="87625" wrap="square" tIns="87625">
              <a:noAutofit/>
            </a:bodyPr>
            <a:lstStyle/>
            <a:p>
              <a:pPr indent="0" lvl="0" marL="0" marR="0" rtl="0" algn="ctr">
                <a:lnSpc>
                  <a:spcPct val="90000"/>
                </a:lnSpc>
                <a:spcBef>
                  <a:spcPts val="0"/>
                </a:spcBef>
                <a:spcAft>
                  <a:spcPts val="0"/>
                </a:spcAft>
                <a:buClr>
                  <a:schemeClr val="lt1"/>
                </a:buClr>
                <a:buSzPts val="2300"/>
                <a:buFont typeface="Calibri"/>
                <a:buNone/>
              </a:pPr>
              <a:r>
                <a:rPr lang="en-GB" sz="2300">
                  <a:solidFill>
                    <a:schemeClr val="lt1"/>
                  </a:solidFill>
                  <a:latin typeface="Calibri"/>
                  <a:ea typeface="Calibri"/>
                  <a:cs typeface="Calibri"/>
                  <a:sym typeface="Calibri"/>
                </a:rPr>
                <a:t>Does it all add up?</a:t>
              </a:r>
              <a:endParaRPr sz="2300">
                <a:solidFill>
                  <a:schemeClr val="lt1"/>
                </a:solidFill>
                <a:latin typeface="Calibri"/>
                <a:ea typeface="Calibri"/>
                <a:cs typeface="Calibri"/>
                <a:sym typeface="Calibri"/>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14" name="Shape 414"/>
        <p:cNvGrpSpPr/>
        <p:nvPr/>
      </p:nvGrpSpPr>
      <p:grpSpPr>
        <a:xfrm>
          <a:off x="0" y="0"/>
          <a:ext cx="0" cy="0"/>
          <a:chOff x="0" y="0"/>
          <a:chExt cx="0" cy="0"/>
        </a:xfrm>
      </p:grpSpPr>
      <p:pic>
        <p:nvPicPr>
          <p:cNvPr id="415" name="Google Shape;415;p48"/>
          <p:cNvPicPr preferRelativeResize="0"/>
          <p:nvPr/>
        </p:nvPicPr>
        <p:blipFill rotWithShape="1">
          <a:blip r:embed="rId3">
            <a:alphaModFix/>
          </a:blip>
          <a:srcRect b="2" l="0" r="2" t="13465"/>
          <a:stretch/>
        </p:blipFill>
        <p:spPr>
          <a:xfrm>
            <a:off x="6838122" y="4251960"/>
            <a:ext cx="5353878" cy="2606039"/>
          </a:xfrm>
          <a:prstGeom prst="rect">
            <a:avLst/>
          </a:prstGeom>
          <a:noFill/>
          <a:ln>
            <a:noFill/>
          </a:ln>
        </p:spPr>
      </p:pic>
      <p:pic>
        <p:nvPicPr>
          <p:cNvPr descr="A clock that is on a white surface&#10;&#10;Description generated with high confidence" id="416" name="Google Shape;416;p48"/>
          <p:cNvPicPr preferRelativeResize="0"/>
          <p:nvPr/>
        </p:nvPicPr>
        <p:blipFill rotWithShape="1">
          <a:blip r:embed="rId4">
            <a:alphaModFix/>
          </a:blip>
          <a:srcRect b="3144" l="0" r="1" t="9800"/>
          <a:stretch/>
        </p:blipFill>
        <p:spPr>
          <a:xfrm>
            <a:off x="4818888" y="-479"/>
            <a:ext cx="7373112" cy="4252439"/>
          </a:xfrm>
          <a:prstGeom prst="rect">
            <a:avLst/>
          </a:prstGeom>
          <a:noFill/>
          <a:ln>
            <a:noFill/>
          </a:ln>
        </p:spPr>
      </p:pic>
      <p:sp>
        <p:nvSpPr>
          <p:cNvPr id="417" name="Google Shape;417;p48"/>
          <p:cNvSpPr/>
          <p:nvPr/>
        </p:nvSpPr>
        <p:spPr>
          <a:xfrm>
            <a:off x="0" y="-479"/>
            <a:ext cx="9468701" cy="6858478"/>
          </a:xfrm>
          <a:custGeom>
            <a:rect b="b" l="l" r="r" t="t"/>
            <a:pathLst>
              <a:path extrusionOk="0" h="5829300" w="8078051">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rgbClr val="262626">
              <a:alpha val="69803"/>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418" name="Google Shape;418;p48"/>
          <p:cNvSpPr/>
          <p:nvPr/>
        </p:nvSpPr>
        <p:spPr>
          <a:xfrm>
            <a:off x="-1" y="-479"/>
            <a:ext cx="8078052" cy="6858478"/>
          </a:xfrm>
          <a:custGeom>
            <a:rect b="b" l="l" r="r" t="t"/>
            <a:pathLst>
              <a:path extrusionOk="0" h="6858478" w="8078052">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rgbClr val="2626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419" name="Google Shape;419;p48"/>
          <p:cNvSpPr txBox="1"/>
          <p:nvPr>
            <p:ph type="title"/>
          </p:nvPr>
        </p:nvSpPr>
        <p:spPr>
          <a:xfrm>
            <a:off x="804672" y="2600325"/>
            <a:ext cx="4948428" cy="2651200"/>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lt1"/>
              </a:buClr>
              <a:buSzPts val="5400"/>
              <a:buFont typeface="Calibri"/>
              <a:buNone/>
            </a:pPr>
            <a:r>
              <a:rPr lang="en-GB" sz="5400">
                <a:solidFill>
                  <a:schemeClr val="lt1"/>
                </a:solidFill>
                <a:latin typeface="Calibri"/>
                <a:ea typeface="Calibri"/>
                <a:cs typeface="Calibri"/>
                <a:sym typeface="Calibri"/>
              </a:rPr>
              <a:t>Managing resources and quality against; </a:t>
            </a:r>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dk1"/>
        </a:solidFill>
      </p:bgPr>
    </p:bg>
    <p:spTree>
      <p:nvGrpSpPr>
        <p:cNvPr id="423" name="Shape 423"/>
        <p:cNvGrpSpPr/>
        <p:nvPr/>
      </p:nvGrpSpPr>
      <p:grpSpPr>
        <a:xfrm>
          <a:off x="0" y="0"/>
          <a:ext cx="0" cy="0"/>
          <a:chOff x="0" y="0"/>
          <a:chExt cx="0" cy="0"/>
        </a:xfrm>
      </p:grpSpPr>
      <p:pic>
        <p:nvPicPr>
          <p:cNvPr descr="A waterfall with trees in the background&#10;&#10;Description generated with high confidence" id="424" name="Google Shape;424;p49"/>
          <p:cNvPicPr preferRelativeResize="0"/>
          <p:nvPr/>
        </p:nvPicPr>
        <p:blipFill rotWithShape="1">
          <a:blip r:embed="rId3">
            <a:alphaModFix amt="50000"/>
          </a:blip>
          <a:srcRect b="3817" l="0" r="0" t="11914"/>
          <a:stretch/>
        </p:blipFill>
        <p:spPr>
          <a:xfrm>
            <a:off x="20" y="10"/>
            <a:ext cx="12191980" cy="6857989"/>
          </a:xfrm>
          <a:prstGeom prst="rect">
            <a:avLst/>
          </a:prstGeom>
          <a:noFill/>
          <a:ln>
            <a:noFill/>
          </a:ln>
        </p:spPr>
      </p:pic>
      <p:sp>
        <p:nvSpPr>
          <p:cNvPr id="425" name="Google Shape;425;p49"/>
          <p:cNvSpPr txBox="1"/>
          <p:nvPr>
            <p:ph type="title"/>
          </p:nvPr>
        </p:nvSpPr>
        <p:spPr>
          <a:xfrm>
            <a:off x="1524000" y="1122362"/>
            <a:ext cx="9144000" cy="2900518"/>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rgbClr val="FFFFFF"/>
              </a:buClr>
              <a:buSzPts val="6000"/>
              <a:buFont typeface="Carme"/>
              <a:buNone/>
            </a:pPr>
            <a:r>
              <a:rPr lang="en-GB" sz="6000">
                <a:solidFill>
                  <a:srgbClr val="FFFFFF"/>
                </a:solidFill>
                <a:latin typeface="Carme"/>
                <a:ea typeface="Carme"/>
                <a:cs typeface="Carme"/>
                <a:sym typeface="Carme"/>
              </a:rPr>
              <a:t>INCOME STREAMS</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29" name="Shape 429"/>
        <p:cNvGrpSpPr/>
        <p:nvPr/>
      </p:nvGrpSpPr>
      <p:grpSpPr>
        <a:xfrm>
          <a:off x="0" y="0"/>
          <a:ext cx="0" cy="0"/>
          <a:chOff x="0" y="0"/>
          <a:chExt cx="0" cy="0"/>
        </a:xfrm>
      </p:grpSpPr>
      <p:sp>
        <p:nvSpPr>
          <p:cNvPr id="430" name="Google Shape;430;p50"/>
          <p:cNvSpPr/>
          <p:nvPr/>
        </p:nvSpPr>
        <p:spPr>
          <a:xfrm>
            <a:off x="321564" y="320040"/>
            <a:ext cx="11548872" cy="6217920"/>
          </a:xfrm>
          <a:prstGeom prst="rect">
            <a:avLst/>
          </a:prstGeom>
          <a:solidFill>
            <a:schemeClr val="dk1">
              <a:alpha val="784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cxnSp>
        <p:nvCxnSpPr>
          <p:cNvPr id="431" name="Google Shape;431;p50"/>
          <p:cNvCxnSpPr/>
          <p:nvPr/>
        </p:nvCxnSpPr>
        <p:spPr>
          <a:xfrm>
            <a:off x="4654296" y="2057400"/>
            <a:ext cx="0" cy="2743200"/>
          </a:xfrm>
          <a:prstGeom prst="straightConnector1">
            <a:avLst/>
          </a:prstGeom>
          <a:noFill/>
          <a:ln cap="flat" cmpd="sng" w="19050">
            <a:solidFill>
              <a:srgbClr val="262626"/>
            </a:solidFill>
            <a:prstDash val="solid"/>
            <a:miter lim="800000"/>
            <a:headEnd len="sm" w="sm" type="none"/>
            <a:tailEnd len="sm" w="sm" type="none"/>
          </a:ln>
        </p:spPr>
      </p:cxnSp>
      <p:sp>
        <p:nvSpPr>
          <p:cNvPr id="432" name="Google Shape;432;p50"/>
          <p:cNvSpPr txBox="1"/>
          <p:nvPr>
            <p:ph type="title"/>
          </p:nvPr>
        </p:nvSpPr>
        <p:spPr>
          <a:xfrm>
            <a:off x="838200" y="963877"/>
            <a:ext cx="3494362" cy="4930246"/>
          </a:xfrm>
          <a:prstGeom prst="rect">
            <a:avLst/>
          </a:prstGeom>
          <a:noFill/>
          <a:ln>
            <a:noFill/>
          </a:ln>
        </p:spPr>
        <p:txBody>
          <a:bodyPr anchorCtr="0" anchor="ctr" bIns="45700" lIns="91425" spcFirstLastPara="1" rIns="91425" wrap="square" tIns="45700">
            <a:noAutofit/>
          </a:bodyPr>
          <a:lstStyle/>
          <a:p>
            <a:pPr indent="0" lvl="0" marL="0" rtl="0" algn="r">
              <a:lnSpc>
                <a:spcPct val="90000"/>
              </a:lnSpc>
              <a:spcBef>
                <a:spcPts val="0"/>
              </a:spcBef>
              <a:spcAft>
                <a:spcPts val="0"/>
              </a:spcAft>
              <a:buClr>
                <a:schemeClr val="accent1"/>
              </a:buClr>
              <a:buSzPts val="4400"/>
              <a:buFont typeface="Carme"/>
              <a:buNone/>
            </a:pPr>
            <a:r>
              <a:rPr lang="en-GB">
                <a:solidFill>
                  <a:schemeClr val="accent1"/>
                </a:solidFill>
                <a:latin typeface="Carme"/>
                <a:ea typeface="Carme"/>
                <a:cs typeface="Carme"/>
                <a:sym typeface="Carme"/>
              </a:rPr>
              <a:t>BREAKEVEN POINT</a:t>
            </a:r>
            <a:endParaRPr b="1">
              <a:solidFill>
                <a:schemeClr val="accent1"/>
              </a:solidFill>
              <a:latin typeface="Carme"/>
              <a:ea typeface="Carme"/>
              <a:cs typeface="Carme"/>
              <a:sym typeface="Carme"/>
            </a:endParaRPr>
          </a:p>
        </p:txBody>
      </p:sp>
      <p:sp>
        <p:nvSpPr>
          <p:cNvPr id="433" name="Google Shape;433;p50"/>
          <p:cNvSpPr txBox="1"/>
          <p:nvPr>
            <p:ph idx="1" type="body"/>
          </p:nvPr>
        </p:nvSpPr>
        <p:spPr>
          <a:xfrm>
            <a:off x="4976031" y="963877"/>
            <a:ext cx="6377769" cy="4930246"/>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2400"/>
              <a:buNone/>
            </a:pPr>
            <a:r>
              <a:rPr lang="en-GB" sz="2400"/>
              <a:t> </a:t>
            </a:r>
            <a:endParaRPr/>
          </a:p>
          <a:p>
            <a:pPr indent="0" lvl="0" marL="0" rtl="0" algn="l">
              <a:lnSpc>
                <a:spcPct val="90000"/>
              </a:lnSpc>
              <a:spcBef>
                <a:spcPts val="1000"/>
              </a:spcBef>
              <a:spcAft>
                <a:spcPts val="0"/>
              </a:spcAft>
              <a:buClr>
                <a:schemeClr val="dk1"/>
              </a:buClr>
              <a:buSzPts val="2400"/>
              <a:buNone/>
            </a:pPr>
            <a:r>
              <a:rPr lang="en-GB" sz="2400">
                <a:latin typeface="Carme"/>
                <a:ea typeface="Carme"/>
                <a:cs typeface="Carme"/>
                <a:sym typeface="Carme"/>
              </a:rPr>
              <a:t>‘You beak even when your income matches or exceeds your expenses’</a:t>
            </a:r>
            <a:endParaRPr/>
          </a:p>
          <a:p>
            <a:pPr indent="0" lvl="0" marL="0" rtl="0" algn="l">
              <a:lnSpc>
                <a:spcPct val="90000"/>
              </a:lnSpc>
              <a:spcBef>
                <a:spcPts val="1000"/>
              </a:spcBef>
              <a:spcAft>
                <a:spcPts val="0"/>
              </a:spcAft>
              <a:buClr>
                <a:schemeClr val="dk1"/>
              </a:buClr>
              <a:buSzPts val="2400"/>
              <a:buNone/>
            </a:pPr>
            <a:r>
              <a:t/>
            </a:r>
            <a:endParaRPr sz="2400">
              <a:latin typeface="Carme"/>
              <a:ea typeface="Carme"/>
              <a:cs typeface="Carme"/>
              <a:sym typeface="Carme"/>
            </a:endParaRPr>
          </a:p>
          <a:p>
            <a:pPr indent="0" lvl="0" marL="0" rtl="0" algn="l">
              <a:lnSpc>
                <a:spcPct val="90000"/>
              </a:lnSpc>
              <a:spcBef>
                <a:spcPts val="1000"/>
              </a:spcBef>
              <a:spcAft>
                <a:spcPts val="0"/>
              </a:spcAft>
              <a:buClr>
                <a:schemeClr val="dk1"/>
              </a:buClr>
              <a:buSzPts val="2400"/>
              <a:buNone/>
            </a:pPr>
            <a:r>
              <a:rPr i="1" lang="en-GB" sz="2400">
                <a:latin typeface="Carme"/>
                <a:ea typeface="Carme"/>
                <a:cs typeface="Carme"/>
                <a:sym typeface="Carme"/>
              </a:rPr>
              <a:t>Breakeven against ticket sales</a:t>
            </a:r>
            <a:endParaRPr sz="2400">
              <a:latin typeface="Carme"/>
              <a:ea typeface="Carme"/>
              <a:cs typeface="Carme"/>
              <a:sym typeface="Carme"/>
            </a:endParaRPr>
          </a:p>
          <a:p>
            <a:pPr indent="0" lvl="0" marL="0" rtl="0" algn="l">
              <a:lnSpc>
                <a:spcPct val="90000"/>
              </a:lnSpc>
              <a:spcBef>
                <a:spcPts val="1000"/>
              </a:spcBef>
              <a:spcAft>
                <a:spcPts val="0"/>
              </a:spcAft>
              <a:buClr>
                <a:schemeClr val="dk1"/>
              </a:buClr>
              <a:buSzPts val="2400"/>
              <a:buNone/>
            </a:pPr>
            <a:r>
              <a:rPr b="1" lang="en-GB" sz="2400">
                <a:latin typeface="Carme"/>
                <a:ea typeface="Carme"/>
                <a:cs typeface="Carme"/>
                <a:sym typeface="Carme"/>
              </a:rPr>
              <a:t>Number of units @ breakeven = </a:t>
            </a:r>
            <a:r>
              <a:rPr b="1" i="1" lang="en-GB" sz="2400">
                <a:latin typeface="Carme"/>
                <a:ea typeface="Carme"/>
                <a:cs typeface="Carme"/>
                <a:sym typeface="Carme"/>
              </a:rPr>
              <a:t> </a:t>
            </a:r>
            <a:r>
              <a:rPr b="1" lang="en-GB" sz="2400">
                <a:latin typeface="Carme"/>
                <a:ea typeface="Carme"/>
                <a:cs typeface="Carme"/>
                <a:sym typeface="Carme"/>
              </a:rPr>
              <a:t>total direct costs / by unit sales price</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dk1"/>
        </a:solidFill>
      </p:bgPr>
    </p:bg>
    <p:spTree>
      <p:nvGrpSpPr>
        <p:cNvPr id="437" name="Shape 437"/>
        <p:cNvGrpSpPr/>
        <p:nvPr/>
      </p:nvGrpSpPr>
      <p:grpSpPr>
        <a:xfrm>
          <a:off x="0" y="0"/>
          <a:ext cx="0" cy="0"/>
          <a:chOff x="0" y="0"/>
          <a:chExt cx="0" cy="0"/>
        </a:xfrm>
      </p:grpSpPr>
      <p:pic>
        <p:nvPicPr>
          <p:cNvPr descr="A picture containing text, newspaper&#10;&#10;Description generated with very high confidence" id="438" name="Google Shape;438;p51"/>
          <p:cNvPicPr preferRelativeResize="0"/>
          <p:nvPr/>
        </p:nvPicPr>
        <p:blipFill rotWithShape="1">
          <a:blip r:embed="rId3">
            <a:alphaModFix amt="50000"/>
          </a:blip>
          <a:srcRect b="0" l="0" r="0" t="7786"/>
          <a:stretch/>
        </p:blipFill>
        <p:spPr>
          <a:xfrm>
            <a:off x="-1" y="10"/>
            <a:ext cx="12192000" cy="6857990"/>
          </a:xfrm>
          <a:prstGeom prst="rect">
            <a:avLst/>
          </a:prstGeom>
          <a:noFill/>
          <a:ln>
            <a:noFill/>
          </a:ln>
        </p:spPr>
      </p:pic>
      <p:sp>
        <p:nvSpPr>
          <p:cNvPr id="439" name="Google Shape;439;p51"/>
          <p:cNvSpPr txBox="1"/>
          <p:nvPr>
            <p:ph type="title"/>
          </p:nvPr>
        </p:nvSpPr>
        <p:spPr>
          <a:xfrm>
            <a:off x="1524000" y="1122362"/>
            <a:ext cx="9144000" cy="2900518"/>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rgbClr val="FFFFFF"/>
              </a:buClr>
              <a:buSzPts val="6000"/>
              <a:buFont typeface="Calibri"/>
              <a:buNone/>
            </a:pPr>
            <a:r>
              <a:rPr lang="en-GB" sz="6000">
                <a:solidFill>
                  <a:srgbClr val="FFFFFF"/>
                </a:solidFill>
              </a:rPr>
              <a:t>ADDITIONAL IN/OUT GOINGS</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43" name="Shape 443"/>
        <p:cNvGrpSpPr/>
        <p:nvPr/>
      </p:nvGrpSpPr>
      <p:grpSpPr>
        <a:xfrm>
          <a:off x="0" y="0"/>
          <a:ext cx="0" cy="0"/>
          <a:chOff x="0" y="0"/>
          <a:chExt cx="0" cy="0"/>
        </a:xfrm>
      </p:grpSpPr>
      <p:pic>
        <p:nvPicPr>
          <p:cNvPr descr="A picture containing person, indoor, wall, man&#10;&#10;Description generated with very high confidence" id="444" name="Google Shape;444;p52"/>
          <p:cNvPicPr preferRelativeResize="0"/>
          <p:nvPr/>
        </p:nvPicPr>
        <p:blipFill rotWithShape="1">
          <a:blip r:embed="rId3">
            <a:alphaModFix/>
          </a:blip>
          <a:srcRect b="-2" l="4377" r="12232" t="0"/>
          <a:stretch/>
        </p:blipFill>
        <p:spPr>
          <a:xfrm>
            <a:off x="4636008" y="640082"/>
            <a:ext cx="6916329" cy="5577837"/>
          </a:xfrm>
          <a:prstGeom prst="rect">
            <a:avLst/>
          </a:prstGeom>
          <a:noFill/>
          <a:ln>
            <a:noFill/>
          </a:ln>
        </p:spPr>
      </p:pic>
      <p:sp>
        <p:nvSpPr>
          <p:cNvPr id="445" name="Google Shape;445;p52"/>
          <p:cNvSpPr txBox="1"/>
          <p:nvPr>
            <p:ph type="title"/>
          </p:nvPr>
        </p:nvSpPr>
        <p:spPr>
          <a:xfrm>
            <a:off x="435099" y="640082"/>
            <a:ext cx="3880868" cy="3042402"/>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Carme"/>
              <a:buNone/>
            </a:pPr>
            <a:r>
              <a:rPr lang="en-GB" sz="3600">
                <a:latin typeface="Carme"/>
                <a:ea typeface="Carme"/>
                <a:cs typeface="Carme"/>
                <a:sym typeface="Carme"/>
              </a:rPr>
              <a:t>NOW WE KNOW WHAT IS IN A BUDGET, HOW DO WE FIND THE NUMBERS?</a:t>
            </a:r>
            <a:endParaRPr sz="2400">
              <a:latin typeface="Carme"/>
              <a:ea typeface="Carme"/>
              <a:cs typeface="Carme"/>
              <a:sym typeface="Carme"/>
            </a:endParaRPr>
          </a:p>
        </p:txBody>
      </p:sp>
      <p:sp>
        <p:nvSpPr>
          <p:cNvPr id="446" name="Google Shape;446;p52"/>
          <p:cNvSpPr txBox="1"/>
          <p:nvPr>
            <p:ph idx="1" type="body"/>
          </p:nvPr>
        </p:nvSpPr>
        <p:spPr>
          <a:xfrm>
            <a:off x="435099" y="3665768"/>
            <a:ext cx="3667037" cy="2552151"/>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2800"/>
              <a:buChar char="•"/>
            </a:pPr>
            <a:r>
              <a:rPr lang="en-GB">
                <a:latin typeface="Carme"/>
                <a:ea typeface="Carme"/>
                <a:cs typeface="Carme"/>
                <a:sym typeface="Carme"/>
              </a:rPr>
              <a:t>Infrastructure</a:t>
            </a:r>
            <a:endParaRPr/>
          </a:p>
          <a:p>
            <a:pPr indent="-228600" lvl="0" marL="228600" rtl="0" algn="l">
              <a:lnSpc>
                <a:spcPct val="90000"/>
              </a:lnSpc>
              <a:spcBef>
                <a:spcPts val="1000"/>
              </a:spcBef>
              <a:spcAft>
                <a:spcPts val="0"/>
              </a:spcAft>
              <a:buClr>
                <a:schemeClr val="dk1"/>
              </a:buClr>
              <a:buSzPts val="2800"/>
              <a:buChar char="•"/>
            </a:pPr>
            <a:r>
              <a:rPr lang="en-GB">
                <a:latin typeface="Carme"/>
                <a:ea typeface="Carme"/>
                <a:cs typeface="Carme"/>
                <a:sym typeface="Carme"/>
              </a:rPr>
              <a:t>Crew catering </a:t>
            </a:r>
            <a:endParaRPr/>
          </a:p>
          <a:p>
            <a:pPr indent="-228600" lvl="0" marL="228600" rtl="0" algn="l">
              <a:lnSpc>
                <a:spcPct val="90000"/>
              </a:lnSpc>
              <a:spcBef>
                <a:spcPts val="1000"/>
              </a:spcBef>
              <a:spcAft>
                <a:spcPts val="0"/>
              </a:spcAft>
              <a:buClr>
                <a:schemeClr val="dk1"/>
              </a:buClr>
              <a:buSzPts val="2800"/>
              <a:buChar char="•"/>
            </a:pPr>
            <a:r>
              <a:rPr lang="en-GB">
                <a:latin typeface="Carme"/>
                <a:ea typeface="Carme"/>
                <a:cs typeface="Carme"/>
                <a:sym typeface="Carme"/>
              </a:rPr>
              <a:t>Artists</a:t>
            </a:r>
            <a:endParaRPr/>
          </a:p>
          <a:p>
            <a:pPr indent="-228600" lvl="0" marL="228600" rtl="0" algn="l">
              <a:lnSpc>
                <a:spcPct val="90000"/>
              </a:lnSpc>
              <a:spcBef>
                <a:spcPts val="1000"/>
              </a:spcBef>
              <a:spcAft>
                <a:spcPts val="0"/>
              </a:spcAft>
              <a:buClr>
                <a:schemeClr val="dk1"/>
              </a:buClr>
              <a:buSzPts val="2800"/>
              <a:buChar char="•"/>
            </a:pPr>
            <a:r>
              <a:rPr lang="en-GB">
                <a:latin typeface="Carme"/>
                <a:ea typeface="Carme"/>
                <a:cs typeface="Carme"/>
                <a:sym typeface="Carme"/>
              </a:rPr>
              <a:t>Breakeven </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50" name="Shape 450"/>
        <p:cNvGrpSpPr/>
        <p:nvPr/>
      </p:nvGrpSpPr>
      <p:grpSpPr>
        <a:xfrm>
          <a:off x="0" y="0"/>
          <a:ext cx="0" cy="0"/>
          <a:chOff x="0" y="0"/>
          <a:chExt cx="0" cy="0"/>
        </a:xfrm>
      </p:grpSpPr>
      <p:pic>
        <p:nvPicPr>
          <p:cNvPr descr="A group of people posing for the camera&#10;&#10;Description generated with very high confidence" id="451" name="Google Shape;451;p53"/>
          <p:cNvPicPr preferRelativeResize="0"/>
          <p:nvPr/>
        </p:nvPicPr>
        <p:blipFill rotWithShape="1">
          <a:blip r:embed="rId3">
            <a:alphaModFix/>
          </a:blip>
          <a:srcRect b="2" l="1222" r="34342" t="0"/>
          <a:stretch/>
        </p:blipFill>
        <p:spPr>
          <a:xfrm>
            <a:off x="321628" y="320511"/>
            <a:ext cx="3794760" cy="3930978"/>
          </a:xfrm>
          <a:prstGeom prst="rect">
            <a:avLst/>
          </a:prstGeom>
          <a:noFill/>
          <a:ln>
            <a:noFill/>
          </a:ln>
        </p:spPr>
      </p:pic>
      <p:pic>
        <p:nvPicPr>
          <p:cNvPr descr="A person doing a trick on a stage&#10;&#10;Description generated with high confidence" id="452" name="Google Shape;452;p53"/>
          <p:cNvPicPr preferRelativeResize="0"/>
          <p:nvPr/>
        </p:nvPicPr>
        <p:blipFill rotWithShape="1">
          <a:blip r:embed="rId4">
            <a:alphaModFix/>
          </a:blip>
          <a:srcRect b="2" l="22574" r="12989" t="0"/>
          <a:stretch/>
        </p:blipFill>
        <p:spPr>
          <a:xfrm>
            <a:off x="4198385" y="320511"/>
            <a:ext cx="3794760" cy="3930978"/>
          </a:xfrm>
          <a:prstGeom prst="rect">
            <a:avLst/>
          </a:prstGeom>
          <a:noFill/>
          <a:ln>
            <a:noFill/>
          </a:ln>
        </p:spPr>
      </p:pic>
      <p:pic>
        <p:nvPicPr>
          <p:cNvPr descr="A group of people standing in front of a crowd&#10;&#10;Description generated with high confidence" id="453" name="Google Shape;453;p53"/>
          <p:cNvPicPr preferRelativeResize="0"/>
          <p:nvPr/>
        </p:nvPicPr>
        <p:blipFill rotWithShape="1">
          <a:blip r:embed="rId5">
            <a:alphaModFix/>
          </a:blip>
          <a:srcRect b="2" l="23376" r="12187" t="0"/>
          <a:stretch/>
        </p:blipFill>
        <p:spPr>
          <a:xfrm>
            <a:off x="8075142" y="320511"/>
            <a:ext cx="3794760" cy="3930978"/>
          </a:xfrm>
          <a:prstGeom prst="rect">
            <a:avLst/>
          </a:prstGeom>
          <a:noFill/>
          <a:ln>
            <a:noFill/>
          </a:ln>
        </p:spPr>
      </p:pic>
      <p:cxnSp>
        <p:nvCxnSpPr>
          <p:cNvPr id="454" name="Google Shape;454;p53"/>
          <p:cNvCxnSpPr/>
          <p:nvPr/>
        </p:nvCxnSpPr>
        <p:spPr>
          <a:xfrm>
            <a:off x="975360" y="5778706"/>
            <a:ext cx="10241280" cy="0"/>
          </a:xfrm>
          <a:prstGeom prst="straightConnector1">
            <a:avLst/>
          </a:prstGeom>
          <a:noFill/>
          <a:ln cap="flat" cmpd="sng" w="19050">
            <a:solidFill>
              <a:schemeClr val="accent1"/>
            </a:solidFill>
            <a:prstDash val="solid"/>
            <a:miter lim="800000"/>
            <a:headEnd len="sm" w="sm" type="none"/>
            <a:tailEnd len="sm" w="sm" type="none"/>
          </a:ln>
        </p:spPr>
      </p:cxnSp>
      <p:sp>
        <p:nvSpPr>
          <p:cNvPr id="455" name="Google Shape;455;p53"/>
          <p:cNvSpPr txBox="1"/>
          <p:nvPr>
            <p:ph type="title"/>
          </p:nvPr>
        </p:nvSpPr>
        <p:spPr>
          <a:xfrm>
            <a:off x="642996" y="4571216"/>
            <a:ext cx="10906008" cy="1115415"/>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chemeClr val="dk1"/>
              </a:buClr>
              <a:buSzPts val="6000"/>
              <a:buFont typeface="Carme"/>
              <a:buNone/>
            </a:pPr>
            <a:r>
              <a:rPr lang="en-GB" sz="6000">
                <a:solidFill>
                  <a:schemeClr val="dk1"/>
                </a:solidFill>
                <a:latin typeface="Carme"/>
                <a:ea typeface="Carme"/>
                <a:cs typeface="Carme"/>
                <a:sym typeface="Carme"/>
              </a:rPr>
              <a:t>GAUGING ARTISTS FEES</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59" name="Shape 459"/>
        <p:cNvGrpSpPr/>
        <p:nvPr/>
      </p:nvGrpSpPr>
      <p:grpSpPr>
        <a:xfrm>
          <a:off x="0" y="0"/>
          <a:ext cx="0" cy="0"/>
          <a:chOff x="0" y="0"/>
          <a:chExt cx="0" cy="0"/>
        </a:xfrm>
      </p:grpSpPr>
      <p:pic>
        <p:nvPicPr>
          <p:cNvPr descr="A close up of a blackboard&#10;&#10;Description generated with very high confidence" id="460" name="Google Shape;460;p54"/>
          <p:cNvPicPr preferRelativeResize="0"/>
          <p:nvPr/>
        </p:nvPicPr>
        <p:blipFill rotWithShape="1">
          <a:blip r:embed="rId3">
            <a:alphaModFix/>
          </a:blip>
          <a:srcRect b="0" l="0" r="9091" t="18182"/>
          <a:stretch/>
        </p:blipFill>
        <p:spPr>
          <a:xfrm>
            <a:off x="20" y="10"/>
            <a:ext cx="12191980" cy="6857990"/>
          </a:xfrm>
          <a:prstGeom prst="rect">
            <a:avLst/>
          </a:prstGeom>
          <a:noFill/>
          <a:ln>
            <a:noFill/>
          </a:ln>
        </p:spPr>
      </p:pic>
      <p:sp>
        <p:nvSpPr>
          <p:cNvPr id="461" name="Google Shape;461;p54"/>
          <p:cNvSpPr/>
          <p:nvPr/>
        </p:nvSpPr>
        <p:spPr>
          <a:xfrm>
            <a:off x="336884" y="321176"/>
            <a:ext cx="5735590" cy="5896743"/>
          </a:xfrm>
          <a:prstGeom prst="rect">
            <a:avLst/>
          </a:prstGeom>
          <a:solidFill>
            <a:schemeClr val="lt1">
              <a:alpha val="89803"/>
            </a:schemeClr>
          </a:solidFill>
          <a:ln cap="sq" cmpd="thinThick" w="127000">
            <a:solidFill>
              <a:schemeClr val="lt1"/>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462" name="Google Shape;462;p54"/>
          <p:cNvSpPr txBox="1"/>
          <p:nvPr>
            <p:ph type="title"/>
          </p:nvPr>
        </p:nvSpPr>
        <p:spPr>
          <a:xfrm>
            <a:off x="594805" y="640263"/>
            <a:ext cx="5221266" cy="1344975"/>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4400"/>
              <a:buFont typeface="Carme"/>
              <a:buNone/>
            </a:pPr>
            <a:r>
              <a:rPr lang="en-GB">
                <a:latin typeface="Carme"/>
                <a:ea typeface="Carme"/>
                <a:cs typeface="Carme"/>
                <a:sym typeface="Carme"/>
              </a:rPr>
              <a:t>WORKING OUT THE MATHS</a:t>
            </a:r>
            <a:endParaRPr/>
          </a:p>
        </p:txBody>
      </p:sp>
      <p:sp>
        <p:nvSpPr>
          <p:cNvPr id="463" name="Google Shape;463;p54"/>
          <p:cNvSpPr txBox="1"/>
          <p:nvPr>
            <p:ph idx="1" type="body"/>
          </p:nvPr>
        </p:nvSpPr>
        <p:spPr>
          <a:xfrm>
            <a:off x="594110" y="2690191"/>
            <a:ext cx="5235490" cy="3204582"/>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chemeClr val="dk1"/>
              </a:buClr>
              <a:buSzPts val="3200"/>
              <a:buChar char="•"/>
            </a:pPr>
            <a:r>
              <a:rPr lang="en-GB" sz="3200">
                <a:latin typeface="Carme"/>
                <a:ea typeface="Carme"/>
                <a:cs typeface="Carme"/>
                <a:sym typeface="Carme"/>
              </a:rPr>
              <a:t>Your spreadsheets can do the work so you don’t have to </a:t>
            </a:r>
            <a:endParaRPr/>
          </a:p>
          <a:p>
            <a:pPr indent="0" lvl="0" marL="0" rtl="0" algn="l">
              <a:lnSpc>
                <a:spcPct val="90000"/>
              </a:lnSpc>
              <a:spcBef>
                <a:spcPts val="1000"/>
              </a:spcBef>
              <a:spcAft>
                <a:spcPts val="0"/>
              </a:spcAft>
              <a:buClr>
                <a:schemeClr val="dk1"/>
              </a:buClr>
              <a:buSzPts val="3200"/>
              <a:buNone/>
            </a:pPr>
            <a:r>
              <a:t/>
            </a:r>
            <a:endParaRPr sz="3200">
              <a:latin typeface="Carme"/>
              <a:ea typeface="Carme"/>
              <a:cs typeface="Carme"/>
              <a:sym typeface="Carme"/>
            </a:endParaRPr>
          </a:p>
          <a:p>
            <a:pPr indent="-228600" lvl="0" marL="228600" rtl="0" algn="l">
              <a:lnSpc>
                <a:spcPct val="90000"/>
              </a:lnSpc>
              <a:spcBef>
                <a:spcPts val="1000"/>
              </a:spcBef>
              <a:spcAft>
                <a:spcPts val="0"/>
              </a:spcAft>
              <a:buClr>
                <a:schemeClr val="dk1"/>
              </a:buClr>
              <a:buSzPts val="3200"/>
              <a:buChar char="•"/>
            </a:pPr>
            <a:r>
              <a:rPr lang="en-GB" sz="3200">
                <a:latin typeface="Carme"/>
                <a:ea typeface="Carme"/>
                <a:cs typeface="Carme"/>
                <a:sym typeface="Carme"/>
              </a:rPr>
              <a:t>Set up systems</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67" name="Shape 467"/>
        <p:cNvGrpSpPr/>
        <p:nvPr/>
      </p:nvGrpSpPr>
      <p:grpSpPr>
        <a:xfrm>
          <a:off x="0" y="0"/>
          <a:ext cx="0" cy="0"/>
          <a:chOff x="0" y="0"/>
          <a:chExt cx="0" cy="0"/>
        </a:xfrm>
      </p:grpSpPr>
      <p:pic>
        <p:nvPicPr>
          <p:cNvPr descr="A picture containing indoor&#10;&#10;Description generated with high confidence" id="468" name="Google Shape;468;p55"/>
          <p:cNvPicPr preferRelativeResize="0"/>
          <p:nvPr>
            <p:ph idx="1" type="body"/>
          </p:nvPr>
        </p:nvPicPr>
        <p:blipFill rotWithShape="1">
          <a:blip r:embed="rId3">
            <a:alphaModFix/>
          </a:blip>
          <a:srcRect b="0" l="0" r="0" t="0"/>
          <a:stretch/>
        </p:blipFill>
        <p:spPr>
          <a:xfrm>
            <a:off x="5153822" y="868897"/>
            <a:ext cx="6553545" cy="5128148"/>
          </a:xfrm>
          <a:prstGeom prst="rect">
            <a:avLst/>
          </a:prstGeom>
          <a:noFill/>
          <a:ln>
            <a:noFill/>
          </a:ln>
        </p:spPr>
      </p:pic>
      <p:sp>
        <p:nvSpPr>
          <p:cNvPr id="469" name="Google Shape;469;p55"/>
          <p:cNvSpPr/>
          <p:nvPr/>
        </p:nvSpPr>
        <p:spPr>
          <a:xfrm>
            <a:off x="336884" y="321177"/>
            <a:ext cx="4332307" cy="6179552"/>
          </a:xfrm>
          <a:prstGeom prst="rect">
            <a:avLst/>
          </a:prstGeom>
          <a:solidFill>
            <a:srgbClr val="3F3F3F"/>
          </a:solidFill>
          <a:ln cap="sq" cmpd="thinThick" w="127000">
            <a:solidFill>
              <a:srgbClr val="3F3F3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cxnSp>
        <p:nvCxnSpPr>
          <p:cNvPr id="470" name="Google Shape;470;p55"/>
          <p:cNvCxnSpPr/>
          <p:nvPr/>
        </p:nvCxnSpPr>
        <p:spPr>
          <a:xfrm>
            <a:off x="1191126" y="3910267"/>
            <a:ext cx="2586790" cy="0"/>
          </a:xfrm>
          <a:prstGeom prst="straightConnector1">
            <a:avLst/>
          </a:prstGeom>
          <a:noFill/>
          <a:ln cap="flat" cmpd="sng" w="22225">
            <a:solidFill>
              <a:srgbClr val="D8D8D8"/>
            </a:solidFill>
            <a:prstDash val="solid"/>
            <a:miter lim="800000"/>
            <a:headEnd len="sm" w="sm" type="none"/>
            <a:tailEnd len="sm" w="sm" type="none"/>
          </a:ln>
        </p:spPr>
      </p:cxnSp>
      <p:sp>
        <p:nvSpPr>
          <p:cNvPr id="471" name="Google Shape;471;p55"/>
          <p:cNvSpPr txBox="1"/>
          <p:nvPr>
            <p:ph type="title"/>
          </p:nvPr>
        </p:nvSpPr>
        <p:spPr>
          <a:xfrm>
            <a:off x="674237" y="914400"/>
            <a:ext cx="3657600" cy="2887579"/>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chemeClr val="lt1"/>
              </a:buClr>
              <a:buSzPts val="4400"/>
              <a:buFont typeface="Calibri"/>
              <a:buNone/>
            </a:pPr>
            <a:r>
              <a:rPr lang="en-GB">
                <a:solidFill>
                  <a:schemeClr val="lt1"/>
                </a:solidFill>
                <a:latin typeface="Calibri"/>
                <a:ea typeface="Calibri"/>
                <a:cs typeface="Calibri"/>
                <a:sym typeface="Calibri"/>
              </a:rPr>
              <a:t>HOW CAN YOU KEEP TRACK OF YOUR BUDGET?</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475" name="Shape 475"/>
        <p:cNvGrpSpPr/>
        <p:nvPr/>
      </p:nvGrpSpPr>
      <p:grpSpPr>
        <a:xfrm>
          <a:off x="0" y="0"/>
          <a:ext cx="0" cy="0"/>
          <a:chOff x="0" y="0"/>
          <a:chExt cx="0" cy="0"/>
        </a:xfrm>
      </p:grpSpPr>
      <p:sp>
        <p:nvSpPr>
          <p:cNvPr id="476" name="Google Shape;476;p56"/>
          <p:cNvSpPr/>
          <p:nvPr/>
        </p:nvSpPr>
        <p:spPr>
          <a:xfrm>
            <a:off x="0" y="0"/>
            <a:ext cx="4636008" cy="6858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cxnSp>
        <p:nvCxnSpPr>
          <p:cNvPr id="477" name="Google Shape;477;p56"/>
          <p:cNvCxnSpPr/>
          <p:nvPr/>
        </p:nvCxnSpPr>
        <p:spPr>
          <a:xfrm rot="10800000">
            <a:off x="762000" y="2971800"/>
            <a:ext cx="0" cy="914400"/>
          </a:xfrm>
          <a:prstGeom prst="straightConnector1">
            <a:avLst/>
          </a:prstGeom>
          <a:noFill/>
          <a:ln cap="flat" cmpd="sng" w="19050">
            <a:solidFill>
              <a:srgbClr val="FFFFFF">
                <a:alpha val="80000"/>
              </a:srgbClr>
            </a:solidFill>
            <a:prstDash val="solid"/>
            <a:miter lim="800000"/>
            <a:headEnd len="sm" w="sm" type="none"/>
            <a:tailEnd len="sm" w="sm" type="none"/>
          </a:ln>
        </p:spPr>
      </p:cxnSp>
      <p:sp>
        <p:nvSpPr>
          <p:cNvPr id="478" name="Google Shape;478;p56"/>
          <p:cNvSpPr txBox="1"/>
          <p:nvPr>
            <p:ph type="title"/>
          </p:nvPr>
        </p:nvSpPr>
        <p:spPr>
          <a:xfrm>
            <a:off x="943277" y="712269"/>
            <a:ext cx="3370998" cy="5502264"/>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rgbClr val="FFFFFF"/>
              </a:buClr>
              <a:buSzPts val="4400"/>
              <a:buFont typeface="Carme"/>
              <a:buNone/>
            </a:pPr>
            <a:r>
              <a:rPr lang="en-GB">
                <a:solidFill>
                  <a:srgbClr val="FFFFFF"/>
                </a:solidFill>
                <a:latin typeface="Carme"/>
                <a:ea typeface="Carme"/>
                <a:cs typeface="Carme"/>
                <a:sym typeface="Carme"/>
              </a:rPr>
              <a:t>SOME BUDGET EXAMPLES 	</a:t>
            </a:r>
            <a:endParaRPr/>
          </a:p>
        </p:txBody>
      </p:sp>
      <p:grpSp>
        <p:nvGrpSpPr>
          <p:cNvPr id="479" name="Google Shape;479;p56"/>
          <p:cNvGrpSpPr/>
          <p:nvPr/>
        </p:nvGrpSpPr>
        <p:grpSpPr>
          <a:xfrm>
            <a:off x="5280025" y="645658"/>
            <a:ext cx="6269038" cy="5566684"/>
            <a:chOff x="0" y="2720"/>
            <a:chExt cx="6269038" cy="5566684"/>
          </a:xfrm>
        </p:grpSpPr>
        <p:cxnSp>
          <p:nvCxnSpPr>
            <p:cNvPr id="480" name="Google Shape;480;p56"/>
            <p:cNvCxnSpPr/>
            <p:nvPr/>
          </p:nvCxnSpPr>
          <p:spPr>
            <a:xfrm>
              <a:off x="0" y="2720"/>
              <a:ext cx="6269038" cy="0"/>
            </a:xfrm>
            <a:prstGeom prst="straightConnector1">
              <a:avLst/>
            </a:prstGeom>
            <a:solidFill>
              <a:srgbClr val="4372C3"/>
            </a:solidFill>
            <a:ln cap="flat" cmpd="sng" w="12700">
              <a:solidFill>
                <a:srgbClr val="4372C3"/>
              </a:solidFill>
              <a:prstDash val="solid"/>
              <a:miter lim="800000"/>
              <a:headEnd len="sm" w="sm" type="none"/>
              <a:tailEnd len="sm" w="sm" type="none"/>
            </a:ln>
          </p:spPr>
        </p:cxnSp>
        <p:sp>
          <p:nvSpPr>
            <p:cNvPr id="481" name="Google Shape;481;p56"/>
            <p:cNvSpPr/>
            <p:nvPr/>
          </p:nvSpPr>
          <p:spPr>
            <a:xfrm>
              <a:off x="0" y="2720"/>
              <a:ext cx="6269038" cy="18555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2" name="Google Shape;482;p56"/>
            <p:cNvSpPr txBox="1"/>
            <p:nvPr/>
          </p:nvSpPr>
          <p:spPr>
            <a:xfrm>
              <a:off x="0" y="2720"/>
              <a:ext cx="6269038" cy="1855561"/>
            </a:xfrm>
            <a:prstGeom prst="rect">
              <a:avLst/>
            </a:prstGeom>
            <a:noFill/>
            <a:ln>
              <a:noFill/>
            </a:ln>
          </p:spPr>
          <p:txBody>
            <a:bodyPr anchorCtr="0" anchor="t" bIns="217150" lIns="217150" spcFirstLastPara="1" rIns="217150" wrap="square" tIns="217150">
              <a:noAutofit/>
            </a:bodyPr>
            <a:lstStyle/>
            <a:p>
              <a:pPr indent="0" lvl="0" marL="0" marR="0" rtl="0" algn="l">
                <a:lnSpc>
                  <a:spcPct val="90000"/>
                </a:lnSpc>
                <a:spcBef>
                  <a:spcPts val="0"/>
                </a:spcBef>
                <a:spcAft>
                  <a:spcPts val="0"/>
                </a:spcAft>
                <a:buClr>
                  <a:schemeClr val="dk1"/>
                </a:buClr>
                <a:buSzPts val="5700"/>
                <a:buFont typeface="Calibri"/>
                <a:buNone/>
              </a:pPr>
              <a:r>
                <a:rPr lang="en-GB" sz="5700">
                  <a:solidFill>
                    <a:schemeClr val="dk1"/>
                  </a:solidFill>
                  <a:latin typeface="Calibri"/>
                  <a:ea typeface="Calibri"/>
                  <a:cs typeface="Calibri"/>
                  <a:sym typeface="Calibri"/>
                </a:rPr>
                <a:t>Payment schedule</a:t>
              </a:r>
              <a:endParaRPr sz="5700">
                <a:solidFill>
                  <a:schemeClr val="dk1"/>
                </a:solidFill>
                <a:latin typeface="Calibri"/>
                <a:ea typeface="Calibri"/>
                <a:cs typeface="Calibri"/>
                <a:sym typeface="Calibri"/>
              </a:endParaRPr>
            </a:p>
          </p:txBody>
        </p:sp>
        <p:cxnSp>
          <p:nvCxnSpPr>
            <p:cNvPr id="483" name="Google Shape;483;p56"/>
            <p:cNvCxnSpPr/>
            <p:nvPr/>
          </p:nvCxnSpPr>
          <p:spPr>
            <a:xfrm>
              <a:off x="0" y="1858281"/>
              <a:ext cx="6269038" cy="0"/>
            </a:xfrm>
            <a:prstGeom prst="straightConnector1">
              <a:avLst/>
            </a:prstGeom>
            <a:solidFill>
              <a:srgbClr val="4372C3"/>
            </a:solidFill>
            <a:ln cap="flat" cmpd="sng" w="12700">
              <a:solidFill>
                <a:srgbClr val="4372C3"/>
              </a:solidFill>
              <a:prstDash val="solid"/>
              <a:miter lim="800000"/>
              <a:headEnd len="sm" w="sm" type="none"/>
              <a:tailEnd len="sm" w="sm" type="none"/>
            </a:ln>
          </p:spPr>
        </p:cxnSp>
        <p:sp>
          <p:nvSpPr>
            <p:cNvPr id="484" name="Google Shape;484;p56"/>
            <p:cNvSpPr/>
            <p:nvPr/>
          </p:nvSpPr>
          <p:spPr>
            <a:xfrm>
              <a:off x="0" y="1858281"/>
              <a:ext cx="6269038" cy="18555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5" name="Google Shape;485;p56"/>
            <p:cNvSpPr txBox="1"/>
            <p:nvPr/>
          </p:nvSpPr>
          <p:spPr>
            <a:xfrm>
              <a:off x="0" y="1858281"/>
              <a:ext cx="6269038" cy="1855561"/>
            </a:xfrm>
            <a:prstGeom prst="rect">
              <a:avLst/>
            </a:prstGeom>
            <a:noFill/>
            <a:ln>
              <a:noFill/>
            </a:ln>
          </p:spPr>
          <p:txBody>
            <a:bodyPr anchorCtr="0" anchor="t" bIns="217150" lIns="217150" spcFirstLastPara="1" rIns="217150" wrap="square" tIns="217150">
              <a:noAutofit/>
            </a:bodyPr>
            <a:lstStyle/>
            <a:p>
              <a:pPr indent="0" lvl="0" marL="0" marR="0" rtl="0" algn="l">
                <a:lnSpc>
                  <a:spcPct val="90000"/>
                </a:lnSpc>
                <a:spcBef>
                  <a:spcPts val="0"/>
                </a:spcBef>
                <a:spcAft>
                  <a:spcPts val="0"/>
                </a:spcAft>
                <a:buClr>
                  <a:schemeClr val="dk1"/>
                </a:buClr>
                <a:buSzPts val="5700"/>
                <a:buFont typeface="Calibri"/>
                <a:buNone/>
              </a:pPr>
              <a:r>
                <a:rPr lang="en-GB" sz="5700">
                  <a:solidFill>
                    <a:schemeClr val="dk1"/>
                  </a:solidFill>
                  <a:latin typeface="Calibri"/>
                  <a:ea typeface="Calibri"/>
                  <a:cs typeface="Calibri"/>
                  <a:sym typeface="Calibri"/>
                </a:rPr>
                <a:t>Theatrical overview </a:t>
              </a:r>
              <a:endParaRPr sz="5700">
                <a:solidFill>
                  <a:schemeClr val="dk1"/>
                </a:solidFill>
                <a:latin typeface="Calibri"/>
                <a:ea typeface="Calibri"/>
                <a:cs typeface="Calibri"/>
                <a:sym typeface="Calibri"/>
              </a:endParaRPr>
            </a:p>
          </p:txBody>
        </p:sp>
        <p:cxnSp>
          <p:nvCxnSpPr>
            <p:cNvPr id="486" name="Google Shape;486;p56"/>
            <p:cNvCxnSpPr/>
            <p:nvPr/>
          </p:nvCxnSpPr>
          <p:spPr>
            <a:xfrm>
              <a:off x="0" y="3713843"/>
              <a:ext cx="6269038" cy="0"/>
            </a:xfrm>
            <a:prstGeom prst="straightConnector1">
              <a:avLst/>
            </a:prstGeom>
            <a:solidFill>
              <a:srgbClr val="4372C3"/>
            </a:solidFill>
            <a:ln cap="flat" cmpd="sng" w="12700">
              <a:solidFill>
                <a:srgbClr val="4372C3"/>
              </a:solidFill>
              <a:prstDash val="solid"/>
              <a:miter lim="800000"/>
              <a:headEnd len="sm" w="sm" type="none"/>
              <a:tailEnd len="sm" w="sm" type="none"/>
            </a:ln>
          </p:spPr>
        </p:cxnSp>
        <p:sp>
          <p:nvSpPr>
            <p:cNvPr id="487" name="Google Shape;487;p56"/>
            <p:cNvSpPr/>
            <p:nvPr/>
          </p:nvSpPr>
          <p:spPr>
            <a:xfrm>
              <a:off x="0" y="3713843"/>
              <a:ext cx="6269038" cy="1855561"/>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8" name="Google Shape;488;p56"/>
            <p:cNvSpPr txBox="1"/>
            <p:nvPr/>
          </p:nvSpPr>
          <p:spPr>
            <a:xfrm>
              <a:off x="0" y="3713843"/>
              <a:ext cx="6269038" cy="1855561"/>
            </a:xfrm>
            <a:prstGeom prst="rect">
              <a:avLst/>
            </a:prstGeom>
            <a:noFill/>
            <a:ln>
              <a:noFill/>
            </a:ln>
          </p:spPr>
          <p:txBody>
            <a:bodyPr anchorCtr="0" anchor="t" bIns="217150" lIns="217150" spcFirstLastPara="1" rIns="217150" wrap="square" tIns="217150">
              <a:noAutofit/>
            </a:bodyPr>
            <a:lstStyle/>
            <a:p>
              <a:pPr indent="0" lvl="0" marL="0" marR="0" rtl="0" algn="l">
                <a:lnSpc>
                  <a:spcPct val="90000"/>
                </a:lnSpc>
                <a:spcBef>
                  <a:spcPts val="0"/>
                </a:spcBef>
                <a:spcAft>
                  <a:spcPts val="0"/>
                </a:spcAft>
                <a:buClr>
                  <a:schemeClr val="dk1"/>
                </a:buClr>
                <a:buSzPts val="5700"/>
                <a:buFont typeface="Calibri"/>
                <a:buNone/>
              </a:pPr>
              <a:r>
                <a:rPr lang="en-GB" sz="5700">
                  <a:solidFill>
                    <a:schemeClr val="dk1"/>
                  </a:solidFill>
                  <a:latin typeface="Calibri"/>
                  <a:ea typeface="Calibri"/>
                  <a:cs typeface="Calibri"/>
                  <a:sym typeface="Calibri"/>
                </a:rPr>
                <a:t>Crew party budget </a:t>
              </a:r>
              <a:endParaRPr sz="5700">
                <a:solidFill>
                  <a:schemeClr val="dk1"/>
                </a:solidFill>
                <a:latin typeface="Calibri"/>
                <a:ea typeface="Calibri"/>
                <a:cs typeface="Calibri"/>
                <a:sym typeface="Calibri"/>
              </a:endParaRPr>
            </a:p>
          </p:txBody>
        </p:sp>
      </p:gr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404040"/>
        </a:solidFill>
      </p:bgPr>
    </p:bg>
    <p:spTree>
      <p:nvGrpSpPr>
        <p:cNvPr id="492" name="Shape 492"/>
        <p:cNvGrpSpPr/>
        <p:nvPr/>
      </p:nvGrpSpPr>
      <p:grpSpPr>
        <a:xfrm>
          <a:off x="0" y="0"/>
          <a:ext cx="0" cy="0"/>
          <a:chOff x="0" y="0"/>
          <a:chExt cx="0" cy="0"/>
        </a:xfrm>
      </p:grpSpPr>
      <p:sp>
        <p:nvSpPr>
          <p:cNvPr id="493" name="Google Shape;493;p57"/>
          <p:cNvSpPr/>
          <p:nvPr/>
        </p:nvSpPr>
        <p:spPr>
          <a:xfrm>
            <a:off x="0" y="-3324"/>
            <a:ext cx="12192000" cy="6861324"/>
          </a:xfrm>
          <a:prstGeom prst="rect">
            <a:avLst/>
          </a:prstGeom>
          <a:solidFill>
            <a:srgbClr val="40404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494" name="Google Shape;494;p57"/>
          <p:cNvSpPr/>
          <p:nvPr/>
        </p:nvSpPr>
        <p:spPr>
          <a:xfrm>
            <a:off x="0" y="0"/>
            <a:ext cx="11786754" cy="6858000"/>
          </a:xfrm>
          <a:custGeom>
            <a:rect b="b" l="l" r="r" t="t"/>
            <a:pathLst>
              <a:path extrusionOk="0" h="6858000" w="11786754">
                <a:moveTo>
                  <a:pt x="0" y="0"/>
                </a:moveTo>
                <a:lnTo>
                  <a:pt x="8610600" y="0"/>
                </a:lnTo>
                <a:lnTo>
                  <a:pt x="11786754" y="6858000"/>
                </a:lnTo>
                <a:lnTo>
                  <a:pt x="0" y="6858000"/>
                </a:lnTo>
                <a:close/>
              </a:path>
            </a:pathLst>
          </a:custGeom>
          <a:solidFill>
            <a:schemeClr val="dk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495" name="Google Shape;495;p57"/>
          <p:cNvSpPr/>
          <p:nvPr/>
        </p:nvSpPr>
        <p:spPr>
          <a:xfrm>
            <a:off x="0" y="0"/>
            <a:ext cx="3581400" cy="6858000"/>
          </a:xfrm>
          <a:custGeom>
            <a:rect b="b" l="l" r="r" t="t"/>
            <a:pathLst>
              <a:path extrusionOk="0" h="6858000" w="3581400">
                <a:moveTo>
                  <a:pt x="0" y="0"/>
                </a:moveTo>
                <a:lnTo>
                  <a:pt x="405246" y="0"/>
                </a:lnTo>
                <a:lnTo>
                  <a:pt x="3581400" y="6858000"/>
                </a:lnTo>
                <a:lnTo>
                  <a:pt x="0" y="6858000"/>
                </a:lnTo>
                <a:close/>
              </a:path>
            </a:pathLst>
          </a:custGeom>
          <a:solidFill>
            <a:schemeClr val="dk1">
              <a:alpha val="2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496" name="Google Shape;496;p57"/>
          <p:cNvSpPr txBox="1"/>
          <p:nvPr>
            <p:ph type="title"/>
          </p:nvPr>
        </p:nvSpPr>
        <p:spPr>
          <a:xfrm>
            <a:off x="833002" y="365125"/>
            <a:ext cx="10520702" cy="1325563"/>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lt1"/>
              </a:buClr>
              <a:buSzPts val="4400"/>
              <a:buFont typeface="Carme"/>
              <a:buNone/>
            </a:pPr>
            <a:r>
              <a:rPr lang="en-GB">
                <a:latin typeface="Carme"/>
                <a:ea typeface="Carme"/>
                <a:cs typeface="Carme"/>
                <a:sym typeface="Carme"/>
              </a:rPr>
              <a:t>SUMMARY OF BUDGET PLANNING </a:t>
            </a:r>
            <a:endParaRPr/>
          </a:p>
        </p:txBody>
      </p:sp>
      <p:grpSp>
        <p:nvGrpSpPr>
          <p:cNvPr id="497" name="Google Shape;497;p57"/>
          <p:cNvGrpSpPr/>
          <p:nvPr/>
        </p:nvGrpSpPr>
        <p:grpSpPr>
          <a:xfrm>
            <a:off x="838906" y="3331138"/>
            <a:ext cx="10514187" cy="1537161"/>
            <a:chOff x="706" y="1308663"/>
            <a:chExt cx="10514187" cy="1537161"/>
          </a:xfrm>
        </p:grpSpPr>
        <p:sp>
          <p:nvSpPr>
            <p:cNvPr id="498" name="Google Shape;498;p57"/>
            <p:cNvSpPr/>
            <p:nvPr/>
          </p:nvSpPr>
          <p:spPr>
            <a:xfrm>
              <a:off x="706" y="1308663"/>
              <a:ext cx="3074323" cy="1537161"/>
            </a:xfrm>
            <a:prstGeom prst="rect">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p57"/>
            <p:cNvSpPr txBox="1"/>
            <p:nvPr/>
          </p:nvSpPr>
          <p:spPr>
            <a:xfrm>
              <a:off x="706" y="1308663"/>
              <a:ext cx="3074323" cy="1537161"/>
            </a:xfrm>
            <a:prstGeom prst="rect">
              <a:avLst/>
            </a:prstGeom>
            <a:noFill/>
            <a:ln>
              <a:noFill/>
            </a:ln>
          </p:spPr>
          <p:txBody>
            <a:bodyPr anchorCtr="0" anchor="ctr" bIns="11425" lIns="11425" spcFirstLastPara="1" rIns="11425" wrap="square" tIns="11425">
              <a:noAutofit/>
            </a:bodyPr>
            <a:lstStyle/>
            <a:p>
              <a:pPr indent="0" lvl="0" marL="0" marR="0" rtl="0" algn="ctr">
                <a:lnSpc>
                  <a:spcPct val="90000"/>
                </a:lnSpc>
                <a:spcBef>
                  <a:spcPts val="0"/>
                </a:spcBef>
                <a:spcAft>
                  <a:spcPts val="0"/>
                </a:spcAft>
                <a:buClr>
                  <a:schemeClr val="lt1"/>
                </a:buClr>
                <a:buSzPts val="1800"/>
                <a:buFont typeface="Calibri"/>
                <a:buNone/>
              </a:pPr>
              <a:r>
                <a:rPr lang="en-GB" sz="1800">
                  <a:solidFill>
                    <a:schemeClr val="lt1"/>
                  </a:solidFill>
                  <a:latin typeface="Calibri"/>
                  <a:ea typeface="Calibri"/>
                  <a:cs typeface="Calibri"/>
                  <a:sym typeface="Calibri"/>
                </a:rPr>
                <a:t>Working closely with your budget is crucial </a:t>
              </a:r>
              <a:endParaRPr sz="1800">
                <a:solidFill>
                  <a:schemeClr val="lt1"/>
                </a:solidFill>
                <a:latin typeface="Calibri"/>
                <a:ea typeface="Calibri"/>
                <a:cs typeface="Calibri"/>
                <a:sym typeface="Calibri"/>
              </a:endParaRPr>
            </a:p>
          </p:txBody>
        </p:sp>
        <p:sp>
          <p:nvSpPr>
            <p:cNvPr id="500" name="Google Shape;500;p57"/>
            <p:cNvSpPr/>
            <p:nvPr/>
          </p:nvSpPr>
          <p:spPr>
            <a:xfrm>
              <a:off x="3720638" y="1308663"/>
              <a:ext cx="3074323" cy="1537161"/>
            </a:xfrm>
            <a:prstGeom prst="rect">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1" name="Google Shape;501;p57"/>
            <p:cNvSpPr txBox="1"/>
            <p:nvPr/>
          </p:nvSpPr>
          <p:spPr>
            <a:xfrm>
              <a:off x="3720638" y="1308663"/>
              <a:ext cx="3074323" cy="1537161"/>
            </a:xfrm>
            <a:prstGeom prst="rect">
              <a:avLst/>
            </a:prstGeom>
            <a:noFill/>
            <a:ln>
              <a:noFill/>
            </a:ln>
          </p:spPr>
          <p:txBody>
            <a:bodyPr anchorCtr="0" anchor="ctr" bIns="11425" lIns="11425" spcFirstLastPara="1" rIns="11425" wrap="square" tIns="11425">
              <a:noAutofit/>
            </a:bodyPr>
            <a:lstStyle/>
            <a:p>
              <a:pPr indent="0" lvl="0" marL="0" marR="0" rtl="0" algn="ctr">
                <a:lnSpc>
                  <a:spcPct val="90000"/>
                </a:lnSpc>
                <a:spcBef>
                  <a:spcPts val="0"/>
                </a:spcBef>
                <a:spcAft>
                  <a:spcPts val="0"/>
                </a:spcAft>
                <a:buClr>
                  <a:schemeClr val="lt1"/>
                </a:buClr>
                <a:buSzPts val="1800"/>
                <a:buFont typeface="Calibri"/>
                <a:buNone/>
              </a:pPr>
              <a:r>
                <a:rPr lang="en-GB" sz="1800">
                  <a:solidFill>
                    <a:schemeClr val="lt1"/>
                  </a:solidFill>
                  <a:latin typeface="Calibri"/>
                  <a:ea typeface="Calibri"/>
                  <a:cs typeface="Calibri"/>
                  <a:sym typeface="Calibri"/>
                </a:rPr>
                <a:t>You can pretty much do everything with a spreadsheet</a:t>
              </a:r>
              <a:endParaRPr sz="1800">
                <a:solidFill>
                  <a:schemeClr val="lt1"/>
                </a:solidFill>
                <a:latin typeface="Calibri"/>
                <a:ea typeface="Calibri"/>
                <a:cs typeface="Calibri"/>
                <a:sym typeface="Calibri"/>
              </a:endParaRPr>
            </a:p>
          </p:txBody>
        </p:sp>
        <p:sp>
          <p:nvSpPr>
            <p:cNvPr id="502" name="Google Shape;502;p57"/>
            <p:cNvSpPr/>
            <p:nvPr/>
          </p:nvSpPr>
          <p:spPr>
            <a:xfrm>
              <a:off x="7440570" y="1308663"/>
              <a:ext cx="3074323" cy="1537161"/>
            </a:xfrm>
            <a:prstGeom prst="rect">
              <a:avLst/>
            </a:prstGeom>
            <a:solidFill>
              <a:srgbClr val="4372C3"/>
            </a:solidFill>
            <a:ln cap="flat" cmpd="sng" w="1270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3" name="Google Shape;503;p57"/>
            <p:cNvSpPr txBox="1"/>
            <p:nvPr/>
          </p:nvSpPr>
          <p:spPr>
            <a:xfrm>
              <a:off x="7440570" y="1308663"/>
              <a:ext cx="3074323" cy="1537161"/>
            </a:xfrm>
            <a:prstGeom prst="rect">
              <a:avLst/>
            </a:prstGeom>
            <a:noFill/>
            <a:ln>
              <a:noFill/>
            </a:ln>
          </p:spPr>
          <p:txBody>
            <a:bodyPr anchorCtr="0" anchor="ctr" bIns="11425" lIns="11425" spcFirstLastPara="1" rIns="11425" wrap="square" tIns="11425">
              <a:noAutofit/>
            </a:bodyPr>
            <a:lstStyle/>
            <a:p>
              <a:pPr indent="0" lvl="0" marL="0" marR="0" rtl="0" algn="ctr">
                <a:lnSpc>
                  <a:spcPct val="90000"/>
                </a:lnSpc>
                <a:spcBef>
                  <a:spcPts val="0"/>
                </a:spcBef>
                <a:spcAft>
                  <a:spcPts val="0"/>
                </a:spcAft>
                <a:buClr>
                  <a:schemeClr val="lt1"/>
                </a:buClr>
                <a:buSzPts val="1800"/>
                <a:buFont typeface="Calibri"/>
                <a:buNone/>
              </a:pPr>
              <a:r>
                <a:rPr lang="en-GB" sz="1800">
                  <a:solidFill>
                    <a:schemeClr val="lt1"/>
                  </a:solidFill>
                  <a:latin typeface="Calibri"/>
                  <a:ea typeface="Calibri"/>
                  <a:cs typeface="Calibri"/>
                  <a:sym typeface="Calibri"/>
                </a:rPr>
                <a:t>Understanding and staying true to your 5w’s is crucial, although ability to adapt, problem solve and manage change is the fun life of a festival project manager </a:t>
              </a:r>
              <a:endParaRPr sz="1800">
                <a:solidFill>
                  <a:schemeClr val="lt1"/>
                </a:solidFill>
                <a:latin typeface="Calibri"/>
                <a:ea typeface="Calibri"/>
                <a:cs typeface="Calibri"/>
                <a:sym typeface="Calibri"/>
              </a:endParaRPr>
            </a:p>
          </p:txBody>
        </p:sp>
      </p:gr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07" name="Shape 507"/>
        <p:cNvGrpSpPr/>
        <p:nvPr/>
      </p:nvGrpSpPr>
      <p:grpSpPr>
        <a:xfrm>
          <a:off x="0" y="0"/>
          <a:ext cx="0" cy="0"/>
          <a:chOff x="0" y="0"/>
          <a:chExt cx="0" cy="0"/>
        </a:xfrm>
      </p:grpSpPr>
      <p:pic>
        <p:nvPicPr>
          <p:cNvPr descr="A picture containing person, clothing, sitting&#10;&#10;Description generated with very high confidence" id="508" name="Google Shape;508;p58"/>
          <p:cNvPicPr preferRelativeResize="0"/>
          <p:nvPr/>
        </p:nvPicPr>
        <p:blipFill rotWithShape="1">
          <a:blip r:embed="rId3">
            <a:alphaModFix amt="50000"/>
          </a:blip>
          <a:srcRect b="13216" l="0" r="0" t="2514"/>
          <a:stretch/>
        </p:blipFill>
        <p:spPr>
          <a:xfrm>
            <a:off x="20" y="10"/>
            <a:ext cx="12191980" cy="6857989"/>
          </a:xfrm>
          <a:prstGeom prst="rect">
            <a:avLst/>
          </a:prstGeom>
          <a:noFill/>
          <a:ln>
            <a:noFill/>
          </a:ln>
        </p:spPr>
      </p:pic>
      <p:sp>
        <p:nvSpPr>
          <p:cNvPr id="509" name="Google Shape;509;p58"/>
          <p:cNvSpPr txBox="1"/>
          <p:nvPr>
            <p:ph type="title"/>
          </p:nvPr>
        </p:nvSpPr>
        <p:spPr>
          <a:xfrm>
            <a:off x="1524000" y="1122362"/>
            <a:ext cx="9144000" cy="2900518"/>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rgbClr val="FFFFFF"/>
              </a:buClr>
              <a:buSzPts val="6000"/>
              <a:buFont typeface="Calibri"/>
              <a:buNone/>
            </a:pPr>
            <a:r>
              <a:rPr lang="en-GB" sz="6000">
                <a:solidFill>
                  <a:srgbClr val="FFFFFF"/>
                </a:solidFill>
              </a:rPr>
              <a:t>AAAAAND REST </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513" name="Shape 513"/>
        <p:cNvGrpSpPr/>
        <p:nvPr/>
      </p:nvGrpSpPr>
      <p:grpSpPr>
        <a:xfrm>
          <a:off x="0" y="0"/>
          <a:ext cx="0" cy="0"/>
          <a:chOff x="0" y="0"/>
          <a:chExt cx="0" cy="0"/>
        </a:xfrm>
      </p:grpSpPr>
      <p:sp>
        <p:nvSpPr>
          <p:cNvPr id="514" name="Google Shape;514;p59"/>
          <p:cNvSpPr/>
          <p:nvPr/>
        </p:nvSpPr>
        <p:spPr>
          <a:xfrm>
            <a:off x="0" y="-3324"/>
            <a:ext cx="12192000" cy="68613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sp>
        <p:nvSpPr>
          <p:cNvPr id="515" name="Google Shape;515;p59"/>
          <p:cNvSpPr/>
          <p:nvPr/>
        </p:nvSpPr>
        <p:spPr>
          <a:xfrm>
            <a:off x="321734" y="321733"/>
            <a:ext cx="11573400" cy="6214500"/>
          </a:xfrm>
          <a:prstGeom prst="rect">
            <a:avLst/>
          </a:prstGeom>
          <a:solidFill>
            <a:srgbClr val="3F3F3F"/>
          </a:solidFill>
          <a:ln cap="sq" cmpd="thinThick" w="127000">
            <a:solidFill>
              <a:srgbClr val="3F3F3F"/>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Calibri"/>
              <a:ea typeface="Calibri"/>
              <a:cs typeface="Calibri"/>
              <a:sym typeface="Calibri"/>
            </a:endParaRPr>
          </a:p>
        </p:txBody>
      </p:sp>
      <p:cxnSp>
        <p:nvCxnSpPr>
          <p:cNvPr id="516" name="Google Shape;516;p59"/>
          <p:cNvCxnSpPr/>
          <p:nvPr/>
        </p:nvCxnSpPr>
        <p:spPr>
          <a:xfrm>
            <a:off x="4724400" y="4109417"/>
            <a:ext cx="2743200" cy="0"/>
          </a:xfrm>
          <a:prstGeom prst="straightConnector1">
            <a:avLst/>
          </a:prstGeom>
          <a:noFill/>
          <a:ln cap="flat" cmpd="sng" w="12700">
            <a:solidFill>
              <a:srgbClr val="D8D8D8"/>
            </a:solidFill>
            <a:prstDash val="solid"/>
            <a:miter lim="800000"/>
            <a:headEnd len="sm" w="sm" type="none"/>
            <a:tailEnd len="sm" w="sm" type="none"/>
          </a:ln>
        </p:spPr>
      </p:cxnSp>
      <p:sp>
        <p:nvSpPr>
          <p:cNvPr id="517" name="Google Shape;517;p59"/>
          <p:cNvSpPr txBox="1"/>
          <p:nvPr>
            <p:ph type="title"/>
          </p:nvPr>
        </p:nvSpPr>
        <p:spPr>
          <a:xfrm>
            <a:off x="1524000" y="1122362"/>
            <a:ext cx="9144000" cy="2840100"/>
          </a:xfrm>
          <a:prstGeom prst="rect">
            <a:avLst/>
          </a:prstGeom>
          <a:noFill/>
          <a:ln>
            <a:noFill/>
          </a:ln>
        </p:spPr>
        <p:txBody>
          <a:bodyPr anchorCtr="0" anchor="b" bIns="45700" lIns="91425" spcFirstLastPara="1" rIns="91425" wrap="square" tIns="45700">
            <a:noAutofit/>
          </a:bodyPr>
          <a:lstStyle/>
          <a:p>
            <a:pPr indent="0" lvl="0" marL="0" rtl="0" algn="ctr">
              <a:lnSpc>
                <a:spcPct val="90000"/>
              </a:lnSpc>
              <a:spcBef>
                <a:spcPts val="0"/>
              </a:spcBef>
              <a:spcAft>
                <a:spcPts val="0"/>
              </a:spcAft>
              <a:buClr>
                <a:schemeClr val="lt1"/>
              </a:buClr>
              <a:buSzPts val="5800"/>
              <a:buFont typeface="Carme"/>
              <a:buNone/>
            </a:pPr>
            <a:r>
              <a:rPr lang="en-GB" sz="5800">
                <a:solidFill>
                  <a:schemeClr val="lt1"/>
                </a:solidFill>
                <a:latin typeface="Carme"/>
                <a:ea typeface="Carme"/>
                <a:cs typeface="Carme"/>
                <a:sym typeface="Carme"/>
              </a:rPr>
              <a:t>WELCOME </a:t>
            </a:r>
            <a:r>
              <a:rPr lang="en-GB" sz="5400">
                <a:latin typeface="Carme"/>
                <a:ea typeface="Carme"/>
                <a:cs typeface="Carme"/>
                <a:sym typeface="Carme"/>
              </a:rPr>
              <a:t>DAVINA RAJOOPILLAI</a:t>
            </a:r>
            <a:endParaRPr sz="5800">
              <a:latin typeface="Carme"/>
              <a:ea typeface="Carme"/>
              <a:cs typeface="Carme"/>
              <a:sym typeface="Carme"/>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21" name="Shape 521"/>
        <p:cNvGrpSpPr/>
        <p:nvPr/>
      </p:nvGrpSpPr>
      <p:grpSpPr>
        <a:xfrm>
          <a:off x="0" y="0"/>
          <a:ext cx="0" cy="0"/>
          <a:chOff x="0" y="0"/>
          <a:chExt cx="0" cy="0"/>
        </a:xfrm>
      </p:grpSpPr>
      <p:sp>
        <p:nvSpPr>
          <p:cNvPr id="522" name="Google Shape;522;p60"/>
          <p:cNvSpPr/>
          <p:nvPr/>
        </p:nvSpPr>
        <p:spPr>
          <a:xfrm>
            <a:off x="0" y="0"/>
            <a:ext cx="12192000" cy="6858000"/>
          </a:xfrm>
          <a:prstGeom prst="rect">
            <a:avLst/>
          </a:prstGeom>
          <a:solidFill>
            <a:srgbClr val="F6D430"/>
          </a:solidFill>
          <a:ln cap="flat" cmpd="sng" w="9525">
            <a:solidFill>
              <a:srgbClr val="4A7DBA"/>
            </a:solidFill>
            <a:prstDash val="solid"/>
            <a:round/>
            <a:headEnd len="sm" w="sm" type="none"/>
            <a:tailEnd len="sm" w="sm" type="none"/>
          </a:ln>
          <a:effectLst>
            <a:outerShdw blurRad="40000" rotWithShape="0" dir="5400000" dist="23000">
              <a:srgbClr val="000000">
                <a:alpha val="349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D9BC2A"/>
              </a:solidFill>
              <a:latin typeface="Calibri"/>
              <a:ea typeface="Calibri"/>
              <a:cs typeface="Calibri"/>
              <a:sym typeface="Calibri"/>
            </a:endParaRPr>
          </a:p>
        </p:txBody>
      </p:sp>
      <p:sp>
        <p:nvSpPr>
          <p:cNvPr id="523" name="Google Shape;523;p60"/>
          <p:cNvSpPr txBox="1"/>
          <p:nvPr>
            <p:ph type="title"/>
          </p:nvPr>
        </p:nvSpPr>
        <p:spPr>
          <a:xfrm>
            <a:off x="609600" y="274638"/>
            <a:ext cx="10972800" cy="1143000"/>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chemeClr val="dk1"/>
              </a:buClr>
              <a:buSzPts val="4400"/>
              <a:buFont typeface="Arial"/>
              <a:buNone/>
            </a:pPr>
            <a:r>
              <a:rPr lang="en-GB">
                <a:latin typeface="Arial"/>
                <a:ea typeface="Arial"/>
                <a:cs typeface="Arial"/>
                <a:sym typeface="Arial"/>
              </a:rPr>
              <a:t>Your assignments </a:t>
            </a:r>
            <a:endParaRPr/>
          </a:p>
        </p:txBody>
      </p:sp>
      <p:sp>
        <p:nvSpPr>
          <p:cNvPr id="524" name="Google Shape;524;p60"/>
          <p:cNvSpPr txBox="1"/>
          <p:nvPr>
            <p:ph idx="1" type="body"/>
          </p:nvPr>
        </p:nvSpPr>
        <p:spPr>
          <a:xfrm>
            <a:off x="733888" y="1402133"/>
            <a:ext cx="10972800" cy="45261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1"/>
              </a:buClr>
              <a:buSzPts val="1400"/>
              <a:buNone/>
            </a:pPr>
            <a:r>
              <a:rPr lang="en-GB" sz="1400"/>
              <a:t>Assessment Component 1 – 60% Portfolio (5 elements)</a:t>
            </a:r>
            <a:endParaRPr/>
          </a:p>
          <a:p>
            <a:pPr indent="0" lvl="0" marL="0" rtl="0" algn="l">
              <a:spcBef>
                <a:spcPts val="280"/>
              </a:spcBef>
              <a:spcAft>
                <a:spcPts val="0"/>
              </a:spcAft>
              <a:buClr>
                <a:schemeClr val="dk1"/>
              </a:buClr>
              <a:buSzPts val="1400"/>
              <a:buNone/>
            </a:pPr>
            <a:r>
              <a:t/>
            </a:r>
            <a:endParaRPr sz="1400"/>
          </a:p>
          <a:p>
            <a:pPr indent="0" lvl="0" marL="0" rtl="0" algn="l">
              <a:spcBef>
                <a:spcPts val="280"/>
              </a:spcBef>
              <a:spcAft>
                <a:spcPts val="0"/>
              </a:spcAft>
              <a:buClr>
                <a:schemeClr val="dk1"/>
              </a:buClr>
              <a:buSzPts val="1400"/>
              <a:buNone/>
            </a:pPr>
            <a:r>
              <a:rPr lang="en-GB" sz="1400"/>
              <a:t>Assemble a portfolio of letters, formal documentation and license applications for a 2 day music festival on a UK countryside plot with a total capacity of 3,000 people. The portfolio should include a minimum of 8-10 different materials with explanations.</a:t>
            </a:r>
            <a:endParaRPr/>
          </a:p>
          <a:p>
            <a:pPr indent="0" lvl="0" marL="0" rtl="0" algn="l">
              <a:spcBef>
                <a:spcPts val="280"/>
              </a:spcBef>
              <a:spcAft>
                <a:spcPts val="0"/>
              </a:spcAft>
              <a:buClr>
                <a:schemeClr val="dk1"/>
              </a:buClr>
              <a:buSzPts val="1400"/>
              <a:buNone/>
            </a:pPr>
            <a:r>
              <a:t/>
            </a:r>
            <a:endParaRPr sz="1400"/>
          </a:p>
          <a:p>
            <a:pPr indent="0" lvl="0" marL="0" rtl="0" algn="l">
              <a:spcBef>
                <a:spcPts val="280"/>
              </a:spcBef>
              <a:spcAft>
                <a:spcPts val="0"/>
              </a:spcAft>
              <a:buClr>
                <a:schemeClr val="dk1"/>
              </a:buClr>
              <a:buSzPts val="1400"/>
              <a:buNone/>
            </a:pPr>
            <a:r>
              <a:rPr lang="en-GB" sz="1400"/>
              <a:t>Assessment Component 1 – 40% Portfolio (3 elements)</a:t>
            </a:r>
            <a:endParaRPr/>
          </a:p>
          <a:p>
            <a:pPr indent="-254000" lvl="0" marL="342900" rtl="0" algn="l">
              <a:spcBef>
                <a:spcPts val="280"/>
              </a:spcBef>
              <a:spcAft>
                <a:spcPts val="0"/>
              </a:spcAft>
              <a:buClr>
                <a:schemeClr val="dk1"/>
              </a:buClr>
              <a:buSzPts val="1400"/>
              <a:buNone/>
            </a:pPr>
            <a:r>
              <a:t/>
            </a:r>
            <a:endParaRPr sz="1400"/>
          </a:p>
          <a:p>
            <a:pPr indent="0" lvl="0" marL="0" rtl="0" algn="l">
              <a:spcBef>
                <a:spcPts val="280"/>
              </a:spcBef>
              <a:spcAft>
                <a:spcPts val="0"/>
              </a:spcAft>
              <a:buClr>
                <a:schemeClr val="dk1"/>
              </a:buClr>
              <a:buSzPts val="1400"/>
              <a:buNone/>
            </a:pPr>
            <a:r>
              <a:rPr lang="en-GB" sz="1400"/>
              <a:t>Assemble a portfolio marketing floor management of group live event staged at Tileyard studios.</a:t>
            </a:r>
            <a:endParaRPr/>
          </a:p>
          <a:p>
            <a:pPr indent="-254000" lvl="0" marL="342900" rtl="0" algn="l">
              <a:spcBef>
                <a:spcPts val="280"/>
              </a:spcBef>
              <a:spcAft>
                <a:spcPts val="0"/>
              </a:spcAft>
              <a:buClr>
                <a:schemeClr val="dk1"/>
              </a:buClr>
              <a:buSzPts val="1400"/>
              <a:buNone/>
            </a:pPr>
            <a:r>
              <a:t/>
            </a:r>
            <a:endParaRPr b="1" sz="1400"/>
          </a:p>
          <a:p>
            <a:pPr indent="0" lvl="0" marL="0" rtl="0" algn="l">
              <a:spcBef>
                <a:spcPts val="280"/>
              </a:spcBef>
              <a:spcAft>
                <a:spcPts val="0"/>
              </a:spcAft>
              <a:buClr>
                <a:schemeClr val="dk1"/>
              </a:buClr>
              <a:buSzPts val="1400"/>
              <a:buNone/>
            </a:pPr>
            <a:r>
              <a:rPr b="1" lang="en-GB" sz="1400"/>
              <a:t>Assignment Task</a:t>
            </a:r>
            <a:endParaRPr sz="1400"/>
          </a:p>
          <a:p>
            <a:pPr indent="0" lvl="0" marL="0" rtl="0" algn="l">
              <a:spcBef>
                <a:spcPts val="280"/>
              </a:spcBef>
              <a:spcAft>
                <a:spcPts val="0"/>
              </a:spcAft>
              <a:buClr>
                <a:schemeClr val="dk1"/>
              </a:buClr>
              <a:buSzPts val="1400"/>
              <a:buNone/>
            </a:pPr>
            <a:r>
              <a:rPr lang="en-GB" sz="1400"/>
              <a:t>Assemble a portfolio marketing floor management of group live event staged at Tileyard studios.</a:t>
            </a:r>
            <a:endParaRPr/>
          </a:p>
          <a:p>
            <a:pPr indent="-254000" lvl="0" marL="342900" rtl="0" algn="l">
              <a:spcBef>
                <a:spcPts val="280"/>
              </a:spcBef>
              <a:spcAft>
                <a:spcPts val="0"/>
              </a:spcAft>
              <a:buClr>
                <a:schemeClr val="dk1"/>
              </a:buClr>
              <a:buSzPts val="1400"/>
              <a:buNone/>
            </a:pPr>
            <a:r>
              <a:t/>
            </a:r>
            <a:endParaRPr sz="1400"/>
          </a:p>
          <a:p>
            <a:pPr indent="0" lvl="0" marL="0" rtl="0" algn="l">
              <a:spcBef>
                <a:spcPts val="280"/>
              </a:spcBef>
              <a:spcAft>
                <a:spcPts val="0"/>
              </a:spcAft>
              <a:buClr>
                <a:schemeClr val="dk1"/>
              </a:buClr>
              <a:buSzPts val="1400"/>
              <a:buNone/>
            </a:pPr>
            <a:r>
              <a:rPr lang="en-GB" sz="1400"/>
              <a:t>In groups you are tasked with creating, curating, planning, budgeting, marketing and executing a 1 day mix media culturql arts festival to be held at Tileyard on Wednesday 21 March 2018.</a:t>
            </a:r>
            <a:endParaRPr/>
          </a:p>
          <a:p>
            <a:pPr indent="-254000" lvl="0" marL="342900" rtl="0" algn="l">
              <a:spcBef>
                <a:spcPts val="280"/>
              </a:spcBef>
              <a:spcAft>
                <a:spcPts val="0"/>
              </a:spcAft>
              <a:buClr>
                <a:schemeClr val="dk1"/>
              </a:buClr>
              <a:buSzPts val="1400"/>
              <a:buNone/>
            </a:pPr>
            <a:r>
              <a:t/>
            </a:r>
            <a:endParaRPr sz="1400"/>
          </a:p>
          <a:p>
            <a:pPr indent="0" lvl="0" marL="0" rtl="0" algn="l">
              <a:spcBef>
                <a:spcPts val="280"/>
              </a:spcBef>
              <a:spcAft>
                <a:spcPts val="0"/>
              </a:spcAft>
              <a:buClr>
                <a:schemeClr val="dk1"/>
              </a:buClr>
              <a:buSzPts val="1400"/>
              <a:buNone/>
            </a:pPr>
            <a:r>
              <a:rPr lang="en-GB" sz="1400"/>
              <a:t>More details will be released during the delivery of this module.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Custom">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