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3" r:id="rId1"/>
  </p:sldMasterIdLst>
  <p:notesMasterIdLst>
    <p:notesMasterId r:id="rId7"/>
  </p:notesMasterIdLst>
  <p:handoutMasterIdLst>
    <p:handoutMasterId r:id="rId8"/>
  </p:handoutMasterIdLst>
  <p:sldIdLst>
    <p:sldId id="256" r:id="rId2"/>
    <p:sldId id="260" r:id="rId3"/>
    <p:sldId id="257" r:id="rId4"/>
    <p:sldId id="258" r:id="rId5"/>
    <p:sldId id="261" r:id="rId6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0EB87E-B23B-18E3-06A4-951D07D6C273}" v="486" dt="2022-07-06T13:10:24.409"/>
    <p1510:client id="{3C2A3A0E-0F4C-E712-0402-EBF49FD9C80A}" v="87" dt="2022-06-26T20:55:19.016"/>
    <p1510:client id="{4EDA8F1E-7FE0-7803-76D7-A9F9BAA6D63B}" v="503" dt="2022-06-15T13:42:04.132"/>
    <p1510:client id="{5A538669-8B03-91F2-DC3E-1FF02529B761}" v="11" dt="2022-07-20T21:13:38.994"/>
    <p1510:client id="{82E39E50-07A4-BFED-729E-9DAFECCBB055}" v="167" dt="2022-07-16T14:38:01.659"/>
    <p1510:client id="{A6D469DC-052C-E4BA-E5CB-07EC627CFE40}" v="6" dt="2022-07-06T21:02:37.603"/>
    <p1510:client id="{B8CF87D0-324E-06B2-2011-BFFA1C9A40B2}" v="128" dt="2022-06-23T12:35:54.919"/>
    <p1510:client id="{BB5124D1-8177-4F22-9BAC-EE316588F2BE}" v="148" dt="2022-06-12T00:20:44.935"/>
    <p1510:client id="{BFC07638-3891-CA61-3FD7-5DCA9FC587FC}" v="3" dt="2022-07-06T13:13:33.401"/>
    <p1510:client id="{CBA0BF07-B0EF-024F-880D-F90A10A10461}" v="22" dt="2022-06-15T14:04:08.580"/>
    <p1510:client id="{F56B09F8-30D1-F84E-4440-E7FA5B74BB79}" v="316" dt="2022-06-15T21:35:27.4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1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0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milah Maynard (2014670)" userId="S::2014670@student.uwtsd.ac.uk::9b2159c4-864c-4766-a898-683837a39f41" providerId="AD" clId="Web-{4EDA8F1E-7FE0-7803-76D7-A9F9BAA6D63B}"/>
    <pc:docChg chg="addSld modSld">
      <pc:chgData name="Kamilah Maynard (2014670)" userId="S::2014670@student.uwtsd.ac.uk::9b2159c4-864c-4766-a898-683837a39f41" providerId="AD" clId="Web-{4EDA8F1E-7FE0-7803-76D7-A9F9BAA6D63B}" dt="2022-06-15T13:42:04.132" v="584" actId="14100"/>
      <pc:docMkLst>
        <pc:docMk/>
      </pc:docMkLst>
      <pc:sldChg chg="modSp">
        <pc:chgData name="Kamilah Maynard (2014670)" userId="S::2014670@student.uwtsd.ac.uk::9b2159c4-864c-4766-a898-683837a39f41" providerId="AD" clId="Web-{4EDA8F1E-7FE0-7803-76D7-A9F9BAA6D63B}" dt="2022-06-12T19:24:37.794" v="23" actId="20577"/>
        <pc:sldMkLst>
          <pc:docMk/>
          <pc:sldMk cId="3856144342" sldId="256"/>
        </pc:sldMkLst>
        <pc:spChg chg="mod">
          <ac:chgData name="Kamilah Maynard (2014670)" userId="S::2014670@student.uwtsd.ac.uk::9b2159c4-864c-4766-a898-683837a39f41" providerId="AD" clId="Web-{4EDA8F1E-7FE0-7803-76D7-A9F9BAA6D63B}" dt="2022-06-12T19:24:14.887" v="17" actId="20577"/>
          <ac:spMkLst>
            <pc:docMk/>
            <pc:sldMk cId="3856144342" sldId="256"/>
            <ac:spMk id="2" creationId="{00000000-0000-0000-0000-000000000000}"/>
          </ac:spMkLst>
        </pc:spChg>
        <pc:spChg chg="mod">
          <ac:chgData name="Kamilah Maynard (2014670)" userId="S::2014670@student.uwtsd.ac.uk::9b2159c4-864c-4766-a898-683837a39f41" providerId="AD" clId="Web-{4EDA8F1E-7FE0-7803-76D7-A9F9BAA6D63B}" dt="2022-06-12T19:24:37.794" v="23" actId="20577"/>
          <ac:spMkLst>
            <pc:docMk/>
            <pc:sldMk cId="3856144342" sldId="256"/>
            <ac:spMk id="3" creationId="{00000000-0000-0000-0000-000000000000}"/>
          </ac:spMkLst>
        </pc:spChg>
      </pc:sldChg>
      <pc:sldChg chg="addSp delSp modSp mod setBg">
        <pc:chgData name="Kamilah Maynard (2014670)" userId="S::2014670@student.uwtsd.ac.uk::9b2159c4-864c-4766-a898-683837a39f41" providerId="AD" clId="Web-{4EDA8F1E-7FE0-7803-76D7-A9F9BAA6D63B}" dt="2022-06-15T13:42:04.132" v="584" actId="14100"/>
        <pc:sldMkLst>
          <pc:docMk/>
          <pc:sldMk cId="768427087" sldId="257"/>
        </pc:sldMkLst>
        <pc:spChg chg="mod">
          <ac:chgData name="Kamilah Maynard (2014670)" userId="S::2014670@student.uwtsd.ac.uk::9b2159c4-864c-4766-a898-683837a39f41" providerId="AD" clId="Web-{4EDA8F1E-7FE0-7803-76D7-A9F9BAA6D63B}" dt="2022-06-15T13:41:42.522" v="580" actId="14100"/>
          <ac:spMkLst>
            <pc:docMk/>
            <pc:sldMk cId="768427087" sldId="257"/>
            <ac:spMk id="2" creationId="{D314B905-E9CA-AFCA-A7DA-1432F40EDCAE}"/>
          </ac:spMkLst>
        </pc:spChg>
        <pc:spChg chg="add mod">
          <ac:chgData name="Kamilah Maynard (2014670)" userId="S::2014670@student.uwtsd.ac.uk::9b2159c4-864c-4766-a898-683837a39f41" providerId="AD" clId="Web-{4EDA8F1E-7FE0-7803-76D7-A9F9BAA6D63B}" dt="2022-06-15T13:42:04.132" v="584" actId="14100"/>
          <ac:spMkLst>
            <pc:docMk/>
            <pc:sldMk cId="768427087" sldId="257"/>
            <ac:spMk id="4" creationId="{ABE07231-D1B9-BB13-7A4A-688E965D9482}"/>
          </ac:spMkLst>
        </pc:spChg>
        <pc:spChg chg="add mod">
          <ac:chgData name="Kamilah Maynard (2014670)" userId="S::2014670@student.uwtsd.ac.uk::9b2159c4-864c-4766-a898-683837a39f41" providerId="AD" clId="Web-{4EDA8F1E-7FE0-7803-76D7-A9F9BAA6D63B}" dt="2022-06-15T13:41:49.381" v="582" actId="1076"/>
          <ac:spMkLst>
            <pc:docMk/>
            <pc:sldMk cId="768427087" sldId="257"/>
            <ac:spMk id="7" creationId="{8670950B-0D60-5900-1BD4-0F064BCA593F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5T13:23:49.516" v="500"/>
          <ac:spMkLst>
            <pc:docMk/>
            <pc:sldMk cId="768427087" sldId="257"/>
            <ac:spMk id="8" creationId="{49306479-8C4D-4E4A-A330-DFC80A8A01BE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5T13:23:49.516" v="500"/>
          <ac:spMkLst>
            <pc:docMk/>
            <pc:sldMk cId="768427087" sldId="257"/>
            <ac:spMk id="10" creationId="{ADFFAB7E-4788-405E-A4D8-B6644AE463BE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5T13:23:49.516" v="500"/>
          <ac:spMkLst>
            <pc:docMk/>
            <pc:sldMk cId="768427087" sldId="257"/>
            <ac:spMk id="12" creationId="{A9F985A2-1334-4D86-97FF-10FE78059FE5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5T13:23:49.516" v="500"/>
          <ac:spMkLst>
            <pc:docMk/>
            <pc:sldMk cId="768427087" sldId="257"/>
            <ac:spMk id="14" creationId="{611151DD-A4A6-4DD2-B74D-ECEC523EEE68}"/>
          </ac:spMkLst>
        </pc:spChg>
        <pc:spChg chg="add del mod">
          <ac:chgData name="Kamilah Maynard (2014670)" userId="S::2014670@student.uwtsd.ac.uk::9b2159c4-864c-4766-a898-683837a39f41" providerId="AD" clId="Web-{4EDA8F1E-7FE0-7803-76D7-A9F9BAA6D63B}" dt="2022-06-15T12:02:06.011" v="496"/>
          <ac:spMkLst>
            <pc:docMk/>
            <pc:sldMk cId="768427087" sldId="257"/>
            <ac:spMk id="18" creationId="{13246318-4E9C-0C20-08A5-48DAD5FB6B67}"/>
          </ac:spMkLst>
        </pc:spChg>
        <pc:graphicFrameChg chg="del mod modGraphic">
          <ac:chgData name="Kamilah Maynard (2014670)" userId="S::2014670@student.uwtsd.ac.uk::9b2159c4-864c-4766-a898-683837a39f41" providerId="AD" clId="Web-{4EDA8F1E-7FE0-7803-76D7-A9F9BAA6D63B}" dt="2022-06-15T12:02:08.870" v="497"/>
          <ac:graphicFrameMkLst>
            <pc:docMk/>
            <pc:sldMk cId="768427087" sldId="257"/>
            <ac:graphicFrameMk id="16" creationId="{8DA42252-3B28-B80D-C368-6181EA3E9210}"/>
          </ac:graphicFrameMkLst>
        </pc:graphicFrameChg>
        <pc:graphicFrameChg chg="del mod modGraphic">
          <ac:chgData name="Kamilah Maynard (2014670)" userId="S::2014670@student.uwtsd.ac.uk::9b2159c4-864c-4766-a898-683837a39f41" providerId="AD" clId="Web-{4EDA8F1E-7FE0-7803-76D7-A9F9BAA6D63B}" dt="2022-06-15T12:01:21.979" v="491"/>
          <ac:graphicFrameMkLst>
            <pc:docMk/>
            <pc:sldMk cId="768427087" sldId="257"/>
            <ac:graphicFrameMk id="83" creationId="{064F43D4-BFE2-E964-13C3-D43ED1180CA5}"/>
          </ac:graphicFrameMkLst>
        </pc:graphicFrameChg>
        <pc:picChg chg="add del mod">
          <ac:chgData name="Kamilah Maynard (2014670)" userId="S::2014670@student.uwtsd.ac.uk::9b2159c4-864c-4766-a898-683837a39f41" providerId="AD" clId="Web-{4EDA8F1E-7FE0-7803-76D7-A9F9BAA6D63B}" dt="2022-06-15T13:32:15.283" v="529"/>
          <ac:picMkLst>
            <pc:docMk/>
            <pc:sldMk cId="768427087" sldId="257"/>
            <ac:picMk id="3" creationId="{5AD2ADF6-BDBF-8722-0763-D34026729B0D}"/>
          </ac:picMkLst>
        </pc:picChg>
        <pc:picChg chg="del mod">
          <ac:chgData name="Kamilah Maynard (2014670)" userId="S::2014670@student.uwtsd.ac.uk::9b2159c4-864c-4766-a898-683837a39f41" providerId="AD" clId="Web-{4EDA8F1E-7FE0-7803-76D7-A9F9BAA6D63B}" dt="2022-06-15T12:00:46.291" v="488"/>
          <ac:picMkLst>
            <pc:docMk/>
            <pc:sldMk cId="768427087" sldId="257"/>
            <ac:picMk id="4" creationId="{50EDEFBE-7DAE-BF53-2C97-816034EB84CD}"/>
          </ac:picMkLst>
        </pc:picChg>
        <pc:picChg chg="add mod">
          <ac:chgData name="Kamilah Maynard (2014670)" userId="S::2014670@student.uwtsd.ac.uk::9b2159c4-864c-4766-a898-683837a39f41" providerId="AD" clId="Web-{4EDA8F1E-7FE0-7803-76D7-A9F9BAA6D63B}" dt="2022-06-15T13:41:45.506" v="581" actId="1076"/>
          <ac:picMkLst>
            <pc:docMk/>
            <pc:sldMk cId="768427087" sldId="257"/>
            <ac:picMk id="5" creationId="{7D70E8C3-3577-1815-8581-051DDC60AFBF}"/>
          </ac:picMkLst>
        </pc:picChg>
        <pc:picChg chg="add mod">
          <ac:chgData name="Kamilah Maynard (2014670)" userId="S::2014670@student.uwtsd.ac.uk::9b2159c4-864c-4766-a898-683837a39f41" providerId="AD" clId="Web-{4EDA8F1E-7FE0-7803-76D7-A9F9BAA6D63B}" dt="2022-06-15T13:41:59.101" v="583" actId="1076"/>
          <ac:picMkLst>
            <pc:docMk/>
            <pc:sldMk cId="768427087" sldId="257"/>
            <ac:picMk id="6" creationId="{B810B440-D6CD-AFEB-99E9-E538D1D0C92F}"/>
          </ac:picMkLst>
        </pc:picChg>
      </pc:sldChg>
      <pc:sldChg chg="addSp delSp modSp new mod setBg">
        <pc:chgData name="Kamilah Maynard (2014670)" userId="S::2014670@student.uwtsd.ac.uk::9b2159c4-864c-4766-a898-683837a39f41" providerId="AD" clId="Web-{4EDA8F1E-7FE0-7803-76D7-A9F9BAA6D63B}" dt="2022-06-12T22:22:47.113" v="392" actId="1076"/>
        <pc:sldMkLst>
          <pc:docMk/>
          <pc:sldMk cId="3547833225" sldId="258"/>
        </pc:sldMkLst>
        <pc:spChg chg="mod">
          <ac:chgData name="Kamilah Maynard (2014670)" userId="S::2014670@student.uwtsd.ac.uk::9b2159c4-864c-4766-a898-683837a39f41" providerId="AD" clId="Web-{4EDA8F1E-7FE0-7803-76D7-A9F9BAA6D63B}" dt="2022-06-12T21:02:09.335" v="126" actId="14100"/>
          <ac:spMkLst>
            <pc:docMk/>
            <pc:sldMk cId="3547833225" sldId="258"/>
            <ac:spMk id="2" creationId="{40A6DFF3-F6B0-8B72-DD81-1405A4669BAA}"/>
          </ac:spMkLst>
        </pc:spChg>
        <pc:spChg chg="del">
          <ac:chgData name="Kamilah Maynard (2014670)" userId="S::2014670@student.uwtsd.ac.uk::9b2159c4-864c-4766-a898-683837a39f41" providerId="AD" clId="Web-{4EDA8F1E-7FE0-7803-76D7-A9F9BAA6D63B}" dt="2022-06-12T20:53:42.820" v="83"/>
          <ac:spMkLst>
            <pc:docMk/>
            <pc:sldMk cId="3547833225" sldId="258"/>
            <ac:spMk id="3" creationId="{276AD089-1C49-F291-7B27-33AC774A8C93}"/>
          </ac:spMkLst>
        </pc:spChg>
        <pc:spChg chg="add del mod">
          <ac:chgData name="Kamilah Maynard (2014670)" userId="S::2014670@student.uwtsd.ac.uk::9b2159c4-864c-4766-a898-683837a39f41" providerId="AD" clId="Web-{4EDA8F1E-7FE0-7803-76D7-A9F9BAA6D63B}" dt="2022-06-12T20:54:05.180" v="86"/>
          <ac:spMkLst>
            <pc:docMk/>
            <pc:sldMk cId="3547833225" sldId="258"/>
            <ac:spMk id="6" creationId="{F9EC6CBF-69E4-DDA5-5F7A-EE20250AFBF9}"/>
          </ac:spMkLst>
        </pc:spChg>
        <pc:spChg chg="add del mod">
          <ac:chgData name="Kamilah Maynard (2014670)" userId="S::2014670@student.uwtsd.ac.uk::9b2159c4-864c-4766-a898-683837a39f41" providerId="AD" clId="Web-{4EDA8F1E-7FE0-7803-76D7-A9F9BAA6D63B}" dt="2022-06-12T21:03:31.917" v="165"/>
          <ac:spMkLst>
            <pc:docMk/>
            <pc:sldMk cId="3547833225" sldId="258"/>
            <ac:spMk id="11" creationId="{71AA4282-65A3-9160-C24E-3D04AAA31B93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2T20:59:57.610" v="101"/>
          <ac:spMkLst>
            <pc:docMk/>
            <pc:sldMk cId="3547833225" sldId="258"/>
            <ac:spMk id="15" creationId="{49306479-8C4D-4E4A-A330-DFC80A8A01BE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2T20:59:57.610" v="101"/>
          <ac:spMkLst>
            <pc:docMk/>
            <pc:sldMk cId="3547833225" sldId="258"/>
            <ac:spMk id="17" creationId="{4843B56B-DD63-40AB-85E1-E18901E137B6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2T20:59:57.610" v="101"/>
          <ac:spMkLst>
            <pc:docMk/>
            <pc:sldMk cId="3547833225" sldId="258"/>
            <ac:spMk id="19" creationId="{419344E4-CB02-427C-9FF0-E06375167953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2T20:59:57.610" v="101"/>
          <ac:spMkLst>
            <pc:docMk/>
            <pc:sldMk cId="3547833225" sldId="258"/>
            <ac:spMk id="21" creationId="{220E33D0-A190-4F8A-9DB6-C531C95CA02D}"/>
          </ac:spMkLst>
        </pc:spChg>
        <pc:graphicFrameChg chg="add del mod modGraphic">
          <ac:chgData name="Kamilah Maynard (2014670)" userId="S::2014670@student.uwtsd.ac.uk::9b2159c4-864c-4766-a898-683837a39f41" providerId="AD" clId="Web-{4EDA8F1E-7FE0-7803-76D7-A9F9BAA6D63B}" dt="2022-06-12T21:05:25.626" v="172"/>
          <ac:graphicFrameMkLst>
            <pc:docMk/>
            <pc:sldMk cId="3547833225" sldId="258"/>
            <ac:graphicFrameMk id="12" creationId="{5334BC47-8AA2-ACA7-A8AE-036F5E0B7C16}"/>
          </ac:graphicFrameMkLst>
        </pc:graphicFrameChg>
        <pc:graphicFrameChg chg="add mod modGraphic">
          <ac:chgData name="Kamilah Maynard (2014670)" userId="S::2014670@student.uwtsd.ac.uk::9b2159c4-864c-4766-a898-683837a39f41" providerId="AD" clId="Web-{4EDA8F1E-7FE0-7803-76D7-A9F9BAA6D63B}" dt="2022-06-12T22:22:47.113" v="392" actId="1076"/>
          <ac:graphicFrameMkLst>
            <pc:docMk/>
            <pc:sldMk cId="3547833225" sldId="258"/>
            <ac:graphicFrameMk id="65" creationId="{D766BBFB-A260-2BBE-9EBF-B9EADE9449E7}"/>
          </ac:graphicFrameMkLst>
        </pc:graphicFrameChg>
        <pc:picChg chg="add del mod ord">
          <ac:chgData name="Kamilah Maynard (2014670)" userId="S::2014670@student.uwtsd.ac.uk::9b2159c4-864c-4766-a898-683837a39f41" providerId="AD" clId="Web-{4EDA8F1E-7FE0-7803-76D7-A9F9BAA6D63B}" dt="2022-06-12T20:53:50.633" v="85"/>
          <ac:picMkLst>
            <pc:docMk/>
            <pc:sldMk cId="3547833225" sldId="258"/>
            <ac:picMk id="4" creationId="{70AE1799-8CB4-3640-C0CC-EB8FBE134054}"/>
          </ac:picMkLst>
        </pc:picChg>
        <pc:picChg chg="add mod ord">
          <ac:chgData name="Kamilah Maynard (2014670)" userId="S::2014670@student.uwtsd.ac.uk::9b2159c4-864c-4766-a898-683837a39f41" providerId="AD" clId="Web-{4EDA8F1E-7FE0-7803-76D7-A9F9BAA6D63B}" dt="2022-06-12T22:20:58.923" v="383" actId="14100"/>
          <ac:picMkLst>
            <pc:docMk/>
            <pc:sldMk cId="3547833225" sldId="258"/>
            <ac:picMk id="7" creationId="{F52AE90F-6DF6-59D7-2B10-493F8664EFA5}"/>
          </ac:picMkLst>
        </pc:picChg>
        <pc:picChg chg="add mod ord">
          <ac:chgData name="Kamilah Maynard (2014670)" userId="S::2014670@student.uwtsd.ac.uk::9b2159c4-864c-4766-a898-683837a39f41" providerId="AD" clId="Web-{4EDA8F1E-7FE0-7803-76D7-A9F9BAA6D63B}" dt="2022-06-12T22:21:39.174" v="386" actId="1076"/>
          <ac:picMkLst>
            <pc:docMk/>
            <pc:sldMk cId="3547833225" sldId="258"/>
            <ac:picMk id="8" creationId="{E71F5C8D-DFAE-D227-E4FE-AB6CE273367C}"/>
          </ac:picMkLst>
        </pc:picChg>
        <pc:picChg chg="add mod">
          <ac:chgData name="Kamilah Maynard (2014670)" userId="S::2014670@student.uwtsd.ac.uk::9b2159c4-864c-4766-a898-683837a39f41" providerId="AD" clId="Web-{4EDA8F1E-7FE0-7803-76D7-A9F9BAA6D63B}" dt="2022-06-12T22:21:35.268" v="385" actId="1076"/>
          <ac:picMkLst>
            <pc:docMk/>
            <pc:sldMk cId="3547833225" sldId="258"/>
            <ac:picMk id="9" creationId="{9F3773CF-FDEA-B732-559B-EB7AE1501B71}"/>
          </ac:picMkLst>
        </pc:picChg>
        <pc:picChg chg="add mod">
          <ac:chgData name="Kamilah Maynard (2014670)" userId="S::2014670@student.uwtsd.ac.uk::9b2159c4-864c-4766-a898-683837a39f41" providerId="AD" clId="Web-{4EDA8F1E-7FE0-7803-76D7-A9F9BAA6D63B}" dt="2022-06-12T22:22:32.503" v="390" actId="1076"/>
          <ac:picMkLst>
            <pc:docMk/>
            <pc:sldMk cId="3547833225" sldId="258"/>
            <ac:picMk id="10" creationId="{142D7B69-0DC1-9E70-B425-31F0F2A5A314}"/>
          </ac:picMkLst>
        </pc:picChg>
        <pc:picChg chg="add mod">
          <ac:chgData name="Kamilah Maynard (2014670)" userId="S::2014670@student.uwtsd.ac.uk::9b2159c4-864c-4766-a898-683837a39f41" providerId="AD" clId="Web-{4EDA8F1E-7FE0-7803-76D7-A9F9BAA6D63B}" dt="2022-06-12T22:21:43.361" v="387" actId="1076"/>
          <ac:picMkLst>
            <pc:docMk/>
            <pc:sldMk cId="3547833225" sldId="258"/>
            <ac:picMk id="16" creationId="{A64F48CC-4BE9-37C9-7955-9CB9F092EEFC}"/>
          </ac:picMkLst>
        </pc:picChg>
      </pc:sldChg>
      <pc:sldChg chg="modSp new">
        <pc:chgData name="Kamilah Maynard (2014670)" userId="S::2014670@student.uwtsd.ac.uk::9b2159c4-864c-4766-a898-683837a39f41" providerId="AD" clId="Web-{4EDA8F1E-7FE0-7803-76D7-A9F9BAA6D63B}" dt="2022-06-12T21:37:28.467" v="352" actId="20577"/>
        <pc:sldMkLst>
          <pc:docMk/>
          <pc:sldMk cId="2700902949" sldId="259"/>
        </pc:sldMkLst>
        <pc:spChg chg="mod">
          <ac:chgData name="Kamilah Maynard (2014670)" userId="S::2014670@student.uwtsd.ac.uk::9b2159c4-864c-4766-a898-683837a39f41" providerId="AD" clId="Web-{4EDA8F1E-7FE0-7803-76D7-A9F9BAA6D63B}" dt="2022-06-12T21:37:28.467" v="352" actId="20577"/>
          <ac:spMkLst>
            <pc:docMk/>
            <pc:sldMk cId="2700902949" sldId="259"/>
            <ac:spMk id="2" creationId="{756F7204-8CFC-05B6-0FAC-C2AE83117BDE}"/>
          </ac:spMkLst>
        </pc:spChg>
      </pc:sldChg>
      <pc:sldChg chg="addSp delSp modSp new mod setBg">
        <pc:chgData name="Kamilah Maynard (2014670)" userId="S::2014670@student.uwtsd.ac.uk::9b2159c4-864c-4766-a898-683837a39f41" providerId="AD" clId="Web-{4EDA8F1E-7FE0-7803-76D7-A9F9BAA6D63B}" dt="2022-06-15T13:40:47.270" v="577" actId="1076"/>
        <pc:sldMkLst>
          <pc:docMk/>
          <pc:sldMk cId="2670035628" sldId="260"/>
        </pc:sldMkLst>
        <pc:spChg chg="mod">
          <ac:chgData name="Kamilah Maynard (2014670)" userId="S::2014670@student.uwtsd.ac.uk::9b2159c4-864c-4766-a898-683837a39f41" providerId="AD" clId="Web-{4EDA8F1E-7FE0-7803-76D7-A9F9BAA6D63B}" dt="2022-06-15T11:56:23.895" v="482" actId="14100"/>
          <ac:spMkLst>
            <pc:docMk/>
            <pc:sldMk cId="2670035628" sldId="260"/>
            <ac:spMk id="2" creationId="{83FC0DBA-0CD5-6D78-D67F-6317C85F8CC5}"/>
          </ac:spMkLst>
        </pc:spChg>
        <pc:spChg chg="add mod">
          <ac:chgData name="Kamilah Maynard (2014670)" userId="S::2014670@student.uwtsd.ac.uk::9b2159c4-864c-4766-a898-683837a39f41" providerId="AD" clId="Web-{4EDA8F1E-7FE0-7803-76D7-A9F9BAA6D63B}" dt="2022-06-15T11:55:34.613" v="479" actId="1076"/>
          <ac:spMkLst>
            <pc:docMk/>
            <pc:sldMk cId="2670035628" sldId="260"/>
            <ac:spMk id="3" creationId="{62B037ED-6C2B-34D0-B007-82E5A6BB6187}"/>
          </ac:spMkLst>
        </pc:spChg>
        <pc:spChg chg="del">
          <ac:chgData name="Kamilah Maynard (2014670)" userId="S::2014670@student.uwtsd.ac.uk::9b2159c4-864c-4766-a898-683837a39f41" providerId="AD" clId="Web-{4EDA8F1E-7FE0-7803-76D7-A9F9BAA6D63B}" dt="2022-06-15T10:51:46.716" v="406"/>
          <ac:spMkLst>
            <pc:docMk/>
            <pc:sldMk cId="2670035628" sldId="260"/>
            <ac:spMk id="3" creationId="{9F2B5BAA-3118-6DEC-ED65-C555B944ED3E}"/>
          </ac:spMkLst>
        </pc:spChg>
        <pc:spChg chg="add mod">
          <ac:chgData name="Kamilah Maynard (2014670)" userId="S::2014670@student.uwtsd.ac.uk::9b2159c4-864c-4766-a898-683837a39f41" providerId="AD" clId="Web-{4EDA8F1E-7FE0-7803-76D7-A9F9BAA6D63B}" dt="2022-06-15T13:40:47.270" v="577" actId="1076"/>
          <ac:spMkLst>
            <pc:docMk/>
            <pc:sldMk cId="2670035628" sldId="260"/>
            <ac:spMk id="5" creationId="{04C82059-2D75-BE7A-A0C6-8820AA9664F6}"/>
          </ac:spMkLst>
        </pc:spChg>
        <pc:spChg chg="add mod">
          <ac:chgData name="Kamilah Maynard (2014670)" userId="S::2014670@student.uwtsd.ac.uk::9b2159c4-864c-4766-a898-683837a39f41" providerId="AD" clId="Web-{4EDA8F1E-7FE0-7803-76D7-A9F9BAA6D63B}" dt="2022-06-15T11:58:45.648" v="487" actId="14100"/>
          <ac:spMkLst>
            <pc:docMk/>
            <pc:sldMk cId="2670035628" sldId="260"/>
            <ac:spMk id="8" creationId="{0927FB24-011C-9A64-BB06-E1327181E741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5T10:54:13.751" v="408"/>
          <ac:spMkLst>
            <pc:docMk/>
            <pc:sldMk cId="2670035628" sldId="260"/>
            <ac:spMk id="11" creationId="{84136905-015B-4510-B514-027CBA846BD6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5T10:54:13.751" v="408"/>
          <ac:spMkLst>
            <pc:docMk/>
            <pc:sldMk cId="2670035628" sldId="260"/>
            <ac:spMk id="13" creationId="{36CD0F97-2E5B-4E84-8544-EB24DED10446}"/>
          </ac:spMkLst>
        </pc:spChg>
        <pc:spChg chg="add">
          <ac:chgData name="Kamilah Maynard (2014670)" userId="S::2014670@student.uwtsd.ac.uk::9b2159c4-864c-4766-a898-683837a39f41" providerId="AD" clId="Web-{4EDA8F1E-7FE0-7803-76D7-A9F9BAA6D63B}" dt="2022-06-15T10:54:13.751" v="408"/>
          <ac:spMkLst>
            <pc:docMk/>
            <pc:sldMk cId="2670035628" sldId="260"/>
            <ac:spMk id="15" creationId="{EF37EE88-E359-4E69-A072-9959A84E1110}"/>
          </ac:spMkLst>
        </pc:spChg>
        <pc:picChg chg="add mod ord">
          <ac:chgData name="Kamilah Maynard (2014670)" userId="S::2014670@student.uwtsd.ac.uk::9b2159c4-864c-4766-a898-683837a39f41" providerId="AD" clId="Web-{4EDA8F1E-7FE0-7803-76D7-A9F9BAA6D63B}" dt="2022-06-15T11:55:43.660" v="480" actId="14100"/>
          <ac:picMkLst>
            <pc:docMk/>
            <pc:sldMk cId="2670035628" sldId="260"/>
            <ac:picMk id="4" creationId="{E0EBA000-A55B-9E9C-F28D-A2DB27EDE66C}"/>
          </ac:picMkLst>
        </pc:picChg>
      </pc:sldChg>
    </pc:docChg>
  </pc:docChgLst>
  <pc:docChgLst>
    <pc:chgData name="Kamilah Maynard (2014670)" userId="S::2014670@student.uwtsd.ac.uk::9b2159c4-864c-4766-a898-683837a39f41" providerId="AD" clId="Web-{A6D469DC-052C-E4BA-E5CB-07EC627CFE40}"/>
    <pc:docChg chg="modSld">
      <pc:chgData name="Kamilah Maynard (2014670)" userId="S::2014670@student.uwtsd.ac.uk::9b2159c4-864c-4766-a898-683837a39f41" providerId="AD" clId="Web-{A6D469DC-052C-E4BA-E5CB-07EC627CFE40}" dt="2022-07-06T21:02:37.603" v="6" actId="14100"/>
      <pc:docMkLst>
        <pc:docMk/>
      </pc:docMkLst>
      <pc:sldChg chg="addSp delSp modSp mod setBg">
        <pc:chgData name="Kamilah Maynard (2014670)" userId="S::2014670@student.uwtsd.ac.uk::9b2159c4-864c-4766-a898-683837a39f41" providerId="AD" clId="Web-{A6D469DC-052C-E4BA-E5CB-07EC627CFE40}" dt="2022-07-06T21:02:37.603" v="6" actId="14100"/>
        <pc:sldMkLst>
          <pc:docMk/>
          <pc:sldMk cId="1178722739" sldId="263"/>
        </pc:sldMkLst>
        <pc:spChg chg="mod">
          <ac:chgData name="Kamilah Maynard (2014670)" userId="S::2014670@student.uwtsd.ac.uk::9b2159c4-864c-4766-a898-683837a39f41" providerId="AD" clId="Web-{A6D469DC-052C-E4BA-E5CB-07EC627CFE40}" dt="2022-07-06T21:02:37.603" v="6" actId="14100"/>
          <ac:spMkLst>
            <pc:docMk/>
            <pc:sldMk cId="1178722739" sldId="263"/>
            <ac:spMk id="2" creationId="{9365EAC5-80AE-F8FA-8AA5-E38744B856B2}"/>
          </ac:spMkLst>
        </pc:spChg>
        <pc:spChg chg="add del">
          <ac:chgData name="Kamilah Maynard (2014670)" userId="S::2014670@student.uwtsd.ac.uk::9b2159c4-864c-4766-a898-683837a39f41" providerId="AD" clId="Web-{A6D469DC-052C-E4BA-E5CB-07EC627CFE40}" dt="2022-07-06T21:02:06.148" v="5"/>
          <ac:spMkLst>
            <pc:docMk/>
            <pc:sldMk cId="1178722739" sldId="263"/>
            <ac:spMk id="7" creationId="{49306479-8C4D-4E4A-A330-DFC80A8A01BE}"/>
          </ac:spMkLst>
        </pc:spChg>
        <pc:spChg chg="add del">
          <ac:chgData name="Kamilah Maynard (2014670)" userId="S::2014670@student.uwtsd.ac.uk::9b2159c4-864c-4766-a898-683837a39f41" providerId="AD" clId="Web-{A6D469DC-052C-E4BA-E5CB-07EC627CFE40}" dt="2022-07-06T21:02:06.148" v="5"/>
          <ac:spMkLst>
            <pc:docMk/>
            <pc:sldMk cId="1178722739" sldId="263"/>
            <ac:spMk id="9" creationId="{84136905-015B-4510-B514-027CBA846BD6}"/>
          </ac:spMkLst>
        </pc:spChg>
        <pc:spChg chg="add del">
          <ac:chgData name="Kamilah Maynard (2014670)" userId="S::2014670@student.uwtsd.ac.uk::9b2159c4-864c-4766-a898-683837a39f41" providerId="AD" clId="Web-{A6D469DC-052C-E4BA-E5CB-07EC627CFE40}" dt="2022-07-06T21:02:06.148" v="5"/>
          <ac:spMkLst>
            <pc:docMk/>
            <pc:sldMk cId="1178722739" sldId="263"/>
            <ac:spMk id="11" creationId="{ACD0CF1E-4915-4854-AE1A-BE8E8ABDE396}"/>
          </ac:spMkLst>
        </pc:spChg>
        <pc:spChg chg="add del">
          <ac:chgData name="Kamilah Maynard (2014670)" userId="S::2014670@student.uwtsd.ac.uk::9b2159c4-864c-4766-a898-683837a39f41" providerId="AD" clId="Web-{A6D469DC-052C-E4BA-E5CB-07EC627CFE40}" dt="2022-07-06T21:02:06.148" v="5"/>
          <ac:spMkLst>
            <pc:docMk/>
            <pc:sldMk cId="1178722739" sldId="263"/>
            <ac:spMk id="13" creationId="{C378B036-879B-4F45-A653-56FC275A70F6}"/>
          </ac:spMkLst>
        </pc:spChg>
      </pc:sldChg>
    </pc:docChg>
  </pc:docChgLst>
  <pc:docChgLst>
    <pc:chgData name="Kamilah Maynard (2014670)" userId="S::2014670@student.uwtsd.ac.uk::9b2159c4-864c-4766-a898-683837a39f41" providerId="AD" clId="Web-{82E39E50-07A4-BFED-729E-9DAFECCBB055}"/>
    <pc:docChg chg="addSld delSld modSld addMainMaster delMainMaster">
      <pc:chgData name="Kamilah Maynard (2014670)" userId="S::2014670@student.uwtsd.ac.uk::9b2159c4-864c-4766-a898-683837a39f41" providerId="AD" clId="Web-{82E39E50-07A4-BFED-729E-9DAFECCBB055}" dt="2022-07-16T14:38:01.659" v="138" actId="20577"/>
      <pc:docMkLst>
        <pc:docMk/>
      </pc:docMkLst>
      <pc:sldChg chg="addSp delSp modSp mod modClrScheme delDesignElem chgLayout">
        <pc:chgData name="Kamilah Maynard (2014670)" userId="S::2014670@student.uwtsd.ac.uk::9b2159c4-864c-4766-a898-683837a39f41" providerId="AD" clId="Web-{82E39E50-07A4-BFED-729E-9DAFECCBB055}" dt="2022-07-16T14:38:01.659" v="138" actId="20577"/>
        <pc:sldMkLst>
          <pc:docMk/>
          <pc:sldMk cId="3856144342" sldId="256"/>
        </pc:sldMkLst>
        <pc:spChg chg="mod ord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856144342" sldId="256"/>
            <ac:spMk id="2" creationId="{00000000-0000-0000-0000-000000000000}"/>
          </ac:spMkLst>
        </pc:spChg>
        <pc:spChg chg="mod ord">
          <ac:chgData name="Kamilah Maynard (2014670)" userId="S::2014670@student.uwtsd.ac.uk::9b2159c4-864c-4766-a898-683837a39f41" providerId="AD" clId="Web-{82E39E50-07A4-BFED-729E-9DAFECCBB055}" dt="2022-07-16T14:38:01.659" v="138" actId="20577"/>
          <ac:spMkLst>
            <pc:docMk/>
            <pc:sldMk cId="3856144342" sldId="256"/>
            <ac:spMk id="3" creationId="{00000000-0000-0000-0000-000000000000}"/>
          </ac:spMkLst>
        </pc:spChg>
        <pc:spChg chg="add del mod">
          <ac:chgData name="Kamilah Maynard (2014670)" userId="S::2014670@student.uwtsd.ac.uk::9b2159c4-864c-4766-a898-683837a39f41" providerId="AD" clId="Web-{82E39E50-07A4-BFED-729E-9DAFECCBB055}" dt="2022-07-16T14:32:53.659" v="124"/>
          <ac:spMkLst>
            <pc:docMk/>
            <pc:sldMk cId="3856144342" sldId="256"/>
            <ac:spMk id="5" creationId="{46FC9BEC-200F-A766-2A6E-9F9661C92954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856144342" sldId="256"/>
            <ac:spMk id="145" creationId="{49306479-8C4D-4E4A-A330-DFC80A8A01BE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856144342" sldId="256"/>
            <ac:spMk id="147" creationId="{84136905-015B-4510-B514-027CBA846BD6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856144342" sldId="256"/>
            <ac:spMk id="149" creationId="{36CD0F97-2E5B-4E84-8544-EB24DED10446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856144342" sldId="256"/>
            <ac:spMk id="151" creationId="{DB667490-DB81-488B-B0E9-A2D13C48B92B}"/>
          </ac:spMkLst>
        </pc:spChg>
        <pc:picChg chg="mod">
          <ac:chgData name="Kamilah Maynard (2014670)" userId="S::2014670@student.uwtsd.ac.uk::9b2159c4-864c-4766-a898-683837a39f41" providerId="AD" clId="Web-{82E39E50-07A4-BFED-729E-9DAFECCBB055}" dt="2022-07-16T14:18:32.767" v="28" actId="14100"/>
          <ac:picMkLst>
            <pc:docMk/>
            <pc:sldMk cId="3856144342" sldId="256"/>
            <ac:picMk id="4" creationId="{8F782FC8-647D-D314-7846-9FF2FBDD8446}"/>
          </ac:picMkLst>
        </pc:picChg>
      </pc:sldChg>
      <pc:sldChg chg="delSp modSp mod modClrScheme delDesignElem chgLayout">
        <pc:chgData name="Kamilah Maynard (2014670)" userId="S::2014670@student.uwtsd.ac.uk::9b2159c4-864c-4766-a898-683837a39f41" providerId="AD" clId="Web-{82E39E50-07A4-BFED-729E-9DAFECCBB055}" dt="2022-07-16T14:22:41.589" v="42" actId="14100"/>
        <pc:sldMkLst>
          <pc:docMk/>
          <pc:sldMk cId="768427087" sldId="257"/>
        </pc:sldMkLst>
        <pc:spChg chg="mod ord">
          <ac:chgData name="Kamilah Maynard (2014670)" userId="S::2014670@student.uwtsd.ac.uk::9b2159c4-864c-4766-a898-683837a39f41" providerId="AD" clId="Web-{82E39E50-07A4-BFED-729E-9DAFECCBB055}" dt="2022-07-16T14:22:41.589" v="42" actId="14100"/>
          <ac:spMkLst>
            <pc:docMk/>
            <pc:sldMk cId="768427087" sldId="257"/>
            <ac:spMk id="2" creationId="{D314B905-E9CA-AFCA-A7DA-1432F40EDCAE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768427087" sldId="257"/>
            <ac:spMk id="8" creationId="{49306479-8C4D-4E4A-A330-DFC80A8A01BE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768427087" sldId="257"/>
            <ac:spMk id="10" creationId="{ADFFAB7E-4788-405E-A4D8-B6644AE463BE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768427087" sldId="257"/>
            <ac:spMk id="12" creationId="{A9F985A2-1334-4D86-97FF-10FE78059FE5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768427087" sldId="257"/>
            <ac:spMk id="14" creationId="{611151DD-A4A6-4DD2-B74D-ECEC523EEE68}"/>
          </ac:spMkLst>
        </pc:spChg>
      </pc:sldChg>
      <pc:sldChg chg="delSp modSp mod modClrScheme delDesignElem chgLayout">
        <pc:chgData name="Kamilah Maynard (2014670)" userId="S::2014670@student.uwtsd.ac.uk::9b2159c4-864c-4766-a898-683837a39f41" providerId="AD" clId="Web-{82E39E50-07A4-BFED-729E-9DAFECCBB055}" dt="2022-07-16T14:22:56.855" v="43" actId="14100"/>
        <pc:sldMkLst>
          <pc:docMk/>
          <pc:sldMk cId="3547833225" sldId="258"/>
        </pc:sldMkLst>
        <pc:spChg chg="mod ord">
          <ac:chgData name="Kamilah Maynard (2014670)" userId="S::2014670@student.uwtsd.ac.uk::9b2159c4-864c-4766-a898-683837a39f41" providerId="AD" clId="Web-{82E39E50-07A4-BFED-729E-9DAFECCBB055}" dt="2022-07-16T14:22:56.855" v="43" actId="14100"/>
          <ac:spMkLst>
            <pc:docMk/>
            <pc:sldMk cId="3547833225" sldId="258"/>
            <ac:spMk id="2" creationId="{40A6DFF3-F6B0-8B72-DD81-1405A4669BAA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547833225" sldId="258"/>
            <ac:spMk id="15" creationId="{49306479-8C4D-4E4A-A330-DFC80A8A01BE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547833225" sldId="258"/>
            <ac:spMk id="17" creationId="{4843B56B-DD63-40AB-85E1-E18901E137B6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547833225" sldId="258"/>
            <ac:spMk id="19" creationId="{419344E4-CB02-427C-9FF0-E06375167953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3547833225" sldId="258"/>
            <ac:spMk id="21" creationId="{220E33D0-A190-4F8A-9DB6-C531C95CA02D}"/>
          </ac:spMkLst>
        </pc:spChg>
        <pc:picChg chg="mod ord">
          <ac:chgData name="Kamilah Maynard (2014670)" userId="S::2014670@student.uwtsd.ac.uk::9b2159c4-864c-4766-a898-683837a39f41" providerId="AD" clId="Web-{82E39E50-07A4-BFED-729E-9DAFECCBB055}" dt="2022-07-16T14:14:07.647" v="4"/>
          <ac:picMkLst>
            <pc:docMk/>
            <pc:sldMk cId="3547833225" sldId="258"/>
            <ac:picMk id="7" creationId="{F52AE90F-6DF6-59D7-2B10-493F8664EFA5}"/>
          </ac:picMkLst>
        </pc:picChg>
      </pc:sldChg>
      <pc:sldChg chg="delSp modSp mod modClrScheme delDesignElem chgLayout">
        <pc:chgData name="Kamilah Maynard (2014670)" userId="S::2014670@student.uwtsd.ac.uk::9b2159c4-864c-4766-a898-683837a39f41" providerId="AD" clId="Web-{82E39E50-07A4-BFED-729E-9DAFECCBB055}" dt="2022-07-16T14:23:14.700" v="46" actId="20577"/>
        <pc:sldMkLst>
          <pc:docMk/>
          <pc:sldMk cId="2670035628" sldId="260"/>
        </pc:sldMkLst>
        <pc:spChg chg="mod ord">
          <ac:chgData name="Kamilah Maynard (2014670)" userId="S::2014670@student.uwtsd.ac.uk::9b2159c4-864c-4766-a898-683837a39f41" providerId="AD" clId="Web-{82E39E50-07A4-BFED-729E-9DAFECCBB055}" dt="2022-07-16T14:23:14.700" v="46" actId="20577"/>
          <ac:spMkLst>
            <pc:docMk/>
            <pc:sldMk cId="2670035628" sldId="260"/>
            <ac:spMk id="2" creationId="{83FC0DBA-0CD5-6D78-D67F-6317C85F8CC5}"/>
          </ac:spMkLst>
        </pc:spChg>
        <pc:spChg chg="mod ord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2670035628" sldId="260"/>
            <ac:spMk id="8" creationId="{0927FB24-011C-9A64-BB06-E1327181E741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2670035628" sldId="260"/>
            <ac:spMk id="11" creationId="{84136905-015B-4510-B514-027CBA846BD6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2670035628" sldId="260"/>
            <ac:spMk id="13" creationId="{36CD0F97-2E5B-4E84-8544-EB24DED10446}"/>
          </ac:spMkLst>
        </pc:spChg>
        <pc:spChg chg="del">
          <ac:chgData name="Kamilah Maynard (2014670)" userId="S::2014670@student.uwtsd.ac.uk::9b2159c4-864c-4766-a898-683837a39f41" providerId="AD" clId="Web-{82E39E50-07A4-BFED-729E-9DAFECCBB055}" dt="2022-07-16T14:14:07.647" v="4"/>
          <ac:spMkLst>
            <pc:docMk/>
            <pc:sldMk cId="2670035628" sldId="260"/>
            <ac:spMk id="15" creationId="{EF37EE88-E359-4E69-A072-9959A84E1110}"/>
          </ac:spMkLst>
        </pc:spChg>
        <pc:spChg chg="mod">
          <ac:chgData name="Kamilah Maynard (2014670)" userId="S::2014670@student.uwtsd.ac.uk::9b2159c4-864c-4766-a898-683837a39f41" providerId="AD" clId="Web-{82E39E50-07A4-BFED-729E-9DAFECCBB055}" dt="2022-07-16T14:19:08.925" v="29" actId="1076"/>
          <ac:spMkLst>
            <pc:docMk/>
            <pc:sldMk cId="2670035628" sldId="260"/>
            <ac:spMk id="4131" creationId="{A5D80A55-A6A9-55EA-032C-DE2A03293F30}"/>
          </ac:spMkLst>
        </pc:spChg>
        <pc:picChg chg="mod">
          <ac:chgData name="Kamilah Maynard (2014670)" userId="S::2014670@student.uwtsd.ac.uk::9b2159c4-864c-4766-a898-683837a39f41" providerId="AD" clId="Web-{82E39E50-07A4-BFED-729E-9DAFECCBB055}" dt="2022-07-16T14:19:26.253" v="30" actId="14100"/>
          <ac:picMkLst>
            <pc:docMk/>
            <pc:sldMk cId="2670035628" sldId="260"/>
            <ac:picMk id="4" creationId="{EA2468F2-8A2B-A650-BBCE-F652BE9440D7}"/>
          </ac:picMkLst>
        </pc:picChg>
      </pc:sldChg>
      <pc:sldChg chg="addSp modSp new mod modClrScheme chgLayout">
        <pc:chgData name="Kamilah Maynard (2014670)" userId="S::2014670@student.uwtsd.ac.uk::9b2159c4-864c-4766-a898-683837a39f41" providerId="AD" clId="Web-{82E39E50-07A4-BFED-729E-9DAFECCBB055}" dt="2022-07-16T14:29:20.120" v="105" actId="14100"/>
        <pc:sldMkLst>
          <pc:docMk/>
          <pc:sldMk cId="2124420865" sldId="261"/>
        </pc:sldMkLst>
        <pc:spChg chg="add mod">
          <ac:chgData name="Kamilah Maynard (2014670)" userId="S::2014670@student.uwtsd.ac.uk::9b2159c4-864c-4766-a898-683837a39f41" providerId="AD" clId="Web-{82E39E50-07A4-BFED-729E-9DAFECCBB055}" dt="2022-07-16T14:29:20.120" v="105" actId="14100"/>
          <ac:spMkLst>
            <pc:docMk/>
            <pc:sldMk cId="2124420865" sldId="261"/>
            <ac:spMk id="2" creationId="{3E785296-04C4-4972-CE13-5A18A0160675}"/>
          </ac:spMkLst>
        </pc:spChg>
        <pc:spChg chg="add mod">
          <ac:chgData name="Kamilah Maynard (2014670)" userId="S::2014670@student.uwtsd.ac.uk::9b2159c4-864c-4766-a898-683837a39f41" providerId="AD" clId="Web-{82E39E50-07A4-BFED-729E-9DAFECCBB055}" dt="2022-07-16T14:28:52.994" v="103" actId="14100"/>
          <ac:spMkLst>
            <pc:docMk/>
            <pc:sldMk cId="2124420865" sldId="261"/>
            <ac:spMk id="3" creationId="{4EDC9F0E-5014-DCD2-D3F5-4496FFFDC5B3}"/>
          </ac:spMkLst>
        </pc:spChg>
      </pc:sldChg>
      <pc:sldChg chg="new del">
        <pc:chgData name="Kamilah Maynard (2014670)" userId="S::2014670@student.uwtsd.ac.uk::9b2159c4-864c-4766-a898-683837a39f41" providerId="AD" clId="Web-{82E39E50-07A4-BFED-729E-9DAFECCBB055}" dt="2022-07-16T14:13:25.677" v="2"/>
        <pc:sldMkLst>
          <pc:docMk/>
          <pc:sldMk cId="2599969474" sldId="261"/>
        </pc:sldMkLst>
      </pc:sldChg>
      <pc:sldChg chg="del">
        <pc:chgData name="Kamilah Maynard (2014670)" userId="S::2014670@student.uwtsd.ac.uk::9b2159c4-864c-4766-a898-683837a39f41" providerId="AD" clId="Web-{82E39E50-07A4-BFED-729E-9DAFECCBB055}" dt="2022-07-16T14:13:14.364" v="0"/>
        <pc:sldMkLst>
          <pc:docMk/>
          <pc:sldMk cId="1178722739" sldId="263"/>
        </pc:sldMkLst>
      </pc:sldChg>
      <pc:sldMasterChg chg="del delSldLayout">
        <pc:chgData name="Kamilah Maynard (2014670)" userId="S::2014670@student.uwtsd.ac.uk::9b2159c4-864c-4766-a898-683837a39f41" providerId="AD" clId="Web-{82E39E50-07A4-BFED-729E-9DAFECCBB055}" dt="2022-07-16T14:14:07.647" v="4"/>
        <pc:sldMasterMkLst>
          <pc:docMk/>
          <pc:sldMasterMk cId="2703001052" sldId="2147483712"/>
        </pc:sldMasterMkLst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1457510409" sldId="2147483701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3292912879" sldId="2147483702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1221162193" sldId="2147483703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3688371397" sldId="2147483704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928152033" sldId="2147483705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3172308661" sldId="2147483706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1954746364" sldId="2147483707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370977462" sldId="2147483708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628369371" sldId="2147483709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1633781011" sldId="2147483710"/>
          </pc:sldLayoutMkLst>
        </pc:sldLayoutChg>
        <pc:sldLayoutChg chg="del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703001052" sldId="2147483712"/>
            <pc:sldLayoutMk cId="3890565126" sldId="2147483711"/>
          </pc:sldLayoutMkLst>
        </pc:sldLayoutChg>
      </pc:sldMasterChg>
      <pc:sldMasterChg chg="add addSldLayout modSldLayout">
        <pc:chgData name="Kamilah Maynard (2014670)" userId="S::2014670@student.uwtsd.ac.uk::9b2159c4-864c-4766-a898-683837a39f41" providerId="AD" clId="Web-{82E39E50-07A4-BFED-729E-9DAFECCBB055}" dt="2022-07-16T14:14:07.647" v="4"/>
        <pc:sldMasterMkLst>
          <pc:docMk/>
          <pc:sldMasterMk cId="2634272875" sldId="2147483713"/>
        </pc:sldMasterMkLst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2241215077" sldId="2147483714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421447441" sldId="2147483715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1915911214" sldId="2147483716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4069196272" sldId="2147483717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1787041390" sldId="2147483718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1309176475" sldId="2147483719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3260549606" sldId="2147483720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87346946" sldId="2147483721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1613504096" sldId="2147483722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1010367817" sldId="2147483723"/>
          </pc:sldLayoutMkLst>
        </pc:sldLayoutChg>
        <pc:sldLayoutChg chg="add mod replId">
          <pc:chgData name="Kamilah Maynard (2014670)" userId="S::2014670@student.uwtsd.ac.uk::9b2159c4-864c-4766-a898-683837a39f41" providerId="AD" clId="Web-{82E39E50-07A4-BFED-729E-9DAFECCBB055}" dt="2022-07-16T14:14:07.647" v="4"/>
          <pc:sldLayoutMkLst>
            <pc:docMk/>
            <pc:sldMasterMk cId="2634272875" sldId="2147483713"/>
            <pc:sldLayoutMk cId="1353318703" sldId="2147483724"/>
          </pc:sldLayoutMkLst>
        </pc:sldLayoutChg>
      </pc:sldMasterChg>
    </pc:docChg>
  </pc:docChgLst>
  <pc:docChgLst>
    <pc:chgData name="Kamilah Maynard (2014670)" userId="S::2014670@student.uwtsd.ac.uk::9b2159c4-864c-4766-a898-683837a39f41" providerId="AD" clId="Web-{F56B09F8-30D1-F84E-4440-E7FA5B74BB79}"/>
    <pc:docChg chg="modSld">
      <pc:chgData name="Kamilah Maynard (2014670)" userId="S::2014670@student.uwtsd.ac.uk::9b2159c4-864c-4766-a898-683837a39f41" providerId="AD" clId="Web-{F56B09F8-30D1-F84E-4440-E7FA5B74BB79}" dt="2022-06-15T21:35:27.401" v="257" actId="1076"/>
      <pc:docMkLst>
        <pc:docMk/>
      </pc:docMkLst>
      <pc:sldChg chg="addSp delSp modSp">
        <pc:chgData name="Kamilah Maynard (2014670)" userId="S::2014670@student.uwtsd.ac.uk::9b2159c4-864c-4766-a898-683837a39f41" providerId="AD" clId="Web-{F56B09F8-30D1-F84E-4440-E7FA5B74BB79}" dt="2022-06-15T21:33:07.131" v="244" actId="20577"/>
        <pc:sldMkLst>
          <pc:docMk/>
          <pc:sldMk cId="3856144342" sldId="256"/>
        </pc:sldMkLst>
        <pc:spChg chg="mod">
          <ac:chgData name="Kamilah Maynard (2014670)" userId="S::2014670@student.uwtsd.ac.uk::9b2159c4-864c-4766-a898-683837a39f41" providerId="AD" clId="Web-{F56B09F8-30D1-F84E-4440-E7FA5B74BB79}" dt="2022-06-15T21:31:21.815" v="234" actId="20577"/>
          <ac:spMkLst>
            <pc:docMk/>
            <pc:sldMk cId="3856144342" sldId="256"/>
            <ac:spMk id="2" creationId="{00000000-0000-0000-0000-000000000000}"/>
          </ac:spMkLst>
        </pc:spChg>
        <pc:spChg chg="mod ord">
          <ac:chgData name="Kamilah Maynard (2014670)" userId="S::2014670@student.uwtsd.ac.uk::9b2159c4-864c-4766-a898-683837a39f41" providerId="AD" clId="Web-{F56B09F8-30D1-F84E-4440-E7FA5B74BB79}" dt="2022-06-15T21:33:07.131" v="244" actId="20577"/>
          <ac:spMkLst>
            <pc:docMk/>
            <pc:sldMk cId="3856144342" sldId="256"/>
            <ac:spMk id="3" creationId="{00000000-0000-0000-0000-000000000000}"/>
          </ac:spMkLst>
        </pc:spChg>
        <pc:spChg chg="del">
          <ac:chgData name="Kamilah Maynard (2014670)" userId="S::2014670@student.uwtsd.ac.uk::9b2159c4-864c-4766-a898-683837a39f41" providerId="AD" clId="Web-{F56B09F8-30D1-F84E-4440-E7FA5B74BB79}" dt="2022-06-15T21:28:50.060" v="213"/>
          <ac:spMkLst>
            <pc:docMk/>
            <pc:sldMk cId="3856144342" sldId="256"/>
            <ac:spMk id="123" creationId="{49306479-8C4D-4E4A-A330-DFC80A8A01BE}"/>
          </ac:spMkLst>
        </pc:spChg>
        <pc:spChg chg="del">
          <ac:chgData name="Kamilah Maynard (2014670)" userId="S::2014670@student.uwtsd.ac.uk::9b2159c4-864c-4766-a898-683837a39f41" providerId="AD" clId="Web-{F56B09F8-30D1-F84E-4440-E7FA5B74BB79}" dt="2022-06-15T21:28:50.060" v="213"/>
          <ac:spMkLst>
            <pc:docMk/>
            <pc:sldMk cId="3856144342" sldId="256"/>
            <ac:spMk id="125" creationId="{84136905-015B-4510-B514-027CBA846BD6}"/>
          </ac:spMkLst>
        </pc:spChg>
        <pc:spChg chg="del">
          <ac:chgData name="Kamilah Maynard (2014670)" userId="S::2014670@student.uwtsd.ac.uk::9b2159c4-864c-4766-a898-683837a39f41" providerId="AD" clId="Web-{F56B09F8-30D1-F84E-4440-E7FA5B74BB79}" dt="2022-06-15T21:28:50.060" v="213"/>
          <ac:spMkLst>
            <pc:docMk/>
            <pc:sldMk cId="3856144342" sldId="256"/>
            <ac:spMk id="127" creationId="{80BB777E-3FE8-438B-AACF-8305018D70AE}"/>
          </ac:spMkLst>
        </pc:spChg>
        <pc:spChg chg="del">
          <ac:chgData name="Kamilah Maynard (2014670)" userId="S::2014670@student.uwtsd.ac.uk::9b2159c4-864c-4766-a898-683837a39f41" providerId="AD" clId="Web-{F56B09F8-30D1-F84E-4440-E7FA5B74BB79}" dt="2022-06-15T21:28:50.060" v="213"/>
          <ac:spMkLst>
            <pc:docMk/>
            <pc:sldMk cId="3856144342" sldId="256"/>
            <ac:spMk id="129" creationId="{09C85416-F832-4998-AD95-A5A13D399043}"/>
          </ac:spMkLst>
        </pc:spChg>
        <pc:spChg chg="add">
          <ac:chgData name="Kamilah Maynard (2014670)" userId="S::2014670@student.uwtsd.ac.uk::9b2159c4-864c-4766-a898-683837a39f41" providerId="AD" clId="Web-{F56B09F8-30D1-F84E-4440-E7FA5B74BB79}" dt="2022-06-15T21:28:50.060" v="213"/>
          <ac:spMkLst>
            <pc:docMk/>
            <pc:sldMk cId="3856144342" sldId="256"/>
            <ac:spMk id="134" creationId="{49306479-8C4D-4E4A-A330-DFC80A8A01BE}"/>
          </ac:spMkLst>
        </pc:spChg>
        <pc:spChg chg="add">
          <ac:chgData name="Kamilah Maynard (2014670)" userId="S::2014670@student.uwtsd.ac.uk::9b2159c4-864c-4766-a898-683837a39f41" providerId="AD" clId="Web-{F56B09F8-30D1-F84E-4440-E7FA5B74BB79}" dt="2022-06-15T21:28:50.060" v="213"/>
          <ac:spMkLst>
            <pc:docMk/>
            <pc:sldMk cId="3856144342" sldId="256"/>
            <ac:spMk id="136" creationId="{84136905-015B-4510-B514-027CBA846BD6}"/>
          </ac:spMkLst>
        </pc:spChg>
        <pc:spChg chg="add">
          <ac:chgData name="Kamilah Maynard (2014670)" userId="S::2014670@student.uwtsd.ac.uk::9b2159c4-864c-4766-a898-683837a39f41" providerId="AD" clId="Web-{F56B09F8-30D1-F84E-4440-E7FA5B74BB79}" dt="2022-06-15T21:28:50.060" v="213"/>
          <ac:spMkLst>
            <pc:docMk/>
            <pc:sldMk cId="3856144342" sldId="256"/>
            <ac:spMk id="138" creationId="{36CD0F97-2E5B-4E84-8544-EB24DED10446}"/>
          </ac:spMkLst>
        </pc:spChg>
        <pc:spChg chg="add">
          <ac:chgData name="Kamilah Maynard (2014670)" userId="S::2014670@student.uwtsd.ac.uk::9b2159c4-864c-4766-a898-683837a39f41" providerId="AD" clId="Web-{F56B09F8-30D1-F84E-4440-E7FA5B74BB79}" dt="2022-06-15T21:28:50.060" v="213"/>
          <ac:spMkLst>
            <pc:docMk/>
            <pc:sldMk cId="3856144342" sldId="256"/>
            <ac:spMk id="140" creationId="{3B272257-593A-402F-88FA-F1DECD9E3FC4}"/>
          </ac:spMkLst>
        </pc:spChg>
        <pc:picChg chg="mod">
          <ac:chgData name="Kamilah Maynard (2014670)" userId="S::2014670@student.uwtsd.ac.uk::9b2159c4-864c-4766-a898-683837a39f41" providerId="AD" clId="Web-{F56B09F8-30D1-F84E-4440-E7FA5B74BB79}" dt="2022-06-15T21:28:50.060" v="213"/>
          <ac:picMkLst>
            <pc:docMk/>
            <pc:sldMk cId="3856144342" sldId="256"/>
            <ac:picMk id="5" creationId="{E4A89392-3C5C-C3F0-D4E7-158A15CDF7D6}"/>
          </ac:picMkLst>
        </pc:picChg>
        <pc:picChg chg="mod">
          <ac:chgData name="Kamilah Maynard (2014670)" userId="S::2014670@student.uwtsd.ac.uk::9b2159c4-864c-4766-a898-683837a39f41" providerId="AD" clId="Web-{F56B09F8-30D1-F84E-4440-E7FA5B74BB79}" dt="2022-06-15T21:28:50.060" v="213"/>
          <ac:picMkLst>
            <pc:docMk/>
            <pc:sldMk cId="3856144342" sldId="256"/>
            <ac:picMk id="118" creationId="{FCF6CE9F-A9A2-2E97-84B8-104EAE334849}"/>
          </ac:picMkLst>
        </pc:picChg>
      </pc:sldChg>
      <pc:sldChg chg="addSp modSp">
        <pc:chgData name="Kamilah Maynard (2014670)" userId="S::2014670@student.uwtsd.ac.uk::9b2159c4-864c-4766-a898-683837a39f41" providerId="AD" clId="Web-{F56B09F8-30D1-F84E-4440-E7FA5B74BB79}" dt="2022-06-15T21:32:52.552" v="243" actId="20577"/>
        <pc:sldMkLst>
          <pc:docMk/>
          <pc:sldMk cId="768427087" sldId="257"/>
        </pc:sldMkLst>
        <pc:spChg chg="mod">
          <ac:chgData name="Kamilah Maynard (2014670)" userId="S::2014670@student.uwtsd.ac.uk::9b2159c4-864c-4766-a898-683837a39f41" providerId="AD" clId="Web-{F56B09F8-30D1-F84E-4440-E7FA5B74BB79}" dt="2022-06-15T20:23:11.997" v="120" actId="1076"/>
          <ac:spMkLst>
            <pc:docMk/>
            <pc:sldMk cId="768427087" sldId="257"/>
            <ac:spMk id="2" creationId="{D314B905-E9CA-AFCA-A7DA-1432F40EDCAE}"/>
          </ac:spMkLst>
        </pc:spChg>
        <pc:spChg chg="add mod">
          <ac:chgData name="Kamilah Maynard (2014670)" userId="S::2014670@student.uwtsd.ac.uk::9b2159c4-864c-4766-a898-683837a39f41" providerId="AD" clId="Web-{F56B09F8-30D1-F84E-4440-E7FA5B74BB79}" dt="2022-06-15T21:32:44.505" v="242" actId="20577"/>
          <ac:spMkLst>
            <pc:docMk/>
            <pc:sldMk cId="768427087" sldId="257"/>
            <ac:spMk id="3" creationId="{1D5177AE-41D9-16B6-E58D-6C36137DCA3B}"/>
          </ac:spMkLst>
        </pc:spChg>
        <pc:spChg chg="mod">
          <ac:chgData name="Kamilah Maynard (2014670)" userId="S::2014670@student.uwtsd.ac.uk::9b2159c4-864c-4766-a898-683837a39f41" providerId="AD" clId="Web-{F56B09F8-30D1-F84E-4440-E7FA5B74BB79}" dt="2022-06-15T21:22:18.640" v="183" actId="20577"/>
          <ac:spMkLst>
            <pc:docMk/>
            <pc:sldMk cId="768427087" sldId="257"/>
            <ac:spMk id="4" creationId="{ABE07231-D1B9-BB13-7A4A-688E965D9482}"/>
          </ac:spMkLst>
        </pc:spChg>
        <pc:spChg chg="mod">
          <ac:chgData name="Kamilah Maynard (2014670)" userId="S::2014670@student.uwtsd.ac.uk::9b2159c4-864c-4766-a898-683837a39f41" providerId="AD" clId="Web-{F56B09F8-30D1-F84E-4440-E7FA5B74BB79}" dt="2022-06-15T21:32:52.552" v="243" actId="20577"/>
          <ac:spMkLst>
            <pc:docMk/>
            <pc:sldMk cId="768427087" sldId="257"/>
            <ac:spMk id="7" creationId="{8670950B-0D60-5900-1BD4-0F064BCA593F}"/>
          </ac:spMkLst>
        </pc:spChg>
        <pc:spChg chg="add mod">
          <ac:chgData name="Kamilah Maynard (2014670)" userId="S::2014670@student.uwtsd.ac.uk::9b2159c4-864c-4766-a898-683837a39f41" providerId="AD" clId="Web-{F56B09F8-30D1-F84E-4440-E7FA5B74BB79}" dt="2022-06-15T21:22:06.030" v="179" actId="14100"/>
          <ac:spMkLst>
            <pc:docMk/>
            <pc:sldMk cId="768427087" sldId="257"/>
            <ac:spMk id="9" creationId="{DB8EA8D2-E3DB-DCE4-CB19-8C251F62BA03}"/>
          </ac:spMkLst>
        </pc:spChg>
        <pc:picChg chg="mod">
          <ac:chgData name="Kamilah Maynard (2014670)" userId="S::2014670@student.uwtsd.ac.uk::9b2159c4-864c-4766-a898-683837a39f41" providerId="AD" clId="Web-{F56B09F8-30D1-F84E-4440-E7FA5B74BB79}" dt="2022-06-15T21:17:56.756" v="158" actId="1076"/>
          <ac:picMkLst>
            <pc:docMk/>
            <pc:sldMk cId="768427087" sldId="257"/>
            <ac:picMk id="5" creationId="{7D70E8C3-3577-1815-8581-051DDC60AFBF}"/>
          </ac:picMkLst>
        </pc:picChg>
        <pc:picChg chg="mod">
          <ac:chgData name="Kamilah Maynard (2014670)" userId="S::2014670@student.uwtsd.ac.uk::9b2159c4-864c-4766-a898-683837a39f41" providerId="AD" clId="Web-{F56B09F8-30D1-F84E-4440-E7FA5B74BB79}" dt="2022-06-15T20:24:42.047" v="131" actId="14100"/>
          <ac:picMkLst>
            <pc:docMk/>
            <pc:sldMk cId="768427087" sldId="257"/>
            <ac:picMk id="6" creationId="{B810B440-D6CD-AFEB-99E9-E538D1D0C92F}"/>
          </ac:picMkLst>
        </pc:picChg>
      </pc:sldChg>
      <pc:sldChg chg="modSp">
        <pc:chgData name="Kamilah Maynard (2014670)" userId="S::2014670@student.uwtsd.ac.uk::9b2159c4-864c-4766-a898-683837a39f41" providerId="AD" clId="Web-{F56B09F8-30D1-F84E-4440-E7FA5B74BB79}" dt="2022-06-15T21:34:58.166" v="255" actId="1076"/>
        <pc:sldMkLst>
          <pc:docMk/>
          <pc:sldMk cId="3547833225" sldId="258"/>
        </pc:sldMkLst>
        <pc:spChg chg="mod">
          <ac:chgData name="Kamilah Maynard (2014670)" userId="S::2014670@student.uwtsd.ac.uk::9b2159c4-864c-4766-a898-683837a39f41" providerId="AD" clId="Web-{F56B09F8-30D1-F84E-4440-E7FA5B74BB79}" dt="2022-06-15T21:34:58.166" v="255" actId="1076"/>
          <ac:spMkLst>
            <pc:docMk/>
            <pc:sldMk cId="3547833225" sldId="258"/>
            <ac:spMk id="2" creationId="{40A6DFF3-F6B0-8B72-DD81-1405A4669BAA}"/>
          </ac:spMkLst>
        </pc:spChg>
        <pc:graphicFrameChg chg="mod modGraphic">
          <ac:chgData name="Kamilah Maynard (2014670)" userId="S::2014670@student.uwtsd.ac.uk::9b2159c4-864c-4766-a898-683837a39f41" providerId="AD" clId="Web-{F56B09F8-30D1-F84E-4440-E7FA5B74BB79}" dt="2022-06-15T21:34:02.258" v="248" actId="20577"/>
          <ac:graphicFrameMkLst>
            <pc:docMk/>
            <pc:sldMk cId="3547833225" sldId="258"/>
            <ac:graphicFrameMk id="65" creationId="{D766BBFB-A260-2BBE-9EBF-B9EADE9449E7}"/>
          </ac:graphicFrameMkLst>
        </pc:graphicFrameChg>
        <pc:picChg chg="mod">
          <ac:chgData name="Kamilah Maynard (2014670)" userId="S::2014670@student.uwtsd.ac.uk::9b2159c4-864c-4766-a898-683837a39f41" providerId="AD" clId="Web-{F56B09F8-30D1-F84E-4440-E7FA5B74BB79}" dt="2022-06-15T21:25:38.428" v="204" actId="1076"/>
          <ac:picMkLst>
            <pc:docMk/>
            <pc:sldMk cId="3547833225" sldId="258"/>
            <ac:picMk id="8" creationId="{E71F5C8D-DFAE-D227-E4FE-AB6CE273367C}"/>
          </ac:picMkLst>
        </pc:picChg>
        <pc:picChg chg="mod">
          <ac:chgData name="Kamilah Maynard (2014670)" userId="S::2014670@student.uwtsd.ac.uk::9b2159c4-864c-4766-a898-683837a39f41" providerId="AD" clId="Web-{F56B09F8-30D1-F84E-4440-E7FA5B74BB79}" dt="2022-06-15T21:25:49.413" v="206" actId="1076"/>
          <ac:picMkLst>
            <pc:docMk/>
            <pc:sldMk cId="3547833225" sldId="258"/>
            <ac:picMk id="9" creationId="{9F3773CF-FDEA-B732-559B-EB7AE1501B71}"/>
          </ac:picMkLst>
        </pc:picChg>
        <pc:picChg chg="mod">
          <ac:chgData name="Kamilah Maynard (2014670)" userId="S::2014670@student.uwtsd.ac.uk::9b2159c4-864c-4766-a898-683837a39f41" providerId="AD" clId="Web-{F56B09F8-30D1-F84E-4440-E7FA5B74BB79}" dt="2022-06-15T21:25:41.553" v="205" actId="1076"/>
          <ac:picMkLst>
            <pc:docMk/>
            <pc:sldMk cId="3547833225" sldId="258"/>
            <ac:picMk id="10" creationId="{142D7B69-0DC1-9E70-B425-31F0F2A5A314}"/>
          </ac:picMkLst>
        </pc:picChg>
        <pc:picChg chg="mod">
          <ac:chgData name="Kamilah Maynard (2014670)" userId="S::2014670@student.uwtsd.ac.uk::9b2159c4-864c-4766-a898-683837a39f41" providerId="AD" clId="Web-{F56B09F8-30D1-F84E-4440-E7FA5B74BB79}" dt="2022-06-15T21:25:59.273" v="208" actId="1076"/>
          <ac:picMkLst>
            <pc:docMk/>
            <pc:sldMk cId="3547833225" sldId="258"/>
            <ac:picMk id="16" creationId="{A64F48CC-4BE9-37C9-7955-9CB9F092EEFC}"/>
          </ac:picMkLst>
        </pc:picChg>
      </pc:sldChg>
      <pc:sldChg chg="addSp delSp modSp">
        <pc:chgData name="Kamilah Maynard (2014670)" userId="S::2014670@student.uwtsd.ac.uk::9b2159c4-864c-4766-a898-683837a39f41" providerId="AD" clId="Web-{F56B09F8-30D1-F84E-4440-E7FA5B74BB79}" dt="2022-06-15T21:35:27.401" v="257" actId="1076"/>
        <pc:sldMkLst>
          <pc:docMk/>
          <pc:sldMk cId="2670035628" sldId="260"/>
        </pc:sldMkLst>
        <pc:spChg chg="mod">
          <ac:chgData name="Kamilah Maynard (2014670)" userId="S::2014670@student.uwtsd.ac.uk::9b2159c4-864c-4766-a898-683837a39f41" providerId="AD" clId="Web-{F56B09F8-30D1-F84E-4440-E7FA5B74BB79}" dt="2022-06-15T21:35:27.401" v="257" actId="1076"/>
          <ac:spMkLst>
            <pc:docMk/>
            <pc:sldMk cId="2670035628" sldId="260"/>
            <ac:spMk id="2" creationId="{83FC0DBA-0CD5-6D78-D67F-6317C85F8CC5}"/>
          </ac:spMkLst>
        </pc:spChg>
        <pc:spChg chg="mod">
          <ac:chgData name="Kamilah Maynard (2014670)" userId="S::2014670@student.uwtsd.ac.uk::9b2159c4-864c-4766-a898-683837a39f41" providerId="AD" clId="Web-{F56B09F8-30D1-F84E-4440-E7FA5B74BB79}" dt="2022-06-15T21:23:49.799" v="191" actId="14100"/>
          <ac:spMkLst>
            <pc:docMk/>
            <pc:sldMk cId="2670035628" sldId="260"/>
            <ac:spMk id="3" creationId="{62B037ED-6C2B-34D0-B007-82E5A6BB6187}"/>
          </ac:spMkLst>
        </pc:spChg>
        <pc:spChg chg="mod">
          <ac:chgData name="Kamilah Maynard (2014670)" userId="S::2014670@student.uwtsd.ac.uk::9b2159c4-864c-4766-a898-683837a39f41" providerId="AD" clId="Web-{F56B09F8-30D1-F84E-4440-E7FA5B74BB79}" dt="2022-06-15T21:32:31.458" v="241" actId="14100"/>
          <ac:spMkLst>
            <pc:docMk/>
            <pc:sldMk cId="2670035628" sldId="260"/>
            <ac:spMk id="5" creationId="{04C82059-2D75-BE7A-A0C6-8820AA9664F6}"/>
          </ac:spMkLst>
        </pc:spChg>
        <pc:spChg chg="add mod">
          <ac:chgData name="Kamilah Maynard (2014670)" userId="S::2014670@student.uwtsd.ac.uk::9b2159c4-864c-4766-a898-683837a39f41" providerId="AD" clId="Web-{F56B09F8-30D1-F84E-4440-E7FA5B74BB79}" dt="2022-06-15T20:17:14.441" v="82" actId="1076"/>
          <ac:spMkLst>
            <pc:docMk/>
            <pc:sldMk cId="2670035628" sldId="260"/>
            <ac:spMk id="9" creationId="{E2B9389C-DCE7-B421-7C22-3E40CB97F142}"/>
          </ac:spMkLst>
        </pc:spChg>
        <pc:picChg chg="del mod">
          <ac:chgData name="Kamilah Maynard (2014670)" userId="S::2014670@student.uwtsd.ac.uk::9b2159c4-864c-4766-a898-683837a39f41" providerId="AD" clId="Web-{F56B09F8-30D1-F84E-4440-E7FA5B74BB79}" dt="2022-06-15T19:47:48.924" v="3"/>
          <ac:picMkLst>
            <pc:docMk/>
            <pc:sldMk cId="2670035628" sldId="260"/>
            <ac:picMk id="4" creationId="{E0EBA000-A55B-9E9C-F28D-A2DB27EDE66C}"/>
          </ac:picMkLst>
        </pc:picChg>
        <pc:picChg chg="add mod">
          <ac:chgData name="Kamilah Maynard (2014670)" userId="S::2014670@student.uwtsd.ac.uk::9b2159c4-864c-4766-a898-683837a39f41" providerId="AD" clId="Web-{F56B09F8-30D1-F84E-4440-E7FA5B74BB79}" dt="2022-06-15T21:23:35.939" v="190" actId="14100"/>
          <ac:picMkLst>
            <pc:docMk/>
            <pc:sldMk cId="2670035628" sldId="260"/>
            <ac:picMk id="6" creationId="{45A2A274-13EA-80C4-A783-962DD7716B5C}"/>
          </ac:picMkLst>
        </pc:picChg>
        <pc:picChg chg="add mod">
          <ac:chgData name="Kamilah Maynard (2014670)" userId="S::2014670@student.uwtsd.ac.uk::9b2159c4-864c-4766-a898-683837a39f41" providerId="AD" clId="Web-{F56B09F8-30D1-F84E-4440-E7FA5B74BB79}" dt="2022-06-15T20:18:17.536" v="89" actId="14100"/>
          <ac:picMkLst>
            <pc:docMk/>
            <pc:sldMk cId="2670035628" sldId="260"/>
            <ac:picMk id="7" creationId="{1C051A0A-2A8E-55B7-4EC9-B827CDD47DCF}"/>
          </ac:picMkLst>
        </pc:picChg>
      </pc:sldChg>
    </pc:docChg>
  </pc:docChgLst>
  <pc:docChgLst>
    <pc:chgData name="Kamilah Maynard (2014670)" userId="S::2014670@student.uwtsd.ac.uk::9b2159c4-864c-4766-a898-683837a39f41" providerId="AD" clId="Web-{BB5124D1-8177-4F22-9BAC-EE316588F2BE}"/>
    <pc:docChg chg="addSld modSld addMainMaster delMainMaster">
      <pc:chgData name="Kamilah Maynard (2014670)" userId="S::2014670@student.uwtsd.ac.uk::9b2159c4-864c-4766-a898-683837a39f41" providerId="AD" clId="Web-{BB5124D1-8177-4F22-9BAC-EE316588F2BE}" dt="2022-06-12T00:21:10.826" v="161" actId="1076"/>
      <pc:docMkLst>
        <pc:docMk/>
      </pc:docMkLst>
      <pc:sldChg chg="addSp delSp modSp mod setBg modClrScheme chgLayout">
        <pc:chgData name="Kamilah Maynard (2014670)" userId="S::2014670@student.uwtsd.ac.uk::9b2159c4-864c-4766-a898-683837a39f41" providerId="AD" clId="Web-{BB5124D1-8177-4F22-9BAC-EE316588F2BE}" dt="2022-06-11T23:28:33.281" v="119" actId="14100"/>
        <pc:sldMkLst>
          <pc:docMk/>
          <pc:sldMk cId="3856144342" sldId="256"/>
        </pc:sldMkLst>
        <pc:spChg chg="mod">
          <ac:chgData name="Kamilah Maynard (2014670)" userId="S::2014670@student.uwtsd.ac.uk::9b2159c4-864c-4766-a898-683837a39f41" providerId="AD" clId="Web-{BB5124D1-8177-4F22-9BAC-EE316588F2BE}" dt="2022-06-11T23:28:33.281" v="119" actId="14100"/>
          <ac:spMkLst>
            <pc:docMk/>
            <pc:sldMk cId="3856144342" sldId="256"/>
            <ac:spMk id="2" creationId="{00000000-0000-0000-0000-000000000000}"/>
          </ac:spMkLst>
        </pc:spChg>
        <pc:spChg chg="mod">
          <ac:chgData name="Kamilah Maynard (2014670)" userId="S::2014670@student.uwtsd.ac.uk::9b2159c4-864c-4766-a898-683837a39f41" providerId="AD" clId="Web-{BB5124D1-8177-4F22-9BAC-EE316588F2BE}" dt="2022-06-11T23:28:11.311" v="116" actId="20577"/>
          <ac:spMkLst>
            <pc:docMk/>
            <pc:sldMk cId="3856144342" sldId="256"/>
            <ac:spMk id="3" creationId="{00000000-0000-0000-0000-000000000000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10:07.869" v="54"/>
          <ac:spMkLst>
            <pc:docMk/>
            <pc:sldMk cId="3856144342" sldId="256"/>
            <ac:spMk id="9" creationId="{A4798C7F-C8CA-4799-BF37-3AB4642CDB66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22:43.151" v="82"/>
          <ac:spMkLst>
            <pc:docMk/>
            <pc:sldMk cId="3856144342" sldId="256"/>
            <ac:spMk id="13" creationId="{A8DDC302-DBEC-4742-B54B-5E9AAFE96961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10:07.869" v="54"/>
          <ac:spMkLst>
            <pc:docMk/>
            <pc:sldMk cId="3856144342" sldId="256"/>
            <ac:spMk id="42" creationId="{216BB147-20D5-4D93-BDA5-1BC614D6A4B2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10:07.869" v="54"/>
          <ac:spMkLst>
            <pc:docMk/>
            <pc:sldMk cId="3856144342" sldId="256"/>
            <ac:spMk id="44" creationId="{0A253F60-DE40-4508-A37A-61331DF1DD5D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10:07.869" v="54"/>
          <ac:spMkLst>
            <pc:docMk/>
            <pc:sldMk cId="3856144342" sldId="256"/>
            <ac:spMk id="46" creationId="{9A0D6220-3DFE-4182-9152-9135493A6BDA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10:07.869" v="54"/>
          <ac:spMkLst>
            <pc:docMk/>
            <pc:sldMk cId="3856144342" sldId="256"/>
            <ac:spMk id="79" creationId="{1C582B07-D0F0-4B6B-A5D9-D2F192CB3A4E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10:07.869" v="54"/>
          <ac:spMkLst>
            <pc:docMk/>
            <pc:sldMk cId="3856144342" sldId="256"/>
            <ac:spMk id="81" creationId="{90B4ACB0-2B52-48C2-9BC9-553BE73567FC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10:07.869" v="54"/>
          <ac:spMkLst>
            <pc:docMk/>
            <pc:sldMk cId="3856144342" sldId="256"/>
            <ac:spMk id="83" creationId="{DA1A4301-6FFC-4C82-A1FA-7634D8CAA8F5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22:43.151" v="82"/>
          <ac:spMkLst>
            <pc:docMk/>
            <pc:sldMk cId="3856144342" sldId="256"/>
            <ac:spMk id="116" creationId="{9B45BA4C-9B54-4496-821F-9E0985CA984D}"/>
          </ac:spMkLst>
        </pc:spChg>
        <pc:spChg chg="add del">
          <ac:chgData name="Kamilah Maynard (2014670)" userId="S::2014670@student.uwtsd.ac.uk::9b2159c4-864c-4766-a898-683837a39f41" providerId="AD" clId="Web-{BB5124D1-8177-4F22-9BAC-EE316588F2BE}" dt="2022-06-11T23:22:43.151" v="82"/>
          <ac:spMkLst>
            <pc:docMk/>
            <pc:sldMk cId="3856144342" sldId="256"/>
            <ac:spMk id="117" creationId="{85E1BB9D-FAFF-4C3E-9E44-13F8FBABCD62}"/>
          </ac:spMkLst>
        </pc:spChg>
        <pc:spChg chg="add">
          <ac:chgData name="Kamilah Maynard (2014670)" userId="S::2014670@student.uwtsd.ac.uk::9b2159c4-864c-4766-a898-683837a39f41" providerId="AD" clId="Web-{BB5124D1-8177-4F22-9BAC-EE316588F2BE}" dt="2022-06-11T23:22:43.151" v="82"/>
          <ac:spMkLst>
            <pc:docMk/>
            <pc:sldMk cId="3856144342" sldId="256"/>
            <ac:spMk id="123" creationId="{49306479-8C4D-4E4A-A330-DFC80A8A01BE}"/>
          </ac:spMkLst>
        </pc:spChg>
        <pc:spChg chg="add">
          <ac:chgData name="Kamilah Maynard (2014670)" userId="S::2014670@student.uwtsd.ac.uk::9b2159c4-864c-4766-a898-683837a39f41" providerId="AD" clId="Web-{BB5124D1-8177-4F22-9BAC-EE316588F2BE}" dt="2022-06-11T23:22:43.151" v="82"/>
          <ac:spMkLst>
            <pc:docMk/>
            <pc:sldMk cId="3856144342" sldId="256"/>
            <ac:spMk id="125" creationId="{84136905-015B-4510-B514-027CBA846BD6}"/>
          </ac:spMkLst>
        </pc:spChg>
        <pc:spChg chg="add">
          <ac:chgData name="Kamilah Maynard (2014670)" userId="S::2014670@student.uwtsd.ac.uk::9b2159c4-864c-4766-a898-683837a39f41" providerId="AD" clId="Web-{BB5124D1-8177-4F22-9BAC-EE316588F2BE}" dt="2022-06-11T23:22:43.151" v="82"/>
          <ac:spMkLst>
            <pc:docMk/>
            <pc:sldMk cId="3856144342" sldId="256"/>
            <ac:spMk id="127" creationId="{80BB777E-3FE8-438B-AACF-8305018D70AE}"/>
          </ac:spMkLst>
        </pc:spChg>
        <pc:spChg chg="add">
          <ac:chgData name="Kamilah Maynard (2014670)" userId="S::2014670@student.uwtsd.ac.uk::9b2159c4-864c-4766-a898-683837a39f41" providerId="AD" clId="Web-{BB5124D1-8177-4F22-9BAC-EE316588F2BE}" dt="2022-06-11T23:22:43.151" v="82"/>
          <ac:spMkLst>
            <pc:docMk/>
            <pc:sldMk cId="3856144342" sldId="256"/>
            <ac:spMk id="129" creationId="{09C85416-F832-4998-AD95-A5A13D399043}"/>
          </ac:spMkLst>
        </pc:spChg>
        <pc:grpChg chg="add del">
          <ac:chgData name="Kamilah Maynard (2014670)" userId="S::2014670@student.uwtsd.ac.uk::9b2159c4-864c-4766-a898-683837a39f41" providerId="AD" clId="Web-{BB5124D1-8177-4F22-9BAC-EE316588F2BE}" dt="2022-06-11T23:10:07.869" v="54"/>
          <ac:grpSpMkLst>
            <pc:docMk/>
            <pc:sldMk cId="3856144342" sldId="256"/>
            <ac:grpSpMk id="11" creationId="{87F0794B-55D3-4D2D-BDE7-4688ED321E42}"/>
          </ac:grpSpMkLst>
        </pc:grpChg>
        <pc:grpChg chg="add del">
          <ac:chgData name="Kamilah Maynard (2014670)" userId="S::2014670@student.uwtsd.ac.uk::9b2159c4-864c-4766-a898-683837a39f41" providerId="AD" clId="Web-{BB5124D1-8177-4F22-9BAC-EE316588F2BE}" dt="2022-06-11T23:10:07.869" v="54"/>
          <ac:grpSpMkLst>
            <pc:docMk/>
            <pc:sldMk cId="3856144342" sldId="256"/>
            <ac:grpSpMk id="48" creationId="{44C729BC-90F1-4823-A305-F6F124E93A95}"/>
          </ac:grpSpMkLst>
        </pc:grpChg>
        <pc:grpChg chg="add del">
          <ac:chgData name="Kamilah Maynard (2014670)" userId="S::2014670@student.uwtsd.ac.uk::9b2159c4-864c-4766-a898-683837a39f41" providerId="AD" clId="Web-{BB5124D1-8177-4F22-9BAC-EE316588F2BE}" dt="2022-06-11T23:10:07.869" v="54"/>
          <ac:grpSpMkLst>
            <pc:docMk/>
            <pc:sldMk cId="3856144342" sldId="256"/>
            <ac:grpSpMk id="85" creationId="{8323DD1D-77DE-48B2-A0A0-6265801531E5}"/>
          </ac:grpSpMkLst>
        </pc:grpChg>
        <pc:picChg chg="add del">
          <ac:chgData name="Kamilah Maynard (2014670)" userId="S::2014670@student.uwtsd.ac.uk::9b2159c4-864c-4766-a898-683837a39f41" providerId="AD" clId="Web-{BB5124D1-8177-4F22-9BAC-EE316588F2BE}" dt="2022-06-11T23:10:07.869" v="54"/>
          <ac:picMkLst>
            <pc:docMk/>
            <pc:sldMk cId="3856144342" sldId="256"/>
            <ac:picMk id="4" creationId="{81F824D9-0379-9E81-8DA2-5648D2ED9873}"/>
          </ac:picMkLst>
        </pc:picChg>
        <pc:picChg chg="add mod">
          <ac:chgData name="Kamilah Maynard (2014670)" userId="S::2014670@student.uwtsd.ac.uk::9b2159c4-864c-4766-a898-683837a39f41" providerId="AD" clId="Web-{BB5124D1-8177-4F22-9BAC-EE316588F2BE}" dt="2022-06-11T23:22:43.151" v="82"/>
          <ac:picMkLst>
            <pc:docMk/>
            <pc:sldMk cId="3856144342" sldId="256"/>
            <ac:picMk id="5" creationId="{E4A89392-3C5C-C3F0-D4E7-158A15CDF7D6}"/>
          </ac:picMkLst>
        </pc:picChg>
        <pc:picChg chg="add mod ord">
          <ac:chgData name="Kamilah Maynard (2014670)" userId="S::2014670@student.uwtsd.ac.uk::9b2159c4-864c-4766-a898-683837a39f41" providerId="AD" clId="Web-{BB5124D1-8177-4F22-9BAC-EE316588F2BE}" dt="2022-06-11T23:22:43.151" v="82"/>
          <ac:picMkLst>
            <pc:docMk/>
            <pc:sldMk cId="3856144342" sldId="256"/>
            <ac:picMk id="118" creationId="{FCF6CE9F-A9A2-2E97-84B8-104EAE334849}"/>
          </ac:picMkLst>
        </pc:picChg>
      </pc:sldChg>
      <pc:sldChg chg="addSp delSp modSp new">
        <pc:chgData name="Kamilah Maynard (2014670)" userId="S::2014670@student.uwtsd.ac.uk::9b2159c4-864c-4766-a898-683837a39f41" providerId="AD" clId="Web-{BB5124D1-8177-4F22-9BAC-EE316588F2BE}" dt="2022-06-12T00:21:10.826" v="161" actId="1076"/>
        <pc:sldMkLst>
          <pc:docMk/>
          <pc:sldMk cId="768427087" sldId="257"/>
        </pc:sldMkLst>
        <pc:spChg chg="mod">
          <ac:chgData name="Kamilah Maynard (2014670)" userId="S::2014670@student.uwtsd.ac.uk::9b2159c4-864c-4766-a898-683837a39f41" providerId="AD" clId="Web-{BB5124D1-8177-4F22-9BAC-EE316588F2BE}" dt="2022-06-11T23:28:54.298" v="120" actId="20577"/>
          <ac:spMkLst>
            <pc:docMk/>
            <pc:sldMk cId="768427087" sldId="257"/>
            <ac:spMk id="2" creationId="{D314B905-E9CA-AFCA-A7DA-1432F40EDCAE}"/>
          </ac:spMkLst>
        </pc:spChg>
        <pc:spChg chg="add del mod">
          <ac:chgData name="Kamilah Maynard (2014670)" userId="S::2014670@student.uwtsd.ac.uk::9b2159c4-864c-4766-a898-683837a39f41" providerId="AD" clId="Web-{BB5124D1-8177-4F22-9BAC-EE316588F2BE}" dt="2022-06-12T00:13:34.503" v="146"/>
          <ac:spMkLst>
            <pc:docMk/>
            <pc:sldMk cId="768427087" sldId="257"/>
            <ac:spMk id="3" creationId="{0A7AA6CE-DD1D-4BFB-1AF5-97928B64EB05}"/>
          </ac:spMkLst>
        </pc:spChg>
        <pc:spChg chg="del">
          <ac:chgData name="Kamilah Maynard (2014670)" userId="S::2014670@student.uwtsd.ac.uk::9b2159c4-864c-4766-a898-683837a39f41" providerId="AD" clId="Web-{BB5124D1-8177-4F22-9BAC-EE316588F2BE}" dt="2022-06-11T23:24:03.967" v="84"/>
          <ac:spMkLst>
            <pc:docMk/>
            <pc:sldMk cId="768427087" sldId="257"/>
            <ac:spMk id="3" creationId="{9229EE72-2159-D5B8-FB09-7DE22E800CF1}"/>
          </ac:spMkLst>
        </pc:spChg>
        <pc:graphicFrameChg chg="add del mod modGraphic">
          <ac:chgData name="Kamilah Maynard (2014670)" userId="S::2014670@student.uwtsd.ac.uk::9b2159c4-864c-4766-a898-683837a39f41" providerId="AD" clId="Web-{BB5124D1-8177-4F22-9BAC-EE316588F2BE}" dt="2022-06-12T00:17:10.243" v="148"/>
          <ac:graphicFrameMkLst>
            <pc:docMk/>
            <pc:sldMk cId="768427087" sldId="257"/>
            <ac:graphicFrameMk id="5" creationId="{41846E44-79A7-C405-9A2A-E303B3B67E3A}"/>
          </ac:graphicFrameMkLst>
        </pc:graphicFrameChg>
        <pc:graphicFrameChg chg="add mod modGraphic">
          <ac:chgData name="Kamilah Maynard (2014670)" userId="S::2014670@student.uwtsd.ac.uk::9b2159c4-864c-4766-a898-683837a39f41" providerId="AD" clId="Web-{BB5124D1-8177-4F22-9BAC-EE316588F2BE}" dt="2022-06-12T00:20:16.700" v="159" actId="14100"/>
          <ac:graphicFrameMkLst>
            <pc:docMk/>
            <pc:sldMk cId="768427087" sldId="257"/>
            <ac:graphicFrameMk id="16" creationId="{8DA42252-3B28-B80D-C368-6181EA3E9210}"/>
          </ac:graphicFrameMkLst>
        </pc:graphicFrameChg>
        <pc:graphicFrameChg chg="add mod modGraphic">
          <ac:chgData name="Kamilah Maynard (2014670)" userId="S::2014670@student.uwtsd.ac.uk::9b2159c4-864c-4766-a898-683837a39f41" providerId="AD" clId="Web-{BB5124D1-8177-4F22-9BAC-EE316588F2BE}" dt="2022-06-12T00:21:10.826" v="161" actId="1076"/>
          <ac:graphicFrameMkLst>
            <pc:docMk/>
            <pc:sldMk cId="768427087" sldId="257"/>
            <ac:graphicFrameMk id="83" creationId="{064F43D4-BFE2-E964-13C3-D43ED1180CA5}"/>
          </ac:graphicFrameMkLst>
        </pc:graphicFrameChg>
        <pc:picChg chg="add mod ord">
          <ac:chgData name="Kamilah Maynard (2014670)" userId="S::2014670@student.uwtsd.ac.uk::9b2159c4-864c-4766-a898-683837a39f41" providerId="AD" clId="Web-{BB5124D1-8177-4F22-9BAC-EE316588F2BE}" dt="2022-06-11T23:24:03.967" v="84"/>
          <ac:picMkLst>
            <pc:docMk/>
            <pc:sldMk cId="768427087" sldId="257"/>
            <ac:picMk id="4" creationId="{50EDEFBE-7DAE-BF53-2C97-816034EB84CD}"/>
          </ac:picMkLst>
        </pc:picChg>
      </pc:sldChg>
      <pc:sldMasterChg chg="add del addSldLayout delSldLayout">
        <pc:chgData name="Kamilah Maynard (2014670)" userId="S::2014670@student.uwtsd.ac.uk::9b2159c4-864c-4766-a898-683837a39f41" providerId="AD" clId="Web-{BB5124D1-8177-4F22-9BAC-EE316588F2BE}" dt="2022-06-11T23:10:07.915" v="55"/>
        <pc:sldMasterMkLst>
          <pc:docMk/>
          <pc:sldMasterMk cId="0" sldId="2147483648"/>
        </pc:sldMasterMkLst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49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0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1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2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3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4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5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6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7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8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59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60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61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63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66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67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0" sldId="2147483648"/>
            <pc:sldLayoutMk cId="0" sldId="2147483668"/>
          </pc:sldLayoutMkLst>
        </pc:sldLayoutChg>
      </pc:sldMasterChg>
      <pc:sldMasterChg chg="add del addSldLayout delSldLayout">
        <pc:chgData name="Kamilah Maynard (2014670)" userId="S::2014670@student.uwtsd.ac.uk::9b2159c4-864c-4766-a898-683837a39f41" providerId="AD" clId="Web-{BB5124D1-8177-4F22-9BAC-EE316588F2BE}" dt="2022-06-11T23:10:07.869" v="54"/>
        <pc:sldMasterMkLst>
          <pc:docMk/>
          <pc:sldMasterMk cId="699602971" sldId="2147483673"/>
        </pc:sldMasterMkLst>
        <pc:sldLayoutChg chg="add del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873163256" sldId="2147483662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3768287174" sldId="2147483664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3904203508" sldId="2147483665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706564064" sldId="2147483669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2992454786" sldId="2147483670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1281850444" sldId="2147483671"/>
          </pc:sldLayoutMkLst>
        </pc:sldLayoutChg>
        <pc:sldLayoutChg chg="add del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3655592228" sldId="2147483672"/>
          </pc:sldLayoutMkLst>
        </pc:sldLayoutChg>
        <pc:sldLayoutChg chg="add del replId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1036180985" sldId="2147483674"/>
          </pc:sldLayoutMkLst>
        </pc:sldLayoutChg>
        <pc:sldLayoutChg chg="add del replId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4232287578" sldId="2147483675"/>
          </pc:sldLayoutMkLst>
        </pc:sldLayoutChg>
        <pc:sldLayoutChg chg="add del replId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3166887940" sldId="2147483676"/>
          </pc:sldLayoutMkLst>
        </pc:sldLayoutChg>
        <pc:sldLayoutChg chg="add del replId">
          <pc:chgData name="Kamilah Maynard (2014670)" userId="S::2014670@student.uwtsd.ac.uk::9b2159c4-864c-4766-a898-683837a39f41" providerId="AD" clId="Web-{BB5124D1-8177-4F22-9BAC-EE316588F2BE}" dt="2022-06-11T23:10:07.869" v="54"/>
          <pc:sldLayoutMkLst>
            <pc:docMk/>
            <pc:sldMasterMk cId="699602971" sldId="2147483673"/>
            <pc:sldLayoutMk cId="3025721952" sldId="2147483677"/>
          </pc:sldLayoutMkLst>
        </pc:sldLayoutChg>
      </pc:sldMasterChg>
      <pc:sldMasterChg chg="add addSldLayout">
        <pc:chgData name="Kamilah Maynard (2014670)" userId="S::2014670@student.uwtsd.ac.uk::9b2159c4-864c-4766-a898-683837a39f41" providerId="AD" clId="Web-{BB5124D1-8177-4F22-9BAC-EE316588F2BE}" dt="2022-06-11T23:10:07.915" v="55"/>
        <pc:sldMasterMkLst>
          <pc:docMk/>
          <pc:sldMasterMk cId="2703001052" sldId="2147483712"/>
        </pc:sldMasterMkLst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1457510409" sldId="2147483701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3292912879" sldId="2147483702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1221162193" sldId="2147483703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3688371397" sldId="2147483704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928152033" sldId="2147483705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3172308661" sldId="2147483706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1954746364" sldId="2147483707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370977462" sldId="2147483708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628369371" sldId="2147483709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1633781011" sldId="2147483710"/>
          </pc:sldLayoutMkLst>
        </pc:sldLayoutChg>
        <pc:sldLayoutChg chg="add">
          <pc:chgData name="Kamilah Maynard (2014670)" userId="S::2014670@student.uwtsd.ac.uk::9b2159c4-864c-4766-a898-683837a39f41" providerId="AD" clId="Web-{BB5124D1-8177-4F22-9BAC-EE316588F2BE}" dt="2022-06-11T23:10:07.915" v="55"/>
          <pc:sldLayoutMkLst>
            <pc:docMk/>
            <pc:sldMasterMk cId="2703001052" sldId="2147483712"/>
            <pc:sldLayoutMk cId="3890565126" sldId="2147483711"/>
          </pc:sldLayoutMkLst>
        </pc:sldLayoutChg>
      </pc:sldMasterChg>
    </pc:docChg>
  </pc:docChgLst>
  <pc:docChgLst>
    <pc:chgData name="Kamilah Maynard (2014670)" userId="S::2014670@student.uwtsd.ac.uk::9b2159c4-864c-4766-a898-683837a39f41" providerId="AD" clId="Web-{5A538669-8B03-91F2-DC3E-1FF02529B761}"/>
    <pc:docChg chg="modSld">
      <pc:chgData name="Kamilah Maynard (2014670)" userId="S::2014670@student.uwtsd.ac.uk::9b2159c4-864c-4766-a898-683837a39f41" providerId="AD" clId="Web-{5A538669-8B03-91F2-DC3E-1FF02529B761}" dt="2022-07-20T21:13:36.838" v="10" actId="20577"/>
      <pc:docMkLst>
        <pc:docMk/>
      </pc:docMkLst>
      <pc:sldChg chg="modSp">
        <pc:chgData name="Kamilah Maynard (2014670)" userId="S::2014670@student.uwtsd.ac.uk::9b2159c4-864c-4766-a898-683837a39f41" providerId="AD" clId="Web-{5A538669-8B03-91F2-DC3E-1FF02529B761}" dt="2022-07-20T21:13:36.838" v="10" actId="20577"/>
        <pc:sldMkLst>
          <pc:docMk/>
          <pc:sldMk cId="3856144342" sldId="256"/>
        </pc:sldMkLst>
        <pc:spChg chg="mod">
          <ac:chgData name="Kamilah Maynard (2014670)" userId="S::2014670@student.uwtsd.ac.uk::9b2159c4-864c-4766-a898-683837a39f41" providerId="AD" clId="Web-{5A538669-8B03-91F2-DC3E-1FF02529B761}" dt="2022-07-20T21:13:36.838" v="10" actId="20577"/>
          <ac:spMkLst>
            <pc:docMk/>
            <pc:sldMk cId="3856144342" sldId="256"/>
            <ac:spMk id="3" creationId="{00000000-0000-0000-0000-000000000000}"/>
          </ac:spMkLst>
        </pc:spChg>
      </pc:sldChg>
      <pc:sldChg chg="modSp">
        <pc:chgData name="Kamilah Maynard (2014670)" userId="S::2014670@student.uwtsd.ac.uk::9b2159c4-864c-4766-a898-683837a39f41" providerId="AD" clId="Web-{5A538669-8B03-91F2-DC3E-1FF02529B761}" dt="2022-07-20T21:13:02.900" v="6" actId="14100"/>
        <pc:sldMkLst>
          <pc:docMk/>
          <pc:sldMk cId="3547833225" sldId="258"/>
        </pc:sldMkLst>
        <pc:picChg chg="mod">
          <ac:chgData name="Kamilah Maynard (2014670)" userId="S::2014670@student.uwtsd.ac.uk::9b2159c4-864c-4766-a898-683837a39f41" providerId="AD" clId="Web-{5A538669-8B03-91F2-DC3E-1FF02529B761}" dt="2022-07-20T21:13:00.368" v="5" actId="14100"/>
          <ac:picMkLst>
            <pc:docMk/>
            <pc:sldMk cId="3547833225" sldId="258"/>
            <ac:picMk id="9" creationId="{9F3773CF-FDEA-B732-559B-EB7AE1501B71}"/>
          </ac:picMkLst>
        </pc:picChg>
        <pc:picChg chg="mod">
          <ac:chgData name="Kamilah Maynard (2014670)" userId="S::2014670@student.uwtsd.ac.uk::9b2159c4-864c-4766-a898-683837a39f41" providerId="AD" clId="Web-{5A538669-8B03-91F2-DC3E-1FF02529B761}" dt="2022-07-20T21:13:02.900" v="6" actId="14100"/>
          <ac:picMkLst>
            <pc:docMk/>
            <pc:sldMk cId="3547833225" sldId="258"/>
            <ac:picMk id="10" creationId="{142D7B69-0DC1-9E70-B425-31F0F2A5A314}"/>
          </ac:picMkLst>
        </pc:picChg>
      </pc:sldChg>
    </pc:docChg>
  </pc:docChgLst>
  <pc:docChgLst>
    <pc:chgData name="Kamilah Maynard (2014670)" userId="S::2014670@student.uwtsd.ac.uk::9b2159c4-864c-4766-a898-683837a39f41" providerId="AD" clId="Web-{BFC07638-3891-CA61-3FD7-5DCA9FC587FC}"/>
    <pc:docChg chg="modSld">
      <pc:chgData name="Kamilah Maynard (2014670)" userId="S::2014670@student.uwtsd.ac.uk::9b2159c4-864c-4766-a898-683837a39f41" providerId="AD" clId="Web-{BFC07638-3891-CA61-3FD7-5DCA9FC587FC}" dt="2022-07-06T13:13:33.401" v="2" actId="14100"/>
      <pc:docMkLst>
        <pc:docMk/>
      </pc:docMkLst>
      <pc:sldChg chg="modSp">
        <pc:chgData name="Kamilah Maynard (2014670)" userId="S::2014670@student.uwtsd.ac.uk::9b2159c4-864c-4766-a898-683837a39f41" providerId="AD" clId="Web-{BFC07638-3891-CA61-3FD7-5DCA9FC587FC}" dt="2022-07-06T13:13:33.401" v="2" actId="14100"/>
        <pc:sldMkLst>
          <pc:docMk/>
          <pc:sldMk cId="3856144342" sldId="256"/>
        </pc:sldMkLst>
        <pc:spChg chg="mod">
          <ac:chgData name="Kamilah Maynard (2014670)" userId="S::2014670@student.uwtsd.ac.uk::9b2159c4-864c-4766-a898-683837a39f41" providerId="AD" clId="Web-{BFC07638-3891-CA61-3FD7-5DCA9FC587FC}" dt="2022-07-06T13:13:33.401" v="2" actId="14100"/>
          <ac:spMkLst>
            <pc:docMk/>
            <pc:sldMk cId="3856144342" sldId="256"/>
            <ac:spMk id="3" creationId="{00000000-0000-0000-0000-000000000000}"/>
          </ac:spMkLst>
        </pc:spChg>
      </pc:sldChg>
    </pc:docChg>
  </pc:docChgLst>
  <pc:docChgLst>
    <pc:chgData name="Kamilah Maynard (2014670)" userId="S::2014670@student.uwtsd.ac.uk::9b2159c4-864c-4766-a898-683837a39f41" providerId="AD" clId="Web-{CBA0BF07-B0EF-024F-880D-F90A10A10461}"/>
    <pc:docChg chg="modSld">
      <pc:chgData name="Kamilah Maynard (2014670)" userId="S::2014670@student.uwtsd.ac.uk::9b2159c4-864c-4766-a898-683837a39f41" providerId="AD" clId="Web-{CBA0BF07-B0EF-024F-880D-F90A10A10461}" dt="2022-06-15T14:04:08.580" v="24" actId="20577"/>
      <pc:docMkLst>
        <pc:docMk/>
      </pc:docMkLst>
      <pc:sldChg chg="modSp">
        <pc:chgData name="Kamilah Maynard (2014670)" userId="S::2014670@student.uwtsd.ac.uk::9b2159c4-864c-4766-a898-683837a39f41" providerId="AD" clId="Web-{CBA0BF07-B0EF-024F-880D-F90A10A10461}" dt="2022-06-15T14:04:08.580" v="24" actId="20577"/>
        <pc:sldMkLst>
          <pc:docMk/>
          <pc:sldMk cId="3856144342" sldId="256"/>
        </pc:sldMkLst>
        <pc:spChg chg="mod">
          <ac:chgData name="Kamilah Maynard (2014670)" userId="S::2014670@student.uwtsd.ac.uk::9b2159c4-864c-4766-a898-683837a39f41" providerId="AD" clId="Web-{CBA0BF07-B0EF-024F-880D-F90A10A10461}" dt="2022-06-15T14:03:58.315" v="23" actId="20577"/>
          <ac:spMkLst>
            <pc:docMk/>
            <pc:sldMk cId="3856144342" sldId="256"/>
            <ac:spMk id="2" creationId="{00000000-0000-0000-0000-000000000000}"/>
          </ac:spMkLst>
        </pc:spChg>
        <pc:spChg chg="mod">
          <ac:chgData name="Kamilah Maynard (2014670)" userId="S::2014670@student.uwtsd.ac.uk::9b2159c4-864c-4766-a898-683837a39f41" providerId="AD" clId="Web-{CBA0BF07-B0EF-024F-880D-F90A10A10461}" dt="2022-06-15T14:04:08.580" v="24" actId="20577"/>
          <ac:spMkLst>
            <pc:docMk/>
            <pc:sldMk cId="3856144342" sldId="256"/>
            <ac:spMk id="3" creationId="{00000000-0000-0000-0000-000000000000}"/>
          </ac:spMkLst>
        </pc:spChg>
      </pc:sldChg>
    </pc:docChg>
  </pc:docChgLst>
  <pc:docChgLst>
    <pc:chgData name="Kamilah Maynard (2014670)" userId="S::2014670@student.uwtsd.ac.uk::9b2159c4-864c-4766-a898-683837a39f41" providerId="AD" clId="Web-{2B0EB87E-B23B-18E3-06A4-951D07D6C273}"/>
    <pc:docChg chg="addSld delSld modSld">
      <pc:chgData name="Kamilah Maynard (2014670)" userId="S::2014670@student.uwtsd.ac.uk::9b2159c4-864c-4766-a898-683837a39f41" providerId="AD" clId="Web-{2B0EB87E-B23B-18E3-06A4-951D07D6C273}" dt="2022-07-06T13:10:24.409" v="409" actId="14100"/>
      <pc:docMkLst>
        <pc:docMk/>
      </pc:docMkLst>
      <pc:sldChg chg="addSp delSp modSp">
        <pc:chgData name="Kamilah Maynard (2014670)" userId="S::2014670@student.uwtsd.ac.uk::9b2159c4-864c-4766-a898-683837a39f41" providerId="AD" clId="Web-{2B0EB87E-B23B-18E3-06A4-951D07D6C273}" dt="2022-07-06T13:09:42.517" v="407" actId="20577"/>
        <pc:sldMkLst>
          <pc:docMk/>
          <pc:sldMk cId="3856144342" sldId="256"/>
        </pc:sldMkLst>
        <pc:spChg chg="mod">
          <ac:chgData name="Kamilah Maynard (2014670)" userId="S::2014670@student.uwtsd.ac.uk::9b2159c4-864c-4766-a898-683837a39f41" providerId="AD" clId="Web-{2B0EB87E-B23B-18E3-06A4-951D07D6C273}" dt="2022-07-06T13:05:07.585" v="368" actId="20577"/>
          <ac:spMkLst>
            <pc:docMk/>
            <pc:sldMk cId="3856144342" sldId="256"/>
            <ac:spMk id="2" creationId="{00000000-0000-0000-0000-000000000000}"/>
          </ac:spMkLst>
        </pc:spChg>
        <pc:spChg chg="mod">
          <ac:chgData name="Kamilah Maynard (2014670)" userId="S::2014670@student.uwtsd.ac.uk::9b2159c4-864c-4766-a898-683837a39f41" providerId="AD" clId="Web-{2B0EB87E-B23B-18E3-06A4-951D07D6C273}" dt="2022-07-06T13:09:42.517" v="407" actId="20577"/>
          <ac:spMkLst>
            <pc:docMk/>
            <pc:sldMk cId="3856144342" sldId="256"/>
            <ac:spMk id="3" creationId="{00000000-0000-0000-0000-000000000000}"/>
          </ac:spMkLst>
        </pc:spChg>
        <pc:spChg chg="del">
          <ac:chgData name="Kamilah Maynard (2014670)" userId="S::2014670@student.uwtsd.ac.uk::9b2159c4-864c-4766-a898-683837a39f41" providerId="AD" clId="Web-{2B0EB87E-B23B-18E3-06A4-951D07D6C273}" dt="2022-07-06T10:46:53.089" v="145"/>
          <ac:spMkLst>
            <pc:docMk/>
            <pc:sldMk cId="3856144342" sldId="256"/>
            <ac:spMk id="134" creationId="{49306479-8C4D-4E4A-A330-DFC80A8A01BE}"/>
          </ac:spMkLst>
        </pc:spChg>
        <pc:spChg chg="del">
          <ac:chgData name="Kamilah Maynard (2014670)" userId="S::2014670@student.uwtsd.ac.uk::9b2159c4-864c-4766-a898-683837a39f41" providerId="AD" clId="Web-{2B0EB87E-B23B-18E3-06A4-951D07D6C273}" dt="2022-07-06T10:46:53.089" v="145"/>
          <ac:spMkLst>
            <pc:docMk/>
            <pc:sldMk cId="3856144342" sldId="256"/>
            <ac:spMk id="136" creationId="{84136905-015B-4510-B514-027CBA846BD6}"/>
          </ac:spMkLst>
        </pc:spChg>
        <pc:spChg chg="del">
          <ac:chgData name="Kamilah Maynard (2014670)" userId="S::2014670@student.uwtsd.ac.uk::9b2159c4-864c-4766-a898-683837a39f41" providerId="AD" clId="Web-{2B0EB87E-B23B-18E3-06A4-951D07D6C273}" dt="2022-07-06T10:46:53.089" v="145"/>
          <ac:spMkLst>
            <pc:docMk/>
            <pc:sldMk cId="3856144342" sldId="256"/>
            <ac:spMk id="138" creationId="{36CD0F97-2E5B-4E84-8544-EB24DED10446}"/>
          </ac:spMkLst>
        </pc:spChg>
        <pc:spChg chg="del">
          <ac:chgData name="Kamilah Maynard (2014670)" userId="S::2014670@student.uwtsd.ac.uk::9b2159c4-864c-4766-a898-683837a39f41" providerId="AD" clId="Web-{2B0EB87E-B23B-18E3-06A4-951D07D6C273}" dt="2022-07-06T10:46:53.089" v="145"/>
          <ac:spMkLst>
            <pc:docMk/>
            <pc:sldMk cId="3856144342" sldId="256"/>
            <ac:spMk id="140" creationId="{3B272257-593A-402F-88FA-F1DECD9E3FC4}"/>
          </ac:spMkLst>
        </pc:spChg>
        <pc:spChg chg="add">
          <ac:chgData name="Kamilah Maynard (2014670)" userId="S::2014670@student.uwtsd.ac.uk::9b2159c4-864c-4766-a898-683837a39f41" providerId="AD" clId="Web-{2B0EB87E-B23B-18E3-06A4-951D07D6C273}" dt="2022-07-06T10:46:53.089" v="145"/>
          <ac:spMkLst>
            <pc:docMk/>
            <pc:sldMk cId="3856144342" sldId="256"/>
            <ac:spMk id="145" creationId="{49306479-8C4D-4E4A-A330-DFC80A8A01BE}"/>
          </ac:spMkLst>
        </pc:spChg>
        <pc:spChg chg="add">
          <ac:chgData name="Kamilah Maynard (2014670)" userId="S::2014670@student.uwtsd.ac.uk::9b2159c4-864c-4766-a898-683837a39f41" providerId="AD" clId="Web-{2B0EB87E-B23B-18E3-06A4-951D07D6C273}" dt="2022-07-06T10:46:53.089" v="145"/>
          <ac:spMkLst>
            <pc:docMk/>
            <pc:sldMk cId="3856144342" sldId="256"/>
            <ac:spMk id="147" creationId="{84136905-015B-4510-B514-027CBA846BD6}"/>
          </ac:spMkLst>
        </pc:spChg>
        <pc:spChg chg="add">
          <ac:chgData name="Kamilah Maynard (2014670)" userId="S::2014670@student.uwtsd.ac.uk::9b2159c4-864c-4766-a898-683837a39f41" providerId="AD" clId="Web-{2B0EB87E-B23B-18E3-06A4-951D07D6C273}" dt="2022-07-06T10:46:53.089" v="145"/>
          <ac:spMkLst>
            <pc:docMk/>
            <pc:sldMk cId="3856144342" sldId="256"/>
            <ac:spMk id="149" creationId="{36CD0F97-2E5B-4E84-8544-EB24DED10446}"/>
          </ac:spMkLst>
        </pc:spChg>
        <pc:spChg chg="add">
          <ac:chgData name="Kamilah Maynard (2014670)" userId="S::2014670@student.uwtsd.ac.uk::9b2159c4-864c-4766-a898-683837a39f41" providerId="AD" clId="Web-{2B0EB87E-B23B-18E3-06A4-951D07D6C273}" dt="2022-07-06T10:46:53.089" v="145"/>
          <ac:spMkLst>
            <pc:docMk/>
            <pc:sldMk cId="3856144342" sldId="256"/>
            <ac:spMk id="151" creationId="{DB667490-DB81-488B-B0E9-A2D13C48B92B}"/>
          </ac:spMkLst>
        </pc:spChg>
        <pc:picChg chg="add mod">
          <ac:chgData name="Kamilah Maynard (2014670)" userId="S::2014670@student.uwtsd.ac.uk::9b2159c4-864c-4766-a898-683837a39f41" providerId="AD" clId="Web-{2B0EB87E-B23B-18E3-06A4-951D07D6C273}" dt="2022-07-06T13:01:51.687" v="351" actId="14100"/>
          <ac:picMkLst>
            <pc:docMk/>
            <pc:sldMk cId="3856144342" sldId="256"/>
            <ac:picMk id="4" creationId="{8F782FC8-647D-D314-7846-9FF2FBDD8446}"/>
          </ac:picMkLst>
        </pc:picChg>
        <pc:picChg chg="del">
          <ac:chgData name="Kamilah Maynard (2014670)" userId="S::2014670@student.uwtsd.ac.uk::9b2159c4-864c-4766-a898-683837a39f41" providerId="AD" clId="Web-{2B0EB87E-B23B-18E3-06A4-951D07D6C273}" dt="2022-07-06T10:45:34.727" v="142"/>
          <ac:picMkLst>
            <pc:docMk/>
            <pc:sldMk cId="3856144342" sldId="256"/>
            <ac:picMk id="5" creationId="{E4A89392-3C5C-C3F0-D4E7-158A15CDF7D6}"/>
          </ac:picMkLst>
        </pc:picChg>
        <pc:picChg chg="del">
          <ac:chgData name="Kamilah Maynard (2014670)" userId="S::2014670@student.uwtsd.ac.uk::9b2159c4-864c-4766-a898-683837a39f41" providerId="AD" clId="Web-{2B0EB87E-B23B-18E3-06A4-951D07D6C273}" dt="2022-07-06T10:46:21.103" v="144"/>
          <ac:picMkLst>
            <pc:docMk/>
            <pc:sldMk cId="3856144342" sldId="256"/>
            <ac:picMk id="118" creationId="{FCF6CE9F-A9A2-2E97-84B8-104EAE334849}"/>
          </ac:picMkLst>
        </pc:picChg>
      </pc:sldChg>
      <pc:sldChg chg="delSp modSp">
        <pc:chgData name="Kamilah Maynard (2014670)" userId="S::2014670@student.uwtsd.ac.uk::9b2159c4-864c-4766-a898-683837a39f41" providerId="AD" clId="Web-{2B0EB87E-B23B-18E3-06A4-951D07D6C273}" dt="2022-07-05T12:10:00.559" v="80" actId="20577"/>
        <pc:sldMkLst>
          <pc:docMk/>
          <pc:sldMk cId="768427087" sldId="257"/>
        </pc:sldMkLst>
        <pc:spChg chg="mod">
          <ac:chgData name="Kamilah Maynard (2014670)" userId="S::2014670@student.uwtsd.ac.uk::9b2159c4-864c-4766-a898-683837a39f41" providerId="AD" clId="Web-{2B0EB87E-B23B-18E3-06A4-951D07D6C273}" dt="2022-07-05T12:10:00.559" v="80" actId="20577"/>
          <ac:spMkLst>
            <pc:docMk/>
            <pc:sldMk cId="768427087" sldId="257"/>
            <ac:spMk id="3" creationId="{1D5177AE-41D9-16B6-E58D-6C36137DCA3B}"/>
          </ac:spMkLst>
        </pc:spChg>
        <pc:spChg chg="del mod">
          <ac:chgData name="Kamilah Maynard (2014670)" userId="S::2014670@student.uwtsd.ac.uk::9b2159c4-864c-4766-a898-683837a39f41" providerId="AD" clId="Web-{2B0EB87E-B23B-18E3-06A4-951D07D6C273}" dt="2022-07-04T12:33:40.091" v="8"/>
          <ac:spMkLst>
            <pc:docMk/>
            <pc:sldMk cId="768427087" sldId="257"/>
            <ac:spMk id="7" creationId="{8670950B-0D60-5900-1BD4-0F064BCA593F}"/>
          </ac:spMkLst>
        </pc:spChg>
      </pc:sldChg>
      <pc:sldChg chg="modSp del">
        <pc:chgData name="Kamilah Maynard (2014670)" userId="S::2014670@student.uwtsd.ac.uk::9b2159c4-864c-4766-a898-683837a39f41" providerId="AD" clId="Web-{2B0EB87E-B23B-18E3-06A4-951D07D6C273}" dt="2022-07-06T13:00:26.809" v="299"/>
        <pc:sldMkLst>
          <pc:docMk/>
          <pc:sldMk cId="2700902949" sldId="259"/>
        </pc:sldMkLst>
        <pc:spChg chg="mod">
          <ac:chgData name="Kamilah Maynard (2014670)" userId="S::2014670@student.uwtsd.ac.uk::9b2159c4-864c-4766-a898-683837a39f41" providerId="AD" clId="Web-{2B0EB87E-B23B-18E3-06A4-951D07D6C273}" dt="2022-07-05T22:21:42.878" v="95" actId="14100"/>
          <ac:spMkLst>
            <pc:docMk/>
            <pc:sldMk cId="2700902949" sldId="259"/>
            <ac:spMk id="2" creationId="{756F7204-8CFC-05B6-0FAC-C2AE83117BDE}"/>
          </ac:spMkLst>
        </pc:spChg>
        <pc:spChg chg="mod">
          <ac:chgData name="Kamilah Maynard (2014670)" userId="S::2014670@student.uwtsd.ac.uk::9b2159c4-864c-4766-a898-683837a39f41" providerId="AD" clId="Web-{2B0EB87E-B23B-18E3-06A4-951D07D6C273}" dt="2022-07-06T11:21:50.562" v="231" actId="14100"/>
          <ac:spMkLst>
            <pc:docMk/>
            <pc:sldMk cId="2700902949" sldId="259"/>
            <ac:spMk id="3" creationId="{49F6822F-B2F0-0F83-BFF8-A40592AF42DF}"/>
          </ac:spMkLst>
        </pc:spChg>
      </pc:sldChg>
      <pc:sldChg chg="modSp">
        <pc:chgData name="Kamilah Maynard (2014670)" userId="S::2014670@student.uwtsd.ac.uk::9b2159c4-864c-4766-a898-683837a39f41" providerId="AD" clId="Web-{2B0EB87E-B23B-18E3-06A4-951D07D6C273}" dt="2022-07-06T11:00:12.855" v="193"/>
        <pc:sldMkLst>
          <pc:docMk/>
          <pc:sldMk cId="2670035628" sldId="260"/>
        </pc:sldMkLst>
        <pc:graphicFrameChg chg="modGraphic">
          <ac:chgData name="Kamilah Maynard (2014670)" userId="S::2014670@student.uwtsd.ac.uk::9b2159c4-864c-4766-a898-683837a39f41" providerId="AD" clId="Web-{2B0EB87E-B23B-18E3-06A4-951D07D6C273}" dt="2022-07-06T11:00:12.855" v="193"/>
          <ac:graphicFrameMkLst>
            <pc:docMk/>
            <pc:sldMk cId="2670035628" sldId="260"/>
            <ac:graphicFrameMk id="12" creationId="{DBB4ED0C-78EE-1D85-9B5A-FC0D296ABE81}"/>
          </ac:graphicFrameMkLst>
        </pc:graphicFrameChg>
        <pc:graphicFrameChg chg="modGraphic">
          <ac:chgData name="Kamilah Maynard (2014670)" userId="S::2014670@student.uwtsd.ac.uk::9b2159c4-864c-4766-a898-683837a39f41" providerId="AD" clId="Web-{2B0EB87E-B23B-18E3-06A4-951D07D6C273}" dt="2022-07-05T12:09:14.228" v="78" actId="20577"/>
          <ac:graphicFrameMkLst>
            <pc:docMk/>
            <pc:sldMk cId="2670035628" sldId="260"/>
            <ac:graphicFrameMk id="866" creationId="{7B670C89-8306-F354-C7E2-D84F211B5C65}"/>
          </ac:graphicFrameMkLst>
        </pc:graphicFrameChg>
      </pc:sldChg>
      <pc:sldChg chg="modSp new del">
        <pc:chgData name="Kamilah Maynard (2014670)" userId="S::2014670@student.uwtsd.ac.uk::9b2159c4-864c-4766-a898-683837a39f41" providerId="AD" clId="Web-{2B0EB87E-B23B-18E3-06A4-951D07D6C273}" dt="2022-07-06T13:00:17.793" v="298"/>
        <pc:sldMkLst>
          <pc:docMk/>
          <pc:sldMk cId="862245259" sldId="261"/>
        </pc:sldMkLst>
        <pc:spChg chg="mod">
          <ac:chgData name="Kamilah Maynard (2014670)" userId="S::2014670@student.uwtsd.ac.uk::9b2159c4-864c-4766-a898-683837a39f41" providerId="AD" clId="Web-{2B0EB87E-B23B-18E3-06A4-951D07D6C273}" dt="2022-07-05T22:26:18.993" v="139" actId="14100"/>
          <ac:spMkLst>
            <pc:docMk/>
            <pc:sldMk cId="862245259" sldId="261"/>
            <ac:spMk id="2" creationId="{40F856BB-6143-C068-5A0A-E5470565AB31}"/>
          </ac:spMkLst>
        </pc:spChg>
        <pc:spChg chg="mod">
          <ac:chgData name="Kamilah Maynard (2014670)" userId="S::2014670@student.uwtsd.ac.uk::9b2159c4-864c-4766-a898-683837a39f41" providerId="AD" clId="Web-{2B0EB87E-B23B-18E3-06A4-951D07D6C273}" dt="2022-07-06T11:19:07.946" v="203" actId="20577"/>
          <ac:spMkLst>
            <pc:docMk/>
            <pc:sldMk cId="862245259" sldId="261"/>
            <ac:spMk id="3" creationId="{8475B3DA-8573-EA25-9BBA-40186C47F074}"/>
          </ac:spMkLst>
        </pc:spChg>
      </pc:sldChg>
      <pc:sldChg chg="modSp new del">
        <pc:chgData name="Kamilah Maynard (2014670)" userId="S::2014670@student.uwtsd.ac.uk::9b2159c4-864c-4766-a898-683837a39f41" providerId="AD" clId="Web-{2B0EB87E-B23B-18E3-06A4-951D07D6C273}" dt="2022-07-06T13:00:14.855" v="297"/>
        <pc:sldMkLst>
          <pc:docMk/>
          <pc:sldMk cId="688218220" sldId="262"/>
        </pc:sldMkLst>
        <pc:spChg chg="mod">
          <ac:chgData name="Kamilah Maynard (2014670)" userId="S::2014670@student.uwtsd.ac.uk::9b2159c4-864c-4766-a898-683837a39f41" providerId="AD" clId="Web-{2B0EB87E-B23B-18E3-06A4-951D07D6C273}" dt="2022-07-05T22:24:47.844" v="129" actId="14100"/>
          <ac:spMkLst>
            <pc:docMk/>
            <pc:sldMk cId="688218220" sldId="262"/>
            <ac:spMk id="2" creationId="{47510E6B-8403-A398-0641-03336016BD42}"/>
          </ac:spMkLst>
        </pc:spChg>
        <pc:spChg chg="mod">
          <ac:chgData name="Kamilah Maynard (2014670)" userId="S::2014670@student.uwtsd.ac.uk::9b2159c4-864c-4766-a898-683837a39f41" providerId="AD" clId="Web-{2B0EB87E-B23B-18E3-06A4-951D07D6C273}" dt="2022-07-06T11:21:25.389" v="225" actId="20577"/>
          <ac:spMkLst>
            <pc:docMk/>
            <pc:sldMk cId="688218220" sldId="262"/>
            <ac:spMk id="3" creationId="{AA910EDE-D976-2C30-E872-B10E1A8BA485}"/>
          </ac:spMkLst>
        </pc:spChg>
      </pc:sldChg>
      <pc:sldChg chg="addSp modSp new">
        <pc:chgData name="Kamilah Maynard (2014670)" userId="S::2014670@student.uwtsd.ac.uk::9b2159c4-864c-4766-a898-683837a39f41" providerId="AD" clId="Web-{2B0EB87E-B23B-18E3-06A4-951D07D6C273}" dt="2022-07-06T13:10:24.409" v="409" actId="14100"/>
        <pc:sldMkLst>
          <pc:docMk/>
          <pc:sldMk cId="1178722739" sldId="263"/>
        </pc:sldMkLst>
        <pc:spChg chg="add mod">
          <ac:chgData name="Kamilah Maynard (2014670)" userId="S::2014670@student.uwtsd.ac.uk::9b2159c4-864c-4766-a898-683837a39f41" providerId="AD" clId="Web-{2B0EB87E-B23B-18E3-06A4-951D07D6C273}" dt="2022-07-06T13:10:24.409" v="409" actId="14100"/>
          <ac:spMkLst>
            <pc:docMk/>
            <pc:sldMk cId="1178722739" sldId="263"/>
            <ac:spMk id="2" creationId="{9365EAC5-80AE-F8FA-8AA5-E38744B856B2}"/>
          </ac:spMkLst>
        </pc:spChg>
      </pc:sldChg>
    </pc:docChg>
  </pc:docChgLst>
  <pc:docChgLst>
    <pc:chgData name="Kamilah Maynard (2014670)" userId="S::2014670@student.uwtsd.ac.uk::9b2159c4-864c-4766-a898-683837a39f41" providerId="AD" clId="Web-{3C2A3A0E-0F4C-E712-0402-EBF49FD9C80A}"/>
    <pc:docChg chg="modSld">
      <pc:chgData name="Kamilah Maynard (2014670)" userId="S::2014670@student.uwtsd.ac.uk::9b2159c4-864c-4766-a898-683837a39f41" providerId="AD" clId="Web-{3C2A3A0E-0F4C-E712-0402-EBF49FD9C80A}" dt="2022-06-26T20:55:19.016" v="894" actId="14100"/>
      <pc:docMkLst>
        <pc:docMk/>
      </pc:docMkLst>
      <pc:sldChg chg="modSp">
        <pc:chgData name="Kamilah Maynard (2014670)" userId="S::2014670@student.uwtsd.ac.uk::9b2159c4-864c-4766-a898-683837a39f41" providerId="AD" clId="Web-{3C2A3A0E-0F4C-E712-0402-EBF49FD9C80A}" dt="2022-06-26T20:55:19.016" v="894" actId="14100"/>
        <pc:sldMkLst>
          <pc:docMk/>
          <pc:sldMk cId="3547833225" sldId="258"/>
        </pc:sldMkLst>
        <pc:picChg chg="mod">
          <ac:chgData name="Kamilah Maynard (2014670)" userId="S::2014670@student.uwtsd.ac.uk::9b2159c4-864c-4766-a898-683837a39f41" providerId="AD" clId="Web-{3C2A3A0E-0F4C-E712-0402-EBF49FD9C80A}" dt="2022-06-26T20:55:19.016" v="894" actId="14100"/>
          <ac:picMkLst>
            <pc:docMk/>
            <pc:sldMk cId="3547833225" sldId="258"/>
            <ac:picMk id="16" creationId="{A64F48CC-4BE9-37C9-7955-9CB9F092EEFC}"/>
          </ac:picMkLst>
        </pc:picChg>
      </pc:sldChg>
      <pc:sldChg chg="addSp delSp modSp">
        <pc:chgData name="Kamilah Maynard (2014670)" userId="S::2014670@student.uwtsd.ac.uk::9b2159c4-864c-4766-a898-683837a39f41" providerId="AD" clId="Web-{3C2A3A0E-0F4C-E712-0402-EBF49FD9C80A}" dt="2022-06-25T16:27:55.731" v="893" actId="20577"/>
        <pc:sldMkLst>
          <pc:docMk/>
          <pc:sldMk cId="2670035628" sldId="260"/>
        </pc:sldMkLst>
        <pc:spChg chg="mod">
          <ac:chgData name="Kamilah Maynard (2014670)" userId="S::2014670@student.uwtsd.ac.uk::9b2159c4-864c-4766-a898-683837a39f41" providerId="AD" clId="Web-{3C2A3A0E-0F4C-E712-0402-EBF49FD9C80A}" dt="2022-06-25T14:06:59.419" v="1" actId="20577"/>
          <ac:spMkLst>
            <pc:docMk/>
            <pc:sldMk cId="2670035628" sldId="260"/>
            <ac:spMk id="3" creationId="{62B037ED-6C2B-34D0-B007-82E5A6BB6187}"/>
          </ac:spMkLst>
        </pc:spChg>
        <pc:spChg chg="del mod">
          <ac:chgData name="Kamilah Maynard (2014670)" userId="S::2014670@student.uwtsd.ac.uk::9b2159c4-864c-4766-a898-683837a39f41" providerId="AD" clId="Web-{3C2A3A0E-0F4C-E712-0402-EBF49FD9C80A}" dt="2022-06-25T14:07:32.358" v="4"/>
          <ac:spMkLst>
            <pc:docMk/>
            <pc:sldMk cId="2670035628" sldId="260"/>
            <ac:spMk id="5" creationId="{04C82059-2D75-BE7A-A0C6-8820AA9664F6}"/>
          </ac:spMkLst>
        </pc:spChg>
        <pc:spChg chg="del mod">
          <ac:chgData name="Kamilah Maynard (2014670)" userId="S::2014670@student.uwtsd.ac.uk::9b2159c4-864c-4766-a898-683837a39f41" providerId="AD" clId="Web-{3C2A3A0E-0F4C-E712-0402-EBF49FD9C80A}" dt="2022-06-25T14:07:42.593" v="8"/>
          <ac:spMkLst>
            <pc:docMk/>
            <pc:sldMk cId="2670035628" sldId="260"/>
            <ac:spMk id="9" creationId="{E2B9389C-DCE7-B421-7C22-3E40CB97F142}"/>
          </ac:spMkLst>
        </pc:spChg>
        <pc:spChg chg="add del">
          <ac:chgData name="Kamilah Maynard (2014670)" userId="S::2014670@student.uwtsd.ac.uk::9b2159c4-864c-4766-a898-683837a39f41" providerId="AD" clId="Web-{3C2A3A0E-0F4C-E712-0402-EBF49FD9C80A}" dt="2022-06-25T14:11:45.977" v="15"/>
          <ac:spMkLst>
            <pc:docMk/>
            <pc:sldMk cId="2670035628" sldId="260"/>
            <ac:spMk id="10" creationId="{C8EFCD03-2DEB-033D-CF45-122768EAA1CE}"/>
          </ac:spMkLst>
        </pc:spChg>
        <pc:spChg chg="add mod">
          <ac:chgData name="Kamilah Maynard (2014670)" userId="S::2014670@student.uwtsd.ac.uk::9b2159c4-864c-4766-a898-683837a39f41" providerId="AD" clId="Web-{3C2A3A0E-0F4C-E712-0402-EBF49FD9C80A}" dt="2022-06-25T16:26:59.995" v="889" actId="1076"/>
          <ac:spMkLst>
            <pc:docMk/>
            <pc:sldMk cId="2670035628" sldId="260"/>
            <ac:spMk id="4131" creationId="{A5D80A55-A6A9-55EA-032C-DE2A03293F30}"/>
          </ac:spMkLst>
        </pc:spChg>
        <pc:graphicFrameChg chg="add mod modGraphic">
          <ac:chgData name="Kamilah Maynard (2014670)" userId="S::2014670@student.uwtsd.ac.uk::9b2159c4-864c-4766-a898-683837a39f41" providerId="AD" clId="Web-{3C2A3A0E-0F4C-E712-0402-EBF49FD9C80A}" dt="2022-06-25T16:23:12.452" v="860" actId="1076"/>
          <ac:graphicFrameMkLst>
            <pc:docMk/>
            <pc:sldMk cId="2670035628" sldId="260"/>
            <ac:graphicFrameMk id="12" creationId="{DBB4ED0C-78EE-1D85-9B5A-FC0D296ABE81}"/>
          </ac:graphicFrameMkLst>
        </pc:graphicFrameChg>
        <pc:graphicFrameChg chg="add mod modGraphic">
          <ac:chgData name="Kamilah Maynard (2014670)" userId="S::2014670@student.uwtsd.ac.uk::9b2159c4-864c-4766-a898-683837a39f41" providerId="AD" clId="Web-{3C2A3A0E-0F4C-E712-0402-EBF49FD9C80A}" dt="2022-06-25T16:27:55.731" v="893" actId="20577"/>
          <ac:graphicFrameMkLst>
            <pc:docMk/>
            <pc:sldMk cId="2670035628" sldId="260"/>
            <ac:graphicFrameMk id="866" creationId="{7B670C89-8306-F354-C7E2-D84F211B5C65}"/>
          </ac:graphicFrameMkLst>
        </pc:graphicFrameChg>
        <pc:picChg chg="add mod">
          <ac:chgData name="Kamilah Maynard (2014670)" userId="S::2014670@student.uwtsd.ac.uk::9b2159c4-864c-4766-a898-683837a39f41" providerId="AD" clId="Web-{3C2A3A0E-0F4C-E712-0402-EBF49FD9C80A}" dt="2022-06-25T16:23:54.281" v="864" actId="14100"/>
          <ac:picMkLst>
            <pc:docMk/>
            <pc:sldMk cId="2670035628" sldId="260"/>
            <ac:picMk id="4" creationId="{EA2468F2-8A2B-A650-BBCE-F652BE9440D7}"/>
          </ac:picMkLst>
        </pc:picChg>
        <pc:picChg chg="del">
          <ac:chgData name="Kamilah Maynard (2014670)" userId="S::2014670@student.uwtsd.ac.uk::9b2159c4-864c-4766-a898-683837a39f41" providerId="AD" clId="Web-{3C2A3A0E-0F4C-E712-0402-EBF49FD9C80A}" dt="2022-06-25T14:06:53.216" v="0"/>
          <ac:picMkLst>
            <pc:docMk/>
            <pc:sldMk cId="2670035628" sldId="260"/>
            <ac:picMk id="6" creationId="{45A2A274-13EA-80C4-A783-962DD7716B5C}"/>
          </ac:picMkLst>
        </pc:picChg>
        <pc:picChg chg="del">
          <ac:chgData name="Kamilah Maynard (2014670)" userId="S::2014670@student.uwtsd.ac.uk::9b2159c4-864c-4766-a898-683837a39f41" providerId="AD" clId="Web-{3C2A3A0E-0F4C-E712-0402-EBF49FD9C80A}" dt="2022-06-25T14:07:34.577" v="5"/>
          <ac:picMkLst>
            <pc:docMk/>
            <pc:sldMk cId="2670035628" sldId="260"/>
            <ac:picMk id="7" creationId="{1C051A0A-2A8E-55B7-4EC9-B827CDD47DCF}"/>
          </ac:picMkLst>
        </pc:picChg>
      </pc:sldChg>
    </pc:docChg>
  </pc:docChgLst>
  <pc:docChgLst>
    <pc:chgData name="Kamilah Maynard (2014670)" userId="S::2014670@student.uwtsd.ac.uk::9b2159c4-864c-4766-a898-683837a39f41" providerId="AD" clId="Web-{B8CF87D0-324E-06B2-2011-BFFA1C9A40B2}"/>
    <pc:docChg chg="modSld">
      <pc:chgData name="Kamilah Maynard (2014670)" userId="S::2014670@student.uwtsd.ac.uk::9b2159c4-864c-4766-a898-683837a39f41" providerId="AD" clId="Web-{B8CF87D0-324E-06B2-2011-BFFA1C9A40B2}" dt="2022-06-23T12:35:54.919" v="97" actId="1076"/>
      <pc:docMkLst>
        <pc:docMk/>
      </pc:docMkLst>
      <pc:sldChg chg="modSp">
        <pc:chgData name="Kamilah Maynard (2014670)" userId="S::2014670@student.uwtsd.ac.uk::9b2159c4-864c-4766-a898-683837a39f41" providerId="AD" clId="Web-{B8CF87D0-324E-06B2-2011-BFFA1C9A40B2}" dt="2022-06-23T12:33:57.285" v="82" actId="20577"/>
        <pc:sldMkLst>
          <pc:docMk/>
          <pc:sldMk cId="3856144342" sldId="256"/>
        </pc:sldMkLst>
        <pc:spChg chg="mod">
          <ac:chgData name="Kamilah Maynard (2014670)" userId="S::2014670@student.uwtsd.ac.uk::9b2159c4-864c-4766-a898-683837a39f41" providerId="AD" clId="Web-{B8CF87D0-324E-06B2-2011-BFFA1C9A40B2}" dt="2022-06-23T12:33:57.285" v="82" actId="20577"/>
          <ac:spMkLst>
            <pc:docMk/>
            <pc:sldMk cId="3856144342" sldId="256"/>
            <ac:spMk id="3" creationId="{00000000-0000-0000-0000-000000000000}"/>
          </ac:spMkLst>
        </pc:spChg>
      </pc:sldChg>
      <pc:sldChg chg="addSp delSp modSp">
        <pc:chgData name="Kamilah Maynard (2014670)" userId="S::2014670@student.uwtsd.ac.uk::9b2159c4-864c-4766-a898-683837a39f41" providerId="AD" clId="Web-{B8CF87D0-324E-06B2-2011-BFFA1C9A40B2}" dt="2022-06-23T12:33:06.406" v="80" actId="1076"/>
        <pc:sldMkLst>
          <pc:docMk/>
          <pc:sldMk cId="768427087" sldId="257"/>
        </pc:sldMkLst>
        <pc:spChg chg="mod">
          <ac:chgData name="Kamilah Maynard (2014670)" userId="S::2014670@student.uwtsd.ac.uk::9b2159c4-864c-4766-a898-683837a39f41" providerId="AD" clId="Web-{B8CF87D0-324E-06B2-2011-BFFA1C9A40B2}" dt="2022-06-23T12:31:34.415" v="57" actId="14100"/>
          <ac:spMkLst>
            <pc:docMk/>
            <pc:sldMk cId="768427087" sldId="257"/>
            <ac:spMk id="3" creationId="{1D5177AE-41D9-16B6-E58D-6C36137DCA3B}"/>
          </ac:spMkLst>
        </pc:spChg>
        <pc:spChg chg="del mod">
          <ac:chgData name="Kamilah Maynard (2014670)" userId="S::2014670@student.uwtsd.ac.uk::9b2159c4-864c-4766-a898-683837a39f41" providerId="AD" clId="Web-{B8CF87D0-324E-06B2-2011-BFFA1C9A40B2}" dt="2022-06-23T12:30:27.503" v="50"/>
          <ac:spMkLst>
            <pc:docMk/>
            <pc:sldMk cId="768427087" sldId="257"/>
            <ac:spMk id="4" creationId="{ABE07231-D1B9-BB13-7A4A-688E965D9482}"/>
          </ac:spMkLst>
        </pc:spChg>
        <pc:spChg chg="mod">
          <ac:chgData name="Kamilah Maynard (2014670)" userId="S::2014670@student.uwtsd.ac.uk::9b2159c4-864c-4766-a898-683837a39f41" providerId="AD" clId="Web-{B8CF87D0-324E-06B2-2011-BFFA1C9A40B2}" dt="2022-06-23T12:31:39.993" v="58" actId="14100"/>
          <ac:spMkLst>
            <pc:docMk/>
            <pc:sldMk cId="768427087" sldId="257"/>
            <ac:spMk id="7" creationId="{8670950B-0D60-5900-1BD4-0F064BCA593F}"/>
          </ac:spMkLst>
        </pc:spChg>
        <pc:spChg chg="mod">
          <ac:chgData name="Kamilah Maynard (2014670)" userId="S::2014670@student.uwtsd.ac.uk::9b2159c4-864c-4766-a898-683837a39f41" providerId="AD" clId="Web-{B8CF87D0-324E-06B2-2011-BFFA1C9A40B2}" dt="2022-06-23T12:32:55.937" v="79" actId="20577"/>
          <ac:spMkLst>
            <pc:docMk/>
            <pc:sldMk cId="768427087" sldId="257"/>
            <ac:spMk id="9" creationId="{DB8EA8D2-E3DB-DCE4-CB19-8C251F62BA03}"/>
          </ac:spMkLst>
        </pc:spChg>
        <pc:spChg chg="add mod">
          <ac:chgData name="Kamilah Maynard (2014670)" userId="S::2014670@student.uwtsd.ac.uk::9b2159c4-864c-4766-a898-683837a39f41" providerId="AD" clId="Web-{B8CF87D0-324E-06B2-2011-BFFA1C9A40B2}" dt="2022-06-23T12:33:06.406" v="80" actId="1076"/>
          <ac:spMkLst>
            <pc:docMk/>
            <pc:sldMk cId="768427087" sldId="257"/>
            <ac:spMk id="11" creationId="{DDBB31D9-D4FE-ED7A-0307-A3709EB91365}"/>
          </ac:spMkLst>
        </pc:spChg>
        <pc:picChg chg="mod">
          <ac:chgData name="Kamilah Maynard (2014670)" userId="S::2014670@student.uwtsd.ac.uk::9b2159c4-864c-4766-a898-683837a39f41" providerId="AD" clId="Web-{B8CF87D0-324E-06B2-2011-BFFA1C9A40B2}" dt="2022-06-23T12:31:00.271" v="53" actId="14100"/>
          <ac:picMkLst>
            <pc:docMk/>
            <pc:sldMk cId="768427087" sldId="257"/>
            <ac:picMk id="6" creationId="{B810B440-D6CD-AFEB-99E9-E538D1D0C92F}"/>
          </ac:picMkLst>
        </pc:picChg>
      </pc:sldChg>
      <pc:sldChg chg="modSp">
        <pc:chgData name="Kamilah Maynard (2014670)" userId="S::2014670@student.uwtsd.ac.uk::9b2159c4-864c-4766-a898-683837a39f41" providerId="AD" clId="Web-{B8CF87D0-324E-06B2-2011-BFFA1C9A40B2}" dt="2022-06-23T12:35:54.919" v="97" actId="1076"/>
        <pc:sldMkLst>
          <pc:docMk/>
          <pc:sldMk cId="3547833225" sldId="258"/>
        </pc:sldMkLst>
        <pc:spChg chg="mod">
          <ac:chgData name="Kamilah Maynard (2014670)" userId="S::2014670@student.uwtsd.ac.uk::9b2159c4-864c-4766-a898-683837a39f41" providerId="AD" clId="Web-{B8CF87D0-324E-06B2-2011-BFFA1C9A40B2}" dt="2022-06-23T12:34:43.820" v="83" actId="1076"/>
          <ac:spMkLst>
            <pc:docMk/>
            <pc:sldMk cId="3547833225" sldId="258"/>
            <ac:spMk id="2" creationId="{40A6DFF3-F6B0-8B72-DD81-1405A4669BAA}"/>
          </ac:spMkLst>
        </pc:spChg>
        <pc:picChg chg="mod">
          <ac:chgData name="Kamilah Maynard (2014670)" userId="S::2014670@student.uwtsd.ac.uk::9b2159c4-864c-4766-a898-683837a39f41" providerId="AD" clId="Web-{B8CF87D0-324E-06B2-2011-BFFA1C9A40B2}" dt="2022-06-23T12:35:54.919" v="97" actId="1076"/>
          <ac:picMkLst>
            <pc:docMk/>
            <pc:sldMk cId="3547833225" sldId="258"/>
            <ac:picMk id="7" creationId="{F52AE90F-6DF6-59D7-2B10-493F8664EFA5}"/>
          </ac:picMkLst>
        </pc:picChg>
        <pc:picChg chg="mod">
          <ac:chgData name="Kamilah Maynard (2014670)" userId="S::2014670@student.uwtsd.ac.uk::9b2159c4-864c-4766-a898-683837a39f41" providerId="AD" clId="Web-{B8CF87D0-324E-06B2-2011-BFFA1C9A40B2}" dt="2022-06-23T12:35:53.247" v="96" actId="1076"/>
          <ac:picMkLst>
            <pc:docMk/>
            <pc:sldMk cId="3547833225" sldId="258"/>
            <ac:picMk id="8" creationId="{E71F5C8D-DFAE-D227-E4FE-AB6CE273367C}"/>
          </ac:picMkLst>
        </pc:picChg>
        <pc:picChg chg="mod">
          <ac:chgData name="Kamilah Maynard (2014670)" userId="S::2014670@student.uwtsd.ac.uk::9b2159c4-864c-4766-a898-683837a39f41" providerId="AD" clId="Web-{B8CF87D0-324E-06B2-2011-BFFA1C9A40B2}" dt="2022-06-23T12:35:18.760" v="90" actId="14100"/>
          <ac:picMkLst>
            <pc:docMk/>
            <pc:sldMk cId="3547833225" sldId="258"/>
            <ac:picMk id="9" creationId="{9F3773CF-FDEA-B732-559B-EB7AE1501B71}"/>
          </ac:picMkLst>
        </pc:picChg>
        <pc:picChg chg="mod">
          <ac:chgData name="Kamilah Maynard (2014670)" userId="S::2014670@student.uwtsd.ac.uk::9b2159c4-864c-4766-a898-683837a39f41" providerId="AD" clId="Web-{B8CF87D0-324E-06B2-2011-BFFA1C9A40B2}" dt="2022-06-23T12:35:02.493" v="88" actId="1076"/>
          <ac:picMkLst>
            <pc:docMk/>
            <pc:sldMk cId="3547833225" sldId="258"/>
            <ac:picMk id="10" creationId="{142D7B69-0DC1-9E70-B425-31F0F2A5A314}"/>
          </ac:picMkLst>
        </pc:picChg>
        <pc:picChg chg="mod">
          <ac:chgData name="Kamilah Maynard (2014670)" userId="S::2014670@student.uwtsd.ac.uk::9b2159c4-864c-4766-a898-683837a39f41" providerId="AD" clId="Web-{B8CF87D0-324E-06B2-2011-BFFA1C9A40B2}" dt="2022-06-23T12:35:24.792" v="91" actId="14100"/>
          <ac:picMkLst>
            <pc:docMk/>
            <pc:sldMk cId="3547833225" sldId="258"/>
            <ac:picMk id="16" creationId="{A64F48CC-4BE9-37C9-7955-9CB9F092EEFC}"/>
          </ac:picMkLst>
        </pc:picChg>
      </pc:sldChg>
      <pc:sldChg chg="modSp">
        <pc:chgData name="Kamilah Maynard (2014670)" userId="S::2014670@student.uwtsd.ac.uk::9b2159c4-864c-4766-a898-683837a39f41" providerId="AD" clId="Web-{B8CF87D0-324E-06B2-2011-BFFA1C9A40B2}" dt="2022-06-23T12:26:28.844" v="26" actId="1076"/>
        <pc:sldMkLst>
          <pc:docMk/>
          <pc:sldMk cId="2670035628" sldId="260"/>
        </pc:sldMkLst>
        <pc:spChg chg="mod">
          <ac:chgData name="Kamilah Maynard (2014670)" userId="S::2014670@student.uwtsd.ac.uk::9b2159c4-864c-4766-a898-683837a39f41" providerId="AD" clId="Web-{B8CF87D0-324E-06B2-2011-BFFA1C9A40B2}" dt="2022-06-23T12:25:32.855" v="21" actId="1076"/>
          <ac:spMkLst>
            <pc:docMk/>
            <pc:sldMk cId="2670035628" sldId="260"/>
            <ac:spMk id="3" creationId="{62B037ED-6C2B-34D0-B007-82E5A6BB6187}"/>
          </ac:spMkLst>
        </pc:spChg>
        <pc:spChg chg="mod">
          <ac:chgData name="Kamilah Maynard (2014670)" userId="S::2014670@student.uwtsd.ac.uk::9b2159c4-864c-4766-a898-683837a39f41" providerId="AD" clId="Web-{B8CF87D0-324E-06B2-2011-BFFA1C9A40B2}" dt="2022-06-23T12:26:00.733" v="25" actId="14100"/>
          <ac:spMkLst>
            <pc:docMk/>
            <pc:sldMk cId="2670035628" sldId="260"/>
            <ac:spMk id="5" creationId="{04C82059-2D75-BE7A-A0C6-8820AA9664F6}"/>
          </ac:spMkLst>
        </pc:spChg>
        <pc:spChg chg="mod">
          <ac:chgData name="Kamilah Maynard (2014670)" userId="S::2014670@student.uwtsd.ac.uk::9b2159c4-864c-4766-a898-683837a39f41" providerId="AD" clId="Web-{B8CF87D0-324E-06B2-2011-BFFA1C9A40B2}" dt="2022-06-23T12:26:28.844" v="26" actId="1076"/>
          <ac:spMkLst>
            <pc:docMk/>
            <pc:sldMk cId="2670035628" sldId="260"/>
            <ac:spMk id="9" creationId="{E2B9389C-DCE7-B421-7C22-3E40CB97F142}"/>
          </ac:spMkLst>
        </pc:spChg>
        <pc:picChg chg="mod">
          <ac:chgData name="Kamilah Maynard (2014670)" userId="S::2014670@student.uwtsd.ac.uk::9b2159c4-864c-4766-a898-683837a39f41" providerId="AD" clId="Web-{B8CF87D0-324E-06B2-2011-BFFA1C9A40B2}" dt="2022-06-23T12:25:44.794" v="22" actId="14100"/>
          <ac:picMkLst>
            <pc:docMk/>
            <pc:sldMk cId="2670035628" sldId="260"/>
            <ac:picMk id="6" creationId="{45A2A274-13EA-80C4-A783-962DD7716B5C}"/>
          </ac:picMkLst>
        </pc:picChg>
        <pc:picChg chg="mod">
          <ac:chgData name="Kamilah Maynard (2014670)" userId="S::2014670@student.uwtsd.ac.uk::9b2159c4-864c-4766-a898-683837a39f41" providerId="AD" clId="Web-{B8CF87D0-324E-06B2-2011-BFFA1C9A40B2}" dt="2022-06-23T12:25:52.076" v="23" actId="14100"/>
          <ac:picMkLst>
            <pc:docMk/>
            <pc:sldMk cId="2670035628" sldId="260"/>
            <ac:picMk id="7" creationId="{1C051A0A-2A8E-55B7-4EC9-B827CDD47DCF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B7F840-C975-4156-9CCF-6F24A15F83C0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699F60C5-34EC-4B5C-A1EE-007F549C837E}">
      <dgm:prSet phldrT="[Text]" phldr="0"/>
      <dgm:spPr>
        <a:solidFill>
          <a:schemeClr val="accent2">
            <a:lumMod val="75000"/>
          </a:schemeClr>
        </a:solidFill>
      </dgm:spPr>
      <dgm:t>
        <a:bodyPr/>
        <a:lstStyle/>
        <a:p>
          <a:pPr rtl="0"/>
          <a:r>
            <a:rPr lang="en-GB" b="1" dirty="0">
              <a:latin typeface="Aharoni"/>
            </a:rPr>
            <a:t>Mouth</a:t>
          </a:r>
          <a:r>
            <a:rPr lang="en-GB" dirty="0">
              <a:latin typeface="Aharoni"/>
            </a:rPr>
            <a:t> – breaks down the food using the teeth inside the palate.</a:t>
          </a:r>
          <a:endParaRPr lang="en-GB" dirty="0"/>
        </a:p>
      </dgm:t>
    </dgm:pt>
    <dgm:pt modelId="{3DD7C7BB-4A50-4F65-B98B-3076A674C276}" type="parTrans" cxnId="{AB82FEAB-13AD-4348-9403-2F68A567DE3D}">
      <dgm:prSet/>
      <dgm:spPr/>
    </dgm:pt>
    <dgm:pt modelId="{3497C0BD-1C1B-417F-8055-2976A2E7EA03}" type="sibTrans" cxnId="{AB82FEAB-13AD-4348-9403-2F68A567DE3D}">
      <dgm:prSet/>
      <dgm:spPr/>
      <dgm:t>
        <a:bodyPr/>
        <a:lstStyle/>
        <a:p>
          <a:endParaRPr lang="en-GB"/>
        </a:p>
      </dgm:t>
    </dgm:pt>
    <dgm:pt modelId="{56343037-FACB-4AB9-A8B6-A97D40DE0F3E}">
      <dgm:prSet phldrT="[Text]" phldr="0"/>
      <dgm:spPr>
        <a:solidFill>
          <a:srgbClr val="00B050"/>
        </a:solidFill>
      </dgm:spPr>
      <dgm:t>
        <a:bodyPr/>
        <a:lstStyle/>
        <a:p>
          <a:pPr rtl="0"/>
          <a:r>
            <a:rPr lang="en-GB" b="1" dirty="0">
              <a:latin typeface="Aharoni"/>
            </a:rPr>
            <a:t>Salivary glands</a:t>
          </a:r>
          <a:r>
            <a:rPr lang="en-GB" dirty="0">
              <a:latin typeface="Aharoni"/>
            </a:rPr>
            <a:t> – lubricates and prepares the food for digestion.</a:t>
          </a:r>
          <a:endParaRPr lang="en-GB" dirty="0"/>
        </a:p>
      </dgm:t>
    </dgm:pt>
    <dgm:pt modelId="{076835DE-C283-4EB3-B6C9-FF4E7C93D17F}" type="parTrans" cxnId="{5FA9BC80-47C4-4E1A-99A8-7FF240A331A4}">
      <dgm:prSet/>
      <dgm:spPr/>
    </dgm:pt>
    <dgm:pt modelId="{C9E28D31-157E-4604-9171-C9C0D1C2CFA4}" type="sibTrans" cxnId="{5FA9BC80-47C4-4E1A-99A8-7FF240A331A4}">
      <dgm:prSet/>
      <dgm:spPr/>
      <dgm:t>
        <a:bodyPr/>
        <a:lstStyle/>
        <a:p>
          <a:endParaRPr lang="en-GB"/>
        </a:p>
      </dgm:t>
    </dgm:pt>
    <dgm:pt modelId="{9D09BA43-D8FA-45DF-93EC-42A8AD233EA4}">
      <dgm:prSet phldrT="[Text]" phldr="0"/>
      <dgm:spPr>
        <a:solidFill>
          <a:schemeClr val="accent4">
            <a:lumMod val="75000"/>
          </a:schemeClr>
        </a:solidFill>
      </dgm:spPr>
      <dgm:t>
        <a:bodyPr/>
        <a:lstStyle/>
        <a:p>
          <a:pPr rtl="0"/>
          <a:r>
            <a:rPr lang="en-GB" b="1" dirty="0">
              <a:latin typeface="Aharoni"/>
            </a:rPr>
            <a:t>Liver </a:t>
          </a:r>
          <a:r>
            <a:rPr lang="en-GB" dirty="0">
              <a:latin typeface="Aharoni"/>
            </a:rPr>
            <a:t>- aids the food break down further retaining nutrients. The bile supports the liver which the Gallbladder concentrates and stores.</a:t>
          </a:r>
          <a:endParaRPr lang="en-GB" dirty="0"/>
        </a:p>
      </dgm:t>
    </dgm:pt>
    <dgm:pt modelId="{EFD4C607-8F11-42ED-AEDF-591C8506DE5C}" type="parTrans" cxnId="{F1167CA3-FA0A-4B7D-9891-EE9025DDBFA2}">
      <dgm:prSet/>
      <dgm:spPr/>
    </dgm:pt>
    <dgm:pt modelId="{009A8881-0318-4A44-9BA6-1CBEDFAAD25E}" type="sibTrans" cxnId="{F1167CA3-FA0A-4B7D-9891-EE9025DDBFA2}">
      <dgm:prSet/>
      <dgm:spPr/>
      <dgm:t>
        <a:bodyPr/>
        <a:lstStyle/>
        <a:p>
          <a:endParaRPr lang="en-GB"/>
        </a:p>
      </dgm:t>
    </dgm:pt>
    <dgm:pt modelId="{1288105D-BF68-45AF-8F97-59F937306317}">
      <dgm:prSet phldr="0"/>
      <dgm:spPr>
        <a:solidFill>
          <a:srgbClr val="0070C0"/>
        </a:solidFill>
      </dgm:spPr>
      <dgm:t>
        <a:bodyPr/>
        <a:lstStyle/>
        <a:p>
          <a:pPr rtl="0"/>
          <a:r>
            <a:rPr lang="en-GB" b="1" dirty="0">
              <a:latin typeface="Aharoni"/>
            </a:rPr>
            <a:t>Small intestine</a:t>
          </a:r>
          <a:r>
            <a:rPr lang="en-GB" dirty="0">
              <a:latin typeface="Aharoni"/>
            </a:rPr>
            <a:t> - final stage of digestion with mucus guarding the gut wall absorbing mainly water and nutrients.</a:t>
          </a:r>
        </a:p>
      </dgm:t>
    </dgm:pt>
    <dgm:pt modelId="{8F6B0D40-5E2F-4113-9808-0ACCBE425320}" type="parTrans" cxnId="{D879A1EF-29A6-40DD-BBC9-34689175979F}">
      <dgm:prSet/>
      <dgm:spPr/>
    </dgm:pt>
    <dgm:pt modelId="{EE4E21E4-7C00-4729-9A0D-57AB33A0E897}" type="sibTrans" cxnId="{D879A1EF-29A6-40DD-BBC9-34689175979F}">
      <dgm:prSet/>
      <dgm:spPr/>
      <dgm:t>
        <a:bodyPr/>
        <a:lstStyle/>
        <a:p>
          <a:endParaRPr lang="en-GB"/>
        </a:p>
      </dgm:t>
    </dgm:pt>
    <dgm:pt modelId="{978ECC06-3BAF-4F4E-BF06-8D49C85FB17B}">
      <dgm:prSet phldr="0"/>
      <dgm:spPr/>
      <dgm:t>
        <a:bodyPr/>
        <a:lstStyle/>
        <a:p>
          <a:pPr rtl="0"/>
          <a:r>
            <a:rPr lang="en-GB" dirty="0">
              <a:latin typeface="Aharoni"/>
            </a:rPr>
            <a:t>Anus - releasing of the faeces.</a:t>
          </a:r>
        </a:p>
      </dgm:t>
    </dgm:pt>
    <dgm:pt modelId="{8FA067ED-E956-406A-8B6C-F66E6B1966F5}" type="parTrans" cxnId="{31EB9B1D-457A-425F-9877-985E5E37FB5C}">
      <dgm:prSet/>
      <dgm:spPr/>
    </dgm:pt>
    <dgm:pt modelId="{E135EDFA-4B33-4DF2-8F55-AE9A260137AE}" type="sibTrans" cxnId="{31EB9B1D-457A-425F-9877-985E5E37FB5C}">
      <dgm:prSet/>
      <dgm:spPr/>
    </dgm:pt>
    <dgm:pt modelId="{01E04A85-E976-4EBC-AC41-D0236FB9F23B}" type="pres">
      <dgm:prSet presAssocID="{80B7F840-C975-4156-9CCF-6F24A15F83C0}" presName="linearFlow" presStyleCnt="0">
        <dgm:presLayoutVars>
          <dgm:resizeHandles val="exact"/>
        </dgm:presLayoutVars>
      </dgm:prSet>
      <dgm:spPr/>
    </dgm:pt>
    <dgm:pt modelId="{196E2ED4-F361-4142-B525-58535B543291}" type="pres">
      <dgm:prSet presAssocID="{699F60C5-34EC-4B5C-A1EE-007F549C837E}" presName="node" presStyleLbl="node1" presStyleIdx="0" presStyleCnt="5">
        <dgm:presLayoutVars>
          <dgm:bulletEnabled val="1"/>
        </dgm:presLayoutVars>
      </dgm:prSet>
      <dgm:spPr/>
    </dgm:pt>
    <dgm:pt modelId="{A2D83411-75FB-46F2-9A3A-56C9EBB99ACF}" type="pres">
      <dgm:prSet presAssocID="{3497C0BD-1C1B-417F-8055-2976A2E7EA03}" presName="sibTrans" presStyleLbl="sibTrans2D1" presStyleIdx="0" presStyleCnt="4"/>
      <dgm:spPr/>
    </dgm:pt>
    <dgm:pt modelId="{933A5AD6-151F-4980-9056-2A54F155AC1A}" type="pres">
      <dgm:prSet presAssocID="{3497C0BD-1C1B-417F-8055-2976A2E7EA03}" presName="connectorText" presStyleLbl="sibTrans2D1" presStyleIdx="0" presStyleCnt="4"/>
      <dgm:spPr/>
    </dgm:pt>
    <dgm:pt modelId="{427E0152-F2D7-4EF5-8B23-C4465EA01C52}" type="pres">
      <dgm:prSet presAssocID="{56343037-FACB-4AB9-A8B6-A97D40DE0F3E}" presName="node" presStyleLbl="node1" presStyleIdx="1" presStyleCnt="5">
        <dgm:presLayoutVars>
          <dgm:bulletEnabled val="1"/>
        </dgm:presLayoutVars>
      </dgm:prSet>
      <dgm:spPr/>
    </dgm:pt>
    <dgm:pt modelId="{B037D6AA-06E7-45B8-9D29-98B2258514C9}" type="pres">
      <dgm:prSet presAssocID="{C9E28D31-157E-4604-9171-C9C0D1C2CFA4}" presName="sibTrans" presStyleLbl="sibTrans2D1" presStyleIdx="1" presStyleCnt="4"/>
      <dgm:spPr/>
    </dgm:pt>
    <dgm:pt modelId="{903D2F57-C673-4AF6-BB48-8104A026EAF1}" type="pres">
      <dgm:prSet presAssocID="{C9E28D31-157E-4604-9171-C9C0D1C2CFA4}" presName="connectorText" presStyleLbl="sibTrans2D1" presStyleIdx="1" presStyleCnt="4"/>
      <dgm:spPr/>
    </dgm:pt>
    <dgm:pt modelId="{3CB356A7-7BE7-4FFE-AB0A-B43C0EAF3D0B}" type="pres">
      <dgm:prSet presAssocID="{9D09BA43-D8FA-45DF-93EC-42A8AD233EA4}" presName="node" presStyleLbl="node1" presStyleIdx="2" presStyleCnt="5">
        <dgm:presLayoutVars>
          <dgm:bulletEnabled val="1"/>
        </dgm:presLayoutVars>
      </dgm:prSet>
      <dgm:spPr/>
    </dgm:pt>
    <dgm:pt modelId="{667FB619-5B0B-4C95-8DF9-5AB3FB230CA0}" type="pres">
      <dgm:prSet presAssocID="{009A8881-0318-4A44-9BA6-1CBEDFAAD25E}" presName="sibTrans" presStyleLbl="sibTrans2D1" presStyleIdx="2" presStyleCnt="4"/>
      <dgm:spPr/>
    </dgm:pt>
    <dgm:pt modelId="{81BCC276-4A45-4B9D-B19A-0C1C4327D315}" type="pres">
      <dgm:prSet presAssocID="{009A8881-0318-4A44-9BA6-1CBEDFAAD25E}" presName="connectorText" presStyleLbl="sibTrans2D1" presStyleIdx="2" presStyleCnt="4"/>
      <dgm:spPr/>
    </dgm:pt>
    <dgm:pt modelId="{3548F670-5B4B-45C7-9535-4724F4D66128}" type="pres">
      <dgm:prSet presAssocID="{1288105D-BF68-45AF-8F97-59F937306317}" presName="node" presStyleLbl="node1" presStyleIdx="3" presStyleCnt="5">
        <dgm:presLayoutVars>
          <dgm:bulletEnabled val="1"/>
        </dgm:presLayoutVars>
      </dgm:prSet>
      <dgm:spPr/>
    </dgm:pt>
    <dgm:pt modelId="{58C1B6EB-C5E2-4E36-9CED-C1B10DD1F368}" type="pres">
      <dgm:prSet presAssocID="{EE4E21E4-7C00-4729-9A0D-57AB33A0E897}" presName="sibTrans" presStyleLbl="sibTrans2D1" presStyleIdx="3" presStyleCnt="4"/>
      <dgm:spPr/>
    </dgm:pt>
    <dgm:pt modelId="{DCF09868-B59A-4C35-872E-071D38B4ADB5}" type="pres">
      <dgm:prSet presAssocID="{EE4E21E4-7C00-4729-9A0D-57AB33A0E897}" presName="connectorText" presStyleLbl="sibTrans2D1" presStyleIdx="3" presStyleCnt="4"/>
      <dgm:spPr/>
    </dgm:pt>
    <dgm:pt modelId="{459120C0-0052-485D-8286-3AB7A567CE76}" type="pres">
      <dgm:prSet presAssocID="{978ECC06-3BAF-4F4E-BF06-8D49C85FB17B}" presName="node" presStyleLbl="node1" presStyleIdx="4" presStyleCnt="5">
        <dgm:presLayoutVars>
          <dgm:bulletEnabled val="1"/>
        </dgm:presLayoutVars>
      </dgm:prSet>
      <dgm:spPr>
        <a:solidFill>
          <a:schemeClr val="accent1">
            <a:lumMod val="75000"/>
          </a:schemeClr>
        </a:solidFill>
      </dgm:spPr>
    </dgm:pt>
  </dgm:ptLst>
  <dgm:cxnLst>
    <dgm:cxn modelId="{31EB9B1D-457A-425F-9877-985E5E37FB5C}" srcId="{80B7F840-C975-4156-9CCF-6F24A15F83C0}" destId="{978ECC06-3BAF-4F4E-BF06-8D49C85FB17B}" srcOrd="4" destOrd="0" parTransId="{8FA067ED-E956-406A-8B6C-F66E6B1966F5}" sibTransId="{E135EDFA-4B33-4DF2-8F55-AE9A260137AE}"/>
    <dgm:cxn modelId="{AFA7C428-439C-4BEC-82D5-966CB89A3677}" type="presOf" srcId="{3497C0BD-1C1B-417F-8055-2976A2E7EA03}" destId="{A2D83411-75FB-46F2-9A3A-56C9EBB99ACF}" srcOrd="0" destOrd="0" presId="urn:microsoft.com/office/officeart/2005/8/layout/process2"/>
    <dgm:cxn modelId="{C621E541-8813-4F18-A559-EF084381CD83}" type="presOf" srcId="{978ECC06-3BAF-4F4E-BF06-8D49C85FB17B}" destId="{459120C0-0052-485D-8286-3AB7A567CE76}" srcOrd="0" destOrd="0" presId="urn:microsoft.com/office/officeart/2005/8/layout/process2"/>
    <dgm:cxn modelId="{B2D0D643-0219-4ED8-84A5-9D354395D927}" type="presOf" srcId="{9D09BA43-D8FA-45DF-93EC-42A8AD233EA4}" destId="{3CB356A7-7BE7-4FFE-AB0A-B43C0EAF3D0B}" srcOrd="0" destOrd="0" presId="urn:microsoft.com/office/officeart/2005/8/layout/process2"/>
    <dgm:cxn modelId="{D49C6247-9E33-4F61-B513-1838C95BF577}" type="presOf" srcId="{EE4E21E4-7C00-4729-9A0D-57AB33A0E897}" destId="{58C1B6EB-C5E2-4E36-9CED-C1B10DD1F368}" srcOrd="0" destOrd="0" presId="urn:microsoft.com/office/officeart/2005/8/layout/process2"/>
    <dgm:cxn modelId="{AFED3C68-7367-4884-896D-2715856F5AB2}" type="presOf" srcId="{56343037-FACB-4AB9-A8B6-A97D40DE0F3E}" destId="{427E0152-F2D7-4EF5-8B23-C4465EA01C52}" srcOrd="0" destOrd="0" presId="urn:microsoft.com/office/officeart/2005/8/layout/process2"/>
    <dgm:cxn modelId="{3871D34B-0BB2-461D-BAA9-1BA80B76E994}" type="presOf" srcId="{699F60C5-34EC-4B5C-A1EE-007F549C837E}" destId="{196E2ED4-F361-4142-B525-58535B543291}" srcOrd="0" destOrd="0" presId="urn:microsoft.com/office/officeart/2005/8/layout/process2"/>
    <dgm:cxn modelId="{11440D6D-4495-45F0-A65C-83F7079DDC36}" type="presOf" srcId="{1288105D-BF68-45AF-8F97-59F937306317}" destId="{3548F670-5B4B-45C7-9535-4724F4D66128}" srcOrd="0" destOrd="0" presId="urn:microsoft.com/office/officeart/2005/8/layout/process2"/>
    <dgm:cxn modelId="{6E58A558-8CFF-49DC-A5AC-6D587379D0B6}" type="presOf" srcId="{EE4E21E4-7C00-4729-9A0D-57AB33A0E897}" destId="{DCF09868-B59A-4C35-872E-071D38B4ADB5}" srcOrd="1" destOrd="0" presId="urn:microsoft.com/office/officeart/2005/8/layout/process2"/>
    <dgm:cxn modelId="{E576A978-6CE3-48E1-B809-AC1B1B8ACCCE}" type="presOf" srcId="{80B7F840-C975-4156-9CCF-6F24A15F83C0}" destId="{01E04A85-E976-4EBC-AC41-D0236FB9F23B}" srcOrd="0" destOrd="0" presId="urn:microsoft.com/office/officeart/2005/8/layout/process2"/>
    <dgm:cxn modelId="{5FA9BC80-47C4-4E1A-99A8-7FF240A331A4}" srcId="{80B7F840-C975-4156-9CCF-6F24A15F83C0}" destId="{56343037-FACB-4AB9-A8B6-A97D40DE0F3E}" srcOrd="1" destOrd="0" parTransId="{076835DE-C283-4EB3-B6C9-FF4E7C93D17F}" sibTransId="{C9E28D31-157E-4604-9171-C9C0D1C2CFA4}"/>
    <dgm:cxn modelId="{CCAC3089-0013-47DB-900C-88BD0D6E6A88}" type="presOf" srcId="{009A8881-0318-4A44-9BA6-1CBEDFAAD25E}" destId="{81BCC276-4A45-4B9D-B19A-0C1C4327D315}" srcOrd="1" destOrd="0" presId="urn:microsoft.com/office/officeart/2005/8/layout/process2"/>
    <dgm:cxn modelId="{0349F089-3123-4F5A-ABEB-B97054402316}" type="presOf" srcId="{C9E28D31-157E-4604-9171-C9C0D1C2CFA4}" destId="{B037D6AA-06E7-45B8-9D29-98B2258514C9}" srcOrd="0" destOrd="0" presId="urn:microsoft.com/office/officeart/2005/8/layout/process2"/>
    <dgm:cxn modelId="{52391B92-5CE7-4953-B4B6-0948D6D88E7A}" type="presOf" srcId="{009A8881-0318-4A44-9BA6-1CBEDFAAD25E}" destId="{667FB619-5B0B-4C95-8DF9-5AB3FB230CA0}" srcOrd="0" destOrd="0" presId="urn:microsoft.com/office/officeart/2005/8/layout/process2"/>
    <dgm:cxn modelId="{16876298-9998-4C69-901A-CDD6F1577E0F}" type="presOf" srcId="{3497C0BD-1C1B-417F-8055-2976A2E7EA03}" destId="{933A5AD6-151F-4980-9056-2A54F155AC1A}" srcOrd="1" destOrd="0" presId="urn:microsoft.com/office/officeart/2005/8/layout/process2"/>
    <dgm:cxn modelId="{F1167CA3-FA0A-4B7D-9891-EE9025DDBFA2}" srcId="{80B7F840-C975-4156-9CCF-6F24A15F83C0}" destId="{9D09BA43-D8FA-45DF-93EC-42A8AD233EA4}" srcOrd="2" destOrd="0" parTransId="{EFD4C607-8F11-42ED-AEDF-591C8506DE5C}" sibTransId="{009A8881-0318-4A44-9BA6-1CBEDFAAD25E}"/>
    <dgm:cxn modelId="{AB82FEAB-13AD-4348-9403-2F68A567DE3D}" srcId="{80B7F840-C975-4156-9CCF-6F24A15F83C0}" destId="{699F60C5-34EC-4B5C-A1EE-007F549C837E}" srcOrd="0" destOrd="0" parTransId="{3DD7C7BB-4A50-4F65-B98B-3076A674C276}" sibTransId="{3497C0BD-1C1B-417F-8055-2976A2E7EA03}"/>
    <dgm:cxn modelId="{7DE922C4-8A4B-4942-B37E-ABD9666BA450}" type="presOf" srcId="{C9E28D31-157E-4604-9171-C9C0D1C2CFA4}" destId="{903D2F57-C673-4AF6-BB48-8104A026EAF1}" srcOrd="1" destOrd="0" presId="urn:microsoft.com/office/officeart/2005/8/layout/process2"/>
    <dgm:cxn modelId="{D879A1EF-29A6-40DD-BBC9-34689175979F}" srcId="{80B7F840-C975-4156-9CCF-6F24A15F83C0}" destId="{1288105D-BF68-45AF-8F97-59F937306317}" srcOrd="3" destOrd="0" parTransId="{8F6B0D40-5E2F-4113-9808-0ACCBE425320}" sibTransId="{EE4E21E4-7C00-4729-9A0D-57AB33A0E897}"/>
    <dgm:cxn modelId="{CCD554F2-BABD-4B56-B576-78AEA4422704}" type="presParOf" srcId="{01E04A85-E976-4EBC-AC41-D0236FB9F23B}" destId="{196E2ED4-F361-4142-B525-58535B543291}" srcOrd="0" destOrd="0" presId="urn:microsoft.com/office/officeart/2005/8/layout/process2"/>
    <dgm:cxn modelId="{2AA7DAC9-D7CB-4357-A301-6C226E04DB24}" type="presParOf" srcId="{01E04A85-E976-4EBC-AC41-D0236FB9F23B}" destId="{A2D83411-75FB-46F2-9A3A-56C9EBB99ACF}" srcOrd="1" destOrd="0" presId="urn:microsoft.com/office/officeart/2005/8/layout/process2"/>
    <dgm:cxn modelId="{A2B77DA6-0F2A-4FF9-8244-2DFD555F307A}" type="presParOf" srcId="{A2D83411-75FB-46F2-9A3A-56C9EBB99ACF}" destId="{933A5AD6-151F-4980-9056-2A54F155AC1A}" srcOrd="0" destOrd="0" presId="urn:microsoft.com/office/officeart/2005/8/layout/process2"/>
    <dgm:cxn modelId="{B02FCB21-4CDF-4A0C-BB56-FD7146F01D57}" type="presParOf" srcId="{01E04A85-E976-4EBC-AC41-D0236FB9F23B}" destId="{427E0152-F2D7-4EF5-8B23-C4465EA01C52}" srcOrd="2" destOrd="0" presId="urn:microsoft.com/office/officeart/2005/8/layout/process2"/>
    <dgm:cxn modelId="{E8222990-0B61-4345-9BFA-8286931407E7}" type="presParOf" srcId="{01E04A85-E976-4EBC-AC41-D0236FB9F23B}" destId="{B037D6AA-06E7-45B8-9D29-98B2258514C9}" srcOrd="3" destOrd="0" presId="urn:microsoft.com/office/officeart/2005/8/layout/process2"/>
    <dgm:cxn modelId="{6B7A0163-C6D2-4FA5-AFB6-73BA8DE4CEEC}" type="presParOf" srcId="{B037D6AA-06E7-45B8-9D29-98B2258514C9}" destId="{903D2F57-C673-4AF6-BB48-8104A026EAF1}" srcOrd="0" destOrd="0" presId="urn:microsoft.com/office/officeart/2005/8/layout/process2"/>
    <dgm:cxn modelId="{3CF01402-2C63-49C4-96D3-05BFB35A8379}" type="presParOf" srcId="{01E04A85-E976-4EBC-AC41-D0236FB9F23B}" destId="{3CB356A7-7BE7-4FFE-AB0A-B43C0EAF3D0B}" srcOrd="4" destOrd="0" presId="urn:microsoft.com/office/officeart/2005/8/layout/process2"/>
    <dgm:cxn modelId="{8F92745C-B7EF-4531-BB0B-D5E1E319F307}" type="presParOf" srcId="{01E04A85-E976-4EBC-AC41-D0236FB9F23B}" destId="{667FB619-5B0B-4C95-8DF9-5AB3FB230CA0}" srcOrd="5" destOrd="0" presId="urn:microsoft.com/office/officeart/2005/8/layout/process2"/>
    <dgm:cxn modelId="{1C963761-E2E1-46FB-835A-D34941305172}" type="presParOf" srcId="{667FB619-5B0B-4C95-8DF9-5AB3FB230CA0}" destId="{81BCC276-4A45-4B9D-B19A-0C1C4327D315}" srcOrd="0" destOrd="0" presId="urn:microsoft.com/office/officeart/2005/8/layout/process2"/>
    <dgm:cxn modelId="{0D6CF04C-F925-4791-B40A-4A00BC3C4BB6}" type="presParOf" srcId="{01E04A85-E976-4EBC-AC41-D0236FB9F23B}" destId="{3548F670-5B4B-45C7-9535-4724F4D66128}" srcOrd="6" destOrd="0" presId="urn:microsoft.com/office/officeart/2005/8/layout/process2"/>
    <dgm:cxn modelId="{F2A934BC-1EEA-4034-8C85-FA1F6857BE37}" type="presParOf" srcId="{01E04A85-E976-4EBC-AC41-D0236FB9F23B}" destId="{58C1B6EB-C5E2-4E36-9CED-C1B10DD1F368}" srcOrd="7" destOrd="0" presId="urn:microsoft.com/office/officeart/2005/8/layout/process2"/>
    <dgm:cxn modelId="{1127870C-203F-4BF5-8F15-7E405B67C296}" type="presParOf" srcId="{58C1B6EB-C5E2-4E36-9CED-C1B10DD1F368}" destId="{DCF09868-B59A-4C35-872E-071D38B4ADB5}" srcOrd="0" destOrd="0" presId="urn:microsoft.com/office/officeart/2005/8/layout/process2"/>
    <dgm:cxn modelId="{BE7E2BEF-B23A-4902-9B4A-6E6CF5B40D5B}" type="presParOf" srcId="{01E04A85-E976-4EBC-AC41-D0236FB9F23B}" destId="{459120C0-0052-485D-8286-3AB7A567CE76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4EF012-291C-4C36-92BB-8B12BEBCC80C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833643BE-D2CF-4B1B-BD6C-9375BE652FC4}">
      <dgm:prSet phldrT="[Text]" phldr="0"/>
      <dgm:spPr/>
      <dgm:t>
        <a:bodyPr/>
        <a:lstStyle/>
        <a:p>
          <a:pPr rtl="0"/>
          <a:r>
            <a:rPr lang="en-GB" b="1" dirty="0">
              <a:latin typeface="Aharoni"/>
            </a:rPr>
            <a:t>Pharynx</a:t>
          </a:r>
          <a:r>
            <a:rPr lang="en-GB" dirty="0">
              <a:latin typeface="Aharoni"/>
            </a:rPr>
            <a:t> -  used to swallow. </a:t>
          </a:r>
          <a:r>
            <a:rPr lang="en-GB" dirty="0" err="1">
              <a:latin typeface="Aharoni"/>
            </a:rPr>
            <a:t>Esophagos</a:t>
          </a:r>
          <a:r>
            <a:rPr lang="en-GB" dirty="0">
              <a:latin typeface="Aharoni"/>
            </a:rPr>
            <a:t> – food transportation.</a:t>
          </a:r>
          <a:endParaRPr lang="en-GB" dirty="0"/>
        </a:p>
      </dgm:t>
    </dgm:pt>
    <dgm:pt modelId="{C044939E-C3CE-44C0-8DDC-480A4C729B42}" type="parTrans" cxnId="{2A3E40AB-2D12-41C2-993B-CD8374063BA8}">
      <dgm:prSet/>
      <dgm:spPr/>
    </dgm:pt>
    <dgm:pt modelId="{76F3DF66-DDEA-4BC7-878A-CE64F884EA18}" type="sibTrans" cxnId="{2A3E40AB-2D12-41C2-993B-CD8374063BA8}">
      <dgm:prSet/>
      <dgm:spPr/>
      <dgm:t>
        <a:bodyPr/>
        <a:lstStyle/>
        <a:p>
          <a:endParaRPr lang="en-GB"/>
        </a:p>
      </dgm:t>
    </dgm:pt>
    <dgm:pt modelId="{F36A7D33-1E67-4B78-91D4-D32F087005BA}">
      <dgm:prSet phldrT="[Text]" phldr="0"/>
      <dgm:spPr/>
      <dgm:t>
        <a:bodyPr/>
        <a:lstStyle/>
        <a:p>
          <a:pPr rtl="0"/>
          <a:r>
            <a:rPr lang="en-GB" b="1" dirty="0">
              <a:latin typeface="Aharoni"/>
            </a:rPr>
            <a:t>Stomach</a:t>
          </a:r>
          <a:r>
            <a:rPr lang="en-GB" dirty="0">
              <a:latin typeface="Aharoni"/>
            </a:rPr>
            <a:t> - storage for first digest stage stirring food. Energising enzymes, killing any germs. Walls protected by mucus and pepsin digests the protein.</a:t>
          </a:r>
          <a:endParaRPr lang="en-GB" dirty="0"/>
        </a:p>
      </dgm:t>
    </dgm:pt>
    <dgm:pt modelId="{C968D124-EF1C-456D-8DD4-A540FB714C38}" type="parTrans" cxnId="{D981025F-C971-422B-A512-F6268B6CCB8C}">
      <dgm:prSet/>
      <dgm:spPr/>
    </dgm:pt>
    <dgm:pt modelId="{CD94C109-1905-4E64-8D4F-9A8BB632174E}" type="sibTrans" cxnId="{D981025F-C971-422B-A512-F6268B6CCB8C}">
      <dgm:prSet/>
      <dgm:spPr/>
      <dgm:t>
        <a:bodyPr/>
        <a:lstStyle/>
        <a:p>
          <a:endParaRPr lang="en-GB"/>
        </a:p>
      </dgm:t>
    </dgm:pt>
    <dgm:pt modelId="{46F9DBBA-8F1C-48A5-B124-CDFD19CD22ED}">
      <dgm:prSet phldrT="[Text]" phldr="0"/>
      <dgm:spPr/>
      <dgm:t>
        <a:bodyPr/>
        <a:lstStyle/>
        <a:p>
          <a:pPr rtl="0"/>
          <a:r>
            <a:rPr lang="en-GB" b="1" dirty="0">
              <a:latin typeface="Aharoni"/>
            </a:rPr>
            <a:t>Pancreas</a:t>
          </a:r>
          <a:r>
            <a:rPr lang="en-GB" dirty="0">
              <a:latin typeface="Aharoni"/>
            </a:rPr>
            <a:t> </a:t>
          </a:r>
          <a:r>
            <a:rPr lang="en-GB" b="0" i="0" dirty="0">
              <a:latin typeface="Aharoni"/>
            </a:rPr>
            <a:t>- hormones managing blood. glucose levels, stomach acid neutralised by bicarbonates. Protein digested by trypsin &amp; chymotrypsin. Amylase digesting polysaccharides. Lipase digesting lipids.</a:t>
          </a:r>
          <a:endParaRPr lang="en-GB" b="0" i="0" dirty="0"/>
        </a:p>
      </dgm:t>
    </dgm:pt>
    <dgm:pt modelId="{40F5BA5B-C3A8-4680-B5CB-66B97628B8AA}" type="parTrans" cxnId="{C1F04BD1-1C29-4554-B55F-ECBB970E6E09}">
      <dgm:prSet/>
      <dgm:spPr/>
    </dgm:pt>
    <dgm:pt modelId="{8E2FB534-9239-4FDD-BE07-F58F7746A8DC}" type="sibTrans" cxnId="{C1F04BD1-1C29-4554-B55F-ECBB970E6E09}">
      <dgm:prSet/>
      <dgm:spPr/>
      <dgm:t>
        <a:bodyPr/>
        <a:lstStyle/>
        <a:p>
          <a:endParaRPr lang="en-GB"/>
        </a:p>
      </dgm:t>
    </dgm:pt>
    <dgm:pt modelId="{1671321B-DCAE-4F15-8B8D-A9011E0E6737}">
      <dgm:prSet phldr="0"/>
      <dgm:spPr/>
      <dgm:t>
        <a:bodyPr/>
        <a:lstStyle/>
        <a:p>
          <a:pPr rtl="0"/>
          <a:r>
            <a:rPr lang="en-GB" b="1" dirty="0">
              <a:latin typeface="Aharoni"/>
            </a:rPr>
            <a:t>Large intestines</a:t>
          </a:r>
          <a:r>
            <a:rPr lang="en-GB" dirty="0">
              <a:latin typeface="Aharoni"/>
            </a:rPr>
            <a:t> - creates &amp; holds faeces. </a:t>
          </a:r>
          <a:r>
            <a:rPr lang="en-GB" dirty="0" err="1">
              <a:latin typeface="Aharoni"/>
            </a:rPr>
            <a:t>Reingesting</a:t>
          </a:r>
          <a:r>
            <a:rPr lang="en-GB" dirty="0">
              <a:latin typeface="Aharoni"/>
            </a:rPr>
            <a:t> ions and water. With the rectum expelling faeces after storage.</a:t>
          </a:r>
        </a:p>
      </dgm:t>
    </dgm:pt>
    <dgm:pt modelId="{21062993-AF78-4DF0-BAEC-24DE54326D20}" type="parTrans" cxnId="{94597C39-7896-4CEF-918E-80D2429DBE5A}">
      <dgm:prSet/>
      <dgm:spPr/>
    </dgm:pt>
    <dgm:pt modelId="{F4A2E51F-DBCA-4CCB-9343-07A42B42D939}" type="sibTrans" cxnId="{94597C39-7896-4CEF-918E-80D2429DBE5A}">
      <dgm:prSet/>
      <dgm:spPr/>
      <dgm:t>
        <a:bodyPr/>
        <a:lstStyle/>
        <a:p>
          <a:endParaRPr lang="en-GB"/>
        </a:p>
      </dgm:t>
    </dgm:pt>
    <dgm:pt modelId="{A00660D0-3BEE-4485-899D-AB5DE97B7E9A}" type="pres">
      <dgm:prSet presAssocID="{864EF012-291C-4C36-92BB-8B12BEBCC80C}" presName="linearFlow" presStyleCnt="0">
        <dgm:presLayoutVars>
          <dgm:resizeHandles val="exact"/>
        </dgm:presLayoutVars>
      </dgm:prSet>
      <dgm:spPr/>
    </dgm:pt>
    <dgm:pt modelId="{DC3DE026-9FD4-4906-A846-8752BB4CEE22}" type="pres">
      <dgm:prSet presAssocID="{833643BE-D2CF-4B1B-BD6C-9375BE652FC4}" presName="node" presStyleLbl="node1" presStyleIdx="0" presStyleCnt="4">
        <dgm:presLayoutVars>
          <dgm:bulletEnabled val="1"/>
        </dgm:presLayoutVars>
      </dgm:prSet>
      <dgm:spPr>
        <a:solidFill>
          <a:srgbClr val="0070C0"/>
        </a:solidFill>
      </dgm:spPr>
    </dgm:pt>
    <dgm:pt modelId="{BE228526-775F-4B9D-88AD-2194FA579FE4}" type="pres">
      <dgm:prSet presAssocID="{76F3DF66-DDEA-4BC7-878A-CE64F884EA18}" presName="sibTrans" presStyleLbl="sibTrans2D1" presStyleIdx="0" presStyleCnt="3"/>
      <dgm:spPr/>
    </dgm:pt>
    <dgm:pt modelId="{449F8DB5-843D-4F40-98F5-C9E73B64CD31}" type="pres">
      <dgm:prSet presAssocID="{76F3DF66-DDEA-4BC7-878A-CE64F884EA18}" presName="connectorText" presStyleLbl="sibTrans2D1" presStyleIdx="0" presStyleCnt="3"/>
      <dgm:spPr/>
    </dgm:pt>
    <dgm:pt modelId="{60C9A635-49C5-4D68-9BED-6FF043A146C3}" type="pres">
      <dgm:prSet presAssocID="{F36A7D33-1E67-4B78-91D4-D32F087005BA}" presName="node" presStyleLbl="node1" presStyleIdx="1" presStyleCnt="4">
        <dgm:presLayoutVars>
          <dgm:bulletEnabled val="1"/>
        </dgm:presLayoutVars>
      </dgm:prSet>
      <dgm:spPr>
        <a:solidFill>
          <a:schemeClr val="accent4">
            <a:lumMod val="75000"/>
          </a:schemeClr>
        </a:solidFill>
      </dgm:spPr>
    </dgm:pt>
    <dgm:pt modelId="{1C932DB1-55BD-4393-B26F-167A6EDEB43F}" type="pres">
      <dgm:prSet presAssocID="{CD94C109-1905-4E64-8D4F-9A8BB632174E}" presName="sibTrans" presStyleLbl="sibTrans2D1" presStyleIdx="1" presStyleCnt="3"/>
      <dgm:spPr/>
    </dgm:pt>
    <dgm:pt modelId="{6F6AE454-B193-455D-805C-C64820C64F6B}" type="pres">
      <dgm:prSet presAssocID="{CD94C109-1905-4E64-8D4F-9A8BB632174E}" presName="connectorText" presStyleLbl="sibTrans2D1" presStyleIdx="1" presStyleCnt="3"/>
      <dgm:spPr/>
    </dgm:pt>
    <dgm:pt modelId="{5FD53DA4-FE46-4959-8649-5F30EEE88B4E}" type="pres">
      <dgm:prSet presAssocID="{46F9DBBA-8F1C-48A5-B124-CDFD19CD22ED}" presName="node" presStyleLbl="node1" presStyleIdx="2" presStyleCnt="4">
        <dgm:presLayoutVars>
          <dgm:bulletEnabled val="1"/>
        </dgm:presLayoutVars>
      </dgm:prSet>
      <dgm:spPr>
        <a:solidFill>
          <a:srgbClr val="00B050"/>
        </a:solidFill>
      </dgm:spPr>
    </dgm:pt>
    <dgm:pt modelId="{1C5432D6-B15A-4F61-8811-BAF26F1DC6AC}" type="pres">
      <dgm:prSet presAssocID="{8E2FB534-9239-4FDD-BE07-F58F7746A8DC}" presName="sibTrans" presStyleLbl="sibTrans2D1" presStyleIdx="2" presStyleCnt="3"/>
      <dgm:spPr/>
    </dgm:pt>
    <dgm:pt modelId="{5816C8DF-4408-4D6E-9711-5D6967ADAD8B}" type="pres">
      <dgm:prSet presAssocID="{8E2FB534-9239-4FDD-BE07-F58F7746A8DC}" presName="connectorText" presStyleLbl="sibTrans2D1" presStyleIdx="2" presStyleCnt="3"/>
      <dgm:spPr/>
    </dgm:pt>
    <dgm:pt modelId="{1D9A5693-BAE1-4F20-BAF1-DAC5FE34571C}" type="pres">
      <dgm:prSet presAssocID="{1671321B-DCAE-4F15-8B8D-A9011E0E6737}" presName="node" presStyleLbl="node1" presStyleIdx="3" presStyleCnt="4">
        <dgm:presLayoutVars>
          <dgm:bulletEnabled val="1"/>
        </dgm:presLayoutVars>
      </dgm:prSet>
      <dgm:spPr>
        <a:solidFill>
          <a:schemeClr val="accent2">
            <a:lumMod val="75000"/>
          </a:schemeClr>
        </a:solidFill>
      </dgm:spPr>
    </dgm:pt>
  </dgm:ptLst>
  <dgm:cxnLst>
    <dgm:cxn modelId="{9D53331F-7F31-4512-BF31-96323524FE09}" type="presOf" srcId="{CD94C109-1905-4E64-8D4F-9A8BB632174E}" destId="{1C932DB1-55BD-4393-B26F-167A6EDEB43F}" srcOrd="0" destOrd="0" presId="urn:microsoft.com/office/officeart/2005/8/layout/process2"/>
    <dgm:cxn modelId="{B4EBE638-B2A8-4DC5-B66A-4F23BB0A6D5B}" type="presOf" srcId="{CD94C109-1905-4E64-8D4F-9A8BB632174E}" destId="{6F6AE454-B193-455D-805C-C64820C64F6B}" srcOrd="1" destOrd="0" presId="urn:microsoft.com/office/officeart/2005/8/layout/process2"/>
    <dgm:cxn modelId="{94597C39-7896-4CEF-918E-80D2429DBE5A}" srcId="{864EF012-291C-4C36-92BB-8B12BEBCC80C}" destId="{1671321B-DCAE-4F15-8B8D-A9011E0E6737}" srcOrd="3" destOrd="0" parTransId="{21062993-AF78-4DF0-BAEC-24DE54326D20}" sibTransId="{F4A2E51F-DBCA-4CCB-9343-07A42B42D939}"/>
    <dgm:cxn modelId="{D981025F-C971-422B-A512-F6268B6CCB8C}" srcId="{864EF012-291C-4C36-92BB-8B12BEBCC80C}" destId="{F36A7D33-1E67-4B78-91D4-D32F087005BA}" srcOrd="1" destOrd="0" parTransId="{C968D124-EF1C-456D-8DD4-A540FB714C38}" sibTransId="{CD94C109-1905-4E64-8D4F-9A8BB632174E}"/>
    <dgm:cxn modelId="{E53FEF7E-796D-4DBC-881D-4A640BB35111}" type="presOf" srcId="{76F3DF66-DDEA-4BC7-878A-CE64F884EA18}" destId="{BE228526-775F-4B9D-88AD-2194FA579FE4}" srcOrd="0" destOrd="0" presId="urn:microsoft.com/office/officeart/2005/8/layout/process2"/>
    <dgm:cxn modelId="{F1F778A2-98D2-46DE-A234-0298FC50DCBB}" type="presOf" srcId="{F36A7D33-1E67-4B78-91D4-D32F087005BA}" destId="{60C9A635-49C5-4D68-9BED-6FF043A146C3}" srcOrd="0" destOrd="0" presId="urn:microsoft.com/office/officeart/2005/8/layout/process2"/>
    <dgm:cxn modelId="{B62C58A3-9B7D-4BD7-A3D9-3352AE920004}" type="presOf" srcId="{46F9DBBA-8F1C-48A5-B124-CDFD19CD22ED}" destId="{5FD53DA4-FE46-4959-8649-5F30EEE88B4E}" srcOrd="0" destOrd="0" presId="urn:microsoft.com/office/officeart/2005/8/layout/process2"/>
    <dgm:cxn modelId="{AB7E5AA7-42C5-4CCF-9202-46A29C837941}" type="presOf" srcId="{76F3DF66-DDEA-4BC7-878A-CE64F884EA18}" destId="{449F8DB5-843D-4F40-98F5-C9E73B64CD31}" srcOrd="1" destOrd="0" presId="urn:microsoft.com/office/officeart/2005/8/layout/process2"/>
    <dgm:cxn modelId="{2A3E40AB-2D12-41C2-993B-CD8374063BA8}" srcId="{864EF012-291C-4C36-92BB-8B12BEBCC80C}" destId="{833643BE-D2CF-4B1B-BD6C-9375BE652FC4}" srcOrd="0" destOrd="0" parTransId="{C044939E-C3CE-44C0-8DDC-480A4C729B42}" sibTransId="{76F3DF66-DDEA-4BC7-878A-CE64F884EA18}"/>
    <dgm:cxn modelId="{AF6F4AB4-6D1C-4CB0-BE2E-F2D953617748}" type="presOf" srcId="{833643BE-D2CF-4B1B-BD6C-9375BE652FC4}" destId="{DC3DE026-9FD4-4906-A846-8752BB4CEE22}" srcOrd="0" destOrd="0" presId="urn:microsoft.com/office/officeart/2005/8/layout/process2"/>
    <dgm:cxn modelId="{605443B8-BD49-43BF-A8B5-E7D960DCC7E1}" type="presOf" srcId="{864EF012-291C-4C36-92BB-8B12BEBCC80C}" destId="{A00660D0-3BEE-4485-899D-AB5DE97B7E9A}" srcOrd="0" destOrd="0" presId="urn:microsoft.com/office/officeart/2005/8/layout/process2"/>
    <dgm:cxn modelId="{8CD910BC-A747-4B85-8162-D4403148A9FD}" type="presOf" srcId="{8E2FB534-9239-4FDD-BE07-F58F7746A8DC}" destId="{5816C8DF-4408-4D6E-9711-5D6967ADAD8B}" srcOrd="1" destOrd="0" presId="urn:microsoft.com/office/officeart/2005/8/layout/process2"/>
    <dgm:cxn modelId="{B4F1B6C1-C0DE-4E71-912C-ED3FC24C83BE}" type="presOf" srcId="{1671321B-DCAE-4F15-8B8D-A9011E0E6737}" destId="{1D9A5693-BAE1-4F20-BAF1-DAC5FE34571C}" srcOrd="0" destOrd="0" presId="urn:microsoft.com/office/officeart/2005/8/layout/process2"/>
    <dgm:cxn modelId="{DB459DC8-C73C-41DA-8F93-6551C9D11288}" type="presOf" srcId="{8E2FB534-9239-4FDD-BE07-F58F7746A8DC}" destId="{1C5432D6-B15A-4F61-8811-BAF26F1DC6AC}" srcOrd="0" destOrd="0" presId="urn:microsoft.com/office/officeart/2005/8/layout/process2"/>
    <dgm:cxn modelId="{C1F04BD1-1C29-4554-B55F-ECBB970E6E09}" srcId="{864EF012-291C-4C36-92BB-8B12BEBCC80C}" destId="{46F9DBBA-8F1C-48A5-B124-CDFD19CD22ED}" srcOrd="2" destOrd="0" parTransId="{40F5BA5B-C3A8-4680-B5CB-66B97628B8AA}" sibTransId="{8E2FB534-9239-4FDD-BE07-F58F7746A8DC}"/>
    <dgm:cxn modelId="{CEFF56C6-F550-417E-A8B4-C20751430E33}" type="presParOf" srcId="{A00660D0-3BEE-4485-899D-AB5DE97B7E9A}" destId="{DC3DE026-9FD4-4906-A846-8752BB4CEE22}" srcOrd="0" destOrd="0" presId="urn:microsoft.com/office/officeart/2005/8/layout/process2"/>
    <dgm:cxn modelId="{33ED5B73-D6AD-450B-92E5-3CC509DD2EE6}" type="presParOf" srcId="{A00660D0-3BEE-4485-899D-AB5DE97B7E9A}" destId="{BE228526-775F-4B9D-88AD-2194FA579FE4}" srcOrd="1" destOrd="0" presId="urn:microsoft.com/office/officeart/2005/8/layout/process2"/>
    <dgm:cxn modelId="{74A430EF-14E4-4D98-A0B4-CA3A64D89216}" type="presParOf" srcId="{BE228526-775F-4B9D-88AD-2194FA579FE4}" destId="{449F8DB5-843D-4F40-98F5-C9E73B64CD31}" srcOrd="0" destOrd="0" presId="urn:microsoft.com/office/officeart/2005/8/layout/process2"/>
    <dgm:cxn modelId="{3958E4C5-5729-4667-BC57-BE5ECB94BEA5}" type="presParOf" srcId="{A00660D0-3BEE-4485-899D-AB5DE97B7E9A}" destId="{60C9A635-49C5-4D68-9BED-6FF043A146C3}" srcOrd="2" destOrd="0" presId="urn:microsoft.com/office/officeart/2005/8/layout/process2"/>
    <dgm:cxn modelId="{854D9DBD-C1F5-46C7-A35E-350A72790086}" type="presParOf" srcId="{A00660D0-3BEE-4485-899D-AB5DE97B7E9A}" destId="{1C932DB1-55BD-4393-B26F-167A6EDEB43F}" srcOrd="3" destOrd="0" presId="urn:microsoft.com/office/officeart/2005/8/layout/process2"/>
    <dgm:cxn modelId="{B2FE71B9-213F-4AAA-B95F-84C7370A093A}" type="presParOf" srcId="{1C932DB1-55BD-4393-B26F-167A6EDEB43F}" destId="{6F6AE454-B193-455D-805C-C64820C64F6B}" srcOrd="0" destOrd="0" presId="urn:microsoft.com/office/officeart/2005/8/layout/process2"/>
    <dgm:cxn modelId="{4BA091DE-B643-425F-B599-AFAE7491C0A5}" type="presParOf" srcId="{A00660D0-3BEE-4485-899D-AB5DE97B7E9A}" destId="{5FD53DA4-FE46-4959-8649-5F30EEE88B4E}" srcOrd="4" destOrd="0" presId="urn:microsoft.com/office/officeart/2005/8/layout/process2"/>
    <dgm:cxn modelId="{CB4B3694-55AF-4986-BD47-A12798B23633}" type="presParOf" srcId="{A00660D0-3BEE-4485-899D-AB5DE97B7E9A}" destId="{1C5432D6-B15A-4F61-8811-BAF26F1DC6AC}" srcOrd="5" destOrd="0" presId="urn:microsoft.com/office/officeart/2005/8/layout/process2"/>
    <dgm:cxn modelId="{0F365042-5203-4548-B49A-D6341B341DCB}" type="presParOf" srcId="{1C5432D6-B15A-4F61-8811-BAF26F1DC6AC}" destId="{5816C8DF-4408-4D6E-9711-5D6967ADAD8B}" srcOrd="0" destOrd="0" presId="urn:microsoft.com/office/officeart/2005/8/layout/process2"/>
    <dgm:cxn modelId="{2B66BF14-378C-45A0-9024-E19FBAF4B447}" type="presParOf" srcId="{A00660D0-3BEE-4485-899D-AB5DE97B7E9A}" destId="{1D9A5693-BAE1-4F20-BAF1-DAC5FE34571C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1F293A-B712-42B1-87BD-2914E37C1FC8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4893034B-1DE6-4B25-B9D7-CB594FAE89B9}">
      <dgm:prSet phldrT="[Text]" phldr="0"/>
      <dgm:spPr/>
      <dgm:t>
        <a:bodyPr/>
        <a:lstStyle/>
        <a:p>
          <a:pPr rtl="0"/>
          <a:r>
            <a:rPr lang="en-GB" b="1" dirty="0">
              <a:latin typeface="Arial"/>
              <a:cs typeface="Arial"/>
            </a:rPr>
            <a:t>Cognitive Behaviour Therapy (CBT) for Stress, Anxiety, and Depression.</a:t>
          </a:r>
        </a:p>
      </dgm:t>
    </dgm:pt>
    <dgm:pt modelId="{5015B733-4C48-4E3B-BDC3-67E3C60AD898}" type="parTrans" cxnId="{C9289721-0601-4CF9-9F81-1185E1871E38}">
      <dgm:prSet/>
      <dgm:spPr/>
    </dgm:pt>
    <dgm:pt modelId="{49237C1F-0DE6-4FC9-A581-844E2C7F1DD5}" type="sibTrans" cxnId="{C9289721-0601-4CF9-9F81-1185E1871E38}">
      <dgm:prSet/>
      <dgm:spPr/>
      <dgm:t>
        <a:bodyPr/>
        <a:lstStyle/>
        <a:p>
          <a:endParaRPr lang="en-GB"/>
        </a:p>
      </dgm:t>
    </dgm:pt>
    <dgm:pt modelId="{B7AF86C5-D40C-45A1-82CC-BCE6E6767D90}">
      <dgm:prSet phldrT="[Text]" phldr="0"/>
      <dgm:spPr/>
      <dgm:t>
        <a:bodyPr/>
        <a:lstStyle/>
        <a:p>
          <a:pPr rtl="0"/>
          <a:r>
            <a:rPr lang="en-GB" b="1" dirty="0">
              <a:latin typeface="Arial"/>
              <a:cs typeface="Arial"/>
            </a:rPr>
            <a:t>IBS Dietitian – FODMAP diet (IAPT) avoiding foods that do not effortlessy digest.</a:t>
          </a:r>
        </a:p>
      </dgm:t>
    </dgm:pt>
    <dgm:pt modelId="{A2A1F7B5-308A-4730-83F8-CF8DC9B985F8}" type="parTrans" cxnId="{DBFB31CB-FEB2-47D7-B069-42E3B0257C2E}">
      <dgm:prSet/>
      <dgm:spPr/>
    </dgm:pt>
    <dgm:pt modelId="{7AD81500-B730-4A20-8181-F1D1B1021F86}" type="sibTrans" cxnId="{DBFB31CB-FEB2-47D7-B069-42E3B0257C2E}">
      <dgm:prSet/>
      <dgm:spPr/>
      <dgm:t>
        <a:bodyPr/>
        <a:lstStyle/>
        <a:p>
          <a:endParaRPr lang="en-GB"/>
        </a:p>
      </dgm:t>
    </dgm:pt>
    <dgm:pt modelId="{CBEC899E-B291-4533-9B36-B52C89BEAD08}">
      <dgm:prSet phldrT="[Text]" phldr="0"/>
      <dgm:spPr/>
      <dgm:t>
        <a:bodyPr/>
        <a:lstStyle/>
        <a:p>
          <a:pPr rtl="0"/>
          <a:r>
            <a:rPr lang="en-GB" b="1" dirty="0">
              <a:latin typeface="Arial"/>
              <a:cs typeface="Arial"/>
            </a:rPr>
            <a:t>GPs can offer medication – laxatives, antidepressants and antibiotic precriptions.</a:t>
          </a:r>
        </a:p>
      </dgm:t>
    </dgm:pt>
    <dgm:pt modelId="{E2BF2C4A-6339-416C-A1F6-5CAD2965D097}" type="parTrans" cxnId="{A96A9E84-4671-41D6-AB8A-4179DC2CB93E}">
      <dgm:prSet/>
      <dgm:spPr/>
    </dgm:pt>
    <dgm:pt modelId="{55F4C904-6564-433D-914D-B3D825EC6559}" type="sibTrans" cxnId="{A96A9E84-4671-41D6-AB8A-4179DC2CB93E}">
      <dgm:prSet/>
      <dgm:spPr/>
      <dgm:t>
        <a:bodyPr/>
        <a:lstStyle/>
        <a:p>
          <a:endParaRPr lang="en-GB"/>
        </a:p>
      </dgm:t>
    </dgm:pt>
    <dgm:pt modelId="{16F597AA-6DFA-4947-B57F-BCE4685D2FE6}">
      <dgm:prSet phldr="0"/>
      <dgm:spPr/>
      <dgm:t>
        <a:bodyPr/>
        <a:lstStyle/>
        <a:p>
          <a:pPr rtl="0"/>
          <a:r>
            <a:rPr lang="en-GB" b="1" dirty="0">
              <a:latin typeface="Arial"/>
              <a:cs typeface="Arial"/>
            </a:rPr>
            <a:t>IBS Support Network - National Charity gives guidance and information.</a:t>
          </a:r>
        </a:p>
      </dgm:t>
    </dgm:pt>
    <dgm:pt modelId="{D6557A6E-8BEE-420F-AB2F-3AFFA83AA356}" type="parTrans" cxnId="{C0C762D0-6201-4D68-A956-BF27FAC9B07A}">
      <dgm:prSet/>
      <dgm:spPr/>
    </dgm:pt>
    <dgm:pt modelId="{7F6242B8-D45D-4F35-B22D-DB9C1596D223}" type="sibTrans" cxnId="{C0C762D0-6201-4D68-A956-BF27FAC9B07A}">
      <dgm:prSet/>
      <dgm:spPr/>
    </dgm:pt>
    <dgm:pt modelId="{13D09D7C-EC73-4F5A-9C25-5CECF794CD04}" type="pres">
      <dgm:prSet presAssocID="{561F293A-B712-42B1-87BD-2914E37C1FC8}" presName="Name0" presStyleCnt="0">
        <dgm:presLayoutVars>
          <dgm:dir/>
          <dgm:resizeHandles val="exact"/>
        </dgm:presLayoutVars>
      </dgm:prSet>
      <dgm:spPr/>
    </dgm:pt>
    <dgm:pt modelId="{F7C580B5-70ED-456A-8914-4153765445AF}" type="pres">
      <dgm:prSet presAssocID="{4893034B-1DE6-4B25-B9D7-CB594FAE89B9}" presName="node" presStyleLbl="node1" presStyleIdx="0" presStyleCnt="4">
        <dgm:presLayoutVars>
          <dgm:bulletEnabled val="1"/>
        </dgm:presLayoutVars>
      </dgm:prSet>
      <dgm:spPr>
        <a:solidFill>
          <a:srgbClr val="00B0F0"/>
        </a:solidFill>
      </dgm:spPr>
    </dgm:pt>
    <dgm:pt modelId="{5A8B3EF1-F256-4592-91B4-8FB570B367F0}" type="pres">
      <dgm:prSet presAssocID="{49237C1F-0DE6-4FC9-A581-844E2C7F1DD5}" presName="sibTrans" presStyleLbl="sibTrans2D1" presStyleIdx="0" presStyleCnt="3"/>
      <dgm:spPr/>
    </dgm:pt>
    <dgm:pt modelId="{C319268A-67CB-46A2-98AF-0D96D9DAB831}" type="pres">
      <dgm:prSet presAssocID="{49237C1F-0DE6-4FC9-A581-844E2C7F1DD5}" presName="connectorText" presStyleLbl="sibTrans2D1" presStyleIdx="0" presStyleCnt="3"/>
      <dgm:spPr/>
    </dgm:pt>
    <dgm:pt modelId="{CD23DAF3-3D7B-4220-97F9-DA00F700F128}" type="pres">
      <dgm:prSet presAssocID="{B7AF86C5-D40C-45A1-82CC-BCE6E6767D90}" presName="node" presStyleLbl="node1" presStyleIdx="1" presStyleCnt="4">
        <dgm:presLayoutVars>
          <dgm:bulletEnabled val="1"/>
        </dgm:presLayoutVars>
      </dgm:prSet>
      <dgm:spPr>
        <a:solidFill>
          <a:schemeClr val="accent2">
            <a:lumMod val="75000"/>
          </a:schemeClr>
        </a:solidFill>
      </dgm:spPr>
    </dgm:pt>
    <dgm:pt modelId="{B800F90B-4D53-43B9-8EEB-CA932A9D8450}" type="pres">
      <dgm:prSet presAssocID="{7AD81500-B730-4A20-8181-F1D1B1021F86}" presName="sibTrans" presStyleLbl="sibTrans2D1" presStyleIdx="1" presStyleCnt="3"/>
      <dgm:spPr/>
    </dgm:pt>
    <dgm:pt modelId="{4D8BDF13-B699-4A05-A36D-E8A01AB5A628}" type="pres">
      <dgm:prSet presAssocID="{7AD81500-B730-4A20-8181-F1D1B1021F86}" presName="connectorText" presStyleLbl="sibTrans2D1" presStyleIdx="1" presStyleCnt="3"/>
      <dgm:spPr/>
    </dgm:pt>
    <dgm:pt modelId="{BA178F55-849B-45D4-B19E-C050AD45A740}" type="pres">
      <dgm:prSet presAssocID="{CBEC899E-B291-4533-9B36-B52C89BEAD08}" presName="node" presStyleLbl="node1" presStyleIdx="2" presStyleCnt="4">
        <dgm:presLayoutVars>
          <dgm:bulletEnabled val="1"/>
        </dgm:presLayoutVars>
      </dgm:prSet>
      <dgm:spPr>
        <a:solidFill>
          <a:srgbClr val="7030A0"/>
        </a:solidFill>
      </dgm:spPr>
    </dgm:pt>
    <dgm:pt modelId="{AFC4B498-C86D-416A-A31D-697F955F940F}" type="pres">
      <dgm:prSet presAssocID="{55F4C904-6564-433D-914D-B3D825EC6559}" presName="sibTrans" presStyleLbl="sibTrans2D1" presStyleIdx="2" presStyleCnt="3"/>
      <dgm:spPr/>
    </dgm:pt>
    <dgm:pt modelId="{A9E43112-4DBC-480A-BB37-E15CCBE906AE}" type="pres">
      <dgm:prSet presAssocID="{55F4C904-6564-433D-914D-B3D825EC6559}" presName="connectorText" presStyleLbl="sibTrans2D1" presStyleIdx="2" presStyleCnt="3"/>
      <dgm:spPr/>
    </dgm:pt>
    <dgm:pt modelId="{716122F5-D94E-4FE1-84A1-1238BF48C9F0}" type="pres">
      <dgm:prSet presAssocID="{16F597AA-6DFA-4947-B57F-BCE4685D2FE6}" presName="node" presStyleLbl="node1" presStyleIdx="3" presStyleCnt="4">
        <dgm:presLayoutVars>
          <dgm:bulletEnabled val="1"/>
        </dgm:presLayoutVars>
      </dgm:prSet>
      <dgm:spPr>
        <a:solidFill>
          <a:schemeClr val="accent3">
            <a:lumMod val="75000"/>
          </a:schemeClr>
        </a:solidFill>
      </dgm:spPr>
    </dgm:pt>
  </dgm:ptLst>
  <dgm:cxnLst>
    <dgm:cxn modelId="{C9289721-0601-4CF9-9F81-1185E1871E38}" srcId="{561F293A-B712-42B1-87BD-2914E37C1FC8}" destId="{4893034B-1DE6-4B25-B9D7-CB594FAE89B9}" srcOrd="0" destOrd="0" parTransId="{5015B733-4C48-4E3B-BDC3-67E3C60AD898}" sibTransId="{49237C1F-0DE6-4FC9-A581-844E2C7F1DD5}"/>
    <dgm:cxn modelId="{29F5376A-FC6F-4262-868F-CB610D98D77B}" type="presOf" srcId="{49237C1F-0DE6-4FC9-A581-844E2C7F1DD5}" destId="{5A8B3EF1-F256-4592-91B4-8FB570B367F0}" srcOrd="0" destOrd="0" presId="urn:microsoft.com/office/officeart/2005/8/layout/process1"/>
    <dgm:cxn modelId="{6EF1AA4B-B25A-4CCA-8511-10F25E67CF3B}" type="presOf" srcId="{16F597AA-6DFA-4947-B57F-BCE4685D2FE6}" destId="{716122F5-D94E-4FE1-84A1-1238BF48C9F0}" srcOrd="0" destOrd="0" presId="urn:microsoft.com/office/officeart/2005/8/layout/process1"/>
    <dgm:cxn modelId="{72D2474C-CEEA-4325-94B6-F01F82583AAA}" type="presOf" srcId="{7AD81500-B730-4A20-8181-F1D1B1021F86}" destId="{4D8BDF13-B699-4A05-A36D-E8A01AB5A628}" srcOrd="1" destOrd="0" presId="urn:microsoft.com/office/officeart/2005/8/layout/process1"/>
    <dgm:cxn modelId="{A96A9E84-4671-41D6-AB8A-4179DC2CB93E}" srcId="{561F293A-B712-42B1-87BD-2914E37C1FC8}" destId="{CBEC899E-B291-4533-9B36-B52C89BEAD08}" srcOrd="2" destOrd="0" parTransId="{E2BF2C4A-6339-416C-A1F6-5CAD2965D097}" sibTransId="{55F4C904-6564-433D-914D-B3D825EC6559}"/>
    <dgm:cxn modelId="{611C108F-4CC4-4C1E-A27D-DA880BAF426F}" type="presOf" srcId="{55F4C904-6564-433D-914D-B3D825EC6559}" destId="{AFC4B498-C86D-416A-A31D-697F955F940F}" srcOrd="0" destOrd="0" presId="urn:microsoft.com/office/officeart/2005/8/layout/process1"/>
    <dgm:cxn modelId="{D28FADB6-31EC-46A7-8CDC-597C831A838C}" type="presOf" srcId="{CBEC899E-B291-4533-9B36-B52C89BEAD08}" destId="{BA178F55-849B-45D4-B19E-C050AD45A740}" srcOrd="0" destOrd="0" presId="urn:microsoft.com/office/officeart/2005/8/layout/process1"/>
    <dgm:cxn modelId="{7625F1B6-4645-49E9-A285-90169948EB9E}" type="presOf" srcId="{55F4C904-6564-433D-914D-B3D825EC6559}" destId="{A9E43112-4DBC-480A-BB37-E15CCBE906AE}" srcOrd="1" destOrd="0" presId="urn:microsoft.com/office/officeart/2005/8/layout/process1"/>
    <dgm:cxn modelId="{5AEA44B7-E0F3-4CD7-92EE-90AA8FA60F0E}" type="presOf" srcId="{561F293A-B712-42B1-87BD-2914E37C1FC8}" destId="{13D09D7C-EC73-4F5A-9C25-5CECF794CD04}" srcOrd="0" destOrd="0" presId="urn:microsoft.com/office/officeart/2005/8/layout/process1"/>
    <dgm:cxn modelId="{6E224BBC-C25C-41B3-AE7A-4D487D7CCC33}" type="presOf" srcId="{7AD81500-B730-4A20-8181-F1D1B1021F86}" destId="{B800F90B-4D53-43B9-8EEB-CA932A9D8450}" srcOrd="0" destOrd="0" presId="urn:microsoft.com/office/officeart/2005/8/layout/process1"/>
    <dgm:cxn modelId="{BBF574BD-4966-4986-BE22-22716F242F04}" type="presOf" srcId="{49237C1F-0DE6-4FC9-A581-844E2C7F1DD5}" destId="{C319268A-67CB-46A2-98AF-0D96D9DAB831}" srcOrd="1" destOrd="0" presId="urn:microsoft.com/office/officeart/2005/8/layout/process1"/>
    <dgm:cxn modelId="{DBFB31CB-FEB2-47D7-B069-42E3B0257C2E}" srcId="{561F293A-B712-42B1-87BD-2914E37C1FC8}" destId="{B7AF86C5-D40C-45A1-82CC-BCE6E6767D90}" srcOrd="1" destOrd="0" parTransId="{A2A1F7B5-308A-4730-83F8-CF8DC9B985F8}" sibTransId="{7AD81500-B730-4A20-8181-F1D1B1021F86}"/>
    <dgm:cxn modelId="{C0C762D0-6201-4D68-A956-BF27FAC9B07A}" srcId="{561F293A-B712-42B1-87BD-2914E37C1FC8}" destId="{16F597AA-6DFA-4947-B57F-BCE4685D2FE6}" srcOrd="3" destOrd="0" parTransId="{D6557A6E-8BEE-420F-AB2F-3AFFA83AA356}" sibTransId="{7F6242B8-D45D-4F35-B22D-DB9C1596D223}"/>
    <dgm:cxn modelId="{7DB731D5-7C5C-4344-A8AC-5A570490C2EA}" type="presOf" srcId="{4893034B-1DE6-4B25-B9D7-CB594FAE89B9}" destId="{F7C580B5-70ED-456A-8914-4153765445AF}" srcOrd="0" destOrd="0" presId="urn:microsoft.com/office/officeart/2005/8/layout/process1"/>
    <dgm:cxn modelId="{C93B7FE5-6AAC-4D96-8C60-97A9AFCDCD1C}" type="presOf" srcId="{B7AF86C5-D40C-45A1-82CC-BCE6E6767D90}" destId="{CD23DAF3-3D7B-4220-97F9-DA00F700F128}" srcOrd="0" destOrd="0" presId="urn:microsoft.com/office/officeart/2005/8/layout/process1"/>
    <dgm:cxn modelId="{6E102AEC-1C89-479D-8E31-BBBA08F279AA}" type="presParOf" srcId="{13D09D7C-EC73-4F5A-9C25-5CECF794CD04}" destId="{F7C580B5-70ED-456A-8914-4153765445AF}" srcOrd="0" destOrd="0" presId="urn:microsoft.com/office/officeart/2005/8/layout/process1"/>
    <dgm:cxn modelId="{6BE9F4DD-FE12-40AE-A55C-C75048CA0AE4}" type="presParOf" srcId="{13D09D7C-EC73-4F5A-9C25-5CECF794CD04}" destId="{5A8B3EF1-F256-4592-91B4-8FB570B367F0}" srcOrd="1" destOrd="0" presId="urn:microsoft.com/office/officeart/2005/8/layout/process1"/>
    <dgm:cxn modelId="{36740BC0-A6B3-43C8-BC7C-3CE6D84650F1}" type="presParOf" srcId="{5A8B3EF1-F256-4592-91B4-8FB570B367F0}" destId="{C319268A-67CB-46A2-98AF-0D96D9DAB831}" srcOrd="0" destOrd="0" presId="urn:microsoft.com/office/officeart/2005/8/layout/process1"/>
    <dgm:cxn modelId="{5626FADA-D458-4CB6-AF96-C4969B5ED8BF}" type="presParOf" srcId="{13D09D7C-EC73-4F5A-9C25-5CECF794CD04}" destId="{CD23DAF3-3D7B-4220-97F9-DA00F700F128}" srcOrd="2" destOrd="0" presId="urn:microsoft.com/office/officeart/2005/8/layout/process1"/>
    <dgm:cxn modelId="{9143DFDC-7A38-4426-8D18-D319FAD8E673}" type="presParOf" srcId="{13D09D7C-EC73-4F5A-9C25-5CECF794CD04}" destId="{B800F90B-4D53-43B9-8EEB-CA932A9D8450}" srcOrd="3" destOrd="0" presId="urn:microsoft.com/office/officeart/2005/8/layout/process1"/>
    <dgm:cxn modelId="{BA347280-4898-4041-827A-956CB11F97B5}" type="presParOf" srcId="{B800F90B-4D53-43B9-8EEB-CA932A9D8450}" destId="{4D8BDF13-B699-4A05-A36D-E8A01AB5A628}" srcOrd="0" destOrd="0" presId="urn:microsoft.com/office/officeart/2005/8/layout/process1"/>
    <dgm:cxn modelId="{6F10473E-9BB2-4151-8966-096C3C5F62CA}" type="presParOf" srcId="{13D09D7C-EC73-4F5A-9C25-5CECF794CD04}" destId="{BA178F55-849B-45D4-B19E-C050AD45A740}" srcOrd="4" destOrd="0" presId="urn:microsoft.com/office/officeart/2005/8/layout/process1"/>
    <dgm:cxn modelId="{E41795D9-0D30-4B66-B3F5-FD09E882DB82}" type="presParOf" srcId="{13D09D7C-EC73-4F5A-9C25-5CECF794CD04}" destId="{AFC4B498-C86D-416A-A31D-697F955F940F}" srcOrd="5" destOrd="0" presId="urn:microsoft.com/office/officeart/2005/8/layout/process1"/>
    <dgm:cxn modelId="{4308E174-15A0-4C83-8CFB-98F2A71FA6BA}" type="presParOf" srcId="{AFC4B498-C86D-416A-A31D-697F955F940F}" destId="{A9E43112-4DBC-480A-BB37-E15CCBE906AE}" srcOrd="0" destOrd="0" presId="urn:microsoft.com/office/officeart/2005/8/layout/process1"/>
    <dgm:cxn modelId="{4AB7E169-B7A9-4417-A773-C4E68D6B0D12}" type="presParOf" srcId="{13D09D7C-EC73-4F5A-9C25-5CECF794CD04}" destId="{716122F5-D94E-4FE1-84A1-1238BF48C9F0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6E2ED4-F361-4142-B525-58535B543291}">
      <dsp:nvSpPr>
        <dsp:cNvPr id="0" name=""/>
        <dsp:cNvSpPr/>
      </dsp:nvSpPr>
      <dsp:spPr>
        <a:xfrm>
          <a:off x="62788" y="724"/>
          <a:ext cx="3052125" cy="847720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dirty="0">
              <a:latin typeface="Aharoni"/>
            </a:rPr>
            <a:t>Mouth</a:t>
          </a:r>
          <a:r>
            <a:rPr lang="en-GB" sz="1300" kern="1200" dirty="0">
              <a:latin typeface="Aharoni"/>
            </a:rPr>
            <a:t> – breaks down the food using the teeth inside the palate.</a:t>
          </a:r>
          <a:endParaRPr lang="en-GB" sz="1300" kern="1200" dirty="0"/>
        </a:p>
      </dsp:txBody>
      <dsp:txXfrm>
        <a:off x="87617" y="25553"/>
        <a:ext cx="3002467" cy="798062"/>
      </dsp:txXfrm>
    </dsp:sp>
    <dsp:sp modelId="{A2D83411-75FB-46F2-9A3A-56C9EBB99ACF}">
      <dsp:nvSpPr>
        <dsp:cNvPr id="0" name=""/>
        <dsp:cNvSpPr/>
      </dsp:nvSpPr>
      <dsp:spPr>
        <a:xfrm rot="5400000">
          <a:off x="1429903" y="869638"/>
          <a:ext cx="317895" cy="381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1474409" y="901427"/>
        <a:ext cx="228884" cy="222527"/>
      </dsp:txXfrm>
    </dsp:sp>
    <dsp:sp modelId="{427E0152-F2D7-4EF5-8B23-C4465EA01C52}">
      <dsp:nvSpPr>
        <dsp:cNvPr id="0" name=""/>
        <dsp:cNvSpPr/>
      </dsp:nvSpPr>
      <dsp:spPr>
        <a:xfrm>
          <a:off x="62788" y="1272305"/>
          <a:ext cx="3052125" cy="84772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dirty="0">
              <a:latin typeface="Aharoni"/>
            </a:rPr>
            <a:t>Salivary glands</a:t>
          </a:r>
          <a:r>
            <a:rPr lang="en-GB" sz="1300" kern="1200" dirty="0">
              <a:latin typeface="Aharoni"/>
            </a:rPr>
            <a:t> – lubricates and prepares the food for digestion.</a:t>
          </a:r>
          <a:endParaRPr lang="en-GB" sz="1300" kern="1200" dirty="0"/>
        </a:p>
      </dsp:txBody>
      <dsp:txXfrm>
        <a:off x="87617" y="1297134"/>
        <a:ext cx="3002467" cy="798062"/>
      </dsp:txXfrm>
    </dsp:sp>
    <dsp:sp modelId="{B037D6AA-06E7-45B8-9D29-98B2258514C9}">
      <dsp:nvSpPr>
        <dsp:cNvPr id="0" name=""/>
        <dsp:cNvSpPr/>
      </dsp:nvSpPr>
      <dsp:spPr>
        <a:xfrm rot="5400000">
          <a:off x="1429903" y="2141218"/>
          <a:ext cx="317895" cy="381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1474409" y="2173007"/>
        <a:ext cx="228884" cy="222527"/>
      </dsp:txXfrm>
    </dsp:sp>
    <dsp:sp modelId="{3CB356A7-7BE7-4FFE-AB0A-B43C0EAF3D0B}">
      <dsp:nvSpPr>
        <dsp:cNvPr id="0" name=""/>
        <dsp:cNvSpPr/>
      </dsp:nvSpPr>
      <dsp:spPr>
        <a:xfrm>
          <a:off x="62788" y="2543886"/>
          <a:ext cx="3052125" cy="847720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dirty="0">
              <a:latin typeface="Aharoni"/>
            </a:rPr>
            <a:t>Liver </a:t>
          </a:r>
          <a:r>
            <a:rPr lang="en-GB" sz="1300" kern="1200" dirty="0">
              <a:latin typeface="Aharoni"/>
            </a:rPr>
            <a:t>- aids the food break down further retaining nutrients. The bile supports the liver which the Gallbladder concentrates and stores.</a:t>
          </a:r>
          <a:endParaRPr lang="en-GB" sz="1300" kern="1200" dirty="0"/>
        </a:p>
      </dsp:txBody>
      <dsp:txXfrm>
        <a:off x="87617" y="2568715"/>
        <a:ext cx="3002467" cy="798062"/>
      </dsp:txXfrm>
    </dsp:sp>
    <dsp:sp modelId="{667FB619-5B0B-4C95-8DF9-5AB3FB230CA0}">
      <dsp:nvSpPr>
        <dsp:cNvPr id="0" name=""/>
        <dsp:cNvSpPr/>
      </dsp:nvSpPr>
      <dsp:spPr>
        <a:xfrm rot="5400000">
          <a:off x="1429903" y="3412799"/>
          <a:ext cx="317895" cy="381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1474409" y="3444588"/>
        <a:ext cx="228884" cy="222527"/>
      </dsp:txXfrm>
    </dsp:sp>
    <dsp:sp modelId="{3548F670-5B4B-45C7-9535-4724F4D66128}">
      <dsp:nvSpPr>
        <dsp:cNvPr id="0" name=""/>
        <dsp:cNvSpPr/>
      </dsp:nvSpPr>
      <dsp:spPr>
        <a:xfrm>
          <a:off x="62788" y="3815467"/>
          <a:ext cx="3052125" cy="847720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dirty="0">
              <a:latin typeface="Aharoni"/>
            </a:rPr>
            <a:t>Small intestine</a:t>
          </a:r>
          <a:r>
            <a:rPr lang="en-GB" sz="1300" kern="1200" dirty="0">
              <a:latin typeface="Aharoni"/>
            </a:rPr>
            <a:t> - final stage of digestion with mucus guarding the gut wall absorbing mainly water and nutrients.</a:t>
          </a:r>
        </a:p>
      </dsp:txBody>
      <dsp:txXfrm>
        <a:off x="87617" y="3840296"/>
        <a:ext cx="3002467" cy="798062"/>
      </dsp:txXfrm>
    </dsp:sp>
    <dsp:sp modelId="{58C1B6EB-C5E2-4E36-9CED-C1B10DD1F368}">
      <dsp:nvSpPr>
        <dsp:cNvPr id="0" name=""/>
        <dsp:cNvSpPr/>
      </dsp:nvSpPr>
      <dsp:spPr>
        <a:xfrm rot="5400000">
          <a:off x="1429903" y="4684380"/>
          <a:ext cx="317895" cy="3814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1474409" y="4716169"/>
        <a:ext cx="228884" cy="222527"/>
      </dsp:txXfrm>
    </dsp:sp>
    <dsp:sp modelId="{459120C0-0052-485D-8286-3AB7A567CE76}">
      <dsp:nvSpPr>
        <dsp:cNvPr id="0" name=""/>
        <dsp:cNvSpPr/>
      </dsp:nvSpPr>
      <dsp:spPr>
        <a:xfrm>
          <a:off x="62788" y="5087047"/>
          <a:ext cx="3052125" cy="847720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Aharoni"/>
            </a:rPr>
            <a:t>Anus - releasing of the faeces.</a:t>
          </a:r>
        </a:p>
      </dsp:txBody>
      <dsp:txXfrm>
        <a:off x="87617" y="5111876"/>
        <a:ext cx="3002467" cy="7980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3DE026-9FD4-4906-A846-8752BB4CEE22}">
      <dsp:nvSpPr>
        <dsp:cNvPr id="0" name=""/>
        <dsp:cNvSpPr/>
      </dsp:nvSpPr>
      <dsp:spPr>
        <a:xfrm>
          <a:off x="548155" y="2850"/>
          <a:ext cx="4002604" cy="1060457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dirty="0">
              <a:latin typeface="Aharoni"/>
            </a:rPr>
            <a:t>Pharynx</a:t>
          </a:r>
          <a:r>
            <a:rPr lang="en-GB" sz="1300" kern="1200" dirty="0">
              <a:latin typeface="Aharoni"/>
            </a:rPr>
            <a:t> -  used to swallow. </a:t>
          </a:r>
          <a:r>
            <a:rPr lang="en-GB" sz="1300" kern="1200" dirty="0" err="1">
              <a:latin typeface="Aharoni"/>
            </a:rPr>
            <a:t>Esophagos</a:t>
          </a:r>
          <a:r>
            <a:rPr lang="en-GB" sz="1300" kern="1200" dirty="0">
              <a:latin typeface="Aharoni"/>
            </a:rPr>
            <a:t> – food transportation.</a:t>
          </a:r>
          <a:endParaRPr lang="en-GB" sz="1300" kern="1200" dirty="0"/>
        </a:p>
      </dsp:txBody>
      <dsp:txXfrm>
        <a:off x="579215" y="33910"/>
        <a:ext cx="3940484" cy="998337"/>
      </dsp:txXfrm>
    </dsp:sp>
    <dsp:sp modelId="{BE228526-775F-4B9D-88AD-2194FA579FE4}">
      <dsp:nvSpPr>
        <dsp:cNvPr id="0" name=""/>
        <dsp:cNvSpPr/>
      </dsp:nvSpPr>
      <dsp:spPr>
        <a:xfrm rot="5400000">
          <a:off x="2350621" y="1089819"/>
          <a:ext cx="397671" cy="4772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2406296" y="1129586"/>
        <a:ext cx="286323" cy="278370"/>
      </dsp:txXfrm>
    </dsp:sp>
    <dsp:sp modelId="{60C9A635-49C5-4D68-9BED-6FF043A146C3}">
      <dsp:nvSpPr>
        <dsp:cNvPr id="0" name=""/>
        <dsp:cNvSpPr/>
      </dsp:nvSpPr>
      <dsp:spPr>
        <a:xfrm>
          <a:off x="548155" y="1593536"/>
          <a:ext cx="4002604" cy="1060457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dirty="0">
              <a:latin typeface="Aharoni"/>
            </a:rPr>
            <a:t>Stomach</a:t>
          </a:r>
          <a:r>
            <a:rPr lang="en-GB" sz="1300" kern="1200" dirty="0">
              <a:latin typeface="Aharoni"/>
            </a:rPr>
            <a:t> - storage for first digest stage stirring food. Energising enzymes, killing any germs. Walls protected by mucus and pepsin digests the protein.</a:t>
          </a:r>
          <a:endParaRPr lang="en-GB" sz="1300" kern="1200" dirty="0"/>
        </a:p>
      </dsp:txBody>
      <dsp:txXfrm>
        <a:off x="579215" y="1624596"/>
        <a:ext cx="3940484" cy="998337"/>
      </dsp:txXfrm>
    </dsp:sp>
    <dsp:sp modelId="{1C932DB1-55BD-4393-B26F-167A6EDEB43F}">
      <dsp:nvSpPr>
        <dsp:cNvPr id="0" name=""/>
        <dsp:cNvSpPr/>
      </dsp:nvSpPr>
      <dsp:spPr>
        <a:xfrm rot="5400000">
          <a:off x="2350621" y="2680505"/>
          <a:ext cx="397671" cy="4772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2406296" y="2720272"/>
        <a:ext cx="286323" cy="278370"/>
      </dsp:txXfrm>
    </dsp:sp>
    <dsp:sp modelId="{5FD53DA4-FE46-4959-8649-5F30EEE88B4E}">
      <dsp:nvSpPr>
        <dsp:cNvPr id="0" name=""/>
        <dsp:cNvSpPr/>
      </dsp:nvSpPr>
      <dsp:spPr>
        <a:xfrm>
          <a:off x="548155" y="3184222"/>
          <a:ext cx="4002604" cy="1060457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dirty="0">
              <a:latin typeface="Aharoni"/>
            </a:rPr>
            <a:t>Pancreas</a:t>
          </a:r>
          <a:r>
            <a:rPr lang="en-GB" sz="1300" kern="1200" dirty="0">
              <a:latin typeface="Aharoni"/>
            </a:rPr>
            <a:t> </a:t>
          </a:r>
          <a:r>
            <a:rPr lang="en-GB" sz="1300" b="0" i="0" kern="1200" dirty="0">
              <a:latin typeface="Aharoni"/>
            </a:rPr>
            <a:t>- hormones managing blood. glucose levels, stomach acid neutralised by bicarbonates. Protein digested by trypsin &amp; chymotrypsin. Amylase digesting polysaccharides. Lipase digesting lipids.</a:t>
          </a:r>
          <a:endParaRPr lang="en-GB" sz="1300" b="0" i="0" kern="1200" dirty="0"/>
        </a:p>
      </dsp:txBody>
      <dsp:txXfrm>
        <a:off x="579215" y="3215282"/>
        <a:ext cx="3940484" cy="998337"/>
      </dsp:txXfrm>
    </dsp:sp>
    <dsp:sp modelId="{1C5432D6-B15A-4F61-8811-BAF26F1DC6AC}">
      <dsp:nvSpPr>
        <dsp:cNvPr id="0" name=""/>
        <dsp:cNvSpPr/>
      </dsp:nvSpPr>
      <dsp:spPr>
        <a:xfrm rot="5400000">
          <a:off x="2350621" y="4271190"/>
          <a:ext cx="397671" cy="4772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100" kern="1200"/>
        </a:p>
      </dsp:txBody>
      <dsp:txXfrm rot="-5400000">
        <a:off x="2406296" y="4310957"/>
        <a:ext cx="286323" cy="278370"/>
      </dsp:txXfrm>
    </dsp:sp>
    <dsp:sp modelId="{1D9A5693-BAE1-4F20-BAF1-DAC5FE34571C}">
      <dsp:nvSpPr>
        <dsp:cNvPr id="0" name=""/>
        <dsp:cNvSpPr/>
      </dsp:nvSpPr>
      <dsp:spPr>
        <a:xfrm>
          <a:off x="548155" y="4774908"/>
          <a:ext cx="4002604" cy="1060457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 dirty="0">
              <a:latin typeface="Aharoni"/>
            </a:rPr>
            <a:t>Large intestines</a:t>
          </a:r>
          <a:r>
            <a:rPr lang="en-GB" sz="1300" kern="1200" dirty="0">
              <a:latin typeface="Aharoni"/>
            </a:rPr>
            <a:t> - creates &amp; holds faeces. </a:t>
          </a:r>
          <a:r>
            <a:rPr lang="en-GB" sz="1300" kern="1200" dirty="0" err="1">
              <a:latin typeface="Aharoni"/>
            </a:rPr>
            <a:t>Reingesting</a:t>
          </a:r>
          <a:r>
            <a:rPr lang="en-GB" sz="1300" kern="1200" dirty="0">
              <a:latin typeface="Aharoni"/>
            </a:rPr>
            <a:t> ions and water. With the rectum expelling faeces after storage.</a:t>
          </a:r>
        </a:p>
      </dsp:txBody>
      <dsp:txXfrm>
        <a:off x="579215" y="4805968"/>
        <a:ext cx="3940484" cy="9983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C580B5-70ED-456A-8914-4153765445AF}">
      <dsp:nvSpPr>
        <dsp:cNvPr id="0" name=""/>
        <dsp:cNvSpPr/>
      </dsp:nvSpPr>
      <dsp:spPr>
        <a:xfrm>
          <a:off x="5214" y="630130"/>
          <a:ext cx="2280062" cy="1618532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latin typeface="Arial"/>
              <a:cs typeface="Arial"/>
            </a:rPr>
            <a:t>Cognitive Behaviour Therapy (CBT) for Stress, Anxiety, and Depression.</a:t>
          </a:r>
        </a:p>
      </dsp:txBody>
      <dsp:txXfrm>
        <a:off x="52619" y="677535"/>
        <a:ext cx="2185252" cy="1523722"/>
      </dsp:txXfrm>
    </dsp:sp>
    <dsp:sp modelId="{5A8B3EF1-F256-4592-91B4-8FB570B367F0}">
      <dsp:nvSpPr>
        <dsp:cNvPr id="0" name=""/>
        <dsp:cNvSpPr/>
      </dsp:nvSpPr>
      <dsp:spPr>
        <a:xfrm>
          <a:off x="2513283" y="1156668"/>
          <a:ext cx="483373" cy="5654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2513283" y="1269759"/>
        <a:ext cx="338361" cy="339273"/>
      </dsp:txXfrm>
    </dsp:sp>
    <dsp:sp modelId="{CD23DAF3-3D7B-4220-97F9-DA00F700F128}">
      <dsp:nvSpPr>
        <dsp:cNvPr id="0" name=""/>
        <dsp:cNvSpPr/>
      </dsp:nvSpPr>
      <dsp:spPr>
        <a:xfrm>
          <a:off x="3197301" y="630130"/>
          <a:ext cx="2280062" cy="1618532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latin typeface="Arial"/>
              <a:cs typeface="Arial"/>
            </a:rPr>
            <a:t>IBS Dietitian – FODMAP diet (IAPT) avoiding foods that do not effortlessy digest.</a:t>
          </a:r>
        </a:p>
      </dsp:txBody>
      <dsp:txXfrm>
        <a:off x="3244706" y="677535"/>
        <a:ext cx="2185252" cy="1523722"/>
      </dsp:txXfrm>
    </dsp:sp>
    <dsp:sp modelId="{B800F90B-4D53-43B9-8EEB-CA932A9D8450}">
      <dsp:nvSpPr>
        <dsp:cNvPr id="0" name=""/>
        <dsp:cNvSpPr/>
      </dsp:nvSpPr>
      <dsp:spPr>
        <a:xfrm>
          <a:off x="5705370" y="1156668"/>
          <a:ext cx="483373" cy="5654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5705370" y="1269759"/>
        <a:ext cx="338361" cy="339273"/>
      </dsp:txXfrm>
    </dsp:sp>
    <dsp:sp modelId="{BA178F55-849B-45D4-B19E-C050AD45A740}">
      <dsp:nvSpPr>
        <dsp:cNvPr id="0" name=""/>
        <dsp:cNvSpPr/>
      </dsp:nvSpPr>
      <dsp:spPr>
        <a:xfrm>
          <a:off x="6389388" y="630130"/>
          <a:ext cx="2280062" cy="1618532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latin typeface="Arial"/>
              <a:cs typeface="Arial"/>
            </a:rPr>
            <a:t>GPs can offer medication – laxatives, antidepressants and antibiotic precriptions.</a:t>
          </a:r>
        </a:p>
      </dsp:txBody>
      <dsp:txXfrm>
        <a:off x="6436793" y="677535"/>
        <a:ext cx="2185252" cy="1523722"/>
      </dsp:txXfrm>
    </dsp:sp>
    <dsp:sp modelId="{AFC4B498-C86D-416A-A31D-697F955F940F}">
      <dsp:nvSpPr>
        <dsp:cNvPr id="0" name=""/>
        <dsp:cNvSpPr/>
      </dsp:nvSpPr>
      <dsp:spPr>
        <a:xfrm>
          <a:off x="8897457" y="1156668"/>
          <a:ext cx="483373" cy="5654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8897457" y="1269759"/>
        <a:ext cx="338361" cy="339273"/>
      </dsp:txXfrm>
    </dsp:sp>
    <dsp:sp modelId="{716122F5-D94E-4FE1-84A1-1238BF48C9F0}">
      <dsp:nvSpPr>
        <dsp:cNvPr id="0" name=""/>
        <dsp:cNvSpPr/>
      </dsp:nvSpPr>
      <dsp:spPr>
        <a:xfrm>
          <a:off x="9581475" y="630130"/>
          <a:ext cx="2280062" cy="161853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>
              <a:latin typeface="Arial"/>
              <a:cs typeface="Arial"/>
            </a:rPr>
            <a:t>IBS Support Network - National Charity gives guidance and information.</a:t>
          </a:r>
        </a:p>
      </dsp:txBody>
      <dsp:txXfrm>
        <a:off x="9628880" y="677535"/>
        <a:ext cx="2185252" cy="15237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FCB736-0ADD-49BB-B6DE-B82334245F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F83AE6-440A-41CC-97E8-CB5B489679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22A0DD-9D25-4E63-A187-2DD30194DBFD}" type="datetime1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6C4EC-0C1D-4CB6-A06C-633D86E643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0F510-C925-4D25-B15A-6F217A3CFD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CD996-28E9-4091-BD1A-BF7E37D77A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767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D70F6-D675-4BF2-9C80-0A6E714C3280}" type="datetime1">
              <a:rPr lang="en-GB" smtClean="0"/>
              <a:pPr/>
              <a:t>20/07/2022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FF5F66-C26C-4A0C-9C41-1168CB2D5E6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953299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29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215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47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911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196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04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176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549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46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504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367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3318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27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6.jpeg"/><Relationship Id="rId7" Type="http://schemas.openxmlformats.org/officeDocument/2006/relationships/diagramLayout" Target="../diagrams/layout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11" Type="http://schemas.openxmlformats.org/officeDocument/2006/relationships/image" Target="../media/image9.png"/><Relationship Id="rId5" Type="http://schemas.openxmlformats.org/officeDocument/2006/relationships/image" Target="../media/image8.jpeg"/><Relationship Id="rId10" Type="http://schemas.microsoft.com/office/2007/relationships/diagramDrawing" Target="../diagrams/drawing3.xml"/><Relationship Id="rId4" Type="http://schemas.openxmlformats.org/officeDocument/2006/relationships/image" Target="../media/image7.jpeg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ddk.nih.gov/health-information/digestive-diseases/digestive-system-how-it-works" TargetMode="External"/><Relationship Id="rId13" Type="http://schemas.openxmlformats.org/officeDocument/2006/relationships/hyperlink" Target="https://leverageedu.com/blog/dietician-course/" TargetMode="External"/><Relationship Id="rId3" Type="http://schemas.openxmlformats.org/officeDocument/2006/relationships/hyperlink" Target="https://fascrs.org/patients/diseases-and-conditions/a-z/irritable-bowel-syndrome" TargetMode="External"/><Relationship Id="rId7" Type="http://schemas.openxmlformats.org/officeDocument/2006/relationships/hyperlink" Target="https://www.niddk.nih.gov/health-information/digestive-diseases/irritable-bowel-syndrome/treatment" TargetMode="External"/><Relationship Id="rId12" Type="http://schemas.openxmlformats.org/officeDocument/2006/relationships/hyperlink" Target="https://www.europeanpharmaceuticalreview.com/news/128992/ema-recommends-seven-medicines-for-approval-after-september-meeting/" TargetMode="External"/><Relationship Id="rId2" Type="http://schemas.openxmlformats.org/officeDocument/2006/relationships/hyperlink" Target="https://www.nami.org/Blogs/NAMI-Blog/April-2019/Therapy-Concepts-Everyone-Needs-to-Know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ritannica.com/science/human-digestive-system" TargetMode="External"/><Relationship Id="rId11" Type="http://schemas.openxmlformats.org/officeDocument/2006/relationships/hyperlink" Target="https://painresource.com/irritable-bowel-syndrome/ibs-awareness-month/" TargetMode="External"/><Relationship Id="rId5" Type="http://schemas.openxmlformats.org/officeDocument/2006/relationships/hyperlink" Target="https://www.verywellhealth.com/tour-the-digestive-system-4020262" TargetMode="External"/><Relationship Id="rId10" Type="http://schemas.openxmlformats.org/officeDocument/2006/relationships/hyperlink" Target="https://newroaddentalpractice.com/welcome/nhs-patients/" TargetMode="External"/><Relationship Id="rId4" Type="http://schemas.openxmlformats.org/officeDocument/2006/relationships/hyperlink" Target="https://www.health.gov.au/health-topics/bladder-and-bowel/about-bladder-and-bowel-health/what-is-bladder-and-bowel-health" TargetMode="External"/><Relationship Id="rId9" Type="http://schemas.openxmlformats.org/officeDocument/2006/relationships/hyperlink" Target="https://www.nhs.uk/conditions/irritable-bowel-syndrome-ibs/further-help-and-suppor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1708" y="174915"/>
            <a:ext cx="6145577" cy="1343396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l"/>
            <a:br>
              <a:rPr lang="en-US" sz="1700" b="1" kern="1200" spc="-50" baseline="0" dirty="0"/>
            </a:br>
            <a:br>
              <a:rPr lang="en-US" sz="1700" b="1" kern="1200" spc="-50" baseline="0" dirty="0"/>
            </a:br>
            <a:br>
              <a:rPr lang="en-US" sz="1700" b="1" dirty="0"/>
            </a:br>
            <a:br>
              <a:rPr lang="en-US" sz="1700" b="1" dirty="0"/>
            </a:br>
            <a:br>
              <a:rPr lang="en-US" sz="1700" b="1" dirty="0"/>
            </a:br>
            <a:br>
              <a:rPr lang="en-US" sz="1700" b="1" dirty="0"/>
            </a:br>
            <a:endParaRPr lang="en-US" sz="1700" b="1" kern="1200" spc="-50" baseline="0">
              <a:latin typeface="+mj-lt"/>
              <a:cs typeface="Aharon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7240" y="173157"/>
            <a:ext cx="6133646" cy="652695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l"/>
            <a:endParaRPr lang="en-US" sz="2800" b="1" dirty="0">
              <a:ea typeface="+mn-lt"/>
              <a:cs typeface="+mn-lt"/>
            </a:endParaRPr>
          </a:p>
          <a:p>
            <a:pPr algn="l"/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Verdana Pro"/>
                <a:ea typeface="+mn-lt"/>
                <a:cs typeface="+mn-lt"/>
              </a:rPr>
              <a:t>THE DIGESTIVE SYSTEM AND IRRIATABLE BOWL SYNDROME (IBS)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Verdana Pro"/>
            </a:endParaRPr>
          </a:p>
          <a:p>
            <a:pPr algn="l"/>
            <a:endParaRPr lang="en-US" sz="3200" b="1" dirty="0">
              <a:latin typeface="Verdana Pro"/>
              <a:ea typeface="+mn-lt"/>
              <a:cs typeface="+mn-lt"/>
            </a:endParaRPr>
          </a:p>
          <a:p>
            <a:pPr algn="l"/>
            <a:r>
              <a:rPr lang="en-US" sz="3200" b="1" dirty="0">
                <a:latin typeface="Aharoni"/>
                <a:ea typeface="+mn-lt"/>
                <a:cs typeface="+mn-lt"/>
              </a:rPr>
              <a:t>KAMILAH MAYNARD</a:t>
            </a:r>
            <a:r>
              <a:rPr lang="en-US" sz="3200" b="1" dirty="0">
                <a:ea typeface="+mn-lt"/>
                <a:cs typeface="+mn-lt"/>
              </a:rPr>
              <a:t>   </a:t>
            </a:r>
            <a:endParaRPr lang="en-US" sz="2000" dirty="0">
              <a:ea typeface="+mn-lt"/>
              <a:cs typeface="+mn-lt"/>
            </a:endParaRPr>
          </a:p>
          <a:p>
            <a:pPr algn="l"/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ea typeface="+mn-lt"/>
                <a:cs typeface="+mn-lt"/>
              </a:rPr>
              <a:t>2014670</a:t>
            </a:r>
            <a:endParaRPr lang="en-US" sz="2000">
              <a:solidFill>
                <a:schemeClr val="accent2">
                  <a:lumMod val="75000"/>
                </a:schemeClr>
              </a:solidFill>
              <a:cs typeface="Calibri"/>
            </a:endParaRPr>
          </a:p>
          <a:p>
            <a:pPr algn="l"/>
            <a:r>
              <a:rPr lang="en-US" sz="2000" b="1" dirty="0">
                <a:solidFill>
                  <a:schemeClr val="accent2"/>
                </a:solidFill>
              </a:rPr>
              <a:t>Lecturer: Muhammad Humza Saeed </a:t>
            </a:r>
            <a:endParaRPr lang="en-US" sz="2000" b="1">
              <a:solidFill>
                <a:schemeClr val="accent2"/>
              </a:solidFill>
              <a:cs typeface="Calibri"/>
            </a:endParaRPr>
          </a:p>
          <a:p>
            <a:pPr algn="l"/>
            <a:r>
              <a:rPr lang="en-US" sz="2000" b="1" dirty="0">
                <a:solidFill>
                  <a:schemeClr val="accent2"/>
                </a:solidFill>
                <a:ea typeface="+mn-lt"/>
                <a:cs typeface="+mn-lt"/>
              </a:rPr>
              <a:t>BMHP5003_BIRM</a:t>
            </a:r>
            <a:endParaRPr lang="en-US" sz="2000" dirty="0">
              <a:solidFill>
                <a:schemeClr val="accent2"/>
              </a:solidFill>
            </a:endParaRPr>
          </a:p>
          <a:p>
            <a:pPr algn="l"/>
            <a:endParaRPr lang="en-US" sz="2000" b="1" i="1" dirty="0">
              <a:solidFill>
                <a:srgbClr val="000000"/>
              </a:solidFill>
              <a:latin typeface="Calibri"/>
              <a:ea typeface="+mn-lt"/>
              <a:cs typeface="+mn-lt"/>
            </a:endParaRPr>
          </a:p>
          <a:p>
            <a:pPr algn="l"/>
            <a:r>
              <a:rPr lang="en-GB" sz="2800" b="1" i="1" dirty="0">
                <a:solidFill>
                  <a:srgbClr val="0070C0"/>
                </a:solidFill>
                <a:latin typeface="Verdana Pro"/>
                <a:ea typeface="+mn-lt"/>
                <a:cs typeface="+mn-lt"/>
              </a:rPr>
              <a:t>“Your digestive system breaks down nutrients into parts small enough for your body to absorb and use for energy, growth, and cell repair” (NIH, 2017).</a:t>
            </a:r>
            <a:endParaRPr lang="en-US" sz="2800" b="1" i="1" dirty="0">
              <a:solidFill>
                <a:srgbClr val="0070C0"/>
              </a:solidFill>
              <a:latin typeface="Verdana Pro"/>
              <a:ea typeface="+mn-lt"/>
              <a:cs typeface="+mn-lt"/>
            </a:endParaRPr>
          </a:p>
          <a:p>
            <a:pPr algn="l"/>
            <a:endParaRPr lang="en-US"/>
          </a:p>
        </p:txBody>
      </p:sp>
      <p:pic>
        <p:nvPicPr>
          <p:cNvPr id="4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8F782FC8-647D-D314-7846-9FF2FBDD84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501" y="679780"/>
            <a:ext cx="4357762" cy="565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144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C0DBA-0CD5-6D78-D67F-6317C85F8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6207" y="156509"/>
            <a:ext cx="5501817" cy="60801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haroni"/>
                <a:cs typeface="Aharoni"/>
              </a:rPr>
              <a:t>THE DIGESTIVE SYSTEM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927FB24-011C-9A64-BB06-E1327181E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198" y="1484313"/>
            <a:ext cx="5416551" cy="537368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>
              <a:buFont typeface="Wingdings" panose="020B0504020202020204" pitchFamily="34" charset="0"/>
              <a:buChar char="§"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B037ED-6C2B-34D0-B007-82E5A6BB6187}"/>
              </a:ext>
            </a:extLst>
          </p:cNvPr>
          <p:cNvSpPr txBox="1"/>
          <p:nvPr/>
        </p:nvSpPr>
        <p:spPr>
          <a:xfrm>
            <a:off x="2881" y="6443764"/>
            <a:ext cx="2986391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 dirty="0"/>
          </a:p>
        </p:txBody>
      </p:sp>
      <p:pic>
        <p:nvPicPr>
          <p:cNvPr id="4" name="Picture 9" descr="Diagram&#10;&#10;Description automatically generated">
            <a:extLst>
              <a:ext uri="{FF2B5EF4-FFF2-40B4-BE49-F238E27FC236}">
                <a16:creationId xmlns:a16="http://schemas.microsoft.com/office/drawing/2014/main" id="{EA2468F2-8A2B-A650-BBCE-F652BE944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4607" y="56624"/>
            <a:ext cx="4732695" cy="6979254"/>
          </a:xfrm>
          <a:prstGeom prst="rect">
            <a:avLst/>
          </a:prstGeom>
        </p:spPr>
      </p:pic>
      <p:graphicFrame>
        <p:nvGraphicFramePr>
          <p:cNvPr id="12" name="Diagram 13">
            <a:extLst>
              <a:ext uri="{FF2B5EF4-FFF2-40B4-BE49-F238E27FC236}">
                <a16:creationId xmlns:a16="http://schemas.microsoft.com/office/drawing/2014/main" id="{DBB4ED0C-78EE-1D85-9B5A-FC0D296ABE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8560167"/>
              </p:ext>
            </p:extLst>
          </p:nvPr>
        </p:nvGraphicFramePr>
        <p:xfrm>
          <a:off x="48638" y="757136"/>
          <a:ext cx="3177703" cy="5935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66" name="Diagram 866">
            <a:extLst>
              <a:ext uri="{FF2B5EF4-FFF2-40B4-BE49-F238E27FC236}">
                <a16:creationId xmlns:a16="http://schemas.microsoft.com/office/drawing/2014/main" id="{7B670C89-8306-F354-C7E2-D84F211B5C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31960713"/>
              </p:ext>
            </p:extLst>
          </p:nvPr>
        </p:nvGraphicFramePr>
        <p:xfrm>
          <a:off x="6833680" y="854413"/>
          <a:ext cx="5098915" cy="5838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131" name="TextBox 4130">
            <a:extLst>
              <a:ext uri="{FF2B5EF4-FFF2-40B4-BE49-F238E27FC236}">
                <a16:creationId xmlns:a16="http://schemas.microsoft.com/office/drawing/2014/main" id="{A5D80A55-A6A9-55EA-032C-DE2A03293F30}"/>
              </a:ext>
            </a:extLst>
          </p:cNvPr>
          <p:cNvSpPr txBox="1"/>
          <p:nvPr/>
        </p:nvSpPr>
        <p:spPr>
          <a:xfrm>
            <a:off x="3046195" y="6594552"/>
            <a:ext cx="1786646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latin typeface="Arial"/>
                <a:cs typeface="Arial"/>
              </a:rPr>
              <a:t>(Source: Wikipedia, 2022).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03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4B905-E9CA-AFCA-A7DA-1432F40ED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6" y="111684"/>
            <a:ext cx="12181249" cy="564538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 b="1" dirty="0">
                <a:latin typeface="Aharoni"/>
                <a:cs typeface="Aharoni"/>
              </a:rPr>
              <a:t>THE DIGESTIVE SYSTEM VS IRRITABLE BOWEL SYNDROME (IBS)</a:t>
            </a:r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7D70E8C3-3577-1815-8581-051DDC60A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" y="681775"/>
            <a:ext cx="3547034" cy="2539070"/>
          </a:xfrm>
          <a:prstGeom prst="rect">
            <a:avLst/>
          </a:prstGeom>
        </p:spPr>
      </p:pic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B810B440-D6CD-AFEB-99E9-E538D1D0C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7915" y="684824"/>
            <a:ext cx="8639694" cy="61644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D5177AE-41D9-16B6-E58D-6C36137DCA3B}"/>
              </a:ext>
            </a:extLst>
          </p:cNvPr>
          <p:cNvSpPr txBox="1"/>
          <p:nvPr/>
        </p:nvSpPr>
        <p:spPr>
          <a:xfrm>
            <a:off x="-3059" y="3365866"/>
            <a:ext cx="4458591" cy="36625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i="1" dirty="0">
                <a:solidFill>
                  <a:srgbClr val="C00000"/>
                </a:solidFill>
                <a:latin typeface="Aharoni"/>
                <a:ea typeface="+mn-lt"/>
                <a:cs typeface="+mn-lt"/>
              </a:rPr>
              <a:t>IBS “Abnormal functioning or communication between the nervous system and bowel muscles” (ASCRS, 2022)</a:t>
            </a:r>
            <a:endParaRPr lang="en-GB" i="1">
              <a:solidFill>
                <a:srgbClr val="C00000"/>
              </a:solidFill>
              <a:latin typeface="Aharoni"/>
              <a:ea typeface="+mn-lt"/>
              <a:cs typeface="+mn-lt"/>
            </a:endParaRPr>
          </a:p>
          <a:p>
            <a:endParaRPr lang="en-GB" sz="1600" b="1" dirty="0">
              <a:solidFill>
                <a:srgbClr val="0070C0"/>
              </a:solidFill>
              <a:latin typeface="Avenir Next LT Pro"/>
              <a:ea typeface="+mn-lt"/>
              <a:cs typeface="+mn-lt"/>
            </a:endParaRPr>
          </a:p>
          <a:p>
            <a:r>
              <a:rPr lang="en-GB" b="1" u="sng" dirty="0">
                <a:solidFill>
                  <a:srgbClr val="0070C0"/>
                </a:solidFill>
                <a:latin typeface="Calibri"/>
                <a:ea typeface="+mn-lt"/>
                <a:cs typeface="+mn-lt"/>
              </a:rPr>
              <a:t>Symptoms of IBS</a:t>
            </a:r>
            <a:endParaRPr lang="en-US" b="1" u="sng" dirty="0">
              <a:solidFill>
                <a:srgbClr val="0070C0"/>
              </a:solidFill>
            </a:endParaRPr>
          </a:p>
          <a:p>
            <a:pPr>
              <a:buFont typeface="Symbol"/>
              <a:buChar char="•"/>
            </a:pPr>
            <a:r>
              <a:rPr lang="en-GB" b="1" dirty="0">
                <a:latin typeface="Calibri"/>
                <a:ea typeface="+mn-lt"/>
                <a:cs typeface="+mn-lt"/>
              </a:rPr>
              <a:t>Pain and cramping in the abdominal area</a:t>
            </a:r>
          </a:p>
          <a:p>
            <a:pPr>
              <a:buFont typeface="Symbol"/>
              <a:buChar char="•"/>
            </a:pPr>
            <a:r>
              <a:rPr lang="en-GB" b="1" dirty="0">
                <a:latin typeface="Calibri"/>
                <a:ea typeface="+mn-lt"/>
                <a:cs typeface="+mn-lt"/>
              </a:rPr>
              <a:t>Feeling full</a:t>
            </a:r>
          </a:p>
          <a:p>
            <a:pPr>
              <a:buFont typeface="Symbol"/>
              <a:buChar char="•"/>
            </a:pPr>
            <a:r>
              <a:rPr lang="en-GB" b="1" dirty="0">
                <a:latin typeface="Calibri"/>
                <a:ea typeface="+mn-lt"/>
                <a:cs typeface="+mn-lt"/>
              </a:rPr>
              <a:t>Bloated and increased gas</a:t>
            </a:r>
          </a:p>
          <a:p>
            <a:pPr>
              <a:buFont typeface="Symbol"/>
              <a:buChar char="•"/>
            </a:pPr>
            <a:r>
              <a:rPr lang="en-GB" b="1" dirty="0">
                <a:latin typeface="Calibri"/>
                <a:ea typeface="+mn-lt"/>
                <a:cs typeface="+mn-lt"/>
              </a:rPr>
              <a:t>Feeling uncomfortable changes in bowel</a:t>
            </a:r>
          </a:p>
          <a:p>
            <a:pPr>
              <a:buFont typeface="Symbol"/>
              <a:buChar char="•"/>
            </a:pPr>
            <a:r>
              <a:rPr lang="en-GB" b="1" dirty="0">
                <a:latin typeface="Calibri"/>
                <a:ea typeface="+mn-lt"/>
                <a:cs typeface="+mn-lt"/>
              </a:rPr>
              <a:t>Experiencing constipation and/or diarrhoea</a:t>
            </a:r>
          </a:p>
          <a:p>
            <a:endParaRPr lang="en-GB" b="1" dirty="0">
              <a:latin typeface="Avenir Next LT Pro"/>
              <a:ea typeface="+mn-lt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b="1" dirty="0">
              <a:latin typeface="Arial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8EA8D2-E3DB-DCE4-CB19-8C251F62BA03}"/>
              </a:ext>
            </a:extLst>
          </p:cNvPr>
          <p:cNvSpPr txBox="1"/>
          <p:nvPr/>
        </p:nvSpPr>
        <p:spPr>
          <a:xfrm>
            <a:off x="1254868" y="3054485"/>
            <a:ext cx="194877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/>
              <a:t>(Source: ASCRS, 2020).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BB31D9-D4FE-ED7A-0307-A3709EB91365}"/>
              </a:ext>
            </a:extLst>
          </p:cNvPr>
          <p:cNvSpPr txBox="1"/>
          <p:nvPr/>
        </p:nvSpPr>
        <p:spPr>
          <a:xfrm>
            <a:off x="9333570" y="6508595"/>
            <a:ext cx="2743200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ea typeface="+mn-lt"/>
                <a:cs typeface="+mn-lt"/>
              </a:rPr>
              <a:t>(Source: NAVA Health, 2021).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768427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6DFF3-F6B0-8B72-DD81-1405A4669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632" y="177670"/>
            <a:ext cx="11073319" cy="7921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 b="1" dirty="0">
                <a:latin typeface="Aharoni"/>
                <a:cs typeface="Arial"/>
              </a:rPr>
              <a:t>HOW TO CARE FOR IRRITABLE BOWEL SYNDROME (IBS)</a:t>
            </a:r>
          </a:p>
        </p:txBody>
      </p:sp>
      <p:pic>
        <p:nvPicPr>
          <p:cNvPr id="7" name="Picture 7" descr="Text, logo&#10;&#10;Description automatically generated">
            <a:extLst>
              <a:ext uri="{FF2B5EF4-FFF2-40B4-BE49-F238E27FC236}">
                <a16:creationId xmlns:a16="http://schemas.microsoft.com/office/drawing/2014/main" id="{F52AE90F-6DF6-59D7-2B10-493F8664EF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81399" y="2412093"/>
            <a:ext cx="889870" cy="796944"/>
          </a:xfrm>
          <a:prstGeom prst="rect">
            <a:avLst/>
          </a:prstGeom>
        </p:spPr>
      </p:pic>
      <p:pic>
        <p:nvPicPr>
          <p:cNvPr id="9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9F3773CF-FDEA-B732-559B-EB7AE1501B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773" y="1453999"/>
            <a:ext cx="2511721" cy="2634561"/>
          </a:xfrm>
          <a:prstGeom prst="rect">
            <a:avLst/>
          </a:prstGeom>
        </p:spPr>
      </p:pic>
      <p:pic>
        <p:nvPicPr>
          <p:cNvPr id="10" name="Picture 10" descr="Diagram&#10;&#10;Description automatically generated">
            <a:extLst>
              <a:ext uri="{FF2B5EF4-FFF2-40B4-BE49-F238E27FC236}">
                <a16:creationId xmlns:a16="http://schemas.microsoft.com/office/drawing/2014/main" id="{142D7B69-0DC1-9E70-B425-31F0F2A5A3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7154" y="2061410"/>
            <a:ext cx="2795457" cy="1749882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E71F5C8D-DFAE-D227-E4FE-AB6CE27336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6976" y="2269800"/>
            <a:ext cx="1357038" cy="1185927"/>
          </a:xfrm>
          <a:prstGeom prst="rect">
            <a:avLst/>
          </a:prstGeom>
        </p:spPr>
      </p:pic>
      <p:graphicFrame>
        <p:nvGraphicFramePr>
          <p:cNvPr id="65" name="Diagram 65">
            <a:extLst>
              <a:ext uri="{FF2B5EF4-FFF2-40B4-BE49-F238E27FC236}">
                <a16:creationId xmlns:a16="http://schemas.microsoft.com/office/drawing/2014/main" id="{D766BBFB-A260-2BBE-9EBF-B9EADE9449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8580558"/>
              </p:ext>
            </p:extLst>
          </p:nvPr>
        </p:nvGraphicFramePr>
        <p:xfrm>
          <a:off x="189474" y="3814324"/>
          <a:ext cx="11866753" cy="28787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6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A64F48CC-4BE9-37C9-7955-9CB9F092EEF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29662" y="2188214"/>
            <a:ext cx="2622396" cy="137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8332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E785296-04C4-4972-CE13-5A18A0160675}"/>
              </a:ext>
            </a:extLst>
          </p:cNvPr>
          <p:cNvSpPr txBox="1"/>
          <p:nvPr/>
        </p:nvSpPr>
        <p:spPr>
          <a:xfrm>
            <a:off x="4869542" y="50801"/>
            <a:ext cx="332377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400" dirty="0">
                <a:latin typeface="Aharoni"/>
                <a:cs typeface="Calibri"/>
              </a:rPr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DC9F0E-5014-DCD2-D3F5-4496FFFDC5B3}"/>
              </a:ext>
            </a:extLst>
          </p:cNvPr>
          <p:cNvSpPr txBox="1"/>
          <p:nvPr/>
        </p:nvSpPr>
        <p:spPr>
          <a:xfrm>
            <a:off x="-2267" y="425904"/>
            <a:ext cx="12250055" cy="64633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Ali, S. (2018)</a:t>
            </a:r>
            <a:r>
              <a:rPr lang="en-GB" sz="1200" i="1" dirty="0">
                <a:ea typeface="+mn-lt"/>
                <a:cs typeface="+mn-lt"/>
              </a:rPr>
              <a:t> Therapy Concepts Everyone Needs to Know.</a:t>
            </a:r>
            <a:r>
              <a:rPr lang="en-GB" sz="1200" dirty="0">
                <a:ea typeface="+mn-lt"/>
                <a:cs typeface="+mn-lt"/>
              </a:rPr>
              <a:t> [Online Image Therapy]. Available at: </a:t>
            </a:r>
            <a:r>
              <a:rPr lang="en-GB" sz="1200" u="sng" dirty="0">
                <a:ea typeface="+mn-lt"/>
                <a:cs typeface="+mn-lt"/>
                <a:hlinkClick r:id="rId2"/>
              </a:rPr>
              <a:t>https://www.nami.org/Blogs/NAMI-Blog/April-2019/Therapy-Concepts-Everyone-Needs-to-Know</a:t>
            </a:r>
            <a:r>
              <a:rPr lang="en-GB" sz="1200" dirty="0">
                <a:ea typeface="+mn-lt"/>
                <a:cs typeface="+mn-lt"/>
              </a:rPr>
              <a:t> (Accessed: 12 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American Society of Colon Rectal Surgeons (ASCRS). (2020)</a:t>
            </a:r>
            <a:r>
              <a:rPr lang="en-GB" sz="1200" i="1" dirty="0">
                <a:ea typeface="+mn-lt"/>
                <a:cs typeface="+mn-lt"/>
              </a:rPr>
              <a:t> Irritable bowel syndrome IBS.</a:t>
            </a:r>
            <a:r>
              <a:rPr lang="en-GB" sz="1200" dirty="0">
                <a:ea typeface="+mn-lt"/>
                <a:cs typeface="+mn-lt"/>
              </a:rPr>
              <a:t> [Online] Available at: </a:t>
            </a:r>
            <a:r>
              <a:rPr lang="en-GB" sz="1200" u="sng" dirty="0">
                <a:ea typeface="+mn-lt"/>
                <a:cs typeface="+mn-lt"/>
                <a:hlinkClick r:id="rId3"/>
              </a:rPr>
              <a:t>https://fascrs.org/patients/diseases-and-conditions/a-z/irritable-bowel-syndrome</a:t>
            </a:r>
            <a:r>
              <a:rPr lang="en-GB" sz="1200" dirty="0">
                <a:ea typeface="+mn-lt"/>
                <a:cs typeface="+mn-lt"/>
              </a:rPr>
              <a:t> (Accessed: 12 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American Society of Colon Rectal Surgeons ASCRS. (2020)</a:t>
            </a:r>
            <a:r>
              <a:rPr lang="en-GB" sz="1200" i="1" dirty="0">
                <a:ea typeface="+mn-lt"/>
                <a:cs typeface="+mn-lt"/>
              </a:rPr>
              <a:t> Irritable bowel syndrome IBS.</a:t>
            </a:r>
            <a:r>
              <a:rPr lang="en-GB" sz="1200" dirty="0">
                <a:ea typeface="+mn-lt"/>
                <a:cs typeface="+mn-lt"/>
              </a:rPr>
              <a:t> [Online Image Bowels]. Available at: </a:t>
            </a:r>
            <a:r>
              <a:rPr lang="en-GB" sz="1200" u="sng" dirty="0">
                <a:ea typeface="+mn-lt"/>
                <a:cs typeface="+mn-lt"/>
                <a:hlinkClick r:id="rId3"/>
              </a:rPr>
              <a:t>https://fascrs.org/patients/diseases-and-conditions/a-z/irritable-bowel-syndrome</a:t>
            </a:r>
            <a:r>
              <a:rPr lang="en-GB" sz="1200" dirty="0">
                <a:ea typeface="+mn-lt"/>
                <a:cs typeface="+mn-lt"/>
              </a:rPr>
              <a:t> (Accessed: 12 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Australian Government Department of Health AGDH. (2019) </a:t>
            </a:r>
            <a:r>
              <a:rPr lang="en-GB" sz="1200" i="1" dirty="0">
                <a:ea typeface="+mn-lt"/>
                <a:cs typeface="+mn-lt"/>
              </a:rPr>
              <a:t>What is bladder and bowel health?</a:t>
            </a:r>
            <a:r>
              <a:rPr lang="en-GB" sz="1200" dirty="0">
                <a:ea typeface="+mn-lt"/>
                <a:cs typeface="+mn-lt"/>
              </a:rPr>
              <a:t> [Online]. Available at: </a:t>
            </a:r>
            <a:r>
              <a:rPr lang="en-GB" sz="1200" u="sng" dirty="0">
                <a:ea typeface="+mn-lt"/>
                <a:cs typeface="+mn-lt"/>
                <a:hlinkClick r:id="rId4"/>
              </a:rPr>
              <a:t>https://www.health.gov.au/health-topics/bladder-and-bowel/about-bladder-and-bowel-health/what-is-bladder-and-bowel-health</a:t>
            </a:r>
            <a:r>
              <a:rPr lang="en-GB" sz="1200" dirty="0">
                <a:ea typeface="+mn-lt"/>
                <a:cs typeface="+mn-lt"/>
              </a:rPr>
              <a:t> (Accessed: 12 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Daniel, C. (2022) </a:t>
            </a:r>
            <a:r>
              <a:rPr lang="en-GB" sz="1200" i="1" dirty="0">
                <a:ea typeface="+mn-lt"/>
                <a:cs typeface="+mn-lt"/>
              </a:rPr>
              <a:t>A Look Inside Your Digestive System. </a:t>
            </a:r>
            <a:r>
              <a:rPr lang="en-GB" sz="1200" dirty="0">
                <a:ea typeface="+mn-lt"/>
                <a:cs typeface="+mn-lt"/>
              </a:rPr>
              <a:t>[Online Image Digestive System]. Available at: </a:t>
            </a:r>
            <a:r>
              <a:rPr lang="en-GB" sz="1200" u="sng" dirty="0">
                <a:ea typeface="+mn-lt"/>
                <a:cs typeface="+mn-lt"/>
                <a:hlinkClick r:id="rId5"/>
              </a:rPr>
              <a:t>https://www.verywellhealth.com/tour-the-digestive-system-4020262</a:t>
            </a:r>
            <a:r>
              <a:rPr lang="en-GB" sz="1200" dirty="0">
                <a:ea typeface="+mn-lt"/>
                <a:cs typeface="+mn-lt"/>
              </a:rPr>
              <a:t> (Accessed: 6 July 2022).</a:t>
            </a: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Hightower, N. (2022)</a:t>
            </a:r>
            <a:r>
              <a:rPr lang="en-GB" sz="1200" i="1" dirty="0">
                <a:ea typeface="+mn-lt"/>
                <a:cs typeface="+mn-lt"/>
              </a:rPr>
              <a:t> Encyclopaedia Britannica: Human Digestive System</a:t>
            </a:r>
            <a:r>
              <a:rPr lang="en-GB" sz="1200" dirty="0">
                <a:ea typeface="+mn-lt"/>
                <a:cs typeface="+mn-lt"/>
              </a:rPr>
              <a:t>. [Online]. Available at: </a:t>
            </a:r>
            <a:r>
              <a:rPr lang="en-GB" sz="1200" u="sng" dirty="0">
                <a:ea typeface="+mn-lt"/>
                <a:cs typeface="+mn-lt"/>
                <a:hlinkClick r:id="rId6"/>
              </a:rPr>
              <a:t>https://www.britannica.com/science/human-digestive-system</a:t>
            </a:r>
            <a:r>
              <a:rPr lang="en-GB" sz="1200" dirty="0">
                <a:ea typeface="+mn-lt"/>
                <a:cs typeface="+mn-lt"/>
              </a:rPr>
              <a:t> (Accessed: 15 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National Institute of Diabetes and Digestive and Kidney Diseases. (2017) </a:t>
            </a:r>
            <a:r>
              <a:rPr lang="en-GB" sz="1200" i="1" dirty="0">
                <a:ea typeface="+mn-lt"/>
                <a:cs typeface="+mn-lt"/>
              </a:rPr>
              <a:t>Treatment for irritable Bowel Syndrome.</a:t>
            </a:r>
            <a:r>
              <a:rPr lang="en-GB" sz="1200" dirty="0">
                <a:ea typeface="+mn-lt"/>
                <a:cs typeface="+mn-lt"/>
              </a:rPr>
              <a:t> [Online]. Available at: </a:t>
            </a:r>
            <a:r>
              <a:rPr lang="en-GB" sz="1200" u="sng" dirty="0">
                <a:ea typeface="+mn-lt"/>
                <a:cs typeface="+mn-lt"/>
                <a:hlinkClick r:id="rId7"/>
              </a:rPr>
              <a:t>https://www.niddk.nih.gov/health-information/digestive-diseases/irritable-bowel-syndrome/treatment</a:t>
            </a:r>
            <a:r>
              <a:rPr lang="en-GB" sz="1200" dirty="0">
                <a:ea typeface="+mn-lt"/>
                <a:cs typeface="+mn-lt"/>
              </a:rPr>
              <a:t> (Accessed: 12 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National Institute of Diabetes and Digestive and Kidney Diseases. (2017) </a:t>
            </a:r>
            <a:r>
              <a:rPr lang="en-GB" sz="1200" i="1" dirty="0">
                <a:ea typeface="+mn-lt"/>
                <a:cs typeface="+mn-lt"/>
              </a:rPr>
              <a:t>Your Digestive System &amp; How it Works. </a:t>
            </a:r>
            <a:r>
              <a:rPr lang="en-GB" sz="1200" dirty="0">
                <a:ea typeface="+mn-lt"/>
                <a:cs typeface="+mn-lt"/>
              </a:rPr>
              <a:t>[Online]. Available at: </a:t>
            </a:r>
            <a:r>
              <a:rPr lang="en-GB" sz="1200" u="sng" dirty="0">
                <a:ea typeface="+mn-lt"/>
                <a:cs typeface="+mn-lt"/>
                <a:hlinkClick r:id="rId8"/>
              </a:rPr>
              <a:t>https://www.niddk.nih.gov/health-information/digestive-diseases/digestive-system-how-it-works</a:t>
            </a:r>
            <a:r>
              <a:rPr lang="en-GB" sz="1200" dirty="0">
                <a:ea typeface="+mn-lt"/>
                <a:cs typeface="+mn-lt"/>
              </a:rPr>
              <a:t> (5 July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National Health Service (NHS). (2021) </a:t>
            </a:r>
            <a:r>
              <a:rPr lang="en-GB" sz="1200" i="1" dirty="0">
                <a:ea typeface="+mn-lt"/>
                <a:cs typeface="+mn-lt"/>
              </a:rPr>
              <a:t>Further help and support – irritable bowel syndrome (IBS).</a:t>
            </a:r>
            <a:r>
              <a:rPr lang="en-GB" sz="1200" dirty="0">
                <a:ea typeface="+mn-lt"/>
                <a:cs typeface="+mn-lt"/>
              </a:rPr>
              <a:t> [Online]. Available at: </a:t>
            </a:r>
            <a:r>
              <a:rPr lang="en-GB" sz="1200" u="sng" dirty="0">
                <a:ea typeface="+mn-lt"/>
                <a:cs typeface="+mn-lt"/>
                <a:hlinkClick r:id="rId9"/>
              </a:rPr>
              <a:t>https://www.nhs.uk/conditions/irritable-bowel-syndrome-ibs/further-help-and-support/</a:t>
            </a:r>
            <a:r>
              <a:rPr lang="en-GB" sz="1200" dirty="0">
                <a:ea typeface="+mn-lt"/>
                <a:cs typeface="+mn-lt"/>
              </a:rPr>
              <a:t> (Accessed: 12 June 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New Road Dental. (2022) </a:t>
            </a:r>
            <a:r>
              <a:rPr lang="en-GB" sz="1200" i="1" dirty="0">
                <a:ea typeface="+mn-lt"/>
                <a:cs typeface="+mn-lt"/>
              </a:rPr>
              <a:t>Affordable private dental care</a:t>
            </a:r>
            <a:r>
              <a:rPr lang="en-GB" sz="1200" dirty="0">
                <a:ea typeface="+mn-lt"/>
                <a:cs typeface="+mn-lt"/>
              </a:rPr>
              <a:t>. [Online image NHS]. Available at: </a:t>
            </a:r>
            <a:r>
              <a:rPr lang="en-GB" sz="1200" u="sng" dirty="0">
                <a:ea typeface="+mn-lt"/>
                <a:cs typeface="+mn-lt"/>
                <a:hlinkClick r:id="rId10"/>
              </a:rPr>
              <a:t>https://newroaddentalpractice.com/welcome/nhs-patients/</a:t>
            </a:r>
            <a:r>
              <a:rPr lang="en-GB" sz="1200" dirty="0">
                <a:ea typeface="+mn-lt"/>
                <a:cs typeface="+mn-lt"/>
              </a:rPr>
              <a:t> (Accessed: 12 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 err="1">
                <a:ea typeface="+mn-lt"/>
                <a:cs typeface="+mn-lt"/>
              </a:rPr>
              <a:t>Pottie</a:t>
            </a:r>
            <a:r>
              <a:rPr lang="en-GB" sz="1200" dirty="0">
                <a:ea typeface="+mn-lt"/>
                <a:cs typeface="+mn-lt"/>
              </a:rPr>
              <a:t>, Z. (2021) </a:t>
            </a:r>
            <a:r>
              <a:rPr lang="en-GB" sz="1200" i="1" dirty="0">
                <a:ea typeface="+mn-lt"/>
                <a:cs typeface="+mn-lt"/>
              </a:rPr>
              <a:t>IBS Awareness Month: What is IBS? Everything You Need to Know.</a:t>
            </a:r>
            <a:r>
              <a:rPr lang="en-GB" sz="1200" dirty="0">
                <a:ea typeface="+mn-lt"/>
                <a:cs typeface="+mn-lt"/>
              </a:rPr>
              <a:t> [Online Image IBS] Available at: </a:t>
            </a:r>
            <a:r>
              <a:rPr lang="en-GB" sz="1200" u="sng" dirty="0">
                <a:ea typeface="+mn-lt"/>
                <a:cs typeface="+mn-lt"/>
                <a:hlinkClick r:id="rId11"/>
              </a:rPr>
              <a:t>https://painresource.com/irritable-bowel-syndrome/ibs-awareness-month/</a:t>
            </a:r>
            <a:r>
              <a:rPr lang="en-GB" sz="1200" dirty="0">
                <a:ea typeface="+mn-lt"/>
                <a:cs typeface="+mn-lt"/>
              </a:rPr>
              <a:t> (Accessed: 15 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Rees, V. (2020) </a:t>
            </a:r>
            <a:r>
              <a:rPr lang="en-GB" sz="1200" i="1" dirty="0">
                <a:ea typeface="+mn-lt"/>
                <a:cs typeface="+mn-lt"/>
              </a:rPr>
              <a:t>EMA recommends seven medicines for approval after September meeting.</a:t>
            </a:r>
            <a:r>
              <a:rPr lang="en-GB" sz="1200" dirty="0">
                <a:ea typeface="+mn-lt"/>
                <a:cs typeface="+mn-lt"/>
              </a:rPr>
              <a:t> [Online Image Medication]. Available at: </a:t>
            </a:r>
            <a:r>
              <a:rPr lang="en-GB" sz="1200" u="sng" dirty="0">
                <a:ea typeface="+mn-lt"/>
                <a:cs typeface="+mn-lt"/>
                <a:hlinkClick r:id="rId12"/>
              </a:rPr>
              <a:t>https://www.europeanpharmaceuticalreview.com/news/128992/ema-recommends-seven-medicines-for-approval-after-september-meeting/</a:t>
            </a:r>
            <a:r>
              <a:rPr lang="en-GB" sz="1200" dirty="0">
                <a:ea typeface="+mn-lt"/>
                <a:cs typeface="+mn-lt"/>
              </a:rPr>
              <a:t> (Accessed: 12 June 2022).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r>
              <a:rPr lang="en-GB" sz="1200" dirty="0">
                <a:ea typeface="+mn-lt"/>
                <a:cs typeface="+mn-lt"/>
              </a:rPr>
              <a:t>Team Leverage Education. (2021) </a:t>
            </a:r>
            <a:r>
              <a:rPr lang="en-GB" sz="1200" i="1" dirty="0">
                <a:ea typeface="+mn-lt"/>
                <a:cs typeface="+mn-lt"/>
              </a:rPr>
              <a:t>Dietician Course. </a:t>
            </a:r>
            <a:r>
              <a:rPr lang="en-GB" sz="1200" dirty="0">
                <a:ea typeface="+mn-lt"/>
                <a:cs typeface="+mn-lt"/>
              </a:rPr>
              <a:t>[Online Image Dietician] Available at: </a:t>
            </a:r>
            <a:r>
              <a:rPr lang="en-GB" sz="1200" u="sng" dirty="0">
                <a:ea typeface="+mn-lt"/>
                <a:cs typeface="+mn-lt"/>
                <a:hlinkClick r:id="rId13"/>
              </a:rPr>
              <a:t>https://leverageedu.com/blog/dietician-course/</a:t>
            </a:r>
            <a:r>
              <a:rPr lang="en-GB" sz="1200" dirty="0">
                <a:ea typeface="+mn-lt"/>
                <a:cs typeface="+mn-lt"/>
              </a:rPr>
              <a:t> (Accessed at: 12 June 2022).</a:t>
            </a:r>
          </a:p>
          <a:p>
            <a:pPr algn="l"/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24420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0</TotalTime>
  <Words>1</Words>
  <Application>Microsoft Office PowerPoint</Application>
  <PresentationFormat>Widescreen</PresentationFormat>
  <Paragraphs>1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      </vt:lpstr>
      <vt:lpstr>THE DIGESTIVE SYSTEM</vt:lpstr>
      <vt:lpstr>THE DIGESTIVE SYSTEM VS IRRITABLE BOWEL SYNDROME (IBS)</vt:lpstr>
      <vt:lpstr>HOW TO CARE FOR IRRITABLE BOWEL SYNDROME (IBS)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1221</cp:revision>
  <dcterms:created xsi:type="dcterms:W3CDTF">2022-06-11T11:40:48Z</dcterms:created>
  <dcterms:modified xsi:type="dcterms:W3CDTF">2022-07-20T21:13:42Z</dcterms:modified>
</cp:coreProperties>
</file>