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9" r:id="rId4"/>
    <p:sldId id="258"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3B0CF7-3492-C2EA-933F-0730F78C1194}" v="35" dt="2022-07-24T13:01:45.472"/>
    <p1510:client id="{67D3031F-4A63-41DA-BABA-FE8E934179B0}" v="1" dt="2022-07-24T11:15:10.810"/>
    <p1510:client id="{CD9D154F-4F25-74E4-9E99-51659EC9E402}" v="14" dt="2022-07-24T11:22:34.9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faq" userId="472c44c8-67b6-448b-b391-1141e66073a4" providerId="ADAL" clId="{67D3031F-4A63-41DA-BABA-FE8E934179B0}"/>
    <pc:docChg chg="undo custSel modSld">
      <pc:chgData name="Ashfaq" userId="472c44c8-67b6-448b-b391-1141e66073a4" providerId="ADAL" clId="{67D3031F-4A63-41DA-BABA-FE8E934179B0}" dt="2022-07-24T11:16:29.524" v="21" actId="1076"/>
      <pc:docMkLst>
        <pc:docMk/>
      </pc:docMkLst>
      <pc:sldChg chg="modSp mod">
        <pc:chgData name="Ashfaq" userId="472c44c8-67b6-448b-b391-1141e66073a4" providerId="ADAL" clId="{67D3031F-4A63-41DA-BABA-FE8E934179B0}" dt="2022-07-24T11:15:10.855" v="6" actId="27636"/>
        <pc:sldMkLst>
          <pc:docMk/>
          <pc:sldMk cId="0" sldId="256"/>
        </pc:sldMkLst>
        <pc:spChg chg="mod">
          <ac:chgData name="Ashfaq" userId="472c44c8-67b6-448b-b391-1141e66073a4" providerId="ADAL" clId="{67D3031F-4A63-41DA-BABA-FE8E934179B0}" dt="2022-07-24T11:15:10.855" v="6" actId="27636"/>
          <ac:spMkLst>
            <pc:docMk/>
            <pc:sldMk cId="0" sldId="256"/>
            <ac:spMk id="2" creationId="{8E328289-310A-96E5-4320-1E27914CCAB4}"/>
          </ac:spMkLst>
        </pc:spChg>
      </pc:sldChg>
      <pc:sldChg chg="addSp delSp modSp mod">
        <pc:chgData name="Ashfaq" userId="472c44c8-67b6-448b-b391-1141e66073a4" providerId="ADAL" clId="{67D3031F-4A63-41DA-BABA-FE8E934179B0}" dt="2022-07-24T11:16:29.524" v="21" actId="1076"/>
        <pc:sldMkLst>
          <pc:docMk/>
          <pc:sldMk cId="0" sldId="265"/>
        </pc:sldMkLst>
        <pc:spChg chg="add del mod">
          <ac:chgData name="Ashfaq" userId="472c44c8-67b6-448b-b391-1141e66073a4" providerId="ADAL" clId="{67D3031F-4A63-41DA-BABA-FE8E934179B0}" dt="2022-07-24T11:16:23.315" v="18" actId="47"/>
          <ac:spMkLst>
            <pc:docMk/>
            <pc:sldMk cId="0" sldId="265"/>
            <ac:spMk id="3" creationId="{65EB2F5C-BEEE-39B5-A56A-AD21FF36BE1F}"/>
          </ac:spMkLst>
        </pc:spChg>
        <pc:spChg chg="add del mod">
          <ac:chgData name="Ashfaq" userId="472c44c8-67b6-448b-b391-1141e66073a4" providerId="ADAL" clId="{67D3031F-4A63-41DA-BABA-FE8E934179B0}" dt="2022-07-24T11:16:25.643" v="19" actId="21"/>
          <ac:spMkLst>
            <pc:docMk/>
            <pc:sldMk cId="0" sldId="265"/>
            <ac:spMk id="5" creationId="{C15A4DC8-FFCD-41BC-ACE9-01DC7EE1CC8B}"/>
          </ac:spMkLst>
        </pc:spChg>
        <pc:picChg chg="add del mod">
          <ac:chgData name="Ashfaq" userId="472c44c8-67b6-448b-b391-1141e66073a4" providerId="ADAL" clId="{67D3031F-4A63-41DA-BABA-FE8E934179B0}" dt="2022-07-24T11:16:29.524" v="21" actId="1076"/>
          <ac:picMkLst>
            <pc:docMk/>
            <pc:sldMk cId="0" sldId="265"/>
            <ac:picMk id="2" creationId="{C472CF7E-1A41-C714-0875-0242A9C8F2AB}"/>
          </ac:picMkLst>
        </pc:picChg>
      </pc:sldChg>
    </pc:docChg>
  </pc:docChgLst>
  <pc:docChgLst>
    <pc:chgData name="Ashfaq Ahmed (2028429)" userId="S::2028429@student.uwtsd.ac.uk::472c44c8-67b6-448b-b391-1141e66073a4" providerId="AD" clId="Web-{053B0CF7-3492-C2EA-933F-0730F78C1194}"/>
    <pc:docChg chg="modSld">
      <pc:chgData name="Ashfaq Ahmed (2028429)" userId="S::2028429@student.uwtsd.ac.uk::472c44c8-67b6-448b-b391-1141e66073a4" providerId="AD" clId="Web-{053B0CF7-3492-C2EA-933F-0730F78C1194}" dt="2022-07-24T13:01:45.472" v="23"/>
      <pc:docMkLst>
        <pc:docMk/>
      </pc:docMkLst>
      <pc:sldChg chg="addSp delSp modSp">
        <pc:chgData name="Ashfaq Ahmed (2028429)" userId="S::2028429@student.uwtsd.ac.uk::472c44c8-67b6-448b-b391-1141e66073a4" providerId="AD" clId="Web-{053B0CF7-3492-C2EA-933F-0730F78C1194}" dt="2022-07-24T13:01:45.472" v="23"/>
        <pc:sldMkLst>
          <pc:docMk/>
          <pc:sldMk cId="0" sldId="265"/>
        </pc:sldMkLst>
        <pc:spChg chg="mod">
          <ac:chgData name="Ashfaq Ahmed (2028429)" userId="S::2028429@student.uwtsd.ac.uk::472c44c8-67b6-448b-b391-1141e66073a4" providerId="AD" clId="Web-{053B0CF7-3492-C2EA-933F-0730F78C1194}" dt="2022-07-24T13:00:45.299" v="7" actId="14100"/>
          <ac:spMkLst>
            <pc:docMk/>
            <pc:sldMk cId="0" sldId="265"/>
            <ac:spMk id="3" creationId="{65EB2F5C-BEEE-39B5-A56A-AD21FF36BE1F}"/>
          </ac:spMkLst>
        </pc:spChg>
        <pc:spChg chg="add del mod">
          <ac:chgData name="Ashfaq Ahmed (2028429)" userId="S::2028429@student.uwtsd.ac.uk::472c44c8-67b6-448b-b391-1141e66073a4" providerId="AD" clId="Web-{053B0CF7-3492-C2EA-933F-0730F78C1194}" dt="2022-07-24T13:01:45.472" v="23"/>
          <ac:spMkLst>
            <pc:docMk/>
            <pc:sldMk cId="0" sldId="265"/>
            <ac:spMk id="4" creationId="{9E86DD02-5D42-CBA3-E0F5-8E309B22D75B}"/>
          </ac:spMkLst>
        </pc:spChg>
        <pc:picChg chg="mod">
          <ac:chgData name="Ashfaq Ahmed (2028429)" userId="S::2028429@student.uwtsd.ac.uk::472c44c8-67b6-448b-b391-1141e66073a4" providerId="AD" clId="Web-{053B0CF7-3492-C2EA-933F-0730F78C1194}" dt="2022-07-24T13:01:14.018" v="14" actId="1076"/>
          <ac:picMkLst>
            <pc:docMk/>
            <pc:sldMk cId="0" sldId="265"/>
            <ac:picMk id="2" creationId="{C472CF7E-1A41-C714-0875-0242A9C8F2AB}"/>
          </ac:picMkLst>
        </pc:picChg>
      </pc:sldChg>
    </pc:docChg>
  </pc:docChgLst>
  <pc:docChgLst>
    <pc:chgData name="Ashfaq Ahmed (2028429)" userId="S::2028429@student.uwtsd.ac.uk::472c44c8-67b6-448b-b391-1141e66073a4" providerId="AD" clId="Web-{CD9D154F-4F25-74E4-9E99-51659EC9E402}"/>
    <pc:docChg chg="modSld sldOrd">
      <pc:chgData name="Ashfaq Ahmed (2028429)" userId="S::2028429@student.uwtsd.ac.uk::472c44c8-67b6-448b-b391-1141e66073a4" providerId="AD" clId="Web-{CD9D154F-4F25-74E4-9E99-51659EC9E402}" dt="2022-07-24T11:22:34.918" v="13" actId="1076"/>
      <pc:docMkLst>
        <pc:docMk/>
      </pc:docMkLst>
      <pc:sldChg chg="modSp ord">
        <pc:chgData name="Ashfaq Ahmed (2028429)" userId="S::2028429@student.uwtsd.ac.uk::472c44c8-67b6-448b-b391-1141e66073a4" providerId="AD" clId="Web-{CD9D154F-4F25-74E4-9E99-51659EC9E402}" dt="2022-07-24T11:22:34.918" v="13" actId="1076"/>
        <pc:sldMkLst>
          <pc:docMk/>
          <pc:sldMk cId="0" sldId="265"/>
        </pc:sldMkLst>
        <pc:spChg chg="mod">
          <ac:chgData name="Ashfaq Ahmed (2028429)" userId="S::2028429@student.uwtsd.ac.uk::472c44c8-67b6-448b-b391-1141e66073a4" providerId="AD" clId="Web-{CD9D154F-4F25-74E4-9E99-51659EC9E402}" dt="2022-07-24T11:18:23.287" v="2" actId="1076"/>
          <ac:spMkLst>
            <pc:docMk/>
            <pc:sldMk cId="0" sldId="265"/>
            <ac:spMk id="3" creationId="{65EB2F5C-BEEE-39B5-A56A-AD21FF36BE1F}"/>
          </ac:spMkLst>
        </pc:spChg>
        <pc:picChg chg="mod">
          <ac:chgData name="Ashfaq Ahmed (2028429)" userId="S::2028429@student.uwtsd.ac.uk::472c44c8-67b6-448b-b391-1141e66073a4" providerId="AD" clId="Web-{CD9D154F-4F25-74E4-9E99-51659EC9E402}" dt="2022-07-24T11:22:34.918" v="13" actId="1076"/>
          <ac:picMkLst>
            <pc:docMk/>
            <pc:sldMk cId="0" sldId="265"/>
            <ac:picMk id="2" creationId="{C472CF7E-1A41-C714-0875-0242A9C8F2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82EB12-AC44-4ADC-85CB-E60F6CDE572E}"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13621A-1FBE-42DE-854D-0324DD0410B8}" type="slidenum">
              <a:rPr lang="en-GB" smtClean="0"/>
              <a:t>‹#›</a:t>
            </a:fld>
            <a:endParaRPr lang="en-GB"/>
          </a:p>
        </p:txBody>
      </p:sp>
    </p:spTree>
    <p:extLst>
      <p:ext uri="{BB962C8B-B14F-4D97-AF65-F5344CB8AC3E}">
        <p14:creationId xmlns:p14="http://schemas.microsoft.com/office/powerpoint/2010/main" val="2395706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13621A-1FBE-42DE-854D-0324DD0410B8}" type="slidenum">
              <a:rPr lang="en-GB" smtClean="0"/>
              <a:t>9</a:t>
            </a:fld>
            <a:endParaRPr lang="en-GB"/>
          </a:p>
        </p:txBody>
      </p:sp>
    </p:spTree>
    <p:extLst>
      <p:ext uri="{BB962C8B-B14F-4D97-AF65-F5344CB8AC3E}">
        <p14:creationId xmlns:p14="http://schemas.microsoft.com/office/powerpoint/2010/main" val="70139475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0" name="Picture 17">
            <a:extLst>
              <a:ext uri="{FF2B5EF4-FFF2-40B4-BE49-F238E27FC236}">
                <a16:creationId xmlns:a16="http://schemas.microsoft.com/office/drawing/2014/main" id="{4DB57E0E-2471-54AB-DF1D-40836654E262}"/>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1" name="Picture 14">
            <a:extLst>
              <a:ext uri="{FF2B5EF4-FFF2-40B4-BE49-F238E27FC236}">
                <a16:creationId xmlns:a16="http://schemas.microsoft.com/office/drawing/2014/main" id="{804E50FA-45C9-4198-5994-22D2E9A6F67A}"/>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2" name="Rectangle 7">
            <a:extLst>
              <a:ext uri="{FF2B5EF4-FFF2-40B4-BE49-F238E27FC236}">
                <a16:creationId xmlns:a16="http://schemas.microsoft.com/office/drawing/2014/main" id="{FE08BEA6-A2F9-3B7B-A0E2-C0F24263B45D}"/>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3" name="Rectangle 56">
            <a:extLst>
              <a:ext uri="{FF2B5EF4-FFF2-40B4-BE49-F238E27FC236}">
                <a16:creationId xmlns:a16="http://schemas.microsoft.com/office/drawing/2014/main" id="{0AD1F247-9A32-906D-0CF0-E694E25E747C}"/>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6">
            <a:extLst>
              <a:ext uri="{FF2B5EF4-FFF2-40B4-BE49-F238E27FC236}">
                <a16:creationId xmlns:a16="http://schemas.microsoft.com/office/drawing/2014/main" id="{F92AD053-276E-8233-1B7F-AD17A17BB047}"/>
              </a:ext>
            </a:extLst>
          </p:cNvPr>
          <p:cNvSpPr/>
          <p:nvPr/>
        </p:nvSpPr>
        <p:spPr>
          <a:xfrm>
            <a:off x="1007531" y="0"/>
            <a:ext cx="7934349"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7">
            <a:extLst>
              <a:ext uri="{FF2B5EF4-FFF2-40B4-BE49-F238E27FC236}">
                <a16:creationId xmlns:a16="http://schemas.microsoft.com/office/drawing/2014/main" id="{072F929A-1A53-7900-FC96-360F5461535F}"/>
              </a:ext>
            </a:extLst>
          </p:cNvPr>
          <p:cNvSpPr/>
          <p:nvPr/>
        </p:nvSpPr>
        <p:spPr>
          <a:xfrm>
            <a:off x="8941881" y="0"/>
            <a:ext cx="27432" cy="6858000"/>
          </a:xfrm>
          <a:prstGeom prst="rect">
            <a:avLst/>
          </a:prstGeom>
          <a:solidFill>
            <a:srgbClr val="8EC0C1"/>
          </a:solidFill>
          <a:ln cap="flat">
            <a:noFill/>
            <a:prstDash val="solid"/>
          </a:ln>
        </p:spPr>
        <p:txBody>
          <a:bodyPr lIns="0" tIns="0" rIns="0" bIns="0"/>
          <a:lstStyle/>
          <a:p>
            <a:endParaRPr lang="en-US"/>
          </a:p>
        </p:txBody>
      </p:sp>
      <p:sp>
        <p:nvSpPr>
          <p:cNvPr id="4" name="Title 1">
            <a:extLst>
              <a:ext uri="{FF2B5EF4-FFF2-40B4-BE49-F238E27FC236}">
                <a16:creationId xmlns:a16="http://schemas.microsoft.com/office/drawing/2014/main" id="{B66DADA9-DA5D-91F4-82DF-4F655A7FB36F}"/>
              </a:ext>
            </a:extLst>
          </p:cNvPr>
          <p:cNvSpPr txBox="1">
            <a:spLocks noGrp="1"/>
          </p:cNvSpPr>
          <p:nvPr>
            <p:ph type="ctrTitle"/>
          </p:nvPr>
        </p:nvSpPr>
        <p:spPr>
          <a:xfrm>
            <a:off x="2611809" y="3429000"/>
            <a:ext cx="5518065" cy="2268562"/>
          </a:xfrm>
        </p:spPr>
        <p:txBody>
          <a:bodyPr/>
          <a:lstStyle>
            <a:lvl1pPr>
              <a:defRPr sz="6000"/>
            </a:lvl1pPr>
          </a:lstStyle>
          <a:p>
            <a:pPr lvl="0"/>
            <a:r>
              <a:rPr lang="en-US"/>
              <a:t>Click to edit Master title style</a:t>
            </a:r>
          </a:p>
        </p:txBody>
      </p:sp>
      <p:sp>
        <p:nvSpPr>
          <p:cNvPr id="5" name="Subtitle 2">
            <a:extLst>
              <a:ext uri="{FF2B5EF4-FFF2-40B4-BE49-F238E27FC236}">
                <a16:creationId xmlns:a16="http://schemas.microsoft.com/office/drawing/2014/main" id="{9D8DECBB-42A2-F453-3CB3-FCA8D3672AF8}"/>
              </a:ext>
            </a:extLst>
          </p:cNvPr>
          <p:cNvSpPr txBox="1">
            <a:spLocks noGrp="1"/>
          </p:cNvSpPr>
          <p:nvPr>
            <p:ph type="subTitle" idx="1"/>
          </p:nvPr>
        </p:nvSpPr>
        <p:spPr>
          <a:xfrm>
            <a:off x="2772277" y="2268781"/>
            <a:ext cx="5357597" cy="1160209"/>
          </a:xfrm>
        </p:spPr>
        <p:txBody>
          <a:bodyPr tIns="0" anchor="b"/>
          <a:lstStyle>
            <a:lvl1pPr marL="0" indent="0" algn="r">
              <a:buNone/>
              <a:defRPr sz="1800"/>
            </a:lvl1pPr>
          </a:lstStyle>
          <a:p>
            <a:pPr lvl="0"/>
            <a:r>
              <a:rPr lang="en-US"/>
              <a:t>Click to edit master subtitle style</a:t>
            </a:r>
          </a:p>
        </p:txBody>
      </p:sp>
      <p:sp>
        <p:nvSpPr>
          <p:cNvPr id="6" name="Date Placeholder 3">
            <a:extLst>
              <a:ext uri="{FF2B5EF4-FFF2-40B4-BE49-F238E27FC236}">
                <a16:creationId xmlns:a16="http://schemas.microsoft.com/office/drawing/2014/main" id="{7979343A-017E-92EB-A8FB-53530054BE69}"/>
              </a:ext>
            </a:extLst>
          </p:cNvPr>
          <p:cNvSpPr txBox="1">
            <a:spLocks noGrp="1"/>
          </p:cNvSpPr>
          <p:nvPr>
            <p:ph type="dt" sz="half" idx="7"/>
          </p:nvPr>
        </p:nvSpPr>
        <p:spPr>
          <a:xfrm rot="5400013">
            <a:off x="-810067" y="5270601"/>
            <a:ext cx="2662732" cy="182880"/>
          </a:xfrm>
        </p:spPr>
        <p:txBody>
          <a:bodyPr/>
          <a:lstStyle>
            <a:lvl1pPr>
              <a:defRPr/>
            </a:lvl1pPr>
          </a:lstStyle>
          <a:p>
            <a:pPr lvl="0"/>
            <a:fld id="{F6FCF11C-51D9-4571-94CB-05F0D571D535}" type="datetime1">
              <a:rPr lang="en-US"/>
              <a:pPr lvl="0"/>
              <a:t>7/24/2022</a:t>
            </a:fld>
            <a:endParaRPr lang="en-US"/>
          </a:p>
        </p:txBody>
      </p:sp>
      <p:sp>
        <p:nvSpPr>
          <p:cNvPr id="7" name="Footer Placeholder 4">
            <a:extLst>
              <a:ext uri="{FF2B5EF4-FFF2-40B4-BE49-F238E27FC236}">
                <a16:creationId xmlns:a16="http://schemas.microsoft.com/office/drawing/2014/main" id="{9CADB320-462A-59EF-1C00-BA696AD6A6FD}"/>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8" name="Slide Number Placeholder 5">
            <a:extLst>
              <a:ext uri="{FF2B5EF4-FFF2-40B4-BE49-F238E27FC236}">
                <a16:creationId xmlns:a16="http://schemas.microsoft.com/office/drawing/2014/main" id="{9A07514D-5985-07C6-2BE4-8492E0A03B5B}"/>
              </a:ext>
            </a:extLst>
          </p:cNvPr>
          <p:cNvSpPr txBox="1">
            <a:spLocks noGrp="1"/>
          </p:cNvSpPr>
          <p:nvPr>
            <p:ph type="sldNum" sz="quarter" idx="8"/>
          </p:nvPr>
        </p:nvSpPr>
        <p:spPr>
          <a:xfrm>
            <a:off x="158410" y="164592"/>
            <a:ext cx="636724" cy="322847"/>
          </a:xfrm>
        </p:spPr>
        <p:txBody>
          <a:bodyPr/>
          <a:lstStyle>
            <a:lvl1pPr>
              <a:defRPr/>
            </a:lvl1pPr>
          </a:lstStyle>
          <a:p>
            <a:pPr lvl="0"/>
            <a:fld id="{D9F56904-B8DF-4F43-8B6D-4EA82437B6B0}" type="slidenum">
              <a:t>‹#›</a:t>
            </a:fld>
            <a:endParaRPr lang="en-US"/>
          </a:p>
        </p:txBody>
      </p:sp>
      <p:sp>
        <p:nvSpPr>
          <p:cNvPr id="9" name="TextBox 12">
            <a:extLst>
              <a:ext uri="{FF2B5EF4-FFF2-40B4-BE49-F238E27FC236}">
                <a16:creationId xmlns:a16="http://schemas.microsoft.com/office/drawing/2014/main" id="{092470AC-E30D-D5EC-7418-AEE86CD10562}"/>
              </a:ext>
            </a:extLst>
          </p:cNvPr>
          <p:cNvSpPr txBox="1"/>
          <p:nvPr/>
        </p:nvSpPr>
        <p:spPr>
          <a:xfrm>
            <a:off x="2191286" y="3262853"/>
            <a:ext cx="415640" cy="461662"/>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8EC0C1"/>
                </a:solidFill>
                <a:uFillTx/>
                <a:latin typeface="Wingdings 3" pitchFamily="18"/>
              </a:rPr>
              <a:t>z</a:t>
            </a:r>
            <a:endParaRPr lang="en-US" sz="24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201641798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0" name="Picture 17">
            <a:extLst>
              <a:ext uri="{FF2B5EF4-FFF2-40B4-BE49-F238E27FC236}">
                <a16:creationId xmlns:a16="http://schemas.microsoft.com/office/drawing/2014/main" id="{A6E41758-EAEF-98E2-9BAD-917C9162C91C}"/>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1" name="Picture 14">
            <a:extLst>
              <a:ext uri="{FF2B5EF4-FFF2-40B4-BE49-F238E27FC236}">
                <a16:creationId xmlns:a16="http://schemas.microsoft.com/office/drawing/2014/main" id="{FB83E099-8299-4907-72D0-BA56F460E8DE}"/>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2" name="Rectangle 7">
            <a:extLst>
              <a:ext uri="{FF2B5EF4-FFF2-40B4-BE49-F238E27FC236}">
                <a16:creationId xmlns:a16="http://schemas.microsoft.com/office/drawing/2014/main" id="{CECF9166-B9B1-CD03-C40E-DB1D3AE81414}"/>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3" name="Rectangle 56">
            <a:extLst>
              <a:ext uri="{FF2B5EF4-FFF2-40B4-BE49-F238E27FC236}">
                <a16:creationId xmlns:a16="http://schemas.microsoft.com/office/drawing/2014/main" id="{8B13CF7D-1A9B-90C5-26BE-1474C21F67E9}"/>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28">
            <a:extLst>
              <a:ext uri="{FF2B5EF4-FFF2-40B4-BE49-F238E27FC236}">
                <a16:creationId xmlns:a16="http://schemas.microsoft.com/office/drawing/2014/main" id="{509060D3-9904-2CA7-D822-A581C58A2555}"/>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8">
            <a:extLst>
              <a:ext uri="{FF2B5EF4-FFF2-40B4-BE49-F238E27FC236}">
                <a16:creationId xmlns:a16="http://schemas.microsoft.com/office/drawing/2014/main" id="{725FE60F-210E-AF22-0ADF-881AB24E105F}"/>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Title 1">
            <a:extLst>
              <a:ext uri="{FF2B5EF4-FFF2-40B4-BE49-F238E27FC236}">
                <a16:creationId xmlns:a16="http://schemas.microsoft.com/office/drawing/2014/main" id="{AD8F462B-C681-C774-8C47-30FEE5CE1286}"/>
              </a:ext>
            </a:extLst>
          </p:cNvPr>
          <p:cNvSpPr txBox="1">
            <a:spLocks noGrp="1"/>
          </p:cNvSpPr>
          <p:nvPr>
            <p:ph type="title"/>
          </p:nvPr>
        </p:nvSpPr>
        <p:spPr>
          <a:xfrm>
            <a:off x="2611809" y="808055"/>
            <a:ext cx="7958334" cy="1077227"/>
          </a:xfrm>
        </p:spPr>
        <p:txBody>
          <a:bodyPr/>
          <a:lstStyle>
            <a:lvl1pPr>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15E273AD-517A-BD47-006F-0672F90142A3}"/>
              </a:ext>
            </a:extLst>
          </p:cNvPr>
          <p:cNvSpPr txBox="1">
            <a:spLocks noGrp="1"/>
          </p:cNvSpPr>
          <p:nvPr>
            <p:ph idx="1"/>
          </p:nvPr>
        </p:nvSpPr>
        <p:spPr>
          <a:xfrm>
            <a:off x="2773594" y="2052114"/>
            <a:ext cx="7796540" cy="3997829"/>
          </a:xfrm>
        </p:spPr>
        <p:txBody>
          <a:bodyPr anchor="ct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6B814C21-8315-5CCE-003D-CE67AE4B33EB}"/>
              </a:ext>
            </a:extLst>
          </p:cNvPr>
          <p:cNvSpPr txBox="1">
            <a:spLocks noGrp="1"/>
          </p:cNvSpPr>
          <p:nvPr>
            <p:ph type="dt" sz="half" idx="7"/>
          </p:nvPr>
        </p:nvSpPr>
        <p:spPr>
          <a:xfrm rot="5400013">
            <a:off x="-810067" y="5270601"/>
            <a:ext cx="2662732" cy="182880"/>
          </a:xfrm>
        </p:spPr>
        <p:txBody>
          <a:bodyPr/>
          <a:lstStyle>
            <a:lvl1pPr>
              <a:defRPr/>
            </a:lvl1pPr>
          </a:lstStyle>
          <a:p>
            <a:pPr lvl="0"/>
            <a:fld id="{B8FB1E26-44CF-4F8C-BB3F-6D821D3238E9}" type="datetime1">
              <a:rPr lang="en-US"/>
              <a:pPr lvl="0"/>
              <a:t>7/24/2022</a:t>
            </a:fld>
            <a:endParaRPr lang="en-US"/>
          </a:p>
        </p:txBody>
      </p:sp>
      <p:sp>
        <p:nvSpPr>
          <p:cNvPr id="7" name="Footer Placeholder 4">
            <a:extLst>
              <a:ext uri="{FF2B5EF4-FFF2-40B4-BE49-F238E27FC236}">
                <a16:creationId xmlns:a16="http://schemas.microsoft.com/office/drawing/2014/main" id="{465D8E25-D7FE-962B-C7EC-962B3F135E6A}"/>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8" name="Slide Number Placeholder 5">
            <a:extLst>
              <a:ext uri="{FF2B5EF4-FFF2-40B4-BE49-F238E27FC236}">
                <a16:creationId xmlns:a16="http://schemas.microsoft.com/office/drawing/2014/main" id="{5845C1C9-FA1C-9B31-75D5-5FAA773118C4}"/>
              </a:ext>
            </a:extLst>
          </p:cNvPr>
          <p:cNvSpPr txBox="1">
            <a:spLocks noGrp="1"/>
          </p:cNvSpPr>
          <p:nvPr>
            <p:ph type="sldNum" sz="quarter" idx="8"/>
          </p:nvPr>
        </p:nvSpPr>
        <p:spPr>
          <a:xfrm>
            <a:off x="158410" y="164592"/>
            <a:ext cx="636724" cy="322847"/>
          </a:xfrm>
        </p:spPr>
        <p:txBody>
          <a:bodyPr/>
          <a:lstStyle>
            <a:lvl1pPr>
              <a:defRPr/>
            </a:lvl1pPr>
          </a:lstStyle>
          <a:p>
            <a:pPr lvl="0"/>
            <a:fld id="{DCB09319-5281-4928-8911-6B4A9DF9D6C1}" type="slidenum">
              <a:t>‹#›</a:t>
            </a:fld>
            <a:endParaRPr lang="en-US"/>
          </a:p>
        </p:txBody>
      </p:sp>
      <p:sp>
        <p:nvSpPr>
          <p:cNvPr id="9" name="TextBox 6">
            <a:extLst>
              <a:ext uri="{FF2B5EF4-FFF2-40B4-BE49-F238E27FC236}">
                <a16:creationId xmlns:a16="http://schemas.microsoft.com/office/drawing/2014/main" id="{961637E0-4150-4D75-4166-F6E50DDED0E2}"/>
              </a:ext>
            </a:extLst>
          </p:cNvPr>
          <p:cNvSpPr txBox="1"/>
          <p:nvPr/>
        </p:nvSpPr>
        <p:spPr>
          <a:xfrm>
            <a:off x="2194944"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159910698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10" name="Picture 17">
            <a:extLst>
              <a:ext uri="{FF2B5EF4-FFF2-40B4-BE49-F238E27FC236}">
                <a16:creationId xmlns:a16="http://schemas.microsoft.com/office/drawing/2014/main" id="{939C339B-2ABB-39B9-63F0-8E1372279D28}"/>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1" name="Picture 14">
            <a:extLst>
              <a:ext uri="{FF2B5EF4-FFF2-40B4-BE49-F238E27FC236}">
                <a16:creationId xmlns:a16="http://schemas.microsoft.com/office/drawing/2014/main" id="{5A221E89-1DCC-3428-D9A1-D5FA6126B2C8}"/>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2" name="Rectangle 7">
            <a:extLst>
              <a:ext uri="{FF2B5EF4-FFF2-40B4-BE49-F238E27FC236}">
                <a16:creationId xmlns:a16="http://schemas.microsoft.com/office/drawing/2014/main" id="{D0CA44AF-74FC-27DF-96A3-78D1492D4188}"/>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3" name="Rectangle 56">
            <a:extLst>
              <a:ext uri="{FF2B5EF4-FFF2-40B4-BE49-F238E27FC236}">
                <a16:creationId xmlns:a16="http://schemas.microsoft.com/office/drawing/2014/main" id="{25F913DD-0084-7B3F-B78B-3B52142284CB}"/>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23">
            <a:extLst>
              <a:ext uri="{FF2B5EF4-FFF2-40B4-BE49-F238E27FC236}">
                <a16:creationId xmlns:a16="http://schemas.microsoft.com/office/drawing/2014/main" id="{96E836C9-2EE0-EF1D-E25D-30BF0C02C883}"/>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24">
            <a:extLst>
              <a:ext uri="{FF2B5EF4-FFF2-40B4-BE49-F238E27FC236}">
                <a16:creationId xmlns:a16="http://schemas.microsoft.com/office/drawing/2014/main" id="{0C3CE07C-20AC-4157-F9DD-C91BBDFA301A}"/>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TextBox 10">
            <a:extLst>
              <a:ext uri="{FF2B5EF4-FFF2-40B4-BE49-F238E27FC236}">
                <a16:creationId xmlns:a16="http://schemas.microsoft.com/office/drawing/2014/main" id="{8D4099B4-9F9B-B259-47B3-86BF3450ADEB}"/>
              </a:ext>
            </a:extLst>
          </p:cNvPr>
          <p:cNvSpPr txBox="1"/>
          <p:nvPr/>
        </p:nvSpPr>
        <p:spPr>
          <a:xfrm>
            <a:off x="2191844" y="2962582"/>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F33F6493-4E0A-081A-603A-407D0804BB55}"/>
              </a:ext>
            </a:extLst>
          </p:cNvPr>
          <p:cNvSpPr txBox="1">
            <a:spLocks noGrp="1"/>
          </p:cNvSpPr>
          <p:nvPr>
            <p:ph type="title"/>
          </p:nvPr>
        </p:nvSpPr>
        <p:spPr>
          <a:xfrm>
            <a:off x="2609871" y="3147255"/>
            <a:ext cx="7956560" cy="1424744"/>
          </a:xfrm>
        </p:spPr>
        <p:txBody>
          <a:bodyPr/>
          <a:lstStyle>
            <a:lvl1pPr>
              <a:defRPr sz="3200"/>
            </a:lvl1pPr>
          </a:lstStyle>
          <a:p>
            <a:pPr lvl="0"/>
            <a:r>
              <a:rPr lang="en-US"/>
              <a:t>Click to edit Master title style</a:t>
            </a:r>
          </a:p>
        </p:txBody>
      </p:sp>
      <p:sp>
        <p:nvSpPr>
          <p:cNvPr id="6" name="Text Placeholder 2">
            <a:extLst>
              <a:ext uri="{FF2B5EF4-FFF2-40B4-BE49-F238E27FC236}">
                <a16:creationId xmlns:a16="http://schemas.microsoft.com/office/drawing/2014/main" id="{0D1F70E7-6A85-3502-2408-19BB494F083E}"/>
              </a:ext>
            </a:extLst>
          </p:cNvPr>
          <p:cNvSpPr txBox="1">
            <a:spLocks noGrp="1"/>
          </p:cNvSpPr>
          <p:nvPr>
            <p:ph type="body" idx="1"/>
          </p:nvPr>
        </p:nvSpPr>
        <p:spPr>
          <a:xfrm>
            <a:off x="2773969" y="2268781"/>
            <a:ext cx="7791931" cy="878464"/>
          </a:xfrm>
        </p:spPr>
        <p:txBody>
          <a:bodyPr tIns="0" anchor="b"/>
          <a:lstStyle>
            <a:lvl1pPr marL="0" indent="0" algn="r">
              <a:buNone/>
              <a:defRPr sz="1800"/>
            </a:lvl1pPr>
          </a:lstStyle>
          <a:p>
            <a:pPr lvl="0"/>
            <a:r>
              <a:rPr lang="en-US"/>
              <a:t>Edit Master text styles</a:t>
            </a:r>
          </a:p>
        </p:txBody>
      </p:sp>
      <p:sp>
        <p:nvSpPr>
          <p:cNvPr id="7" name="Date Placeholder 3">
            <a:extLst>
              <a:ext uri="{FF2B5EF4-FFF2-40B4-BE49-F238E27FC236}">
                <a16:creationId xmlns:a16="http://schemas.microsoft.com/office/drawing/2014/main" id="{47B462AD-E31D-6721-D6D1-6A2C32667AFB}"/>
              </a:ext>
            </a:extLst>
          </p:cNvPr>
          <p:cNvSpPr txBox="1">
            <a:spLocks noGrp="1"/>
          </p:cNvSpPr>
          <p:nvPr>
            <p:ph type="dt" sz="half" idx="7"/>
          </p:nvPr>
        </p:nvSpPr>
        <p:spPr>
          <a:xfrm rot="5400013">
            <a:off x="-810067" y="5270601"/>
            <a:ext cx="2662732" cy="182880"/>
          </a:xfrm>
        </p:spPr>
        <p:txBody>
          <a:bodyPr/>
          <a:lstStyle>
            <a:lvl1pPr>
              <a:defRPr/>
            </a:lvl1pPr>
          </a:lstStyle>
          <a:p>
            <a:pPr lvl="0"/>
            <a:fld id="{4F78F61F-44AD-437D-8A6A-BDC2FC10C4A4}" type="datetime1">
              <a:rPr lang="en-US"/>
              <a:pPr lvl="0"/>
              <a:t>7/24/2022</a:t>
            </a:fld>
            <a:endParaRPr lang="en-US"/>
          </a:p>
        </p:txBody>
      </p:sp>
      <p:sp>
        <p:nvSpPr>
          <p:cNvPr id="8" name="Footer Placeholder 4">
            <a:extLst>
              <a:ext uri="{FF2B5EF4-FFF2-40B4-BE49-F238E27FC236}">
                <a16:creationId xmlns:a16="http://schemas.microsoft.com/office/drawing/2014/main" id="{D6BC6E1C-7DFA-12E5-746B-55056FDB77CB}"/>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9" name="Slide Number Placeholder 5">
            <a:extLst>
              <a:ext uri="{FF2B5EF4-FFF2-40B4-BE49-F238E27FC236}">
                <a16:creationId xmlns:a16="http://schemas.microsoft.com/office/drawing/2014/main" id="{CD3F4C13-F4E0-5ECA-BBC7-B6BD2AA42E10}"/>
              </a:ext>
            </a:extLst>
          </p:cNvPr>
          <p:cNvSpPr txBox="1">
            <a:spLocks noGrp="1"/>
          </p:cNvSpPr>
          <p:nvPr>
            <p:ph type="sldNum" sz="quarter" idx="8"/>
          </p:nvPr>
        </p:nvSpPr>
        <p:spPr>
          <a:xfrm>
            <a:off x="158410" y="164592"/>
            <a:ext cx="636724" cy="322847"/>
          </a:xfrm>
        </p:spPr>
        <p:txBody>
          <a:bodyPr/>
          <a:lstStyle>
            <a:lvl1pPr>
              <a:defRPr/>
            </a:lvl1pPr>
          </a:lstStyle>
          <a:p>
            <a:pPr lvl="0"/>
            <a:fld id="{82320C20-A192-4781-B6FB-EDBE09F439CC}" type="slidenum">
              <a:t>‹#›</a:t>
            </a:fld>
            <a:endParaRPr lang="en-US"/>
          </a:p>
        </p:txBody>
      </p:sp>
    </p:spTree>
    <p:extLst>
      <p:ext uri="{BB962C8B-B14F-4D97-AF65-F5344CB8AC3E}">
        <p14:creationId xmlns:p14="http://schemas.microsoft.com/office/powerpoint/2010/main" val="3777103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1" name="Picture 17">
            <a:extLst>
              <a:ext uri="{FF2B5EF4-FFF2-40B4-BE49-F238E27FC236}">
                <a16:creationId xmlns:a16="http://schemas.microsoft.com/office/drawing/2014/main" id="{8BA69F42-A864-5DC7-21B2-A2EF69E84DDD}"/>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2" name="Picture 14">
            <a:extLst>
              <a:ext uri="{FF2B5EF4-FFF2-40B4-BE49-F238E27FC236}">
                <a16:creationId xmlns:a16="http://schemas.microsoft.com/office/drawing/2014/main" id="{3B96D66B-A452-B36E-8D35-3D5E78DD9871}"/>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3" name="Rectangle 7">
            <a:extLst>
              <a:ext uri="{FF2B5EF4-FFF2-40B4-BE49-F238E27FC236}">
                <a16:creationId xmlns:a16="http://schemas.microsoft.com/office/drawing/2014/main" id="{8EA250F0-5588-6FB8-5F47-1AC7E7061CDC}"/>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4" name="Rectangle 56">
            <a:extLst>
              <a:ext uri="{FF2B5EF4-FFF2-40B4-BE49-F238E27FC236}">
                <a16:creationId xmlns:a16="http://schemas.microsoft.com/office/drawing/2014/main" id="{B0E4D18B-84DC-306C-F5BB-727F6A4F9377}"/>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25">
            <a:extLst>
              <a:ext uri="{FF2B5EF4-FFF2-40B4-BE49-F238E27FC236}">
                <a16:creationId xmlns:a16="http://schemas.microsoft.com/office/drawing/2014/main" id="{EC4FBADE-B4A6-6B28-5402-B79B110FA91E}"/>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26">
            <a:extLst>
              <a:ext uri="{FF2B5EF4-FFF2-40B4-BE49-F238E27FC236}">
                <a16:creationId xmlns:a16="http://schemas.microsoft.com/office/drawing/2014/main" id="{6B3C161C-F3A5-8E08-56F3-4283A4710897}"/>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Title 1">
            <a:extLst>
              <a:ext uri="{FF2B5EF4-FFF2-40B4-BE49-F238E27FC236}">
                <a16:creationId xmlns:a16="http://schemas.microsoft.com/office/drawing/2014/main" id="{D8C1FD31-437A-6504-A038-AED14AFDC7C6}"/>
              </a:ext>
            </a:extLst>
          </p:cNvPr>
          <p:cNvSpPr txBox="1">
            <a:spLocks noGrp="1"/>
          </p:cNvSpPr>
          <p:nvPr>
            <p:ph type="title"/>
          </p:nvPr>
        </p:nvSpPr>
        <p:spPr>
          <a:xfrm>
            <a:off x="2609871" y="805815"/>
            <a:ext cx="7950982" cy="1081707"/>
          </a:xfrm>
        </p:spPr>
        <p:txBody>
          <a:bodyPr/>
          <a:lstStyle>
            <a:lvl1pPr>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9F72D615-4A39-07BE-D227-73D001EEA974}"/>
              </a:ext>
            </a:extLst>
          </p:cNvPr>
          <p:cNvSpPr txBox="1">
            <a:spLocks noGrp="1"/>
          </p:cNvSpPr>
          <p:nvPr>
            <p:ph idx="1"/>
          </p:nvPr>
        </p:nvSpPr>
        <p:spPr>
          <a:xfrm>
            <a:off x="2605372" y="2052114"/>
            <a:ext cx="3891960" cy="3997829"/>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3">
            <a:extLst>
              <a:ext uri="{FF2B5EF4-FFF2-40B4-BE49-F238E27FC236}">
                <a16:creationId xmlns:a16="http://schemas.microsoft.com/office/drawing/2014/main" id="{8C5983C9-477B-254F-9820-845A3ECA1FE8}"/>
              </a:ext>
            </a:extLst>
          </p:cNvPr>
          <p:cNvSpPr txBox="1">
            <a:spLocks noGrp="1"/>
          </p:cNvSpPr>
          <p:nvPr>
            <p:ph idx="2"/>
          </p:nvPr>
        </p:nvSpPr>
        <p:spPr>
          <a:xfrm>
            <a:off x="6666634" y="2052114"/>
            <a:ext cx="3894219" cy="3997829"/>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DCC168DA-4FFC-1467-D884-7666520D165A}"/>
              </a:ext>
            </a:extLst>
          </p:cNvPr>
          <p:cNvSpPr txBox="1">
            <a:spLocks noGrp="1"/>
          </p:cNvSpPr>
          <p:nvPr>
            <p:ph type="dt" sz="half" idx="7"/>
          </p:nvPr>
        </p:nvSpPr>
        <p:spPr>
          <a:xfrm rot="5400013">
            <a:off x="-810067" y="5270601"/>
            <a:ext cx="2662732" cy="182880"/>
          </a:xfrm>
        </p:spPr>
        <p:txBody>
          <a:bodyPr/>
          <a:lstStyle>
            <a:lvl1pPr>
              <a:defRPr/>
            </a:lvl1pPr>
          </a:lstStyle>
          <a:p>
            <a:pPr lvl="0"/>
            <a:fld id="{6D919AED-61E3-493F-86CC-27C5D4FF4C58}" type="datetime1">
              <a:rPr lang="en-US"/>
              <a:pPr lvl="0"/>
              <a:t>7/24/2022</a:t>
            </a:fld>
            <a:endParaRPr lang="en-US"/>
          </a:p>
        </p:txBody>
      </p:sp>
      <p:sp>
        <p:nvSpPr>
          <p:cNvPr id="8" name="Footer Placeholder 5">
            <a:extLst>
              <a:ext uri="{FF2B5EF4-FFF2-40B4-BE49-F238E27FC236}">
                <a16:creationId xmlns:a16="http://schemas.microsoft.com/office/drawing/2014/main" id="{FE3805CD-3895-2BA5-CC55-DEB714FDFCA5}"/>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9" name="Slide Number Placeholder 6">
            <a:extLst>
              <a:ext uri="{FF2B5EF4-FFF2-40B4-BE49-F238E27FC236}">
                <a16:creationId xmlns:a16="http://schemas.microsoft.com/office/drawing/2014/main" id="{C3778C77-60F9-E962-13AC-6A2560A600D4}"/>
              </a:ext>
            </a:extLst>
          </p:cNvPr>
          <p:cNvSpPr txBox="1">
            <a:spLocks noGrp="1"/>
          </p:cNvSpPr>
          <p:nvPr>
            <p:ph type="sldNum" sz="quarter" idx="8"/>
          </p:nvPr>
        </p:nvSpPr>
        <p:spPr>
          <a:xfrm>
            <a:off x="158410" y="164592"/>
            <a:ext cx="636724" cy="322847"/>
          </a:xfrm>
        </p:spPr>
        <p:txBody>
          <a:bodyPr/>
          <a:lstStyle>
            <a:lvl1pPr>
              <a:defRPr/>
            </a:lvl1pPr>
          </a:lstStyle>
          <a:p>
            <a:pPr lvl="0"/>
            <a:fld id="{93BEC4E2-17BD-468D-A104-7121E433BCB7}" type="slidenum">
              <a:t>‹#›</a:t>
            </a:fld>
            <a:endParaRPr lang="en-US"/>
          </a:p>
        </p:txBody>
      </p:sp>
      <p:sp>
        <p:nvSpPr>
          <p:cNvPr id="10" name="TextBox 9">
            <a:extLst>
              <a:ext uri="{FF2B5EF4-FFF2-40B4-BE49-F238E27FC236}">
                <a16:creationId xmlns:a16="http://schemas.microsoft.com/office/drawing/2014/main" id="{AF6E9142-18F7-85EA-7C32-E455F5F19D41}"/>
              </a:ext>
            </a:extLst>
          </p:cNvPr>
          <p:cNvSpPr txBox="1"/>
          <p:nvPr/>
        </p:nvSpPr>
        <p:spPr>
          <a:xfrm>
            <a:off x="2196169"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3156030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7">
            <a:extLst>
              <a:ext uri="{FF2B5EF4-FFF2-40B4-BE49-F238E27FC236}">
                <a16:creationId xmlns:a16="http://schemas.microsoft.com/office/drawing/2014/main" id="{1474D825-DE5F-A556-807E-864A36D4F94A}"/>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4" name="Picture 14">
            <a:extLst>
              <a:ext uri="{FF2B5EF4-FFF2-40B4-BE49-F238E27FC236}">
                <a16:creationId xmlns:a16="http://schemas.microsoft.com/office/drawing/2014/main" id="{12EDB30C-1E5C-BFBF-FC1B-0429A1863575}"/>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5" name="Rectangle 7">
            <a:extLst>
              <a:ext uri="{FF2B5EF4-FFF2-40B4-BE49-F238E27FC236}">
                <a16:creationId xmlns:a16="http://schemas.microsoft.com/office/drawing/2014/main" id="{9CD27879-0D21-792F-A149-37D476B7002A}"/>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6" name="Rectangle 56">
            <a:extLst>
              <a:ext uri="{FF2B5EF4-FFF2-40B4-BE49-F238E27FC236}">
                <a16:creationId xmlns:a16="http://schemas.microsoft.com/office/drawing/2014/main" id="{AE458473-74AA-9FFA-A5E2-EE5808B77714}"/>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19">
            <a:extLst>
              <a:ext uri="{FF2B5EF4-FFF2-40B4-BE49-F238E27FC236}">
                <a16:creationId xmlns:a16="http://schemas.microsoft.com/office/drawing/2014/main" id="{A0D2B4D8-2BA2-5734-A780-4E22E73F38F0}"/>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20">
            <a:extLst>
              <a:ext uri="{FF2B5EF4-FFF2-40B4-BE49-F238E27FC236}">
                <a16:creationId xmlns:a16="http://schemas.microsoft.com/office/drawing/2014/main" id="{0545C3C2-8845-BD66-996F-D94A5D725D6F}"/>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TextBox 11">
            <a:extLst>
              <a:ext uri="{FF2B5EF4-FFF2-40B4-BE49-F238E27FC236}">
                <a16:creationId xmlns:a16="http://schemas.microsoft.com/office/drawing/2014/main" id="{82AF9CF0-BE20-A274-402C-5B3D5E629AE2}"/>
              </a:ext>
            </a:extLst>
          </p:cNvPr>
          <p:cNvSpPr txBox="1"/>
          <p:nvPr/>
        </p:nvSpPr>
        <p:spPr>
          <a:xfrm>
            <a:off x="2193645" y="636422"/>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41224025-23A4-94E4-4E1F-2311AF28E077}"/>
              </a:ext>
            </a:extLst>
          </p:cNvPr>
          <p:cNvSpPr txBox="1">
            <a:spLocks noGrp="1"/>
          </p:cNvSpPr>
          <p:nvPr>
            <p:ph type="title"/>
          </p:nvPr>
        </p:nvSpPr>
        <p:spPr>
          <a:xfrm>
            <a:off x="2609871" y="805815"/>
            <a:ext cx="7956560" cy="1078351"/>
          </a:xfrm>
        </p:spPr>
        <p:txBody>
          <a:bodyPr/>
          <a:lstStyle>
            <a:lvl1pPr>
              <a:defRPr/>
            </a:lvl1pPr>
          </a:lstStyle>
          <a:p>
            <a:pPr lvl="0"/>
            <a:r>
              <a:rPr lang="en-US"/>
              <a:t>Click to edit Master title style</a:t>
            </a:r>
          </a:p>
        </p:txBody>
      </p:sp>
      <p:sp>
        <p:nvSpPr>
          <p:cNvPr id="6" name="Text Placeholder 2">
            <a:extLst>
              <a:ext uri="{FF2B5EF4-FFF2-40B4-BE49-F238E27FC236}">
                <a16:creationId xmlns:a16="http://schemas.microsoft.com/office/drawing/2014/main" id="{5A0BDF80-D39A-BC3B-67FC-970DCE09AF38}"/>
              </a:ext>
            </a:extLst>
          </p:cNvPr>
          <p:cNvSpPr txBox="1">
            <a:spLocks noGrp="1"/>
          </p:cNvSpPr>
          <p:nvPr>
            <p:ph type="body" idx="1"/>
          </p:nvPr>
        </p:nvSpPr>
        <p:spPr>
          <a:xfrm>
            <a:off x="2609286" y="2052114"/>
            <a:ext cx="3896468" cy="713817"/>
          </a:xfrm>
        </p:spPr>
        <p:txBody>
          <a:bodyPr anchor="b">
            <a:noAutofit/>
          </a:bodyPr>
          <a:lstStyle>
            <a:lvl1pPr marL="0" indent="0">
              <a:lnSpc>
                <a:spcPct val="100000"/>
              </a:lnSpc>
              <a:buNone/>
              <a:defRPr sz="2200">
                <a:solidFill>
                  <a:srgbClr val="8EC0C1"/>
                </a:solidFill>
              </a:defRPr>
            </a:lvl1pPr>
          </a:lstStyle>
          <a:p>
            <a:pPr lvl="0"/>
            <a:r>
              <a:rPr lang="en-US"/>
              <a:t>Click to edit master text styles</a:t>
            </a:r>
          </a:p>
        </p:txBody>
      </p:sp>
      <p:sp>
        <p:nvSpPr>
          <p:cNvPr id="7" name="Content Placeholder 3">
            <a:extLst>
              <a:ext uri="{FF2B5EF4-FFF2-40B4-BE49-F238E27FC236}">
                <a16:creationId xmlns:a16="http://schemas.microsoft.com/office/drawing/2014/main" id="{1DC622B7-8B8B-4150-DA36-ADE378F98BFA}"/>
              </a:ext>
            </a:extLst>
          </p:cNvPr>
          <p:cNvSpPr txBox="1">
            <a:spLocks noGrp="1"/>
          </p:cNvSpPr>
          <p:nvPr>
            <p:ph idx="2"/>
          </p:nvPr>
        </p:nvSpPr>
        <p:spPr>
          <a:xfrm>
            <a:off x="2609286" y="2851327"/>
            <a:ext cx="3893624" cy="307143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5464F2CD-C7D9-E50F-2B5C-A3CB734363FE}"/>
              </a:ext>
            </a:extLst>
          </p:cNvPr>
          <p:cNvSpPr txBox="1">
            <a:spLocks noGrp="1"/>
          </p:cNvSpPr>
          <p:nvPr>
            <p:ph type="body" idx="3"/>
          </p:nvPr>
        </p:nvSpPr>
        <p:spPr>
          <a:xfrm>
            <a:off x="6666634" y="2052114"/>
            <a:ext cx="3899797" cy="713817"/>
          </a:xfrm>
        </p:spPr>
        <p:txBody>
          <a:bodyPr anchor="b">
            <a:noAutofit/>
          </a:bodyPr>
          <a:lstStyle>
            <a:lvl1pPr marL="0" indent="0">
              <a:lnSpc>
                <a:spcPct val="100000"/>
              </a:lnSpc>
              <a:buNone/>
              <a:defRPr sz="2200">
                <a:solidFill>
                  <a:srgbClr val="8EC0C1"/>
                </a:solidFill>
              </a:defRPr>
            </a:lvl1pPr>
          </a:lstStyle>
          <a:p>
            <a:pPr lvl="0"/>
            <a:r>
              <a:rPr lang="en-US"/>
              <a:t>Click to edit master text styles</a:t>
            </a:r>
          </a:p>
        </p:txBody>
      </p:sp>
      <p:sp>
        <p:nvSpPr>
          <p:cNvPr id="9" name="Content Placeholder 5">
            <a:extLst>
              <a:ext uri="{FF2B5EF4-FFF2-40B4-BE49-F238E27FC236}">
                <a16:creationId xmlns:a16="http://schemas.microsoft.com/office/drawing/2014/main" id="{C3E68D51-D743-5A65-D6FD-FD6638A84F90}"/>
              </a:ext>
            </a:extLst>
          </p:cNvPr>
          <p:cNvSpPr txBox="1">
            <a:spLocks noGrp="1"/>
          </p:cNvSpPr>
          <p:nvPr>
            <p:ph idx="4"/>
          </p:nvPr>
        </p:nvSpPr>
        <p:spPr>
          <a:xfrm>
            <a:off x="6666634" y="2851327"/>
            <a:ext cx="3899797" cy="307143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6">
            <a:extLst>
              <a:ext uri="{FF2B5EF4-FFF2-40B4-BE49-F238E27FC236}">
                <a16:creationId xmlns:a16="http://schemas.microsoft.com/office/drawing/2014/main" id="{3D0B1F02-25B4-A8C4-6FDA-C465BF5558F3}"/>
              </a:ext>
            </a:extLst>
          </p:cNvPr>
          <p:cNvSpPr txBox="1">
            <a:spLocks noGrp="1"/>
          </p:cNvSpPr>
          <p:nvPr>
            <p:ph type="dt" sz="half" idx="7"/>
          </p:nvPr>
        </p:nvSpPr>
        <p:spPr>
          <a:xfrm rot="5400013">
            <a:off x="-810067" y="5270601"/>
            <a:ext cx="2662732" cy="182880"/>
          </a:xfrm>
        </p:spPr>
        <p:txBody>
          <a:bodyPr/>
          <a:lstStyle>
            <a:lvl1pPr>
              <a:defRPr/>
            </a:lvl1pPr>
          </a:lstStyle>
          <a:p>
            <a:pPr lvl="0"/>
            <a:fld id="{93ABCD7A-A7EE-469D-AE59-93FF1AA4C7C3}" type="datetime1">
              <a:rPr lang="en-US"/>
              <a:pPr lvl="0"/>
              <a:t>7/24/2022</a:t>
            </a:fld>
            <a:endParaRPr lang="en-US"/>
          </a:p>
        </p:txBody>
      </p:sp>
      <p:sp>
        <p:nvSpPr>
          <p:cNvPr id="11" name="Footer Placeholder 7">
            <a:extLst>
              <a:ext uri="{FF2B5EF4-FFF2-40B4-BE49-F238E27FC236}">
                <a16:creationId xmlns:a16="http://schemas.microsoft.com/office/drawing/2014/main" id="{BA56F704-AB31-C232-152A-14AFFC0ECA9E}"/>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12" name="Slide Number Placeholder 8">
            <a:extLst>
              <a:ext uri="{FF2B5EF4-FFF2-40B4-BE49-F238E27FC236}">
                <a16:creationId xmlns:a16="http://schemas.microsoft.com/office/drawing/2014/main" id="{DEBB16E4-8588-49DD-87D6-C661BBA27F17}"/>
              </a:ext>
            </a:extLst>
          </p:cNvPr>
          <p:cNvSpPr txBox="1">
            <a:spLocks noGrp="1"/>
          </p:cNvSpPr>
          <p:nvPr>
            <p:ph type="sldNum" sz="quarter" idx="8"/>
          </p:nvPr>
        </p:nvSpPr>
        <p:spPr>
          <a:xfrm>
            <a:off x="158410" y="164592"/>
            <a:ext cx="636724" cy="322847"/>
          </a:xfrm>
        </p:spPr>
        <p:txBody>
          <a:bodyPr/>
          <a:lstStyle>
            <a:lvl1pPr>
              <a:defRPr/>
            </a:lvl1pPr>
          </a:lstStyle>
          <a:p>
            <a:pPr lvl="0"/>
            <a:fld id="{B2E689D2-9C60-4A81-90D2-CF4C9B238831}" type="slidenum">
              <a:t>‹#›</a:t>
            </a:fld>
            <a:endParaRPr lang="en-US"/>
          </a:p>
        </p:txBody>
      </p:sp>
    </p:spTree>
    <p:extLst>
      <p:ext uri="{BB962C8B-B14F-4D97-AF65-F5344CB8AC3E}">
        <p14:creationId xmlns:p14="http://schemas.microsoft.com/office/powerpoint/2010/main" val="2622597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9" name="Picture 17">
            <a:extLst>
              <a:ext uri="{FF2B5EF4-FFF2-40B4-BE49-F238E27FC236}">
                <a16:creationId xmlns:a16="http://schemas.microsoft.com/office/drawing/2014/main" id="{4C8DA16B-D038-1E5D-8D57-266EC49C9B33}"/>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0" name="Picture 14">
            <a:extLst>
              <a:ext uri="{FF2B5EF4-FFF2-40B4-BE49-F238E27FC236}">
                <a16:creationId xmlns:a16="http://schemas.microsoft.com/office/drawing/2014/main" id="{22FA48E7-0E5D-8AB1-9D6F-304C06AC1FAB}"/>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1" name="Rectangle 7">
            <a:extLst>
              <a:ext uri="{FF2B5EF4-FFF2-40B4-BE49-F238E27FC236}">
                <a16:creationId xmlns:a16="http://schemas.microsoft.com/office/drawing/2014/main" id="{15B38F8B-60FA-B3A2-66BC-63FEE0203D23}"/>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2" name="Rectangle 56">
            <a:extLst>
              <a:ext uri="{FF2B5EF4-FFF2-40B4-BE49-F238E27FC236}">
                <a16:creationId xmlns:a16="http://schemas.microsoft.com/office/drawing/2014/main" id="{AE270DDE-5359-0AFB-EC1A-CEC4A7738AC6}"/>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12">
            <a:extLst>
              <a:ext uri="{FF2B5EF4-FFF2-40B4-BE49-F238E27FC236}">
                <a16:creationId xmlns:a16="http://schemas.microsoft.com/office/drawing/2014/main" id="{099700A1-9E1A-EC1B-61F2-64BB13CEF516}"/>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13">
            <a:extLst>
              <a:ext uri="{FF2B5EF4-FFF2-40B4-BE49-F238E27FC236}">
                <a16:creationId xmlns:a16="http://schemas.microsoft.com/office/drawing/2014/main" id="{A856AA37-AF12-A455-333D-1AAF9E541675}"/>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Title 1">
            <a:extLst>
              <a:ext uri="{FF2B5EF4-FFF2-40B4-BE49-F238E27FC236}">
                <a16:creationId xmlns:a16="http://schemas.microsoft.com/office/drawing/2014/main" id="{8A8A49B2-A924-F108-5E33-62D3C074ADE5}"/>
              </a:ext>
            </a:extLst>
          </p:cNvPr>
          <p:cNvSpPr txBox="1">
            <a:spLocks noGrp="1"/>
          </p:cNvSpPr>
          <p:nvPr>
            <p:ph type="title"/>
          </p:nvPr>
        </p:nvSpPr>
        <p:spPr>
          <a:xfrm>
            <a:off x="2611809" y="808055"/>
            <a:ext cx="7958334" cy="1077227"/>
          </a:xfrm>
        </p:spPr>
        <p:txBody>
          <a:bodyPr/>
          <a:lstStyle>
            <a:lvl1pPr>
              <a:defRPr/>
            </a:lvl1pPr>
          </a:lstStyle>
          <a:p>
            <a:pPr lvl="0"/>
            <a:r>
              <a:rPr lang="en-US"/>
              <a:t>Click to edit Master title style</a:t>
            </a:r>
          </a:p>
        </p:txBody>
      </p:sp>
      <p:sp>
        <p:nvSpPr>
          <p:cNvPr id="5" name="Date Placeholder 2">
            <a:extLst>
              <a:ext uri="{FF2B5EF4-FFF2-40B4-BE49-F238E27FC236}">
                <a16:creationId xmlns:a16="http://schemas.microsoft.com/office/drawing/2014/main" id="{D662E856-23B1-DB78-1C26-A02EB11FDFF7}"/>
              </a:ext>
            </a:extLst>
          </p:cNvPr>
          <p:cNvSpPr txBox="1">
            <a:spLocks noGrp="1"/>
          </p:cNvSpPr>
          <p:nvPr>
            <p:ph type="dt" sz="half" idx="7"/>
          </p:nvPr>
        </p:nvSpPr>
        <p:spPr>
          <a:xfrm rot="5400013">
            <a:off x="-810067" y="5270601"/>
            <a:ext cx="2662732" cy="182880"/>
          </a:xfrm>
        </p:spPr>
        <p:txBody>
          <a:bodyPr/>
          <a:lstStyle>
            <a:lvl1pPr>
              <a:defRPr/>
            </a:lvl1pPr>
          </a:lstStyle>
          <a:p>
            <a:pPr lvl="0"/>
            <a:fld id="{1BC8039F-DA49-4970-AB4C-544208A3F0EE}" type="datetime1">
              <a:rPr lang="en-US"/>
              <a:pPr lvl="0"/>
              <a:t>7/24/2022</a:t>
            </a:fld>
            <a:endParaRPr lang="en-US"/>
          </a:p>
        </p:txBody>
      </p:sp>
      <p:sp>
        <p:nvSpPr>
          <p:cNvPr id="6" name="Footer Placeholder 3">
            <a:extLst>
              <a:ext uri="{FF2B5EF4-FFF2-40B4-BE49-F238E27FC236}">
                <a16:creationId xmlns:a16="http://schemas.microsoft.com/office/drawing/2014/main" id="{98F49ADF-6160-09E6-DC53-E177906C8E14}"/>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7" name="Slide Number Placeholder 4">
            <a:extLst>
              <a:ext uri="{FF2B5EF4-FFF2-40B4-BE49-F238E27FC236}">
                <a16:creationId xmlns:a16="http://schemas.microsoft.com/office/drawing/2014/main" id="{2AC59C12-DE72-215A-D415-54C9B093B7CE}"/>
              </a:ext>
            </a:extLst>
          </p:cNvPr>
          <p:cNvSpPr txBox="1">
            <a:spLocks noGrp="1"/>
          </p:cNvSpPr>
          <p:nvPr>
            <p:ph type="sldNum" sz="quarter" idx="8"/>
          </p:nvPr>
        </p:nvSpPr>
        <p:spPr>
          <a:xfrm>
            <a:off x="158410" y="164592"/>
            <a:ext cx="636724" cy="322847"/>
          </a:xfrm>
        </p:spPr>
        <p:txBody>
          <a:bodyPr/>
          <a:lstStyle>
            <a:lvl1pPr>
              <a:defRPr/>
            </a:lvl1pPr>
          </a:lstStyle>
          <a:p>
            <a:pPr lvl="0"/>
            <a:fld id="{05A91582-4F31-4447-91E1-0D5D5FAA9EE5}" type="slidenum">
              <a:t>‹#›</a:t>
            </a:fld>
            <a:endParaRPr lang="en-US"/>
          </a:p>
        </p:txBody>
      </p:sp>
      <p:sp>
        <p:nvSpPr>
          <p:cNvPr id="8" name="TextBox 7">
            <a:extLst>
              <a:ext uri="{FF2B5EF4-FFF2-40B4-BE49-F238E27FC236}">
                <a16:creationId xmlns:a16="http://schemas.microsoft.com/office/drawing/2014/main" id="{17477928-7882-B000-2AB9-E8C316A4A856}"/>
              </a:ext>
            </a:extLst>
          </p:cNvPr>
          <p:cNvSpPr txBox="1"/>
          <p:nvPr/>
        </p:nvSpPr>
        <p:spPr>
          <a:xfrm>
            <a:off x="2196169"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249386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17">
            <a:extLst>
              <a:ext uri="{FF2B5EF4-FFF2-40B4-BE49-F238E27FC236}">
                <a16:creationId xmlns:a16="http://schemas.microsoft.com/office/drawing/2014/main" id="{78D8D5B2-DF49-F4AD-8096-35E2511069B2}"/>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8" name="Picture 14">
            <a:extLst>
              <a:ext uri="{FF2B5EF4-FFF2-40B4-BE49-F238E27FC236}">
                <a16:creationId xmlns:a16="http://schemas.microsoft.com/office/drawing/2014/main" id="{35D5465E-216B-5258-C2D1-9F326C635E1C}"/>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9" name="Rectangle 7">
            <a:extLst>
              <a:ext uri="{FF2B5EF4-FFF2-40B4-BE49-F238E27FC236}">
                <a16:creationId xmlns:a16="http://schemas.microsoft.com/office/drawing/2014/main" id="{60054817-EFE2-66E7-76AC-BF54BC346A2A}"/>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0" name="Rectangle 56">
            <a:extLst>
              <a:ext uri="{FF2B5EF4-FFF2-40B4-BE49-F238E27FC236}">
                <a16:creationId xmlns:a16="http://schemas.microsoft.com/office/drawing/2014/main" id="{9595A573-3927-126E-BDF8-9505F71A4358}"/>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11">
            <a:extLst>
              <a:ext uri="{FF2B5EF4-FFF2-40B4-BE49-F238E27FC236}">
                <a16:creationId xmlns:a16="http://schemas.microsoft.com/office/drawing/2014/main" id="{703DDC60-D765-234D-734E-E3956CA616ED}"/>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12">
            <a:extLst>
              <a:ext uri="{FF2B5EF4-FFF2-40B4-BE49-F238E27FC236}">
                <a16:creationId xmlns:a16="http://schemas.microsoft.com/office/drawing/2014/main" id="{649E4FE7-45D2-5232-278F-D2CD1BDB228C}"/>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Date Placeholder 1">
            <a:extLst>
              <a:ext uri="{FF2B5EF4-FFF2-40B4-BE49-F238E27FC236}">
                <a16:creationId xmlns:a16="http://schemas.microsoft.com/office/drawing/2014/main" id="{11280889-54E7-B88C-DAD4-879A7824B31D}"/>
              </a:ext>
            </a:extLst>
          </p:cNvPr>
          <p:cNvSpPr txBox="1">
            <a:spLocks noGrp="1"/>
          </p:cNvSpPr>
          <p:nvPr>
            <p:ph type="dt" sz="half" idx="7"/>
          </p:nvPr>
        </p:nvSpPr>
        <p:spPr>
          <a:xfrm rot="5400013">
            <a:off x="-810067" y="5270601"/>
            <a:ext cx="2662732" cy="182880"/>
          </a:xfrm>
        </p:spPr>
        <p:txBody>
          <a:bodyPr/>
          <a:lstStyle>
            <a:lvl1pPr>
              <a:defRPr/>
            </a:lvl1pPr>
          </a:lstStyle>
          <a:p>
            <a:pPr lvl="0"/>
            <a:fld id="{E49150E1-3179-4080-950B-2EF905EC98AC}" type="datetime1">
              <a:rPr lang="en-US"/>
              <a:pPr lvl="0"/>
              <a:t>7/24/2022</a:t>
            </a:fld>
            <a:endParaRPr lang="en-US"/>
          </a:p>
        </p:txBody>
      </p:sp>
      <p:sp>
        <p:nvSpPr>
          <p:cNvPr id="5" name="Footer Placeholder 2">
            <a:extLst>
              <a:ext uri="{FF2B5EF4-FFF2-40B4-BE49-F238E27FC236}">
                <a16:creationId xmlns:a16="http://schemas.microsoft.com/office/drawing/2014/main" id="{568A5F67-E25B-94DC-D9AF-2958B65DF1F3}"/>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6" name="Slide Number Placeholder 3">
            <a:extLst>
              <a:ext uri="{FF2B5EF4-FFF2-40B4-BE49-F238E27FC236}">
                <a16:creationId xmlns:a16="http://schemas.microsoft.com/office/drawing/2014/main" id="{65A5DD4F-4773-5722-C8AC-4E6F9ABC23A2}"/>
              </a:ext>
            </a:extLst>
          </p:cNvPr>
          <p:cNvSpPr txBox="1">
            <a:spLocks noGrp="1"/>
          </p:cNvSpPr>
          <p:nvPr>
            <p:ph type="sldNum" sz="quarter" idx="8"/>
          </p:nvPr>
        </p:nvSpPr>
        <p:spPr>
          <a:xfrm>
            <a:off x="158410" y="164592"/>
            <a:ext cx="636724" cy="322847"/>
          </a:xfrm>
        </p:spPr>
        <p:txBody>
          <a:bodyPr/>
          <a:lstStyle>
            <a:lvl1pPr>
              <a:defRPr/>
            </a:lvl1pPr>
          </a:lstStyle>
          <a:p>
            <a:pPr lvl="0"/>
            <a:fld id="{7287B961-3634-44F6-BF44-2991F68B6534}" type="slidenum">
              <a:t>‹#›</a:t>
            </a:fld>
            <a:endParaRPr lang="en-US"/>
          </a:p>
        </p:txBody>
      </p:sp>
    </p:spTree>
    <p:extLst>
      <p:ext uri="{BB962C8B-B14F-4D97-AF65-F5344CB8AC3E}">
        <p14:creationId xmlns:p14="http://schemas.microsoft.com/office/powerpoint/2010/main" val="1399261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7">
            <a:extLst>
              <a:ext uri="{FF2B5EF4-FFF2-40B4-BE49-F238E27FC236}">
                <a16:creationId xmlns:a16="http://schemas.microsoft.com/office/drawing/2014/main" id="{AF2AFCA6-2787-4159-E914-7AE376FC3406}"/>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2" name="Picture 14">
            <a:extLst>
              <a:ext uri="{FF2B5EF4-FFF2-40B4-BE49-F238E27FC236}">
                <a16:creationId xmlns:a16="http://schemas.microsoft.com/office/drawing/2014/main" id="{DA14B876-429A-F4A0-392C-AF18621954AE}"/>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3" name="Rectangle 7">
            <a:extLst>
              <a:ext uri="{FF2B5EF4-FFF2-40B4-BE49-F238E27FC236}">
                <a16:creationId xmlns:a16="http://schemas.microsoft.com/office/drawing/2014/main" id="{A822B42E-1848-1454-EFCA-636D0EBCE6C4}"/>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4" name="Rectangle 56">
            <a:extLst>
              <a:ext uri="{FF2B5EF4-FFF2-40B4-BE49-F238E27FC236}">
                <a16:creationId xmlns:a16="http://schemas.microsoft.com/office/drawing/2014/main" id="{5FA0A490-DB15-5B90-47B8-023A65959ECA}"/>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24">
            <a:extLst>
              <a:ext uri="{FF2B5EF4-FFF2-40B4-BE49-F238E27FC236}">
                <a16:creationId xmlns:a16="http://schemas.microsoft.com/office/drawing/2014/main" id="{97EF4EFB-E00F-E840-97D9-605A245EA89F}"/>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25">
            <a:extLst>
              <a:ext uri="{FF2B5EF4-FFF2-40B4-BE49-F238E27FC236}">
                <a16:creationId xmlns:a16="http://schemas.microsoft.com/office/drawing/2014/main" id="{E71EA86C-4577-364C-33AD-D013E27C2CCB}"/>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TextBox 9">
            <a:extLst>
              <a:ext uri="{FF2B5EF4-FFF2-40B4-BE49-F238E27FC236}">
                <a16:creationId xmlns:a16="http://schemas.microsoft.com/office/drawing/2014/main" id="{F5772529-C89D-9E9F-DFAA-D5283987184A}"/>
              </a:ext>
            </a:extLst>
          </p:cNvPr>
          <p:cNvSpPr txBox="1"/>
          <p:nvPr/>
        </p:nvSpPr>
        <p:spPr>
          <a:xfrm>
            <a:off x="1554150" y="1127546"/>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46DA89EE-7EC0-5F29-E7F7-248797FF995B}"/>
              </a:ext>
            </a:extLst>
          </p:cNvPr>
          <p:cNvSpPr txBox="1">
            <a:spLocks noGrp="1"/>
          </p:cNvSpPr>
          <p:nvPr>
            <p:ph type="title"/>
          </p:nvPr>
        </p:nvSpPr>
        <p:spPr>
          <a:xfrm>
            <a:off x="1970321" y="1282455"/>
            <a:ext cx="2664360" cy="1903241"/>
          </a:xfrm>
        </p:spPr>
        <p:txBody>
          <a:bodyPr anchor="b"/>
          <a:lstStyle>
            <a:lvl1pPr algn="l">
              <a:defRPr sz="2400"/>
            </a:lvl1pPr>
          </a:lstStyle>
          <a:p>
            <a:pPr lvl="0"/>
            <a:r>
              <a:rPr lang="en-US"/>
              <a:t>Click to edit Master title style</a:t>
            </a:r>
          </a:p>
        </p:txBody>
      </p:sp>
      <p:sp>
        <p:nvSpPr>
          <p:cNvPr id="6" name="Content Placeholder 2">
            <a:extLst>
              <a:ext uri="{FF2B5EF4-FFF2-40B4-BE49-F238E27FC236}">
                <a16:creationId xmlns:a16="http://schemas.microsoft.com/office/drawing/2014/main" id="{8DFF99B2-9AD9-6BDD-8EC2-924F71008901}"/>
              </a:ext>
            </a:extLst>
          </p:cNvPr>
          <p:cNvSpPr txBox="1">
            <a:spLocks noGrp="1"/>
          </p:cNvSpPr>
          <p:nvPr>
            <p:ph idx="1"/>
          </p:nvPr>
        </p:nvSpPr>
        <p:spPr>
          <a:xfrm>
            <a:off x="5120155" y="805815"/>
            <a:ext cx="5446276" cy="5244129"/>
          </a:xfrm>
        </p:spPr>
        <p:txBody>
          <a:bodyPr anchor="ct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3">
            <a:extLst>
              <a:ext uri="{FF2B5EF4-FFF2-40B4-BE49-F238E27FC236}">
                <a16:creationId xmlns:a16="http://schemas.microsoft.com/office/drawing/2014/main" id="{7A8C248A-5032-EC4E-A8BD-8234EAFEFBFA}"/>
              </a:ext>
            </a:extLst>
          </p:cNvPr>
          <p:cNvSpPr txBox="1">
            <a:spLocks noGrp="1"/>
          </p:cNvSpPr>
          <p:nvPr>
            <p:ph type="body" idx="2"/>
          </p:nvPr>
        </p:nvSpPr>
        <p:spPr>
          <a:xfrm>
            <a:off x="1970321" y="3186153"/>
            <a:ext cx="2664360" cy="2386401"/>
          </a:xfrm>
        </p:spPr>
        <p:txBody>
          <a:bodyPr/>
          <a:lstStyle>
            <a:lvl1pPr marL="0" indent="0">
              <a:buNone/>
              <a:defRPr sz="1600"/>
            </a:lvl1pPr>
          </a:lstStyle>
          <a:p>
            <a:pPr lvl="0"/>
            <a:r>
              <a:rPr lang="en-US"/>
              <a:t>Edit Master text styles</a:t>
            </a:r>
          </a:p>
        </p:txBody>
      </p:sp>
      <p:sp>
        <p:nvSpPr>
          <p:cNvPr id="8" name="Date Placeholder 4">
            <a:extLst>
              <a:ext uri="{FF2B5EF4-FFF2-40B4-BE49-F238E27FC236}">
                <a16:creationId xmlns:a16="http://schemas.microsoft.com/office/drawing/2014/main" id="{9EF7AAE3-2D13-75DF-6B3D-88AB83F62F3D}"/>
              </a:ext>
            </a:extLst>
          </p:cNvPr>
          <p:cNvSpPr txBox="1">
            <a:spLocks noGrp="1"/>
          </p:cNvSpPr>
          <p:nvPr>
            <p:ph type="dt" sz="half" idx="7"/>
          </p:nvPr>
        </p:nvSpPr>
        <p:spPr>
          <a:xfrm rot="5400013">
            <a:off x="-810067" y="5270601"/>
            <a:ext cx="2662732" cy="182880"/>
          </a:xfrm>
        </p:spPr>
        <p:txBody>
          <a:bodyPr/>
          <a:lstStyle>
            <a:lvl1pPr>
              <a:defRPr/>
            </a:lvl1pPr>
          </a:lstStyle>
          <a:p>
            <a:pPr lvl="0"/>
            <a:fld id="{1FCF9AD2-21F4-46E4-88DA-2DE646A70E88}" type="datetime1">
              <a:rPr lang="en-US"/>
              <a:pPr lvl="0"/>
              <a:t>7/24/2022</a:t>
            </a:fld>
            <a:endParaRPr lang="en-US"/>
          </a:p>
        </p:txBody>
      </p:sp>
      <p:sp>
        <p:nvSpPr>
          <p:cNvPr id="9" name="Footer Placeholder 5">
            <a:extLst>
              <a:ext uri="{FF2B5EF4-FFF2-40B4-BE49-F238E27FC236}">
                <a16:creationId xmlns:a16="http://schemas.microsoft.com/office/drawing/2014/main" id="{BB2229FF-C2FB-295D-F889-91545ABF6301}"/>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10" name="Slide Number Placeholder 6">
            <a:extLst>
              <a:ext uri="{FF2B5EF4-FFF2-40B4-BE49-F238E27FC236}">
                <a16:creationId xmlns:a16="http://schemas.microsoft.com/office/drawing/2014/main" id="{2D6F9476-2F61-3233-8A3C-D939077D1A85}"/>
              </a:ext>
            </a:extLst>
          </p:cNvPr>
          <p:cNvSpPr txBox="1">
            <a:spLocks noGrp="1"/>
          </p:cNvSpPr>
          <p:nvPr>
            <p:ph type="sldNum" sz="quarter" idx="8"/>
          </p:nvPr>
        </p:nvSpPr>
        <p:spPr>
          <a:xfrm>
            <a:off x="158410" y="164592"/>
            <a:ext cx="636724" cy="322847"/>
          </a:xfrm>
        </p:spPr>
        <p:txBody>
          <a:bodyPr/>
          <a:lstStyle>
            <a:lvl1pPr>
              <a:defRPr/>
            </a:lvl1pPr>
          </a:lstStyle>
          <a:p>
            <a:pPr lvl="0"/>
            <a:fld id="{2D0E7AE0-337D-4D6D-9A8A-734A1F2C8693}" type="slidenum">
              <a:t>‹#›</a:t>
            </a:fld>
            <a:endParaRPr lang="en-US"/>
          </a:p>
        </p:txBody>
      </p:sp>
    </p:spTree>
    <p:extLst>
      <p:ext uri="{BB962C8B-B14F-4D97-AF65-F5344CB8AC3E}">
        <p14:creationId xmlns:p14="http://schemas.microsoft.com/office/powerpoint/2010/main" val="2531441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7">
            <a:extLst>
              <a:ext uri="{FF2B5EF4-FFF2-40B4-BE49-F238E27FC236}">
                <a16:creationId xmlns:a16="http://schemas.microsoft.com/office/drawing/2014/main" id="{88AA3CA4-6493-16EA-A0DD-8FC9FBD49B7E}"/>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2" name="Picture 14">
            <a:extLst>
              <a:ext uri="{FF2B5EF4-FFF2-40B4-BE49-F238E27FC236}">
                <a16:creationId xmlns:a16="http://schemas.microsoft.com/office/drawing/2014/main" id="{986278DB-0A71-39CF-7FAF-4B804F68C1D9}"/>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3" name="Rectangle 7">
            <a:extLst>
              <a:ext uri="{FF2B5EF4-FFF2-40B4-BE49-F238E27FC236}">
                <a16:creationId xmlns:a16="http://schemas.microsoft.com/office/drawing/2014/main" id="{3A53FF80-09EB-3EDA-2B0B-E487C4B643D6}"/>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4" name="Rectangle 56">
            <a:extLst>
              <a:ext uri="{FF2B5EF4-FFF2-40B4-BE49-F238E27FC236}">
                <a16:creationId xmlns:a16="http://schemas.microsoft.com/office/drawing/2014/main" id="{05DC6221-69BE-5F35-9B1F-9623AD1C43E4}"/>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18">
            <a:extLst>
              <a:ext uri="{FF2B5EF4-FFF2-40B4-BE49-F238E27FC236}">
                <a16:creationId xmlns:a16="http://schemas.microsoft.com/office/drawing/2014/main" id="{532D4075-7967-BABF-1C24-287B96AE46B8}"/>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19">
            <a:extLst>
              <a:ext uri="{FF2B5EF4-FFF2-40B4-BE49-F238E27FC236}">
                <a16:creationId xmlns:a16="http://schemas.microsoft.com/office/drawing/2014/main" id="{A36BE6FC-8CBA-111F-53C1-E626B67C230A}"/>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Picture Placeholder 2">
            <a:extLst>
              <a:ext uri="{FF2B5EF4-FFF2-40B4-BE49-F238E27FC236}">
                <a16:creationId xmlns:a16="http://schemas.microsoft.com/office/drawing/2014/main" id="{C0423F28-7D46-D963-11AE-158EE08BA6B3}"/>
              </a:ext>
            </a:extLst>
          </p:cNvPr>
          <p:cNvSpPr txBox="1">
            <a:spLocks noGrp="1"/>
          </p:cNvSpPr>
          <p:nvPr>
            <p:ph type="pic" idx="1"/>
          </p:nvPr>
        </p:nvSpPr>
        <p:spPr>
          <a:xfrm>
            <a:off x="6747064" y="3227"/>
            <a:ext cx="4629735" cy="6858000"/>
          </a:xfrm>
          <a:solidFill>
            <a:srgbClr val="FFFFFF">
              <a:alpha val="10000"/>
            </a:srgbClr>
          </a:solidFill>
        </p:spPr>
        <p:txBody>
          <a:bodyPr anchorCtr="1"/>
          <a:lstStyle>
            <a:lvl1pPr marL="0" indent="0" algn="ctr">
              <a:buNone/>
              <a:defRPr sz="2800"/>
            </a:lvl1pPr>
          </a:lstStyle>
          <a:p>
            <a:pPr lvl="0"/>
            <a:endParaRPr lang="en-US"/>
          </a:p>
        </p:txBody>
      </p:sp>
      <p:sp>
        <p:nvSpPr>
          <p:cNvPr id="5" name="TextBox 9">
            <a:extLst>
              <a:ext uri="{FF2B5EF4-FFF2-40B4-BE49-F238E27FC236}">
                <a16:creationId xmlns:a16="http://schemas.microsoft.com/office/drawing/2014/main" id="{1FCE9CD3-31C9-63EB-FA60-0F3EF3D09DC0}"/>
              </a:ext>
            </a:extLst>
          </p:cNvPr>
          <p:cNvSpPr txBox="1"/>
          <p:nvPr/>
        </p:nvSpPr>
        <p:spPr>
          <a:xfrm>
            <a:off x="1554690" y="1127546"/>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6" name="Title 1">
            <a:extLst>
              <a:ext uri="{FF2B5EF4-FFF2-40B4-BE49-F238E27FC236}">
                <a16:creationId xmlns:a16="http://schemas.microsoft.com/office/drawing/2014/main" id="{578DAC7F-23B2-C615-A9E5-4E301B971E19}"/>
              </a:ext>
            </a:extLst>
          </p:cNvPr>
          <p:cNvSpPr txBox="1">
            <a:spLocks noGrp="1"/>
          </p:cNvSpPr>
          <p:nvPr>
            <p:ph type="title"/>
          </p:nvPr>
        </p:nvSpPr>
        <p:spPr>
          <a:xfrm>
            <a:off x="1971245" y="1282455"/>
            <a:ext cx="3970983" cy="1900470"/>
          </a:xfrm>
        </p:spPr>
        <p:txBody>
          <a:bodyPr anchor="b"/>
          <a:lstStyle>
            <a:lvl1pPr algn="l">
              <a:defRPr sz="3200"/>
            </a:lvl1pPr>
          </a:lstStyle>
          <a:p>
            <a:pPr lvl="0"/>
            <a:r>
              <a:rPr lang="en-US"/>
              <a:t>Click to edit Master title style</a:t>
            </a:r>
          </a:p>
        </p:txBody>
      </p:sp>
      <p:sp>
        <p:nvSpPr>
          <p:cNvPr id="7" name="Text Placeholder 3">
            <a:extLst>
              <a:ext uri="{FF2B5EF4-FFF2-40B4-BE49-F238E27FC236}">
                <a16:creationId xmlns:a16="http://schemas.microsoft.com/office/drawing/2014/main" id="{049409D4-8050-B9FA-626E-1B11DA74DCC9}"/>
              </a:ext>
            </a:extLst>
          </p:cNvPr>
          <p:cNvSpPr txBox="1">
            <a:spLocks noGrp="1"/>
          </p:cNvSpPr>
          <p:nvPr>
            <p:ph type="body" idx="2"/>
          </p:nvPr>
        </p:nvSpPr>
        <p:spPr>
          <a:xfrm>
            <a:off x="1970321" y="3182925"/>
            <a:ext cx="3971870" cy="2386391"/>
          </a:xfrm>
        </p:spPr>
        <p:txBody>
          <a:bodyPr/>
          <a:lstStyle>
            <a:lvl1pPr marL="0" indent="0">
              <a:buNone/>
              <a:defRPr/>
            </a:lvl1pPr>
          </a:lstStyle>
          <a:p>
            <a:pPr lvl="0"/>
            <a:r>
              <a:rPr lang="en-US"/>
              <a:t>Edit Master text styles</a:t>
            </a:r>
          </a:p>
        </p:txBody>
      </p:sp>
      <p:sp>
        <p:nvSpPr>
          <p:cNvPr id="8" name="Date Placeholder 4">
            <a:extLst>
              <a:ext uri="{FF2B5EF4-FFF2-40B4-BE49-F238E27FC236}">
                <a16:creationId xmlns:a16="http://schemas.microsoft.com/office/drawing/2014/main" id="{FAA16F4E-88E4-3256-DB8A-E34BEF6EC9B7}"/>
              </a:ext>
            </a:extLst>
          </p:cNvPr>
          <p:cNvSpPr txBox="1">
            <a:spLocks noGrp="1"/>
          </p:cNvSpPr>
          <p:nvPr>
            <p:ph type="dt" sz="half" idx="7"/>
          </p:nvPr>
        </p:nvSpPr>
        <p:spPr>
          <a:xfrm rot="5400013">
            <a:off x="-810067" y="5270601"/>
            <a:ext cx="2662732" cy="182880"/>
          </a:xfrm>
        </p:spPr>
        <p:txBody>
          <a:bodyPr/>
          <a:lstStyle>
            <a:lvl1pPr>
              <a:defRPr/>
            </a:lvl1pPr>
          </a:lstStyle>
          <a:p>
            <a:pPr lvl="0"/>
            <a:fld id="{DE95D57C-F300-4A55-AB63-BBCF9CF8E4B0}" type="datetime1">
              <a:rPr lang="en-US"/>
              <a:pPr lvl="0"/>
              <a:t>7/24/2022</a:t>
            </a:fld>
            <a:endParaRPr lang="en-US"/>
          </a:p>
        </p:txBody>
      </p:sp>
      <p:sp>
        <p:nvSpPr>
          <p:cNvPr id="9" name="Footer Placeholder 5">
            <a:extLst>
              <a:ext uri="{FF2B5EF4-FFF2-40B4-BE49-F238E27FC236}">
                <a16:creationId xmlns:a16="http://schemas.microsoft.com/office/drawing/2014/main" id="{2F4915FF-4955-67FE-2BA8-1889A93959BB}"/>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10" name="Slide Number Placeholder 6">
            <a:extLst>
              <a:ext uri="{FF2B5EF4-FFF2-40B4-BE49-F238E27FC236}">
                <a16:creationId xmlns:a16="http://schemas.microsoft.com/office/drawing/2014/main" id="{B8FA9857-5EB0-D929-80F0-93BEEEF91E18}"/>
              </a:ext>
            </a:extLst>
          </p:cNvPr>
          <p:cNvSpPr txBox="1">
            <a:spLocks noGrp="1"/>
          </p:cNvSpPr>
          <p:nvPr>
            <p:ph type="sldNum" sz="quarter" idx="8"/>
          </p:nvPr>
        </p:nvSpPr>
        <p:spPr>
          <a:xfrm>
            <a:off x="158410" y="164592"/>
            <a:ext cx="636724" cy="322847"/>
          </a:xfrm>
        </p:spPr>
        <p:txBody>
          <a:bodyPr/>
          <a:lstStyle>
            <a:lvl1pPr>
              <a:defRPr/>
            </a:lvl1pPr>
          </a:lstStyle>
          <a:p>
            <a:pPr lvl="0"/>
            <a:fld id="{6E518785-94BF-4774-8166-D534B8777C0F}" type="slidenum">
              <a:t>‹#›</a:t>
            </a:fld>
            <a:endParaRPr lang="en-US"/>
          </a:p>
        </p:txBody>
      </p:sp>
    </p:spTree>
    <p:extLst>
      <p:ext uri="{BB962C8B-B14F-4D97-AF65-F5344CB8AC3E}">
        <p14:creationId xmlns:p14="http://schemas.microsoft.com/office/powerpoint/2010/main" val="1390271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10" name="Picture 17">
            <a:extLst>
              <a:ext uri="{FF2B5EF4-FFF2-40B4-BE49-F238E27FC236}">
                <a16:creationId xmlns:a16="http://schemas.microsoft.com/office/drawing/2014/main" id="{EFFD364C-67BF-9C23-5178-C03EA85ECAC5}"/>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1" name="Picture 14">
            <a:extLst>
              <a:ext uri="{FF2B5EF4-FFF2-40B4-BE49-F238E27FC236}">
                <a16:creationId xmlns:a16="http://schemas.microsoft.com/office/drawing/2014/main" id="{A1BAA589-655C-266B-87B0-56361F9882BD}"/>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2" name="Rectangle 7">
            <a:extLst>
              <a:ext uri="{FF2B5EF4-FFF2-40B4-BE49-F238E27FC236}">
                <a16:creationId xmlns:a16="http://schemas.microsoft.com/office/drawing/2014/main" id="{5436BFCA-2F99-60F4-C401-961B91EE286A}"/>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3" name="Rectangle 56">
            <a:extLst>
              <a:ext uri="{FF2B5EF4-FFF2-40B4-BE49-F238E27FC236}">
                <a16:creationId xmlns:a16="http://schemas.microsoft.com/office/drawing/2014/main" id="{25E39D7C-FEB0-136E-AC5B-7A642F943805}"/>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13">
            <a:extLst>
              <a:ext uri="{FF2B5EF4-FFF2-40B4-BE49-F238E27FC236}">
                <a16:creationId xmlns:a16="http://schemas.microsoft.com/office/drawing/2014/main" id="{86D9B15E-29E8-5A5C-B3B0-0C58B874C3B4}"/>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14">
            <a:extLst>
              <a:ext uri="{FF2B5EF4-FFF2-40B4-BE49-F238E27FC236}">
                <a16:creationId xmlns:a16="http://schemas.microsoft.com/office/drawing/2014/main" id="{9081FAFA-397F-70DC-E6A9-B001A65B4689}"/>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TextBox 8">
            <a:extLst>
              <a:ext uri="{FF2B5EF4-FFF2-40B4-BE49-F238E27FC236}">
                <a16:creationId xmlns:a16="http://schemas.microsoft.com/office/drawing/2014/main" id="{CD923E31-EB83-6229-76BF-C428A561CCAC}"/>
              </a:ext>
            </a:extLst>
          </p:cNvPr>
          <p:cNvSpPr txBox="1"/>
          <p:nvPr/>
        </p:nvSpPr>
        <p:spPr>
          <a:xfrm>
            <a:off x="2194239"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EFB8C991-F88C-ABBD-E947-82EA7E31C349}"/>
              </a:ext>
            </a:extLst>
          </p:cNvPr>
          <p:cNvSpPr txBox="1">
            <a:spLocks noGrp="1"/>
          </p:cNvSpPr>
          <p:nvPr>
            <p:ph type="title"/>
          </p:nvPr>
        </p:nvSpPr>
        <p:spPr>
          <a:xfrm>
            <a:off x="2611809" y="808055"/>
            <a:ext cx="7954091" cy="1077227"/>
          </a:xfrm>
        </p:spPr>
        <p:txBody>
          <a:bodyPr/>
          <a:lstStyle>
            <a:lvl1pPr>
              <a:defRPr/>
            </a:lvl1pPr>
          </a:lstStyle>
          <a:p>
            <a:pPr lvl="0"/>
            <a:r>
              <a:rPr lang="en-US"/>
              <a:t>Click to edit Master title style</a:t>
            </a:r>
          </a:p>
        </p:txBody>
      </p:sp>
      <p:sp>
        <p:nvSpPr>
          <p:cNvPr id="6" name="Vertical Text Placeholder 2">
            <a:extLst>
              <a:ext uri="{FF2B5EF4-FFF2-40B4-BE49-F238E27FC236}">
                <a16:creationId xmlns:a16="http://schemas.microsoft.com/office/drawing/2014/main" id="{1FB56786-25B6-8C72-4405-BCDF0219C3D0}"/>
              </a:ext>
            </a:extLst>
          </p:cNvPr>
          <p:cNvSpPr txBox="1">
            <a:spLocks noGrp="1"/>
          </p:cNvSpPr>
          <p:nvPr>
            <p:ph type="body" orient="vert" idx="1"/>
          </p:nvPr>
        </p:nvSpPr>
        <p:spPr>
          <a:xfrm>
            <a:off x="2773594" y="2052114"/>
            <a:ext cx="7796540" cy="3997829"/>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09841183-3127-D774-3480-0533B4280152}"/>
              </a:ext>
            </a:extLst>
          </p:cNvPr>
          <p:cNvSpPr txBox="1">
            <a:spLocks noGrp="1"/>
          </p:cNvSpPr>
          <p:nvPr>
            <p:ph type="dt" sz="half" idx="7"/>
          </p:nvPr>
        </p:nvSpPr>
        <p:spPr>
          <a:xfrm rot="5400013">
            <a:off x="-810067" y="5270601"/>
            <a:ext cx="2662732" cy="182880"/>
          </a:xfrm>
        </p:spPr>
        <p:txBody>
          <a:bodyPr/>
          <a:lstStyle>
            <a:lvl1pPr>
              <a:defRPr/>
            </a:lvl1pPr>
          </a:lstStyle>
          <a:p>
            <a:pPr lvl="0"/>
            <a:fld id="{59229CA8-0435-4C07-8A70-091220BA3FC5}" type="datetime1">
              <a:rPr lang="en-US"/>
              <a:pPr lvl="0"/>
              <a:t>7/24/2022</a:t>
            </a:fld>
            <a:endParaRPr lang="en-US"/>
          </a:p>
        </p:txBody>
      </p:sp>
      <p:sp>
        <p:nvSpPr>
          <p:cNvPr id="8" name="Footer Placeholder 4">
            <a:extLst>
              <a:ext uri="{FF2B5EF4-FFF2-40B4-BE49-F238E27FC236}">
                <a16:creationId xmlns:a16="http://schemas.microsoft.com/office/drawing/2014/main" id="{5E9988C2-C049-186A-30EC-815B057F71A6}"/>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9" name="Slide Number Placeholder 5">
            <a:extLst>
              <a:ext uri="{FF2B5EF4-FFF2-40B4-BE49-F238E27FC236}">
                <a16:creationId xmlns:a16="http://schemas.microsoft.com/office/drawing/2014/main" id="{121DF00D-BB24-7532-C0D6-D0315C0ACD3C}"/>
              </a:ext>
            </a:extLst>
          </p:cNvPr>
          <p:cNvSpPr txBox="1">
            <a:spLocks noGrp="1"/>
          </p:cNvSpPr>
          <p:nvPr>
            <p:ph type="sldNum" sz="quarter" idx="8"/>
          </p:nvPr>
        </p:nvSpPr>
        <p:spPr>
          <a:xfrm>
            <a:off x="158410" y="164592"/>
            <a:ext cx="636724" cy="322847"/>
          </a:xfrm>
        </p:spPr>
        <p:txBody>
          <a:bodyPr/>
          <a:lstStyle>
            <a:lvl1pPr>
              <a:defRPr/>
            </a:lvl1pPr>
          </a:lstStyle>
          <a:p>
            <a:pPr lvl="0"/>
            <a:fld id="{B6994F27-E010-4CB7-B999-155EBE98FF99}" type="slidenum">
              <a:t>‹#›</a:t>
            </a:fld>
            <a:endParaRPr lang="en-US"/>
          </a:p>
        </p:txBody>
      </p:sp>
    </p:spTree>
    <p:extLst>
      <p:ext uri="{BB962C8B-B14F-4D97-AF65-F5344CB8AC3E}">
        <p14:creationId xmlns:p14="http://schemas.microsoft.com/office/powerpoint/2010/main" val="4194188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17">
            <a:extLst>
              <a:ext uri="{FF2B5EF4-FFF2-40B4-BE49-F238E27FC236}">
                <a16:creationId xmlns:a16="http://schemas.microsoft.com/office/drawing/2014/main" id="{4181E459-FE22-DF7E-9D93-4F314290EA7B}"/>
              </a:ext>
            </a:extLst>
          </p:cNvPr>
          <p:cNvPicPr>
            <a:picLocks noChangeAspect="1"/>
          </p:cNvPicPr>
          <p:nvPr/>
        </p:nvPicPr>
        <p:blipFill>
          <a:blip r:embed="rId2"/>
          <a:stretch>
            <a:fillRect/>
          </a:stretch>
        </p:blipFill>
        <p:spPr>
          <a:xfrm>
            <a:off x="2831796" y="2105204"/>
            <a:ext cx="9360200" cy="4752795"/>
          </a:xfrm>
          <a:prstGeom prst="rect">
            <a:avLst/>
          </a:prstGeom>
          <a:noFill/>
          <a:ln cap="flat">
            <a:noFill/>
          </a:ln>
        </p:spPr>
      </p:pic>
      <p:pic>
        <p:nvPicPr>
          <p:cNvPr id="11" name="Picture 14">
            <a:extLst>
              <a:ext uri="{FF2B5EF4-FFF2-40B4-BE49-F238E27FC236}">
                <a16:creationId xmlns:a16="http://schemas.microsoft.com/office/drawing/2014/main" id="{2A2B7710-2786-094F-B4E1-B5C3F89F8807}"/>
              </a:ext>
            </a:extLst>
          </p:cNvPr>
          <p:cNvPicPr>
            <a:picLocks noChangeAspect="1"/>
          </p:cNvPicPr>
          <p:nvPr/>
        </p:nvPicPr>
        <p:blipFill>
          <a:blip r:embed="rId3"/>
          <a:stretch>
            <a:fillRect/>
          </a:stretch>
        </p:blipFill>
        <p:spPr>
          <a:xfrm>
            <a:off x="0" y="0"/>
            <a:ext cx="12189866" cy="6858000"/>
          </a:xfrm>
          <a:prstGeom prst="rect">
            <a:avLst/>
          </a:prstGeom>
          <a:noFill/>
          <a:ln cap="flat">
            <a:noFill/>
          </a:ln>
        </p:spPr>
      </p:pic>
      <p:sp>
        <p:nvSpPr>
          <p:cNvPr id="12" name="Rectangle 7">
            <a:extLst>
              <a:ext uri="{FF2B5EF4-FFF2-40B4-BE49-F238E27FC236}">
                <a16:creationId xmlns:a16="http://schemas.microsoft.com/office/drawing/2014/main" id="{6A044EC8-0735-1452-DB9E-C040B10D23FA}"/>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13" name="Rectangle 56">
            <a:extLst>
              <a:ext uri="{FF2B5EF4-FFF2-40B4-BE49-F238E27FC236}">
                <a16:creationId xmlns:a16="http://schemas.microsoft.com/office/drawing/2014/main" id="{F7FCA4CD-B494-0696-1918-ECBB63335A36}"/>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
        <p:nvSpPr>
          <p:cNvPr id="2" name="Rectangle 14">
            <a:extLst>
              <a:ext uri="{FF2B5EF4-FFF2-40B4-BE49-F238E27FC236}">
                <a16:creationId xmlns:a16="http://schemas.microsoft.com/office/drawing/2014/main" id="{9C92D570-C23B-20A5-053B-8C734440679D}"/>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US"/>
          </a:p>
        </p:txBody>
      </p:sp>
      <p:sp>
        <p:nvSpPr>
          <p:cNvPr id="3" name="Rectangle 15">
            <a:extLst>
              <a:ext uri="{FF2B5EF4-FFF2-40B4-BE49-F238E27FC236}">
                <a16:creationId xmlns:a16="http://schemas.microsoft.com/office/drawing/2014/main" id="{1686AD38-851D-95CE-D8F1-05AEB80593AC}"/>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US"/>
          </a:p>
        </p:txBody>
      </p:sp>
      <p:sp>
        <p:nvSpPr>
          <p:cNvPr id="4" name="TextBox 8">
            <a:extLst>
              <a:ext uri="{FF2B5EF4-FFF2-40B4-BE49-F238E27FC236}">
                <a16:creationId xmlns:a16="http://schemas.microsoft.com/office/drawing/2014/main" id="{4D0F0834-84CD-B091-DF50-4833C001F91A}"/>
              </a:ext>
            </a:extLst>
          </p:cNvPr>
          <p:cNvSpPr txBox="1"/>
          <p:nvPr/>
        </p:nvSpPr>
        <p:spPr>
          <a:xfrm rot="5400013">
            <a:off x="10337137" y="416062"/>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Vertical Title 1">
            <a:extLst>
              <a:ext uri="{FF2B5EF4-FFF2-40B4-BE49-F238E27FC236}">
                <a16:creationId xmlns:a16="http://schemas.microsoft.com/office/drawing/2014/main" id="{59AE6C22-BC7F-9E04-6899-F94A8194B20C}"/>
              </a:ext>
            </a:extLst>
          </p:cNvPr>
          <p:cNvSpPr txBox="1">
            <a:spLocks noGrp="1"/>
          </p:cNvSpPr>
          <p:nvPr>
            <p:ph type="title" orient="vert"/>
          </p:nvPr>
        </p:nvSpPr>
        <p:spPr>
          <a:xfrm>
            <a:off x="9239381" y="805815"/>
            <a:ext cx="1326520" cy="5244129"/>
          </a:xfrm>
        </p:spPr>
        <p:txBody>
          <a:bodyPr vert="eaVert"/>
          <a:lstStyle>
            <a:lvl1pPr algn="l">
              <a:defRPr/>
            </a:lvl1pPr>
          </a:lstStyle>
          <a:p>
            <a:pPr lvl="0"/>
            <a:r>
              <a:rPr lang="en-US"/>
              <a:t>Click to edit Master title style</a:t>
            </a:r>
          </a:p>
        </p:txBody>
      </p:sp>
      <p:sp>
        <p:nvSpPr>
          <p:cNvPr id="6" name="Vertical Text Placeholder 2">
            <a:extLst>
              <a:ext uri="{FF2B5EF4-FFF2-40B4-BE49-F238E27FC236}">
                <a16:creationId xmlns:a16="http://schemas.microsoft.com/office/drawing/2014/main" id="{D57F0811-01FA-7308-5CCC-47C3E0BE671A}"/>
              </a:ext>
            </a:extLst>
          </p:cNvPr>
          <p:cNvSpPr txBox="1">
            <a:spLocks noGrp="1"/>
          </p:cNvSpPr>
          <p:nvPr>
            <p:ph type="body" orient="vert" idx="1"/>
          </p:nvPr>
        </p:nvSpPr>
        <p:spPr>
          <a:xfrm>
            <a:off x="2608746" y="970407"/>
            <a:ext cx="6466901" cy="5079537"/>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6283C924-7CEA-971B-6FBE-B7B855827897}"/>
              </a:ext>
            </a:extLst>
          </p:cNvPr>
          <p:cNvSpPr txBox="1">
            <a:spLocks noGrp="1"/>
          </p:cNvSpPr>
          <p:nvPr>
            <p:ph type="dt" sz="half" idx="7"/>
          </p:nvPr>
        </p:nvSpPr>
        <p:spPr>
          <a:xfrm rot="5400013">
            <a:off x="-810067" y="5270601"/>
            <a:ext cx="2662732" cy="182880"/>
          </a:xfrm>
        </p:spPr>
        <p:txBody>
          <a:bodyPr/>
          <a:lstStyle>
            <a:lvl1pPr>
              <a:defRPr/>
            </a:lvl1pPr>
          </a:lstStyle>
          <a:p>
            <a:pPr lvl="0"/>
            <a:fld id="{3186BA69-FB8D-41F3-9807-04D0E247109D}" type="datetime1">
              <a:rPr lang="en-US"/>
              <a:pPr lvl="0"/>
              <a:t>7/24/2022</a:t>
            </a:fld>
            <a:endParaRPr lang="en-US"/>
          </a:p>
        </p:txBody>
      </p:sp>
      <p:sp>
        <p:nvSpPr>
          <p:cNvPr id="8" name="Footer Placeholder 4">
            <a:extLst>
              <a:ext uri="{FF2B5EF4-FFF2-40B4-BE49-F238E27FC236}">
                <a16:creationId xmlns:a16="http://schemas.microsoft.com/office/drawing/2014/main" id="{6CEB58A2-A454-29AD-BC1D-19191A0FFFE6}"/>
              </a:ext>
            </a:extLst>
          </p:cNvPr>
          <p:cNvSpPr txBox="1">
            <a:spLocks noGrp="1"/>
          </p:cNvSpPr>
          <p:nvPr>
            <p:ph type="ftr" sz="quarter" idx="9"/>
          </p:nvPr>
        </p:nvSpPr>
        <p:spPr>
          <a:xfrm rot="5400013">
            <a:off x="-2237140" y="3661143"/>
            <a:ext cx="5885352" cy="179176"/>
          </a:xfrm>
        </p:spPr>
        <p:txBody>
          <a:bodyPr/>
          <a:lstStyle>
            <a:lvl1pPr>
              <a:defRPr/>
            </a:lvl1pPr>
          </a:lstStyle>
          <a:p>
            <a:pPr lvl="0"/>
            <a:r>
              <a:rPr lang="en-US"/>
              <a:t>             </a:t>
            </a:r>
          </a:p>
        </p:txBody>
      </p:sp>
      <p:sp>
        <p:nvSpPr>
          <p:cNvPr id="9" name="Slide Number Placeholder 5">
            <a:extLst>
              <a:ext uri="{FF2B5EF4-FFF2-40B4-BE49-F238E27FC236}">
                <a16:creationId xmlns:a16="http://schemas.microsoft.com/office/drawing/2014/main" id="{38BBD4B0-E677-FF6F-9B08-C118D9FE6BDA}"/>
              </a:ext>
            </a:extLst>
          </p:cNvPr>
          <p:cNvSpPr txBox="1">
            <a:spLocks noGrp="1"/>
          </p:cNvSpPr>
          <p:nvPr>
            <p:ph type="sldNum" sz="quarter" idx="8"/>
          </p:nvPr>
        </p:nvSpPr>
        <p:spPr>
          <a:xfrm>
            <a:off x="158410" y="164592"/>
            <a:ext cx="636724" cy="322847"/>
          </a:xfrm>
        </p:spPr>
        <p:txBody>
          <a:bodyPr/>
          <a:lstStyle>
            <a:lvl1pPr>
              <a:defRPr/>
            </a:lvl1pPr>
          </a:lstStyle>
          <a:p>
            <a:pPr lvl="0"/>
            <a:fld id="{25E95A04-E061-47FC-B13E-3059963799B7}" type="slidenum">
              <a:t>‹#›</a:t>
            </a:fld>
            <a:endParaRPr lang="en-US"/>
          </a:p>
        </p:txBody>
      </p:sp>
    </p:spTree>
    <p:extLst>
      <p:ext uri="{BB962C8B-B14F-4D97-AF65-F5344CB8AC3E}">
        <p14:creationId xmlns:p14="http://schemas.microsoft.com/office/powerpoint/2010/main" val="1273895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pic>
        <p:nvPicPr>
          <p:cNvPr id="2" name="Picture 17">
            <a:extLst>
              <a:ext uri="{FF2B5EF4-FFF2-40B4-BE49-F238E27FC236}">
                <a16:creationId xmlns:a16="http://schemas.microsoft.com/office/drawing/2014/main" id="{9F913400-6CDE-BC8D-6184-7BF6B404F573}"/>
              </a:ext>
            </a:extLst>
          </p:cNvPr>
          <p:cNvPicPr>
            <a:picLocks noChangeAspect="1"/>
          </p:cNvPicPr>
          <p:nvPr/>
        </p:nvPicPr>
        <p:blipFill>
          <a:blip r:embed="rId14"/>
          <a:stretch>
            <a:fillRect/>
          </a:stretch>
        </p:blipFill>
        <p:spPr>
          <a:xfrm>
            <a:off x="2831796" y="2105204"/>
            <a:ext cx="9360200" cy="4752795"/>
          </a:xfrm>
          <a:prstGeom prst="rect">
            <a:avLst/>
          </a:prstGeom>
          <a:noFill/>
          <a:ln cap="flat">
            <a:noFill/>
          </a:ln>
        </p:spPr>
      </p:pic>
      <p:pic>
        <p:nvPicPr>
          <p:cNvPr id="3" name="Picture 14">
            <a:extLst>
              <a:ext uri="{FF2B5EF4-FFF2-40B4-BE49-F238E27FC236}">
                <a16:creationId xmlns:a16="http://schemas.microsoft.com/office/drawing/2014/main" id="{B6937C1A-E5B8-4769-C8FA-B83E419A345F}"/>
              </a:ext>
            </a:extLst>
          </p:cNvPr>
          <p:cNvPicPr>
            <a:picLocks noChangeAspect="1"/>
          </p:cNvPicPr>
          <p:nvPr/>
        </p:nvPicPr>
        <p:blipFill>
          <a:blip r:embed="rId15"/>
          <a:stretch>
            <a:fillRect/>
          </a:stretch>
        </p:blipFill>
        <p:spPr>
          <a:xfrm>
            <a:off x="0" y="0"/>
            <a:ext cx="12189866" cy="6858000"/>
          </a:xfrm>
          <a:prstGeom prst="rect">
            <a:avLst/>
          </a:prstGeom>
          <a:noFill/>
          <a:ln cap="flat">
            <a:noFill/>
          </a:ln>
        </p:spPr>
      </p:pic>
      <p:sp>
        <p:nvSpPr>
          <p:cNvPr id="4" name="Rectangle 7">
            <a:extLst>
              <a:ext uri="{FF2B5EF4-FFF2-40B4-BE49-F238E27FC236}">
                <a16:creationId xmlns:a16="http://schemas.microsoft.com/office/drawing/2014/main" id="{97A682A8-5975-6497-008A-BCFB3D84B855}"/>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US"/>
          </a:p>
        </p:txBody>
      </p:sp>
      <p:sp>
        <p:nvSpPr>
          <p:cNvPr id="5" name="Title Placeholder 1">
            <a:extLst>
              <a:ext uri="{FF2B5EF4-FFF2-40B4-BE49-F238E27FC236}">
                <a16:creationId xmlns:a16="http://schemas.microsoft.com/office/drawing/2014/main" id="{6F176F0A-D689-BC3C-5EB3-DC7FFC47634F}"/>
              </a:ext>
            </a:extLst>
          </p:cNvPr>
          <p:cNvSpPr txBox="1">
            <a:spLocks noGrp="1"/>
          </p:cNvSpPr>
          <p:nvPr>
            <p:ph type="title"/>
          </p:nvPr>
        </p:nvSpPr>
        <p:spPr>
          <a:xfrm>
            <a:off x="2611809" y="808055"/>
            <a:ext cx="7958334" cy="107722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6" name="Text Placeholder 2">
            <a:extLst>
              <a:ext uri="{FF2B5EF4-FFF2-40B4-BE49-F238E27FC236}">
                <a16:creationId xmlns:a16="http://schemas.microsoft.com/office/drawing/2014/main" id="{EF840A0F-BEE4-C8CB-857F-FF1E40067285}"/>
              </a:ext>
            </a:extLst>
          </p:cNvPr>
          <p:cNvSpPr txBox="1">
            <a:spLocks noGrp="1"/>
          </p:cNvSpPr>
          <p:nvPr>
            <p:ph type="body" idx="1"/>
          </p:nvPr>
        </p:nvSpPr>
        <p:spPr>
          <a:xfrm>
            <a:off x="2773594" y="2052114"/>
            <a:ext cx="7796540" cy="3997829"/>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7" name="Date Placeholder 3">
            <a:extLst>
              <a:ext uri="{FF2B5EF4-FFF2-40B4-BE49-F238E27FC236}">
                <a16:creationId xmlns:a16="http://schemas.microsoft.com/office/drawing/2014/main" id="{FBE60C39-599D-E8F1-39CA-C7701A7E05FF}"/>
              </a:ext>
            </a:extLst>
          </p:cNvPr>
          <p:cNvSpPr txBox="1">
            <a:spLocks noGrp="1"/>
          </p:cNvSpPr>
          <p:nvPr>
            <p:ph type="dt" sz="half" idx="2"/>
          </p:nvPr>
        </p:nvSpPr>
        <p:spPr>
          <a:xfrm rot="5400013">
            <a:off x="-810067" y="5270601"/>
            <a:ext cx="2662732" cy="182880"/>
          </a:xfrm>
          <a:prstGeom prst="rect">
            <a:avLst/>
          </a:prstGeom>
          <a:noFill/>
          <a:ln>
            <a:noFill/>
          </a:ln>
        </p:spPr>
        <p:txBody>
          <a:bodyPr vert="horz" wrap="square" lIns="91440" tIns="18288"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FFFFFF"/>
                </a:solidFill>
                <a:uFillTx/>
                <a:latin typeface="Arial"/>
              </a:defRPr>
            </a:lvl1pPr>
          </a:lstStyle>
          <a:p>
            <a:pPr lvl="0"/>
            <a:fld id="{18974D04-EFBB-4273-924D-6225675633D0}" type="datetime1">
              <a:rPr lang="en-US"/>
              <a:pPr lvl="0"/>
              <a:t>7/24/2022</a:t>
            </a:fld>
            <a:endParaRPr lang="en-US"/>
          </a:p>
        </p:txBody>
      </p:sp>
      <p:sp>
        <p:nvSpPr>
          <p:cNvPr id="8" name="Footer Placeholder 4">
            <a:extLst>
              <a:ext uri="{FF2B5EF4-FFF2-40B4-BE49-F238E27FC236}">
                <a16:creationId xmlns:a16="http://schemas.microsoft.com/office/drawing/2014/main" id="{95A07C48-E43D-B608-ADB8-30D3CE27E6B4}"/>
              </a:ext>
            </a:extLst>
          </p:cNvPr>
          <p:cNvSpPr txBox="1">
            <a:spLocks noGrp="1"/>
          </p:cNvSpPr>
          <p:nvPr>
            <p:ph type="ftr" sz="quarter" idx="3"/>
          </p:nvPr>
        </p:nvSpPr>
        <p:spPr>
          <a:xfrm rot="5400013">
            <a:off x="-2237140" y="3661143"/>
            <a:ext cx="5885352" cy="179176"/>
          </a:xfrm>
          <a:prstGeom prst="rect">
            <a:avLst/>
          </a:prstGeom>
          <a:noFill/>
          <a:ln>
            <a:noFill/>
          </a:ln>
        </p:spPr>
        <p:txBody>
          <a:bodyPr vert="horz" wrap="square" lIns="91440" tIns="45720" rIns="91440" bIns="18288"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FFFFFF"/>
                </a:solidFill>
                <a:uFillTx/>
                <a:latin typeface="Arial"/>
              </a:defRPr>
            </a:lvl1pPr>
          </a:lstStyle>
          <a:p>
            <a:pPr lvl="0"/>
            <a:r>
              <a:rPr lang="en-US"/>
              <a:t>             </a:t>
            </a:r>
          </a:p>
        </p:txBody>
      </p:sp>
      <p:sp>
        <p:nvSpPr>
          <p:cNvPr id="9" name="Slide Number Placeholder 5">
            <a:extLst>
              <a:ext uri="{FF2B5EF4-FFF2-40B4-BE49-F238E27FC236}">
                <a16:creationId xmlns:a16="http://schemas.microsoft.com/office/drawing/2014/main" id="{D7AFC741-C88E-03D0-61B4-3D65B38198D6}"/>
              </a:ext>
            </a:extLst>
          </p:cNvPr>
          <p:cNvSpPr txBox="1">
            <a:spLocks noGrp="1"/>
          </p:cNvSpPr>
          <p:nvPr>
            <p:ph type="sldNum" sz="quarter" idx="4"/>
          </p:nvPr>
        </p:nvSpPr>
        <p:spPr>
          <a:xfrm>
            <a:off x="158410" y="164592"/>
            <a:ext cx="636724" cy="322847"/>
          </a:xfrm>
          <a:prstGeom prst="rect">
            <a:avLst/>
          </a:prstGeom>
          <a:noFill/>
          <a:ln>
            <a:noFill/>
          </a:ln>
        </p:spPr>
        <p:txBody>
          <a:bodyPr vert="horz" wrap="square" lIns="91440" tIns="45720" rIns="4572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800" b="0" i="0" u="none" strike="noStrike" kern="1200" cap="none" spc="0" baseline="0">
                <a:solidFill>
                  <a:srgbClr val="FFFFFF"/>
                </a:solidFill>
                <a:uFillTx/>
                <a:latin typeface="Arial"/>
              </a:defRPr>
            </a:lvl1pPr>
          </a:lstStyle>
          <a:p>
            <a:pPr lvl="0"/>
            <a:fld id="{84FE861F-A64E-459A-A19A-1CE54985FECA}" type="slidenum">
              <a:t>‹#›</a:t>
            </a:fld>
            <a:endParaRPr lang="en-US"/>
          </a:p>
        </p:txBody>
      </p:sp>
      <p:sp>
        <p:nvSpPr>
          <p:cNvPr id="10" name="Rectangle 56">
            <a:extLst>
              <a:ext uri="{FF2B5EF4-FFF2-40B4-BE49-F238E27FC236}">
                <a16:creationId xmlns:a16="http://schemas.microsoft.com/office/drawing/2014/main" id="{73C3D554-342D-C774-64CA-EF14051C4CF2}"/>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r" defTabSz="914400" rtl="0" fontAlgn="auto" hangingPunct="1">
        <a:lnSpc>
          <a:spcPct val="90000"/>
        </a:lnSpc>
        <a:spcBef>
          <a:spcPts val="0"/>
        </a:spcBef>
        <a:spcAft>
          <a:spcPts val="0"/>
        </a:spcAft>
        <a:buNone/>
        <a:tabLst/>
        <a:defRPr lang="en-US" sz="3400" b="0" i="0" u="none" strike="noStrike" kern="1200" cap="none" spc="0" baseline="0">
          <a:solidFill>
            <a:srgbClr val="FFFFFF"/>
          </a:solidFill>
          <a:uFillTx/>
          <a:latin typeface="Arial"/>
        </a:defRPr>
      </a:lvl1pPr>
    </p:titleStyle>
    <p:bodyStyle>
      <a:lvl1pPr marL="344491" marR="0" lvl="0" indent="-344491" algn="l" defTabSz="914400" rtl="0" fontAlgn="auto" hangingPunct="1">
        <a:lnSpc>
          <a:spcPct val="120000"/>
        </a:lnSpc>
        <a:spcBef>
          <a:spcPts val="1000"/>
        </a:spcBef>
        <a:spcAft>
          <a:spcPts val="600"/>
        </a:spcAft>
        <a:buClr>
          <a:srgbClr val="8EC0C1"/>
        </a:buClr>
        <a:buSzPct val="90000"/>
        <a:buFont typeface="Wingdings" pitchFamily="2"/>
        <a:buChar char="§"/>
        <a:tabLst/>
        <a:defRPr lang="en-US" sz="2000" b="0" i="0" u="none" strike="noStrike" kern="1200" cap="none" spc="0" baseline="0">
          <a:solidFill>
            <a:srgbClr val="FFFFFF"/>
          </a:solidFill>
          <a:uFillTx/>
          <a:latin typeface="Arial"/>
        </a:defRPr>
      </a:lvl1pPr>
      <a:lvl2pPr marL="795335" marR="0" lvl="1" indent="-338135" algn="l" defTabSz="914400" rtl="0" fontAlgn="auto" hangingPunct="1">
        <a:lnSpc>
          <a:spcPct val="120000"/>
        </a:lnSpc>
        <a:spcBef>
          <a:spcPts val="500"/>
        </a:spcBef>
        <a:spcAft>
          <a:spcPts val="600"/>
        </a:spcAft>
        <a:buClr>
          <a:srgbClr val="8EC0C1"/>
        </a:buClr>
        <a:buSzPct val="90000"/>
        <a:buFont typeface="Wingdings" pitchFamily="2"/>
        <a:buChar char="§"/>
        <a:tabLst/>
        <a:defRPr lang="en-US" sz="1800" b="0" i="0" u="none" strike="noStrike" kern="1200" cap="none" spc="0" baseline="0">
          <a:solidFill>
            <a:srgbClr val="FFFFFF"/>
          </a:solidFill>
          <a:uFillTx/>
          <a:latin typeface="Arial"/>
        </a:defRPr>
      </a:lvl2pPr>
      <a:lvl3pPr marL="1258891" marR="0" lvl="2" indent="-344491" algn="l" defTabSz="914400" rtl="0" fontAlgn="auto" hangingPunct="1">
        <a:lnSpc>
          <a:spcPct val="120000"/>
        </a:lnSpc>
        <a:spcBef>
          <a:spcPts val="500"/>
        </a:spcBef>
        <a:spcAft>
          <a:spcPts val="600"/>
        </a:spcAft>
        <a:buClr>
          <a:srgbClr val="8EC0C1"/>
        </a:buClr>
        <a:buSzPct val="90000"/>
        <a:buFont typeface="Wingdings" pitchFamily="2"/>
        <a:buChar char="§"/>
        <a:tabLst/>
        <a:defRPr lang="en-US" sz="1600" b="0" i="0" u="none" strike="noStrike" kern="1200" cap="none" spc="0" baseline="0">
          <a:solidFill>
            <a:srgbClr val="FFFFFF"/>
          </a:solidFill>
          <a:uFillTx/>
          <a:latin typeface="Arial"/>
        </a:defRPr>
      </a:lvl3pPr>
      <a:lvl4pPr marL="1709735" marR="0" lvl="3" indent="-338135" algn="l" defTabSz="914400" rtl="0" fontAlgn="auto" hangingPunct="1">
        <a:lnSpc>
          <a:spcPct val="120000"/>
        </a:lnSpc>
        <a:spcBef>
          <a:spcPts val="500"/>
        </a:spcBef>
        <a:spcAft>
          <a:spcPts val="600"/>
        </a:spcAft>
        <a:buClr>
          <a:srgbClr val="8EC0C1"/>
        </a:buClr>
        <a:buSzPct val="90000"/>
        <a:buFont typeface="Wingdings" pitchFamily="2"/>
        <a:buChar char="§"/>
        <a:tabLst/>
        <a:defRPr lang="en-US" sz="1400" b="0" i="0" u="none" strike="noStrike" kern="1200" cap="none" spc="0" baseline="0">
          <a:solidFill>
            <a:srgbClr val="FFFFFF"/>
          </a:solidFill>
          <a:uFillTx/>
          <a:latin typeface="Arial"/>
        </a:defRPr>
      </a:lvl4pPr>
      <a:lvl5pPr marL="2173291" marR="0" lvl="4" indent="-344491"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5pPr>
      <a:lvl6pPr marL="2642616" marR="0" lvl="5" indent="-338328"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6pPr>
      <a:lvl7pPr marL="3108960" marR="0" lvl="6" indent="-338328"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7pPr>
      <a:lvl8pPr marL="3575304" marR="0" lvl="7" indent="-338328"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8pPr>
      <a:lvl9pPr marL="4041648" marR="0" lvl="8" indent="-338328"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hasco.co.uk/blog/entry/3234/what-are-the-benefits-of-effective-communication-skills" TargetMode="External"/><Relationship Id="rId2" Type="http://schemas.openxmlformats.org/officeDocument/2006/relationships/hyperlink" Target="https://ecampusontario.pressbooks.pub/profcommsontario/chapter/communication-channel/" TargetMode="External"/><Relationship Id="rId1" Type="http://schemas.openxmlformats.org/officeDocument/2006/relationships/slideLayout" Target="../slideLayouts/slideLayout2.xml"/><Relationship Id="rId5" Type="http://schemas.openxmlformats.org/officeDocument/2006/relationships/hyperlink" Target="https://www.communicationtheory.org/shannon-and-weaver-model-of-communication/" TargetMode="External"/><Relationship Id="rId4" Type="http://schemas.openxmlformats.org/officeDocument/2006/relationships/hyperlink" Target="https://www.toppr.com/guides/business-correspondence-and-reporting/communication/barriers-in-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28289-310A-96E5-4320-1E27914CCAB4}"/>
              </a:ext>
            </a:extLst>
          </p:cNvPr>
          <p:cNvSpPr txBox="1">
            <a:spLocks noGrp="1"/>
          </p:cNvSpPr>
          <p:nvPr>
            <p:ph type="ctrTitle"/>
          </p:nvPr>
        </p:nvSpPr>
        <p:spPr>
          <a:xfrm>
            <a:off x="1159696" y="2091900"/>
            <a:ext cx="6035652" cy="2685501"/>
          </a:xfrm>
        </p:spPr>
        <p:txBody>
          <a:bodyPr>
            <a:normAutofit fontScale="90000"/>
          </a:bodyPr>
          <a:lstStyle/>
          <a:p>
            <a:pPr lvl="0"/>
            <a:r>
              <a:rPr lang="en-GB" sz="3600"/>
              <a:t>University of Wales Trinity Saint David </a:t>
            </a:r>
            <a:br>
              <a:rPr lang="en-GB" sz="3600"/>
            </a:br>
            <a:br>
              <a:rPr lang="en-GB" sz="5400"/>
            </a:br>
            <a:r>
              <a:rPr lang="en-GB" sz="5400"/>
              <a:t>  </a:t>
            </a:r>
            <a:r>
              <a:rPr lang="en-GB" sz="2500"/>
              <a:t>Prepared by Beatris Gelkova , Ashfaq Ahmed, Mohammed Samad and Monika Aujla</a:t>
            </a:r>
            <a:endParaRPr lang="en-GB" sz="2500">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C019C-7A33-63B9-F594-5731AF168C1A}"/>
              </a:ext>
            </a:extLst>
          </p:cNvPr>
          <p:cNvSpPr txBox="1">
            <a:spLocks noGrp="1"/>
          </p:cNvSpPr>
          <p:nvPr>
            <p:ph type="ctrTitle"/>
          </p:nvPr>
        </p:nvSpPr>
        <p:spPr>
          <a:xfrm>
            <a:off x="1619768" y="2135032"/>
            <a:ext cx="5963762" cy="3231837"/>
          </a:xfrm>
        </p:spPr>
        <p:txBody>
          <a:bodyPr>
            <a:noAutofit/>
          </a:bodyPr>
          <a:lstStyle/>
          <a:p>
            <a:pPr lvl="0" algn="l"/>
            <a:r>
              <a:rPr lang="en-GB" sz="2800">
                <a:cs typeface="Arial"/>
              </a:rPr>
              <a:t>In this group project we are going to talk about different types of barriers that can prevent effective communication, communications benefits, we are going to use theories relating to models of communications and what are the channels of communications at UWTSD </a:t>
            </a:r>
          </a:p>
        </p:txBody>
      </p:sp>
      <p:sp>
        <p:nvSpPr>
          <p:cNvPr id="3" name="Subtitle 2">
            <a:extLst>
              <a:ext uri="{FF2B5EF4-FFF2-40B4-BE49-F238E27FC236}">
                <a16:creationId xmlns:a16="http://schemas.microsoft.com/office/drawing/2014/main" id="{9C6BAC33-6608-C001-AB75-AA5A9C018CEA}"/>
              </a:ext>
            </a:extLst>
          </p:cNvPr>
          <p:cNvSpPr txBox="1">
            <a:spLocks noGrp="1"/>
          </p:cNvSpPr>
          <p:nvPr>
            <p:ph type="subTitle" idx="1"/>
          </p:nvPr>
        </p:nvSpPr>
        <p:spPr>
          <a:xfrm>
            <a:off x="-606402" y="500368"/>
            <a:ext cx="5357597" cy="1160209"/>
          </a:xfrm>
        </p:spPr>
        <p:txBody>
          <a:bodyPr/>
          <a:lstStyle/>
          <a:p>
            <a:pPr lvl="0"/>
            <a:r>
              <a:rPr lang="en-GB" sz="4000">
                <a:cs typeface="Arial"/>
              </a:rPr>
              <a:t>Introduction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D1C22-4A9F-CAB6-C403-079664EE9126}"/>
              </a:ext>
            </a:extLst>
          </p:cNvPr>
          <p:cNvSpPr txBox="1">
            <a:spLocks noGrp="1"/>
          </p:cNvSpPr>
          <p:nvPr>
            <p:ph type="title"/>
          </p:nvPr>
        </p:nvSpPr>
        <p:spPr>
          <a:xfrm>
            <a:off x="2611809" y="808055"/>
            <a:ext cx="7958334" cy="1077227"/>
          </a:xfrm>
        </p:spPr>
        <p:txBody>
          <a:bodyPr/>
          <a:lstStyle/>
          <a:p>
            <a:pPr lvl="0"/>
            <a:r>
              <a:rPr lang="en-GB">
                <a:cs typeface="Arial"/>
              </a:rPr>
              <a:t>Pictures of UWTSD </a:t>
            </a:r>
          </a:p>
        </p:txBody>
      </p:sp>
      <p:pic>
        <p:nvPicPr>
          <p:cNvPr id="3" name="Picture 4" descr="A picture containing logo&#10;&#10;Description automatically generated">
            <a:extLst>
              <a:ext uri="{FF2B5EF4-FFF2-40B4-BE49-F238E27FC236}">
                <a16:creationId xmlns:a16="http://schemas.microsoft.com/office/drawing/2014/main" id="{BC80621B-FBA6-A4F7-B2C5-30B3F4599ED4}"/>
              </a:ext>
            </a:extLst>
          </p:cNvPr>
          <p:cNvPicPr>
            <a:picLocks noGrp="1" noChangeAspect="1"/>
          </p:cNvPicPr>
          <p:nvPr>
            <p:ph idx="1"/>
          </p:nvPr>
        </p:nvPicPr>
        <p:blipFill>
          <a:blip r:embed="rId2"/>
          <a:stretch>
            <a:fillRect/>
          </a:stretch>
        </p:blipFill>
        <p:spPr>
          <a:xfrm>
            <a:off x="7389394" y="2115564"/>
            <a:ext cx="3108201" cy="2059375"/>
          </a:xfrm>
        </p:spPr>
      </p:pic>
      <p:pic>
        <p:nvPicPr>
          <p:cNvPr id="4" name="Picture 5" descr="Graphical user interface, website&#10;&#10;Description automatically generated">
            <a:extLst>
              <a:ext uri="{FF2B5EF4-FFF2-40B4-BE49-F238E27FC236}">
                <a16:creationId xmlns:a16="http://schemas.microsoft.com/office/drawing/2014/main" id="{23291DE7-35C6-A836-B386-2C048140713A}"/>
              </a:ext>
            </a:extLst>
          </p:cNvPr>
          <p:cNvPicPr>
            <a:picLocks noChangeAspect="1"/>
          </p:cNvPicPr>
          <p:nvPr/>
        </p:nvPicPr>
        <p:blipFill>
          <a:blip r:embed="rId3"/>
          <a:stretch>
            <a:fillRect/>
          </a:stretch>
        </p:blipFill>
        <p:spPr>
          <a:xfrm>
            <a:off x="1503867" y="2259829"/>
            <a:ext cx="5086706" cy="4077995"/>
          </a:xfrm>
          <a:prstGeom prst="rect">
            <a:avLst/>
          </a:prstGeom>
          <a:noFill/>
          <a:ln cap="flat">
            <a:noFill/>
          </a:ln>
        </p:spPr>
      </p:pic>
      <p:pic>
        <p:nvPicPr>
          <p:cNvPr id="5" name="Picture 6" descr="A picture containing building, outdoor&#10;&#10;Description automatically generated">
            <a:extLst>
              <a:ext uri="{FF2B5EF4-FFF2-40B4-BE49-F238E27FC236}">
                <a16:creationId xmlns:a16="http://schemas.microsoft.com/office/drawing/2014/main" id="{CF9415E6-CDAB-FD43-D5E5-4F5E3F270B2C}"/>
              </a:ext>
            </a:extLst>
          </p:cNvPr>
          <p:cNvPicPr>
            <a:picLocks noChangeAspect="1"/>
          </p:cNvPicPr>
          <p:nvPr/>
        </p:nvPicPr>
        <p:blipFill>
          <a:blip r:embed="rId4"/>
          <a:stretch>
            <a:fillRect/>
          </a:stretch>
        </p:blipFill>
        <p:spPr>
          <a:xfrm>
            <a:off x="7470474" y="4715460"/>
            <a:ext cx="2743200" cy="1826550"/>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A1FE7-A595-8652-8284-0C177524F91D}"/>
              </a:ext>
            </a:extLst>
          </p:cNvPr>
          <p:cNvSpPr txBox="1">
            <a:spLocks noGrp="1"/>
          </p:cNvSpPr>
          <p:nvPr>
            <p:ph type="title"/>
          </p:nvPr>
        </p:nvSpPr>
        <p:spPr>
          <a:xfrm>
            <a:off x="2611809" y="808055"/>
            <a:ext cx="7958334" cy="1077227"/>
          </a:xfrm>
        </p:spPr>
        <p:txBody>
          <a:bodyPr/>
          <a:lstStyle/>
          <a:p>
            <a:pPr lvl="0"/>
            <a:r>
              <a:rPr lang="en-GB"/>
              <a:t>Benefits of effective communication  </a:t>
            </a:r>
          </a:p>
        </p:txBody>
      </p:sp>
      <p:sp>
        <p:nvSpPr>
          <p:cNvPr id="3" name="Content Placeholder 2">
            <a:extLst>
              <a:ext uri="{FF2B5EF4-FFF2-40B4-BE49-F238E27FC236}">
                <a16:creationId xmlns:a16="http://schemas.microsoft.com/office/drawing/2014/main" id="{26A55478-0919-5576-B1D7-FEA641087544}"/>
              </a:ext>
            </a:extLst>
          </p:cNvPr>
          <p:cNvSpPr txBox="1">
            <a:spLocks noGrp="1"/>
          </p:cNvSpPr>
          <p:nvPr>
            <p:ph idx="1"/>
          </p:nvPr>
        </p:nvSpPr>
        <p:spPr>
          <a:xfrm>
            <a:off x="1206468" y="1807704"/>
            <a:ext cx="5611179" cy="3997829"/>
          </a:xfrm>
        </p:spPr>
        <p:txBody>
          <a:bodyPr/>
          <a:lstStyle/>
          <a:p>
            <a:pPr marL="344171" lvl="0" indent="-344171"/>
            <a:r>
              <a:rPr lang="en-GB">
                <a:cs typeface="Arial"/>
              </a:rPr>
              <a:t>Increased access to job opportunity</a:t>
            </a:r>
            <a:endParaRPr lang="en-US"/>
          </a:p>
          <a:p>
            <a:pPr marL="344171" lvl="0" indent="-344171"/>
            <a:r>
              <a:rPr lang="en-GB">
                <a:cs typeface="Arial"/>
              </a:rPr>
              <a:t>Preparations for a specialized career</a:t>
            </a:r>
          </a:p>
          <a:p>
            <a:pPr marL="344171" lvl="0" indent="-344171"/>
            <a:r>
              <a:rPr lang="en-GB">
                <a:cs typeface="Arial"/>
              </a:rPr>
              <a:t>Increased marketability </a:t>
            </a:r>
          </a:p>
          <a:p>
            <a:pPr marL="344171" lvl="0" indent="-344171"/>
            <a:r>
              <a:rPr lang="en-GB">
                <a:cs typeface="Arial"/>
              </a:rPr>
              <a:t>Personal growth and improved self-esteem </a:t>
            </a:r>
          </a:p>
          <a:p>
            <a:pPr marL="344171" lvl="0" indent="-344171"/>
            <a:r>
              <a:rPr lang="en-GB">
                <a:cs typeface="Arial"/>
              </a:rPr>
              <a:t>Networking opportunities</a:t>
            </a:r>
          </a:p>
        </p:txBody>
      </p:sp>
      <p:grpSp>
        <p:nvGrpSpPr>
          <p:cNvPr id="4" name="Diagram 4">
            <a:extLst>
              <a:ext uri="{FF2B5EF4-FFF2-40B4-BE49-F238E27FC236}">
                <a16:creationId xmlns:a16="http://schemas.microsoft.com/office/drawing/2014/main" id="{2E0272B9-5B10-4220-C2D3-0CC6A3A9D11E}"/>
              </a:ext>
            </a:extLst>
          </p:cNvPr>
          <p:cNvGrpSpPr/>
          <p:nvPr/>
        </p:nvGrpSpPr>
        <p:grpSpPr>
          <a:xfrm>
            <a:off x="6278883" y="2534725"/>
            <a:ext cx="4206240" cy="3657600"/>
            <a:chOff x="6278883" y="2534725"/>
            <a:chExt cx="4206240" cy="3657600"/>
          </a:xfrm>
        </p:grpSpPr>
        <p:sp>
          <p:nvSpPr>
            <p:cNvPr id="5" name="Freeform: Shape 4">
              <a:extLst>
                <a:ext uri="{FF2B5EF4-FFF2-40B4-BE49-F238E27FC236}">
                  <a16:creationId xmlns:a16="http://schemas.microsoft.com/office/drawing/2014/main" id="{B374046E-1EBF-E9F2-60CC-449E8A93420E}"/>
                </a:ext>
              </a:extLst>
            </p:cNvPr>
            <p:cNvSpPr/>
            <p:nvPr/>
          </p:nvSpPr>
          <p:spPr>
            <a:xfrm>
              <a:off x="6278883" y="2534725"/>
              <a:ext cx="3657600" cy="3657600"/>
            </a:xfrm>
            <a:custGeom>
              <a:avLst>
                <a:gd name="f8" fmla="val 50000"/>
              </a:avLst>
              <a:gdLst>
                <a:gd name="f1" fmla="val 10800000"/>
                <a:gd name="f2" fmla="val 5400000"/>
                <a:gd name="f3" fmla="val 180"/>
                <a:gd name="f4" fmla="val w"/>
                <a:gd name="f5" fmla="val h"/>
                <a:gd name="f6" fmla="val ss"/>
                <a:gd name="f7" fmla="val 0"/>
                <a:gd name="f8" fmla="val 5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A1D68B"/>
            </a:solidFill>
            <a:ln w="15873" cap="flat">
              <a:solidFill>
                <a:srgbClr val="FFFFFF"/>
              </a:solidFill>
              <a:prstDash val="solid"/>
            </a:ln>
          </p:spPr>
          <p:txBody>
            <a:bodyPr lIns="0" tIns="0" rIns="0" bIns="0"/>
            <a:lstStyle/>
            <a:p>
              <a:endParaRPr lang="en-US"/>
            </a:p>
          </p:txBody>
        </p:sp>
        <p:sp>
          <p:nvSpPr>
            <p:cNvPr id="6" name="Freeform: Shape 5">
              <a:extLst>
                <a:ext uri="{FF2B5EF4-FFF2-40B4-BE49-F238E27FC236}">
                  <a16:creationId xmlns:a16="http://schemas.microsoft.com/office/drawing/2014/main" id="{C71B96DD-A3F8-E663-194C-1BA8A7D14D9C}"/>
                </a:ext>
              </a:extLst>
            </p:cNvPr>
            <p:cNvSpPr/>
            <p:nvPr/>
          </p:nvSpPr>
          <p:spPr>
            <a:xfrm>
              <a:off x="8107683" y="2900842"/>
              <a:ext cx="2377440" cy="650083"/>
            </a:xfrm>
            <a:custGeom>
              <a:avLst/>
              <a:gdLst>
                <a:gd name="f0" fmla="val 10800000"/>
                <a:gd name="f1" fmla="val 5400000"/>
                <a:gd name="f2" fmla="val 180"/>
                <a:gd name="f3" fmla="val w"/>
                <a:gd name="f4" fmla="val h"/>
                <a:gd name="f5" fmla="val 0"/>
                <a:gd name="f6" fmla="val 2377439"/>
                <a:gd name="f7" fmla="val 650081"/>
                <a:gd name="f8" fmla="val 108349"/>
                <a:gd name="f9" fmla="val 48509"/>
                <a:gd name="f10" fmla="val 2269090"/>
                <a:gd name="f11" fmla="val 2328930"/>
                <a:gd name="f12" fmla="val 541732"/>
                <a:gd name="f13" fmla="val 601572"/>
                <a:gd name="f14" fmla="+- 0 0 -90"/>
                <a:gd name="f15" fmla="*/ f3 1 2377439"/>
                <a:gd name="f16" fmla="*/ f4 1 650081"/>
                <a:gd name="f17" fmla="val f5"/>
                <a:gd name="f18" fmla="val f6"/>
                <a:gd name="f19" fmla="val f7"/>
                <a:gd name="f20" fmla="*/ f14 f0 1"/>
                <a:gd name="f21" fmla="+- f19 0 f17"/>
                <a:gd name="f22" fmla="+- f18 0 f17"/>
                <a:gd name="f23" fmla="*/ f20 1 f2"/>
                <a:gd name="f24" fmla="*/ f22 1 2377439"/>
                <a:gd name="f25" fmla="*/ f21 1 650081"/>
                <a:gd name="f26" fmla="*/ 0 f22 1"/>
                <a:gd name="f27" fmla="*/ 108349 f21 1"/>
                <a:gd name="f28" fmla="*/ 108349 f22 1"/>
                <a:gd name="f29" fmla="*/ 0 f21 1"/>
                <a:gd name="f30" fmla="*/ 2269090 f22 1"/>
                <a:gd name="f31" fmla="*/ 2377439 f22 1"/>
                <a:gd name="f32" fmla="*/ 541732 f21 1"/>
                <a:gd name="f33" fmla="*/ 650081 f21 1"/>
                <a:gd name="f34" fmla="+- f23 0 f1"/>
                <a:gd name="f35" fmla="*/ f26 1 2377439"/>
                <a:gd name="f36" fmla="*/ f27 1 650081"/>
                <a:gd name="f37" fmla="*/ f28 1 2377439"/>
                <a:gd name="f38" fmla="*/ f29 1 650081"/>
                <a:gd name="f39" fmla="*/ f30 1 2377439"/>
                <a:gd name="f40" fmla="*/ f31 1 2377439"/>
                <a:gd name="f41" fmla="*/ f32 1 650081"/>
                <a:gd name="f42" fmla="*/ f33 1 65008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377439" h="65008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A1D68B"/>
              </a:solidFill>
              <a:prstDash val="solid"/>
            </a:ln>
          </p:spPr>
          <p:txBody>
            <a:bodyPr vert="horz" wrap="square" lIns="107935" tIns="107935" rIns="107935" bIns="10793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a:rPr>
                <a:t>Trust </a:t>
              </a:r>
            </a:p>
          </p:txBody>
        </p:sp>
        <p:sp>
          <p:nvSpPr>
            <p:cNvPr id="7" name="Freeform: Shape 6">
              <a:extLst>
                <a:ext uri="{FF2B5EF4-FFF2-40B4-BE49-F238E27FC236}">
                  <a16:creationId xmlns:a16="http://schemas.microsoft.com/office/drawing/2014/main" id="{6F6432FF-D669-686B-E3BB-B4D87828C064}"/>
                </a:ext>
              </a:extLst>
            </p:cNvPr>
            <p:cNvSpPr/>
            <p:nvPr/>
          </p:nvSpPr>
          <p:spPr>
            <a:xfrm>
              <a:off x="8107683" y="3632188"/>
              <a:ext cx="2377440" cy="650083"/>
            </a:xfrm>
            <a:custGeom>
              <a:avLst/>
              <a:gdLst>
                <a:gd name="f0" fmla="val 10800000"/>
                <a:gd name="f1" fmla="val 5400000"/>
                <a:gd name="f2" fmla="val 180"/>
                <a:gd name="f3" fmla="val w"/>
                <a:gd name="f4" fmla="val h"/>
                <a:gd name="f5" fmla="val 0"/>
                <a:gd name="f6" fmla="val 2377439"/>
                <a:gd name="f7" fmla="val 650081"/>
                <a:gd name="f8" fmla="val 108349"/>
                <a:gd name="f9" fmla="val 48509"/>
                <a:gd name="f10" fmla="val 2269090"/>
                <a:gd name="f11" fmla="val 2328930"/>
                <a:gd name="f12" fmla="val 541732"/>
                <a:gd name="f13" fmla="val 601572"/>
                <a:gd name="f14" fmla="+- 0 0 -90"/>
                <a:gd name="f15" fmla="*/ f3 1 2377439"/>
                <a:gd name="f16" fmla="*/ f4 1 650081"/>
                <a:gd name="f17" fmla="val f5"/>
                <a:gd name="f18" fmla="val f6"/>
                <a:gd name="f19" fmla="val f7"/>
                <a:gd name="f20" fmla="*/ f14 f0 1"/>
                <a:gd name="f21" fmla="+- f19 0 f17"/>
                <a:gd name="f22" fmla="+- f18 0 f17"/>
                <a:gd name="f23" fmla="*/ f20 1 f2"/>
                <a:gd name="f24" fmla="*/ f22 1 2377439"/>
                <a:gd name="f25" fmla="*/ f21 1 650081"/>
                <a:gd name="f26" fmla="*/ 0 f22 1"/>
                <a:gd name="f27" fmla="*/ 108349 f21 1"/>
                <a:gd name="f28" fmla="*/ 108349 f22 1"/>
                <a:gd name="f29" fmla="*/ 0 f21 1"/>
                <a:gd name="f30" fmla="*/ 2269090 f22 1"/>
                <a:gd name="f31" fmla="*/ 2377439 f22 1"/>
                <a:gd name="f32" fmla="*/ 541732 f21 1"/>
                <a:gd name="f33" fmla="*/ 650081 f21 1"/>
                <a:gd name="f34" fmla="+- f23 0 f1"/>
                <a:gd name="f35" fmla="*/ f26 1 2377439"/>
                <a:gd name="f36" fmla="*/ f27 1 650081"/>
                <a:gd name="f37" fmla="*/ f28 1 2377439"/>
                <a:gd name="f38" fmla="*/ f29 1 650081"/>
                <a:gd name="f39" fmla="*/ f30 1 2377439"/>
                <a:gd name="f40" fmla="*/ f31 1 2377439"/>
                <a:gd name="f41" fmla="*/ f32 1 650081"/>
                <a:gd name="f42" fmla="*/ f33 1 65008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377439" h="65008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A1D68B"/>
              </a:solidFill>
              <a:prstDash val="solid"/>
            </a:ln>
          </p:spPr>
          <p:txBody>
            <a:bodyPr vert="horz" wrap="square" lIns="107935" tIns="107935" rIns="107935" bIns="10793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a:rPr>
                <a:t>Team building </a:t>
              </a:r>
            </a:p>
          </p:txBody>
        </p:sp>
        <p:sp>
          <p:nvSpPr>
            <p:cNvPr id="8" name="Freeform: Shape 7">
              <a:extLst>
                <a:ext uri="{FF2B5EF4-FFF2-40B4-BE49-F238E27FC236}">
                  <a16:creationId xmlns:a16="http://schemas.microsoft.com/office/drawing/2014/main" id="{4937ABF4-6785-3D05-0BD8-0623F41A5D9B}"/>
                </a:ext>
              </a:extLst>
            </p:cNvPr>
            <p:cNvSpPr/>
            <p:nvPr/>
          </p:nvSpPr>
          <p:spPr>
            <a:xfrm>
              <a:off x="8107683" y="4363525"/>
              <a:ext cx="2377440" cy="650083"/>
            </a:xfrm>
            <a:custGeom>
              <a:avLst/>
              <a:gdLst>
                <a:gd name="f0" fmla="val 10800000"/>
                <a:gd name="f1" fmla="val 5400000"/>
                <a:gd name="f2" fmla="val 180"/>
                <a:gd name="f3" fmla="val w"/>
                <a:gd name="f4" fmla="val h"/>
                <a:gd name="f5" fmla="val 0"/>
                <a:gd name="f6" fmla="val 2377439"/>
                <a:gd name="f7" fmla="val 650081"/>
                <a:gd name="f8" fmla="val 108349"/>
                <a:gd name="f9" fmla="val 48509"/>
                <a:gd name="f10" fmla="val 2269090"/>
                <a:gd name="f11" fmla="val 2328930"/>
                <a:gd name="f12" fmla="val 541732"/>
                <a:gd name="f13" fmla="val 601572"/>
                <a:gd name="f14" fmla="+- 0 0 -90"/>
                <a:gd name="f15" fmla="*/ f3 1 2377439"/>
                <a:gd name="f16" fmla="*/ f4 1 650081"/>
                <a:gd name="f17" fmla="val f5"/>
                <a:gd name="f18" fmla="val f6"/>
                <a:gd name="f19" fmla="val f7"/>
                <a:gd name="f20" fmla="*/ f14 f0 1"/>
                <a:gd name="f21" fmla="+- f19 0 f17"/>
                <a:gd name="f22" fmla="+- f18 0 f17"/>
                <a:gd name="f23" fmla="*/ f20 1 f2"/>
                <a:gd name="f24" fmla="*/ f22 1 2377439"/>
                <a:gd name="f25" fmla="*/ f21 1 650081"/>
                <a:gd name="f26" fmla="*/ 0 f22 1"/>
                <a:gd name="f27" fmla="*/ 108349 f21 1"/>
                <a:gd name="f28" fmla="*/ 108349 f22 1"/>
                <a:gd name="f29" fmla="*/ 0 f21 1"/>
                <a:gd name="f30" fmla="*/ 2269090 f22 1"/>
                <a:gd name="f31" fmla="*/ 2377439 f22 1"/>
                <a:gd name="f32" fmla="*/ 541732 f21 1"/>
                <a:gd name="f33" fmla="*/ 650081 f21 1"/>
                <a:gd name="f34" fmla="+- f23 0 f1"/>
                <a:gd name="f35" fmla="*/ f26 1 2377439"/>
                <a:gd name="f36" fmla="*/ f27 1 650081"/>
                <a:gd name="f37" fmla="*/ f28 1 2377439"/>
                <a:gd name="f38" fmla="*/ f29 1 650081"/>
                <a:gd name="f39" fmla="*/ f30 1 2377439"/>
                <a:gd name="f40" fmla="*/ f31 1 2377439"/>
                <a:gd name="f41" fmla="*/ f32 1 650081"/>
                <a:gd name="f42" fmla="*/ f33 1 65008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377439" h="65008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A1D68B"/>
              </a:solidFill>
              <a:prstDash val="solid"/>
            </a:ln>
          </p:spPr>
          <p:txBody>
            <a:bodyPr vert="horz" wrap="square" lIns="107935" tIns="107935" rIns="107935" bIns="10793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a:rPr>
                <a:t>Better relationship </a:t>
              </a:r>
            </a:p>
          </p:txBody>
        </p:sp>
        <p:sp>
          <p:nvSpPr>
            <p:cNvPr id="9" name="Freeform: Shape 8">
              <a:extLst>
                <a:ext uri="{FF2B5EF4-FFF2-40B4-BE49-F238E27FC236}">
                  <a16:creationId xmlns:a16="http://schemas.microsoft.com/office/drawing/2014/main" id="{862CB7B9-C934-2321-D3C1-6E616B3BBE2D}"/>
                </a:ext>
              </a:extLst>
            </p:cNvPr>
            <p:cNvSpPr/>
            <p:nvPr/>
          </p:nvSpPr>
          <p:spPr>
            <a:xfrm>
              <a:off x="8107683" y="5094872"/>
              <a:ext cx="2377440" cy="650083"/>
            </a:xfrm>
            <a:custGeom>
              <a:avLst/>
              <a:gdLst>
                <a:gd name="f0" fmla="val 10800000"/>
                <a:gd name="f1" fmla="val 5400000"/>
                <a:gd name="f2" fmla="val 180"/>
                <a:gd name="f3" fmla="val w"/>
                <a:gd name="f4" fmla="val h"/>
                <a:gd name="f5" fmla="val 0"/>
                <a:gd name="f6" fmla="val 2377439"/>
                <a:gd name="f7" fmla="val 650081"/>
                <a:gd name="f8" fmla="val 108349"/>
                <a:gd name="f9" fmla="val 48509"/>
                <a:gd name="f10" fmla="val 2269090"/>
                <a:gd name="f11" fmla="val 2328930"/>
                <a:gd name="f12" fmla="val 541732"/>
                <a:gd name="f13" fmla="val 601572"/>
                <a:gd name="f14" fmla="+- 0 0 -90"/>
                <a:gd name="f15" fmla="*/ f3 1 2377439"/>
                <a:gd name="f16" fmla="*/ f4 1 650081"/>
                <a:gd name="f17" fmla="val f5"/>
                <a:gd name="f18" fmla="val f6"/>
                <a:gd name="f19" fmla="val f7"/>
                <a:gd name="f20" fmla="*/ f14 f0 1"/>
                <a:gd name="f21" fmla="+- f19 0 f17"/>
                <a:gd name="f22" fmla="+- f18 0 f17"/>
                <a:gd name="f23" fmla="*/ f20 1 f2"/>
                <a:gd name="f24" fmla="*/ f22 1 2377439"/>
                <a:gd name="f25" fmla="*/ f21 1 650081"/>
                <a:gd name="f26" fmla="*/ 0 f22 1"/>
                <a:gd name="f27" fmla="*/ 108349 f21 1"/>
                <a:gd name="f28" fmla="*/ 108349 f22 1"/>
                <a:gd name="f29" fmla="*/ 0 f21 1"/>
                <a:gd name="f30" fmla="*/ 2269090 f22 1"/>
                <a:gd name="f31" fmla="*/ 2377439 f22 1"/>
                <a:gd name="f32" fmla="*/ 541732 f21 1"/>
                <a:gd name="f33" fmla="*/ 650081 f21 1"/>
                <a:gd name="f34" fmla="+- f23 0 f1"/>
                <a:gd name="f35" fmla="*/ f26 1 2377439"/>
                <a:gd name="f36" fmla="*/ f27 1 650081"/>
                <a:gd name="f37" fmla="*/ f28 1 2377439"/>
                <a:gd name="f38" fmla="*/ f29 1 650081"/>
                <a:gd name="f39" fmla="*/ f30 1 2377439"/>
                <a:gd name="f40" fmla="*/ f31 1 2377439"/>
                <a:gd name="f41" fmla="*/ f32 1 650081"/>
                <a:gd name="f42" fmla="*/ f33 1 65008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377439" h="65008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A1D68B"/>
              </a:solidFill>
              <a:prstDash val="solid"/>
            </a:ln>
          </p:spPr>
          <p:txBody>
            <a:bodyPr vert="horz" wrap="square" lIns="107935" tIns="107935" rIns="107935" bIns="10793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a:rPr>
                <a:t>Problem solving </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7C06B-5EA7-9E4F-C21A-242B2DAAF25F}"/>
              </a:ext>
            </a:extLst>
          </p:cNvPr>
          <p:cNvSpPr txBox="1">
            <a:spLocks noGrp="1"/>
          </p:cNvSpPr>
          <p:nvPr>
            <p:ph type="title"/>
          </p:nvPr>
        </p:nvSpPr>
        <p:spPr>
          <a:xfrm>
            <a:off x="2611809" y="808055"/>
            <a:ext cx="7958334" cy="1077227"/>
          </a:xfrm>
        </p:spPr>
        <p:txBody>
          <a:bodyPr/>
          <a:lstStyle/>
          <a:p>
            <a:pPr lvl="0"/>
            <a:r>
              <a:rPr lang="en-GB">
                <a:cs typeface="Arial"/>
              </a:rPr>
              <a:t>Channels that can be used to improve communications </a:t>
            </a:r>
            <a:endParaRPr lang="en-GB"/>
          </a:p>
        </p:txBody>
      </p:sp>
      <p:sp>
        <p:nvSpPr>
          <p:cNvPr id="3" name="Content Placeholder 2">
            <a:extLst>
              <a:ext uri="{FF2B5EF4-FFF2-40B4-BE49-F238E27FC236}">
                <a16:creationId xmlns:a16="http://schemas.microsoft.com/office/drawing/2014/main" id="{1929D9B2-C0FE-6146-7517-3CBDC01E1C9D}"/>
              </a:ext>
            </a:extLst>
          </p:cNvPr>
          <p:cNvSpPr txBox="1">
            <a:spLocks noGrp="1"/>
          </p:cNvSpPr>
          <p:nvPr>
            <p:ph idx="1"/>
          </p:nvPr>
        </p:nvSpPr>
        <p:spPr>
          <a:xfrm>
            <a:off x="1378997" y="2052114"/>
            <a:ext cx="5352385" cy="3997829"/>
          </a:xfrm>
        </p:spPr>
        <p:txBody>
          <a:bodyPr/>
          <a:lstStyle/>
          <a:p>
            <a:pPr marL="344171" lvl="0" indent="-344171"/>
            <a:r>
              <a:rPr lang="en-GB">
                <a:cs typeface="Arial"/>
              </a:rPr>
              <a:t>Communication channels can be categorized into three principal channels, each of these channels have different strengths and weaknesses </a:t>
            </a:r>
          </a:p>
        </p:txBody>
      </p:sp>
      <p:grpSp>
        <p:nvGrpSpPr>
          <p:cNvPr id="4" name="Diagram 4">
            <a:extLst>
              <a:ext uri="{FF2B5EF4-FFF2-40B4-BE49-F238E27FC236}">
                <a16:creationId xmlns:a16="http://schemas.microsoft.com/office/drawing/2014/main" id="{98DF85B5-51C9-8A08-9A63-58605BAA8789}"/>
              </a:ext>
            </a:extLst>
          </p:cNvPr>
          <p:cNvGrpSpPr/>
          <p:nvPr/>
        </p:nvGrpSpPr>
        <p:grpSpPr>
          <a:xfrm>
            <a:off x="5061194" y="4014965"/>
            <a:ext cx="5505794" cy="1947956"/>
            <a:chOff x="5061194" y="4014965"/>
            <a:chExt cx="5505794" cy="1947956"/>
          </a:xfrm>
        </p:grpSpPr>
        <p:sp>
          <p:nvSpPr>
            <p:cNvPr id="5" name="Freeform: Shape 4">
              <a:extLst>
                <a:ext uri="{FF2B5EF4-FFF2-40B4-BE49-F238E27FC236}">
                  <a16:creationId xmlns:a16="http://schemas.microsoft.com/office/drawing/2014/main" id="{02DBA571-DACE-F99A-6D0C-79855B354420}"/>
                </a:ext>
              </a:extLst>
            </p:cNvPr>
            <p:cNvSpPr/>
            <p:nvPr/>
          </p:nvSpPr>
          <p:spPr>
            <a:xfrm>
              <a:off x="7814096" y="4819902"/>
              <a:ext cx="1947955" cy="338071"/>
            </a:xfrm>
            <a:custGeom>
              <a:avLst/>
              <a:gdLst>
                <a:gd name="f0" fmla="val w"/>
                <a:gd name="f1" fmla="val h"/>
                <a:gd name="f2" fmla="val 0"/>
                <a:gd name="f3" fmla="val 1947954"/>
                <a:gd name="f4" fmla="val 338074"/>
                <a:gd name="f5" fmla="val 169037"/>
                <a:gd name="f6" fmla="*/ f0 1 1947954"/>
                <a:gd name="f7" fmla="*/ f1 1 338074"/>
                <a:gd name="f8" fmla="val f2"/>
                <a:gd name="f9" fmla="val f3"/>
                <a:gd name="f10" fmla="val f4"/>
                <a:gd name="f11" fmla="+- f10 0 f8"/>
                <a:gd name="f12" fmla="+- f9 0 f8"/>
                <a:gd name="f13" fmla="*/ f12 1 1947954"/>
                <a:gd name="f14" fmla="*/ f11 1 338074"/>
                <a:gd name="f15" fmla="*/ 0 1 f13"/>
                <a:gd name="f16" fmla="*/ 1947954 1 f13"/>
                <a:gd name="f17" fmla="*/ 0 1 f14"/>
                <a:gd name="f18" fmla="*/ 338074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947954" h="338074">
                  <a:moveTo>
                    <a:pt x="f2" y="f2"/>
                  </a:moveTo>
                  <a:lnTo>
                    <a:pt x="f2" y="f5"/>
                  </a:lnTo>
                  <a:lnTo>
                    <a:pt x="f3" y="f5"/>
                  </a:lnTo>
                  <a:lnTo>
                    <a:pt x="f3" y="f4"/>
                  </a:lnTo>
                </a:path>
              </a:pathLst>
            </a:custGeom>
            <a:noFill/>
            <a:ln w="15873" cap="flat">
              <a:solidFill>
                <a:srgbClr val="7FAA6E"/>
              </a:solidFill>
              <a:prstDash val="solid"/>
            </a:ln>
          </p:spPr>
          <p:txBody>
            <a:bodyPr lIns="0" tIns="0" rIns="0" bIns="0"/>
            <a:lstStyle/>
            <a:p>
              <a:endParaRPr lang="en-US"/>
            </a:p>
          </p:txBody>
        </p:sp>
        <p:sp>
          <p:nvSpPr>
            <p:cNvPr id="6" name="Freeform: Shape 5">
              <a:extLst>
                <a:ext uri="{FF2B5EF4-FFF2-40B4-BE49-F238E27FC236}">
                  <a16:creationId xmlns:a16="http://schemas.microsoft.com/office/drawing/2014/main" id="{E0C3DDA6-4C43-40C9-73C1-9F6968261015}"/>
                </a:ext>
              </a:extLst>
            </p:cNvPr>
            <p:cNvSpPr/>
            <p:nvPr/>
          </p:nvSpPr>
          <p:spPr>
            <a:xfrm>
              <a:off x="7768376" y="4819902"/>
              <a:ext cx="91440" cy="338071"/>
            </a:xfrm>
            <a:custGeom>
              <a:avLst/>
              <a:gdLst>
                <a:gd name="f0" fmla="val w"/>
                <a:gd name="f1" fmla="val h"/>
                <a:gd name="f2" fmla="val 0"/>
                <a:gd name="f3" fmla="val 91440"/>
                <a:gd name="f4" fmla="val 338074"/>
                <a:gd name="f5" fmla="val 45720"/>
                <a:gd name="f6" fmla="*/ f0 1 91440"/>
                <a:gd name="f7" fmla="*/ f1 1 338074"/>
                <a:gd name="f8" fmla="val f2"/>
                <a:gd name="f9" fmla="val f3"/>
                <a:gd name="f10" fmla="val f4"/>
                <a:gd name="f11" fmla="+- f10 0 f8"/>
                <a:gd name="f12" fmla="+- f9 0 f8"/>
                <a:gd name="f13" fmla="*/ f12 1 91440"/>
                <a:gd name="f14" fmla="*/ f11 1 338074"/>
                <a:gd name="f15" fmla="*/ 0 1 f13"/>
                <a:gd name="f16" fmla="*/ 91440 1 f13"/>
                <a:gd name="f17" fmla="*/ 0 1 f14"/>
                <a:gd name="f18" fmla="*/ 338074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91440" h="338074">
                  <a:moveTo>
                    <a:pt x="f5" y="f2"/>
                  </a:moveTo>
                  <a:lnTo>
                    <a:pt x="f5" y="f4"/>
                  </a:lnTo>
                </a:path>
              </a:pathLst>
            </a:custGeom>
            <a:noFill/>
            <a:ln w="15873" cap="flat">
              <a:solidFill>
                <a:srgbClr val="7FAA6E"/>
              </a:solidFill>
              <a:prstDash val="solid"/>
            </a:ln>
          </p:spPr>
          <p:txBody>
            <a:bodyPr lIns="0" tIns="0" rIns="0" bIns="0"/>
            <a:lstStyle/>
            <a:p>
              <a:endParaRPr lang="en-US"/>
            </a:p>
          </p:txBody>
        </p:sp>
        <p:sp>
          <p:nvSpPr>
            <p:cNvPr id="7" name="Freeform: Shape 6">
              <a:extLst>
                <a:ext uri="{FF2B5EF4-FFF2-40B4-BE49-F238E27FC236}">
                  <a16:creationId xmlns:a16="http://schemas.microsoft.com/office/drawing/2014/main" id="{4312EDCB-9099-4E97-C4B1-3FB6790B0B4A}"/>
                </a:ext>
              </a:extLst>
            </p:cNvPr>
            <p:cNvSpPr/>
            <p:nvPr/>
          </p:nvSpPr>
          <p:spPr>
            <a:xfrm>
              <a:off x="5866141" y="4819902"/>
              <a:ext cx="1947955" cy="338071"/>
            </a:xfrm>
            <a:custGeom>
              <a:avLst/>
              <a:gdLst>
                <a:gd name="f0" fmla="val w"/>
                <a:gd name="f1" fmla="val h"/>
                <a:gd name="f2" fmla="val 0"/>
                <a:gd name="f3" fmla="val 1947954"/>
                <a:gd name="f4" fmla="val 338074"/>
                <a:gd name="f5" fmla="val 169037"/>
                <a:gd name="f6" fmla="*/ f0 1 1947954"/>
                <a:gd name="f7" fmla="*/ f1 1 338074"/>
                <a:gd name="f8" fmla="val f2"/>
                <a:gd name="f9" fmla="val f3"/>
                <a:gd name="f10" fmla="val f4"/>
                <a:gd name="f11" fmla="+- f10 0 f8"/>
                <a:gd name="f12" fmla="+- f9 0 f8"/>
                <a:gd name="f13" fmla="*/ f12 1 1947954"/>
                <a:gd name="f14" fmla="*/ f11 1 338074"/>
                <a:gd name="f15" fmla="*/ 0 1 f13"/>
                <a:gd name="f16" fmla="*/ 1947954 1 f13"/>
                <a:gd name="f17" fmla="*/ 0 1 f14"/>
                <a:gd name="f18" fmla="*/ 338074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947954" h="338074">
                  <a:moveTo>
                    <a:pt x="f3" y="f2"/>
                  </a:moveTo>
                  <a:lnTo>
                    <a:pt x="f3" y="f5"/>
                  </a:lnTo>
                  <a:lnTo>
                    <a:pt x="f2" y="f5"/>
                  </a:lnTo>
                  <a:lnTo>
                    <a:pt x="f2" y="f4"/>
                  </a:lnTo>
                </a:path>
              </a:pathLst>
            </a:custGeom>
            <a:noFill/>
            <a:ln w="15873" cap="flat">
              <a:solidFill>
                <a:srgbClr val="7FAA6E"/>
              </a:solidFill>
              <a:prstDash val="solid"/>
            </a:ln>
          </p:spPr>
          <p:txBody>
            <a:bodyPr lIns="0" tIns="0" rIns="0" bIns="0"/>
            <a:lstStyle/>
            <a:p>
              <a:endParaRPr lang="en-US"/>
            </a:p>
          </p:txBody>
        </p:sp>
        <p:sp>
          <p:nvSpPr>
            <p:cNvPr id="8" name="Freeform: Shape 7">
              <a:extLst>
                <a:ext uri="{FF2B5EF4-FFF2-40B4-BE49-F238E27FC236}">
                  <a16:creationId xmlns:a16="http://schemas.microsoft.com/office/drawing/2014/main" id="{B5C5C422-0ABC-7BFD-9644-7D6F06D3368D}"/>
                </a:ext>
              </a:extLst>
            </p:cNvPr>
            <p:cNvSpPr/>
            <p:nvPr/>
          </p:nvSpPr>
          <p:spPr>
            <a:xfrm>
              <a:off x="7009150" y="4014965"/>
              <a:ext cx="1609883" cy="804937"/>
            </a:xfrm>
            <a:custGeom>
              <a:avLst/>
              <a:gdLst>
                <a:gd name="f0" fmla="val 10800000"/>
                <a:gd name="f1" fmla="val 5400000"/>
                <a:gd name="f2" fmla="val 180"/>
                <a:gd name="f3" fmla="val w"/>
                <a:gd name="f4" fmla="val h"/>
                <a:gd name="f5" fmla="val 0"/>
                <a:gd name="f6" fmla="val 1609879"/>
                <a:gd name="f7" fmla="val 804939"/>
                <a:gd name="f8" fmla="+- 0 0 -90"/>
                <a:gd name="f9" fmla="*/ f3 1 1609879"/>
                <a:gd name="f10" fmla="*/ f4 1 804939"/>
                <a:gd name="f11" fmla="val f5"/>
                <a:gd name="f12" fmla="val f6"/>
                <a:gd name="f13" fmla="val f7"/>
                <a:gd name="f14" fmla="*/ f8 f0 1"/>
                <a:gd name="f15" fmla="+- f13 0 f11"/>
                <a:gd name="f16" fmla="+- f12 0 f11"/>
                <a:gd name="f17" fmla="*/ f14 1 f2"/>
                <a:gd name="f18" fmla="*/ f16 1 1609879"/>
                <a:gd name="f19" fmla="*/ f15 1 804939"/>
                <a:gd name="f20" fmla="*/ 0 f16 1"/>
                <a:gd name="f21" fmla="*/ 0 f15 1"/>
                <a:gd name="f22" fmla="*/ 1609879 f16 1"/>
                <a:gd name="f23" fmla="*/ 804939 f15 1"/>
                <a:gd name="f24" fmla="+- f17 0 f1"/>
                <a:gd name="f25" fmla="*/ f20 1 1609879"/>
                <a:gd name="f26" fmla="*/ f21 1 804939"/>
                <a:gd name="f27" fmla="*/ f22 1 1609879"/>
                <a:gd name="f28" fmla="*/ f23 1 8049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609879" h="804939">
                  <a:moveTo>
                    <a:pt x="f5" y="f5"/>
                  </a:moveTo>
                  <a:lnTo>
                    <a:pt x="f6" y="f5"/>
                  </a:lnTo>
                  <a:lnTo>
                    <a:pt x="f6" y="f7"/>
                  </a:lnTo>
                  <a:lnTo>
                    <a:pt x="f5" y="f7"/>
                  </a:lnTo>
                  <a:lnTo>
                    <a:pt x="f5" y="f5"/>
                  </a:lnTo>
                  <a:close/>
                </a:path>
              </a:pathLst>
            </a:custGeom>
            <a:solidFill>
              <a:srgbClr val="A1D68B"/>
            </a:solidFill>
            <a:ln w="15873" cap="flat">
              <a:solidFill>
                <a:srgbClr val="FFFFFF"/>
              </a:solidFill>
              <a:prstDash val="solid"/>
            </a:ln>
          </p:spPr>
          <p:txBody>
            <a:bodyPr vert="horz" wrap="square" lIns="18416" tIns="18416" rIns="18416" bIns="18416"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rial"/>
                </a:rPr>
                <a:t>Channel </a:t>
              </a:r>
            </a:p>
          </p:txBody>
        </p:sp>
        <p:sp>
          <p:nvSpPr>
            <p:cNvPr id="9" name="Freeform: Shape 8">
              <a:extLst>
                <a:ext uri="{FF2B5EF4-FFF2-40B4-BE49-F238E27FC236}">
                  <a16:creationId xmlns:a16="http://schemas.microsoft.com/office/drawing/2014/main" id="{96DE7409-0CAE-0CAE-E105-0416ACFDFFE1}"/>
                </a:ext>
              </a:extLst>
            </p:cNvPr>
            <p:cNvSpPr/>
            <p:nvPr/>
          </p:nvSpPr>
          <p:spPr>
            <a:xfrm>
              <a:off x="5061194" y="5157984"/>
              <a:ext cx="1609883" cy="804937"/>
            </a:xfrm>
            <a:custGeom>
              <a:avLst/>
              <a:gdLst>
                <a:gd name="f0" fmla="val 10800000"/>
                <a:gd name="f1" fmla="val 5400000"/>
                <a:gd name="f2" fmla="val 180"/>
                <a:gd name="f3" fmla="val w"/>
                <a:gd name="f4" fmla="val h"/>
                <a:gd name="f5" fmla="val 0"/>
                <a:gd name="f6" fmla="val 1609879"/>
                <a:gd name="f7" fmla="val 804939"/>
                <a:gd name="f8" fmla="+- 0 0 -90"/>
                <a:gd name="f9" fmla="*/ f3 1 1609879"/>
                <a:gd name="f10" fmla="*/ f4 1 804939"/>
                <a:gd name="f11" fmla="val f5"/>
                <a:gd name="f12" fmla="val f6"/>
                <a:gd name="f13" fmla="val f7"/>
                <a:gd name="f14" fmla="*/ f8 f0 1"/>
                <a:gd name="f15" fmla="+- f13 0 f11"/>
                <a:gd name="f16" fmla="+- f12 0 f11"/>
                <a:gd name="f17" fmla="*/ f14 1 f2"/>
                <a:gd name="f18" fmla="*/ f16 1 1609879"/>
                <a:gd name="f19" fmla="*/ f15 1 804939"/>
                <a:gd name="f20" fmla="*/ 0 f16 1"/>
                <a:gd name="f21" fmla="*/ 0 f15 1"/>
                <a:gd name="f22" fmla="*/ 1609879 f16 1"/>
                <a:gd name="f23" fmla="*/ 804939 f15 1"/>
                <a:gd name="f24" fmla="+- f17 0 f1"/>
                <a:gd name="f25" fmla="*/ f20 1 1609879"/>
                <a:gd name="f26" fmla="*/ f21 1 804939"/>
                <a:gd name="f27" fmla="*/ f22 1 1609879"/>
                <a:gd name="f28" fmla="*/ f23 1 8049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609879" h="804939">
                  <a:moveTo>
                    <a:pt x="f5" y="f5"/>
                  </a:moveTo>
                  <a:lnTo>
                    <a:pt x="f6" y="f5"/>
                  </a:lnTo>
                  <a:lnTo>
                    <a:pt x="f6" y="f7"/>
                  </a:lnTo>
                  <a:lnTo>
                    <a:pt x="f5" y="f7"/>
                  </a:lnTo>
                  <a:lnTo>
                    <a:pt x="f5" y="f5"/>
                  </a:lnTo>
                  <a:close/>
                </a:path>
              </a:pathLst>
            </a:custGeom>
            <a:solidFill>
              <a:srgbClr val="A1D68B"/>
            </a:solidFill>
            <a:ln w="15873" cap="flat">
              <a:solidFill>
                <a:srgbClr val="FFFFFF"/>
              </a:solidFill>
              <a:prstDash val="solid"/>
            </a:ln>
          </p:spPr>
          <p:txBody>
            <a:bodyPr vert="horz" wrap="square" lIns="18416" tIns="18416" rIns="18416" bIns="18416"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rial"/>
                </a:rPr>
                <a:t>Verbal</a:t>
              </a:r>
            </a:p>
          </p:txBody>
        </p:sp>
        <p:sp>
          <p:nvSpPr>
            <p:cNvPr id="10" name="Freeform: Shape 9">
              <a:extLst>
                <a:ext uri="{FF2B5EF4-FFF2-40B4-BE49-F238E27FC236}">
                  <a16:creationId xmlns:a16="http://schemas.microsoft.com/office/drawing/2014/main" id="{6B953471-1303-1A35-3E90-63F27D1CBA8F}"/>
                </a:ext>
              </a:extLst>
            </p:cNvPr>
            <p:cNvSpPr/>
            <p:nvPr/>
          </p:nvSpPr>
          <p:spPr>
            <a:xfrm>
              <a:off x="7009150" y="5157984"/>
              <a:ext cx="1609883" cy="804937"/>
            </a:xfrm>
            <a:custGeom>
              <a:avLst/>
              <a:gdLst>
                <a:gd name="f0" fmla="val 10800000"/>
                <a:gd name="f1" fmla="val 5400000"/>
                <a:gd name="f2" fmla="val 180"/>
                <a:gd name="f3" fmla="val w"/>
                <a:gd name="f4" fmla="val h"/>
                <a:gd name="f5" fmla="val 0"/>
                <a:gd name="f6" fmla="val 1609879"/>
                <a:gd name="f7" fmla="val 804939"/>
                <a:gd name="f8" fmla="+- 0 0 -90"/>
                <a:gd name="f9" fmla="*/ f3 1 1609879"/>
                <a:gd name="f10" fmla="*/ f4 1 804939"/>
                <a:gd name="f11" fmla="val f5"/>
                <a:gd name="f12" fmla="val f6"/>
                <a:gd name="f13" fmla="val f7"/>
                <a:gd name="f14" fmla="*/ f8 f0 1"/>
                <a:gd name="f15" fmla="+- f13 0 f11"/>
                <a:gd name="f16" fmla="+- f12 0 f11"/>
                <a:gd name="f17" fmla="*/ f14 1 f2"/>
                <a:gd name="f18" fmla="*/ f16 1 1609879"/>
                <a:gd name="f19" fmla="*/ f15 1 804939"/>
                <a:gd name="f20" fmla="*/ 0 f16 1"/>
                <a:gd name="f21" fmla="*/ 0 f15 1"/>
                <a:gd name="f22" fmla="*/ 1609879 f16 1"/>
                <a:gd name="f23" fmla="*/ 804939 f15 1"/>
                <a:gd name="f24" fmla="+- f17 0 f1"/>
                <a:gd name="f25" fmla="*/ f20 1 1609879"/>
                <a:gd name="f26" fmla="*/ f21 1 804939"/>
                <a:gd name="f27" fmla="*/ f22 1 1609879"/>
                <a:gd name="f28" fmla="*/ f23 1 8049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609879" h="804939">
                  <a:moveTo>
                    <a:pt x="f5" y="f5"/>
                  </a:moveTo>
                  <a:lnTo>
                    <a:pt x="f6" y="f5"/>
                  </a:lnTo>
                  <a:lnTo>
                    <a:pt x="f6" y="f7"/>
                  </a:lnTo>
                  <a:lnTo>
                    <a:pt x="f5" y="f7"/>
                  </a:lnTo>
                  <a:lnTo>
                    <a:pt x="f5" y="f5"/>
                  </a:lnTo>
                  <a:close/>
                </a:path>
              </a:pathLst>
            </a:custGeom>
            <a:solidFill>
              <a:srgbClr val="A1D68B"/>
            </a:solidFill>
            <a:ln w="15873" cap="flat">
              <a:solidFill>
                <a:srgbClr val="FFFFFF"/>
              </a:solidFill>
              <a:prstDash val="solid"/>
            </a:ln>
          </p:spPr>
          <p:txBody>
            <a:bodyPr vert="horz" wrap="square" lIns="18416" tIns="18416" rIns="18416" bIns="18416"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rial"/>
                </a:rPr>
                <a:t>Written </a:t>
              </a:r>
            </a:p>
          </p:txBody>
        </p:sp>
        <p:sp>
          <p:nvSpPr>
            <p:cNvPr id="11" name="Freeform: Shape 10">
              <a:extLst>
                <a:ext uri="{FF2B5EF4-FFF2-40B4-BE49-F238E27FC236}">
                  <a16:creationId xmlns:a16="http://schemas.microsoft.com/office/drawing/2014/main" id="{6F8A9AB8-BA3C-9EBC-222F-0F33F63F8136}"/>
                </a:ext>
              </a:extLst>
            </p:cNvPr>
            <p:cNvSpPr/>
            <p:nvPr/>
          </p:nvSpPr>
          <p:spPr>
            <a:xfrm>
              <a:off x="8957105" y="5157984"/>
              <a:ext cx="1609883" cy="804937"/>
            </a:xfrm>
            <a:custGeom>
              <a:avLst/>
              <a:gdLst>
                <a:gd name="f0" fmla="val 10800000"/>
                <a:gd name="f1" fmla="val 5400000"/>
                <a:gd name="f2" fmla="val 180"/>
                <a:gd name="f3" fmla="val w"/>
                <a:gd name="f4" fmla="val h"/>
                <a:gd name="f5" fmla="val 0"/>
                <a:gd name="f6" fmla="val 1609879"/>
                <a:gd name="f7" fmla="val 804939"/>
                <a:gd name="f8" fmla="+- 0 0 -90"/>
                <a:gd name="f9" fmla="*/ f3 1 1609879"/>
                <a:gd name="f10" fmla="*/ f4 1 804939"/>
                <a:gd name="f11" fmla="val f5"/>
                <a:gd name="f12" fmla="val f6"/>
                <a:gd name="f13" fmla="val f7"/>
                <a:gd name="f14" fmla="*/ f8 f0 1"/>
                <a:gd name="f15" fmla="+- f13 0 f11"/>
                <a:gd name="f16" fmla="+- f12 0 f11"/>
                <a:gd name="f17" fmla="*/ f14 1 f2"/>
                <a:gd name="f18" fmla="*/ f16 1 1609879"/>
                <a:gd name="f19" fmla="*/ f15 1 804939"/>
                <a:gd name="f20" fmla="*/ 0 f16 1"/>
                <a:gd name="f21" fmla="*/ 0 f15 1"/>
                <a:gd name="f22" fmla="*/ 1609879 f16 1"/>
                <a:gd name="f23" fmla="*/ 804939 f15 1"/>
                <a:gd name="f24" fmla="+- f17 0 f1"/>
                <a:gd name="f25" fmla="*/ f20 1 1609879"/>
                <a:gd name="f26" fmla="*/ f21 1 804939"/>
                <a:gd name="f27" fmla="*/ f22 1 1609879"/>
                <a:gd name="f28" fmla="*/ f23 1 8049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609879" h="804939">
                  <a:moveTo>
                    <a:pt x="f5" y="f5"/>
                  </a:moveTo>
                  <a:lnTo>
                    <a:pt x="f6" y="f5"/>
                  </a:lnTo>
                  <a:lnTo>
                    <a:pt x="f6" y="f7"/>
                  </a:lnTo>
                  <a:lnTo>
                    <a:pt x="f5" y="f7"/>
                  </a:lnTo>
                  <a:lnTo>
                    <a:pt x="f5" y="f5"/>
                  </a:lnTo>
                  <a:close/>
                </a:path>
              </a:pathLst>
            </a:custGeom>
            <a:solidFill>
              <a:srgbClr val="A1D68B"/>
            </a:solidFill>
            <a:ln w="15873" cap="flat">
              <a:solidFill>
                <a:srgbClr val="FFFFFF"/>
              </a:solidFill>
              <a:prstDash val="solid"/>
            </a:ln>
          </p:spPr>
          <p:txBody>
            <a:bodyPr vert="horz" wrap="square" lIns="18416" tIns="18416" rIns="18416" bIns="18416"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rial"/>
                </a:rPr>
                <a:t>Non-verbal</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C379F-DC60-4DE1-08AF-9F893BF48B87}"/>
              </a:ext>
            </a:extLst>
          </p:cNvPr>
          <p:cNvSpPr txBox="1">
            <a:spLocks noGrp="1"/>
          </p:cNvSpPr>
          <p:nvPr>
            <p:ph type="title"/>
          </p:nvPr>
        </p:nvSpPr>
        <p:spPr>
          <a:xfrm>
            <a:off x="2611809" y="808055"/>
            <a:ext cx="7958334" cy="1077227"/>
          </a:xfrm>
        </p:spPr>
        <p:txBody>
          <a:bodyPr/>
          <a:lstStyle/>
          <a:p>
            <a:pPr lvl="0"/>
            <a:r>
              <a:rPr lang="en-GB">
                <a:cs typeface="Arial"/>
              </a:rPr>
              <a:t>The types of barriers for effective communications </a:t>
            </a:r>
          </a:p>
        </p:txBody>
      </p:sp>
      <p:sp>
        <p:nvSpPr>
          <p:cNvPr id="3" name="Content Placeholder 2">
            <a:extLst>
              <a:ext uri="{FF2B5EF4-FFF2-40B4-BE49-F238E27FC236}">
                <a16:creationId xmlns:a16="http://schemas.microsoft.com/office/drawing/2014/main" id="{E285CF07-9B4D-4377-7CDC-434C1722AD22}"/>
              </a:ext>
            </a:extLst>
          </p:cNvPr>
          <p:cNvSpPr txBox="1">
            <a:spLocks noGrp="1"/>
          </p:cNvSpPr>
          <p:nvPr>
            <p:ph idx="1"/>
          </p:nvPr>
        </p:nvSpPr>
        <p:spPr>
          <a:xfrm>
            <a:off x="1709671" y="2296533"/>
            <a:ext cx="4590388" cy="3839675"/>
          </a:xfrm>
        </p:spPr>
        <p:txBody>
          <a:bodyPr/>
          <a:lstStyle/>
          <a:p>
            <a:pPr marL="344171" lvl="0" indent="-344171"/>
            <a:r>
              <a:rPr lang="en-GB">
                <a:cs typeface="Arial"/>
              </a:rPr>
              <a:t>Common barriers to effective communication are verbal, non-verbal, written, listening or visual. If we do not communicate effectively we put ourself and others at risk </a:t>
            </a:r>
          </a:p>
        </p:txBody>
      </p:sp>
      <p:grpSp>
        <p:nvGrpSpPr>
          <p:cNvPr id="4" name="Diagram 4">
            <a:extLst>
              <a:ext uri="{FF2B5EF4-FFF2-40B4-BE49-F238E27FC236}">
                <a16:creationId xmlns:a16="http://schemas.microsoft.com/office/drawing/2014/main" id="{6069D3E6-8F37-C1F3-9A45-3EBD3BB0ACCD}"/>
              </a:ext>
            </a:extLst>
          </p:cNvPr>
          <p:cNvGrpSpPr/>
          <p:nvPr/>
        </p:nvGrpSpPr>
        <p:grpSpPr>
          <a:xfrm>
            <a:off x="7068330" y="1889616"/>
            <a:ext cx="2210397" cy="4703409"/>
            <a:chOff x="7068330" y="1889616"/>
            <a:chExt cx="2210397" cy="4703409"/>
          </a:xfrm>
        </p:grpSpPr>
        <p:sp>
          <p:nvSpPr>
            <p:cNvPr id="5" name="Freeform: Shape 4">
              <a:extLst>
                <a:ext uri="{FF2B5EF4-FFF2-40B4-BE49-F238E27FC236}">
                  <a16:creationId xmlns:a16="http://schemas.microsoft.com/office/drawing/2014/main" id="{3F9493F4-A069-F826-25CC-2A164F7DC171}"/>
                </a:ext>
              </a:extLst>
            </p:cNvPr>
            <p:cNvSpPr/>
            <p:nvPr/>
          </p:nvSpPr>
          <p:spPr>
            <a:xfrm>
              <a:off x="7068330" y="1889616"/>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Language barriers</a:t>
              </a:r>
            </a:p>
          </p:txBody>
        </p:sp>
        <p:sp>
          <p:nvSpPr>
            <p:cNvPr id="6" name="Freeform: Shape 5">
              <a:extLst>
                <a:ext uri="{FF2B5EF4-FFF2-40B4-BE49-F238E27FC236}">
                  <a16:creationId xmlns:a16="http://schemas.microsoft.com/office/drawing/2014/main" id="{5ACB3C3E-0648-190C-5E9A-9231A6A04564}"/>
                </a:ext>
              </a:extLst>
            </p:cNvPr>
            <p:cNvSpPr/>
            <p:nvPr/>
          </p:nvSpPr>
          <p:spPr>
            <a:xfrm>
              <a:off x="8049024" y="2477539"/>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7" name="Freeform: Shape 6">
              <a:extLst>
                <a:ext uri="{FF2B5EF4-FFF2-40B4-BE49-F238E27FC236}">
                  <a16:creationId xmlns:a16="http://schemas.microsoft.com/office/drawing/2014/main" id="{D8B24051-01BD-8C6F-1060-51EAD0B57BEA}"/>
                </a:ext>
              </a:extLst>
            </p:cNvPr>
            <p:cNvSpPr/>
            <p:nvPr/>
          </p:nvSpPr>
          <p:spPr>
            <a:xfrm>
              <a:off x="7068330" y="2719626"/>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Cultural barriers</a:t>
              </a:r>
            </a:p>
          </p:txBody>
        </p:sp>
        <p:sp>
          <p:nvSpPr>
            <p:cNvPr id="8" name="Freeform: Shape 7">
              <a:extLst>
                <a:ext uri="{FF2B5EF4-FFF2-40B4-BE49-F238E27FC236}">
                  <a16:creationId xmlns:a16="http://schemas.microsoft.com/office/drawing/2014/main" id="{F24D2E3B-97E2-A263-C8B7-0373BB1BFA56}"/>
                </a:ext>
              </a:extLst>
            </p:cNvPr>
            <p:cNvSpPr/>
            <p:nvPr/>
          </p:nvSpPr>
          <p:spPr>
            <a:xfrm>
              <a:off x="8049024" y="3307558"/>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9" name="Freeform: Shape 8">
              <a:extLst>
                <a:ext uri="{FF2B5EF4-FFF2-40B4-BE49-F238E27FC236}">
                  <a16:creationId xmlns:a16="http://schemas.microsoft.com/office/drawing/2014/main" id="{8AE1C57F-1C68-151A-9EF1-AE3CD7F3630A}"/>
                </a:ext>
              </a:extLst>
            </p:cNvPr>
            <p:cNvSpPr/>
            <p:nvPr/>
          </p:nvSpPr>
          <p:spPr>
            <a:xfrm>
              <a:off x="7068330" y="3549645"/>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Physical barriers</a:t>
              </a:r>
            </a:p>
          </p:txBody>
        </p:sp>
        <p:sp>
          <p:nvSpPr>
            <p:cNvPr id="10" name="Freeform: Shape 9">
              <a:extLst>
                <a:ext uri="{FF2B5EF4-FFF2-40B4-BE49-F238E27FC236}">
                  <a16:creationId xmlns:a16="http://schemas.microsoft.com/office/drawing/2014/main" id="{B34AC322-F866-372D-30EA-686102E5D37E}"/>
                </a:ext>
              </a:extLst>
            </p:cNvPr>
            <p:cNvSpPr/>
            <p:nvPr/>
          </p:nvSpPr>
          <p:spPr>
            <a:xfrm>
              <a:off x="8049024" y="4137568"/>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11" name="Freeform: Shape 10">
              <a:extLst>
                <a:ext uri="{FF2B5EF4-FFF2-40B4-BE49-F238E27FC236}">
                  <a16:creationId xmlns:a16="http://schemas.microsoft.com/office/drawing/2014/main" id="{B1826035-FD9A-1878-AB43-8C0C39382A1A}"/>
                </a:ext>
              </a:extLst>
            </p:cNvPr>
            <p:cNvSpPr/>
            <p:nvPr/>
          </p:nvSpPr>
          <p:spPr>
            <a:xfrm>
              <a:off x="7068330" y="4379655"/>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Psychological barriers </a:t>
              </a:r>
            </a:p>
          </p:txBody>
        </p:sp>
        <p:sp>
          <p:nvSpPr>
            <p:cNvPr id="12" name="Freeform: Shape 11">
              <a:extLst>
                <a:ext uri="{FF2B5EF4-FFF2-40B4-BE49-F238E27FC236}">
                  <a16:creationId xmlns:a16="http://schemas.microsoft.com/office/drawing/2014/main" id="{B611B6AC-C2C9-E24F-39A3-EB38D19CB16B}"/>
                </a:ext>
              </a:extLst>
            </p:cNvPr>
            <p:cNvSpPr/>
            <p:nvPr/>
          </p:nvSpPr>
          <p:spPr>
            <a:xfrm>
              <a:off x="8049024" y="4967578"/>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13" name="Freeform: Shape 12">
              <a:extLst>
                <a:ext uri="{FF2B5EF4-FFF2-40B4-BE49-F238E27FC236}">
                  <a16:creationId xmlns:a16="http://schemas.microsoft.com/office/drawing/2014/main" id="{425E03FF-7A2D-72B4-D794-A1D63CF62D41}"/>
                </a:ext>
              </a:extLst>
            </p:cNvPr>
            <p:cNvSpPr/>
            <p:nvPr/>
          </p:nvSpPr>
          <p:spPr>
            <a:xfrm>
              <a:off x="7068330" y="5209665"/>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Technological barriers</a:t>
              </a:r>
            </a:p>
          </p:txBody>
        </p:sp>
        <p:sp>
          <p:nvSpPr>
            <p:cNvPr id="14" name="Freeform: Shape 13">
              <a:extLst>
                <a:ext uri="{FF2B5EF4-FFF2-40B4-BE49-F238E27FC236}">
                  <a16:creationId xmlns:a16="http://schemas.microsoft.com/office/drawing/2014/main" id="{72D093D6-C02E-4AEA-D9A9-C63372281E3D}"/>
                </a:ext>
              </a:extLst>
            </p:cNvPr>
            <p:cNvSpPr/>
            <p:nvPr/>
          </p:nvSpPr>
          <p:spPr>
            <a:xfrm>
              <a:off x="8049024" y="5797597"/>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15" name="Freeform: Shape 14">
              <a:extLst>
                <a:ext uri="{FF2B5EF4-FFF2-40B4-BE49-F238E27FC236}">
                  <a16:creationId xmlns:a16="http://schemas.microsoft.com/office/drawing/2014/main" id="{7E587A0E-0BCF-33A1-6880-15E079E2837F}"/>
                </a:ext>
              </a:extLst>
            </p:cNvPr>
            <p:cNvSpPr/>
            <p:nvPr/>
          </p:nvSpPr>
          <p:spPr>
            <a:xfrm>
              <a:off x="7068330" y="6039685"/>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Organizational barriers</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58EDD-F7C7-A699-347D-30D40EDFCA1C}"/>
              </a:ext>
            </a:extLst>
          </p:cNvPr>
          <p:cNvSpPr txBox="1">
            <a:spLocks noGrp="1"/>
          </p:cNvSpPr>
          <p:nvPr>
            <p:ph type="title"/>
          </p:nvPr>
        </p:nvSpPr>
        <p:spPr>
          <a:xfrm>
            <a:off x="2611809" y="808055"/>
            <a:ext cx="7958334" cy="1077227"/>
          </a:xfrm>
        </p:spPr>
        <p:txBody>
          <a:bodyPr/>
          <a:lstStyle/>
          <a:p>
            <a:pPr lvl="0"/>
            <a:r>
              <a:rPr lang="en-GB">
                <a:cs typeface="Arial"/>
              </a:rPr>
              <a:t>Model of communication</a:t>
            </a:r>
            <a:endParaRPr lang="en-GB"/>
          </a:p>
        </p:txBody>
      </p:sp>
      <p:pic>
        <p:nvPicPr>
          <p:cNvPr id="3" name="Picture 4" descr="Diagram&#10;&#10;Description automatically generated">
            <a:extLst>
              <a:ext uri="{FF2B5EF4-FFF2-40B4-BE49-F238E27FC236}">
                <a16:creationId xmlns:a16="http://schemas.microsoft.com/office/drawing/2014/main" id="{1488EF4C-944C-CEC7-6FC4-BD9394F05E66}"/>
              </a:ext>
            </a:extLst>
          </p:cNvPr>
          <p:cNvPicPr>
            <a:picLocks noGrp="1" noChangeAspect="1"/>
          </p:cNvPicPr>
          <p:nvPr>
            <p:ph idx="1"/>
          </p:nvPr>
        </p:nvPicPr>
        <p:blipFill>
          <a:blip r:embed="rId2"/>
          <a:stretch>
            <a:fillRect/>
          </a:stretch>
        </p:blipFill>
        <p:spPr>
          <a:xfrm>
            <a:off x="1884386" y="2019507"/>
            <a:ext cx="8237866" cy="424994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78154-1099-ABBA-A36C-CECE4E8A724C}"/>
              </a:ext>
            </a:extLst>
          </p:cNvPr>
          <p:cNvSpPr txBox="1">
            <a:spLocks noGrp="1"/>
          </p:cNvSpPr>
          <p:nvPr>
            <p:ph type="title"/>
          </p:nvPr>
        </p:nvSpPr>
        <p:spPr>
          <a:xfrm>
            <a:off x="2611809" y="808055"/>
            <a:ext cx="7958334" cy="1077227"/>
          </a:xfrm>
        </p:spPr>
        <p:txBody>
          <a:bodyPr/>
          <a:lstStyle/>
          <a:p>
            <a:pPr lvl="0"/>
            <a:r>
              <a:rPr lang="en-GB">
                <a:cs typeface="Arial"/>
              </a:rPr>
              <a:t>Conclusion </a:t>
            </a:r>
          </a:p>
        </p:txBody>
      </p:sp>
      <p:sp>
        <p:nvSpPr>
          <p:cNvPr id="3" name="Content Placeholder 2">
            <a:extLst>
              <a:ext uri="{FF2B5EF4-FFF2-40B4-BE49-F238E27FC236}">
                <a16:creationId xmlns:a16="http://schemas.microsoft.com/office/drawing/2014/main" id="{B92E40FB-C355-F1E0-2EAD-552403D31A51}"/>
              </a:ext>
            </a:extLst>
          </p:cNvPr>
          <p:cNvSpPr txBox="1">
            <a:spLocks noGrp="1"/>
          </p:cNvSpPr>
          <p:nvPr>
            <p:ph idx="1"/>
          </p:nvPr>
        </p:nvSpPr>
        <p:spPr>
          <a:xfrm>
            <a:off x="1982839" y="2699098"/>
            <a:ext cx="7796540" cy="3997829"/>
          </a:xfrm>
        </p:spPr>
        <p:txBody>
          <a:bodyPr/>
          <a:lstStyle/>
          <a:p>
            <a:pPr marL="344171" lvl="0" indent="-344171"/>
            <a:r>
              <a:rPr lang="en-GB">
                <a:cs typeface="Arial"/>
              </a:rPr>
              <a:t>Good communications skills can play an important role in positive work experiences for your team.</a:t>
            </a:r>
            <a:endParaRPr lang="en-US">
              <a:cs typeface="Arial"/>
            </a:endParaRPr>
          </a:p>
          <a:p>
            <a:pPr marL="344171" lvl="0" indent="-344171"/>
            <a:r>
              <a:rPr lang="en-GB">
                <a:cs typeface="Arial"/>
              </a:rPr>
              <a:t>Effective communication involves how to trust your team, handle conflict, problem-solving or better relationships. </a:t>
            </a:r>
            <a:endParaRPr lang="en-US">
              <a:cs typeface="Arial"/>
            </a:endParaRPr>
          </a:p>
          <a:p>
            <a:pPr marL="344171" lvl="0" indent="-344171"/>
            <a:r>
              <a:rPr lang="en-GB">
                <a:cs typeface="Arial"/>
              </a:rPr>
              <a:t>Communication channels can be categorized into three principal channels verbal, non-verbal and written.</a:t>
            </a:r>
            <a:endParaRPr lang="en-US">
              <a:cs typeface="Arial"/>
            </a:endParaRPr>
          </a:p>
          <a:p>
            <a:pPr marL="344171" lvl="0" indent="-344171"/>
            <a:r>
              <a:rPr lang="en-GB">
                <a:cs typeface="Arial"/>
              </a:rPr>
              <a:t> Common barriers to effective communication are Language barriers, Cultural barriers or Organizational barriers</a:t>
            </a:r>
          </a:p>
          <a:p>
            <a:pPr marL="344171" lvl="0" indent="-344171"/>
            <a:endParaRPr lang="en-GB">
              <a:cs typeface="Arial"/>
            </a:endParaRPr>
          </a:p>
          <a:p>
            <a:pPr marL="344171" lvl="0" indent="-344171"/>
            <a:endParaRPr lang="en-GB">
              <a:cs typeface="Arial"/>
            </a:endParaRPr>
          </a:p>
          <a:p>
            <a:pPr marL="344171" lvl="0" indent="-344171"/>
            <a:endParaRPr lang="en-GB">
              <a:cs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pic>
        <p:nvPicPr>
          <p:cNvPr id="2" name="Picture 10" descr="Table&#10;&#10;Description automatically generated">
            <a:extLst>
              <a:ext uri="{FF2B5EF4-FFF2-40B4-BE49-F238E27FC236}">
                <a16:creationId xmlns:a16="http://schemas.microsoft.com/office/drawing/2014/main" id="{C472CF7E-1A41-C714-0875-0242A9C8F2AB}"/>
              </a:ext>
            </a:extLst>
          </p:cNvPr>
          <p:cNvPicPr>
            <a:picLocks noGrp="1" noChangeAspect="1"/>
          </p:cNvPicPr>
          <p:nvPr>
            <p:ph idx="1"/>
          </p:nvPr>
        </p:nvPicPr>
        <p:blipFill>
          <a:blip r:embed="rId3"/>
          <a:stretch>
            <a:fillRect/>
          </a:stretch>
        </p:blipFill>
        <p:spPr>
          <a:xfrm>
            <a:off x="1082710" y="784595"/>
            <a:ext cx="9999814" cy="5573742"/>
          </a:xfrm>
          <a:ln>
            <a:solidFill>
              <a:srgbClr val="4472C4"/>
            </a:solidFill>
          </a:ln>
        </p:spPr>
      </p:pic>
      <p:sp>
        <p:nvSpPr>
          <p:cNvPr id="3" name="TextBox 2">
            <a:extLst>
              <a:ext uri="{FF2B5EF4-FFF2-40B4-BE49-F238E27FC236}">
                <a16:creationId xmlns:a16="http://schemas.microsoft.com/office/drawing/2014/main" id="{65EB2F5C-BEEE-39B5-A56A-AD21FF36BE1F}"/>
              </a:ext>
            </a:extLst>
          </p:cNvPr>
          <p:cNvSpPr txBox="1"/>
          <p:nvPr/>
        </p:nvSpPr>
        <p:spPr>
          <a:xfrm flipV="1">
            <a:off x="5617318" y="2135423"/>
            <a:ext cx="4144925" cy="1240931"/>
          </a:xfrm>
          <a:prstGeom prst="rect">
            <a:avLst/>
          </a:prstGeom>
          <a:noFill/>
        </p:spPr>
        <p:txBody>
          <a:bodyPr wrap="square" rtlCol="0">
            <a:spAutoFit/>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9B412-3E83-2560-CF24-3AA9150331AA}"/>
              </a:ext>
            </a:extLst>
          </p:cNvPr>
          <p:cNvSpPr txBox="1">
            <a:spLocks noGrp="1"/>
          </p:cNvSpPr>
          <p:nvPr>
            <p:ph type="title"/>
          </p:nvPr>
        </p:nvSpPr>
        <p:spPr>
          <a:xfrm>
            <a:off x="2611809" y="808055"/>
            <a:ext cx="7958334" cy="1077227"/>
          </a:xfrm>
        </p:spPr>
        <p:txBody>
          <a:bodyPr/>
          <a:lstStyle/>
          <a:p>
            <a:pPr lvl="0"/>
            <a:r>
              <a:rPr lang="en-GB">
                <a:cs typeface="Arial"/>
              </a:rPr>
              <a:t>Reference </a:t>
            </a:r>
          </a:p>
        </p:txBody>
      </p:sp>
      <p:sp>
        <p:nvSpPr>
          <p:cNvPr id="3" name="Content Placeholder 2">
            <a:extLst>
              <a:ext uri="{FF2B5EF4-FFF2-40B4-BE49-F238E27FC236}">
                <a16:creationId xmlns:a16="http://schemas.microsoft.com/office/drawing/2014/main" id="{96303D7E-1B22-F3F0-7CF6-B8151C70C68C}"/>
              </a:ext>
            </a:extLst>
          </p:cNvPr>
          <p:cNvSpPr txBox="1">
            <a:spLocks noGrp="1"/>
          </p:cNvSpPr>
          <p:nvPr>
            <p:ph idx="1"/>
          </p:nvPr>
        </p:nvSpPr>
        <p:spPr>
          <a:xfrm>
            <a:off x="2198501" y="2857243"/>
            <a:ext cx="7796540" cy="3997829"/>
          </a:xfrm>
        </p:spPr>
        <p:txBody>
          <a:bodyPr/>
          <a:lstStyle/>
          <a:p>
            <a:pPr marL="344171" lvl="0" indent="-344171">
              <a:lnSpc>
                <a:spcPct val="100000"/>
              </a:lnSpc>
            </a:pPr>
            <a:r>
              <a:rPr lang="en-GB" sz="1600">
                <a:cs typeface="Arial"/>
              </a:rPr>
              <a:t>Dingwall,J.R.  labrie, C. ,McLennon,T. , Underwood,L. (2022) "</a:t>
            </a:r>
            <a:r>
              <a:rPr lang="en-GB" sz="1600" i="1">
                <a:cs typeface="Arial"/>
              </a:rPr>
              <a:t>Communication Channel" </a:t>
            </a:r>
            <a:r>
              <a:rPr lang="en-GB" sz="1600">
                <a:cs typeface="Arial"/>
              </a:rPr>
              <a:t>Available at: </a:t>
            </a:r>
            <a:r>
              <a:rPr lang="en-GB" sz="1600">
                <a:cs typeface="Arial"/>
                <a:hlinkClick r:id="rId2"/>
              </a:rPr>
              <a:t>https://ecampusontario.pressbooks.pub/profcommsontario/chapter/communication-channel/</a:t>
            </a:r>
            <a:endParaRPr lang="en-GB" sz="1600">
              <a:cs typeface="Arial"/>
            </a:endParaRPr>
          </a:p>
          <a:p>
            <a:pPr marL="344171" lvl="0" indent="-344171">
              <a:lnSpc>
                <a:spcPct val="100000"/>
              </a:lnSpc>
            </a:pPr>
            <a:r>
              <a:rPr lang="en-GB" sz="1600">
                <a:cs typeface="Arial"/>
              </a:rPr>
              <a:t>IHASCO(2022) "</a:t>
            </a:r>
            <a:r>
              <a:rPr lang="en-GB" sz="1600" i="1">
                <a:cs typeface="Arial"/>
              </a:rPr>
              <a:t>What are the benefits of effective communication skills?"</a:t>
            </a:r>
            <a:r>
              <a:rPr lang="en-GB" sz="1600">
                <a:cs typeface="Arial"/>
              </a:rPr>
              <a:t> Available at: </a:t>
            </a:r>
            <a:r>
              <a:rPr lang="en-GB" sz="1600">
                <a:cs typeface="Arial"/>
                <a:hlinkClick r:id="rId3"/>
              </a:rPr>
              <a:t>https://www.ihasco.co.uk/blog/entry/3234/what-are-the-benefits-of-effective-communication-skills</a:t>
            </a:r>
          </a:p>
          <a:p>
            <a:pPr marL="344171" lvl="0" indent="-344171">
              <a:lnSpc>
                <a:spcPct val="100000"/>
              </a:lnSpc>
            </a:pPr>
            <a:r>
              <a:rPr lang="en-GB" sz="1600">
                <a:cs typeface="Arial"/>
              </a:rPr>
              <a:t>Toppr(2022) "</a:t>
            </a:r>
            <a:r>
              <a:rPr lang="en-GB" sz="1600" i="1">
                <a:cs typeface="Arial"/>
              </a:rPr>
              <a:t>Barriers in Communication" </a:t>
            </a:r>
            <a:r>
              <a:rPr lang="en-GB" sz="1600">
                <a:cs typeface="Arial"/>
              </a:rPr>
              <a:t>Available at: </a:t>
            </a:r>
            <a:r>
              <a:rPr lang="en-GB" sz="1600">
                <a:cs typeface="Arial"/>
                <a:hlinkClick r:id="rId4"/>
              </a:rPr>
              <a:t>https://www.toppr.com/guides/business-correspondence-and-reporting/communication/barriers-in-communication/</a:t>
            </a:r>
            <a:endParaRPr lang="en-GB" sz="1600">
              <a:cs typeface="Arial"/>
            </a:endParaRPr>
          </a:p>
          <a:p>
            <a:pPr marL="344171" lvl="0" indent="-344171">
              <a:lnSpc>
                <a:spcPct val="100000"/>
              </a:lnSpc>
            </a:pPr>
            <a:r>
              <a:rPr lang="en-GB" sz="1600">
                <a:cs typeface="Arial"/>
              </a:rPr>
              <a:t>AMOS(2022) "</a:t>
            </a:r>
            <a:r>
              <a:rPr lang="en-GB" sz="1600" i="1">
                <a:cs typeface="Arial"/>
              </a:rPr>
              <a:t>Shannon and Weaver Model of Communication" Available at: </a:t>
            </a:r>
            <a:r>
              <a:rPr lang="en-GB" sz="1600" i="1">
                <a:cs typeface="Arial"/>
                <a:hlinkClick r:id="rId5"/>
              </a:rPr>
              <a:t>https://www.communicationtheory.org/shannon-and-weaver-model-of-communication/</a:t>
            </a:r>
            <a:endParaRPr lang="en-GB" sz="1600">
              <a:cs typeface="Arial"/>
            </a:endParaRPr>
          </a:p>
          <a:p>
            <a:pPr marL="344171" lvl="0" indent="-344171">
              <a:lnSpc>
                <a:spcPct val="100000"/>
              </a:lnSpc>
            </a:pPr>
            <a:endParaRPr lang="en-GB" sz="1600" i="1">
              <a:cs typeface="Arial"/>
            </a:endParaRPr>
          </a:p>
          <a:p>
            <a:pPr marL="344171" lvl="0" indent="-344171">
              <a:lnSpc>
                <a:spcPct val="100000"/>
              </a:lnSpc>
            </a:pPr>
            <a:endParaRPr lang="en-GB" sz="1600" i="1">
              <a:cs typeface="Arial"/>
            </a:endParaRPr>
          </a:p>
          <a:p>
            <a:pPr marL="344171" lvl="0" indent="-344171">
              <a:lnSpc>
                <a:spcPct val="100000"/>
              </a:lnSpc>
            </a:pPr>
            <a:endParaRPr lang="en-GB" sz="1600" i="1">
              <a:cs typeface="Arial"/>
            </a:endParaRPr>
          </a:p>
          <a:p>
            <a:pPr marL="344171" lvl="0" indent="-344171">
              <a:lnSpc>
                <a:spcPct val="100000"/>
              </a:lnSpc>
            </a:pPr>
            <a:endParaRPr lang="en-GB" sz="1600" i="1">
              <a:cs typeface="Arial"/>
            </a:endParaRPr>
          </a:p>
        </p:txBody>
      </p:sp>
    </p:spTree>
  </p:cSld>
  <p:clrMapOvr>
    <a:masterClrMapping/>
  </p:clrMapOvr>
</p:sld>
</file>

<file path=ppt/theme/theme1.xml><?xml version="1.0" encoding="utf-8"?>
<a:theme xmlns:a="http://schemas.openxmlformats.org/drawingml/2006/main" name="Madis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Madison</vt:lpstr>
      <vt:lpstr>University of Wales Trinity Saint David     Prepared by Beatris Gelkova , Ashfaq Ahmed, Mohammed Samad and Monika Aujla</vt:lpstr>
      <vt:lpstr>In this group project we are going to talk about different types of barriers that can prevent effective communication, communications benefits, we are going to use theories relating to models of communications and what are the channels of communications at UWTSD </vt:lpstr>
      <vt:lpstr>Pictures of UWTSD </vt:lpstr>
      <vt:lpstr>Benefits of effective communication  </vt:lpstr>
      <vt:lpstr>Channels that can be used to improve communications </vt:lpstr>
      <vt:lpstr>The types of barriers for effective communications </vt:lpstr>
      <vt:lpstr>Model of communication</vt:lpstr>
      <vt:lpstr>Conclusion </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dc:title>
  <dc:creator>Monika Aujla</dc:creator>
  <cp:revision>15</cp:revision>
  <dcterms:created xsi:type="dcterms:W3CDTF">2022-07-09T12:03:35Z</dcterms:created>
  <dcterms:modified xsi:type="dcterms:W3CDTF">2022-07-24T13:01:46Z</dcterms:modified>
</cp:coreProperties>
</file>