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 id="2147483859" r:id="rId2"/>
  </p:sldMasterIdLst>
  <p:notesMasterIdLst>
    <p:notesMasterId r:id="rId19"/>
  </p:notesMasterIdLst>
  <p:sldIdLst>
    <p:sldId id="759" r:id="rId3"/>
    <p:sldId id="910" r:id="rId4"/>
    <p:sldId id="888" r:id="rId5"/>
    <p:sldId id="918" r:id="rId6"/>
    <p:sldId id="919" r:id="rId7"/>
    <p:sldId id="921" r:id="rId8"/>
    <p:sldId id="922" r:id="rId9"/>
    <p:sldId id="928" r:id="rId10"/>
    <p:sldId id="911" r:id="rId11"/>
    <p:sldId id="924" r:id="rId12"/>
    <p:sldId id="925" r:id="rId13"/>
    <p:sldId id="926" r:id="rId14"/>
    <p:sldId id="927" r:id="rId15"/>
    <p:sldId id="929" r:id="rId16"/>
    <p:sldId id="930" r:id="rId17"/>
    <p:sldId id="923" r:id="rId18"/>
  </p:sldIdLst>
  <p:sldSz cx="12192000" cy="6858000"/>
  <p:notesSz cx="7086600" cy="9372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ample Title Slide" id="{0BD4664B-D5CF-46FF-AF32-365F0FC12720}">
          <p14:sldIdLst>
            <p14:sldId id="759"/>
            <p14:sldId id="910"/>
            <p14:sldId id="888"/>
            <p14:sldId id="918"/>
            <p14:sldId id="919"/>
            <p14:sldId id="921"/>
            <p14:sldId id="922"/>
            <p14:sldId id="928"/>
            <p14:sldId id="911"/>
            <p14:sldId id="924"/>
            <p14:sldId id="925"/>
            <p14:sldId id="926"/>
            <p14:sldId id="927"/>
            <p14:sldId id="929"/>
            <p14:sldId id="930"/>
            <p14:sldId id="923"/>
          </p14:sldIdLst>
        </p14:section>
      </p14:sectionLst>
    </p:ext>
    <p:ext uri="{EFAFB233-063F-42B5-8137-9DF3F51BA10A}">
      <p15:sldGuideLst xmlns:p15="http://schemas.microsoft.com/office/powerpoint/2012/main">
        <p15:guide id="1" orient="horz" pos="816" userDrawn="1">
          <p15:clr>
            <a:srgbClr val="A4A3A4"/>
          </p15:clr>
        </p15:guide>
        <p15:guide id="2" pos="51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pers, Jessica" initials="AJ" lastIdx="33" clrIdx="0"/>
  <p:cmAuthor id="2" name="Mian Wang" initials="MW" lastIdx="10" clrIdx="1"/>
  <p:cmAuthor id="3" name="Kevin McGrath" initials="KM" lastIdx="13" clrIdx="2"/>
  <p:cmAuthor id="4" name="Olivia (Xunzi) Liu" initials="OL" lastIdx="1" clrIdx="3"/>
  <p:cmAuthor id="5" name="Na Li" initials="NL" lastIdx="7" clrIdx="4">
    <p:extLst>
      <p:ext uri="{19B8F6BF-5375-455C-9EA6-DF929625EA0E}">
        <p15:presenceInfo xmlns:p15="http://schemas.microsoft.com/office/powerpoint/2012/main" userId="43ae979a9804d16b" providerId="Windows Live"/>
      </p:ext>
    </p:extLst>
  </p:cmAuthor>
  <p:cmAuthor id="6" name="ks_yap" initials="k" lastIdx="14" clrIdx="5">
    <p:extLst>
      <p:ext uri="{19B8F6BF-5375-455C-9EA6-DF929625EA0E}">
        <p15:presenceInfo xmlns:p15="http://schemas.microsoft.com/office/powerpoint/2012/main" userId="ks_ya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FED571"/>
    <a:srgbClr val="D9D9D9"/>
    <a:srgbClr val="F2F2F2"/>
    <a:srgbClr val="FDB913"/>
    <a:srgbClr val="00AB8E"/>
    <a:srgbClr val="FFC100"/>
    <a:srgbClr val="002060"/>
    <a:srgbClr val="000000"/>
    <a:srgbClr val="961319"/>
  </p:clrMru>
  <p:extLst>
    <p:ext uri="{E76CE94A-603C-4142-B9EB-6D1370010A27}">
      <p14:discardImageEditData xmlns:p14="http://schemas.microsoft.com/office/powerpoint/2010/main" val="1"/>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07" autoAdjust="0"/>
    <p:restoredTop sz="94434" autoAdjust="0"/>
  </p:normalViewPr>
  <p:slideViewPr>
    <p:cSldViewPr snapToGrid="0">
      <p:cViewPr varScale="1">
        <p:scale>
          <a:sx n="63" d="100"/>
          <a:sy n="63" d="100"/>
        </p:scale>
        <p:origin x="784" y="64"/>
      </p:cViewPr>
      <p:guideLst>
        <p:guide orient="horz" pos="816"/>
        <p:guide pos="512"/>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5316"/>
    </p:cViewPr>
  </p:sorterViewPr>
  <p:gridSpacing cx="180000" cy="1800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0860" cy="4686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idx="1"/>
          </p:nvPr>
        </p:nvSpPr>
        <p:spPr>
          <a:xfrm>
            <a:off x="4014100" y="0"/>
            <a:ext cx="3070860" cy="468630"/>
          </a:xfrm>
          <a:prstGeom prst="rect">
            <a:avLst/>
          </a:prstGeom>
        </p:spPr>
        <p:txBody>
          <a:bodyPr vert="horz" lIns="94046" tIns="47023" rIns="94046" bIns="47023" rtlCol="0"/>
          <a:lstStyle>
            <a:lvl1pPr algn="r">
              <a:defRPr sz="1200"/>
            </a:lvl1pPr>
          </a:lstStyle>
          <a:p>
            <a:fld id="{000664FC-4014-42BB-98E1-75403AEF9E7D}" type="datetimeFigureOut">
              <a:rPr lang="en-US" smtClean="0"/>
              <a:t>1/12/2021</a:t>
            </a:fld>
            <a:endParaRPr lang="en-US"/>
          </a:p>
        </p:txBody>
      </p:sp>
      <p:sp>
        <p:nvSpPr>
          <p:cNvPr id="4" name="Slide Image Placeholder 3"/>
          <p:cNvSpPr>
            <a:spLocks noGrp="1" noRot="1" noChangeAspect="1"/>
          </p:cNvSpPr>
          <p:nvPr>
            <p:ph type="sldImg" idx="2"/>
          </p:nvPr>
        </p:nvSpPr>
        <p:spPr>
          <a:xfrm>
            <a:off x="419100" y="703263"/>
            <a:ext cx="6248400" cy="3514725"/>
          </a:xfrm>
          <a:prstGeom prst="rect">
            <a:avLst/>
          </a:prstGeom>
          <a:noFill/>
          <a:ln w="12700">
            <a:solidFill>
              <a:prstClr val="black"/>
            </a:solidFill>
          </a:ln>
        </p:spPr>
        <p:txBody>
          <a:bodyPr vert="horz" lIns="94046" tIns="47023" rIns="94046" bIns="47023" rtlCol="0" anchor="ctr"/>
          <a:lstStyle/>
          <a:p>
            <a:endParaRPr lang="en-US"/>
          </a:p>
        </p:txBody>
      </p:sp>
      <p:sp>
        <p:nvSpPr>
          <p:cNvPr id="5" name="Notes Placeholder 4"/>
          <p:cNvSpPr>
            <a:spLocks noGrp="1"/>
          </p:cNvSpPr>
          <p:nvPr>
            <p:ph type="body" sz="quarter" idx="3"/>
          </p:nvPr>
        </p:nvSpPr>
        <p:spPr>
          <a:xfrm>
            <a:off x="708660" y="4451985"/>
            <a:ext cx="5669280" cy="4217670"/>
          </a:xfrm>
          <a:prstGeom prst="rect">
            <a:avLst/>
          </a:prstGeom>
        </p:spPr>
        <p:txBody>
          <a:bodyPr vert="horz" lIns="94046" tIns="47023" rIns="94046" bIns="4702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902343"/>
            <a:ext cx="3070860" cy="468630"/>
          </a:xfrm>
          <a:prstGeom prst="rect">
            <a:avLst/>
          </a:prstGeom>
        </p:spPr>
        <p:txBody>
          <a:bodyPr vert="horz" lIns="94046" tIns="47023" rIns="94046" bIns="47023" rtlCol="0" anchor="b"/>
          <a:lstStyle>
            <a:lvl1pPr algn="l">
              <a:defRPr sz="1200"/>
            </a:lvl1pPr>
          </a:lstStyle>
          <a:p>
            <a:endParaRPr lang="en-US"/>
          </a:p>
        </p:txBody>
      </p:sp>
      <p:sp>
        <p:nvSpPr>
          <p:cNvPr id="7" name="Slide Number Placeholder 6"/>
          <p:cNvSpPr>
            <a:spLocks noGrp="1"/>
          </p:cNvSpPr>
          <p:nvPr>
            <p:ph type="sldNum" sz="quarter" idx="5"/>
          </p:nvPr>
        </p:nvSpPr>
        <p:spPr>
          <a:xfrm>
            <a:off x="4014100" y="8902343"/>
            <a:ext cx="3070860" cy="468630"/>
          </a:xfrm>
          <a:prstGeom prst="rect">
            <a:avLst/>
          </a:prstGeom>
        </p:spPr>
        <p:txBody>
          <a:bodyPr vert="horz" lIns="94046" tIns="47023" rIns="94046" bIns="47023" rtlCol="0" anchor="b"/>
          <a:lstStyle>
            <a:lvl1pPr algn="r">
              <a:defRPr sz="1200"/>
            </a:lvl1pPr>
          </a:lstStyle>
          <a:p>
            <a:fld id="{E2731FE9-F90D-409B-BFAC-39D681C90CF9}" type="slidenum">
              <a:rPr lang="en-US" smtClean="0"/>
              <a:t>‹#›</a:t>
            </a:fld>
            <a:endParaRPr lang="en-US"/>
          </a:p>
        </p:txBody>
      </p:sp>
    </p:spTree>
    <p:extLst>
      <p:ext uri="{BB962C8B-B14F-4D97-AF65-F5344CB8AC3E}">
        <p14:creationId xmlns:p14="http://schemas.microsoft.com/office/powerpoint/2010/main" val="4047015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731FE9-F90D-409B-BFAC-39D681C90CF9}" type="slidenum">
              <a:rPr lang="en-US" smtClean="0"/>
              <a:t>1</a:t>
            </a:fld>
            <a:endParaRPr lang="en-US"/>
          </a:p>
        </p:txBody>
      </p:sp>
    </p:spTree>
    <p:extLst>
      <p:ext uri="{BB962C8B-B14F-4D97-AF65-F5344CB8AC3E}">
        <p14:creationId xmlns:p14="http://schemas.microsoft.com/office/powerpoint/2010/main" val="2644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Amber Dots">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DCB86F2-FAAD-4E24-ABEF-C5D08A63B9BF}"/>
              </a:ext>
            </a:extLst>
          </p:cNvPr>
          <p:cNvSpPr>
            <a:spLocks noGrp="1"/>
          </p:cNvSpPr>
          <p:nvPr>
            <p:ph type="pic" sz="quarter" idx="13"/>
          </p:nvPr>
        </p:nvSpPr>
        <p:spPr>
          <a:xfrm>
            <a:off x="0" y="0"/>
            <a:ext cx="12192000" cy="6858000"/>
          </a:xfrm>
        </p:spPr>
        <p:txBody>
          <a:bodyPr/>
          <a:lstStyle/>
          <a:p>
            <a:endParaRPr lang="en-US"/>
          </a:p>
        </p:txBody>
      </p:sp>
      <p:sp>
        <p:nvSpPr>
          <p:cNvPr id="7" name="Title 12">
            <a:extLst>
              <a:ext uri="{FF2B5EF4-FFF2-40B4-BE49-F238E27FC236}">
                <a16:creationId xmlns:a16="http://schemas.microsoft.com/office/drawing/2014/main" id="{BF0A8339-545A-4170-8353-D4FD87381B6F}"/>
              </a:ext>
            </a:extLst>
          </p:cNvPr>
          <p:cNvSpPr>
            <a:spLocks noGrp="1"/>
          </p:cNvSpPr>
          <p:nvPr>
            <p:ph type="title" hasCustomPrompt="1"/>
          </p:nvPr>
        </p:nvSpPr>
        <p:spPr>
          <a:xfrm>
            <a:off x="900001" y="1980000"/>
            <a:ext cx="5088014" cy="1538883"/>
          </a:xfrm>
        </p:spPr>
        <p:txBody>
          <a:bodyPr wrap="square">
            <a:spAutoFit/>
          </a:bodyPr>
          <a:lstStyle>
            <a:lvl1pPr>
              <a:lnSpc>
                <a:spcPts val="6000"/>
              </a:lnSpc>
              <a:defRPr sz="6000">
                <a:solidFill>
                  <a:schemeClr val="tx1"/>
                </a:solidFill>
              </a:defRPr>
            </a:lvl1pPr>
          </a:lstStyle>
          <a:p>
            <a:r>
              <a:rPr lang="en-US" dirty="0"/>
              <a:t>Click to add Master title</a:t>
            </a:r>
          </a:p>
        </p:txBody>
      </p:sp>
      <p:sp>
        <p:nvSpPr>
          <p:cNvPr id="8" name="Text Placeholder 14">
            <a:extLst>
              <a:ext uri="{FF2B5EF4-FFF2-40B4-BE49-F238E27FC236}">
                <a16:creationId xmlns:a16="http://schemas.microsoft.com/office/drawing/2014/main" id="{C23C7FBF-CE69-4C83-B97D-04A8F09C2E4F}"/>
              </a:ext>
            </a:extLst>
          </p:cNvPr>
          <p:cNvSpPr>
            <a:spLocks noGrp="1"/>
          </p:cNvSpPr>
          <p:nvPr>
            <p:ph type="body" sz="quarter" idx="10" hasCustomPrompt="1"/>
          </p:nvPr>
        </p:nvSpPr>
        <p:spPr>
          <a:xfrm>
            <a:off x="900001" y="3420000"/>
            <a:ext cx="5088014" cy="369332"/>
          </a:xfrm>
        </p:spPr>
        <p:txBody>
          <a:bodyPr wrap="square">
            <a:spAutoFit/>
          </a:bodyPr>
          <a:lstStyle>
            <a:lvl1pPr marL="0" indent="0">
              <a:buNone/>
              <a:defRPr sz="2400">
                <a:solidFill>
                  <a:schemeClr val="tx1"/>
                </a:solidFill>
              </a:defRPr>
            </a:lvl1pPr>
          </a:lstStyle>
          <a:p>
            <a:pPr lvl="0"/>
            <a:r>
              <a:rPr lang="en-US" dirty="0"/>
              <a:t>Add Subtitle Here</a:t>
            </a:r>
          </a:p>
        </p:txBody>
      </p:sp>
      <p:sp>
        <p:nvSpPr>
          <p:cNvPr id="9" name="Text Placeholder 14">
            <a:extLst>
              <a:ext uri="{FF2B5EF4-FFF2-40B4-BE49-F238E27FC236}">
                <a16:creationId xmlns:a16="http://schemas.microsoft.com/office/drawing/2014/main" id="{4F6F90AA-5A81-4662-A7A9-9A1288B53FBE}"/>
              </a:ext>
            </a:extLst>
          </p:cNvPr>
          <p:cNvSpPr>
            <a:spLocks noGrp="1"/>
          </p:cNvSpPr>
          <p:nvPr>
            <p:ph type="body" sz="quarter" idx="11" hasCustomPrompt="1"/>
          </p:nvPr>
        </p:nvSpPr>
        <p:spPr>
          <a:xfrm>
            <a:off x="900001" y="4680000"/>
            <a:ext cx="5088014" cy="369332"/>
          </a:xfrm>
        </p:spPr>
        <p:txBody>
          <a:bodyPr wrap="square">
            <a:spAutoFit/>
          </a:bodyPr>
          <a:lstStyle>
            <a:lvl1pPr marL="0" indent="0">
              <a:buNone/>
              <a:defRPr sz="2400">
                <a:solidFill>
                  <a:schemeClr val="tx1"/>
                </a:solidFill>
              </a:defRPr>
            </a:lvl1pPr>
          </a:lstStyle>
          <a:p>
            <a:pPr lvl="0"/>
            <a:r>
              <a:rPr lang="en-US" dirty="0"/>
              <a:t>Presenters Name</a:t>
            </a:r>
          </a:p>
        </p:txBody>
      </p:sp>
      <p:sp>
        <p:nvSpPr>
          <p:cNvPr id="10" name="Text Placeholder 14">
            <a:extLst>
              <a:ext uri="{FF2B5EF4-FFF2-40B4-BE49-F238E27FC236}">
                <a16:creationId xmlns:a16="http://schemas.microsoft.com/office/drawing/2014/main" id="{24BECD84-6BDB-4C60-9269-5B0F3D3B6D4C}"/>
              </a:ext>
            </a:extLst>
          </p:cNvPr>
          <p:cNvSpPr>
            <a:spLocks noGrp="1"/>
          </p:cNvSpPr>
          <p:nvPr>
            <p:ph type="body" sz="quarter" idx="12" hasCustomPrompt="1"/>
          </p:nvPr>
        </p:nvSpPr>
        <p:spPr>
          <a:xfrm>
            <a:off x="900000" y="5220000"/>
            <a:ext cx="5088015" cy="369332"/>
          </a:xfrm>
        </p:spPr>
        <p:txBody>
          <a:bodyPr wrap="square">
            <a:spAutoFit/>
          </a:bodyPr>
          <a:lstStyle>
            <a:lvl1pPr marL="0" indent="0">
              <a:buNone/>
              <a:defRPr sz="2400">
                <a:solidFill>
                  <a:schemeClr val="tx1"/>
                </a:solidFill>
              </a:defRPr>
            </a:lvl1pPr>
          </a:lstStyle>
          <a:p>
            <a:pPr lvl="0"/>
            <a:r>
              <a:rPr lang="en-US" dirty="0"/>
              <a:t>Month/Day/Year</a:t>
            </a:r>
          </a:p>
        </p:txBody>
      </p:sp>
    </p:spTree>
    <p:extLst>
      <p:ext uri="{BB962C8B-B14F-4D97-AF65-F5344CB8AC3E}">
        <p14:creationId xmlns:p14="http://schemas.microsoft.com/office/powerpoint/2010/main" val="18902162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721AA8B5-9E1F-4E2E-814C-15CDBBA176FC}"/>
              </a:ext>
            </a:extLst>
          </p:cNvPr>
          <p:cNvSpPr>
            <a:spLocks noGrp="1"/>
          </p:cNvSpPr>
          <p:nvPr>
            <p:ph type="body" sz="quarter" idx="10"/>
          </p:nvPr>
        </p:nvSpPr>
        <p:spPr>
          <a:xfrm>
            <a:off x="540000" y="1800000"/>
            <a:ext cx="11160000" cy="450000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177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1868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Content with Dot Backgrou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814754"/>
            <a:ext cx="5831231" cy="1752600"/>
          </a:xfrm>
        </p:spPr>
        <p:txBody>
          <a:bodyPr/>
          <a:lstStyle>
            <a:lvl1pPr marL="0" indent="0">
              <a:buFontTx/>
              <a:buNone/>
              <a:defRPr sz="48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199D5923-4348-41F0-AF49-5518B89C8A3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7874D6F7-7CA6-4DF0-9C18-BBF32AA216B5}"/>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72444219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Break Amber">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23B22-6313-43FF-8D4E-1952C572FE1A}"/>
              </a:ext>
            </a:extLst>
          </p:cNvPr>
          <p:cNvPicPr>
            <a:picLocks noChangeAspect="1"/>
          </p:cNvPicPr>
          <p:nvPr/>
        </p:nvPicPr>
        <p:blipFill>
          <a:blip r:embed="rId2"/>
          <a:stretch>
            <a:fillRect/>
          </a:stretch>
        </p:blipFill>
        <p:spPr>
          <a:xfrm>
            <a:off x="938846" y="557212"/>
            <a:ext cx="10314308" cy="5743576"/>
          </a:xfrm>
          <a:prstGeom prst="rect">
            <a:avLst/>
          </a:prstGeom>
        </p:spPr>
      </p:pic>
      <p:sp>
        <p:nvSpPr>
          <p:cNvPr id="11" name="Text Placeholder 10"/>
          <p:cNvSpPr>
            <a:spLocks noGrp="1"/>
          </p:cNvSpPr>
          <p:nvPr>
            <p:ph type="body" sz="quarter" idx="11"/>
          </p:nvPr>
        </p:nvSpPr>
        <p:spPr>
          <a:xfrm>
            <a:off x="938846" y="25527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7" name="TextBox 6">
            <a:extLst>
              <a:ext uri="{FF2B5EF4-FFF2-40B4-BE49-F238E27FC236}">
                <a16:creationId xmlns:a16="http://schemas.microsoft.com/office/drawing/2014/main" id="{A89DC78F-EE2C-4BF9-ADFE-ADD490446DD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6E608D85-AAAD-4E22-BA54-7A2483BB7194}"/>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309599017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ection Break White">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25146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811DD5F2-617A-49DB-A60F-21C8065D9B03}"/>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ABC5CCAB-4D14-4850-9713-8A2D75CB221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291305904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hank You &amp; Contact Information">
    <p:spTree>
      <p:nvGrpSpPr>
        <p:cNvPr id="1" name=""/>
        <p:cNvGrpSpPr/>
        <p:nvPr/>
      </p:nvGrpSpPr>
      <p:grpSpPr>
        <a:xfrm>
          <a:off x="0" y="0"/>
          <a:ext cx="0" cy="0"/>
          <a:chOff x="0" y="0"/>
          <a:chExt cx="0" cy="0"/>
        </a:xfrm>
      </p:grpSpPr>
      <p:sp>
        <p:nvSpPr>
          <p:cNvPr id="7" name="TextBox 6"/>
          <p:cNvSpPr txBox="1"/>
          <p:nvPr/>
        </p:nvSpPr>
        <p:spPr>
          <a:xfrm>
            <a:off x="540000" y="6318001"/>
            <a:ext cx="10890000" cy="307777"/>
          </a:xfrm>
          <a:prstGeom prst="rect">
            <a:avLst/>
          </a:prstGeom>
          <a:solidFill>
            <a:schemeClr val="bg1"/>
          </a:solid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500" dirty="0"/>
          </a:p>
          <a:p>
            <a:endParaRPr lang="en-US" sz="500" dirty="0"/>
          </a:p>
          <a:p>
            <a:endParaRPr lang="en-US" sz="500" dirty="0"/>
          </a:p>
          <a:p>
            <a:r>
              <a:rPr lang="en-US" sz="500" dirty="0"/>
              <a:t>© 2020 Crowe Malaysia </a:t>
            </a:r>
          </a:p>
        </p:txBody>
      </p:sp>
      <p:sp>
        <p:nvSpPr>
          <p:cNvPr id="9" name="Text Placeholder 5">
            <a:extLst>
              <a:ext uri="{FF2B5EF4-FFF2-40B4-BE49-F238E27FC236}">
                <a16:creationId xmlns:a16="http://schemas.microsoft.com/office/drawing/2014/main" id="{CA9DD2C7-F2C8-469B-B601-5D1F03015097}"/>
              </a:ext>
            </a:extLst>
          </p:cNvPr>
          <p:cNvSpPr>
            <a:spLocks noGrp="1"/>
          </p:cNvSpPr>
          <p:nvPr>
            <p:ph type="body" sz="quarter" idx="10" hasCustomPrompt="1"/>
          </p:nvPr>
        </p:nvSpPr>
        <p:spPr>
          <a:xfrm>
            <a:off x="540000" y="2971800"/>
            <a:ext cx="4229100" cy="3124200"/>
          </a:xfrm>
        </p:spPr>
        <p:txBody>
          <a:bodyPr/>
          <a:lstStyle>
            <a:lvl1pPr marL="0" indent="0">
              <a:buFontTx/>
              <a:buNone/>
              <a:defRPr sz="1800"/>
            </a:lvl1pPr>
          </a:lstStyle>
          <a:p>
            <a:pPr lvl="0"/>
            <a:r>
              <a:rPr lang="en-US" dirty="0"/>
              <a:t>Click to add presenters names and contact information.</a:t>
            </a:r>
          </a:p>
        </p:txBody>
      </p:sp>
      <p:pic>
        <p:nvPicPr>
          <p:cNvPr id="10" name="Picture 9">
            <a:extLst>
              <a:ext uri="{FF2B5EF4-FFF2-40B4-BE49-F238E27FC236}">
                <a16:creationId xmlns:a16="http://schemas.microsoft.com/office/drawing/2014/main" id="{092205DD-FD93-4F7C-93D0-A9B4B7B965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0000" y="540000"/>
            <a:ext cx="2133599" cy="338433"/>
          </a:xfrm>
          <a:prstGeom prst="rect">
            <a:avLst/>
          </a:prstGeom>
        </p:spPr>
      </p:pic>
      <p:sp>
        <p:nvSpPr>
          <p:cNvPr id="11" name="Title 1">
            <a:extLst>
              <a:ext uri="{FF2B5EF4-FFF2-40B4-BE49-F238E27FC236}">
                <a16:creationId xmlns:a16="http://schemas.microsoft.com/office/drawing/2014/main" id="{6A64889E-E700-4ED3-BDD2-B76BED9ABC62}"/>
              </a:ext>
            </a:extLst>
          </p:cNvPr>
          <p:cNvSpPr txBox="1">
            <a:spLocks/>
          </p:cNvSpPr>
          <p:nvPr/>
        </p:nvSpPr>
        <p:spPr>
          <a:xfrm>
            <a:off x="540000" y="1752600"/>
            <a:ext cx="4229100" cy="923330"/>
          </a:xfrm>
          <a:prstGeom prst="rect">
            <a:avLst/>
          </a:prstGeom>
        </p:spPr>
        <p:txBody>
          <a:bodyPr vert="horz" wrap="square" lIns="0" tIns="0" rIns="0" bIns="0" rtlCol="0" anchor="t" anchorCtr="0">
            <a:spAutoFit/>
          </a:bodyPr>
          <a:lstStyle>
            <a:lvl1pPr algn="l" defTabSz="914400" rtl="0" eaLnBrk="1" latinLnBrk="0" hangingPunct="1">
              <a:spcBef>
                <a:spcPct val="0"/>
              </a:spcBef>
              <a:buNone/>
              <a:defRPr sz="2400" kern="1200" baseline="0">
                <a:solidFill>
                  <a:schemeClr val="tx1"/>
                </a:solidFill>
                <a:latin typeface="+mj-lt"/>
                <a:ea typeface="+mj-ea"/>
                <a:cs typeface="+mj-cs"/>
              </a:defRPr>
            </a:lvl1pPr>
          </a:lstStyle>
          <a:p>
            <a:r>
              <a:rPr lang="en-US" sz="6000" dirty="0">
                <a:solidFill>
                  <a:srgbClr val="000000"/>
                </a:solidFill>
              </a:rPr>
              <a:t>T</a:t>
            </a:r>
            <a:r>
              <a:rPr lang="en-US" sz="6000" spc="-300" dirty="0">
                <a:solidFill>
                  <a:srgbClr val="000000"/>
                </a:solidFill>
              </a:rPr>
              <a:t>hank you</a:t>
            </a:r>
          </a:p>
        </p:txBody>
      </p:sp>
    </p:spTree>
    <p:extLst>
      <p:ext uri="{BB962C8B-B14F-4D97-AF65-F5344CB8AC3E}">
        <p14:creationId xmlns:p14="http://schemas.microsoft.com/office/powerpoint/2010/main" val="3303545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40000" y="1752600"/>
            <a:ext cx="5410200"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87567" y="1752600"/>
            <a:ext cx="5412433"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561025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40000" y="1752600"/>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4000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05040" y="1775949"/>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30504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0418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blank" preserve="1">
  <p:cSld name="Blank Option">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6F074-7F5E-4657-9B4B-D806B60AEF14}"/>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7" name="TextBox 6">
            <a:extLst>
              <a:ext uri="{FF2B5EF4-FFF2-40B4-BE49-F238E27FC236}">
                <a16:creationId xmlns:a16="http://schemas.microsoft.com/office/drawing/2014/main" id="{83683CB2-E51F-42B5-B557-7A5A10960F2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1286368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6" name="Picture Placeholder 5"/>
          <p:cNvSpPr>
            <a:spLocks noGrp="1"/>
          </p:cNvSpPr>
          <p:nvPr>
            <p:ph type="pic" sz="quarter" idx="12"/>
          </p:nvPr>
        </p:nvSpPr>
        <p:spPr>
          <a:xfrm>
            <a:off x="0" y="0"/>
            <a:ext cx="12192000" cy="6858000"/>
          </a:xfrm>
        </p:spPr>
        <p:txBody>
          <a:bodyPr rtlCol="0">
            <a:noAutofit/>
          </a:bodyPr>
          <a:lstStyle/>
          <a:p>
            <a:pPr lvl="0"/>
            <a:endParaRPr lang="en-US" noProof="0" dirty="0"/>
          </a:p>
        </p:txBody>
      </p:sp>
      <p:sp>
        <p:nvSpPr>
          <p:cNvPr id="2" name="Title 1"/>
          <p:cNvSpPr>
            <a:spLocks noGrp="1"/>
          </p:cNvSpPr>
          <p:nvPr>
            <p:ph type="ctrTitle"/>
          </p:nvPr>
        </p:nvSpPr>
        <p:spPr>
          <a:xfrm>
            <a:off x="736600" y="2300407"/>
            <a:ext cx="11150600" cy="369332"/>
          </a:xfrm>
        </p:spPr>
        <p:txBody>
          <a:bodyPr/>
          <a:lstStyle>
            <a:lvl1pPr>
              <a:lnSpc>
                <a:spcPct val="100000"/>
              </a:lnSpc>
              <a:defRPr sz="2400"/>
            </a:lvl1pPr>
          </a:lstStyle>
          <a:p>
            <a:r>
              <a:rPr lang="en-US" dirty="0"/>
              <a:t>Click to edit Master title style</a:t>
            </a:r>
          </a:p>
        </p:txBody>
      </p:sp>
      <p:sp>
        <p:nvSpPr>
          <p:cNvPr id="3" name="Subtitle 2"/>
          <p:cNvSpPr>
            <a:spLocks noGrp="1"/>
          </p:cNvSpPr>
          <p:nvPr>
            <p:ph type="subTitle" idx="1"/>
          </p:nvPr>
        </p:nvSpPr>
        <p:spPr>
          <a:xfrm>
            <a:off x="812800" y="4023362"/>
            <a:ext cx="11193272" cy="276999"/>
          </a:xfrm>
        </p:spPr>
        <p:txBody>
          <a:bodyPr/>
          <a:lstStyle>
            <a:lvl1pPr marL="0" indent="0" algn="l">
              <a:buNone/>
              <a:defRPr baseline="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15" name="Text Placeholder 14"/>
          <p:cNvSpPr>
            <a:spLocks noGrp="1"/>
          </p:cNvSpPr>
          <p:nvPr>
            <p:ph type="body" sz="quarter" idx="10"/>
          </p:nvPr>
        </p:nvSpPr>
        <p:spPr>
          <a:xfrm>
            <a:off x="812800" y="4480560"/>
            <a:ext cx="11193272" cy="274320"/>
          </a:xfrm>
        </p:spPr>
        <p:txBody>
          <a:bodyPr/>
          <a:lstStyle>
            <a:lvl1pPr marL="0" indent="0">
              <a:buNone/>
              <a:defRPr/>
            </a:lvl1pPr>
          </a:lstStyle>
          <a:p>
            <a:pPr lvl="0"/>
            <a:r>
              <a:rPr lang="en-US" dirty="0"/>
              <a:t>Click to edit Master text styles</a:t>
            </a:r>
          </a:p>
        </p:txBody>
      </p:sp>
      <p:sp>
        <p:nvSpPr>
          <p:cNvPr id="17" name="Text Placeholder 16"/>
          <p:cNvSpPr>
            <a:spLocks noGrp="1"/>
          </p:cNvSpPr>
          <p:nvPr>
            <p:ph type="body" sz="quarter" idx="11"/>
          </p:nvPr>
        </p:nvSpPr>
        <p:spPr>
          <a:xfrm>
            <a:off x="812801" y="5394960"/>
            <a:ext cx="11193145" cy="274320"/>
          </a:xfrm>
        </p:spPr>
        <p:txBody>
          <a:bodyPr/>
          <a:lstStyle>
            <a:lvl1pPr marL="0" indent="0">
              <a:buNone/>
              <a:defRPr/>
            </a:lvl1pPr>
          </a:lstStyle>
          <a:p>
            <a:pPr lvl="0"/>
            <a:r>
              <a:rPr lang="en-US" dirty="0"/>
              <a:t>Click to edit Master text styles</a:t>
            </a:r>
          </a:p>
        </p:txBody>
      </p:sp>
    </p:spTree>
    <p:extLst>
      <p:ext uri="{BB962C8B-B14F-4D97-AF65-F5344CB8AC3E}">
        <p14:creationId xmlns:p14="http://schemas.microsoft.com/office/powerpoint/2010/main" val="1899526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Full Blank">
    <p:spTree>
      <p:nvGrpSpPr>
        <p:cNvPr id="1" name=""/>
        <p:cNvGrpSpPr/>
        <p:nvPr/>
      </p:nvGrpSpPr>
      <p:grpSpPr>
        <a:xfrm>
          <a:off x="0" y="0"/>
          <a:ext cx="0" cy="0"/>
          <a:chOff x="0" y="0"/>
          <a:chExt cx="0" cy="0"/>
        </a:xfrm>
      </p:grpSpPr>
      <p:sp>
        <p:nvSpPr>
          <p:cNvPr id="3" name="Rectangle 2"/>
          <p:cNvSpPr/>
          <p:nvPr userDrawn="1"/>
        </p:nvSpPr>
        <p:spPr>
          <a:xfrm>
            <a:off x="0" y="5867400"/>
            <a:ext cx="12192000" cy="990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418178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with Amber Dots">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DCB86F2-FAAD-4E24-ABEF-C5D08A63B9BF}"/>
              </a:ext>
            </a:extLst>
          </p:cNvPr>
          <p:cNvSpPr>
            <a:spLocks noGrp="1"/>
          </p:cNvSpPr>
          <p:nvPr>
            <p:ph type="pic" sz="quarter" idx="13"/>
          </p:nvPr>
        </p:nvSpPr>
        <p:spPr>
          <a:xfrm>
            <a:off x="0" y="0"/>
            <a:ext cx="12192000" cy="6858000"/>
          </a:xfrm>
        </p:spPr>
        <p:txBody>
          <a:bodyPr/>
          <a:lstStyle/>
          <a:p>
            <a:endParaRPr lang="en-US"/>
          </a:p>
        </p:txBody>
      </p:sp>
      <p:sp>
        <p:nvSpPr>
          <p:cNvPr id="7" name="Title 12">
            <a:extLst>
              <a:ext uri="{FF2B5EF4-FFF2-40B4-BE49-F238E27FC236}">
                <a16:creationId xmlns:a16="http://schemas.microsoft.com/office/drawing/2014/main" id="{BF0A8339-545A-4170-8353-D4FD87381B6F}"/>
              </a:ext>
            </a:extLst>
          </p:cNvPr>
          <p:cNvSpPr>
            <a:spLocks noGrp="1"/>
          </p:cNvSpPr>
          <p:nvPr>
            <p:ph type="title" hasCustomPrompt="1"/>
          </p:nvPr>
        </p:nvSpPr>
        <p:spPr>
          <a:xfrm>
            <a:off x="900001" y="1980000"/>
            <a:ext cx="5088014" cy="1538883"/>
          </a:xfrm>
        </p:spPr>
        <p:txBody>
          <a:bodyPr wrap="square">
            <a:spAutoFit/>
          </a:bodyPr>
          <a:lstStyle>
            <a:lvl1pPr>
              <a:lnSpc>
                <a:spcPts val="6000"/>
              </a:lnSpc>
              <a:defRPr sz="6000">
                <a:solidFill>
                  <a:schemeClr val="tx1"/>
                </a:solidFill>
              </a:defRPr>
            </a:lvl1pPr>
          </a:lstStyle>
          <a:p>
            <a:r>
              <a:rPr lang="en-US" dirty="0"/>
              <a:t>Click to add Master title</a:t>
            </a:r>
          </a:p>
        </p:txBody>
      </p:sp>
      <p:sp>
        <p:nvSpPr>
          <p:cNvPr id="8" name="Text Placeholder 14">
            <a:extLst>
              <a:ext uri="{FF2B5EF4-FFF2-40B4-BE49-F238E27FC236}">
                <a16:creationId xmlns:a16="http://schemas.microsoft.com/office/drawing/2014/main" id="{C23C7FBF-CE69-4C83-B97D-04A8F09C2E4F}"/>
              </a:ext>
            </a:extLst>
          </p:cNvPr>
          <p:cNvSpPr>
            <a:spLocks noGrp="1"/>
          </p:cNvSpPr>
          <p:nvPr>
            <p:ph type="body" sz="quarter" idx="10" hasCustomPrompt="1"/>
          </p:nvPr>
        </p:nvSpPr>
        <p:spPr>
          <a:xfrm>
            <a:off x="900001" y="3420000"/>
            <a:ext cx="5088014" cy="369332"/>
          </a:xfrm>
        </p:spPr>
        <p:txBody>
          <a:bodyPr wrap="square">
            <a:spAutoFit/>
          </a:bodyPr>
          <a:lstStyle>
            <a:lvl1pPr marL="0" indent="0">
              <a:buNone/>
              <a:defRPr sz="2400">
                <a:solidFill>
                  <a:schemeClr val="tx1"/>
                </a:solidFill>
              </a:defRPr>
            </a:lvl1pPr>
          </a:lstStyle>
          <a:p>
            <a:pPr lvl="0"/>
            <a:r>
              <a:rPr lang="en-US" dirty="0"/>
              <a:t>Add Subtitle Here</a:t>
            </a:r>
          </a:p>
        </p:txBody>
      </p:sp>
      <p:sp>
        <p:nvSpPr>
          <p:cNvPr id="9" name="Text Placeholder 14">
            <a:extLst>
              <a:ext uri="{FF2B5EF4-FFF2-40B4-BE49-F238E27FC236}">
                <a16:creationId xmlns:a16="http://schemas.microsoft.com/office/drawing/2014/main" id="{4F6F90AA-5A81-4662-A7A9-9A1288B53FBE}"/>
              </a:ext>
            </a:extLst>
          </p:cNvPr>
          <p:cNvSpPr>
            <a:spLocks noGrp="1"/>
          </p:cNvSpPr>
          <p:nvPr>
            <p:ph type="body" sz="quarter" idx="11" hasCustomPrompt="1"/>
          </p:nvPr>
        </p:nvSpPr>
        <p:spPr>
          <a:xfrm>
            <a:off x="900001" y="4680000"/>
            <a:ext cx="5088014" cy="369332"/>
          </a:xfrm>
        </p:spPr>
        <p:txBody>
          <a:bodyPr wrap="square">
            <a:spAutoFit/>
          </a:bodyPr>
          <a:lstStyle>
            <a:lvl1pPr marL="0" indent="0">
              <a:buNone/>
              <a:defRPr sz="2400">
                <a:solidFill>
                  <a:schemeClr val="tx1"/>
                </a:solidFill>
              </a:defRPr>
            </a:lvl1pPr>
          </a:lstStyle>
          <a:p>
            <a:pPr lvl="0"/>
            <a:r>
              <a:rPr lang="en-US" dirty="0"/>
              <a:t>Presenters Name</a:t>
            </a:r>
          </a:p>
        </p:txBody>
      </p:sp>
      <p:sp>
        <p:nvSpPr>
          <p:cNvPr id="10" name="Text Placeholder 14">
            <a:extLst>
              <a:ext uri="{FF2B5EF4-FFF2-40B4-BE49-F238E27FC236}">
                <a16:creationId xmlns:a16="http://schemas.microsoft.com/office/drawing/2014/main" id="{24BECD84-6BDB-4C60-9269-5B0F3D3B6D4C}"/>
              </a:ext>
            </a:extLst>
          </p:cNvPr>
          <p:cNvSpPr>
            <a:spLocks noGrp="1"/>
          </p:cNvSpPr>
          <p:nvPr>
            <p:ph type="body" sz="quarter" idx="12" hasCustomPrompt="1"/>
          </p:nvPr>
        </p:nvSpPr>
        <p:spPr>
          <a:xfrm>
            <a:off x="900000" y="5220000"/>
            <a:ext cx="5088015" cy="369332"/>
          </a:xfrm>
        </p:spPr>
        <p:txBody>
          <a:bodyPr wrap="square">
            <a:spAutoFit/>
          </a:bodyPr>
          <a:lstStyle>
            <a:lvl1pPr marL="0" indent="0">
              <a:buNone/>
              <a:defRPr sz="2400">
                <a:solidFill>
                  <a:schemeClr val="tx1"/>
                </a:solidFill>
              </a:defRPr>
            </a:lvl1pPr>
          </a:lstStyle>
          <a:p>
            <a:pPr lvl="0"/>
            <a:r>
              <a:rPr lang="en-US" dirty="0"/>
              <a:t>Month/Day/Year</a:t>
            </a:r>
          </a:p>
        </p:txBody>
      </p:sp>
    </p:spTree>
    <p:extLst>
      <p:ext uri="{BB962C8B-B14F-4D97-AF65-F5344CB8AC3E}">
        <p14:creationId xmlns:p14="http://schemas.microsoft.com/office/powerpoint/2010/main" val="132407750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721AA8B5-9E1F-4E2E-814C-15CDBBA176FC}"/>
              </a:ext>
            </a:extLst>
          </p:cNvPr>
          <p:cNvSpPr>
            <a:spLocks noGrp="1"/>
          </p:cNvSpPr>
          <p:nvPr>
            <p:ph type="body" sz="quarter" idx="10"/>
          </p:nvPr>
        </p:nvSpPr>
        <p:spPr>
          <a:xfrm>
            <a:off x="540000" y="1800000"/>
            <a:ext cx="11160000" cy="450000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10410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23300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Dot Backgroun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814754"/>
            <a:ext cx="5831231" cy="1752600"/>
          </a:xfrm>
        </p:spPr>
        <p:txBody>
          <a:bodyPr/>
          <a:lstStyle>
            <a:lvl1pPr marL="0" indent="0">
              <a:buFontTx/>
              <a:buNone/>
              <a:defRPr sz="48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199D5923-4348-41F0-AF49-5518B89C8A3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7874D6F7-7CA6-4DF0-9C18-BBF32AA216B5}"/>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413151587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Section Break Amber">
    <p:bg>
      <p:bgPr>
        <a:solidFill>
          <a:srgbClr val="FFC000"/>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23B22-6313-43FF-8D4E-1952C572FE1A}"/>
              </a:ext>
            </a:extLst>
          </p:cNvPr>
          <p:cNvPicPr>
            <a:picLocks noChangeAspect="1"/>
          </p:cNvPicPr>
          <p:nvPr/>
        </p:nvPicPr>
        <p:blipFill>
          <a:blip r:embed="rId2"/>
          <a:stretch>
            <a:fillRect/>
          </a:stretch>
        </p:blipFill>
        <p:spPr>
          <a:xfrm>
            <a:off x="938846" y="557212"/>
            <a:ext cx="10314308" cy="5743576"/>
          </a:xfrm>
          <a:prstGeom prst="rect">
            <a:avLst/>
          </a:prstGeom>
        </p:spPr>
      </p:pic>
      <p:sp>
        <p:nvSpPr>
          <p:cNvPr id="11" name="Text Placeholder 10"/>
          <p:cNvSpPr>
            <a:spLocks noGrp="1"/>
          </p:cNvSpPr>
          <p:nvPr>
            <p:ph type="body" sz="quarter" idx="11"/>
          </p:nvPr>
        </p:nvSpPr>
        <p:spPr>
          <a:xfrm>
            <a:off x="938846" y="25527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7" name="TextBox 6">
            <a:extLst>
              <a:ext uri="{FF2B5EF4-FFF2-40B4-BE49-F238E27FC236}">
                <a16:creationId xmlns:a16="http://schemas.microsoft.com/office/drawing/2014/main" id="{A89DC78F-EE2C-4BF9-ADFE-ADD490446DD6}"/>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6E608D85-AAAD-4E22-BA54-7A2483BB7194}"/>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350507454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Section Break White">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5C106F-42B8-42A1-8E89-09BCE8129178}"/>
              </a:ext>
            </a:extLst>
          </p:cNvPr>
          <p:cNvPicPr>
            <a:picLocks noChangeAspect="1"/>
          </p:cNvPicPr>
          <p:nvPr/>
        </p:nvPicPr>
        <p:blipFill>
          <a:blip r:embed="rId2"/>
          <a:stretch>
            <a:fillRect/>
          </a:stretch>
        </p:blipFill>
        <p:spPr>
          <a:xfrm>
            <a:off x="938784" y="557181"/>
            <a:ext cx="10314432" cy="5743645"/>
          </a:xfrm>
          <a:prstGeom prst="rect">
            <a:avLst/>
          </a:prstGeom>
        </p:spPr>
      </p:pic>
      <p:sp>
        <p:nvSpPr>
          <p:cNvPr id="11" name="Text Placeholder 10"/>
          <p:cNvSpPr>
            <a:spLocks noGrp="1"/>
          </p:cNvSpPr>
          <p:nvPr>
            <p:ph type="body" sz="quarter" idx="11"/>
          </p:nvPr>
        </p:nvSpPr>
        <p:spPr>
          <a:xfrm>
            <a:off x="938846" y="2514600"/>
            <a:ext cx="6909754" cy="1752600"/>
          </a:xfrm>
        </p:spPr>
        <p:txBody>
          <a:bodyPr/>
          <a:lstStyle>
            <a:lvl1pPr marL="0" indent="0">
              <a:buFontTx/>
              <a:buNone/>
              <a:defRPr sz="6000" b="1"/>
            </a:lvl1pPr>
            <a:lvl2pPr marL="116586" indent="0">
              <a:buFontTx/>
              <a:buNone/>
              <a:defRPr/>
            </a:lvl2pPr>
            <a:lvl3pPr marL="226314" indent="0">
              <a:buFontTx/>
              <a:buNone/>
              <a:defRPr/>
            </a:lvl3pPr>
            <a:lvl4pPr marL="322326" indent="0">
              <a:buFontTx/>
              <a:buNone/>
              <a:defRPr/>
            </a:lvl4pPr>
            <a:lvl5pPr marL="418338" indent="0">
              <a:buFontTx/>
              <a:buNone/>
              <a:defRPr/>
            </a:lvl5pPr>
          </a:lstStyle>
          <a:p>
            <a:pPr lvl="0"/>
            <a:r>
              <a:rPr lang="en-US"/>
              <a:t>Edit Master text styles</a:t>
            </a:r>
          </a:p>
        </p:txBody>
      </p:sp>
      <p:sp>
        <p:nvSpPr>
          <p:cNvPr id="6" name="TextBox 5">
            <a:extLst>
              <a:ext uri="{FF2B5EF4-FFF2-40B4-BE49-F238E27FC236}">
                <a16:creationId xmlns:a16="http://schemas.microsoft.com/office/drawing/2014/main" id="{811DD5F2-617A-49DB-A60F-21C8065D9B03}"/>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8" name="TextBox 7">
            <a:extLst>
              <a:ext uri="{FF2B5EF4-FFF2-40B4-BE49-F238E27FC236}">
                <a16:creationId xmlns:a16="http://schemas.microsoft.com/office/drawing/2014/main" id="{ABC5CCAB-4D14-4850-9713-8A2D75CB221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58655414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hank You &amp; Contact Information">
    <p:spTree>
      <p:nvGrpSpPr>
        <p:cNvPr id="1" name=""/>
        <p:cNvGrpSpPr/>
        <p:nvPr/>
      </p:nvGrpSpPr>
      <p:grpSpPr>
        <a:xfrm>
          <a:off x="0" y="0"/>
          <a:ext cx="0" cy="0"/>
          <a:chOff x="0" y="0"/>
          <a:chExt cx="0" cy="0"/>
        </a:xfrm>
      </p:grpSpPr>
      <p:sp>
        <p:nvSpPr>
          <p:cNvPr id="7" name="TextBox 6"/>
          <p:cNvSpPr txBox="1"/>
          <p:nvPr/>
        </p:nvSpPr>
        <p:spPr>
          <a:xfrm>
            <a:off x="540000" y="6318001"/>
            <a:ext cx="10890000" cy="307777"/>
          </a:xfrm>
          <a:prstGeom prst="rect">
            <a:avLst/>
          </a:prstGeom>
          <a:solidFill>
            <a:schemeClr val="bg1"/>
          </a:solid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500" dirty="0"/>
          </a:p>
          <a:p>
            <a:endParaRPr lang="en-US" sz="500" dirty="0"/>
          </a:p>
          <a:p>
            <a:endParaRPr lang="en-US" sz="500" dirty="0"/>
          </a:p>
          <a:p>
            <a:r>
              <a:rPr lang="en-US" sz="500" dirty="0"/>
              <a:t>© 2020 Crowe Malaysia </a:t>
            </a:r>
          </a:p>
        </p:txBody>
      </p:sp>
      <p:sp>
        <p:nvSpPr>
          <p:cNvPr id="9" name="Text Placeholder 5">
            <a:extLst>
              <a:ext uri="{FF2B5EF4-FFF2-40B4-BE49-F238E27FC236}">
                <a16:creationId xmlns:a16="http://schemas.microsoft.com/office/drawing/2014/main" id="{CA9DD2C7-F2C8-469B-B601-5D1F03015097}"/>
              </a:ext>
            </a:extLst>
          </p:cNvPr>
          <p:cNvSpPr>
            <a:spLocks noGrp="1"/>
          </p:cNvSpPr>
          <p:nvPr>
            <p:ph type="body" sz="quarter" idx="10" hasCustomPrompt="1"/>
          </p:nvPr>
        </p:nvSpPr>
        <p:spPr>
          <a:xfrm>
            <a:off x="540000" y="2971800"/>
            <a:ext cx="4229100" cy="3124200"/>
          </a:xfrm>
        </p:spPr>
        <p:txBody>
          <a:bodyPr/>
          <a:lstStyle>
            <a:lvl1pPr marL="0" indent="0">
              <a:buFontTx/>
              <a:buNone/>
              <a:defRPr sz="1800"/>
            </a:lvl1pPr>
          </a:lstStyle>
          <a:p>
            <a:pPr lvl="0"/>
            <a:r>
              <a:rPr lang="en-US" dirty="0"/>
              <a:t>Click to add presenters names and contact information.</a:t>
            </a:r>
          </a:p>
        </p:txBody>
      </p:sp>
      <p:pic>
        <p:nvPicPr>
          <p:cNvPr id="10" name="Picture 9">
            <a:extLst>
              <a:ext uri="{FF2B5EF4-FFF2-40B4-BE49-F238E27FC236}">
                <a16:creationId xmlns:a16="http://schemas.microsoft.com/office/drawing/2014/main" id="{092205DD-FD93-4F7C-93D0-A9B4B7B965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0000" y="540000"/>
            <a:ext cx="2133599" cy="338433"/>
          </a:xfrm>
          <a:prstGeom prst="rect">
            <a:avLst/>
          </a:prstGeom>
        </p:spPr>
      </p:pic>
      <p:sp>
        <p:nvSpPr>
          <p:cNvPr id="11" name="Title 1">
            <a:extLst>
              <a:ext uri="{FF2B5EF4-FFF2-40B4-BE49-F238E27FC236}">
                <a16:creationId xmlns:a16="http://schemas.microsoft.com/office/drawing/2014/main" id="{6A64889E-E700-4ED3-BDD2-B76BED9ABC62}"/>
              </a:ext>
            </a:extLst>
          </p:cNvPr>
          <p:cNvSpPr txBox="1">
            <a:spLocks/>
          </p:cNvSpPr>
          <p:nvPr/>
        </p:nvSpPr>
        <p:spPr>
          <a:xfrm>
            <a:off x="540000" y="1752600"/>
            <a:ext cx="4229100" cy="923330"/>
          </a:xfrm>
          <a:prstGeom prst="rect">
            <a:avLst/>
          </a:prstGeom>
        </p:spPr>
        <p:txBody>
          <a:bodyPr vert="horz" wrap="square" lIns="0" tIns="0" rIns="0" bIns="0" rtlCol="0" anchor="t" anchorCtr="0">
            <a:spAutoFit/>
          </a:bodyPr>
          <a:lstStyle>
            <a:lvl1pPr algn="l" defTabSz="914400" rtl="0" eaLnBrk="1" latinLnBrk="0" hangingPunct="1">
              <a:spcBef>
                <a:spcPct val="0"/>
              </a:spcBef>
              <a:buNone/>
              <a:defRPr sz="2400" kern="1200" baseline="0">
                <a:solidFill>
                  <a:schemeClr val="tx1"/>
                </a:solidFill>
                <a:latin typeface="+mj-lt"/>
                <a:ea typeface="+mj-ea"/>
                <a:cs typeface="+mj-cs"/>
              </a:defRPr>
            </a:lvl1pPr>
          </a:lstStyle>
          <a:p>
            <a:r>
              <a:rPr lang="en-US" sz="6000" dirty="0">
                <a:solidFill>
                  <a:srgbClr val="000000"/>
                </a:solidFill>
              </a:rPr>
              <a:t>T</a:t>
            </a:r>
            <a:r>
              <a:rPr lang="en-US" sz="6000" spc="-300" dirty="0">
                <a:solidFill>
                  <a:srgbClr val="000000"/>
                </a:solidFill>
              </a:rPr>
              <a:t>hank you</a:t>
            </a:r>
          </a:p>
        </p:txBody>
      </p:sp>
    </p:spTree>
    <p:extLst>
      <p:ext uri="{BB962C8B-B14F-4D97-AF65-F5344CB8AC3E}">
        <p14:creationId xmlns:p14="http://schemas.microsoft.com/office/powerpoint/2010/main" val="59375391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40000" y="1752600"/>
            <a:ext cx="5410200"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87567" y="1752600"/>
            <a:ext cx="5412433" cy="4556760"/>
          </a:xfrm>
        </p:spPr>
        <p:txBody>
          <a:bodyPr/>
          <a:lstStyle>
            <a:lvl1pPr>
              <a:defRPr sz="2000"/>
            </a:lvl1pPr>
            <a:lvl2pPr>
              <a:defRPr sz="2000"/>
            </a:lvl2pPr>
            <a:lvl3pPr>
              <a:defRPr sz="2000"/>
            </a:lvl3pPr>
            <a:lvl4pPr>
              <a:defRPr sz="2000"/>
            </a:lvl4pPr>
            <a:lvl5pPr>
              <a:defRPr sz="200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9645308"/>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00" y="457201"/>
            <a:ext cx="11160000" cy="4932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40000" y="1752600"/>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4000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05040" y="1775949"/>
            <a:ext cx="5394960" cy="307777"/>
          </a:xfrm>
        </p:spPr>
        <p:txBody>
          <a:bodyPr anchor="b"/>
          <a:lstStyle>
            <a:lvl1pPr marL="0" indent="0">
              <a:buNone/>
              <a:defRPr sz="20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305040" y="2194560"/>
            <a:ext cx="5394960" cy="4114800"/>
          </a:xfrm>
        </p:spPr>
        <p:txBody>
          <a:bodyPr/>
          <a:lstStyle>
            <a:lvl1pPr>
              <a:defRPr sz="1800"/>
            </a:lvl1pPr>
            <a:lvl2pPr>
              <a:defRPr sz="1800"/>
            </a:lvl2pPr>
            <a:lvl3pPr>
              <a:defRPr sz="1800"/>
            </a:lvl3pPr>
            <a:lvl4pPr>
              <a:defRPr sz="1800"/>
            </a:lvl4pPr>
            <a:lvl5pPr>
              <a:defRPr sz="18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3441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blank" preserve="1">
  <p:cSld name="Blank Option">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6F074-7F5E-4657-9B4B-D806B60AEF14}"/>
              </a:ext>
            </a:extLst>
          </p:cNvPr>
          <p:cNvSpPr txBox="1"/>
          <p:nvPr userDrawn="1"/>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7" name="TextBox 6">
            <a:extLst>
              <a:ext uri="{FF2B5EF4-FFF2-40B4-BE49-F238E27FC236}">
                <a16:creationId xmlns:a16="http://schemas.microsoft.com/office/drawing/2014/main" id="{83683CB2-E51F-42B5-B557-7A5A10960F21}"/>
              </a:ext>
            </a:extLst>
          </p:cNvPr>
          <p:cNvSpPr txBox="1"/>
          <p:nvPr userDrawn="1"/>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32696416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6" name="Picture Placeholder 5"/>
          <p:cNvSpPr>
            <a:spLocks noGrp="1"/>
          </p:cNvSpPr>
          <p:nvPr>
            <p:ph type="pic" sz="quarter" idx="12"/>
          </p:nvPr>
        </p:nvSpPr>
        <p:spPr>
          <a:xfrm>
            <a:off x="0" y="0"/>
            <a:ext cx="12192000" cy="6858000"/>
          </a:xfrm>
        </p:spPr>
        <p:txBody>
          <a:bodyPr rtlCol="0">
            <a:noAutofit/>
          </a:bodyPr>
          <a:lstStyle/>
          <a:p>
            <a:pPr lvl="0"/>
            <a:endParaRPr lang="en-US" noProof="0" dirty="0"/>
          </a:p>
        </p:txBody>
      </p:sp>
      <p:sp>
        <p:nvSpPr>
          <p:cNvPr id="2" name="Title 1"/>
          <p:cNvSpPr>
            <a:spLocks noGrp="1"/>
          </p:cNvSpPr>
          <p:nvPr>
            <p:ph type="ctrTitle"/>
          </p:nvPr>
        </p:nvSpPr>
        <p:spPr>
          <a:xfrm>
            <a:off x="736600" y="2300407"/>
            <a:ext cx="11150600" cy="369332"/>
          </a:xfrm>
        </p:spPr>
        <p:txBody>
          <a:bodyPr/>
          <a:lstStyle>
            <a:lvl1pPr>
              <a:lnSpc>
                <a:spcPct val="100000"/>
              </a:lnSpc>
              <a:defRPr sz="2400"/>
            </a:lvl1pPr>
          </a:lstStyle>
          <a:p>
            <a:r>
              <a:rPr lang="en-US" dirty="0"/>
              <a:t>Click to edit Master title style</a:t>
            </a:r>
          </a:p>
        </p:txBody>
      </p:sp>
      <p:sp>
        <p:nvSpPr>
          <p:cNvPr id="3" name="Subtitle 2"/>
          <p:cNvSpPr>
            <a:spLocks noGrp="1"/>
          </p:cNvSpPr>
          <p:nvPr>
            <p:ph type="subTitle" idx="1"/>
          </p:nvPr>
        </p:nvSpPr>
        <p:spPr>
          <a:xfrm>
            <a:off x="812800" y="4023362"/>
            <a:ext cx="11193272" cy="276999"/>
          </a:xfrm>
        </p:spPr>
        <p:txBody>
          <a:bodyPr/>
          <a:lstStyle>
            <a:lvl1pPr marL="0" indent="0" algn="l">
              <a:buNone/>
              <a:defRPr baseline="0">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15" name="Text Placeholder 14"/>
          <p:cNvSpPr>
            <a:spLocks noGrp="1"/>
          </p:cNvSpPr>
          <p:nvPr>
            <p:ph type="body" sz="quarter" idx="10"/>
          </p:nvPr>
        </p:nvSpPr>
        <p:spPr>
          <a:xfrm>
            <a:off x="812800" y="4480560"/>
            <a:ext cx="11193272" cy="274320"/>
          </a:xfrm>
        </p:spPr>
        <p:txBody>
          <a:bodyPr/>
          <a:lstStyle>
            <a:lvl1pPr marL="0" indent="0">
              <a:buNone/>
              <a:defRPr/>
            </a:lvl1pPr>
          </a:lstStyle>
          <a:p>
            <a:pPr lvl="0"/>
            <a:r>
              <a:rPr lang="en-US" dirty="0"/>
              <a:t>Click to edit Master text styles</a:t>
            </a:r>
          </a:p>
        </p:txBody>
      </p:sp>
      <p:sp>
        <p:nvSpPr>
          <p:cNvPr id="17" name="Text Placeholder 16"/>
          <p:cNvSpPr>
            <a:spLocks noGrp="1"/>
          </p:cNvSpPr>
          <p:nvPr>
            <p:ph type="body" sz="quarter" idx="11"/>
          </p:nvPr>
        </p:nvSpPr>
        <p:spPr>
          <a:xfrm>
            <a:off x="812801" y="5394960"/>
            <a:ext cx="11193145" cy="274320"/>
          </a:xfrm>
        </p:spPr>
        <p:txBody>
          <a:bodyPr/>
          <a:lstStyle>
            <a:lvl1pPr marL="0" indent="0">
              <a:buNone/>
              <a:defRPr/>
            </a:lvl1pPr>
          </a:lstStyle>
          <a:p>
            <a:pPr lvl="0"/>
            <a:r>
              <a:rPr lang="en-US" dirty="0"/>
              <a:t>Click to edit Master text styles</a:t>
            </a:r>
          </a:p>
        </p:txBody>
      </p:sp>
    </p:spTree>
    <p:extLst>
      <p:ext uri="{BB962C8B-B14F-4D97-AF65-F5344CB8AC3E}">
        <p14:creationId xmlns:p14="http://schemas.microsoft.com/office/powerpoint/2010/main" val="1701444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Contact/disclaimer">
    <p:spTree>
      <p:nvGrpSpPr>
        <p:cNvPr id="1" name=""/>
        <p:cNvGrpSpPr/>
        <p:nvPr/>
      </p:nvGrpSpPr>
      <p:grpSpPr>
        <a:xfrm>
          <a:off x="0" y="0"/>
          <a:ext cx="0" cy="0"/>
          <a:chOff x="0" y="0"/>
          <a:chExt cx="0" cy="0"/>
        </a:xfrm>
      </p:grpSpPr>
      <p:sp>
        <p:nvSpPr>
          <p:cNvPr id="7" name="TextBox 6"/>
          <p:cNvSpPr txBox="1"/>
          <p:nvPr userDrawn="1"/>
        </p:nvSpPr>
        <p:spPr>
          <a:xfrm>
            <a:off x="457200" y="6336429"/>
            <a:ext cx="10972800" cy="276999"/>
          </a:xfrm>
          <a:prstGeom prst="rect">
            <a:avLst/>
          </a:prstGeom>
          <a:solidFill>
            <a:schemeClr val="bg1"/>
          </a:solid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00" dirty="0">
                <a:solidFill>
                  <a:srgbClr val="000000"/>
                </a:solidFill>
              </a:rPr>
              <a:t>Crowe Malaysia PLT is a member of Crowe Global, a Swiss </a:t>
            </a:r>
            <a:r>
              <a:rPr lang="en-US" sz="600" dirty="0" err="1">
                <a:solidFill>
                  <a:srgbClr val="000000"/>
                </a:solidFill>
              </a:rPr>
              <a:t>verein</a:t>
            </a:r>
            <a:r>
              <a:rPr lang="en-US" sz="600" dirty="0">
                <a:solidFill>
                  <a:srgbClr val="000000"/>
                </a:solidFill>
              </a:rPr>
              <a:t>. Each member firm of Crowe Global is a separate and independent legal entity. Crowe Malaysia PLT and its affiliates are not responsible or liable for any acts or omissions of Crowe Global or any other member of Crowe Global. Crowe Global does not render any professional services and does not have an ownership or partnership interest in Crowe Malaysia PLT.</a:t>
            </a:r>
          </a:p>
          <a:p>
            <a:r>
              <a:rPr lang="en-US" sz="600" dirty="0">
                <a:solidFill>
                  <a:srgbClr val="000000"/>
                </a:solidFill>
              </a:rPr>
              <a:t>© 2019 Crowe Malaysia PLT</a:t>
            </a:r>
            <a:endParaRPr lang="en-US" sz="600" dirty="0">
              <a:solidFill>
                <a:srgbClr val="000000"/>
              </a:solidFill>
              <a:cs typeface="Arial" panose="020B0604020202020204" pitchFamily="34" charset="0"/>
            </a:endParaRPr>
          </a:p>
        </p:txBody>
      </p:sp>
      <p:sp>
        <p:nvSpPr>
          <p:cNvPr id="9" name="Text Placeholder 5">
            <a:extLst>
              <a:ext uri="{FF2B5EF4-FFF2-40B4-BE49-F238E27FC236}">
                <a16:creationId xmlns:a16="http://schemas.microsoft.com/office/drawing/2014/main" id="{CA9DD2C7-F2C8-469B-B601-5D1F03015097}"/>
              </a:ext>
            </a:extLst>
          </p:cNvPr>
          <p:cNvSpPr>
            <a:spLocks noGrp="1"/>
          </p:cNvSpPr>
          <p:nvPr>
            <p:ph type="body" sz="quarter" idx="10" hasCustomPrompt="1"/>
          </p:nvPr>
        </p:nvSpPr>
        <p:spPr>
          <a:xfrm>
            <a:off x="720000" y="2971800"/>
            <a:ext cx="3240000" cy="3124200"/>
          </a:xfrm>
        </p:spPr>
        <p:txBody>
          <a:bodyPr/>
          <a:lstStyle>
            <a:lvl1pPr marL="0" indent="0">
              <a:buFontTx/>
              <a:buNone/>
              <a:defRPr sz="1800"/>
            </a:lvl1pPr>
          </a:lstStyle>
          <a:p>
            <a:pPr lvl="0"/>
            <a:r>
              <a:rPr lang="en-US" dirty="0"/>
              <a:t>Click to add presenters names and contact information.</a:t>
            </a:r>
          </a:p>
        </p:txBody>
      </p:sp>
      <p:sp>
        <p:nvSpPr>
          <p:cNvPr id="11" name="Title 1">
            <a:extLst>
              <a:ext uri="{FF2B5EF4-FFF2-40B4-BE49-F238E27FC236}">
                <a16:creationId xmlns:a16="http://schemas.microsoft.com/office/drawing/2014/main" id="{6A64889E-E700-4ED3-BDD2-B76BED9ABC62}"/>
              </a:ext>
            </a:extLst>
          </p:cNvPr>
          <p:cNvSpPr txBox="1">
            <a:spLocks/>
          </p:cNvSpPr>
          <p:nvPr userDrawn="1"/>
        </p:nvSpPr>
        <p:spPr>
          <a:xfrm>
            <a:off x="720000" y="1752600"/>
            <a:ext cx="4229100" cy="923330"/>
          </a:xfrm>
          <a:prstGeom prst="rect">
            <a:avLst/>
          </a:prstGeom>
        </p:spPr>
        <p:txBody>
          <a:bodyPr vert="horz" wrap="square" lIns="0" tIns="0" rIns="0" bIns="0" rtlCol="0" anchor="t" anchorCtr="0">
            <a:spAutoFit/>
          </a:bodyPr>
          <a:lstStyle>
            <a:lvl1pPr algn="l" defTabSz="914400" rtl="0" eaLnBrk="1" latinLnBrk="0" hangingPunct="1">
              <a:spcBef>
                <a:spcPct val="0"/>
              </a:spcBef>
              <a:buNone/>
              <a:defRPr sz="2400" kern="1200" baseline="0">
                <a:solidFill>
                  <a:schemeClr val="tx1"/>
                </a:solidFill>
                <a:latin typeface="+mj-lt"/>
                <a:ea typeface="+mj-ea"/>
                <a:cs typeface="+mj-cs"/>
              </a:defRPr>
            </a:lvl1pPr>
          </a:lstStyle>
          <a:p>
            <a:r>
              <a:rPr lang="en-US" sz="6000" dirty="0">
                <a:solidFill>
                  <a:srgbClr val="000000"/>
                </a:solidFill>
              </a:rPr>
              <a:t>T</a:t>
            </a:r>
            <a:r>
              <a:rPr lang="en-US" sz="6000" spc="-300" dirty="0">
                <a:solidFill>
                  <a:srgbClr val="000000"/>
                </a:solidFill>
              </a:rPr>
              <a:t>hank You</a:t>
            </a:r>
          </a:p>
        </p:txBody>
      </p:sp>
      <p:pic>
        <p:nvPicPr>
          <p:cNvPr id="8" name="Picture 7">
            <a:extLst>
              <a:ext uri="{FF2B5EF4-FFF2-40B4-BE49-F238E27FC236}">
                <a16:creationId xmlns:a16="http://schemas.microsoft.com/office/drawing/2014/main" id="{903D3365-4548-4CB2-BC85-D0F868C8056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20000" y="762000"/>
            <a:ext cx="1945800" cy="540000"/>
          </a:xfrm>
          <a:prstGeom prst="rect">
            <a:avLst/>
          </a:prstGeom>
        </p:spPr>
      </p:pic>
      <p:sp>
        <p:nvSpPr>
          <p:cNvPr id="6" name="Text Placeholder 5">
            <a:extLst>
              <a:ext uri="{FF2B5EF4-FFF2-40B4-BE49-F238E27FC236}">
                <a16:creationId xmlns:a16="http://schemas.microsoft.com/office/drawing/2014/main" id="{C5C5FEA3-D80F-419A-8CF4-55C9B5C56C31}"/>
              </a:ext>
            </a:extLst>
          </p:cNvPr>
          <p:cNvSpPr>
            <a:spLocks noGrp="1"/>
          </p:cNvSpPr>
          <p:nvPr>
            <p:ph type="body" sz="quarter" idx="11" hasCustomPrompt="1"/>
          </p:nvPr>
        </p:nvSpPr>
        <p:spPr>
          <a:xfrm>
            <a:off x="4296000" y="2971800"/>
            <a:ext cx="3240000" cy="3124200"/>
          </a:xfrm>
        </p:spPr>
        <p:txBody>
          <a:bodyPr/>
          <a:lstStyle>
            <a:lvl1pPr marL="0" indent="0">
              <a:buFontTx/>
              <a:buNone/>
              <a:defRPr sz="1800"/>
            </a:lvl1pPr>
          </a:lstStyle>
          <a:p>
            <a:pPr lvl="0"/>
            <a:r>
              <a:rPr lang="en-US" dirty="0"/>
              <a:t>Click to add presenters names and contact information.</a:t>
            </a:r>
          </a:p>
        </p:txBody>
      </p:sp>
      <p:sp>
        <p:nvSpPr>
          <p:cNvPr id="10" name="Text Placeholder 5">
            <a:extLst>
              <a:ext uri="{FF2B5EF4-FFF2-40B4-BE49-F238E27FC236}">
                <a16:creationId xmlns:a16="http://schemas.microsoft.com/office/drawing/2014/main" id="{B92DF3C8-828A-4A70-846A-E1136B8C4D7F}"/>
              </a:ext>
            </a:extLst>
          </p:cNvPr>
          <p:cNvSpPr>
            <a:spLocks noGrp="1"/>
          </p:cNvSpPr>
          <p:nvPr>
            <p:ph type="body" sz="quarter" idx="12" hasCustomPrompt="1"/>
          </p:nvPr>
        </p:nvSpPr>
        <p:spPr>
          <a:xfrm>
            <a:off x="7872000" y="2971800"/>
            <a:ext cx="3240000" cy="3124200"/>
          </a:xfrm>
        </p:spPr>
        <p:txBody>
          <a:bodyPr/>
          <a:lstStyle>
            <a:lvl1pPr marL="0" indent="0">
              <a:buFontTx/>
              <a:buNone/>
              <a:defRPr sz="1800"/>
            </a:lvl1pPr>
          </a:lstStyle>
          <a:p>
            <a:pPr lvl="0"/>
            <a:r>
              <a:rPr lang="en-US" dirty="0"/>
              <a:t>Click to add presenters names and contact information.</a:t>
            </a:r>
          </a:p>
        </p:txBody>
      </p:sp>
    </p:spTree>
    <p:extLst>
      <p:ext uri="{BB962C8B-B14F-4D97-AF65-F5344CB8AC3E}">
        <p14:creationId xmlns:p14="http://schemas.microsoft.com/office/powerpoint/2010/main" val="17295415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Full Blank">
    <p:spTree>
      <p:nvGrpSpPr>
        <p:cNvPr id="1" name=""/>
        <p:cNvGrpSpPr/>
        <p:nvPr/>
      </p:nvGrpSpPr>
      <p:grpSpPr>
        <a:xfrm>
          <a:off x="0" y="0"/>
          <a:ext cx="0" cy="0"/>
          <a:chOff x="0" y="0"/>
          <a:chExt cx="0" cy="0"/>
        </a:xfrm>
      </p:grpSpPr>
      <p:sp>
        <p:nvSpPr>
          <p:cNvPr id="3" name="Rectangle 2"/>
          <p:cNvSpPr/>
          <p:nvPr userDrawn="1"/>
        </p:nvSpPr>
        <p:spPr>
          <a:xfrm>
            <a:off x="0" y="5867400"/>
            <a:ext cx="12192000" cy="990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941217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0000" y="457200"/>
            <a:ext cx="11160000" cy="492443"/>
          </a:xfrm>
          <a:prstGeom prst="rect">
            <a:avLst/>
          </a:prstGeom>
        </p:spPr>
        <p:txBody>
          <a:bodyPr vert="horz" wrap="square" lIns="0" tIns="0" rIns="0" bIns="0" rtlCol="0" anchor="t" anchorCtr="0">
            <a:spAutoFit/>
          </a:bodyPr>
          <a:lstStyle/>
          <a:p>
            <a:r>
              <a:rPr lang="en-US" dirty="0"/>
              <a:t>Click to edit Master title style</a:t>
            </a:r>
          </a:p>
        </p:txBody>
      </p:sp>
      <p:sp>
        <p:nvSpPr>
          <p:cNvPr id="3" name="Text Placeholder 2"/>
          <p:cNvSpPr>
            <a:spLocks noGrp="1"/>
          </p:cNvSpPr>
          <p:nvPr>
            <p:ph type="body" idx="1"/>
          </p:nvPr>
        </p:nvSpPr>
        <p:spPr>
          <a:xfrm>
            <a:off x="540000" y="1800000"/>
            <a:ext cx="11160000" cy="4500000"/>
          </a:xfrm>
          <a:prstGeom prst="rect">
            <a:avLst/>
          </a:prstGeom>
        </p:spPr>
        <p:txBody>
          <a:bodyPr vert="horz" wrap="square" lIns="0" tIns="0" rIns="0" bIns="0" rtlCol="0" anchor="t" anchorCtr="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Line 4"/>
          <p:cNvSpPr>
            <a:spLocks noChangeShapeType="1"/>
          </p:cNvSpPr>
          <p:nvPr/>
        </p:nvSpPr>
        <p:spPr bwMode="auto">
          <a:xfrm>
            <a:off x="540000" y="1260000"/>
            <a:ext cx="11160000" cy="0"/>
          </a:xfrm>
          <a:prstGeom prst="line">
            <a:avLst/>
          </a:prstGeom>
          <a:noFill/>
          <a:ln w="12700">
            <a:solidFill>
              <a:srgbClr val="FDB913"/>
            </a:solidFill>
            <a:round/>
            <a:headEnd type="oval" w="sm" len="sm"/>
            <a:tailEnd type="oval" w="sm" len="sm"/>
          </a:ln>
          <a:effectLst/>
        </p:spPr>
        <p:txBody>
          <a:bodyPr/>
          <a:lstStyle/>
          <a:p>
            <a:pPr>
              <a:defRPr/>
            </a:pPr>
            <a:endParaRPr lang="en-US" sz="1350" dirty="0"/>
          </a:p>
        </p:txBody>
      </p:sp>
      <p:sp>
        <p:nvSpPr>
          <p:cNvPr id="4" name="TextBox 3"/>
          <p:cNvSpPr txBox="1"/>
          <p:nvPr/>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6" name="TextBox 5">
            <a:extLst>
              <a:ext uri="{FF2B5EF4-FFF2-40B4-BE49-F238E27FC236}">
                <a16:creationId xmlns:a16="http://schemas.microsoft.com/office/drawing/2014/main" id="{5E17B961-3CA3-4520-9A64-79F3880ABCBB}"/>
              </a:ext>
            </a:extLst>
          </p:cNvPr>
          <p:cNvSpPr txBox="1"/>
          <p:nvPr/>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4225335485"/>
      </p:ext>
    </p:extLst>
  </p:cSld>
  <p:clrMap bg1="lt1" tx1="dk1" bg2="lt2" tx2="dk2" accent1="accent1" accent2="accent2" accent3="accent3" accent4="accent4" accent5="accent5" accent6="accent6" hlink="hlink" folHlink="folHlink"/>
  <p:sldLayoutIdLst>
    <p:sldLayoutId id="2147483777"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8" r:id="rId11"/>
    <p:sldLayoutId id="2147483858" r:id="rId12"/>
  </p:sldLayoutIdLst>
  <p:hf sldNum="0" hdr="0" ftr="0" dt="0"/>
  <p:txStyles>
    <p:titleStyle>
      <a:lvl1pPr algn="l" defTabSz="685800" rtl="0" eaLnBrk="1" latinLnBrk="0" hangingPunct="1">
        <a:spcBef>
          <a:spcPct val="0"/>
        </a:spcBef>
        <a:buNone/>
        <a:defRPr sz="3200" b="1" kern="1200" baseline="0">
          <a:solidFill>
            <a:schemeClr val="tx1"/>
          </a:solidFill>
          <a:latin typeface="+mj-lt"/>
          <a:ea typeface="+mj-ea"/>
          <a:cs typeface="+mj-cs"/>
        </a:defRPr>
      </a:lvl1pPr>
    </p:titleStyle>
    <p:bodyStyle>
      <a:lvl1pPr marL="179388" indent="-179388"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1pPr>
      <a:lvl2pPr marL="358775" indent="-20320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2pPr>
      <a:lvl3pPr marL="446088" indent="-144463"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3pPr>
      <a:lvl4pPr marL="566928"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4pPr>
      <a:lvl5pPr marL="694944"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1104" userDrawn="1">
          <p15:clr>
            <a:srgbClr val="F26B43"/>
          </p15:clr>
        </p15:guide>
        <p15:guide id="3" pos="512"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0000" y="457200"/>
            <a:ext cx="11160000" cy="492443"/>
          </a:xfrm>
          <a:prstGeom prst="rect">
            <a:avLst/>
          </a:prstGeom>
        </p:spPr>
        <p:txBody>
          <a:bodyPr vert="horz" wrap="square" lIns="0" tIns="0" rIns="0" bIns="0" rtlCol="0" anchor="t" anchorCtr="0">
            <a:spAutoFit/>
          </a:bodyPr>
          <a:lstStyle/>
          <a:p>
            <a:r>
              <a:rPr lang="en-US" dirty="0"/>
              <a:t>Click to edit Master title style</a:t>
            </a:r>
          </a:p>
        </p:txBody>
      </p:sp>
      <p:sp>
        <p:nvSpPr>
          <p:cNvPr id="3" name="Text Placeholder 2"/>
          <p:cNvSpPr>
            <a:spLocks noGrp="1"/>
          </p:cNvSpPr>
          <p:nvPr>
            <p:ph type="body" idx="1"/>
          </p:nvPr>
        </p:nvSpPr>
        <p:spPr>
          <a:xfrm>
            <a:off x="540000" y="1800000"/>
            <a:ext cx="11160000" cy="4500000"/>
          </a:xfrm>
          <a:prstGeom prst="rect">
            <a:avLst/>
          </a:prstGeom>
        </p:spPr>
        <p:txBody>
          <a:bodyPr vert="horz" wrap="square" lIns="0" tIns="0" rIns="0" bIns="0" rtlCol="0" anchor="t" anchorCtr="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Line 4"/>
          <p:cNvSpPr>
            <a:spLocks noChangeShapeType="1"/>
          </p:cNvSpPr>
          <p:nvPr/>
        </p:nvSpPr>
        <p:spPr bwMode="auto">
          <a:xfrm>
            <a:off x="540000" y="1260000"/>
            <a:ext cx="11160000" cy="0"/>
          </a:xfrm>
          <a:prstGeom prst="line">
            <a:avLst/>
          </a:prstGeom>
          <a:noFill/>
          <a:ln w="12700">
            <a:solidFill>
              <a:srgbClr val="FDB913"/>
            </a:solidFill>
            <a:round/>
            <a:headEnd type="oval" w="sm" len="sm"/>
            <a:tailEnd type="oval" w="sm" len="sm"/>
          </a:ln>
          <a:effectLst/>
        </p:spPr>
        <p:txBody>
          <a:bodyPr/>
          <a:lstStyle/>
          <a:p>
            <a:pPr>
              <a:defRPr/>
            </a:pPr>
            <a:endParaRPr lang="en-US" sz="1350" dirty="0"/>
          </a:p>
        </p:txBody>
      </p:sp>
      <p:sp>
        <p:nvSpPr>
          <p:cNvPr id="4" name="TextBox 3"/>
          <p:cNvSpPr txBox="1"/>
          <p:nvPr/>
        </p:nvSpPr>
        <p:spPr>
          <a:xfrm>
            <a:off x="540000" y="6523912"/>
            <a:ext cx="1016304" cy="115416"/>
          </a:xfrm>
          <a:prstGeom prst="rect">
            <a:avLst/>
          </a:prstGeom>
          <a:noFill/>
        </p:spPr>
        <p:txBody>
          <a:bodyPr wrap="none" lIns="0" tIns="0" rIns="0" bIns="0" rtlCol="0">
            <a:spAutoFit/>
          </a:bodyPr>
          <a:lstStyle/>
          <a:p>
            <a:pPr rtl="0"/>
            <a:r>
              <a:rPr lang="en-US" sz="750" b="0" i="0" u="none" strike="noStrike" kern="1200" baseline="0" dirty="0">
                <a:solidFill>
                  <a:schemeClr val="tx1"/>
                </a:solidFill>
                <a:latin typeface="+mn-lt"/>
                <a:ea typeface="+mn-ea"/>
                <a:cs typeface="+mn-cs"/>
              </a:rPr>
              <a:t>© 2020 Crowe Malaysia</a:t>
            </a:r>
          </a:p>
        </p:txBody>
      </p:sp>
      <p:sp>
        <p:nvSpPr>
          <p:cNvPr id="6" name="TextBox 5">
            <a:extLst>
              <a:ext uri="{FF2B5EF4-FFF2-40B4-BE49-F238E27FC236}">
                <a16:creationId xmlns:a16="http://schemas.microsoft.com/office/drawing/2014/main" id="{5E17B961-3CA3-4520-9A64-79F3880ABCBB}"/>
              </a:ext>
            </a:extLst>
          </p:cNvPr>
          <p:cNvSpPr txBox="1"/>
          <p:nvPr/>
        </p:nvSpPr>
        <p:spPr>
          <a:xfrm>
            <a:off x="11136324" y="6492240"/>
            <a:ext cx="563676" cy="115416"/>
          </a:xfrm>
          <a:prstGeom prst="rect">
            <a:avLst/>
          </a:prstGeom>
          <a:noFill/>
        </p:spPr>
        <p:txBody>
          <a:bodyPr wrap="square" lIns="0" tIns="0" rIns="0" bIns="0" rtlCol="0">
            <a:spAutoFit/>
          </a:bodyPr>
          <a:lstStyle/>
          <a:p>
            <a:pPr algn="r"/>
            <a:fld id="{043534F5-8106-454C-A466-0C6DA036C846}" type="slidenum">
              <a:rPr kumimoji="0" lang="en-US" sz="750" b="0" i="0" u="none" strike="noStrike" kern="1200" cap="none" normalizeH="0" baseline="0" smtClean="0">
                <a:ln>
                  <a:noFill/>
                </a:ln>
                <a:solidFill>
                  <a:schemeClr val="tx1"/>
                </a:solidFill>
                <a:effectLst/>
                <a:latin typeface="Arial" pitchFamily="34" charset="0"/>
                <a:ea typeface="+mn-ea"/>
                <a:cs typeface="Arial" pitchFamily="34" charset="0"/>
              </a:rPr>
              <a:pPr algn="r"/>
              <a:t>‹#›</a:t>
            </a:fld>
            <a:endParaRPr kumimoji="0" lang="en-US" sz="750" b="0" i="0" u="none" strike="noStrike" kern="1200" cap="none" normalizeH="0" baseline="0" dirty="0">
              <a:ln>
                <a:noFill/>
              </a:ln>
              <a:solidFill>
                <a:schemeClr val="tx1"/>
              </a:solidFill>
              <a:effectLst/>
              <a:latin typeface="Arial" pitchFamily="34" charset="0"/>
              <a:ea typeface="+mn-ea"/>
              <a:cs typeface="Arial" pitchFamily="34" charset="0"/>
            </a:endParaRPr>
          </a:p>
        </p:txBody>
      </p:sp>
    </p:spTree>
    <p:extLst>
      <p:ext uri="{BB962C8B-B14F-4D97-AF65-F5344CB8AC3E}">
        <p14:creationId xmlns:p14="http://schemas.microsoft.com/office/powerpoint/2010/main" val="2070166879"/>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Lst>
  <p:hf sldNum="0" hdr="0" ftr="0" dt="0"/>
  <p:txStyles>
    <p:titleStyle>
      <a:lvl1pPr algn="l" defTabSz="685800" rtl="0" eaLnBrk="1" latinLnBrk="0" hangingPunct="1">
        <a:spcBef>
          <a:spcPct val="0"/>
        </a:spcBef>
        <a:buNone/>
        <a:defRPr sz="3200" b="1" kern="1200" baseline="0">
          <a:solidFill>
            <a:schemeClr val="tx1"/>
          </a:solidFill>
          <a:latin typeface="+mj-lt"/>
          <a:ea typeface="+mj-ea"/>
          <a:cs typeface="+mj-cs"/>
        </a:defRPr>
      </a:lvl1pPr>
    </p:titleStyle>
    <p:bodyStyle>
      <a:lvl1pPr marL="179388" indent="-179388"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1pPr>
      <a:lvl2pPr marL="358775" indent="-20320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2pPr>
      <a:lvl3pPr marL="446088" indent="-144463"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3pPr>
      <a:lvl4pPr marL="566928"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4pPr>
      <a:lvl5pPr marL="694944" indent="-137160" algn="l" defTabSz="685800" rtl="0" eaLnBrk="1" latinLnBrk="0" hangingPunct="1">
        <a:spcBef>
          <a:spcPts val="600"/>
        </a:spcBef>
        <a:buClr>
          <a:schemeClr val="tx1"/>
        </a:buClr>
        <a:buSzPct val="100000"/>
        <a:buFont typeface="Arial" panose="020B0604020202020204" pitchFamily="34" charset="0"/>
        <a:buChar char="•"/>
        <a:defRPr sz="24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2" orient="horz" pos="1104">
          <p15:clr>
            <a:srgbClr val="F26B43"/>
          </p15:clr>
        </p15:guide>
        <p15:guide id="3" pos="5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1840"/>
            <a:ext cx="12192001" cy="6974139"/>
          </a:xfrm>
          <a:prstGeom prst="rect">
            <a:avLst/>
          </a:prstGeom>
        </p:spPr>
      </p:pic>
      <p:sp>
        <p:nvSpPr>
          <p:cNvPr id="12" name="Rectangle 11"/>
          <p:cNvSpPr/>
          <p:nvPr/>
        </p:nvSpPr>
        <p:spPr>
          <a:xfrm>
            <a:off x="0" y="1139223"/>
            <a:ext cx="12192000" cy="5833075"/>
          </a:xfrm>
          <a:prstGeom prst="rect">
            <a:avLst/>
          </a:prstGeom>
          <a:gradFill>
            <a:gsLst>
              <a:gs pos="0">
                <a:schemeClr val="tx1">
                  <a:alpha val="0"/>
                </a:schemeClr>
              </a:gs>
              <a:gs pos="62000">
                <a:srgbClr val="000000">
                  <a:alpha val="54000"/>
                </a:srgbClr>
              </a:gs>
              <a:gs pos="29000">
                <a:schemeClr val="tx1">
                  <a:alpha val="48000"/>
                </a:schemeClr>
              </a:gs>
              <a:gs pos="100000">
                <a:schemeClr val="tx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653609" y="1741466"/>
            <a:ext cx="10322792" cy="830997"/>
          </a:xfrm>
          <a:prstGeom prst="rect">
            <a:avLst/>
          </a:prstGeom>
          <a:noFill/>
        </p:spPr>
        <p:txBody>
          <a:bodyPr wrap="square" rtlCol="0">
            <a:spAutoFit/>
          </a:bodyPr>
          <a:lstStyle/>
          <a:p>
            <a:r>
              <a:rPr lang="en-US" sz="4800" b="1" dirty="0">
                <a:solidFill>
                  <a:schemeClr val="bg1"/>
                </a:solidFill>
              </a:rPr>
              <a:t>The Mencius</a:t>
            </a:r>
          </a:p>
        </p:txBody>
      </p:sp>
      <p:sp>
        <p:nvSpPr>
          <p:cNvPr id="15" name="TextBox 14"/>
          <p:cNvSpPr txBox="1"/>
          <p:nvPr/>
        </p:nvSpPr>
        <p:spPr>
          <a:xfrm>
            <a:off x="691914" y="3311677"/>
            <a:ext cx="10284487" cy="523220"/>
          </a:xfrm>
          <a:prstGeom prst="rect">
            <a:avLst/>
          </a:prstGeom>
          <a:noFill/>
        </p:spPr>
        <p:txBody>
          <a:bodyPr wrap="square" rtlCol="0">
            <a:spAutoFit/>
          </a:bodyPr>
          <a:lstStyle/>
          <a:p>
            <a:r>
              <a:rPr lang="en-US" sz="2800" b="1" dirty="0">
                <a:solidFill>
                  <a:schemeClr val="accent2"/>
                </a:solidFill>
                <a:cs typeface="Helvetica" panose="020B0604020202020204" pitchFamily="34" charset="0"/>
              </a:rPr>
              <a:t>The Four Books</a:t>
            </a:r>
          </a:p>
        </p:txBody>
      </p:sp>
      <p:sp>
        <p:nvSpPr>
          <p:cNvPr id="13" name="TextBox 12"/>
          <p:cNvSpPr txBox="1"/>
          <p:nvPr/>
        </p:nvSpPr>
        <p:spPr>
          <a:xfrm>
            <a:off x="752535" y="4871940"/>
            <a:ext cx="5289990" cy="646331"/>
          </a:xfrm>
          <a:prstGeom prst="rect">
            <a:avLst/>
          </a:prstGeom>
          <a:noFill/>
        </p:spPr>
        <p:txBody>
          <a:bodyPr wrap="square" rtlCol="0">
            <a:spAutoFit/>
          </a:bodyPr>
          <a:lstStyle/>
          <a:p>
            <a:r>
              <a:rPr lang="en-US" b="1" dirty="0">
                <a:solidFill>
                  <a:schemeClr val="bg1"/>
                </a:solidFill>
              </a:rPr>
              <a:t>Presenter: </a:t>
            </a:r>
            <a:r>
              <a:rPr lang="en-US" b="1" dirty="0">
                <a:solidFill>
                  <a:schemeClr val="bg1"/>
                </a:solidFill>
                <a:latin typeface="Helvetica" panose="020B0604020202020204" pitchFamily="34" charset="0"/>
                <a:cs typeface="Helvetica" panose="020B0604020202020204" pitchFamily="34" charset="0"/>
              </a:rPr>
              <a:t>Eddy Chan</a:t>
            </a:r>
          </a:p>
          <a:p>
            <a:r>
              <a:rPr lang="en-US" b="1" dirty="0">
                <a:solidFill>
                  <a:schemeClr val="bg1"/>
                </a:solidFill>
                <a:latin typeface="Helvetica" panose="020B0604020202020204" pitchFamily="34" charset="0"/>
                <a:cs typeface="Helvetica" panose="020B0604020202020204" pitchFamily="34" charset="0"/>
              </a:rPr>
              <a:t>Date: 14 January 2021</a:t>
            </a:r>
          </a:p>
        </p:txBody>
      </p:sp>
    </p:spTree>
    <p:extLst>
      <p:ext uri="{BB962C8B-B14F-4D97-AF65-F5344CB8AC3E}">
        <p14:creationId xmlns:p14="http://schemas.microsoft.com/office/powerpoint/2010/main" val="1049219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0"/>
            <a:ext cx="12192000" cy="6876065"/>
          </a:xfrm>
          <a:prstGeom prst="rect">
            <a:avLst/>
          </a:prstGeom>
        </p:spPr>
      </p:pic>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472488" y="-19050"/>
            <a:ext cx="3719512" cy="6877050"/>
          </a:xfrm>
          <a:prstGeom prst="rect">
            <a:avLst/>
          </a:prstGeom>
        </p:spPr>
      </p:pic>
      <p:sp>
        <p:nvSpPr>
          <p:cNvPr id="3" name="Rectangle 2"/>
          <p:cNvSpPr/>
          <p:nvPr/>
        </p:nvSpPr>
        <p:spPr>
          <a:xfrm>
            <a:off x="1" y="-14288"/>
            <a:ext cx="8472488" cy="6895115"/>
          </a:xfrm>
          <a:prstGeom prst="rect">
            <a:avLst/>
          </a:prstGeom>
          <a:solidFill>
            <a:schemeClr val="bg1">
              <a:lumMod val="95000"/>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p:cNvGrpSpPr/>
          <p:nvPr/>
        </p:nvGrpSpPr>
        <p:grpSpPr>
          <a:xfrm>
            <a:off x="-80967" y="1354021"/>
            <a:ext cx="2309817" cy="477152"/>
            <a:chOff x="1" y="1707212"/>
            <a:chExt cx="2309817" cy="477152"/>
          </a:xfrm>
        </p:grpSpPr>
        <p:sp>
          <p:nvSpPr>
            <p:cNvPr id="17" name="Round Single Corner Rectangle 16"/>
            <p:cNvSpPr/>
            <p:nvPr/>
          </p:nvSpPr>
          <p:spPr>
            <a:xfrm>
              <a:off x="1" y="1707212"/>
              <a:ext cx="2309817" cy="477152"/>
            </a:xfrm>
            <a:prstGeom prst="round1Rect">
              <a:avLst/>
            </a:prstGeom>
            <a:solidFill>
              <a:schemeClr val="accent2"/>
            </a:solidFill>
            <a:ln>
              <a:solidFill>
                <a:schemeClr val="bg2">
                  <a:lumMod val="75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7" name="TextBox 68">
              <a:extLst>
                <a:ext uri="{FF2B5EF4-FFF2-40B4-BE49-F238E27FC236}">
                  <a16:creationId xmlns:a16="http://schemas.microsoft.com/office/drawing/2014/main" id="{6D5E487A-CC52-4E53-9861-A957FEBC4FED}"/>
                </a:ext>
              </a:extLst>
            </p:cNvPr>
            <p:cNvSpPr txBox="1"/>
            <p:nvPr/>
          </p:nvSpPr>
          <p:spPr>
            <a:xfrm>
              <a:off x="667577" y="1769218"/>
              <a:ext cx="1162178" cy="387798"/>
            </a:xfrm>
            <a:prstGeom prst="rect">
              <a:avLst/>
            </a:prstGeom>
            <a:noFill/>
            <a:ln>
              <a:noFill/>
            </a:ln>
          </p:spPr>
          <p:txBody>
            <a:bodyPr wrap="none" lIns="0" r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b="1" dirty="0">
                  <a:latin typeface="Arial" panose="020B0604020202020204" pitchFamily="34" charset="0"/>
                  <a:cs typeface="Arial" panose="020B0604020202020204" pitchFamily="34" charset="0"/>
                </a:rPr>
                <a:t>Content</a:t>
              </a:r>
            </a:p>
          </p:txBody>
        </p:sp>
      </p:grpSp>
      <p:sp>
        <p:nvSpPr>
          <p:cNvPr id="2" name="TextBox 1">
            <a:extLst>
              <a:ext uri="{FF2B5EF4-FFF2-40B4-BE49-F238E27FC236}">
                <a16:creationId xmlns:a16="http://schemas.microsoft.com/office/drawing/2014/main" id="{3F4C427D-7811-4D9A-A301-845314956748}"/>
              </a:ext>
            </a:extLst>
          </p:cNvPr>
          <p:cNvSpPr txBox="1"/>
          <p:nvPr/>
        </p:nvSpPr>
        <p:spPr>
          <a:xfrm>
            <a:off x="650239" y="2269393"/>
            <a:ext cx="7822248" cy="2831544"/>
          </a:xfrm>
          <a:prstGeom prst="rect">
            <a:avLst/>
          </a:prstGeom>
          <a:noFill/>
        </p:spPr>
        <p:txBody>
          <a:bodyPr wrap="square" rtlCol="0">
            <a:spAutoFit/>
          </a:bodyPr>
          <a:lstStyle/>
          <a:p>
            <a:pPr marL="342900" indent="-342900">
              <a:buAutoNum type="arabicPeriod"/>
            </a:pPr>
            <a:r>
              <a:rPr lang="en-MY" sz="2000" dirty="0">
                <a:latin typeface="Arial" panose="020B0604020202020204" pitchFamily="34" charset="0"/>
                <a:cs typeface="Arial" panose="020B0604020202020204" pitchFamily="34" charset="0"/>
              </a:rPr>
              <a:t>Introduction – Mencius (The Person)</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r>
              <a:rPr lang="en-MY" sz="2000" dirty="0">
                <a:latin typeface="Arial" panose="020B0604020202020204" pitchFamily="34" charset="0"/>
                <a:cs typeface="Arial" panose="020B0604020202020204" pitchFamily="34" charset="0"/>
              </a:rPr>
              <a:t>The Mencius – One of The Four Books</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FontTx/>
              <a:buAutoNum type="arabicPeriod"/>
            </a:pPr>
            <a:r>
              <a:rPr lang="en-MY" sz="2000" i="0" dirty="0">
                <a:latin typeface="Arial" panose="020B0604020202020204" pitchFamily="34" charset="0"/>
                <a:cs typeface="Arial" panose="020B0604020202020204" pitchFamily="34" charset="0"/>
              </a:rPr>
              <a:t>The Soldiers on The Run with Fifty Moves sneering those with Hundred Moves  </a:t>
            </a: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sz="2000" dirty="0">
              <a:latin typeface="Arial" panose="020B0604020202020204" pitchFamily="34" charset="0"/>
              <a:cs typeface="Arial" panose="020B0604020202020204" pitchFamily="34" charset="0"/>
            </a:endParaRPr>
          </a:p>
          <a:p>
            <a:pPr marL="342900" indent="-342900">
              <a:buAutoNum type="arabicPeriod"/>
            </a:pPr>
            <a:endParaRPr lang="en-MY" dirty="0"/>
          </a:p>
        </p:txBody>
      </p:sp>
    </p:spTree>
    <p:extLst>
      <p:ext uri="{BB962C8B-B14F-4D97-AF65-F5344CB8AC3E}">
        <p14:creationId xmlns:p14="http://schemas.microsoft.com/office/powerpoint/2010/main" val="1630259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1.	Introduction – Mencius (The Person)</a:t>
            </a:r>
          </a:p>
        </p:txBody>
      </p:sp>
      <p:sp>
        <p:nvSpPr>
          <p:cNvPr id="16" name="Rectangle 15">
            <a:extLst>
              <a:ext uri="{FF2B5EF4-FFF2-40B4-BE49-F238E27FC236}">
                <a16:creationId xmlns:a16="http://schemas.microsoft.com/office/drawing/2014/main" id="{24EB8DB2-A05E-42BD-A803-4FD4C3D7C776}"/>
              </a:ext>
            </a:extLst>
          </p:cNvPr>
          <p:cNvSpPr/>
          <p:nvPr/>
        </p:nvSpPr>
        <p:spPr>
          <a:xfrm>
            <a:off x="503389" y="1361479"/>
            <a:ext cx="7485503" cy="584775"/>
          </a:xfrm>
          <a:prstGeom prst="rect">
            <a:avLst/>
          </a:prstGeom>
        </p:spPr>
        <p:txBody>
          <a:bodyPr wrap="square">
            <a:spAutoFit/>
          </a:bodyPr>
          <a:lstStyle/>
          <a:p>
            <a:r>
              <a:rPr lang="en-US" sz="1600" dirty="0">
                <a:solidFill>
                  <a:schemeClr val="bg1"/>
                </a:solidFill>
              </a:rPr>
              <a:t>Scope: Preparation of Transfer Pricing Documentation (“TPD”) for the FYE 31 December 2014 to 31 December 2018</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pic>
        <p:nvPicPr>
          <p:cNvPr id="3" name="Picture 2" descr="A picture containing text, book&#10;&#10;Description automatically generated">
            <a:extLst>
              <a:ext uri="{FF2B5EF4-FFF2-40B4-BE49-F238E27FC236}">
                <a16:creationId xmlns:a16="http://schemas.microsoft.com/office/drawing/2014/main" id="{B298C22C-7EF7-4ACA-B51D-45ADB631C0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45860" y="1438976"/>
            <a:ext cx="3667019" cy="4965107"/>
          </a:xfrm>
          <a:prstGeom prst="rect">
            <a:avLst/>
          </a:prstGeom>
        </p:spPr>
      </p:pic>
      <p:sp>
        <p:nvSpPr>
          <p:cNvPr id="8" name="TextBox 7">
            <a:extLst>
              <a:ext uri="{FF2B5EF4-FFF2-40B4-BE49-F238E27FC236}">
                <a16:creationId xmlns:a16="http://schemas.microsoft.com/office/drawing/2014/main" id="{EDEFED56-81EC-4FD7-A24C-1ADA8AACC5BC}"/>
              </a:ext>
            </a:extLst>
          </p:cNvPr>
          <p:cNvSpPr txBox="1"/>
          <p:nvPr/>
        </p:nvSpPr>
        <p:spPr>
          <a:xfrm>
            <a:off x="768590" y="1483359"/>
            <a:ext cx="6932690" cy="5816977"/>
          </a:xfrm>
          <a:prstGeom prst="rect">
            <a:avLst/>
          </a:prstGeom>
          <a:noFill/>
        </p:spPr>
        <p:txBody>
          <a:bodyPr wrap="square" rtlCol="0">
            <a:spAutoFit/>
          </a:bodyPr>
          <a:lstStyle/>
          <a:p>
            <a:pPr marL="285750" indent="-285750">
              <a:buFont typeface="Wingdings" panose="05000000000000000000" pitchFamily="2" charset="2"/>
              <a:buChar char="q"/>
            </a:pPr>
            <a:r>
              <a:rPr lang="en-MY" dirty="0"/>
              <a:t>Real name : Meng </a:t>
            </a:r>
            <a:r>
              <a:rPr lang="en-MY" dirty="0" err="1"/>
              <a:t>Ke</a:t>
            </a:r>
            <a:r>
              <a:rPr lang="en-MY" dirty="0"/>
              <a:t> </a:t>
            </a:r>
            <a:r>
              <a:rPr lang="en-MY" sz="1800" dirty="0">
                <a:latin typeface="KaiTi" panose="02010609060101010101" pitchFamily="49" charset="-122"/>
                <a:ea typeface="KaiTi" panose="02010609060101010101" pitchFamily="49" charset="-122"/>
              </a:rPr>
              <a:t>(</a:t>
            </a:r>
            <a:r>
              <a:rPr lang="zh-CN" altLang="en-US" sz="2000" dirty="0">
                <a:latin typeface="KaiTi" panose="02010609060101010101" pitchFamily="49" charset="-122"/>
                <a:ea typeface="KaiTi" panose="02010609060101010101" pitchFamily="49" charset="-122"/>
              </a:rPr>
              <a:t>孟軻</a:t>
            </a:r>
            <a:r>
              <a:rPr lang="en-US" altLang="zh-CN" sz="1800" dirty="0">
                <a:latin typeface="KaiTi" panose="02010609060101010101" pitchFamily="49" charset="-122"/>
                <a:ea typeface="KaiTi" panose="02010609060101010101" pitchFamily="49" charset="-122"/>
              </a:rPr>
              <a:t>) or </a:t>
            </a:r>
            <a:r>
              <a:rPr lang="en-US" altLang="zh-CN" dirty="0"/>
              <a:t>Meng Zi (</a:t>
            </a:r>
            <a:r>
              <a:rPr lang="zh-CN" altLang="en-US" sz="1800" dirty="0">
                <a:latin typeface="KaiTi" panose="02010609060101010101" pitchFamily="49" charset="-122"/>
                <a:ea typeface="KaiTi" panose="02010609060101010101" pitchFamily="49" charset="-122"/>
              </a:rPr>
              <a:t>孟子）</a:t>
            </a:r>
            <a:r>
              <a:rPr lang="en-MY" altLang="zh-CN" sz="1800" dirty="0">
                <a:latin typeface="KaiTi" panose="02010609060101010101" pitchFamily="49" charset="-122"/>
                <a:ea typeface="KaiTi" panose="02010609060101010101" pitchFamily="49" charset="-122"/>
              </a:rPr>
              <a:t>.</a:t>
            </a:r>
            <a:endParaRPr lang="en-MY" altLang="zh-CN" dirty="0"/>
          </a:p>
          <a:p>
            <a:pPr marL="285750" indent="-285750">
              <a:buFont typeface="Wingdings" panose="05000000000000000000" pitchFamily="2" charset="2"/>
              <a:buChar char="q"/>
            </a:pPr>
            <a:endParaRPr lang="en-MY" altLang="zh-CN"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US" altLang="zh-CN" sz="1800" dirty="0">
                <a:ea typeface="KaiTi" panose="02010609060101010101" pitchFamily="49" charset="-122"/>
              </a:rPr>
              <a:t>Born 372 B.C. – 289 B.C.</a:t>
            </a:r>
            <a:endParaRPr lang="en-MY" altLang="zh-CN" sz="1800" dirty="0">
              <a:ea typeface="KaiTi" panose="02010609060101010101" pitchFamily="49" charset="-122"/>
            </a:endParaRPr>
          </a:p>
          <a:p>
            <a:pPr marL="285750" indent="-285750">
              <a:buFont typeface="Wingdings" panose="05000000000000000000" pitchFamily="2" charset="2"/>
              <a:buChar char="q"/>
            </a:pPr>
            <a:endParaRPr lang="en-MY" sz="18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sz="1800" dirty="0"/>
              <a:t>Great Ancient Chinese </a:t>
            </a:r>
            <a:r>
              <a:rPr lang="en-US" altLang="zh-CN" sz="1800" dirty="0" err="1"/>
              <a:t>Confuci</a:t>
            </a:r>
            <a:r>
              <a:rPr lang="en-MY" altLang="zh-CN" sz="1800" dirty="0"/>
              <a:t>a</a:t>
            </a:r>
            <a:r>
              <a:rPr lang="en-US" altLang="zh-CN" sz="1800" dirty="0"/>
              <a:t>n </a:t>
            </a:r>
            <a:r>
              <a:rPr lang="en-MY" sz="1800" dirty="0"/>
              <a:t>Philosopher. </a:t>
            </a:r>
          </a:p>
          <a:p>
            <a:endParaRPr lang="en-MY" dirty="0"/>
          </a:p>
          <a:p>
            <a:pPr marL="285750" indent="-285750" algn="just">
              <a:buFont typeface="Wingdings" panose="05000000000000000000" pitchFamily="2" charset="2"/>
              <a:buChar char="q"/>
            </a:pPr>
            <a:r>
              <a:rPr lang="en-US" dirty="0"/>
              <a:t>O</a:t>
            </a:r>
            <a:r>
              <a:rPr lang="en-MY" sz="1800" dirty="0" err="1"/>
              <a:t>ften</a:t>
            </a:r>
            <a:r>
              <a:rPr lang="en-MY" sz="1800" dirty="0"/>
              <a:t> referred to as the “Second Sage” </a:t>
            </a:r>
            <a:r>
              <a:rPr lang="en-MY" sz="2000" dirty="0">
                <a:latin typeface="KaiTi" panose="02010609060101010101" pitchFamily="49" charset="-122"/>
                <a:ea typeface="KaiTi" panose="02010609060101010101" pitchFamily="49" charset="-122"/>
              </a:rPr>
              <a:t>(</a:t>
            </a:r>
            <a:r>
              <a:rPr lang="zh-CN" altLang="en-US" sz="2000" b="1" dirty="0">
                <a:latin typeface="KaiTi" panose="02010609060101010101" pitchFamily="49" charset="-122"/>
                <a:ea typeface="KaiTi" panose="02010609060101010101" pitchFamily="49" charset="-122"/>
              </a:rPr>
              <a:t>亞聖</a:t>
            </a:r>
            <a:r>
              <a:rPr lang="zh-CN" altLang="en-US" sz="2000" dirty="0">
                <a:latin typeface="KaiTi" panose="02010609060101010101" pitchFamily="49" charset="-122"/>
                <a:ea typeface="KaiTi" panose="02010609060101010101" pitchFamily="49" charset="-122"/>
              </a:rPr>
              <a:t>）</a:t>
            </a:r>
            <a:r>
              <a:rPr lang="en-MY" altLang="zh-CN" sz="1800" dirty="0">
                <a:ea typeface="KaiTi" panose="02010609060101010101" pitchFamily="49" charset="-122"/>
              </a:rPr>
              <a:t> of Confucianism (meaning second in importance only to </a:t>
            </a:r>
            <a:r>
              <a:rPr lang="en-MY" altLang="zh-CN" u="sng" dirty="0">
                <a:ea typeface="KaiTi" panose="02010609060101010101" pitchFamily="49" charset="-122"/>
              </a:rPr>
              <a:t> </a:t>
            </a:r>
            <a:r>
              <a:rPr lang="en-MY" altLang="zh-CN" b="1" dirty="0">
                <a:ea typeface="KaiTi" panose="02010609060101010101" pitchFamily="49" charset="-122"/>
              </a:rPr>
              <a:t>CONFUCIUS (</a:t>
            </a:r>
            <a:r>
              <a:rPr lang="zh-CN" altLang="en-US" sz="2000" b="1" dirty="0">
                <a:ea typeface="KaiTi" panose="02010609060101010101" pitchFamily="49" charset="-122"/>
              </a:rPr>
              <a:t>孔子</a:t>
            </a:r>
            <a:r>
              <a:rPr lang="zh-CN" altLang="en-US" dirty="0">
                <a:ea typeface="KaiTi" panose="02010609060101010101" pitchFamily="49" charset="-122"/>
              </a:rPr>
              <a:t>）</a:t>
            </a:r>
            <a:r>
              <a:rPr lang="en-MY" altLang="zh-CN" dirty="0">
                <a:ea typeface="KaiTi" panose="02010609060101010101" pitchFamily="49" charset="-122"/>
              </a:rPr>
              <a:t>himself).</a:t>
            </a:r>
          </a:p>
          <a:p>
            <a:pPr marL="285750" indent="-285750">
              <a:buFont typeface="Wingdings" panose="05000000000000000000" pitchFamily="2" charset="2"/>
              <a:buChar char="q"/>
            </a:pPr>
            <a:endParaRPr lang="en-MY" altLang="zh-CN"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Part of Confucius fourth generation of disciples.</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buFont typeface="Wingdings" panose="05000000000000000000" pitchFamily="2" charset="2"/>
              <a:buChar char="q"/>
            </a:pPr>
            <a:r>
              <a:rPr lang="en-MY" altLang="zh-CN" dirty="0">
                <a:ea typeface="KaiTi" panose="02010609060101010101" pitchFamily="49" charset="-122"/>
              </a:rPr>
              <a:t>Inherited the Confucius ideology and developed it further.</a:t>
            </a:r>
          </a:p>
          <a:p>
            <a:pPr marL="285750" indent="-285750">
              <a:buFont typeface="Wingdings" panose="05000000000000000000" pitchFamily="2" charset="2"/>
              <a:buChar char="q"/>
            </a:pPr>
            <a:endParaRPr lang="en-MY" altLang="zh-CN" dirty="0">
              <a:ea typeface="KaiTi" panose="02010609060101010101" pitchFamily="49" charset="-122"/>
            </a:endParaRPr>
          </a:p>
          <a:p>
            <a:pPr marL="285750" indent="-285750" algn="just">
              <a:buFont typeface="Wingdings" panose="05000000000000000000" pitchFamily="2" charset="2"/>
              <a:buChar char="q"/>
            </a:pPr>
            <a:r>
              <a:rPr lang="en-US" altLang="zh-CN" dirty="0">
                <a:ea typeface="KaiTi" panose="02010609060101010101" pitchFamily="49" charset="-122"/>
              </a:rPr>
              <a:t>He is said to have spent</a:t>
            </a:r>
            <a:r>
              <a:rPr lang="en-US" altLang="zh-CN" dirty="0">
                <a:solidFill>
                  <a:srgbClr val="00B0F0"/>
                </a:solidFill>
                <a:ea typeface="KaiTi" panose="02010609060101010101" pitchFamily="49" charset="-122"/>
              </a:rPr>
              <a:t> </a:t>
            </a:r>
            <a:r>
              <a:rPr lang="en-US" altLang="zh-CN" dirty="0">
                <a:ea typeface="KaiTi" panose="02010609060101010101" pitchFamily="49" charset="-122"/>
              </a:rPr>
              <a:t>much time travelling around the states offering counsel to different rulers.</a:t>
            </a:r>
            <a:endParaRPr lang="en-MY" altLang="zh-CN" dirty="0">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sz="2000"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endParaRPr lang="en-MY" sz="1800" dirty="0"/>
          </a:p>
        </p:txBody>
      </p:sp>
    </p:spTree>
    <p:extLst>
      <p:ext uri="{BB962C8B-B14F-4D97-AF65-F5344CB8AC3E}">
        <p14:creationId xmlns:p14="http://schemas.microsoft.com/office/powerpoint/2010/main" val="2255513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30887"/>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2. The Mencius – One of The Four Books</a:t>
            </a:r>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625600"/>
            <a:ext cx="10971491" cy="3970318"/>
          </a:xfrm>
          <a:prstGeom prst="rect">
            <a:avLst/>
          </a:prstGeom>
          <a:noFill/>
        </p:spPr>
        <p:txBody>
          <a:bodyPr wrap="square" rtlCol="0">
            <a:spAutoFit/>
          </a:bodyPr>
          <a:lstStyle/>
          <a:p>
            <a:pPr marL="285750" indent="-285750" algn="just">
              <a:buFont typeface="Wingdings" panose="05000000000000000000" pitchFamily="2" charset="2"/>
              <a:buChar char="q"/>
            </a:pPr>
            <a:r>
              <a:rPr lang="en-MY" dirty="0">
                <a:latin typeface="Arial" panose="020B0604020202020204" pitchFamily="34" charset="0"/>
              </a:rPr>
              <a:t>The Mencius - </a:t>
            </a:r>
            <a:r>
              <a:rPr lang="en-MY" dirty="0">
                <a:solidFill>
                  <a:srgbClr val="202122"/>
                </a:solidFill>
                <a:latin typeface="Arial" panose="020B0604020202020204" pitchFamily="34" charset="0"/>
              </a:rPr>
              <a:t>written by himself and his disciples.</a:t>
            </a:r>
          </a:p>
          <a:p>
            <a:pPr algn="just"/>
            <a:endParaRPr lang="en-MY" u="sng" dirty="0">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The Mencius </a:t>
            </a:r>
            <a:r>
              <a:rPr lang="en-MY" dirty="0">
                <a:latin typeface="Arial" panose="020B0604020202020204" pitchFamily="34" charset="0"/>
              </a:rPr>
              <a:t>consists</a:t>
            </a:r>
            <a:r>
              <a:rPr lang="en-MY" dirty="0">
                <a:solidFill>
                  <a:srgbClr val="00B0F0"/>
                </a:solidFill>
                <a:latin typeface="Arial" panose="020B0604020202020204" pitchFamily="34" charset="0"/>
              </a:rPr>
              <a:t> </a:t>
            </a:r>
            <a:r>
              <a:rPr lang="en-MY" dirty="0">
                <a:solidFill>
                  <a:srgbClr val="202122"/>
                </a:solidFill>
                <a:latin typeface="Arial" panose="020B0604020202020204" pitchFamily="34" charset="0"/>
              </a:rPr>
              <a:t>of 7 Articles.</a:t>
            </a:r>
          </a:p>
          <a:p>
            <a:pPr algn="just"/>
            <a:endParaRPr lang="en-MY" dirty="0"/>
          </a:p>
          <a:p>
            <a:pPr marL="285750" indent="-285750" algn="just">
              <a:buFont typeface="Wingdings" panose="05000000000000000000" pitchFamily="2" charset="2"/>
              <a:buChar char="q"/>
            </a:pPr>
            <a:r>
              <a:rPr lang="en-MY" dirty="0"/>
              <a:t>Recorded the conversation between Mencius and the rulers.</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The Mencius which later has been canonised as a Confucian classic. </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His key belief – Human are innately good but t</a:t>
            </a:r>
            <a:r>
              <a:rPr lang="en-MY" b="0" i="0" dirty="0">
                <a:solidFill>
                  <a:srgbClr val="202122"/>
                </a:solidFill>
                <a:effectLst/>
                <a:latin typeface="Arial" panose="020B0604020202020204" pitchFamily="34" charset="0"/>
              </a:rPr>
              <a:t>his quality requires cultivation and the right environment to flourish.</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b="0" i="0" dirty="0">
                <a:solidFill>
                  <a:srgbClr val="202122"/>
                </a:solidFill>
                <a:effectLst/>
                <a:latin typeface="Arial" panose="020B0604020202020204" pitchFamily="34" charset="0"/>
              </a:rPr>
              <a:t>His ideology/philosophy of governing a state – Acting benevolently (</a:t>
            </a:r>
            <a:r>
              <a:rPr lang="zh-CN" altLang="en-US" b="0" i="0" dirty="0">
                <a:solidFill>
                  <a:srgbClr val="202122"/>
                </a:solidFill>
                <a:effectLst/>
                <a:latin typeface="Arial" panose="020B0604020202020204" pitchFamily="34" charset="0"/>
              </a:rPr>
              <a:t>仁義</a:t>
            </a:r>
            <a:r>
              <a:rPr lang="en-MY" altLang="zh-CN" b="0" i="0" dirty="0">
                <a:solidFill>
                  <a:srgbClr val="202122"/>
                </a:solidFill>
                <a:effectLst/>
                <a:latin typeface="Arial" panose="020B0604020202020204" pitchFamily="34" charset="0"/>
              </a:rPr>
              <a:t>) and responsible . </a:t>
            </a:r>
            <a:r>
              <a:rPr lang="en-MY" altLang="zh-CN" dirty="0">
                <a:solidFill>
                  <a:srgbClr val="202122"/>
                </a:solidFill>
                <a:latin typeface="Arial" panose="020B0604020202020204" pitchFamily="34" charset="0"/>
              </a:rPr>
              <a:t>Mencius </a:t>
            </a:r>
            <a:r>
              <a:rPr lang="en-MY" altLang="zh-CN" b="0" i="0" dirty="0">
                <a:solidFill>
                  <a:srgbClr val="202122"/>
                </a:solidFill>
                <a:effectLst/>
                <a:latin typeface="Arial" panose="020B0604020202020204" pitchFamily="34" charset="0"/>
              </a:rPr>
              <a:t>is also </a:t>
            </a:r>
            <a:r>
              <a:rPr lang="en-MY" dirty="0">
                <a:solidFill>
                  <a:srgbClr val="202122"/>
                </a:solidFill>
                <a:latin typeface="Arial" panose="020B0604020202020204" pitchFamily="34" charset="0"/>
              </a:rPr>
              <a:t>against war and a peace lover</a:t>
            </a:r>
            <a:r>
              <a:rPr lang="en-US" altLang="zh-CN" dirty="0">
                <a:solidFill>
                  <a:srgbClr val="202122"/>
                </a:solidFill>
                <a:latin typeface="Arial" panose="020B0604020202020204" pitchFamily="34" charset="0"/>
              </a:rPr>
              <a:t>.</a:t>
            </a: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282953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574800"/>
            <a:ext cx="10971491" cy="4278094"/>
          </a:xfrm>
          <a:prstGeom prst="rect">
            <a:avLst/>
          </a:prstGeom>
          <a:noFill/>
        </p:spPr>
        <p:txBody>
          <a:bodyPr wrap="square" rtlCol="0">
            <a:spAutoFit/>
          </a:bodyPr>
          <a:lstStyle/>
          <a:p>
            <a:pPr marL="285750" indent="-285750" algn="just">
              <a:buFont typeface="Wingdings" panose="05000000000000000000" pitchFamily="2" charset="2"/>
              <a:buChar char="q"/>
            </a:pPr>
            <a:r>
              <a:rPr lang="en-MY" altLang="zh-CN" dirty="0"/>
              <a:t>The soldiers on the run with fifty moves sneering those with hundred moves. </a:t>
            </a:r>
          </a:p>
          <a:p>
            <a:pPr marL="285750" indent="-285750" algn="just">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t>Excerpt of the 1</a:t>
            </a:r>
            <a:r>
              <a:rPr lang="en-MY" baseline="30000" dirty="0"/>
              <a:t>st</a:t>
            </a:r>
            <a:r>
              <a:rPr lang="en-MY" dirty="0"/>
              <a:t> article of The Mencius which recorded conversation between Mencius and King Hui of Liang </a:t>
            </a:r>
            <a:r>
              <a:rPr lang="en-MY" sz="2000" dirty="0"/>
              <a:t>(</a:t>
            </a:r>
            <a:r>
              <a:rPr lang="zh-CN" altLang="en-US" sz="2000" dirty="0">
                <a:latin typeface="KaiTi" panose="02010609060101010101" pitchFamily="49" charset="-122"/>
                <a:ea typeface="KaiTi" panose="02010609060101010101" pitchFamily="49" charset="-122"/>
              </a:rPr>
              <a:t>梁惠王</a:t>
            </a:r>
            <a:r>
              <a:rPr lang="en-MY" altLang="zh-CN" sz="2000" dirty="0">
                <a:latin typeface="KaiTi" panose="02010609060101010101" pitchFamily="49" charset="-122"/>
                <a:ea typeface="KaiTi" panose="02010609060101010101" pitchFamily="49" charset="-122"/>
              </a:rPr>
              <a:t>).</a:t>
            </a:r>
            <a:endParaRPr lang="en-MY" altLang="zh-CN" dirty="0"/>
          </a:p>
          <a:p>
            <a:pPr algn="just"/>
            <a:endParaRPr lang="en-MY" dirty="0">
              <a:latin typeface="Arial" panose="020B0604020202020204" pitchFamily="34" charset="0"/>
              <a:ea typeface="KaiTi" panose="02010609060101010101" pitchFamily="49" charset="-122"/>
              <a:cs typeface="Arial" panose="020B0604020202020204" pitchFamily="34" charset="0"/>
            </a:endParaRPr>
          </a:p>
          <a:p>
            <a:pPr marL="285750" indent="-285750" algn="just">
              <a:buFont typeface="Wingdings" panose="05000000000000000000" pitchFamily="2" charset="2"/>
              <a:buChar char="q"/>
            </a:pPr>
            <a:r>
              <a:rPr lang="en-MY" dirty="0">
                <a:latin typeface="Arial" panose="020B0604020202020204" pitchFamily="34" charset="0"/>
                <a:ea typeface="KaiTi" panose="02010609060101010101" pitchFamily="49" charset="-122"/>
                <a:cs typeface="Arial" panose="020B0604020202020204" pitchFamily="34" charset="0"/>
              </a:rPr>
              <a:t>King Hui of Liang has been looking for </a:t>
            </a:r>
            <a:r>
              <a:rPr lang="en-MY" b="0" i="0" dirty="0">
                <a:solidFill>
                  <a:srgbClr val="202122"/>
                </a:solidFill>
                <a:effectLst/>
                <a:latin typeface="Arial" panose="020B0604020202020204" pitchFamily="34" charset="0"/>
              </a:rPr>
              <a:t>wise </a:t>
            </a:r>
            <a:r>
              <a:rPr lang="en-MY" dirty="0">
                <a:solidFill>
                  <a:srgbClr val="202122"/>
                </a:solidFill>
                <a:latin typeface="Arial" panose="020B0604020202020204" pitchFamily="34" charset="0"/>
              </a:rPr>
              <a:t>m</a:t>
            </a:r>
            <a:r>
              <a:rPr lang="en-MY" b="0" i="0" dirty="0">
                <a:solidFill>
                  <a:srgbClr val="202122"/>
                </a:solidFill>
                <a:effectLst/>
                <a:latin typeface="Arial" panose="020B0604020202020204" pitchFamily="34" charset="0"/>
              </a:rPr>
              <a:t>an to advice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im to make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is country </a:t>
            </a:r>
            <a:r>
              <a:rPr lang="en-MY" dirty="0">
                <a:solidFill>
                  <a:srgbClr val="202122"/>
                </a:solidFill>
                <a:latin typeface="Arial" panose="020B0604020202020204" pitchFamily="34" charset="0"/>
              </a:rPr>
              <a:t>s</a:t>
            </a:r>
            <a:r>
              <a:rPr lang="en-MY" b="0" i="0" dirty="0">
                <a:solidFill>
                  <a:srgbClr val="202122"/>
                </a:solidFill>
                <a:effectLst/>
                <a:latin typeface="Arial" panose="020B0604020202020204" pitchFamily="34" charset="0"/>
              </a:rPr>
              <a:t>tronger and </a:t>
            </a:r>
            <a:r>
              <a:rPr lang="en-MY" dirty="0">
                <a:solidFill>
                  <a:srgbClr val="202122"/>
                </a:solidFill>
                <a:latin typeface="Arial" panose="020B0604020202020204" pitchFamily="34" charset="0"/>
              </a:rPr>
              <a:t>able to withstand the threats from his neighbouring countries </a:t>
            </a:r>
            <a:r>
              <a:rPr lang="en-MY" b="0" i="0" dirty="0">
                <a:solidFill>
                  <a:srgbClr val="202122"/>
                </a:solidFill>
                <a:effectLst/>
                <a:latin typeface="Arial" panose="020B0604020202020204" pitchFamily="34" charset="0"/>
              </a:rPr>
              <a:t>during the Warring States as h</a:t>
            </a:r>
            <a:r>
              <a:rPr lang="en-MY" dirty="0">
                <a:solidFill>
                  <a:srgbClr val="202122"/>
                </a:solidFill>
                <a:latin typeface="Arial" panose="020B0604020202020204" pitchFamily="34" charset="0"/>
              </a:rPr>
              <a:t>is country often suffered defeat in war.</a:t>
            </a:r>
            <a:endParaRPr lang="en-MY" b="0" i="0" dirty="0">
              <a:solidFill>
                <a:srgbClr val="202122"/>
              </a:solidFill>
              <a:effectLst/>
              <a:latin typeface="Arial" panose="020B0604020202020204" pitchFamily="34" charset="0"/>
            </a:endParaRP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King Hui of Liang believes that he has given his best to his people and his country, HOWEVER he is not able to attract people from neighbouring countries to follow him.</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r>
              <a:rPr lang="en-MY" dirty="0">
                <a:solidFill>
                  <a:srgbClr val="202122"/>
                </a:solidFill>
                <a:latin typeface="Arial" panose="020B0604020202020204" pitchFamily="34" charset="0"/>
              </a:rPr>
              <a:t>King Hui of Liang seeks the advice of Mencius to improve the state of his country.</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1033551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r>
              <a:rPr lang="en-MY" sz="2000" i="0" dirty="0">
                <a:latin typeface="Arial" panose="020B0604020202020204" pitchFamily="34" charset="0"/>
                <a:cs typeface="Arial" panose="020B0604020202020204" pitchFamily="34" charset="0"/>
              </a:rPr>
              <a:t>(cont’d)</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856725" y="1807693"/>
            <a:ext cx="10971491" cy="4247317"/>
          </a:xfrm>
          <a:prstGeom prst="rect">
            <a:avLst/>
          </a:prstGeom>
          <a:noFill/>
        </p:spPr>
        <p:txBody>
          <a:bodyPr wrap="square" rtlCol="0">
            <a:spAutoFit/>
          </a:bodyPr>
          <a:lstStyle/>
          <a:p>
            <a:pPr marL="285750" indent="-285750" algn="just">
              <a:buFont typeface="Wingdings" panose="05000000000000000000" pitchFamily="2" charset="2"/>
              <a:buChar char="q"/>
            </a:pPr>
            <a:r>
              <a:rPr lang="en-MY" b="0" i="0" dirty="0">
                <a:solidFill>
                  <a:srgbClr val="202122"/>
                </a:solidFill>
                <a:effectLst/>
                <a:latin typeface="Arial" panose="020B0604020202020204" pitchFamily="34" charset="0"/>
              </a:rPr>
              <a:t>Knowing King Hui of Liang likes to go to war, Mencius used an indirect way </a:t>
            </a:r>
            <a:r>
              <a:rPr lang="en-MY" dirty="0">
                <a:solidFill>
                  <a:srgbClr val="202122"/>
                </a:solidFill>
                <a:latin typeface="Arial" panose="020B0604020202020204" pitchFamily="34" charset="0"/>
              </a:rPr>
              <a:t>o</a:t>
            </a:r>
            <a:r>
              <a:rPr lang="en-MY" b="0" i="0" dirty="0">
                <a:solidFill>
                  <a:srgbClr val="202122"/>
                </a:solidFill>
                <a:effectLst/>
                <a:latin typeface="Arial" panose="020B0604020202020204" pitchFamily="34" charset="0"/>
              </a:rPr>
              <a:t>f counselling the King by </a:t>
            </a:r>
            <a:r>
              <a:rPr lang="en-MY" dirty="0">
                <a:solidFill>
                  <a:srgbClr val="202122"/>
                </a:solidFill>
                <a:latin typeface="Arial" panose="020B0604020202020204" pitchFamily="34" charset="0"/>
              </a:rPr>
              <a:t>hinting King the effects of “</a:t>
            </a:r>
            <a:r>
              <a:rPr lang="en-MY" sz="1800" i="0" dirty="0">
                <a:latin typeface="Arial" panose="020B0604020202020204" pitchFamily="34" charset="0"/>
                <a:cs typeface="Arial" panose="020B0604020202020204" pitchFamily="34" charset="0"/>
              </a:rPr>
              <a:t>The soldiers on the </a:t>
            </a:r>
            <a:r>
              <a:rPr lang="en-MY" dirty="0">
                <a:latin typeface="Arial" panose="020B0604020202020204" pitchFamily="34" charset="0"/>
                <a:cs typeface="Arial" panose="020B0604020202020204" pitchFamily="34" charset="0"/>
              </a:rPr>
              <a:t>r</a:t>
            </a:r>
            <a:r>
              <a:rPr lang="en-MY" sz="1800" i="0" dirty="0">
                <a:latin typeface="Arial" panose="020B0604020202020204" pitchFamily="34" charset="0"/>
                <a:cs typeface="Arial" panose="020B0604020202020204" pitchFamily="34" charset="0"/>
              </a:rPr>
              <a:t>un with fifty </a:t>
            </a:r>
            <a:r>
              <a:rPr lang="en-MY"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 sneering those with hundred </a:t>
            </a:r>
            <a:r>
              <a:rPr lang="en-MY"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a:t>
            </a:r>
            <a:endParaRPr lang="en-MY" dirty="0"/>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r>
              <a:rPr lang="en-MY" dirty="0"/>
              <a:t>According to Mencius, </a:t>
            </a:r>
            <a:r>
              <a:rPr lang="en-MY" dirty="0">
                <a:solidFill>
                  <a:srgbClr val="202122"/>
                </a:solidFill>
                <a:latin typeface="Arial" panose="020B0604020202020204" pitchFamily="34" charset="0"/>
              </a:rPr>
              <a:t>to govern a country effectively</a:t>
            </a:r>
            <a:r>
              <a:rPr lang="en-MY" dirty="0"/>
              <a:t>, the nation must practice benevolence governing. </a:t>
            </a:r>
          </a:p>
          <a:p>
            <a:pPr marL="285750" indent="-285750">
              <a:buFont typeface="Wingdings" panose="05000000000000000000" pitchFamily="2" charset="2"/>
              <a:buChar char="q"/>
            </a:pPr>
            <a:endParaRPr lang="en-MY" dirty="0"/>
          </a:p>
          <a:p>
            <a:pPr marL="285750" indent="-285750" algn="just">
              <a:buFont typeface="Wingdings" panose="05000000000000000000" pitchFamily="2" charset="2"/>
              <a:buChar char="q"/>
            </a:pPr>
            <a:r>
              <a:rPr lang="en-MY" dirty="0">
                <a:latin typeface="Arial" panose="020B0604020202020204" pitchFamily="34" charset="0"/>
              </a:rPr>
              <a:t>The ruler must </a:t>
            </a:r>
            <a:r>
              <a:rPr lang="en-MY" b="0" i="0" dirty="0">
                <a:effectLst/>
                <a:latin typeface="Arial" panose="020B0604020202020204" pitchFamily="34" charset="0"/>
              </a:rPr>
              <a:t>act </a:t>
            </a:r>
            <a:r>
              <a:rPr lang="en-MY" b="0" i="0" dirty="0">
                <a:solidFill>
                  <a:srgbClr val="202122"/>
                </a:solidFill>
                <a:effectLst/>
                <a:latin typeface="Arial" panose="020B0604020202020204" pitchFamily="34" charset="0"/>
              </a:rPr>
              <a:t>benevolently, be responsible, sets good example and take care of his people.</a:t>
            </a:r>
            <a:endParaRPr lang="en-MY" dirty="0"/>
          </a:p>
          <a:p>
            <a:pPr marL="285750" indent="-285750">
              <a:buFont typeface="Wingdings" panose="05000000000000000000" pitchFamily="2" charset="2"/>
              <a:buChar char="q"/>
            </a:pPr>
            <a:endParaRPr lang="en-MY" dirty="0"/>
          </a:p>
          <a:p>
            <a:pPr marL="285750" indent="-285750">
              <a:buFont typeface="Wingdings" panose="05000000000000000000" pitchFamily="2" charset="2"/>
              <a:buChar char="q"/>
            </a:pPr>
            <a:r>
              <a:rPr lang="en-MY" dirty="0"/>
              <a:t>Then the people will follow and cherish their ruler.</a:t>
            </a:r>
          </a:p>
          <a:p>
            <a:pPr marL="285750" indent="-285750">
              <a:buFont typeface="Wingdings" panose="05000000000000000000" pitchFamily="2" charset="2"/>
              <a:buChar char="q"/>
            </a:pPr>
            <a:endParaRPr lang="en-MY" dirty="0">
              <a:latin typeface="KaiTi" panose="02010609060101010101" pitchFamily="49" charset="-122"/>
              <a:ea typeface="KaiTi" panose="02010609060101010101" pitchFamily="49" charset="-122"/>
            </a:endParaRPr>
          </a:p>
          <a:p>
            <a:pPr marL="285750" indent="-285750">
              <a:buFont typeface="Wingdings" panose="05000000000000000000" pitchFamily="2" charset="2"/>
              <a:buChar char="q"/>
            </a:pPr>
            <a:endParaRPr lang="en-MY" dirty="0">
              <a:latin typeface="KaiTi" panose="02010609060101010101" pitchFamily="49" charset="-122"/>
              <a:ea typeface="KaiTi" panose="02010609060101010101" pitchFamily="49" charset="-122"/>
            </a:endParaRPr>
          </a:p>
          <a:p>
            <a:endParaRPr lang="en-MY" sz="1800" i="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911442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362468"/>
            <a:ext cx="10971491" cy="861774"/>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pPr marL="0" indent="0">
              <a:buFont typeface="Wingdings" pitchFamily="2" charset="2"/>
              <a:buNone/>
            </a:pPr>
            <a:r>
              <a:rPr lang="en-MY" sz="2800" i="0" dirty="0">
                <a:latin typeface="Arial" panose="020B0604020202020204" pitchFamily="34" charset="0"/>
                <a:cs typeface="Arial" panose="020B0604020202020204" pitchFamily="34" charset="0"/>
              </a:rPr>
              <a:t>3. The Soldiers on The Run with Fifty Moves sneering those with</a:t>
            </a:r>
          </a:p>
          <a:p>
            <a:pPr marL="0" indent="0">
              <a:buFont typeface="Wingdings" pitchFamily="2" charset="2"/>
              <a:buNone/>
            </a:pPr>
            <a:r>
              <a:rPr lang="en-MY" sz="2800" i="0" dirty="0">
                <a:latin typeface="Arial" panose="020B0604020202020204" pitchFamily="34" charset="0"/>
                <a:cs typeface="Arial" panose="020B0604020202020204" pitchFamily="34" charset="0"/>
              </a:rPr>
              <a:t>    Hundred Moves </a:t>
            </a:r>
            <a:r>
              <a:rPr lang="en-MY" sz="1800" i="0" dirty="0">
                <a:latin typeface="Arial" panose="020B0604020202020204" pitchFamily="34" charset="0"/>
                <a:cs typeface="Arial" panose="020B0604020202020204" pitchFamily="34" charset="0"/>
              </a:rPr>
              <a:t>(cont’d)</a:t>
            </a:r>
          </a:p>
        </p:txBody>
      </p:sp>
      <p:sp>
        <p:nvSpPr>
          <p:cNvPr id="9" name="Rectangle 16"/>
          <p:cNvSpPr>
            <a:spLocks noChangeArrowheads="1"/>
          </p:cNvSpPr>
          <p:nvPr/>
        </p:nvSpPr>
        <p:spPr bwMode="auto">
          <a:xfrm>
            <a:off x="3795713" y="477488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735894"/>
            <a:ext cx="10971491" cy="3139321"/>
          </a:xfrm>
          <a:prstGeom prst="rect">
            <a:avLst/>
          </a:prstGeom>
          <a:noFill/>
        </p:spPr>
        <p:txBody>
          <a:bodyPr wrap="square" rtlCol="0">
            <a:spAutoFit/>
          </a:bodyPr>
          <a:lstStyle/>
          <a:p>
            <a:pPr marL="285750" indent="-285750">
              <a:buFont typeface="Wingdings" panose="05000000000000000000" pitchFamily="2" charset="2"/>
              <a:buChar char="q"/>
            </a:pPr>
            <a:r>
              <a:rPr lang="en-MY" dirty="0">
                <a:solidFill>
                  <a:srgbClr val="202122"/>
                </a:solidFill>
                <a:latin typeface="Arial" panose="020B0604020202020204" pitchFamily="34" charset="0"/>
              </a:rPr>
              <a:t>Mencius further elaborated the ways of putting the nation in a better position.</a:t>
            </a: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The ruler must ensure sufficient food supplies (Do not disturb the farmers and bring the people to war), peaceful place to live (No War) and good basic infrastructure for the people.</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When the basic infrastructure, food supplies are sufficiently provided, people live in harmony and peacefully, the leader can commence the process of education.</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dirty="0">
                <a:solidFill>
                  <a:srgbClr val="202122"/>
                </a:solidFill>
                <a:latin typeface="Arial" panose="020B0604020202020204" pitchFamily="34" charset="0"/>
              </a:rPr>
              <a:t>Teaching good virtues, filial piety, respect one another and the people will follow.</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 </a:t>
            </a:r>
          </a:p>
        </p:txBody>
      </p:sp>
    </p:spTree>
    <p:extLst>
      <p:ext uri="{BB962C8B-B14F-4D97-AF65-F5344CB8AC3E}">
        <p14:creationId xmlns:p14="http://schemas.microsoft.com/office/powerpoint/2010/main" val="2975114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C3E8-DC40-4DB2-B0F1-56D6515E3785}"/>
              </a:ext>
            </a:extLst>
          </p:cNvPr>
          <p:cNvSpPr>
            <a:spLocks noGrp="1"/>
          </p:cNvSpPr>
          <p:nvPr>
            <p:ph type="title"/>
          </p:nvPr>
        </p:nvSpPr>
        <p:spPr>
          <a:xfrm>
            <a:off x="540000" y="457200"/>
            <a:ext cx="11160000" cy="1074145"/>
          </a:xfrm>
        </p:spPr>
        <p:txBody>
          <a:bodyPr/>
          <a:lstStyle/>
          <a:p>
            <a:pPr marL="0" indent="0"/>
            <a:r>
              <a:rPr lang="en-MY" sz="2800" i="0" dirty="0">
                <a:latin typeface="Arial" panose="020B0604020202020204" pitchFamily="34" charset="0"/>
                <a:cs typeface="Arial" panose="020B0604020202020204" pitchFamily="34" charset="0"/>
              </a:rPr>
              <a:t>3. The Soldiers on The Run with Fifty Moves sneering those with</a:t>
            </a:r>
            <a:br>
              <a:rPr lang="en-MY" sz="2800" i="0" dirty="0">
                <a:latin typeface="Arial" panose="020B0604020202020204" pitchFamily="34" charset="0"/>
                <a:cs typeface="Arial" panose="020B0604020202020204" pitchFamily="34" charset="0"/>
              </a:rPr>
            </a:br>
            <a:r>
              <a:rPr lang="en-MY" sz="2800" i="0" dirty="0">
                <a:latin typeface="Arial" panose="020B0604020202020204" pitchFamily="34" charset="0"/>
                <a:cs typeface="Arial" panose="020B0604020202020204" pitchFamily="34" charset="0"/>
              </a:rPr>
              <a:t>    Hundred Moves </a:t>
            </a:r>
            <a:r>
              <a:rPr lang="en-MY" sz="1800" i="0" dirty="0">
                <a:latin typeface="Arial" panose="020B0604020202020204" pitchFamily="34" charset="0"/>
                <a:cs typeface="Arial" panose="020B0604020202020204" pitchFamily="34" charset="0"/>
              </a:rPr>
              <a:t>(cont’d)</a:t>
            </a:r>
            <a:br>
              <a:rPr lang="en-MY" sz="2000" i="0" dirty="0">
                <a:latin typeface="Arial" panose="020B0604020202020204" pitchFamily="34" charset="0"/>
                <a:cs typeface="Arial" panose="020B0604020202020204" pitchFamily="34" charset="0"/>
              </a:rPr>
            </a:br>
            <a:endParaRPr lang="en-MY" dirty="0"/>
          </a:p>
        </p:txBody>
      </p:sp>
      <p:sp>
        <p:nvSpPr>
          <p:cNvPr id="3" name="Text Placeholder 2">
            <a:extLst>
              <a:ext uri="{FF2B5EF4-FFF2-40B4-BE49-F238E27FC236}">
                <a16:creationId xmlns:a16="http://schemas.microsoft.com/office/drawing/2014/main" id="{E5A9EA13-07A3-484D-94EE-9AAF80FA242F}"/>
              </a:ext>
            </a:extLst>
          </p:cNvPr>
          <p:cNvSpPr>
            <a:spLocks noGrp="1"/>
          </p:cNvSpPr>
          <p:nvPr>
            <p:ph type="body" sz="quarter" idx="10"/>
          </p:nvPr>
        </p:nvSpPr>
        <p:spPr>
          <a:xfrm>
            <a:off x="540000" y="1800000"/>
            <a:ext cx="11160000" cy="3807586"/>
          </a:xfrm>
        </p:spPr>
        <p:txBody>
          <a:bodyPr/>
          <a:lstStyle/>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Mencius is also a strong believer of Balance in Ecology. </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No excessive hunting, logging and promoting agriculture, this will ensure the constant food supplies to the people – No famine will happen.</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285750" indent="-285750" algn="just">
              <a:buFont typeface="Wingdings" panose="05000000000000000000" pitchFamily="2" charset="2"/>
              <a:buChar char="q"/>
            </a:pPr>
            <a:r>
              <a:rPr lang="en-MY" sz="1800" dirty="0">
                <a:solidFill>
                  <a:srgbClr val="202122"/>
                </a:solidFill>
                <a:latin typeface="Arial" panose="020B0604020202020204" pitchFamily="34" charset="0"/>
              </a:rPr>
              <a:t>If the leader does not know how to cherish his people, showing bad examples, irresponsible, wasting resources, his people will abundant him</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buNone/>
            </a:pPr>
            <a:endParaRPr lang="en-MY" dirty="0"/>
          </a:p>
        </p:txBody>
      </p:sp>
    </p:spTree>
    <p:extLst>
      <p:ext uri="{BB962C8B-B14F-4D97-AF65-F5344CB8AC3E}">
        <p14:creationId xmlns:p14="http://schemas.microsoft.com/office/powerpoint/2010/main" val="3747540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F39FA8D-0776-484A-9921-5FEF6C105096}"/>
              </a:ext>
            </a:extLst>
          </p:cNvPr>
          <p:cNvSpPr>
            <a:spLocks noGrp="1"/>
          </p:cNvSpPr>
          <p:nvPr>
            <p:ph type="body" sz="quarter" idx="11"/>
          </p:nvPr>
        </p:nvSpPr>
        <p:spPr>
          <a:xfrm>
            <a:off x="871609" y="2710935"/>
            <a:ext cx="10010509" cy="1752600"/>
          </a:xfrm>
        </p:spPr>
        <p:txBody>
          <a:bodyPr/>
          <a:lstStyle/>
          <a:p>
            <a:r>
              <a:rPr lang="en-US" sz="5400" dirty="0"/>
              <a:t>Speeches</a:t>
            </a:r>
          </a:p>
        </p:txBody>
      </p:sp>
    </p:spTree>
    <p:extLst>
      <p:ext uri="{BB962C8B-B14F-4D97-AF65-F5344CB8AC3E}">
        <p14:creationId xmlns:p14="http://schemas.microsoft.com/office/powerpoint/2010/main" val="2975740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B0F77-A97A-4BD7-A195-CC628769E6D3}"/>
              </a:ext>
            </a:extLst>
          </p:cNvPr>
          <p:cNvSpPr>
            <a:spLocks noGrp="1"/>
          </p:cNvSpPr>
          <p:nvPr>
            <p:ph type="title"/>
          </p:nvPr>
        </p:nvSpPr>
        <p:spPr>
          <a:xfrm>
            <a:off x="540000" y="457200"/>
            <a:ext cx="11160000" cy="430887"/>
          </a:xfrm>
        </p:spPr>
        <p:txBody>
          <a:bodyPr/>
          <a:lstStyle/>
          <a:p>
            <a:r>
              <a:rPr lang="en-MY" sz="2800" dirty="0"/>
              <a:t>Speeches</a:t>
            </a:r>
          </a:p>
        </p:txBody>
      </p:sp>
      <p:sp>
        <p:nvSpPr>
          <p:cNvPr id="3" name="Text Placeholder 2">
            <a:extLst>
              <a:ext uri="{FF2B5EF4-FFF2-40B4-BE49-F238E27FC236}">
                <a16:creationId xmlns:a16="http://schemas.microsoft.com/office/drawing/2014/main" id="{D72617F9-2816-4951-9EFE-0CF2CDD6515E}"/>
              </a:ext>
            </a:extLst>
          </p:cNvPr>
          <p:cNvSpPr>
            <a:spLocks noGrp="1"/>
          </p:cNvSpPr>
          <p:nvPr>
            <p:ph type="body" sz="quarter" idx="10"/>
          </p:nvPr>
        </p:nvSpPr>
        <p:spPr>
          <a:xfrm>
            <a:off x="540000" y="1200560"/>
            <a:ext cx="11160000" cy="4500000"/>
          </a:xfrm>
        </p:spPr>
        <p:txBody>
          <a:bodyPr/>
          <a:lstStyle/>
          <a:p>
            <a:pPr marL="0" indent="0">
              <a:buNone/>
            </a:pPr>
            <a:r>
              <a:rPr lang="en-MY" sz="1800" dirty="0"/>
              <a:t>Good morning teachers, today I will be sharing with you the book that I have read – The Mencius. </a:t>
            </a:r>
          </a:p>
          <a:p>
            <a:pPr marL="0" indent="0">
              <a:buNone/>
            </a:pPr>
            <a:endParaRPr lang="en-MY" sz="1800" dirty="0"/>
          </a:p>
          <a:p>
            <a:pPr marL="0" indent="0">
              <a:buNone/>
            </a:pPr>
            <a:r>
              <a:rPr lang="en-MY" sz="1800" dirty="0"/>
              <a:t>The Mencius which is named after the Great Man, Mencius. Mencius, his real name is  Meng </a:t>
            </a:r>
            <a:r>
              <a:rPr lang="en-MY" sz="1800" dirty="0" err="1"/>
              <a:t>Ke</a:t>
            </a:r>
            <a:r>
              <a:rPr lang="en-MY" sz="1800" dirty="0"/>
              <a:t> </a:t>
            </a:r>
            <a:r>
              <a:rPr lang="en-MY" sz="1800" dirty="0">
                <a:ea typeface="KaiTi" panose="02010609060101010101" pitchFamily="49" charset="-122"/>
              </a:rPr>
              <a:t>(in Chinese is </a:t>
            </a:r>
            <a:r>
              <a:rPr lang="zh-CN" altLang="en-US" sz="1800" dirty="0">
                <a:ea typeface="KaiTi" panose="02010609060101010101" pitchFamily="49" charset="-122"/>
              </a:rPr>
              <a:t>孟軻</a:t>
            </a:r>
            <a:r>
              <a:rPr lang="en-US" altLang="zh-CN" sz="1800" dirty="0">
                <a:ea typeface="KaiTi" panose="02010609060101010101" pitchFamily="49" charset="-122"/>
              </a:rPr>
              <a:t>) or commonly known as </a:t>
            </a:r>
            <a:r>
              <a:rPr lang="en-US" altLang="zh-CN" sz="1800" dirty="0"/>
              <a:t>Meng Zi (</a:t>
            </a:r>
            <a:r>
              <a:rPr lang="zh-CN" altLang="en-US" sz="1800" dirty="0">
                <a:ea typeface="KaiTi" panose="02010609060101010101" pitchFamily="49" charset="-122"/>
              </a:rPr>
              <a:t>孟子）</a:t>
            </a:r>
            <a:r>
              <a:rPr lang="en-MY" altLang="zh-CN" sz="1800" dirty="0">
                <a:ea typeface="KaiTi" panose="02010609060101010101" pitchFamily="49" charset="-122"/>
              </a:rPr>
              <a:t>.He was </a:t>
            </a:r>
            <a:r>
              <a:rPr lang="en-US" altLang="zh-CN" sz="1800" dirty="0">
                <a:ea typeface="KaiTi" panose="02010609060101010101" pitchFamily="49" charset="-122"/>
              </a:rPr>
              <a:t>born in year 372 B.C. and passed away in the year 289 B.C.</a:t>
            </a:r>
          </a:p>
          <a:p>
            <a:pPr marL="0" indent="0">
              <a:buNone/>
            </a:pPr>
            <a:endParaRPr lang="en-MY" altLang="zh-CN" sz="1800" dirty="0">
              <a:ea typeface="KaiTi" panose="02010609060101010101" pitchFamily="49" charset="-122"/>
            </a:endParaRPr>
          </a:p>
          <a:p>
            <a:pPr marL="0" indent="0">
              <a:buNone/>
            </a:pPr>
            <a:r>
              <a:rPr lang="en-MY" sz="1800" dirty="0"/>
              <a:t>He is a Great Ancient Chinese </a:t>
            </a:r>
            <a:r>
              <a:rPr lang="en-US" altLang="zh-CN" sz="1800" dirty="0" err="1"/>
              <a:t>Confuci</a:t>
            </a:r>
            <a:r>
              <a:rPr lang="en-MY" altLang="zh-CN" sz="1800" dirty="0"/>
              <a:t>a</a:t>
            </a:r>
            <a:r>
              <a:rPr lang="en-US" altLang="zh-CN" sz="1800" dirty="0"/>
              <a:t>n </a:t>
            </a:r>
            <a:r>
              <a:rPr lang="en-MY" sz="1800" dirty="0"/>
              <a:t>Philosopher and often referred to as the “ Second Sage” </a:t>
            </a:r>
            <a:r>
              <a:rPr lang="en-MY" sz="1800" dirty="0">
                <a:ea typeface="KaiTi" panose="02010609060101010101" pitchFamily="49" charset="-122"/>
              </a:rPr>
              <a:t>(</a:t>
            </a:r>
            <a:r>
              <a:rPr lang="zh-CN" altLang="en-US" sz="1800" b="1" dirty="0">
                <a:ea typeface="KaiTi" panose="02010609060101010101" pitchFamily="49" charset="-122"/>
              </a:rPr>
              <a:t>亞聖</a:t>
            </a:r>
            <a:r>
              <a:rPr lang="zh-CN" altLang="en-US" sz="1800" dirty="0">
                <a:ea typeface="KaiTi" panose="02010609060101010101" pitchFamily="49" charset="-122"/>
              </a:rPr>
              <a:t>）</a:t>
            </a:r>
            <a:r>
              <a:rPr lang="en-MY" altLang="zh-CN" sz="1800" dirty="0">
                <a:ea typeface="KaiTi" panose="02010609060101010101" pitchFamily="49" charset="-122"/>
              </a:rPr>
              <a:t>of Confucianism (meaning second in importance only to </a:t>
            </a:r>
            <a:r>
              <a:rPr lang="en-MY" altLang="zh-CN" sz="2000" b="1" dirty="0">
                <a:ea typeface="KaiTi" panose="02010609060101010101" pitchFamily="49" charset="-122"/>
              </a:rPr>
              <a:t>CONFUCIUS</a:t>
            </a:r>
            <a:r>
              <a:rPr lang="en-MY" altLang="zh-CN" sz="1400" b="1" dirty="0">
                <a:ea typeface="KaiTi" panose="02010609060101010101" pitchFamily="49" charset="-122"/>
              </a:rPr>
              <a:t> (</a:t>
            </a:r>
            <a:r>
              <a:rPr lang="zh-CN" altLang="en-US" sz="2000" b="1" dirty="0">
                <a:ea typeface="KaiTi" panose="02010609060101010101" pitchFamily="49" charset="-122"/>
              </a:rPr>
              <a:t>孔子</a:t>
            </a:r>
            <a:r>
              <a:rPr lang="zh-CN" altLang="en-US" sz="1400" dirty="0">
                <a:ea typeface="KaiTi" panose="02010609060101010101" pitchFamily="49" charset="-122"/>
              </a:rPr>
              <a:t>）</a:t>
            </a:r>
            <a:r>
              <a:rPr lang="en-MY" altLang="zh-CN" sz="1800" dirty="0">
                <a:ea typeface="KaiTi" panose="02010609060101010101" pitchFamily="49" charset="-122"/>
              </a:rPr>
              <a:t>himself).</a:t>
            </a:r>
          </a:p>
          <a:p>
            <a:pPr marL="0" indent="0">
              <a:buNone/>
            </a:pPr>
            <a:endParaRPr lang="en-MY" altLang="zh-CN" sz="1800" dirty="0">
              <a:ea typeface="KaiTi" panose="02010609060101010101" pitchFamily="49" charset="-122"/>
            </a:endParaRPr>
          </a:p>
          <a:p>
            <a:pPr marL="0" indent="0">
              <a:buNone/>
            </a:pPr>
            <a:r>
              <a:rPr lang="en-MY" altLang="zh-CN" sz="1800" dirty="0">
                <a:ea typeface="KaiTi" panose="02010609060101010101" pitchFamily="49" charset="-122"/>
              </a:rPr>
              <a:t>He is part of Confucius fourth generation of disciples and he inherited the Confucius ideology and developed it further</a:t>
            </a:r>
          </a:p>
          <a:p>
            <a:pPr marL="285750" indent="-285750">
              <a:buFont typeface="Wingdings" panose="05000000000000000000" pitchFamily="2" charset="2"/>
              <a:buChar char="q"/>
            </a:pPr>
            <a:endParaRPr lang="en-MY" altLang="zh-CN" sz="1800" dirty="0">
              <a:ea typeface="KaiTi" panose="02010609060101010101" pitchFamily="49" charset="-122"/>
            </a:endParaRPr>
          </a:p>
          <a:p>
            <a:pPr marL="0" indent="0" algn="just">
              <a:buNone/>
            </a:pPr>
            <a:r>
              <a:rPr lang="en-US" altLang="zh-CN" sz="1800" dirty="0">
                <a:ea typeface="KaiTi" panose="02010609060101010101" pitchFamily="49" charset="-122"/>
              </a:rPr>
              <a:t>Living during the </a:t>
            </a:r>
            <a:r>
              <a:rPr lang="en-US" altLang="zh-CN" sz="1800" b="1" dirty="0">
                <a:ea typeface="KaiTi" panose="02010609060101010101" pitchFamily="49" charset="-122"/>
              </a:rPr>
              <a:t>WARRING STATES </a:t>
            </a:r>
            <a:r>
              <a:rPr lang="en-US" altLang="zh-CN" sz="1800" dirty="0">
                <a:ea typeface="KaiTi" panose="02010609060101010101" pitchFamily="49" charset="-122"/>
              </a:rPr>
              <a:t>period, He is said to </a:t>
            </a:r>
            <a:r>
              <a:rPr lang="en-US" altLang="zh-CN" sz="1800" u="sng" dirty="0">
                <a:ea typeface="KaiTi" panose="02010609060101010101" pitchFamily="49" charset="-122"/>
              </a:rPr>
              <a:t>have spent</a:t>
            </a:r>
            <a:r>
              <a:rPr lang="en-US" altLang="zh-CN" sz="1800" dirty="0">
                <a:solidFill>
                  <a:srgbClr val="00B0F0"/>
                </a:solidFill>
                <a:ea typeface="KaiTi" panose="02010609060101010101" pitchFamily="49" charset="-122"/>
              </a:rPr>
              <a:t> </a:t>
            </a:r>
            <a:r>
              <a:rPr lang="en-US" altLang="zh-CN" sz="1800" dirty="0">
                <a:ea typeface="KaiTi" panose="02010609060101010101" pitchFamily="49" charset="-122"/>
              </a:rPr>
              <a:t>much time travelling around the states offering counsel to different rulers and kings</a:t>
            </a:r>
            <a:endParaRPr lang="en-MY" altLang="zh-CN" sz="1800" dirty="0">
              <a:ea typeface="KaiTi" panose="02010609060101010101" pitchFamily="49" charset="-122"/>
            </a:endParaRPr>
          </a:p>
          <a:p>
            <a:endParaRPr lang="en-MY" dirty="0"/>
          </a:p>
        </p:txBody>
      </p:sp>
    </p:spTree>
    <p:extLst>
      <p:ext uri="{BB962C8B-B14F-4D97-AF65-F5344CB8AC3E}">
        <p14:creationId xmlns:p14="http://schemas.microsoft.com/office/powerpoint/2010/main" val="2903654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92443"/>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Speeches</a:t>
            </a:r>
            <a:r>
              <a:rPr lang="en-US" sz="3200" dirty="0"/>
              <a:t> </a:t>
            </a:r>
            <a:r>
              <a:rPr lang="en-US" sz="1800" dirty="0"/>
              <a:t>(Cont’d)</a:t>
            </a:r>
            <a:endParaRPr lang="en-US" sz="1600" dirty="0"/>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804231" y="1542360"/>
            <a:ext cx="10935850" cy="3389390"/>
          </a:xfrm>
          <a:prstGeom prst="rect">
            <a:avLst/>
          </a:prstGeom>
          <a:noFill/>
        </p:spPr>
        <p:txBody>
          <a:bodyPr wrap="square" rtlCol="0">
            <a:spAutoFit/>
          </a:bodyPr>
          <a:lstStyle/>
          <a:p>
            <a:pPr algn="just"/>
            <a:r>
              <a:rPr lang="en-MY" dirty="0">
                <a:latin typeface="Arial" panose="020B0604020202020204" pitchFamily="34" charset="0"/>
              </a:rPr>
              <a:t>The Mencius was </a:t>
            </a:r>
            <a:r>
              <a:rPr lang="en-MY" dirty="0">
                <a:solidFill>
                  <a:srgbClr val="202122"/>
                </a:solidFill>
                <a:latin typeface="Arial" panose="020B0604020202020204" pitchFamily="34" charset="0"/>
              </a:rPr>
              <a:t>written by himself and his disciples.</a:t>
            </a:r>
            <a:endParaRPr lang="en-MY" u="sng" dirty="0">
              <a:latin typeface="Arial" panose="020B0604020202020204" pitchFamily="34" charset="0"/>
            </a:endParaRPr>
          </a:p>
          <a:p>
            <a:pPr algn="just"/>
            <a:endParaRPr lang="en-MY" dirty="0">
              <a:solidFill>
                <a:srgbClr val="202122"/>
              </a:solidFill>
              <a:latin typeface="Arial" panose="020B0604020202020204" pitchFamily="34" charset="0"/>
            </a:endParaRPr>
          </a:p>
          <a:p>
            <a:pPr algn="just"/>
            <a:r>
              <a:rPr lang="en-MY" dirty="0">
                <a:solidFill>
                  <a:srgbClr val="202122"/>
                </a:solidFill>
                <a:latin typeface="Arial" panose="020B0604020202020204" pitchFamily="34" charset="0"/>
              </a:rPr>
              <a:t>The Mencius </a:t>
            </a:r>
            <a:r>
              <a:rPr lang="en-MY" dirty="0">
                <a:latin typeface="Arial" panose="020B0604020202020204" pitchFamily="34" charset="0"/>
              </a:rPr>
              <a:t>consists</a:t>
            </a:r>
            <a:r>
              <a:rPr lang="en-MY" dirty="0">
                <a:solidFill>
                  <a:srgbClr val="00B0F0"/>
                </a:solidFill>
                <a:latin typeface="Arial" panose="020B0604020202020204" pitchFamily="34" charset="0"/>
              </a:rPr>
              <a:t> </a:t>
            </a:r>
            <a:r>
              <a:rPr lang="en-MY" dirty="0">
                <a:solidFill>
                  <a:srgbClr val="202122"/>
                </a:solidFill>
                <a:latin typeface="Arial" panose="020B0604020202020204" pitchFamily="34" charset="0"/>
              </a:rPr>
              <a:t>of 7 Articles in this book which r</a:t>
            </a:r>
            <a:r>
              <a:rPr lang="en-MY" dirty="0"/>
              <a:t>ecorded the conversation between Mencius and the rulers.  The conversations form the basis of The Mencius, which later has been canonised as a Confucian classic </a:t>
            </a:r>
          </a:p>
          <a:p>
            <a:pPr algn="just"/>
            <a:endParaRPr lang="en-MY" dirty="0"/>
          </a:p>
          <a:p>
            <a:pPr algn="just"/>
            <a:r>
              <a:rPr lang="en-MY" dirty="0"/>
              <a:t>His key belief is that human are innately good but t</a:t>
            </a:r>
            <a:r>
              <a:rPr lang="en-MY" b="0" i="0" dirty="0">
                <a:solidFill>
                  <a:srgbClr val="202122"/>
                </a:solidFill>
                <a:effectLst/>
                <a:latin typeface="Arial" panose="020B0604020202020204" pitchFamily="34" charset="0"/>
              </a:rPr>
              <a:t>his quality requires cultivation and the right environment to flourish</a:t>
            </a:r>
          </a:p>
          <a:p>
            <a:pPr marL="285750" indent="-285750" algn="just">
              <a:buFont typeface="Wingdings" panose="05000000000000000000" pitchFamily="2" charset="2"/>
              <a:buChar char="q"/>
            </a:pPr>
            <a:endParaRPr lang="en-MY" dirty="0">
              <a:solidFill>
                <a:srgbClr val="202122"/>
              </a:solidFill>
              <a:latin typeface="Arial" panose="020B0604020202020204" pitchFamily="34" charset="0"/>
            </a:endParaRPr>
          </a:p>
          <a:p>
            <a:pPr algn="just"/>
            <a:r>
              <a:rPr lang="en-MY" b="0" i="0" dirty="0">
                <a:solidFill>
                  <a:srgbClr val="202122"/>
                </a:solidFill>
                <a:effectLst/>
                <a:latin typeface="Arial" panose="020B0604020202020204" pitchFamily="34" charset="0"/>
              </a:rPr>
              <a:t>His ideology/philosophy of governing a state </a:t>
            </a:r>
            <a:r>
              <a:rPr lang="en-MY" dirty="0">
                <a:solidFill>
                  <a:srgbClr val="202122"/>
                </a:solidFill>
                <a:latin typeface="Arial" panose="020B0604020202020204" pitchFamily="34" charset="0"/>
              </a:rPr>
              <a:t>is that t</a:t>
            </a:r>
            <a:r>
              <a:rPr lang="en-MY" b="0" i="0" dirty="0">
                <a:solidFill>
                  <a:srgbClr val="202122"/>
                </a:solidFill>
                <a:effectLst/>
                <a:latin typeface="Arial" panose="020B0604020202020204" pitchFamily="34" charset="0"/>
              </a:rPr>
              <a:t>he rulers must justify their position of power by acting benevolently (</a:t>
            </a:r>
            <a:r>
              <a:rPr lang="zh-CN" altLang="en-US" b="0" i="0" dirty="0">
                <a:solidFill>
                  <a:srgbClr val="202122"/>
                </a:solidFill>
                <a:effectLst/>
                <a:latin typeface="Arial" panose="020B0604020202020204" pitchFamily="34" charset="0"/>
              </a:rPr>
              <a:t>仁義</a:t>
            </a:r>
            <a:r>
              <a:rPr lang="en-MY" altLang="zh-CN" b="0" i="0" dirty="0">
                <a:solidFill>
                  <a:srgbClr val="202122"/>
                </a:solidFill>
                <a:effectLst/>
                <a:latin typeface="Arial" panose="020B0604020202020204" pitchFamily="34" charset="0"/>
              </a:rPr>
              <a:t>) and be a responsible person. Mencius is also a person </a:t>
            </a:r>
            <a:r>
              <a:rPr lang="en-MY" dirty="0">
                <a:solidFill>
                  <a:srgbClr val="202122"/>
                </a:solidFill>
                <a:latin typeface="Arial" panose="020B0604020202020204" pitchFamily="34" charset="0"/>
              </a:rPr>
              <a:t>against war and a peace lover</a:t>
            </a:r>
            <a:r>
              <a:rPr lang="en-US" altLang="zh-CN" dirty="0">
                <a:solidFill>
                  <a:srgbClr val="202122"/>
                </a:solidFill>
                <a:latin typeface="Arial" panose="020B0604020202020204" pitchFamily="34" charset="0"/>
              </a:rPr>
              <a:t>.</a:t>
            </a:r>
            <a:endParaRPr lang="en-MY" dirty="0">
              <a:solidFill>
                <a:srgbClr val="202122"/>
              </a:solidFill>
              <a:latin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372094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0535579-EAB9-4B2F-AFA3-0B02DA660B25}"/>
              </a:ext>
            </a:extLst>
          </p:cNvPr>
          <p:cNvSpPr txBox="1">
            <a:spLocks/>
          </p:cNvSpPr>
          <p:nvPr/>
        </p:nvSpPr>
        <p:spPr>
          <a:xfrm>
            <a:off x="768590" y="596148"/>
            <a:ext cx="10971491" cy="492443"/>
          </a:xfrm>
          <a:prstGeom prst="rect">
            <a:avLst/>
          </a:prstGeom>
          <a:noFill/>
        </p:spPr>
        <p:txBody>
          <a:bodyPr vert="horz" wrap="square" lIns="0" tIns="0" rIns="0" bIns="0" rtlCol="0" anchor="t" anchorCtr="0">
            <a:spAutoFit/>
          </a:bodyPr>
          <a:lstStyle>
            <a:lvl1pPr algn="l" defTabSz="514350" rtl="0" eaLnBrk="1" latinLnBrk="0" hangingPunct="1">
              <a:spcBef>
                <a:spcPct val="0"/>
              </a:spcBef>
              <a:buNone/>
              <a:defRPr sz="2400" b="1" kern="1200" baseline="0">
                <a:solidFill>
                  <a:schemeClr val="tx1"/>
                </a:solidFill>
                <a:latin typeface="+mj-lt"/>
                <a:ea typeface="+mj-ea"/>
                <a:cs typeface="+mj-cs"/>
              </a:defRPr>
            </a:lvl1pPr>
          </a:lstStyle>
          <a:p>
            <a:r>
              <a:rPr lang="en-US" sz="2800" dirty="0"/>
              <a:t>Speeches</a:t>
            </a:r>
            <a:r>
              <a:rPr lang="en-US" sz="3200" dirty="0"/>
              <a:t> </a:t>
            </a:r>
            <a:r>
              <a:rPr lang="en-US" sz="1800" dirty="0"/>
              <a:t>(Cont’d)</a:t>
            </a:r>
            <a:endParaRPr lang="en-US" sz="1600" dirty="0"/>
          </a:p>
        </p:txBody>
      </p:sp>
      <p:sp>
        <p:nvSpPr>
          <p:cNvPr id="9" name="Rectangle 16"/>
          <p:cNvSpPr>
            <a:spLocks noChangeArrowheads="1"/>
          </p:cNvSpPr>
          <p:nvPr/>
        </p:nvSpPr>
        <p:spPr bwMode="auto">
          <a:xfrm>
            <a:off x="3795713" y="48053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9" name="Rectangle 58"/>
          <p:cNvSpPr>
            <a:spLocks noChangeArrowheads="1"/>
          </p:cNvSpPr>
          <p:nvPr/>
        </p:nvSpPr>
        <p:spPr bwMode="auto">
          <a:xfrm>
            <a:off x="3795713" y="55149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0" name="TextBox 9">
            <a:extLst>
              <a:ext uri="{FF2B5EF4-FFF2-40B4-BE49-F238E27FC236}">
                <a16:creationId xmlns:a16="http://schemas.microsoft.com/office/drawing/2014/main" id="{7EED4404-0C7E-495B-A857-E6E535E736EB}"/>
              </a:ext>
            </a:extLst>
          </p:cNvPr>
          <p:cNvSpPr txBox="1"/>
          <p:nvPr/>
        </p:nvSpPr>
        <p:spPr>
          <a:xfrm>
            <a:off x="768590" y="1273062"/>
            <a:ext cx="10971491" cy="4308872"/>
          </a:xfrm>
          <a:prstGeom prst="rect">
            <a:avLst/>
          </a:prstGeom>
          <a:noFill/>
        </p:spPr>
        <p:txBody>
          <a:bodyPr wrap="square" rtlCol="0">
            <a:spAutoFit/>
          </a:bodyPr>
          <a:lstStyle/>
          <a:p>
            <a:pPr algn="just"/>
            <a:r>
              <a:rPr lang="en-MY" dirty="0"/>
              <a:t>Today I will be sharing an article with the title : </a:t>
            </a:r>
            <a:r>
              <a:rPr lang="en-MY" altLang="zh-CN" dirty="0"/>
              <a:t>The soldiers on the run with fifty moves sneering those with hundred moves. This is an </a:t>
            </a:r>
            <a:r>
              <a:rPr lang="en-MY" dirty="0"/>
              <a:t>excerpt of the 1</a:t>
            </a:r>
            <a:r>
              <a:rPr lang="en-MY" baseline="30000" dirty="0"/>
              <a:t>st</a:t>
            </a:r>
            <a:r>
              <a:rPr lang="en-MY" dirty="0"/>
              <a:t> article of The Mencius which recorded the conversation between Mencius and King Hui of Liang </a:t>
            </a:r>
            <a:r>
              <a:rPr lang="en-MY" sz="2000" dirty="0"/>
              <a:t>(</a:t>
            </a:r>
            <a:r>
              <a:rPr lang="zh-CN" altLang="en-US" sz="2000" dirty="0">
                <a:latin typeface="KaiTi" panose="02010609060101010101" pitchFamily="49" charset="-122"/>
                <a:ea typeface="KaiTi" panose="02010609060101010101" pitchFamily="49" charset="-122"/>
              </a:rPr>
              <a:t>梁惠王</a:t>
            </a:r>
            <a:r>
              <a:rPr lang="en-MY" altLang="zh-CN" sz="2000" dirty="0">
                <a:latin typeface="KaiTi" panose="02010609060101010101" pitchFamily="49" charset="-122"/>
                <a:ea typeface="KaiTi" panose="02010609060101010101" pitchFamily="49" charset="-122"/>
              </a:rPr>
              <a:t>).</a:t>
            </a:r>
            <a:endParaRPr lang="en-MY" altLang="zh-CN" dirty="0">
              <a:ea typeface="KaiTi" panose="02010609060101010101" pitchFamily="49" charset="-122"/>
            </a:endParaRPr>
          </a:p>
          <a:p>
            <a:pPr algn="just"/>
            <a:endParaRPr lang="en-MY" altLang="zh-CN" sz="2000" dirty="0">
              <a:latin typeface="KaiTi" panose="02010609060101010101" pitchFamily="49" charset="-122"/>
              <a:ea typeface="KaiTi" panose="02010609060101010101" pitchFamily="49" charset="-122"/>
            </a:endParaRPr>
          </a:p>
          <a:p>
            <a:pPr algn="just"/>
            <a:r>
              <a:rPr lang="en-MY" dirty="0">
                <a:latin typeface="Arial" panose="020B0604020202020204" pitchFamily="34" charset="0"/>
                <a:ea typeface="KaiTi" panose="02010609060101010101" pitchFamily="49" charset="-122"/>
                <a:cs typeface="Arial" panose="020B0604020202020204" pitchFamily="34" charset="0"/>
              </a:rPr>
              <a:t>The first part of the article mainly described King Hui of Liang looking for </a:t>
            </a:r>
            <a:r>
              <a:rPr lang="en-MY" dirty="0">
                <a:solidFill>
                  <a:srgbClr val="202122"/>
                </a:solidFill>
                <a:latin typeface="Arial" panose="020B0604020202020204" pitchFamily="34" charset="0"/>
                <a:ea typeface="KaiTi" panose="02010609060101010101" pitchFamily="49" charset="-122"/>
                <a:cs typeface="Arial" panose="020B0604020202020204" pitchFamily="34" charset="0"/>
              </a:rPr>
              <a:t>wise </a:t>
            </a:r>
            <a:r>
              <a:rPr lang="en-MY" dirty="0">
                <a:solidFill>
                  <a:srgbClr val="202122"/>
                </a:solidFill>
                <a:latin typeface="Arial" panose="020B0604020202020204" pitchFamily="34" charset="0"/>
              </a:rPr>
              <a:t>m</a:t>
            </a:r>
            <a:r>
              <a:rPr lang="en-MY" b="0" i="0" dirty="0">
                <a:solidFill>
                  <a:srgbClr val="202122"/>
                </a:solidFill>
                <a:effectLst/>
                <a:latin typeface="Arial" panose="020B0604020202020204" pitchFamily="34" charset="0"/>
              </a:rPr>
              <a:t>an to advice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im </a:t>
            </a:r>
            <a:r>
              <a:rPr lang="en-MY" dirty="0">
                <a:solidFill>
                  <a:srgbClr val="202122"/>
                </a:solidFill>
                <a:latin typeface="Arial" panose="020B0604020202020204" pitchFamily="34" charset="0"/>
              </a:rPr>
              <a:t>on </a:t>
            </a:r>
            <a:r>
              <a:rPr lang="en-MY" b="0" i="0" dirty="0">
                <a:solidFill>
                  <a:srgbClr val="202122"/>
                </a:solidFill>
                <a:effectLst/>
                <a:latin typeface="Arial" panose="020B0604020202020204" pitchFamily="34" charset="0"/>
              </a:rPr>
              <a:t>how to make </a:t>
            </a:r>
            <a:r>
              <a:rPr lang="en-MY" dirty="0">
                <a:solidFill>
                  <a:srgbClr val="202122"/>
                </a:solidFill>
                <a:latin typeface="Arial" panose="020B0604020202020204" pitchFamily="34" charset="0"/>
              </a:rPr>
              <a:t>h</a:t>
            </a:r>
            <a:r>
              <a:rPr lang="en-MY" b="0" i="0" dirty="0">
                <a:solidFill>
                  <a:srgbClr val="202122"/>
                </a:solidFill>
                <a:effectLst/>
                <a:latin typeface="Arial" panose="020B0604020202020204" pitchFamily="34" charset="0"/>
              </a:rPr>
              <a:t>is country </a:t>
            </a:r>
            <a:r>
              <a:rPr lang="en-MY" dirty="0">
                <a:solidFill>
                  <a:srgbClr val="202122"/>
                </a:solidFill>
                <a:latin typeface="Arial" panose="020B0604020202020204" pitchFamily="34" charset="0"/>
              </a:rPr>
              <a:t>s</a:t>
            </a:r>
            <a:r>
              <a:rPr lang="en-MY" b="0" i="0" dirty="0">
                <a:solidFill>
                  <a:srgbClr val="202122"/>
                </a:solidFill>
                <a:effectLst/>
                <a:latin typeface="Arial" panose="020B0604020202020204" pitchFamily="34" charset="0"/>
              </a:rPr>
              <a:t>tronger </a:t>
            </a:r>
            <a:r>
              <a:rPr lang="en-MY" dirty="0">
                <a:solidFill>
                  <a:srgbClr val="202122"/>
                </a:solidFill>
                <a:latin typeface="Arial" panose="020B0604020202020204" pitchFamily="34" charset="0"/>
              </a:rPr>
              <a:t>able to withstand the threats from his neighbouring countries </a:t>
            </a:r>
            <a:r>
              <a:rPr lang="en-MY" b="0" i="0" dirty="0">
                <a:solidFill>
                  <a:srgbClr val="202122"/>
                </a:solidFill>
                <a:effectLst/>
                <a:latin typeface="Arial" panose="020B0604020202020204" pitchFamily="34" charset="0"/>
              </a:rPr>
              <a:t>during the Warring </a:t>
            </a:r>
            <a:r>
              <a:rPr lang="en-MY" b="0" i="0" dirty="0">
                <a:solidFill>
                  <a:srgbClr val="202122"/>
                </a:solidFill>
                <a:effectLst/>
              </a:rPr>
              <a:t>State</a:t>
            </a:r>
            <a:r>
              <a:rPr lang="en-MY" b="0" i="0" dirty="0">
                <a:solidFill>
                  <a:srgbClr val="202122"/>
                </a:solidFill>
                <a:effectLst/>
                <a:ea typeface="KaiTi" panose="02010609060101010101" pitchFamily="49" charset="-122"/>
              </a:rPr>
              <a:t>s as h</a:t>
            </a:r>
            <a:r>
              <a:rPr lang="en-MY" dirty="0">
                <a:solidFill>
                  <a:srgbClr val="202122"/>
                </a:solidFill>
              </a:rPr>
              <a:t>is country </a:t>
            </a:r>
            <a:r>
              <a:rPr lang="en-MY" dirty="0">
                <a:solidFill>
                  <a:srgbClr val="202122"/>
                </a:solidFill>
                <a:latin typeface="Arial" panose="020B0604020202020204" pitchFamily="34" charset="0"/>
              </a:rPr>
              <a:t>often suffered defeat in war.</a:t>
            </a:r>
            <a:endParaRPr lang="en-MY" b="0" i="0" dirty="0">
              <a:solidFill>
                <a:srgbClr val="202122"/>
              </a:solidFill>
              <a:effectLst/>
              <a:latin typeface="Arial" panose="020B0604020202020204" pitchFamily="34" charset="0"/>
            </a:endParaRPr>
          </a:p>
          <a:p>
            <a:pPr algn="just"/>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King Hui of Liang believes that he has given his best to his people and his country, HOWEVER he is not able to attract people from neighbouring countries to follow him.</a:t>
            </a:r>
          </a:p>
          <a:p>
            <a:endParaRPr lang="en-MY" dirty="0">
              <a:solidFill>
                <a:srgbClr val="202122"/>
              </a:solidFill>
              <a:latin typeface="Arial" panose="020B0604020202020204" pitchFamily="34" charset="0"/>
            </a:endParaRPr>
          </a:p>
          <a:p>
            <a:r>
              <a:rPr lang="en-MY" dirty="0">
                <a:solidFill>
                  <a:srgbClr val="202122"/>
                </a:solidFill>
                <a:latin typeface="Arial" panose="020B0604020202020204" pitchFamily="34" charset="0"/>
              </a:rPr>
              <a:t>As a result of this, King Hui of Liang seeks the advice of Mencius to improve the state of his country.</a:t>
            </a:r>
          </a:p>
          <a:p>
            <a:endParaRPr lang="en-MY" dirty="0">
              <a:solidFill>
                <a:srgbClr val="202122"/>
              </a:solidFill>
              <a:latin typeface="Arial" panose="020B0604020202020204" pitchFamily="34" charset="0"/>
            </a:endParaRPr>
          </a:p>
          <a:p>
            <a:endParaRPr lang="en-MY" dirty="0">
              <a:latin typeface="Arial" panose="020B0604020202020204" pitchFamily="34" charset="0"/>
              <a:ea typeface="KaiTi" panose="02010609060101010101" pitchFamily="49" charset="-122"/>
              <a:cs typeface="Arial" panose="020B0604020202020204" pitchFamily="34" charset="0"/>
            </a:endParaRPr>
          </a:p>
          <a:p>
            <a:pPr marL="285750" indent="-285750">
              <a:buFont typeface="Wingdings" panose="05000000000000000000" pitchFamily="2" charset="2"/>
              <a:buChar char="q"/>
            </a:pPr>
            <a:endParaRPr lang="en-MY" dirty="0">
              <a:solidFill>
                <a:srgbClr val="202122"/>
              </a:solidFill>
              <a:latin typeface="Arial" panose="020B0604020202020204" pitchFamily="34" charset="0"/>
            </a:endParaRPr>
          </a:p>
        </p:txBody>
      </p:sp>
    </p:spTree>
    <p:extLst>
      <p:ext uri="{BB962C8B-B14F-4D97-AF65-F5344CB8AC3E}">
        <p14:creationId xmlns:p14="http://schemas.microsoft.com/office/powerpoint/2010/main" val="2463540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54CA9-580A-4B7C-973D-0CE10046B4D6}"/>
              </a:ext>
            </a:extLst>
          </p:cNvPr>
          <p:cNvSpPr>
            <a:spLocks noGrp="1"/>
          </p:cNvSpPr>
          <p:nvPr>
            <p:ph type="title"/>
          </p:nvPr>
        </p:nvSpPr>
        <p:spPr>
          <a:xfrm>
            <a:off x="540000" y="457200"/>
            <a:ext cx="11160000" cy="492443"/>
          </a:xfrm>
        </p:spPr>
        <p:txBody>
          <a:bodyPr/>
          <a:lstStyle/>
          <a:p>
            <a:r>
              <a:rPr lang="en-US" sz="2800" dirty="0"/>
              <a:t>Speeches</a:t>
            </a:r>
            <a:r>
              <a:rPr lang="en-US" sz="3200" dirty="0"/>
              <a:t> </a:t>
            </a:r>
            <a:r>
              <a:rPr lang="en-US" sz="1800" dirty="0"/>
              <a:t>(Cont’d)</a:t>
            </a:r>
            <a:endParaRPr lang="en-MY" sz="1800" dirty="0"/>
          </a:p>
        </p:txBody>
      </p:sp>
      <p:sp>
        <p:nvSpPr>
          <p:cNvPr id="3" name="Text Placeholder 2">
            <a:extLst>
              <a:ext uri="{FF2B5EF4-FFF2-40B4-BE49-F238E27FC236}">
                <a16:creationId xmlns:a16="http://schemas.microsoft.com/office/drawing/2014/main" id="{577DBEFA-0F7A-4AB4-A89F-976954C2F5B4}"/>
              </a:ext>
            </a:extLst>
          </p:cNvPr>
          <p:cNvSpPr>
            <a:spLocks noGrp="1"/>
          </p:cNvSpPr>
          <p:nvPr>
            <p:ph type="body" sz="quarter" idx="10"/>
          </p:nvPr>
        </p:nvSpPr>
        <p:spPr>
          <a:xfrm>
            <a:off x="540000" y="1282207"/>
            <a:ext cx="11160000" cy="4500000"/>
          </a:xfrm>
        </p:spPr>
        <p:txBody>
          <a:bodyPr/>
          <a:lstStyle/>
          <a:p>
            <a:pPr marL="0" indent="0" algn="just">
              <a:buNone/>
            </a:pPr>
            <a:r>
              <a:rPr lang="en-MY" sz="1800" b="0" i="0" dirty="0">
                <a:solidFill>
                  <a:srgbClr val="202122"/>
                </a:solidFill>
                <a:effectLst/>
                <a:latin typeface="Arial" panose="020B0604020202020204" pitchFamily="34" charset="0"/>
              </a:rPr>
              <a:t>Knowing King Hui of Liang likes to go to war, Mencius used an indirect way </a:t>
            </a:r>
            <a:r>
              <a:rPr lang="en-MY" sz="1800" dirty="0">
                <a:solidFill>
                  <a:srgbClr val="202122"/>
                </a:solidFill>
                <a:latin typeface="Arial" panose="020B0604020202020204" pitchFamily="34" charset="0"/>
              </a:rPr>
              <a:t>o</a:t>
            </a:r>
            <a:r>
              <a:rPr lang="en-MY" sz="1800" b="0" i="0" dirty="0">
                <a:solidFill>
                  <a:srgbClr val="202122"/>
                </a:solidFill>
                <a:effectLst/>
                <a:latin typeface="Arial" panose="020B0604020202020204" pitchFamily="34" charset="0"/>
              </a:rPr>
              <a:t>f counselling the King by </a:t>
            </a:r>
            <a:r>
              <a:rPr lang="en-MY" sz="1800" dirty="0">
                <a:solidFill>
                  <a:srgbClr val="202122"/>
                </a:solidFill>
                <a:latin typeface="Arial" panose="020B0604020202020204" pitchFamily="34" charset="0"/>
              </a:rPr>
              <a:t>hinting King the effects of “</a:t>
            </a:r>
            <a:r>
              <a:rPr lang="en-MY" sz="1800" i="0" dirty="0">
                <a:latin typeface="Arial" panose="020B0604020202020204" pitchFamily="34" charset="0"/>
                <a:cs typeface="Arial" panose="020B0604020202020204" pitchFamily="34" charset="0"/>
              </a:rPr>
              <a:t>The soldiers on the </a:t>
            </a:r>
            <a:r>
              <a:rPr lang="en-MY" sz="1800" dirty="0">
                <a:latin typeface="Arial" panose="020B0604020202020204" pitchFamily="34" charset="0"/>
                <a:cs typeface="Arial" panose="020B0604020202020204" pitchFamily="34" charset="0"/>
              </a:rPr>
              <a:t>r</a:t>
            </a:r>
            <a:r>
              <a:rPr lang="en-MY" sz="1800" i="0" dirty="0">
                <a:latin typeface="Arial" panose="020B0604020202020204" pitchFamily="34" charset="0"/>
                <a:cs typeface="Arial" panose="020B0604020202020204" pitchFamily="34" charset="0"/>
              </a:rPr>
              <a:t>un with fifty </a:t>
            </a:r>
            <a:r>
              <a:rPr lang="en-MY" sz="1800"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 sneering those with hundred </a:t>
            </a:r>
            <a:r>
              <a:rPr lang="en-MY" sz="1800" dirty="0">
                <a:latin typeface="Arial" panose="020B0604020202020204" pitchFamily="34" charset="0"/>
                <a:cs typeface="Arial" panose="020B0604020202020204" pitchFamily="34" charset="0"/>
              </a:rPr>
              <a:t>m</a:t>
            </a:r>
            <a:r>
              <a:rPr lang="en-MY" sz="1800" i="0" dirty="0">
                <a:latin typeface="Arial" panose="020B0604020202020204" pitchFamily="34" charset="0"/>
                <a:cs typeface="Arial" panose="020B0604020202020204" pitchFamily="34" charset="0"/>
              </a:rPr>
              <a:t>oves”.</a:t>
            </a:r>
          </a:p>
          <a:p>
            <a:pPr marL="0" indent="0" algn="just">
              <a:buNone/>
            </a:pPr>
            <a:endParaRPr lang="en-MY" sz="1400" dirty="0"/>
          </a:p>
          <a:p>
            <a:pPr marL="0" indent="0" algn="just">
              <a:buNone/>
            </a:pPr>
            <a:r>
              <a:rPr lang="en-MY" sz="1800" dirty="0">
                <a:solidFill>
                  <a:srgbClr val="202122"/>
                </a:solidFill>
                <a:latin typeface="Arial" panose="020B0604020202020204" pitchFamily="34" charset="0"/>
              </a:rPr>
              <a:t>According to Mencius, to govern a country effectively, the nation must practice benevolence governing. </a:t>
            </a:r>
          </a:p>
          <a:p>
            <a:pPr marL="0" indent="0" algn="just">
              <a:buNone/>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The ruler must act benevolently, be responsible, sets good example and take care of his people.</a:t>
            </a:r>
          </a:p>
          <a:p>
            <a:pPr marL="0" indent="0" algn="just">
              <a:buNone/>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Then the people will follow and cherish their ruler.</a:t>
            </a:r>
          </a:p>
          <a:p>
            <a:pPr marL="0" indent="0" algn="just">
              <a:buNone/>
            </a:pPr>
            <a:endParaRPr lang="en-MY" sz="1800" dirty="0"/>
          </a:p>
          <a:p>
            <a:pPr marL="0" indent="0" algn="just">
              <a:buNone/>
            </a:pPr>
            <a:endParaRPr lang="en-MY" sz="1800" dirty="0"/>
          </a:p>
          <a:p>
            <a:pPr marL="0" indent="0" algn="just">
              <a:buNone/>
            </a:pPr>
            <a:endParaRPr lang="en-MY" sz="1800" i="0" dirty="0">
              <a:latin typeface="Arial" panose="020B0604020202020204" pitchFamily="34" charset="0"/>
              <a:cs typeface="Arial" panose="020B0604020202020204" pitchFamily="34" charset="0"/>
            </a:endParaRPr>
          </a:p>
          <a:p>
            <a:endParaRPr lang="en-MY" dirty="0"/>
          </a:p>
        </p:txBody>
      </p:sp>
    </p:spTree>
    <p:extLst>
      <p:ext uri="{BB962C8B-B14F-4D97-AF65-F5344CB8AC3E}">
        <p14:creationId xmlns:p14="http://schemas.microsoft.com/office/powerpoint/2010/main" val="3764592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93392-A082-48B2-9F94-8264CED15E7D}"/>
              </a:ext>
            </a:extLst>
          </p:cNvPr>
          <p:cNvSpPr>
            <a:spLocks noGrp="1"/>
          </p:cNvSpPr>
          <p:nvPr>
            <p:ph type="title"/>
          </p:nvPr>
        </p:nvSpPr>
        <p:spPr>
          <a:xfrm>
            <a:off x="540000" y="457200"/>
            <a:ext cx="11160000" cy="553998"/>
          </a:xfrm>
        </p:spPr>
        <p:txBody>
          <a:bodyPr/>
          <a:lstStyle/>
          <a:p>
            <a:r>
              <a:rPr lang="en-US" sz="3200" dirty="0"/>
              <a:t>Speeches</a:t>
            </a:r>
            <a:r>
              <a:rPr lang="en-US" sz="3600" dirty="0"/>
              <a:t> </a:t>
            </a:r>
            <a:r>
              <a:rPr lang="en-US" sz="2000" dirty="0"/>
              <a:t>(Cont’d)</a:t>
            </a:r>
            <a:endParaRPr lang="en-MY" dirty="0"/>
          </a:p>
        </p:txBody>
      </p:sp>
      <p:sp>
        <p:nvSpPr>
          <p:cNvPr id="3" name="Text Placeholder 2">
            <a:extLst>
              <a:ext uri="{FF2B5EF4-FFF2-40B4-BE49-F238E27FC236}">
                <a16:creationId xmlns:a16="http://schemas.microsoft.com/office/drawing/2014/main" id="{92AB7E32-DDDC-42EC-B2DC-25E7C4B9FBF7}"/>
              </a:ext>
            </a:extLst>
          </p:cNvPr>
          <p:cNvSpPr>
            <a:spLocks noGrp="1"/>
          </p:cNvSpPr>
          <p:nvPr>
            <p:ph type="body" sz="quarter" idx="10"/>
          </p:nvPr>
        </p:nvSpPr>
        <p:spPr>
          <a:xfrm>
            <a:off x="540000" y="1480509"/>
            <a:ext cx="11160000" cy="4500000"/>
          </a:xfrm>
        </p:spPr>
        <p:txBody>
          <a:bodyPr/>
          <a:lstStyle/>
          <a:p>
            <a:pPr marL="0" indent="0">
              <a:buNone/>
            </a:pPr>
            <a:r>
              <a:rPr lang="en-MY" sz="1800" dirty="0">
                <a:solidFill>
                  <a:srgbClr val="202122"/>
                </a:solidFill>
                <a:latin typeface="Arial" panose="020B0604020202020204" pitchFamily="34" charset="0"/>
              </a:rPr>
              <a:t>Mencius further elaborated the ways of putting the nation in a better position.</a:t>
            </a:r>
          </a:p>
          <a:p>
            <a:pPr marL="285750" indent="-285750">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The ruler must ensure sufficient food supplies (Do not disturb the farmers and bring the people to war), peaceful place to live (No War) and good basic infrastructure for the people.</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When the basic infrastructure, food supplies are sufficiently provided, people live in harmony and peacefully, the leader can commence the process of education.</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Teaching good virtues, filial piety, respect one another and the people will follow.</a:t>
            </a:r>
          </a:p>
          <a:p>
            <a:endParaRPr lang="en-MY" dirty="0"/>
          </a:p>
        </p:txBody>
      </p:sp>
    </p:spTree>
    <p:extLst>
      <p:ext uri="{BB962C8B-B14F-4D97-AF65-F5344CB8AC3E}">
        <p14:creationId xmlns:p14="http://schemas.microsoft.com/office/powerpoint/2010/main" val="483472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0ED1-CC1A-45A6-A2F7-6F878AE73507}"/>
              </a:ext>
            </a:extLst>
          </p:cNvPr>
          <p:cNvSpPr>
            <a:spLocks noGrp="1"/>
          </p:cNvSpPr>
          <p:nvPr>
            <p:ph type="title"/>
          </p:nvPr>
        </p:nvSpPr>
        <p:spPr>
          <a:xfrm>
            <a:off x="540000" y="457200"/>
            <a:ext cx="11160000" cy="553998"/>
          </a:xfrm>
        </p:spPr>
        <p:txBody>
          <a:bodyPr/>
          <a:lstStyle/>
          <a:p>
            <a:r>
              <a:rPr lang="en-US" sz="3200" dirty="0"/>
              <a:t>Speeches</a:t>
            </a:r>
            <a:r>
              <a:rPr lang="en-US" sz="3600" dirty="0"/>
              <a:t> </a:t>
            </a:r>
            <a:r>
              <a:rPr lang="en-US" sz="2000" dirty="0"/>
              <a:t>(Cont’d)</a:t>
            </a:r>
            <a:endParaRPr lang="en-MY" dirty="0"/>
          </a:p>
        </p:txBody>
      </p:sp>
      <p:sp>
        <p:nvSpPr>
          <p:cNvPr id="3" name="Text Placeholder 2">
            <a:extLst>
              <a:ext uri="{FF2B5EF4-FFF2-40B4-BE49-F238E27FC236}">
                <a16:creationId xmlns:a16="http://schemas.microsoft.com/office/drawing/2014/main" id="{A9B0BA95-91EB-496D-9A52-F4C2716E764A}"/>
              </a:ext>
            </a:extLst>
          </p:cNvPr>
          <p:cNvSpPr>
            <a:spLocks noGrp="1"/>
          </p:cNvSpPr>
          <p:nvPr>
            <p:ph type="body" sz="quarter" idx="10"/>
          </p:nvPr>
        </p:nvSpPr>
        <p:spPr>
          <a:xfrm>
            <a:off x="540000" y="1469492"/>
            <a:ext cx="11160000" cy="4500000"/>
          </a:xfrm>
        </p:spPr>
        <p:txBody>
          <a:bodyPr/>
          <a:lstStyle/>
          <a:p>
            <a:pPr marL="0" indent="0" algn="just">
              <a:buNone/>
            </a:pPr>
            <a:r>
              <a:rPr lang="en-MY" sz="1800" dirty="0">
                <a:solidFill>
                  <a:srgbClr val="202122"/>
                </a:solidFill>
                <a:latin typeface="Arial" panose="020B0604020202020204" pitchFamily="34" charset="0"/>
              </a:rPr>
              <a:t>Mencius is also a strong believer of Balance in Ecology. </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No excessive hunting, logging and promoting agriculture, this will ensure the constant food supplies to the people – No famine will happen.</a:t>
            </a:r>
          </a:p>
          <a:p>
            <a:pPr marL="285750" indent="-285750" algn="just">
              <a:buFont typeface="Wingdings" panose="05000000000000000000" pitchFamily="2" charset="2"/>
              <a:buChar char="q"/>
            </a:pPr>
            <a:endParaRPr lang="en-MY" sz="1800" dirty="0">
              <a:solidFill>
                <a:srgbClr val="202122"/>
              </a:solidFill>
              <a:latin typeface="Arial" panose="020B0604020202020204" pitchFamily="34" charset="0"/>
            </a:endParaRPr>
          </a:p>
          <a:p>
            <a:pPr marL="0" indent="0" algn="just">
              <a:buNone/>
            </a:pPr>
            <a:r>
              <a:rPr lang="en-MY" sz="1800" dirty="0">
                <a:solidFill>
                  <a:srgbClr val="202122"/>
                </a:solidFill>
                <a:latin typeface="Arial" panose="020B0604020202020204" pitchFamily="34" charset="0"/>
              </a:rPr>
              <a:t>If the leader does not know how to cherish his people, showing bad examples, irresponsible, wasting resources, his people will abundant him.</a:t>
            </a:r>
          </a:p>
          <a:p>
            <a:pPr marL="0" indent="0" algn="just">
              <a:buNone/>
            </a:pPr>
            <a:endParaRPr lang="en-MY" sz="1800" dirty="0">
              <a:solidFill>
                <a:srgbClr val="202122"/>
              </a:solidFill>
              <a:latin typeface="Arial" panose="020B0604020202020204" pitchFamily="34" charset="0"/>
            </a:endParaRPr>
          </a:p>
          <a:p>
            <a:pPr marL="0" indent="0" algn="just">
              <a:buNone/>
            </a:pPr>
            <a:r>
              <a:rPr lang="en-MY" sz="1800">
                <a:solidFill>
                  <a:srgbClr val="202122"/>
                </a:solidFill>
                <a:latin typeface="Arial" panose="020B0604020202020204" pitchFamily="34" charset="0"/>
              </a:rPr>
              <a:t>Thank you.</a:t>
            </a:r>
          </a:p>
          <a:p>
            <a:pPr marL="0" indent="0" algn="just">
              <a:buNone/>
            </a:pPr>
            <a:endParaRPr lang="en-MY" sz="1800" dirty="0">
              <a:solidFill>
                <a:srgbClr val="202122"/>
              </a:solidFill>
              <a:latin typeface="Arial" panose="020B0604020202020204" pitchFamily="34" charset="0"/>
            </a:endParaRPr>
          </a:p>
          <a:p>
            <a:endParaRPr lang="en-MY" dirty="0"/>
          </a:p>
        </p:txBody>
      </p:sp>
    </p:spTree>
    <p:extLst>
      <p:ext uri="{BB962C8B-B14F-4D97-AF65-F5344CB8AC3E}">
        <p14:creationId xmlns:p14="http://schemas.microsoft.com/office/powerpoint/2010/main" val="196285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CE4C-C41F-1045-84D9-5639D9BA4F73}"/>
              </a:ext>
            </a:extLst>
          </p:cNvPr>
          <p:cNvSpPr>
            <a:spLocks noGrp="1"/>
          </p:cNvSpPr>
          <p:nvPr>
            <p:ph type="title"/>
          </p:nvPr>
        </p:nvSpPr>
        <p:spPr>
          <a:xfrm>
            <a:off x="540000" y="457200"/>
            <a:ext cx="11160000" cy="430887"/>
          </a:xfrm>
        </p:spPr>
        <p:txBody>
          <a:bodyPr/>
          <a:lstStyle/>
          <a:p>
            <a:r>
              <a:rPr lang="en-US" sz="2800" dirty="0"/>
              <a:t>References</a:t>
            </a:r>
          </a:p>
        </p:txBody>
      </p:sp>
      <p:sp>
        <p:nvSpPr>
          <p:cNvPr id="3" name="Text Placeholder 2">
            <a:extLst>
              <a:ext uri="{FF2B5EF4-FFF2-40B4-BE49-F238E27FC236}">
                <a16:creationId xmlns:a16="http://schemas.microsoft.com/office/drawing/2014/main" id="{3AFF484C-104D-254C-83D2-6347367D52E9}"/>
              </a:ext>
            </a:extLst>
          </p:cNvPr>
          <p:cNvSpPr>
            <a:spLocks noGrp="1"/>
          </p:cNvSpPr>
          <p:nvPr>
            <p:ph type="body" sz="quarter" idx="10"/>
          </p:nvPr>
        </p:nvSpPr>
        <p:spPr/>
        <p:txBody>
          <a:bodyPr/>
          <a:lstStyle/>
          <a:p>
            <a:pPr marL="457200" indent="-457200">
              <a:buAutoNum type="arabicPeriod"/>
            </a:pPr>
            <a:r>
              <a:rPr lang="en-US" sz="1800" dirty="0"/>
              <a:t>en.wikipedia.org/wiki/Mencius</a:t>
            </a:r>
          </a:p>
          <a:p>
            <a:pPr marL="457200" indent="-457200">
              <a:buAutoNum type="arabicPeriod"/>
            </a:pPr>
            <a:endParaRPr lang="en-US" sz="1800" dirty="0"/>
          </a:p>
          <a:p>
            <a:pPr marL="457200" indent="-457200">
              <a:buAutoNum type="arabicPeriod"/>
            </a:pPr>
            <a:r>
              <a:rPr lang="en-US" sz="1800" dirty="0"/>
              <a:t>The articles prepared by </a:t>
            </a:r>
            <a:r>
              <a:rPr lang="zh-TW" sz="2000" dirty="0">
                <a:effectLst/>
                <a:ea typeface="KaiTi" panose="02010609060101010101" pitchFamily="49" charset="-122"/>
                <a:cs typeface="DFKai-SB"/>
              </a:rPr>
              <a:t>陳瑞珠，陳亭君</a:t>
            </a:r>
            <a:endParaRPr lang="en-MY" altLang="zh-TW" sz="2000" dirty="0">
              <a:ea typeface="KaiTi" panose="02010609060101010101" pitchFamily="49" charset="-122"/>
              <a:cs typeface="DFKai-SB"/>
            </a:endParaRPr>
          </a:p>
          <a:p>
            <a:pPr marL="457200" indent="-457200">
              <a:buAutoNum type="arabicPeriod"/>
            </a:pPr>
            <a:endParaRPr lang="en-MY" sz="2000" dirty="0">
              <a:ea typeface="KaiTi" panose="02010609060101010101" pitchFamily="49" charset="-122"/>
            </a:endParaRPr>
          </a:p>
          <a:p>
            <a:pPr marL="457200" indent="-457200">
              <a:buAutoNum type="arabicPeriod"/>
            </a:pPr>
            <a:r>
              <a:rPr lang="en-MY" sz="1800" dirty="0">
                <a:ea typeface="KaiTi" panose="02010609060101010101" pitchFamily="49" charset="-122"/>
              </a:rPr>
              <a:t>The recorded lecture of teacher Li Na  </a:t>
            </a:r>
            <a:endParaRPr lang="en-US" sz="1800" dirty="0"/>
          </a:p>
        </p:txBody>
      </p:sp>
    </p:spTree>
    <p:extLst>
      <p:ext uri="{BB962C8B-B14F-4D97-AF65-F5344CB8AC3E}">
        <p14:creationId xmlns:p14="http://schemas.microsoft.com/office/powerpoint/2010/main" val="4209734349"/>
      </p:ext>
    </p:extLst>
  </p:cSld>
  <p:clrMapOvr>
    <a:masterClrMapping/>
  </p:clrMapOvr>
</p:sld>
</file>

<file path=ppt/theme/theme1.xml><?xml version="1.0" encoding="utf-8"?>
<a:theme xmlns:a="http://schemas.openxmlformats.org/drawingml/2006/main" name="2018 Brand Refresh">
  <a:themeElements>
    <a:clrScheme name="CROWE HORWATH COLORS">
      <a:dk1>
        <a:srgbClr val="000000"/>
      </a:dk1>
      <a:lt1>
        <a:srgbClr val="FFFFFF"/>
      </a:lt1>
      <a:dk2>
        <a:srgbClr val="666666"/>
      </a:dk2>
      <a:lt2>
        <a:srgbClr val="CCCCCC"/>
      </a:lt2>
      <a:accent1>
        <a:srgbClr val="002D62"/>
      </a:accent1>
      <a:accent2>
        <a:srgbClr val="FDB913"/>
      </a:accent2>
      <a:accent3>
        <a:srgbClr val="55C5E9"/>
      </a:accent3>
      <a:accent4>
        <a:srgbClr val="00AB8E"/>
      </a:accent4>
      <a:accent5>
        <a:srgbClr val="CC3333"/>
      </a:accent5>
      <a:accent6>
        <a:srgbClr val="666666"/>
      </a:accent6>
      <a:hlink>
        <a:srgbClr val="55C5E9"/>
      </a:hlink>
      <a:folHlink>
        <a:srgbClr val="002D6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E8948692-1AF6-4485-80DF-8C70B26F4F91}" vid="{17DB5A86-6635-43BE-957C-5846FF4739E9}"/>
    </a:ext>
  </a:extLst>
</a:theme>
</file>

<file path=ppt/theme/theme2.xml><?xml version="1.0" encoding="utf-8"?>
<a:theme xmlns:a="http://schemas.openxmlformats.org/drawingml/2006/main" name="1_2018 Brand Refresh">
  <a:themeElements>
    <a:clrScheme name="CROWE HORWATH COLORS">
      <a:dk1>
        <a:srgbClr val="000000"/>
      </a:dk1>
      <a:lt1>
        <a:srgbClr val="FFFFFF"/>
      </a:lt1>
      <a:dk2>
        <a:srgbClr val="666666"/>
      </a:dk2>
      <a:lt2>
        <a:srgbClr val="CCCCCC"/>
      </a:lt2>
      <a:accent1>
        <a:srgbClr val="002D62"/>
      </a:accent1>
      <a:accent2>
        <a:srgbClr val="FDB913"/>
      </a:accent2>
      <a:accent3>
        <a:srgbClr val="55C5E9"/>
      </a:accent3>
      <a:accent4>
        <a:srgbClr val="00AB8E"/>
      </a:accent4>
      <a:accent5>
        <a:srgbClr val="CC3333"/>
      </a:accent5>
      <a:accent6>
        <a:srgbClr val="666666"/>
      </a:accent6>
      <a:hlink>
        <a:srgbClr val="55C5E9"/>
      </a:hlink>
      <a:folHlink>
        <a:srgbClr val="002D6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2" id="{E8948692-1AF6-4485-80DF-8C70B26F4F91}" vid="{17DB5A86-6635-43BE-957C-5846FF4739E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Revised Current Template 2</Template>
  <TotalTime>48377</TotalTime>
  <Words>1446</Words>
  <Application>Microsoft Office PowerPoint</Application>
  <PresentationFormat>Widescreen</PresentationFormat>
  <Paragraphs>145</Paragraphs>
  <Slides>16</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KaiTi</vt:lpstr>
      <vt:lpstr>Arial</vt:lpstr>
      <vt:lpstr>Calibri</vt:lpstr>
      <vt:lpstr>Helvetica</vt:lpstr>
      <vt:lpstr>Wingdings</vt:lpstr>
      <vt:lpstr>2018 Brand Refresh</vt:lpstr>
      <vt:lpstr>1_2018 Brand Refresh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3. The Soldiers on The Run with Fifty Moves sneering those with     Hundred Moves (cont’d) </vt:lpstr>
      <vt:lpstr>PowerPoint Presentation</vt:lpstr>
      <vt:lpstr>Speeches</vt:lpstr>
      <vt:lpstr>PowerPoint Presentation</vt:lpstr>
      <vt:lpstr>PowerPoint Presentation</vt:lpstr>
      <vt:lpstr>Speeches (Cont’d)</vt:lpstr>
      <vt:lpstr>Speeches (Cont’d)</vt:lpstr>
      <vt:lpstr>Speeches (Cont’d)</vt:lpstr>
      <vt:lpstr>References</vt:lpstr>
    </vt:vector>
  </TitlesOfParts>
  <Company>Crowe Horwath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dc:title>
  <dc:creator>Sylvia</dc:creator>
  <cp:lastModifiedBy>Eddy Chan</cp:lastModifiedBy>
  <cp:revision>1490</cp:revision>
  <cp:lastPrinted>2018-03-30T11:28:04Z</cp:lastPrinted>
  <dcterms:created xsi:type="dcterms:W3CDTF">2016-04-14T19:57:34Z</dcterms:created>
  <dcterms:modified xsi:type="dcterms:W3CDTF">2021-01-12T15:26:16Z</dcterms:modified>
</cp:coreProperties>
</file>