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2" r:id="rId6"/>
    <p:sldId id="261" r:id="rId7"/>
    <p:sldId id="260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D3565C-20E3-3C98-9F97-832BFE1194B0}" v="46" dt="2025-10-20T08:06:44.5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o Alexandre Bucur (2420352)" userId="S::2420352@student.uwtsd.ac.uk::51463c76-d7b2-4229-b84d-4554a43c3d6f" providerId="AD" clId="Web-{72B09F46-7BF4-1C9C-C160-11CCFCA9FCF4}"/>
    <pc:docChg chg="mod addSld modSld addMainMaster delMainMaster">
      <pc:chgData name="Paulo Alexandre Bucur (2420352)" userId="S::2420352@student.uwtsd.ac.uk::51463c76-d7b2-4229-b84d-4554a43c3d6f" providerId="AD" clId="Web-{72B09F46-7BF4-1C9C-C160-11CCFCA9FCF4}" dt="2025-09-22T09:29:30.167" v="201" actId="20577"/>
      <pc:docMkLst>
        <pc:docMk/>
      </pc:docMkLst>
      <pc:sldChg chg="addSp delSp modSp mod modClrScheme chgLayout">
        <pc:chgData name="Paulo Alexandre Bucur (2420352)" userId="S::2420352@student.uwtsd.ac.uk::51463c76-d7b2-4229-b84d-4554a43c3d6f" providerId="AD" clId="Web-{72B09F46-7BF4-1C9C-C160-11CCFCA9FCF4}" dt="2025-09-22T09:01:13.487" v="29"/>
        <pc:sldMkLst>
          <pc:docMk/>
          <pc:sldMk cId="109857222" sldId="256"/>
        </pc:sldMkLst>
        <pc:spChg chg="mod ord">
          <ac:chgData name="Paulo Alexandre Bucur (2420352)" userId="S::2420352@student.uwtsd.ac.uk::51463c76-d7b2-4229-b84d-4554a43c3d6f" providerId="AD" clId="Web-{72B09F46-7BF4-1C9C-C160-11CCFCA9FCF4}" dt="2025-09-22T09:01:13.487" v="29"/>
          <ac:spMkLst>
            <pc:docMk/>
            <pc:sldMk cId="109857222" sldId="256"/>
            <ac:spMk id="2" creationId="{00000000-0000-0000-0000-000000000000}"/>
          </ac:spMkLst>
        </pc:spChg>
        <pc:spChg chg="add mod">
          <ac:chgData name="Paulo Alexandre Bucur (2420352)" userId="S::2420352@student.uwtsd.ac.uk::51463c76-d7b2-4229-b84d-4554a43c3d6f" providerId="AD" clId="Web-{72B09F46-7BF4-1C9C-C160-11CCFCA9FCF4}" dt="2025-09-22T09:00:56.830" v="25" actId="1076"/>
          <ac:spMkLst>
            <pc:docMk/>
            <pc:sldMk cId="109857222" sldId="256"/>
            <ac:spMk id="4" creationId="{24482C48-2749-B0DC-1AB9-7B801BCD7A9A}"/>
          </ac:spMkLst>
        </pc:spChg>
      </pc:sldChg>
      <pc:sldChg chg="addSp delSp modSp new mod setBg">
        <pc:chgData name="Paulo Alexandre Bucur (2420352)" userId="S::2420352@student.uwtsd.ac.uk::51463c76-d7b2-4229-b84d-4554a43c3d6f" providerId="AD" clId="Web-{72B09F46-7BF4-1C9C-C160-11CCFCA9FCF4}" dt="2025-09-22T09:18:39.183" v="58"/>
        <pc:sldMkLst>
          <pc:docMk/>
          <pc:sldMk cId="2791764757" sldId="257"/>
        </pc:sldMkLst>
        <pc:spChg chg="mod">
          <ac:chgData name="Paulo Alexandre Bucur (2420352)" userId="S::2420352@student.uwtsd.ac.uk::51463c76-d7b2-4229-b84d-4554a43c3d6f" providerId="AD" clId="Web-{72B09F46-7BF4-1C9C-C160-11CCFCA9FCF4}" dt="2025-09-22T09:15:46.284" v="38" actId="1076"/>
          <ac:spMkLst>
            <pc:docMk/>
            <pc:sldMk cId="2791764757" sldId="257"/>
            <ac:spMk id="2" creationId="{3BD423E9-65C4-8AC9-87D1-11A9D5A831D4}"/>
          </ac:spMkLst>
        </pc:spChg>
        <pc:spChg chg="add mod">
          <ac:chgData name="Paulo Alexandre Bucur (2420352)" userId="S::2420352@student.uwtsd.ac.uk::51463c76-d7b2-4229-b84d-4554a43c3d6f" providerId="AD" clId="Web-{72B09F46-7BF4-1C9C-C160-11CCFCA9FCF4}" dt="2025-09-22T09:16:44.584" v="56" actId="1076"/>
          <ac:spMkLst>
            <pc:docMk/>
            <pc:sldMk cId="2791764757" sldId="257"/>
            <ac:spMk id="7" creationId="{96456C74-3E81-A15C-2473-D2ED09D54473}"/>
          </ac:spMkLst>
        </pc:spChg>
      </pc:sldChg>
      <pc:sldChg chg="addSp delSp modSp new">
        <pc:chgData name="Paulo Alexandre Bucur (2420352)" userId="S::2420352@student.uwtsd.ac.uk::51463c76-d7b2-4229-b84d-4554a43c3d6f" providerId="AD" clId="Web-{72B09F46-7BF4-1C9C-C160-11CCFCA9FCF4}" dt="2025-09-22T09:20:32.146" v="98" actId="1076"/>
        <pc:sldMkLst>
          <pc:docMk/>
          <pc:sldMk cId="3702402322" sldId="258"/>
        </pc:sldMkLst>
        <pc:spChg chg="mod">
          <ac:chgData name="Paulo Alexandre Bucur (2420352)" userId="S::2420352@student.uwtsd.ac.uk::51463c76-d7b2-4229-b84d-4554a43c3d6f" providerId="AD" clId="Web-{72B09F46-7BF4-1C9C-C160-11CCFCA9FCF4}" dt="2025-09-22T09:19:46.484" v="65" actId="1076"/>
          <ac:spMkLst>
            <pc:docMk/>
            <pc:sldMk cId="3702402322" sldId="258"/>
            <ac:spMk id="2" creationId="{82AF7A03-6DCD-09EA-E914-2B5A472E0026}"/>
          </ac:spMkLst>
        </pc:spChg>
        <pc:spChg chg="add mod">
          <ac:chgData name="Paulo Alexandre Bucur (2420352)" userId="S::2420352@student.uwtsd.ac.uk::51463c76-d7b2-4229-b84d-4554a43c3d6f" providerId="AD" clId="Web-{72B09F46-7BF4-1C9C-C160-11CCFCA9FCF4}" dt="2025-09-22T09:20:32.146" v="98" actId="1076"/>
          <ac:spMkLst>
            <pc:docMk/>
            <pc:sldMk cId="3702402322" sldId="258"/>
            <ac:spMk id="7" creationId="{59FE1A75-62C8-6D33-343C-27D2AB66FCA5}"/>
          </ac:spMkLst>
        </pc:spChg>
      </pc:sldChg>
      <pc:sldChg chg="addSp delSp modSp new">
        <pc:chgData name="Paulo Alexandre Bucur (2420352)" userId="S::2420352@student.uwtsd.ac.uk::51463c76-d7b2-4229-b84d-4554a43c3d6f" providerId="AD" clId="Web-{72B09F46-7BF4-1C9C-C160-11CCFCA9FCF4}" dt="2025-09-22T09:23:03.020" v="130" actId="1076"/>
        <pc:sldMkLst>
          <pc:docMk/>
          <pc:sldMk cId="707355094" sldId="259"/>
        </pc:sldMkLst>
        <pc:spChg chg="mod">
          <ac:chgData name="Paulo Alexandre Bucur (2420352)" userId="S::2420352@student.uwtsd.ac.uk::51463c76-d7b2-4229-b84d-4554a43c3d6f" providerId="AD" clId="Web-{72B09F46-7BF4-1C9C-C160-11CCFCA9FCF4}" dt="2025-09-22T09:22:13.407" v="110" actId="1076"/>
          <ac:spMkLst>
            <pc:docMk/>
            <pc:sldMk cId="707355094" sldId="259"/>
            <ac:spMk id="2" creationId="{17C9AF30-7194-B2C4-9684-FFAFCEEB1FA6}"/>
          </ac:spMkLst>
        </pc:spChg>
        <pc:spChg chg="add mod">
          <ac:chgData name="Paulo Alexandre Bucur (2420352)" userId="S::2420352@student.uwtsd.ac.uk::51463c76-d7b2-4229-b84d-4554a43c3d6f" providerId="AD" clId="Web-{72B09F46-7BF4-1C9C-C160-11CCFCA9FCF4}" dt="2025-09-22T09:23:03.020" v="130" actId="1076"/>
          <ac:spMkLst>
            <pc:docMk/>
            <pc:sldMk cId="707355094" sldId="259"/>
            <ac:spMk id="7" creationId="{D9AF958B-4EF8-3114-37F3-6CE77D5F30E2}"/>
          </ac:spMkLst>
        </pc:spChg>
      </pc:sldChg>
      <pc:sldChg chg="addSp delSp modSp new">
        <pc:chgData name="Paulo Alexandre Bucur (2420352)" userId="S::2420352@student.uwtsd.ac.uk::51463c76-d7b2-4229-b84d-4554a43c3d6f" providerId="AD" clId="Web-{72B09F46-7BF4-1C9C-C160-11CCFCA9FCF4}" dt="2025-09-22T09:24:44.855" v="154" actId="1076"/>
        <pc:sldMkLst>
          <pc:docMk/>
          <pc:sldMk cId="714305193" sldId="260"/>
        </pc:sldMkLst>
        <pc:spChg chg="mod">
          <ac:chgData name="Paulo Alexandre Bucur (2420352)" userId="S::2420352@student.uwtsd.ac.uk::51463c76-d7b2-4229-b84d-4554a43c3d6f" providerId="AD" clId="Web-{72B09F46-7BF4-1C9C-C160-11CCFCA9FCF4}" dt="2025-09-22T09:23:47.414" v="136" actId="1076"/>
          <ac:spMkLst>
            <pc:docMk/>
            <pc:sldMk cId="714305193" sldId="260"/>
            <ac:spMk id="2" creationId="{8DDEA8C9-871C-4B24-03C6-2F2EDC960583}"/>
          </ac:spMkLst>
        </pc:spChg>
        <pc:spChg chg="add mod">
          <ac:chgData name="Paulo Alexandre Bucur (2420352)" userId="S::2420352@student.uwtsd.ac.uk::51463c76-d7b2-4229-b84d-4554a43c3d6f" providerId="AD" clId="Web-{72B09F46-7BF4-1C9C-C160-11CCFCA9FCF4}" dt="2025-09-22T09:24:44.855" v="154" actId="1076"/>
          <ac:spMkLst>
            <pc:docMk/>
            <pc:sldMk cId="714305193" sldId="260"/>
            <ac:spMk id="7" creationId="{30801373-6AB9-163A-5FFB-93DFB3971AA4}"/>
          </ac:spMkLst>
        </pc:spChg>
      </pc:sldChg>
      <pc:sldChg chg="modSp new">
        <pc:chgData name="Paulo Alexandre Bucur (2420352)" userId="S::2420352@student.uwtsd.ac.uk::51463c76-d7b2-4229-b84d-4554a43c3d6f" providerId="AD" clId="Web-{72B09F46-7BF4-1C9C-C160-11CCFCA9FCF4}" dt="2025-09-22T09:29:30.167" v="201" actId="20577"/>
        <pc:sldMkLst>
          <pc:docMk/>
          <pc:sldMk cId="380404166" sldId="261"/>
        </pc:sldMkLst>
        <pc:spChg chg="mod">
          <ac:chgData name="Paulo Alexandre Bucur (2420352)" userId="S::2420352@student.uwtsd.ac.uk::51463c76-d7b2-4229-b84d-4554a43c3d6f" providerId="AD" clId="Web-{72B09F46-7BF4-1C9C-C160-11CCFCA9FCF4}" dt="2025-09-22T09:29:10.368" v="188" actId="20577"/>
          <ac:spMkLst>
            <pc:docMk/>
            <pc:sldMk cId="380404166" sldId="261"/>
            <ac:spMk id="2" creationId="{3E65D03E-A8D4-A489-416A-1E2AA093D2A2}"/>
          </ac:spMkLst>
        </pc:spChg>
        <pc:spChg chg="mod">
          <ac:chgData name="Paulo Alexandre Bucur (2420352)" userId="S::2420352@student.uwtsd.ac.uk::51463c76-d7b2-4229-b84d-4554a43c3d6f" providerId="AD" clId="Web-{72B09F46-7BF4-1C9C-C160-11CCFCA9FCF4}" dt="2025-09-22T09:29:30.167" v="201" actId="20577"/>
          <ac:spMkLst>
            <pc:docMk/>
            <pc:sldMk cId="380404166" sldId="261"/>
            <ac:spMk id="3" creationId="{168B67C7-86EF-F84D-08B0-667E478BE82A}"/>
          </ac:spMkLst>
        </pc:spChg>
      </pc:sldChg>
      <pc:sldChg chg="addSp delSp modSp new">
        <pc:chgData name="Paulo Alexandre Bucur (2420352)" userId="S::2420352@student.uwtsd.ac.uk::51463c76-d7b2-4229-b84d-4554a43c3d6f" providerId="AD" clId="Web-{72B09F46-7BF4-1C9C-C160-11CCFCA9FCF4}" dt="2025-09-22T09:27:10.237" v="183" actId="1076"/>
        <pc:sldMkLst>
          <pc:docMk/>
          <pc:sldMk cId="1542300054" sldId="262"/>
        </pc:sldMkLst>
        <pc:spChg chg="mod">
          <ac:chgData name="Paulo Alexandre Bucur (2420352)" userId="S::2420352@student.uwtsd.ac.uk::51463c76-d7b2-4229-b84d-4554a43c3d6f" providerId="AD" clId="Web-{72B09F46-7BF4-1C9C-C160-11CCFCA9FCF4}" dt="2025-09-22T09:25:53.640" v="163" actId="1076"/>
          <ac:spMkLst>
            <pc:docMk/>
            <pc:sldMk cId="1542300054" sldId="262"/>
            <ac:spMk id="2" creationId="{078C5D9D-ABDC-19FB-89E2-257A8C346688}"/>
          </ac:spMkLst>
        </pc:spChg>
        <pc:spChg chg="add mod">
          <ac:chgData name="Paulo Alexandre Bucur (2420352)" userId="S::2420352@student.uwtsd.ac.uk::51463c76-d7b2-4229-b84d-4554a43c3d6f" providerId="AD" clId="Web-{72B09F46-7BF4-1C9C-C160-11CCFCA9FCF4}" dt="2025-09-22T09:27:10.237" v="183" actId="1076"/>
          <ac:spMkLst>
            <pc:docMk/>
            <pc:sldMk cId="1542300054" sldId="262"/>
            <ac:spMk id="7" creationId="{D9338775-0ABF-9D5A-85D8-8B7E4C2145E5}"/>
          </ac:spMkLst>
        </pc:spChg>
      </pc:sldChg>
      <pc:sldMasterChg chg="add addSldLayout modSldLayout">
        <pc:chgData name="Paulo Alexandre Bucur (2420352)" userId="S::2420352@student.uwtsd.ac.uk::51463c76-d7b2-4229-b84d-4554a43c3d6f" providerId="AD" clId="Web-{72B09F46-7BF4-1C9C-C160-11CCFCA9FCF4}" dt="2025-09-22T09:01:13.487" v="29"/>
        <pc:sldMasterMkLst>
          <pc:docMk/>
          <pc:sldMasterMk cId="2830439601" sldId="2147483708"/>
        </pc:sldMasterMkLst>
        <pc:sldLayoutChg chg="add mod replId">
          <pc:chgData name="Paulo Alexandre Bucur (2420352)" userId="S::2420352@student.uwtsd.ac.uk::51463c76-d7b2-4229-b84d-4554a43c3d6f" providerId="AD" clId="Web-{72B09F46-7BF4-1C9C-C160-11CCFCA9FCF4}" dt="2025-09-22T09:01:13.487" v="29"/>
          <pc:sldLayoutMkLst>
            <pc:docMk/>
            <pc:sldMasterMk cId="2830439601" sldId="2147483708"/>
            <pc:sldLayoutMk cId="1098337296" sldId="2147483709"/>
          </pc:sldLayoutMkLst>
        </pc:sldLayoutChg>
        <pc:sldLayoutChg chg="add mod replId">
          <pc:chgData name="Paulo Alexandre Bucur (2420352)" userId="S::2420352@student.uwtsd.ac.uk::51463c76-d7b2-4229-b84d-4554a43c3d6f" providerId="AD" clId="Web-{72B09F46-7BF4-1C9C-C160-11CCFCA9FCF4}" dt="2025-09-22T09:01:13.487" v="29"/>
          <pc:sldLayoutMkLst>
            <pc:docMk/>
            <pc:sldMasterMk cId="2830439601" sldId="2147483708"/>
            <pc:sldLayoutMk cId="3324925272" sldId="2147483710"/>
          </pc:sldLayoutMkLst>
        </pc:sldLayoutChg>
        <pc:sldLayoutChg chg="add mod replId">
          <pc:chgData name="Paulo Alexandre Bucur (2420352)" userId="S::2420352@student.uwtsd.ac.uk::51463c76-d7b2-4229-b84d-4554a43c3d6f" providerId="AD" clId="Web-{72B09F46-7BF4-1C9C-C160-11CCFCA9FCF4}" dt="2025-09-22T09:01:13.487" v="29"/>
          <pc:sldLayoutMkLst>
            <pc:docMk/>
            <pc:sldMasterMk cId="2830439601" sldId="2147483708"/>
            <pc:sldLayoutMk cId="3896314255" sldId="2147483711"/>
          </pc:sldLayoutMkLst>
        </pc:sldLayoutChg>
        <pc:sldLayoutChg chg="add mod replId">
          <pc:chgData name="Paulo Alexandre Bucur (2420352)" userId="S::2420352@student.uwtsd.ac.uk::51463c76-d7b2-4229-b84d-4554a43c3d6f" providerId="AD" clId="Web-{72B09F46-7BF4-1C9C-C160-11CCFCA9FCF4}" dt="2025-09-22T09:01:13.487" v="29"/>
          <pc:sldLayoutMkLst>
            <pc:docMk/>
            <pc:sldMasterMk cId="2830439601" sldId="2147483708"/>
            <pc:sldLayoutMk cId="1542197838" sldId="2147483712"/>
          </pc:sldLayoutMkLst>
        </pc:sldLayoutChg>
        <pc:sldLayoutChg chg="add mod replId">
          <pc:chgData name="Paulo Alexandre Bucur (2420352)" userId="S::2420352@student.uwtsd.ac.uk::51463c76-d7b2-4229-b84d-4554a43c3d6f" providerId="AD" clId="Web-{72B09F46-7BF4-1C9C-C160-11CCFCA9FCF4}" dt="2025-09-22T09:01:13.487" v="29"/>
          <pc:sldLayoutMkLst>
            <pc:docMk/>
            <pc:sldMasterMk cId="2830439601" sldId="2147483708"/>
            <pc:sldLayoutMk cId="1040283129" sldId="2147483713"/>
          </pc:sldLayoutMkLst>
        </pc:sldLayoutChg>
        <pc:sldLayoutChg chg="add mod replId">
          <pc:chgData name="Paulo Alexandre Bucur (2420352)" userId="S::2420352@student.uwtsd.ac.uk::51463c76-d7b2-4229-b84d-4554a43c3d6f" providerId="AD" clId="Web-{72B09F46-7BF4-1C9C-C160-11CCFCA9FCF4}" dt="2025-09-22T09:01:13.487" v="29"/>
          <pc:sldLayoutMkLst>
            <pc:docMk/>
            <pc:sldMasterMk cId="2830439601" sldId="2147483708"/>
            <pc:sldLayoutMk cId="1658494741" sldId="2147483714"/>
          </pc:sldLayoutMkLst>
        </pc:sldLayoutChg>
        <pc:sldLayoutChg chg="add mod replId">
          <pc:chgData name="Paulo Alexandre Bucur (2420352)" userId="S::2420352@student.uwtsd.ac.uk::51463c76-d7b2-4229-b84d-4554a43c3d6f" providerId="AD" clId="Web-{72B09F46-7BF4-1C9C-C160-11CCFCA9FCF4}" dt="2025-09-22T09:01:13.487" v="29"/>
          <pc:sldLayoutMkLst>
            <pc:docMk/>
            <pc:sldMasterMk cId="2830439601" sldId="2147483708"/>
            <pc:sldLayoutMk cId="4164805025" sldId="2147483715"/>
          </pc:sldLayoutMkLst>
        </pc:sldLayoutChg>
        <pc:sldLayoutChg chg="add mod replId">
          <pc:chgData name="Paulo Alexandre Bucur (2420352)" userId="S::2420352@student.uwtsd.ac.uk::51463c76-d7b2-4229-b84d-4554a43c3d6f" providerId="AD" clId="Web-{72B09F46-7BF4-1C9C-C160-11CCFCA9FCF4}" dt="2025-09-22T09:01:13.487" v="29"/>
          <pc:sldLayoutMkLst>
            <pc:docMk/>
            <pc:sldMasterMk cId="2830439601" sldId="2147483708"/>
            <pc:sldLayoutMk cId="2498138064" sldId="2147483716"/>
          </pc:sldLayoutMkLst>
        </pc:sldLayoutChg>
        <pc:sldLayoutChg chg="add mod replId">
          <pc:chgData name="Paulo Alexandre Bucur (2420352)" userId="S::2420352@student.uwtsd.ac.uk::51463c76-d7b2-4229-b84d-4554a43c3d6f" providerId="AD" clId="Web-{72B09F46-7BF4-1C9C-C160-11CCFCA9FCF4}" dt="2025-09-22T09:01:13.487" v="29"/>
          <pc:sldLayoutMkLst>
            <pc:docMk/>
            <pc:sldMasterMk cId="2830439601" sldId="2147483708"/>
            <pc:sldLayoutMk cId="3724504484" sldId="2147483717"/>
          </pc:sldLayoutMkLst>
        </pc:sldLayoutChg>
        <pc:sldLayoutChg chg="add mod replId">
          <pc:chgData name="Paulo Alexandre Bucur (2420352)" userId="S::2420352@student.uwtsd.ac.uk::51463c76-d7b2-4229-b84d-4554a43c3d6f" providerId="AD" clId="Web-{72B09F46-7BF4-1C9C-C160-11CCFCA9FCF4}" dt="2025-09-22T09:01:13.487" v="29"/>
          <pc:sldLayoutMkLst>
            <pc:docMk/>
            <pc:sldMasterMk cId="2830439601" sldId="2147483708"/>
            <pc:sldLayoutMk cId="2687513667" sldId="2147483718"/>
          </pc:sldLayoutMkLst>
        </pc:sldLayoutChg>
        <pc:sldLayoutChg chg="add mod replId">
          <pc:chgData name="Paulo Alexandre Bucur (2420352)" userId="S::2420352@student.uwtsd.ac.uk::51463c76-d7b2-4229-b84d-4554a43c3d6f" providerId="AD" clId="Web-{72B09F46-7BF4-1C9C-C160-11CCFCA9FCF4}" dt="2025-09-22T09:01:13.487" v="29"/>
          <pc:sldLayoutMkLst>
            <pc:docMk/>
            <pc:sldMasterMk cId="2830439601" sldId="2147483708"/>
            <pc:sldLayoutMk cId="2733311645" sldId="2147483719"/>
          </pc:sldLayoutMkLst>
        </pc:sldLayoutChg>
      </pc:sldMasterChg>
    </pc:docChg>
  </pc:docChgLst>
  <pc:docChgLst>
    <pc:chgData name="Paulo Alexandre Bucur (2420352)" userId="S::2420352@student.uwtsd.ac.uk::51463c76-d7b2-4229-b84d-4554a43c3d6f" providerId="AD" clId="Web-{F8507743-9F91-4F1C-5F74-EE565472B983}"/>
    <pc:docChg chg="sldOrd">
      <pc:chgData name="Paulo Alexandre Bucur (2420352)" userId="S::2420352@student.uwtsd.ac.uk::51463c76-d7b2-4229-b84d-4554a43c3d6f" providerId="AD" clId="Web-{F8507743-9F91-4F1C-5F74-EE565472B983}" dt="2025-09-29T11:20:20.596" v="1"/>
      <pc:docMkLst>
        <pc:docMk/>
      </pc:docMkLst>
      <pc:sldChg chg="ord">
        <pc:chgData name="Paulo Alexandre Bucur (2420352)" userId="S::2420352@student.uwtsd.ac.uk::51463c76-d7b2-4229-b84d-4554a43c3d6f" providerId="AD" clId="Web-{F8507743-9F91-4F1C-5F74-EE565472B983}" dt="2025-09-29T11:20:19.205" v="0"/>
        <pc:sldMkLst>
          <pc:docMk/>
          <pc:sldMk cId="714305193" sldId="260"/>
        </pc:sldMkLst>
      </pc:sldChg>
      <pc:sldChg chg="ord">
        <pc:chgData name="Paulo Alexandre Bucur (2420352)" userId="S::2420352@student.uwtsd.ac.uk::51463c76-d7b2-4229-b84d-4554a43c3d6f" providerId="AD" clId="Web-{F8507743-9F91-4F1C-5F74-EE565472B983}" dt="2025-09-29T11:20:20.596" v="1"/>
        <pc:sldMkLst>
          <pc:docMk/>
          <pc:sldMk cId="380404166" sldId="261"/>
        </pc:sldMkLst>
      </pc:sldChg>
    </pc:docChg>
  </pc:docChgLst>
  <pc:docChgLst>
    <pc:chgData name="Paulo Alexandre Bucur (2420352)" userId="S::2420352@student.uwtsd.ac.uk::51463c76-d7b2-4229-b84d-4554a43c3d6f" providerId="AD" clId="Web-{33D3565C-20E3-3C98-9F97-832BFE1194B0}"/>
    <pc:docChg chg="addSld modSld">
      <pc:chgData name="Paulo Alexandre Bucur (2420352)" userId="S::2420352@student.uwtsd.ac.uk::51463c76-d7b2-4229-b84d-4554a43c3d6f" providerId="AD" clId="Web-{33D3565C-20E3-3C98-9F97-832BFE1194B0}" dt="2025-10-20T08:06:44.561" v="49" actId="1076"/>
      <pc:docMkLst>
        <pc:docMk/>
      </pc:docMkLst>
      <pc:sldChg chg="addSp modSp mod modClrScheme chgLayout">
        <pc:chgData name="Paulo Alexandre Bucur (2420352)" userId="S::2420352@student.uwtsd.ac.uk::51463c76-d7b2-4229-b84d-4554a43c3d6f" providerId="AD" clId="Web-{33D3565C-20E3-3C98-9F97-832BFE1194B0}" dt="2025-10-20T08:05:24.293" v="39"/>
        <pc:sldMkLst>
          <pc:docMk/>
          <pc:sldMk cId="2791764757" sldId="257"/>
        </pc:sldMkLst>
        <pc:spChg chg="mod">
          <ac:chgData name="Paulo Alexandre Bucur (2420352)" userId="S::2420352@student.uwtsd.ac.uk::51463c76-d7b2-4229-b84d-4554a43c3d6f" providerId="AD" clId="Web-{33D3565C-20E3-3C98-9F97-832BFE1194B0}" dt="2025-10-20T08:05:24.293" v="39"/>
          <ac:spMkLst>
            <pc:docMk/>
            <pc:sldMk cId="2791764757" sldId="257"/>
            <ac:spMk id="2" creationId="{3BD423E9-65C4-8AC9-87D1-11A9D5A831D4}"/>
          </ac:spMkLst>
        </pc:spChg>
        <pc:spChg chg="mod">
          <ac:chgData name="Paulo Alexandre Bucur (2420352)" userId="S::2420352@student.uwtsd.ac.uk::51463c76-d7b2-4229-b84d-4554a43c3d6f" providerId="AD" clId="Web-{33D3565C-20E3-3C98-9F97-832BFE1194B0}" dt="2025-10-20T08:05:24.293" v="39"/>
          <ac:spMkLst>
            <pc:docMk/>
            <pc:sldMk cId="2791764757" sldId="257"/>
            <ac:spMk id="4" creationId="{C8F40162-E36F-9F8C-89E9-0E853745CD5D}"/>
          </ac:spMkLst>
        </pc:spChg>
        <pc:spChg chg="mod">
          <ac:chgData name="Paulo Alexandre Bucur (2420352)" userId="S::2420352@student.uwtsd.ac.uk::51463c76-d7b2-4229-b84d-4554a43c3d6f" providerId="AD" clId="Web-{33D3565C-20E3-3C98-9F97-832BFE1194B0}" dt="2025-10-20T08:05:24.293" v="39"/>
          <ac:spMkLst>
            <pc:docMk/>
            <pc:sldMk cId="2791764757" sldId="257"/>
            <ac:spMk id="5" creationId="{8F3CDC9D-0F0C-6094-D147-B890CB2DAB16}"/>
          </ac:spMkLst>
        </pc:spChg>
        <pc:spChg chg="mod">
          <ac:chgData name="Paulo Alexandre Bucur (2420352)" userId="S::2420352@student.uwtsd.ac.uk::51463c76-d7b2-4229-b84d-4554a43c3d6f" providerId="AD" clId="Web-{33D3565C-20E3-3C98-9F97-832BFE1194B0}" dt="2025-10-20T08:05:24.293" v="39"/>
          <ac:spMkLst>
            <pc:docMk/>
            <pc:sldMk cId="2791764757" sldId="257"/>
            <ac:spMk id="6" creationId="{9E0C422F-C108-F175-6D5A-D344E4591860}"/>
          </ac:spMkLst>
        </pc:spChg>
        <pc:spChg chg="mod ord">
          <ac:chgData name="Paulo Alexandre Bucur (2420352)" userId="S::2420352@student.uwtsd.ac.uk::51463c76-d7b2-4229-b84d-4554a43c3d6f" providerId="AD" clId="Web-{33D3565C-20E3-3C98-9F97-832BFE1194B0}" dt="2025-10-20T08:05:24.293" v="39"/>
          <ac:spMkLst>
            <pc:docMk/>
            <pc:sldMk cId="2791764757" sldId="257"/>
            <ac:spMk id="7" creationId="{96456C74-3E81-A15C-2473-D2ED09D54473}"/>
          </ac:spMkLst>
        </pc:spChg>
        <pc:picChg chg="add mod ord">
          <ac:chgData name="Paulo Alexandre Bucur (2420352)" userId="S::2420352@student.uwtsd.ac.uk::51463c76-d7b2-4229-b84d-4554a43c3d6f" providerId="AD" clId="Web-{33D3565C-20E3-3C98-9F97-832BFE1194B0}" dt="2025-10-20T08:05:24.293" v="39"/>
          <ac:picMkLst>
            <pc:docMk/>
            <pc:sldMk cId="2791764757" sldId="257"/>
            <ac:picMk id="3" creationId="{803F327B-4E6F-5FD8-98EF-D929B5CE5BD2}"/>
          </ac:picMkLst>
        </pc:picChg>
      </pc:sldChg>
      <pc:sldChg chg="addSp delSp modSp">
        <pc:chgData name="Paulo Alexandre Bucur (2420352)" userId="S::2420352@student.uwtsd.ac.uk::51463c76-d7b2-4229-b84d-4554a43c3d6f" providerId="AD" clId="Web-{33D3565C-20E3-3C98-9F97-832BFE1194B0}" dt="2025-10-20T08:05:32.309" v="40"/>
        <pc:sldMkLst>
          <pc:docMk/>
          <pc:sldMk cId="3702402322" sldId="258"/>
        </pc:sldMkLst>
        <pc:spChg chg="mod">
          <ac:chgData name="Paulo Alexandre Bucur (2420352)" userId="S::2420352@student.uwtsd.ac.uk::51463c76-d7b2-4229-b84d-4554a43c3d6f" providerId="AD" clId="Web-{33D3565C-20E3-3C98-9F97-832BFE1194B0}" dt="2025-10-20T08:05:32.309" v="40"/>
          <ac:spMkLst>
            <pc:docMk/>
            <pc:sldMk cId="3702402322" sldId="258"/>
            <ac:spMk id="2" creationId="{82AF7A03-6DCD-09EA-E914-2B5A472E0026}"/>
          </ac:spMkLst>
        </pc:spChg>
        <pc:spChg chg="mod">
          <ac:chgData name="Paulo Alexandre Bucur (2420352)" userId="S::2420352@student.uwtsd.ac.uk::51463c76-d7b2-4229-b84d-4554a43c3d6f" providerId="AD" clId="Web-{33D3565C-20E3-3C98-9F97-832BFE1194B0}" dt="2025-10-20T08:05:32.309" v="40"/>
          <ac:spMkLst>
            <pc:docMk/>
            <pc:sldMk cId="3702402322" sldId="258"/>
            <ac:spMk id="4" creationId="{A0C622A5-DB7C-8B6D-9D20-E88F34330195}"/>
          </ac:spMkLst>
        </pc:spChg>
        <pc:spChg chg="mod">
          <ac:chgData name="Paulo Alexandre Bucur (2420352)" userId="S::2420352@student.uwtsd.ac.uk::51463c76-d7b2-4229-b84d-4554a43c3d6f" providerId="AD" clId="Web-{33D3565C-20E3-3C98-9F97-832BFE1194B0}" dt="2025-10-20T08:05:32.309" v="40"/>
          <ac:spMkLst>
            <pc:docMk/>
            <pc:sldMk cId="3702402322" sldId="258"/>
            <ac:spMk id="5" creationId="{8479373D-0713-14A5-329F-B341BB32254A}"/>
          </ac:spMkLst>
        </pc:spChg>
        <pc:spChg chg="mod">
          <ac:chgData name="Paulo Alexandre Bucur (2420352)" userId="S::2420352@student.uwtsd.ac.uk::51463c76-d7b2-4229-b84d-4554a43c3d6f" providerId="AD" clId="Web-{33D3565C-20E3-3C98-9F97-832BFE1194B0}" dt="2025-10-20T08:05:32.309" v="40"/>
          <ac:spMkLst>
            <pc:docMk/>
            <pc:sldMk cId="3702402322" sldId="258"/>
            <ac:spMk id="6" creationId="{9D5AF74B-7CC8-C033-011B-9C71BA9CBF5B}"/>
          </ac:spMkLst>
        </pc:spChg>
        <pc:spChg chg="del">
          <ac:chgData name="Paulo Alexandre Bucur (2420352)" userId="S::2420352@student.uwtsd.ac.uk::51463c76-d7b2-4229-b84d-4554a43c3d6f" providerId="AD" clId="Web-{33D3565C-20E3-3C98-9F97-832BFE1194B0}" dt="2025-10-20T08:05:32.309" v="40"/>
          <ac:spMkLst>
            <pc:docMk/>
            <pc:sldMk cId="3702402322" sldId="258"/>
            <ac:spMk id="7" creationId="{59FE1A75-62C8-6D33-343C-27D2AB66FCA5}"/>
          </ac:spMkLst>
        </pc:spChg>
        <pc:graphicFrameChg chg="add">
          <ac:chgData name="Paulo Alexandre Bucur (2420352)" userId="S::2420352@student.uwtsd.ac.uk::51463c76-d7b2-4229-b84d-4554a43c3d6f" providerId="AD" clId="Web-{33D3565C-20E3-3C98-9F97-832BFE1194B0}" dt="2025-10-20T08:05:32.309" v="40"/>
          <ac:graphicFrameMkLst>
            <pc:docMk/>
            <pc:sldMk cId="3702402322" sldId="258"/>
            <ac:graphicFrameMk id="9" creationId="{6604C155-A774-7ABA-DF18-983A9D0844CB}"/>
          </ac:graphicFrameMkLst>
        </pc:graphicFrameChg>
      </pc:sldChg>
      <pc:sldChg chg="addSp modSp mod modClrScheme chgLayout">
        <pc:chgData name="Paulo Alexandre Bucur (2420352)" userId="S::2420352@student.uwtsd.ac.uk::51463c76-d7b2-4229-b84d-4554a43c3d6f" providerId="AD" clId="Web-{33D3565C-20E3-3C98-9F97-832BFE1194B0}" dt="2025-10-20T08:05:38.231" v="41"/>
        <pc:sldMkLst>
          <pc:docMk/>
          <pc:sldMk cId="707355094" sldId="259"/>
        </pc:sldMkLst>
        <pc:spChg chg="mod">
          <ac:chgData name="Paulo Alexandre Bucur (2420352)" userId="S::2420352@student.uwtsd.ac.uk::51463c76-d7b2-4229-b84d-4554a43c3d6f" providerId="AD" clId="Web-{33D3565C-20E3-3C98-9F97-832BFE1194B0}" dt="2025-10-20T08:05:38.231" v="41"/>
          <ac:spMkLst>
            <pc:docMk/>
            <pc:sldMk cId="707355094" sldId="259"/>
            <ac:spMk id="2" creationId="{17C9AF30-7194-B2C4-9684-FFAFCEEB1FA6}"/>
          </ac:spMkLst>
        </pc:spChg>
        <pc:spChg chg="mod">
          <ac:chgData name="Paulo Alexandre Bucur (2420352)" userId="S::2420352@student.uwtsd.ac.uk::51463c76-d7b2-4229-b84d-4554a43c3d6f" providerId="AD" clId="Web-{33D3565C-20E3-3C98-9F97-832BFE1194B0}" dt="2025-10-20T08:05:38.231" v="41"/>
          <ac:spMkLst>
            <pc:docMk/>
            <pc:sldMk cId="707355094" sldId="259"/>
            <ac:spMk id="4" creationId="{B78F02E3-005D-6702-2F00-E9419D96C6E1}"/>
          </ac:spMkLst>
        </pc:spChg>
        <pc:spChg chg="mod">
          <ac:chgData name="Paulo Alexandre Bucur (2420352)" userId="S::2420352@student.uwtsd.ac.uk::51463c76-d7b2-4229-b84d-4554a43c3d6f" providerId="AD" clId="Web-{33D3565C-20E3-3C98-9F97-832BFE1194B0}" dt="2025-10-20T08:05:38.231" v="41"/>
          <ac:spMkLst>
            <pc:docMk/>
            <pc:sldMk cId="707355094" sldId="259"/>
            <ac:spMk id="5" creationId="{6FAF6498-FE89-783A-8F21-F7702AD63FFC}"/>
          </ac:spMkLst>
        </pc:spChg>
        <pc:spChg chg="mod">
          <ac:chgData name="Paulo Alexandre Bucur (2420352)" userId="S::2420352@student.uwtsd.ac.uk::51463c76-d7b2-4229-b84d-4554a43c3d6f" providerId="AD" clId="Web-{33D3565C-20E3-3C98-9F97-832BFE1194B0}" dt="2025-10-20T08:05:38.231" v="41"/>
          <ac:spMkLst>
            <pc:docMk/>
            <pc:sldMk cId="707355094" sldId="259"/>
            <ac:spMk id="6" creationId="{3E82F661-8602-20A5-14CE-AB9B63A9622D}"/>
          </ac:spMkLst>
        </pc:spChg>
        <pc:spChg chg="mod ord">
          <ac:chgData name="Paulo Alexandre Bucur (2420352)" userId="S::2420352@student.uwtsd.ac.uk::51463c76-d7b2-4229-b84d-4554a43c3d6f" providerId="AD" clId="Web-{33D3565C-20E3-3C98-9F97-832BFE1194B0}" dt="2025-10-20T08:05:38.231" v="41"/>
          <ac:spMkLst>
            <pc:docMk/>
            <pc:sldMk cId="707355094" sldId="259"/>
            <ac:spMk id="7" creationId="{D9AF958B-4EF8-3114-37F3-6CE77D5F30E2}"/>
          </ac:spMkLst>
        </pc:spChg>
        <pc:picChg chg="add">
          <ac:chgData name="Paulo Alexandre Bucur (2420352)" userId="S::2420352@student.uwtsd.ac.uk::51463c76-d7b2-4229-b84d-4554a43c3d6f" providerId="AD" clId="Web-{33D3565C-20E3-3C98-9F97-832BFE1194B0}" dt="2025-10-20T08:05:38.231" v="41"/>
          <ac:picMkLst>
            <pc:docMk/>
            <pc:sldMk cId="707355094" sldId="259"/>
            <ac:picMk id="9" creationId="{891FA8C2-8929-20BA-AB3A-74CD177C9862}"/>
          </ac:picMkLst>
        </pc:picChg>
      </pc:sldChg>
      <pc:sldChg chg="addSp delSp modSp mod modClrScheme chgLayout">
        <pc:chgData name="Paulo Alexandre Bucur (2420352)" userId="S::2420352@student.uwtsd.ac.uk::51463c76-d7b2-4229-b84d-4554a43c3d6f" providerId="AD" clId="Web-{33D3565C-20E3-3C98-9F97-832BFE1194B0}" dt="2025-10-20T08:06:44.561" v="49" actId="1076"/>
        <pc:sldMkLst>
          <pc:docMk/>
          <pc:sldMk cId="714305193" sldId="260"/>
        </pc:sldMkLst>
        <pc:spChg chg="mod">
          <ac:chgData name="Paulo Alexandre Bucur (2420352)" userId="S::2420352@student.uwtsd.ac.uk::51463c76-d7b2-4229-b84d-4554a43c3d6f" providerId="AD" clId="Web-{33D3565C-20E3-3C98-9F97-832BFE1194B0}" dt="2025-10-20T08:06:44.561" v="49" actId="1076"/>
          <ac:spMkLst>
            <pc:docMk/>
            <pc:sldMk cId="714305193" sldId="260"/>
            <ac:spMk id="2" creationId="{8DDEA8C9-871C-4B24-03C6-2F2EDC960583}"/>
          </ac:spMkLst>
        </pc:spChg>
        <pc:spChg chg="mod">
          <ac:chgData name="Paulo Alexandre Bucur (2420352)" userId="S::2420352@student.uwtsd.ac.uk::51463c76-d7b2-4229-b84d-4554a43c3d6f" providerId="AD" clId="Web-{33D3565C-20E3-3C98-9F97-832BFE1194B0}" dt="2025-10-20T08:06:33.592" v="47"/>
          <ac:spMkLst>
            <pc:docMk/>
            <pc:sldMk cId="714305193" sldId="260"/>
            <ac:spMk id="4" creationId="{A92CE242-5FD1-93DE-5489-EEE3FBF5A699}"/>
          </ac:spMkLst>
        </pc:spChg>
        <pc:spChg chg="mod">
          <ac:chgData name="Paulo Alexandre Bucur (2420352)" userId="S::2420352@student.uwtsd.ac.uk::51463c76-d7b2-4229-b84d-4554a43c3d6f" providerId="AD" clId="Web-{33D3565C-20E3-3C98-9F97-832BFE1194B0}" dt="2025-10-20T08:06:33.592" v="47"/>
          <ac:spMkLst>
            <pc:docMk/>
            <pc:sldMk cId="714305193" sldId="260"/>
            <ac:spMk id="5" creationId="{F1355361-AB82-5B9F-EAF2-6AD6198AB5CD}"/>
          </ac:spMkLst>
        </pc:spChg>
        <pc:spChg chg="mod">
          <ac:chgData name="Paulo Alexandre Bucur (2420352)" userId="S::2420352@student.uwtsd.ac.uk::51463c76-d7b2-4229-b84d-4554a43c3d6f" providerId="AD" clId="Web-{33D3565C-20E3-3C98-9F97-832BFE1194B0}" dt="2025-10-20T08:06:33.592" v="47"/>
          <ac:spMkLst>
            <pc:docMk/>
            <pc:sldMk cId="714305193" sldId="260"/>
            <ac:spMk id="6" creationId="{83BAE5F3-09D3-E2AE-8E60-1A21FAA69A10}"/>
          </ac:spMkLst>
        </pc:spChg>
        <pc:spChg chg="del">
          <ac:chgData name="Paulo Alexandre Bucur (2420352)" userId="S::2420352@student.uwtsd.ac.uk::51463c76-d7b2-4229-b84d-4554a43c3d6f" providerId="AD" clId="Web-{33D3565C-20E3-3C98-9F97-832BFE1194B0}" dt="2025-10-20T08:06:33.592" v="47"/>
          <ac:spMkLst>
            <pc:docMk/>
            <pc:sldMk cId="714305193" sldId="260"/>
            <ac:spMk id="7" creationId="{30801373-6AB9-163A-5FFB-93DFB3971AA4}"/>
          </ac:spMkLst>
        </pc:spChg>
        <pc:spChg chg="add del mod">
          <ac:chgData name="Paulo Alexandre Bucur (2420352)" userId="S::2420352@student.uwtsd.ac.uk::51463c76-d7b2-4229-b84d-4554a43c3d6f" providerId="AD" clId="Web-{33D3565C-20E3-3C98-9F97-832BFE1194B0}" dt="2025-10-20T08:06:38.857" v="48"/>
          <ac:spMkLst>
            <pc:docMk/>
            <pc:sldMk cId="714305193" sldId="260"/>
            <ac:spMk id="13" creationId="{2C8B87B7-7C6A-79BD-914C-A64003984C02}"/>
          </ac:spMkLst>
        </pc:spChg>
        <pc:graphicFrameChg chg="add">
          <ac:chgData name="Paulo Alexandre Bucur (2420352)" userId="S::2420352@student.uwtsd.ac.uk::51463c76-d7b2-4229-b84d-4554a43c3d6f" providerId="AD" clId="Web-{33D3565C-20E3-3C98-9F97-832BFE1194B0}" dt="2025-10-20T08:06:33.592" v="47"/>
          <ac:graphicFrameMkLst>
            <pc:docMk/>
            <pc:sldMk cId="714305193" sldId="260"/>
            <ac:graphicFrameMk id="9" creationId="{0A3BF884-D0BB-C171-7F1C-83FEDFCD1863}"/>
          </ac:graphicFrameMkLst>
        </pc:graphicFrameChg>
      </pc:sldChg>
      <pc:sldChg chg="addSp delSp modSp mod modClrScheme chgLayout">
        <pc:chgData name="Paulo Alexandre Bucur (2420352)" userId="S::2420352@student.uwtsd.ac.uk::51463c76-d7b2-4229-b84d-4554a43c3d6f" providerId="AD" clId="Web-{33D3565C-20E3-3C98-9F97-832BFE1194B0}" dt="2025-10-20T08:06:24.763" v="46"/>
        <pc:sldMkLst>
          <pc:docMk/>
          <pc:sldMk cId="380404166" sldId="261"/>
        </pc:sldMkLst>
        <pc:spChg chg="mod">
          <ac:chgData name="Paulo Alexandre Bucur (2420352)" userId="S::2420352@student.uwtsd.ac.uk::51463c76-d7b2-4229-b84d-4554a43c3d6f" providerId="AD" clId="Web-{33D3565C-20E3-3C98-9F97-832BFE1194B0}" dt="2025-10-20T08:06:24.763" v="46"/>
          <ac:spMkLst>
            <pc:docMk/>
            <pc:sldMk cId="380404166" sldId="261"/>
            <ac:spMk id="2" creationId="{3E65D03E-A8D4-A489-416A-1E2AA093D2A2}"/>
          </ac:spMkLst>
        </pc:spChg>
        <pc:spChg chg="mod">
          <ac:chgData name="Paulo Alexandre Bucur (2420352)" userId="S::2420352@student.uwtsd.ac.uk::51463c76-d7b2-4229-b84d-4554a43c3d6f" providerId="AD" clId="Web-{33D3565C-20E3-3C98-9F97-832BFE1194B0}" dt="2025-10-20T08:06:24.763" v="46"/>
          <ac:spMkLst>
            <pc:docMk/>
            <pc:sldMk cId="380404166" sldId="261"/>
            <ac:spMk id="3" creationId="{168B67C7-86EF-F84D-08B0-667E478BE82A}"/>
          </ac:spMkLst>
        </pc:spChg>
        <pc:spChg chg="mod">
          <ac:chgData name="Paulo Alexandre Bucur (2420352)" userId="S::2420352@student.uwtsd.ac.uk::51463c76-d7b2-4229-b84d-4554a43c3d6f" providerId="AD" clId="Web-{33D3565C-20E3-3C98-9F97-832BFE1194B0}" dt="2025-10-20T08:06:24.763" v="46"/>
          <ac:spMkLst>
            <pc:docMk/>
            <pc:sldMk cId="380404166" sldId="261"/>
            <ac:spMk id="4" creationId="{4218F71C-65F1-3771-BECF-E8C12EEF52D7}"/>
          </ac:spMkLst>
        </pc:spChg>
        <pc:spChg chg="mod">
          <ac:chgData name="Paulo Alexandre Bucur (2420352)" userId="S::2420352@student.uwtsd.ac.uk::51463c76-d7b2-4229-b84d-4554a43c3d6f" providerId="AD" clId="Web-{33D3565C-20E3-3C98-9F97-832BFE1194B0}" dt="2025-10-20T08:06:24.763" v="46"/>
          <ac:spMkLst>
            <pc:docMk/>
            <pc:sldMk cId="380404166" sldId="261"/>
            <ac:spMk id="5" creationId="{1FB551F6-7627-A46E-553C-C3C9E8F26E5F}"/>
          </ac:spMkLst>
        </pc:spChg>
        <pc:spChg chg="mod">
          <ac:chgData name="Paulo Alexandre Bucur (2420352)" userId="S::2420352@student.uwtsd.ac.uk::51463c76-d7b2-4229-b84d-4554a43c3d6f" providerId="AD" clId="Web-{33D3565C-20E3-3C98-9F97-832BFE1194B0}" dt="2025-10-20T08:06:24.763" v="46"/>
          <ac:spMkLst>
            <pc:docMk/>
            <pc:sldMk cId="380404166" sldId="261"/>
            <ac:spMk id="6" creationId="{ABB6F879-4A7F-3A73-E2D6-0D0B84AAA24A}"/>
          </ac:spMkLst>
        </pc:spChg>
        <pc:spChg chg="add del mod">
          <ac:chgData name="Paulo Alexandre Bucur (2420352)" userId="S::2420352@student.uwtsd.ac.uk::51463c76-d7b2-4229-b84d-4554a43c3d6f" providerId="AD" clId="Web-{33D3565C-20E3-3C98-9F97-832BFE1194B0}" dt="2025-10-20T08:06:21.232" v="45"/>
          <ac:spMkLst>
            <pc:docMk/>
            <pc:sldMk cId="380404166" sldId="261"/>
            <ac:spMk id="11" creationId="{D3090EC6-E4F6-CAAE-92DA-DFD35F026DB2}"/>
          </ac:spMkLst>
        </pc:spChg>
        <pc:picChg chg="add mod ord">
          <ac:chgData name="Paulo Alexandre Bucur (2420352)" userId="S::2420352@student.uwtsd.ac.uk::51463c76-d7b2-4229-b84d-4554a43c3d6f" providerId="AD" clId="Web-{33D3565C-20E3-3C98-9F97-832BFE1194B0}" dt="2025-10-20T08:06:24.763" v="46"/>
          <ac:picMkLst>
            <pc:docMk/>
            <pc:sldMk cId="380404166" sldId="261"/>
            <ac:picMk id="7" creationId="{4E6533E7-6BAC-521E-72D0-941309046A0D}"/>
          </ac:picMkLst>
        </pc:picChg>
      </pc:sldChg>
      <pc:sldChg chg="addSp delSp modSp mod modClrScheme chgLayout">
        <pc:chgData name="Paulo Alexandre Bucur (2420352)" userId="S::2420352@student.uwtsd.ac.uk::51463c76-d7b2-4229-b84d-4554a43c3d6f" providerId="AD" clId="Web-{33D3565C-20E3-3C98-9F97-832BFE1194B0}" dt="2025-10-20T08:05:52.450" v="43"/>
        <pc:sldMkLst>
          <pc:docMk/>
          <pc:sldMk cId="1542300054" sldId="262"/>
        </pc:sldMkLst>
        <pc:spChg chg="mod">
          <ac:chgData name="Paulo Alexandre Bucur (2420352)" userId="S::2420352@student.uwtsd.ac.uk::51463c76-d7b2-4229-b84d-4554a43c3d6f" providerId="AD" clId="Web-{33D3565C-20E3-3C98-9F97-832BFE1194B0}" dt="2025-10-20T08:05:45.450" v="42"/>
          <ac:spMkLst>
            <pc:docMk/>
            <pc:sldMk cId="1542300054" sldId="262"/>
            <ac:spMk id="2" creationId="{078C5D9D-ABDC-19FB-89E2-257A8C346688}"/>
          </ac:spMkLst>
        </pc:spChg>
        <pc:spChg chg="mod">
          <ac:chgData name="Paulo Alexandre Bucur (2420352)" userId="S::2420352@student.uwtsd.ac.uk::51463c76-d7b2-4229-b84d-4554a43c3d6f" providerId="AD" clId="Web-{33D3565C-20E3-3C98-9F97-832BFE1194B0}" dt="2025-10-20T08:05:45.450" v="42"/>
          <ac:spMkLst>
            <pc:docMk/>
            <pc:sldMk cId="1542300054" sldId="262"/>
            <ac:spMk id="4" creationId="{3C46903C-F162-5725-9283-01A5AF348951}"/>
          </ac:spMkLst>
        </pc:spChg>
        <pc:spChg chg="mod">
          <ac:chgData name="Paulo Alexandre Bucur (2420352)" userId="S::2420352@student.uwtsd.ac.uk::51463c76-d7b2-4229-b84d-4554a43c3d6f" providerId="AD" clId="Web-{33D3565C-20E3-3C98-9F97-832BFE1194B0}" dt="2025-10-20T08:05:45.450" v="42"/>
          <ac:spMkLst>
            <pc:docMk/>
            <pc:sldMk cId="1542300054" sldId="262"/>
            <ac:spMk id="5" creationId="{CB420DA6-80F4-889D-E2A7-024031167336}"/>
          </ac:spMkLst>
        </pc:spChg>
        <pc:spChg chg="mod">
          <ac:chgData name="Paulo Alexandre Bucur (2420352)" userId="S::2420352@student.uwtsd.ac.uk::51463c76-d7b2-4229-b84d-4554a43c3d6f" providerId="AD" clId="Web-{33D3565C-20E3-3C98-9F97-832BFE1194B0}" dt="2025-10-20T08:05:45.450" v="42"/>
          <ac:spMkLst>
            <pc:docMk/>
            <pc:sldMk cId="1542300054" sldId="262"/>
            <ac:spMk id="6" creationId="{B66CDA5F-106D-F878-A658-90423DF228C5}"/>
          </ac:spMkLst>
        </pc:spChg>
        <pc:spChg chg="del">
          <ac:chgData name="Paulo Alexandre Bucur (2420352)" userId="S::2420352@student.uwtsd.ac.uk::51463c76-d7b2-4229-b84d-4554a43c3d6f" providerId="AD" clId="Web-{33D3565C-20E3-3C98-9F97-832BFE1194B0}" dt="2025-10-20T08:05:45.450" v="42"/>
          <ac:spMkLst>
            <pc:docMk/>
            <pc:sldMk cId="1542300054" sldId="262"/>
            <ac:spMk id="7" creationId="{D9338775-0ABF-9D5A-85D8-8B7E4C2145E5}"/>
          </ac:spMkLst>
        </pc:spChg>
        <pc:spChg chg="add del mod">
          <ac:chgData name="Paulo Alexandre Bucur (2420352)" userId="S::2420352@student.uwtsd.ac.uk::51463c76-d7b2-4229-b84d-4554a43c3d6f" providerId="AD" clId="Web-{33D3565C-20E3-3C98-9F97-832BFE1194B0}" dt="2025-10-20T08:05:52.450" v="43"/>
          <ac:spMkLst>
            <pc:docMk/>
            <pc:sldMk cId="1542300054" sldId="262"/>
            <ac:spMk id="13" creationId="{088551CF-252C-8D85-C67D-80F615A616E8}"/>
          </ac:spMkLst>
        </pc:spChg>
        <pc:graphicFrameChg chg="add">
          <ac:chgData name="Paulo Alexandre Bucur (2420352)" userId="S::2420352@student.uwtsd.ac.uk::51463c76-d7b2-4229-b84d-4554a43c3d6f" providerId="AD" clId="Web-{33D3565C-20E3-3C98-9F97-832BFE1194B0}" dt="2025-10-20T08:05:45.450" v="42"/>
          <ac:graphicFrameMkLst>
            <pc:docMk/>
            <pc:sldMk cId="1542300054" sldId="262"/>
            <ac:graphicFrameMk id="9" creationId="{4FCFBFC8-6324-063D-5325-7FE884E259C9}"/>
          </ac:graphicFrameMkLst>
        </pc:graphicFrameChg>
      </pc:sldChg>
      <pc:sldChg chg="modSp new">
        <pc:chgData name="Paulo Alexandre Bucur (2420352)" userId="S::2420352@student.uwtsd.ac.uk::51463c76-d7b2-4229-b84d-4554a43c3d6f" providerId="AD" clId="Web-{33D3565C-20E3-3C98-9F97-832BFE1194B0}" dt="2025-10-20T08:04:43.979" v="37" actId="1076"/>
        <pc:sldMkLst>
          <pc:docMk/>
          <pc:sldMk cId="4191051885" sldId="263"/>
        </pc:sldMkLst>
        <pc:spChg chg="mod">
          <ac:chgData name="Paulo Alexandre Bucur (2420352)" userId="S::2420352@student.uwtsd.ac.uk::51463c76-d7b2-4229-b84d-4554a43c3d6f" providerId="AD" clId="Web-{33D3565C-20E3-3C98-9F97-832BFE1194B0}" dt="2025-10-20T08:03:17.647" v="10" actId="1076"/>
          <ac:spMkLst>
            <pc:docMk/>
            <pc:sldMk cId="4191051885" sldId="263"/>
            <ac:spMk id="2" creationId="{257FF8C6-C7B1-BE59-F3BE-B789ACDED82A}"/>
          </ac:spMkLst>
        </pc:spChg>
        <pc:spChg chg="mod">
          <ac:chgData name="Paulo Alexandre Bucur (2420352)" userId="S::2420352@student.uwtsd.ac.uk::51463c76-d7b2-4229-b84d-4554a43c3d6f" providerId="AD" clId="Web-{33D3565C-20E3-3C98-9F97-832BFE1194B0}" dt="2025-10-20T08:04:43.979" v="37" actId="1076"/>
          <ac:spMkLst>
            <pc:docMk/>
            <pc:sldMk cId="4191051885" sldId="263"/>
            <ac:spMk id="3" creationId="{9CE086DC-FD8C-23C3-1336-E04B1D4C654C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FBA160D-E9B9-442E-BBD1-A2EC4EBA6B5C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C398B82-74A5-4422-9E41-3903CAD90F99}">
      <dgm:prSet/>
      <dgm:spPr/>
      <dgm:t>
        <a:bodyPr/>
        <a:lstStyle/>
        <a:p>
          <a:r>
            <a:rPr lang="en-US" b="1"/>
            <a:t>Limited hands-on experience in mental health services.</a:t>
          </a:r>
          <a:endParaRPr lang="en-US"/>
        </a:p>
      </dgm:t>
    </dgm:pt>
    <dgm:pt modelId="{C3A80D36-14CE-455B-B607-7780AF4899C1}" type="parTrans" cxnId="{D28087CD-F71B-406B-A956-4170874C14B6}">
      <dgm:prSet/>
      <dgm:spPr/>
      <dgm:t>
        <a:bodyPr/>
        <a:lstStyle/>
        <a:p>
          <a:endParaRPr lang="en-US"/>
        </a:p>
      </dgm:t>
    </dgm:pt>
    <dgm:pt modelId="{4CAFB5B2-EB71-4CB9-A17B-86F12952F7BC}" type="sibTrans" cxnId="{D28087CD-F71B-406B-A956-4170874C14B6}">
      <dgm:prSet/>
      <dgm:spPr/>
      <dgm:t>
        <a:bodyPr/>
        <a:lstStyle/>
        <a:p>
          <a:endParaRPr lang="en-US"/>
        </a:p>
      </dgm:t>
    </dgm:pt>
    <dgm:pt modelId="{6B8D20EA-F284-4523-B993-612AF05FA301}">
      <dgm:prSet/>
      <dgm:spPr/>
      <dgm:t>
        <a:bodyPr/>
        <a:lstStyle/>
        <a:p>
          <a:r>
            <a:rPr lang="en-US" b="1"/>
            <a:t>Need to improve academic/report writing skills.</a:t>
          </a:r>
          <a:endParaRPr lang="en-US"/>
        </a:p>
      </dgm:t>
    </dgm:pt>
    <dgm:pt modelId="{6AB62527-B651-4290-AFA4-216C7958C53E}" type="parTrans" cxnId="{703E84F0-0A76-46C6-BEAE-43DA849EC87A}">
      <dgm:prSet/>
      <dgm:spPr/>
      <dgm:t>
        <a:bodyPr/>
        <a:lstStyle/>
        <a:p>
          <a:endParaRPr lang="en-US"/>
        </a:p>
      </dgm:t>
    </dgm:pt>
    <dgm:pt modelId="{C39768E4-119C-4116-A1B0-979F810AFA29}" type="sibTrans" cxnId="{703E84F0-0A76-46C6-BEAE-43DA849EC87A}">
      <dgm:prSet/>
      <dgm:spPr/>
      <dgm:t>
        <a:bodyPr/>
        <a:lstStyle/>
        <a:p>
          <a:endParaRPr lang="en-US"/>
        </a:p>
      </dgm:t>
    </dgm:pt>
    <dgm:pt modelId="{F422B069-0877-4E9C-A622-4E8AF6033F29}">
      <dgm:prSet/>
      <dgm:spPr/>
      <dgm:t>
        <a:bodyPr/>
        <a:lstStyle/>
        <a:p>
          <a:r>
            <a:rPr lang="en-US" b="1"/>
            <a:t>Time management can be challenging during busy periods.</a:t>
          </a:r>
          <a:endParaRPr lang="en-US"/>
        </a:p>
      </dgm:t>
    </dgm:pt>
    <dgm:pt modelId="{5C33351C-3234-4D74-9895-EE6159654A18}" type="parTrans" cxnId="{280C6FAD-CF21-4724-A5ED-998B19B47981}">
      <dgm:prSet/>
      <dgm:spPr/>
      <dgm:t>
        <a:bodyPr/>
        <a:lstStyle/>
        <a:p>
          <a:endParaRPr lang="en-US"/>
        </a:p>
      </dgm:t>
    </dgm:pt>
    <dgm:pt modelId="{1B0EECE0-96D4-45F5-B004-E7A217C382BF}" type="sibTrans" cxnId="{280C6FAD-CF21-4724-A5ED-998B19B47981}">
      <dgm:prSet/>
      <dgm:spPr/>
      <dgm:t>
        <a:bodyPr/>
        <a:lstStyle/>
        <a:p>
          <a:endParaRPr lang="en-US"/>
        </a:p>
      </dgm:t>
    </dgm:pt>
    <dgm:pt modelId="{44483800-24B0-4D5E-B441-48DA32DC42EC}" type="pres">
      <dgm:prSet presAssocID="{7FBA160D-E9B9-442E-BBD1-A2EC4EBA6B5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2DA1B0E-E530-4ACB-9D75-040F32EA396D}" type="pres">
      <dgm:prSet presAssocID="{BC398B82-74A5-4422-9E41-3903CAD90F99}" presName="hierRoot1" presStyleCnt="0"/>
      <dgm:spPr/>
    </dgm:pt>
    <dgm:pt modelId="{2AF0A11D-3B3B-4A82-84E3-4BB228C28CBD}" type="pres">
      <dgm:prSet presAssocID="{BC398B82-74A5-4422-9E41-3903CAD90F99}" presName="composite" presStyleCnt="0"/>
      <dgm:spPr/>
    </dgm:pt>
    <dgm:pt modelId="{73F6DB46-0F41-466F-AC91-3A3866B91F93}" type="pres">
      <dgm:prSet presAssocID="{BC398B82-74A5-4422-9E41-3903CAD90F99}" presName="background" presStyleLbl="node0" presStyleIdx="0" presStyleCnt="3"/>
      <dgm:spPr/>
    </dgm:pt>
    <dgm:pt modelId="{46FD56F2-FB5B-4378-A2C2-76A0B251B5B8}" type="pres">
      <dgm:prSet presAssocID="{BC398B82-74A5-4422-9E41-3903CAD90F99}" presName="text" presStyleLbl="fgAcc0" presStyleIdx="0" presStyleCnt="3">
        <dgm:presLayoutVars>
          <dgm:chPref val="3"/>
        </dgm:presLayoutVars>
      </dgm:prSet>
      <dgm:spPr/>
    </dgm:pt>
    <dgm:pt modelId="{4F4F0316-F8AE-4F74-AA42-868B2CA8DC0B}" type="pres">
      <dgm:prSet presAssocID="{BC398B82-74A5-4422-9E41-3903CAD90F99}" presName="hierChild2" presStyleCnt="0"/>
      <dgm:spPr/>
    </dgm:pt>
    <dgm:pt modelId="{1A371FF9-0FBD-4BDD-9555-CC1B9302FFF9}" type="pres">
      <dgm:prSet presAssocID="{6B8D20EA-F284-4523-B993-612AF05FA301}" presName="hierRoot1" presStyleCnt="0"/>
      <dgm:spPr/>
    </dgm:pt>
    <dgm:pt modelId="{9A5429C7-F427-4997-B66C-3532173A583D}" type="pres">
      <dgm:prSet presAssocID="{6B8D20EA-F284-4523-B993-612AF05FA301}" presName="composite" presStyleCnt="0"/>
      <dgm:spPr/>
    </dgm:pt>
    <dgm:pt modelId="{9B649B67-8508-4C9B-88C9-87C4F6AF2A5F}" type="pres">
      <dgm:prSet presAssocID="{6B8D20EA-F284-4523-B993-612AF05FA301}" presName="background" presStyleLbl="node0" presStyleIdx="1" presStyleCnt="3"/>
      <dgm:spPr/>
    </dgm:pt>
    <dgm:pt modelId="{9865059B-F03D-43BD-846A-FAFBC936F02C}" type="pres">
      <dgm:prSet presAssocID="{6B8D20EA-F284-4523-B993-612AF05FA301}" presName="text" presStyleLbl="fgAcc0" presStyleIdx="1" presStyleCnt="3">
        <dgm:presLayoutVars>
          <dgm:chPref val="3"/>
        </dgm:presLayoutVars>
      </dgm:prSet>
      <dgm:spPr/>
    </dgm:pt>
    <dgm:pt modelId="{EC9D3C23-5647-4878-8CFE-30467D56DEE9}" type="pres">
      <dgm:prSet presAssocID="{6B8D20EA-F284-4523-B993-612AF05FA301}" presName="hierChild2" presStyleCnt="0"/>
      <dgm:spPr/>
    </dgm:pt>
    <dgm:pt modelId="{DC9F0A53-3997-487B-9D28-A13D8665F24D}" type="pres">
      <dgm:prSet presAssocID="{F422B069-0877-4E9C-A622-4E8AF6033F29}" presName="hierRoot1" presStyleCnt="0"/>
      <dgm:spPr/>
    </dgm:pt>
    <dgm:pt modelId="{5C33A40B-9D9A-46E7-B782-703082A96FAE}" type="pres">
      <dgm:prSet presAssocID="{F422B069-0877-4E9C-A622-4E8AF6033F29}" presName="composite" presStyleCnt="0"/>
      <dgm:spPr/>
    </dgm:pt>
    <dgm:pt modelId="{9CA4E265-434E-4A59-AAEB-CB1B11E741C9}" type="pres">
      <dgm:prSet presAssocID="{F422B069-0877-4E9C-A622-4E8AF6033F29}" presName="background" presStyleLbl="node0" presStyleIdx="2" presStyleCnt="3"/>
      <dgm:spPr/>
    </dgm:pt>
    <dgm:pt modelId="{D3CDF796-8DE3-46F5-9204-36ADE663CB43}" type="pres">
      <dgm:prSet presAssocID="{F422B069-0877-4E9C-A622-4E8AF6033F29}" presName="text" presStyleLbl="fgAcc0" presStyleIdx="2" presStyleCnt="3">
        <dgm:presLayoutVars>
          <dgm:chPref val="3"/>
        </dgm:presLayoutVars>
      </dgm:prSet>
      <dgm:spPr/>
    </dgm:pt>
    <dgm:pt modelId="{74E190F9-2082-4C62-953F-71A93DEC6805}" type="pres">
      <dgm:prSet presAssocID="{F422B069-0877-4E9C-A622-4E8AF6033F29}" presName="hierChild2" presStyleCnt="0"/>
      <dgm:spPr/>
    </dgm:pt>
  </dgm:ptLst>
  <dgm:cxnLst>
    <dgm:cxn modelId="{1FC55030-A0C3-41E3-ABBD-EF5044A89B6E}" type="presOf" srcId="{F422B069-0877-4E9C-A622-4E8AF6033F29}" destId="{D3CDF796-8DE3-46F5-9204-36ADE663CB43}" srcOrd="0" destOrd="0" presId="urn:microsoft.com/office/officeart/2005/8/layout/hierarchy1"/>
    <dgm:cxn modelId="{207E6484-57F2-4FEC-9E2E-4CA797A4B015}" type="presOf" srcId="{7FBA160D-E9B9-442E-BBD1-A2EC4EBA6B5C}" destId="{44483800-24B0-4D5E-B441-48DA32DC42EC}" srcOrd="0" destOrd="0" presId="urn:microsoft.com/office/officeart/2005/8/layout/hierarchy1"/>
    <dgm:cxn modelId="{0F766887-B076-4014-8775-0A6276D07F4C}" type="presOf" srcId="{BC398B82-74A5-4422-9E41-3903CAD90F99}" destId="{46FD56F2-FB5B-4378-A2C2-76A0B251B5B8}" srcOrd="0" destOrd="0" presId="urn:microsoft.com/office/officeart/2005/8/layout/hierarchy1"/>
    <dgm:cxn modelId="{FA497598-7E50-4E6F-B38D-0D3824CD03CC}" type="presOf" srcId="{6B8D20EA-F284-4523-B993-612AF05FA301}" destId="{9865059B-F03D-43BD-846A-FAFBC936F02C}" srcOrd="0" destOrd="0" presId="urn:microsoft.com/office/officeart/2005/8/layout/hierarchy1"/>
    <dgm:cxn modelId="{280C6FAD-CF21-4724-A5ED-998B19B47981}" srcId="{7FBA160D-E9B9-442E-BBD1-A2EC4EBA6B5C}" destId="{F422B069-0877-4E9C-A622-4E8AF6033F29}" srcOrd="2" destOrd="0" parTransId="{5C33351C-3234-4D74-9895-EE6159654A18}" sibTransId="{1B0EECE0-96D4-45F5-B004-E7A217C382BF}"/>
    <dgm:cxn modelId="{D28087CD-F71B-406B-A956-4170874C14B6}" srcId="{7FBA160D-E9B9-442E-BBD1-A2EC4EBA6B5C}" destId="{BC398B82-74A5-4422-9E41-3903CAD90F99}" srcOrd="0" destOrd="0" parTransId="{C3A80D36-14CE-455B-B607-7780AF4899C1}" sibTransId="{4CAFB5B2-EB71-4CB9-A17B-86F12952F7BC}"/>
    <dgm:cxn modelId="{703E84F0-0A76-46C6-BEAE-43DA849EC87A}" srcId="{7FBA160D-E9B9-442E-BBD1-A2EC4EBA6B5C}" destId="{6B8D20EA-F284-4523-B993-612AF05FA301}" srcOrd="1" destOrd="0" parTransId="{6AB62527-B651-4290-AFA4-216C7958C53E}" sibTransId="{C39768E4-119C-4116-A1B0-979F810AFA29}"/>
    <dgm:cxn modelId="{34E5DB44-3AD9-43A6-9F08-9F081B8E94B5}" type="presParOf" srcId="{44483800-24B0-4D5E-B441-48DA32DC42EC}" destId="{92DA1B0E-E530-4ACB-9D75-040F32EA396D}" srcOrd="0" destOrd="0" presId="urn:microsoft.com/office/officeart/2005/8/layout/hierarchy1"/>
    <dgm:cxn modelId="{07AC6C5C-C18A-4594-BDA3-06B721666AFA}" type="presParOf" srcId="{92DA1B0E-E530-4ACB-9D75-040F32EA396D}" destId="{2AF0A11D-3B3B-4A82-84E3-4BB228C28CBD}" srcOrd="0" destOrd="0" presId="urn:microsoft.com/office/officeart/2005/8/layout/hierarchy1"/>
    <dgm:cxn modelId="{33372BA4-C2CB-483C-9503-86C8B4245EF7}" type="presParOf" srcId="{2AF0A11D-3B3B-4A82-84E3-4BB228C28CBD}" destId="{73F6DB46-0F41-466F-AC91-3A3866B91F93}" srcOrd="0" destOrd="0" presId="urn:microsoft.com/office/officeart/2005/8/layout/hierarchy1"/>
    <dgm:cxn modelId="{A8066875-9102-4AB9-BF9B-119D8762939D}" type="presParOf" srcId="{2AF0A11D-3B3B-4A82-84E3-4BB228C28CBD}" destId="{46FD56F2-FB5B-4378-A2C2-76A0B251B5B8}" srcOrd="1" destOrd="0" presId="urn:microsoft.com/office/officeart/2005/8/layout/hierarchy1"/>
    <dgm:cxn modelId="{404199F7-A458-4247-A448-D4F2F64DB187}" type="presParOf" srcId="{92DA1B0E-E530-4ACB-9D75-040F32EA396D}" destId="{4F4F0316-F8AE-4F74-AA42-868B2CA8DC0B}" srcOrd="1" destOrd="0" presId="urn:microsoft.com/office/officeart/2005/8/layout/hierarchy1"/>
    <dgm:cxn modelId="{B8C13BE4-00A9-4FE9-9827-7A2F6FB5377C}" type="presParOf" srcId="{44483800-24B0-4D5E-B441-48DA32DC42EC}" destId="{1A371FF9-0FBD-4BDD-9555-CC1B9302FFF9}" srcOrd="1" destOrd="0" presId="urn:microsoft.com/office/officeart/2005/8/layout/hierarchy1"/>
    <dgm:cxn modelId="{34BF2B68-54DC-4667-B841-1C6AD500A76A}" type="presParOf" srcId="{1A371FF9-0FBD-4BDD-9555-CC1B9302FFF9}" destId="{9A5429C7-F427-4997-B66C-3532173A583D}" srcOrd="0" destOrd="0" presId="urn:microsoft.com/office/officeart/2005/8/layout/hierarchy1"/>
    <dgm:cxn modelId="{FF8BFE5F-51CA-4E2C-80F0-6F0A7C10EF27}" type="presParOf" srcId="{9A5429C7-F427-4997-B66C-3532173A583D}" destId="{9B649B67-8508-4C9B-88C9-87C4F6AF2A5F}" srcOrd="0" destOrd="0" presId="urn:microsoft.com/office/officeart/2005/8/layout/hierarchy1"/>
    <dgm:cxn modelId="{85FC502B-8237-4E02-B960-6751C79942B8}" type="presParOf" srcId="{9A5429C7-F427-4997-B66C-3532173A583D}" destId="{9865059B-F03D-43BD-846A-FAFBC936F02C}" srcOrd="1" destOrd="0" presId="urn:microsoft.com/office/officeart/2005/8/layout/hierarchy1"/>
    <dgm:cxn modelId="{64B28724-3892-4CBE-83C3-270C942E5DB7}" type="presParOf" srcId="{1A371FF9-0FBD-4BDD-9555-CC1B9302FFF9}" destId="{EC9D3C23-5647-4878-8CFE-30467D56DEE9}" srcOrd="1" destOrd="0" presId="urn:microsoft.com/office/officeart/2005/8/layout/hierarchy1"/>
    <dgm:cxn modelId="{F2C0D1D5-1846-44EB-A580-1D59E66643BE}" type="presParOf" srcId="{44483800-24B0-4D5E-B441-48DA32DC42EC}" destId="{DC9F0A53-3997-487B-9D28-A13D8665F24D}" srcOrd="2" destOrd="0" presId="urn:microsoft.com/office/officeart/2005/8/layout/hierarchy1"/>
    <dgm:cxn modelId="{74BCA117-339C-432A-A422-5A8757CE4AD7}" type="presParOf" srcId="{DC9F0A53-3997-487B-9D28-A13D8665F24D}" destId="{5C33A40B-9D9A-46E7-B782-703082A96FAE}" srcOrd="0" destOrd="0" presId="urn:microsoft.com/office/officeart/2005/8/layout/hierarchy1"/>
    <dgm:cxn modelId="{1758B6CA-4971-4AA0-92FA-1A16154DEEE0}" type="presParOf" srcId="{5C33A40B-9D9A-46E7-B782-703082A96FAE}" destId="{9CA4E265-434E-4A59-AAEB-CB1B11E741C9}" srcOrd="0" destOrd="0" presId="urn:microsoft.com/office/officeart/2005/8/layout/hierarchy1"/>
    <dgm:cxn modelId="{E6693FE9-4FBD-4165-B45C-853C7C834635}" type="presParOf" srcId="{5C33A40B-9D9A-46E7-B782-703082A96FAE}" destId="{D3CDF796-8DE3-46F5-9204-36ADE663CB43}" srcOrd="1" destOrd="0" presId="urn:microsoft.com/office/officeart/2005/8/layout/hierarchy1"/>
    <dgm:cxn modelId="{EAC173C9-4C16-4DD4-954A-932BB428221E}" type="presParOf" srcId="{DC9F0A53-3997-487B-9D28-A13D8665F24D}" destId="{74E190F9-2082-4C62-953F-71A93DEC680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D40DE53-E777-4A24-B2BF-540CE2C7F9C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67C7D5CA-815B-4070-8195-7DDD54D59922}">
      <dgm:prSet/>
      <dgm:spPr/>
      <dgm:t>
        <a:bodyPr/>
        <a:lstStyle/>
        <a:p>
          <a:r>
            <a:rPr lang="en-US" b="1"/>
            <a:t>Using strengths: My communication skills help me build strong placement relationships, reducing the impact of limited experience.</a:t>
          </a:r>
          <a:endParaRPr lang="en-US"/>
        </a:p>
      </dgm:t>
    </dgm:pt>
    <dgm:pt modelId="{CD821E91-86F4-4612-9B2C-E3AECD1D0057}" type="parTrans" cxnId="{8C734112-3234-498D-BE42-E902537E61A6}">
      <dgm:prSet/>
      <dgm:spPr/>
      <dgm:t>
        <a:bodyPr/>
        <a:lstStyle/>
        <a:p>
          <a:endParaRPr lang="en-US"/>
        </a:p>
      </dgm:t>
    </dgm:pt>
    <dgm:pt modelId="{A2DF8B39-7535-4933-96E7-570752698BA7}" type="sibTrans" cxnId="{8C734112-3234-498D-BE42-E902537E61A6}">
      <dgm:prSet/>
      <dgm:spPr/>
      <dgm:t>
        <a:bodyPr/>
        <a:lstStyle/>
        <a:p>
          <a:endParaRPr lang="en-US"/>
        </a:p>
      </dgm:t>
    </dgm:pt>
    <dgm:pt modelId="{8AFF5352-FE47-4AEA-9D4B-2C8813D47810}">
      <dgm:prSet/>
      <dgm:spPr/>
      <dgm:t>
        <a:bodyPr/>
        <a:lstStyle/>
        <a:p>
          <a:r>
            <a:rPr lang="en-US" b="1"/>
            <a:t>Minimizing threats: By improving time management, I can reduce stress and avoid burnout.</a:t>
          </a:r>
          <a:endParaRPr lang="en-US"/>
        </a:p>
      </dgm:t>
    </dgm:pt>
    <dgm:pt modelId="{14C829A6-43F3-41DC-82AE-6B37ED01E90C}" type="parTrans" cxnId="{6BB9BD72-931D-47FA-820A-827837EBFC9A}">
      <dgm:prSet/>
      <dgm:spPr/>
      <dgm:t>
        <a:bodyPr/>
        <a:lstStyle/>
        <a:p>
          <a:endParaRPr lang="en-US"/>
        </a:p>
      </dgm:t>
    </dgm:pt>
    <dgm:pt modelId="{62541438-5884-4F7F-AEBA-2EA26C519FDD}" type="sibTrans" cxnId="{6BB9BD72-931D-47FA-820A-827837EBFC9A}">
      <dgm:prSet/>
      <dgm:spPr/>
      <dgm:t>
        <a:bodyPr/>
        <a:lstStyle/>
        <a:p>
          <a:endParaRPr lang="en-US"/>
        </a:p>
      </dgm:t>
    </dgm:pt>
    <dgm:pt modelId="{2747244D-4D48-4539-89E1-D710F6272BB7}">
      <dgm:prSet/>
      <dgm:spPr/>
      <dgm:t>
        <a:bodyPr/>
        <a:lstStyle/>
        <a:p>
          <a:r>
            <a:rPr lang="en-US" b="1"/>
            <a:t>Utilizing opportunities: CPD training will help me address weaknesses like report writing and knowledge gaps.</a:t>
          </a:r>
          <a:endParaRPr lang="en-US"/>
        </a:p>
      </dgm:t>
    </dgm:pt>
    <dgm:pt modelId="{65E4B157-ABE4-401F-AEA1-30C6468F3499}" type="parTrans" cxnId="{34F98D70-2B14-4AE4-B87A-5B02DBEBDA18}">
      <dgm:prSet/>
      <dgm:spPr/>
      <dgm:t>
        <a:bodyPr/>
        <a:lstStyle/>
        <a:p>
          <a:endParaRPr lang="en-US"/>
        </a:p>
      </dgm:t>
    </dgm:pt>
    <dgm:pt modelId="{81532FC7-3131-4544-90FD-176DA87585D4}" type="sibTrans" cxnId="{34F98D70-2B14-4AE4-B87A-5B02DBEBDA18}">
      <dgm:prSet/>
      <dgm:spPr/>
      <dgm:t>
        <a:bodyPr/>
        <a:lstStyle/>
        <a:p>
          <a:endParaRPr lang="en-US"/>
        </a:p>
      </dgm:t>
    </dgm:pt>
    <dgm:pt modelId="{904ABD40-31DC-4D2B-9878-150E2B090B5D}" type="pres">
      <dgm:prSet presAssocID="{CD40DE53-E777-4A24-B2BF-540CE2C7F9CB}" presName="root" presStyleCnt="0">
        <dgm:presLayoutVars>
          <dgm:dir/>
          <dgm:resizeHandles val="exact"/>
        </dgm:presLayoutVars>
      </dgm:prSet>
      <dgm:spPr/>
    </dgm:pt>
    <dgm:pt modelId="{A238B2E7-145B-4E34-970B-516E7EE621CB}" type="pres">
      <dgm:prSet presAssocID="{67C7D5CA-815B-4070-8195-7DDD54D59922}" presName="compNode" presStyleCnt="0"/>
      <dgm:spPr/>
    </dgm:pt>
    <dgm:pt modelId="{02151365-9F77-4B26-BAE5-3F2C1955AF78}" type="pres">
      <dgm:prSet presAssocID="{67C7D5CA-815B-4070-8195-7DDD54D59922}" presName="bgRect" presStyleLbl="bgShp" presStyleIdx="0" presStyleCnt="3"/>
      <dgm:spPr/>
    </dgm:pt>
    <dgm:pt modelId="{F2539B68-4887-4973-A8B4-6F6D922DFFAF}" type="pres">
      <dgm:prSet presAssocID="{67C7D5CA-815B-4070-8195-7DDD54D5992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101FAF28-6FC8-45C9-A952-DAECD66A4E35}" type="pres">
      <dgm:prSet presAssocID="{67C7D5CA-815B-4070-8195-7DDD54D59922}" presName="spaceRect" presStyleCnt="0"/>
      <dgm:spPr/>
    </dgm:pt>
    <dgm:pt modelId="{9918BBE7-EFD5-4EBD-89AB-90F45BF87833}" type="pres">
      <dgm:prSet presAssocID="{67C7D5CA-815B-4070-8195-7DDD54D59922}" presName="parTx" presStyleLbl="revTx" presStyleIdx="0" presStyleCnt="3">
        <dgm:presLayoutVars>
          <dgm:chMax val="0"/>
          <dgm:chPref val="0"/>
        </dgm:presLayoutVars>
      </dgm:prSet>
      <dgm:spPr/>
    </dgm:pt>
    <dgm:pt modelId="{B9B275DD-49F7-40C2-A55C-BB04C4D89924}" type="pres">
      <dgm:prSet presAssocID="{A2DF8B39-7535-4933-96E7-570752698BA7}" presName="sibTrans" presStyleCnt="0"/>
      <dgm:spPr/>
    </dgm:pt>
    <dgm:pt modelId="{8149039B-07F3-468B-844C-E9F539B8A1B3}" type="pres">
      <dgm:prSet presAssocID="{8AFF5352-FE47-4AEA-9D4B-2C8813D47810}" presName="compNode" presStyleCnt="0"/>
      <dgm:spPr/>
    </dgm:pt>
    <dgm:pt modelId="{522A99C4-4D17-4191-9BA7-7991BA259141}" type="pres">
      <dgm:prSet presAssocID="{8AFF5352-FE47-4AEA-9D4B-2C8813D47810}" presName="bgRect" presStyleLbl="bgShp" presStyleIdx="1" presStyleCnt="3"/>
      <dgm:spPr/>
    </dgm:pt>
    <dgm:pt modelId="{30634F7A-CA04-4FB2-945D-769C94F242B5}" type="pres">
      <dgm:prSet presAssocID="{8AFF5352-FE47-4AEA-9D4B-2C8813D4781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6B5B281B-3187-4BCA-B2A8-C866631896CC}" type="pres">
      <dgm:prSet presAssocID="{8AFF5352-FE47-4AEA-9D4B-2C8813D47810}" presName="spaceRect" presStyleCnt="0"/>
      <dgm:spPr/>
    </dgm:pt>
    <dgm:pt modelId="{06E275A0-EF2A-4CA7-9F12-403AE7FBB402}" type="pres">
      <dgm:prSet presAssocID="{8AFF5352-FE47-4AEA-9D4B-2C8813D47810}" presName="parTx" presStyleLbl="revTx" presStyleIdx="1" presStyleCnt="3">
        <dgm:presLayoutVars>
          <dgm:chMax val="0"/>
          <dgm:chPref val="0"/>
        </dgm:presLayoutVars>
      </dgm:prSet>
      <dgm:spPr/>
    </dgm:pt>
    <dgm:pt modelId="{D8B926F3-132B-4D9C-B2BC-91C026744FF6}" type="pres">
      <dgm:prSet presAssocID="{62541438-5884-4F7F-AEBA-2EA26C519FDD}" presName="sibTrans" presStyleCnt="0"/>
      <dgm:spPr/>
    </dgm:pt>
    <dgm:pt modelId="{4C6B16B7-5AD1-446F-B269-95C63BF9EFB5}" type="pres">
      <dgm:prSet presAssocID="{2747244D-4D48-4539-89E1-D710F6272BB7}" presName="compNode" presStyleCnt="0"/>
      <dgm:spPr/>
    </dgm:pt>
    <dgm:pt modelId="{2798C001-9D96-4165-990A-0C2052DB46D7}" type="pres">
      <dgm:prSet presAssocID="{2747244D-4D48-4539-89E1-D710F6272BB7}" presName="bgRect" presStyleLbl="bgShp" presStyleIdx="2" presStyleCnt="3"/>
      <dgm:spPr/>
    </dgm:pt>
    <dgm:pt modelId="{907D95AD-2C76-4644-95AC-4121569B0B9A}" type="pres">
      <dgm:prSet presAssocID="{2747244D-4D48-4539-89E1-D710F6272BB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2D89757-1921-4550-AD4F-D40577E2C4CF}" type="pres">
      <dgm:prSet presAssocID="{2747244D-4D48-4539-89E1-D710F6272BB7}" presName="spaceRect" presStyleCnt="0"/>
      <dgm:spPr/>
    </dgm:pt>
    <dgm:pt modelId="{2A2ED458-69D1-405A-BEED-198D646F1845}" type="pres">
      <dgm:prSet presAssocID="{2747244D-4D48-4539-89E1-D710F6272BB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1E9B60D-4585-411D-A867-F4A3B7426B53}" type="presOf" srcId="{8AFF5352-FE47-4AEA-9D4B-2C8813D47810}" destId="{06E275A0-EF2A-4CA7-9F12-403AE7FBB402}" srcOrd="0" destOrd="0" presId="urn:microsoft.com/office/officeart/2018/2/layout/IconVerticalSolidList"/>
    <dgm:cxn modelId="{8C734112-3234-498D-BE42-E902537E61A6}" srcId="{CD40DE53-E777-4A24-B2BF-540CE2C7F9CB}" destId="{67C7D5CA-815B-4070-8195-7DDD54D59922}" srcOrd="0" destOrd="0" parTransId="{CD821E91-86F4-4612-9B2C-E3AECD1D0057}" sibTransId="{A2DF8B39-7535-4933-96E7-570752698BA7}"/>
    <dgm:cxn modelId="{0DCFC316-76E3-40BF-B781-096689A18848}" type="presOf" srcId="{67C7D5CA-815B-4070-8195-7DDD54D59922}" destId="{9918BBE7-EFD5-4EBD-89AB-90F45BF87833}" srcOrd="0" destOrd="0" presId="urn:microsoft.com/office/officeart/2018/2/layout/IconVerticalSolidList"/>
    <dgm:cxn modelId="{292A992C-B4FC-478C-A8A1-1BF0A02F48BE}" type="presOf" srcId="{CD40DE53-E777-4A24-B2BF-540CE2C7F9CB}" destId="{904ABD40-31DC-4D2B-9878-150E2B090B5D}" srcOrd="0" destOrd="0" presId="urn:microsoft.com/office/officeart/2018/2/layout/IconVerticalSolidList"/>
    <dgm:cxn modelId="{34F98D70-2B14-4AE4-B87A-5B02DBEBDA18}" srcId="{CD40DE53-E777-4A24-B2BF-540CE2C7F9CB}" destId="{2747244D-4D48-4539-89E1-D710F6272BB7}" srcOrd="2" destOrd="0" parTransId="{65E4B157-ABE4-401F-AEA1-30C6468F3499}" sibTransId="{81532FC7-3131-4544-90FD-176DA87585D4}"/>
    <dgm:cxn modelId="{6BB9BD72-931D-47FA-820A-827837EBFC9A}" srcId="{CD40DE53-E777-4A24-B2BF-540CE2C7F9CB}" destId="{8AFF5352-FE47-4AEA-9D4B-2C8813D47810}" srcOrd="1" destOrd="0" parTransId="{14C829A6-43F3-41DC-82AE-6B37ED01E90C}" sibTransId="{62541438-5884-4F7F-AEBA-2EA26C519FDD}"/>
    <dgm:cxn modelId="{537F2DEE-D5A3-4C2A-A403-47DE2F73A9D0}" type="presOf" srcId="{2747244D-4D48-4539-89E1-D710F6272BB7}" destId="{2A2ED458-69D1-405A-BEED-198D646F1845}" srcOrd="0" destOrd="0" presId="urn:microsoft.com/office/officeart/2018/2/layout/IconVerticalSolidList"/>
    <dgm:cxn modelId="{3CF448C3-466F-49CF-9B64-C012AFC152D3}" type="presParOf" srcId="{904ABD40-31DC-4D2B-9878-150E2B090B5D}" destId="{A238B2E7-145B-4E34-970B-516E7EE621CB}" srcOrd="0" destOrd="0" presId="urn:microsoft.com/office/officeart/2018/2/layout/IconVerticalSolidList"/>
    <dgm:cxn modelId="{918FFAFB-471E-4678-8233-109E1584A505}" type="presParOf" srcId="{A238B2E7-145B-4E34-970B-516E7EE621CB}" destId="{02151365-9F77-4B26-BAE5-3F2C1955AF78}" srcOrd="0" destOrd="0" presId="urn:microsoft.com/office/officeart/2018/2/layout/IconVerticalSolidList"/>
    <dgm:cxn modelId="{7FB4C564-B75E-4CFB-B47C-4CE37658E365}" type="presParOf" srcId="{A238B2E7-145B-4E34-970B-516E7EE621CB}" destId="{F2539B68-4887-4973-A8B4-6F6D922DFFAF}" srcOrd="1" destOrd="0" presId="urn:microsoft.com/office/officeart/2018/2/layout/IconVerticalSolidList"/>
    <dgm:cxn modelId="{CB831FCD-AD83-42B4-BA71-70877FD3AD7B}" type="presParOf" srcId="{A238B2E7-145B-4E34-970B-516E7EE621CB}" destId="{101FAF28-6FC8-45C9-A952-DAECD66A4E35}" srcOrd="2" destOrd="0" presId="urn:microsoft.com/office/officeart/2018/2/layout/IconVerticalSolidList"/>
    <dgm:cxn modelId="{DEE52F02-6F55-4235-A072-1F422D2DFA16}" type="presParOf" srcId="{A238B2E7-145B-4E34-970B-516E7EE621CB}" destId="{9918BBE7-EFD5-4EBD-89AB-90F45BF87833}" srcOrd="3" destOrd="0" presId="urn:microsoft.com/office/officeart/2018/2/layout/IconVerticalSolidList"/>
    <dgm:cxn modelId="{96C639FA-654A-49FA-B1A5-894CA22BD995}" type="presParOf" srcId="{904ABD40-31DC-4D2B-9878-150E2B090B5D}" destId="{B9B275DD-49F7-40C2-A55C-BB04C4D89924}" srcOrd="1" destOrd="0" presId="urn:microsoft.com/office/officeart/2018/2/layout/IconVerticalSolidList"/>
    <dgm:cxn modelId="{D51E4AFA-930D-482F-B7AD-3357601C292B}" type="presParOf" srcId="{904ABD40-31DC-4D2B-9878-150E2B090B5D}" destId="{8149039B-07F3-468B-844C-E9F539B8A1B3}" srcOrd="2" destOrd="0" presId="urn:microsoft.com/office/officeart/2018/2/layout/IconVerticalSolidList"/>
    <dgm:cxn modelId="{C66B98EC-10DF-466D-8146-2D0393886DB1}" type="presParOf" srcId="{8149039B-07F3-468B-844C-E9F539B8A1B3}" destId="{522A99C4-4D17-4191-9BA7-7991BA259141}" srcOrd="0" destOrd="0" presId="urn:microsoft.com/office/officeart/2018/2/layout/IconVerticalSolidList"/>
    <dgm:cxn modelId="{5ADADC7F-C0D6-4017-8D1B-20FC18CD2EC4}" type="presParOf" srcId="{8149039B-07F3-468B-844C-E9F539B8A1B3}" destId="{30634F7A-CA04-4FB2-945D-769C94F242B5}" srcOrd="1" destOrd="0" presId="urn:microsoft.com/office/officeart/2018/2/layout/IconVerticalSolidList"/>
    <dgm:cxn modelId="{E16F0B20-CF5C-496D-BD70-6CED8D8E3756}" type="presParOf" srcId="{8149039B-07F3-468B-844C-E9F539B8A1B3}" destId="{6B5B281B-3187-4BCA-B2A8-C866631896CC}" srcOrd="2" destOrd="0" presId="urn:microsoft.com/office/officeart/2018/2/layout/IconVerticalSolidList"/>
    <dgm:cxn modelId="{53181FA8-8FF6-4939-B7B8-BB8C86E6BB69}" type="presParOf" srcId="{8149039B-07F3-468B-844C-E9F539B8A1B3}" destId="{06E275A0-EF2A-4CA7-9F12-403AE7FBB402}" srcOrd="3" destOrd="0" presId="urn:microsoft.com/office/officeart/2018/2/layout/IconVerticalSolidList"/>
    <dgm:cxn modelId="{5FC4B44B-88A6-4D9F-AE94-3A3018EE3AE7}" type="presParOf" srcId="{904ABD40-31DC-4D2B-9878-150E2B090B5D}" destId="{D8B926F3-132B-4D9C-B2BC-91C026744FF6}" srcOrd="3" destOrd="0" presId="urn:microsoft.com/office/officeart/2018/2/layout/IconVerticalSolidList"/>
    <dgm:cxn modelId="{D2629775-BF53-408F-A065-EC36773AAAC7}" type="presParOf" srcId="{904ABD40-31DC-4D2B-9878-150E2B090B5D}" destId="{4C6B16B7-5AD1-446F-B269-95C63BF9EFB5}" srcOrd="4" destOrd="0" presId="urn:microsoft.com/office/officeart/2018/2/layout/IconVerticalSolidList"/>
    <dgm:cxn modelId="{6C847AFF-1BC7-48B7-8B12-6BA9D327D624}" type="presParOf" srcId="{4C6B16B7-5AD1-446F-B269-95C63BF9EFB5}" destId="{2798C001-9D96-4165-990A-0C2052DB46D7}" srcOrd="0" destOrd="0" presId="urn:microsoft.com/office/officeart/2018/2/layout/IconVerticalSolidList"/>
    <dgm:cxn modelId="{59C5D690-C56E-4A8F-96E0-B64167067EAA}" type="presParOf" srcId="{4C6B16B7-5AD1-446F-B269-95C63BF9EFB5}" destId="{907D95AD-2C76-4644-95AC-4121569B0B9A}" srcOrd="1" destOrd="0" presId="urn:microsoft.com/office/officeart/2018/2/layout/IconVerticalSolidList"/>
    <dgm:cxn modelId="{78E02A1E-1D42-4D69-A5C6-558A47032D59}" type="presParOf" srcId="{4C6B16B7-5AD1-446F-B269-95C63BF9EFB5}" destId="{62D89757-1921-4550-AD4F-D40577E2C4CF}" srcOrd="2" destOrd="0" presId="urn:microsoft.com/office/officeart/2018/2/layout/IconVerticalSolidList"/>
    <dgm:cxn modelId="{DC649089-0F41-42A9-980E-9744C6A995DE}" type="presParOf" srcId="{4C6B16B7-5AD1-446F-B269-95C63BF9EFB5}" destId="{2A2ED458-69D1-405A-BEED-198D646F184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6FFE29F-4258-4F6D-A4B2-CF7AC1D6A5E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43A39A1-9D0A-4E3E-928D-3B752D0FCFEC}">
      <dgm:prSet/>
      <dgm:spPr/>
      <dgm:t>
        <a:bodyPr/>
        <a:lstStyle/>
        <a:p>
          <a:r>
            <a:rPr lang="en-US" b="1"/>
            <a:t>High competition for roles in health and social care.</a:t>
          </a:r>
          <a:endParaRPr lang="en-US"/>
        </a:p>
      </dgm:t>
    </dgm:pt>
    <dgm:pt modelId="{06F7B242-E79B-4924-8947-8B6823298174}" type="parTrans" cxnId="{C0D4653B-00D0-47D2-91C6-67816C8134EE}">
      <dgm:prSet/>
      <dgm:spPr/>
      <dgm:t>
        <a:bodyPr/>
        <a:lstStyle/>
        <a:p>
          <a:endParaRPr lang="en-US"/>
        </a:p>
      </dgm:t>
    </dgm:pt>
    <dgm:pt modelId="{F7289488-71E2-409B-B5CD-43895C101E4D}" type="sibTrans" cxnId="{C0D4653B-00D0-47D2-91C6-67816C8134EE}">
      <dgm:prSet/>
      <dgm:spPr/>
      <dgm:t>
        <a:bodyPr/>
        <a:lstStyle/>
        <a:p>
          <a:endParaRPr lang="en-US"/>
        </a:p>
      </dgm:t>
    </dgm:pt>
    <dgm:pt modelId="{7FCA9908-D900-4DAE-953F-D3B86BA7906A}">
      <dgm:prSet/>
      <dgm:spPr/>
      <dgm:t>
        <a:bodyPr/>
        <a:lstStyle/>
        <a:p>
          <a:r>
            <a:rPr lang="en-US" b="1"/>
            <a:t>Stress and risk of burnout in demanding environments.</a:t>
          </a:r>
          <a:endParaRPr lang="en-US"/>
        </a:p>
      </dgm:t>
    </dgm:pt>
    <dgm:pt modelId="{CC37B92B-F47A-4116-9C20-89FBC34FEF3E}" type="parTrans" cxnId="{3A82FC79-3BF1-420D-BF10-891B12C46D0E}">
      <dgm:prSet/>
      <dgm:spPr/>
      <dgm:t>
        <a:bodyPr/>
        <a:lstStyle/>
        <a:p>
          <a:endParaRPr lang="en-US"/>
        </a:p>
      </dgm:t>
    </dgm:pt>
    <dgm:pt modelId="{EF2D757F-5B8E-4369-A4CC-61B972DB9636}" type="sibTrans" cxnId="{3A82FC79-3BF1-420D-BF10-891B12C46D0E}">
      <dgm:prSet/>
      <dgm:spPr/>
      <dgm:t>
        <a:bodyPr/>
        <a:lstStyle/>
        <a:p>
          <a:endParaRPr lang="en-US"/>
        </a:p>
      </dgm:t>
    </dgm:pt>
    <dgm:pt modelId="{DDEAA8C5-48A0-426A-B856-EED17DB84D97}">
      <dgm:prSet/>
      <dgm:spPr/>
      <dgm:t>
        <a:bodyPr/>
        <a:lstStyle/>
        <a:p>
          <a:r>
            <a:rPr lang="en-US" b="1"/>
            <a:t>Limited resources and funding cuts to services.</a:t>
          </a:r>
          <a:endParaRPr lang="en-US"/>
        </a:p>
      </dgm:t>
    </dgm:pt>
    <dgm:pt modelId="{F32C63DA-9215-4F91-8ADC-CE1E845A5205}" type="parTrans" cxnId="{5A7C1429-F364-48F7-8AE5-0FE05BE0B710}">
      <dgm:prSet/>
      <dgm:spPr/>
      <dgm:t>
        <a:bodyPr/>
        <a:lstStyle/>
        <a:p>
          <a:endParaRPr lang="en-US"/>
        </a:p>
      </dgm:t>
    </dgm:pt>
    <dgm:pt modelId="{CA22F0DE-2C39-4566-8884-39964A85F705}" type="sibTrans" cxnId="{5A7C1429-F364-48F7-8AE5-0FE05BE0B710}">
      <dgm:prSet/>
      <dgm:spPr/>
      <dgm:t>
        <a:bodyPr/>
        <a:lstStyle/>
        <a:p>
          <a:endParaRPr lang="en-US"/>
        </a:p>
      </dgm:t>
    </dgm:pt>
    <dgm:pt modelId="{FB3E6B63-BFAF-4448-92AA-EBEDFD58818A}" type="pres">
      <dgm:prSet presAssocID="{56FFE29F-4258-4F6D-A4B2-CF7AC1D6A5EB}" presName="linear" presStyleCnt="0">
        <dgm:presLayoutVars>
          <dgm:animLvl val="lvl"/>
          <dgm:resizeHandles val="exact"/>
        </dgm:presLayoutVars>
      </dgm:prSet>
      <dgm:spPr/>
    </dgm:pt>
    <dgm:pt modelId="{295BB404-CC6C-49A5-8BF5-1959B08A28FE}" type="pres">
      <dgm:prSet presAssocID="{A43A39A1-9D0A-4E3E-928D-3B752D0FCFE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6E7E820-10AB-4010-A449-469819F75B91}" type="pres">
      <dgm:prSet presAssocID="{F7289488-71E2-409B-B5CD-43895C101E4D}" presName="spacer" presStyleCnt="0"/>
      <dgm:spPr/>
    </dgm:pt>
    <dgm:pt modelId="{9E7A7A5D-E53D-483D-A819-56114BFA0742}" type="pres">
      <dgm:prSet presAssocID="{7FCA9908-D900-4DAE-953F-D3B86BA7906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9B80D16-AFB7-407E-A961-82AF9D8CDD94}" type="pres">
      <dgm:prSet presAssocID="{EF2D757F-5B8E-4369-A4CC-61B972DB9636}" presName="spacer" presStyleCnt="0"/>
      <dgm:spPr/>
    </dgm:pt>
    <dgm:pt modelId="{F56BD5FB-CCFB-437F-86AF-02DBE7F4CF28}" type="pres">
      <dgm:prSet presAssocID="{DDEAA8C5-48A0-426A-B856-EED17DB84D9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9C05C1D-EDC2-4CA1-9B2A-27DED5EBB57E}" type="presOf" srcId="{DDEAA8C5-48A0-426A-B856-EED17DB84D97}" destId="{F56BD5FB-CCFB-437F-86AF-02DBE7F4CF28}" srcOrd="0" destOrd="0" presId="urn:microsoft.com/office/officeart/2005/8/layout/vList2"/>
    <dgm:cxn modelId="{5A7C1429-F364-48F7-8AE5-0FE05BE0B710}" srcId="{56FFE29F-4258-4F6D-A4B2-CF7AC1D6A5EB}" destId="{DDEAA8C5-48A0-426A-B856-EED17DB84D97}" srcOrd="2" destOrd="0" parTransId="{F32C63DA-9215-4F91-8ADC-CE1E845A5205}" sibTransId="{CA22F0DE-2C39-4566-8884-39964A85F705}"/>
    <dgm:cxn modelId="{C0D4653B-00D0-47D2-91C6-67816C8134EE}" srcId="{56FFE29F-4258-4F6D-A4B2-CF7AC1D6A5EB}" destId="{A43A39A1-9D0A-4E3E-928D-3B752D0FCFEC}" srcOrd="0" destOrd="0" parTransId="{06F7B242-E79B-4924-8947-8B6823298174}" sibTransId="{F7289488-71E2-409B-B5CD-43895C101E4D}"/>
    <dgm:cxn modelId="{A7CE324E-12AC-4915-B282-24AA168ABD4F}" type="presOf" srcId="{A43A39A1-9D0A-4E3E-928D-3B752D0FCFEC}" destId="{295BB404-CC6C-49A5-8BF5-1959B08A28FE}" srcOrd="0" destOrd="0" presId="urn:microsoft.com/office/officeart/2005/8/layout/vList2"/>
    <dgm:cxn modelId="{3A82FC79-3BF1-420D-BF10-891B12C46D0E}" srcId="{56FFE29F-4258-4F6D-A4B2-CF7AC1D6A5EB}" destId="{7FCA9908-D900-4DAE-953F-D3B86BA7906A}" srcOrd="1" destOrd="0" parTransId="{CC37B92B-F47A-4116-9C20-89FBC34FEF3E}" sibTransId="{EF2D757F-5B8E-4369-A4CC-61B972DB9636}"/>
    <dgm:cxn modelId="{5CD46E89-4D3B-4CDC-8BE0-3FC9A97A040A}" type="presOf" srcId="{56FFE29F-4258-4F6D-A4B2-CF7AC1D6A5EB}" destId="{FB3E6B63-BFAF-4448-92AA-EBEDFD58818A}" srcOrd="0" destOrd="0" presId="urn:microsoft.com/office/officeart/2005/8/layout/vList2"/>
    <dgm:cxn modelId="{769C3F99-D2ED-4D7B-A32A-71A5F8CEA461}" type="presOf" srcId="{7FCA9908-D900-4DAE-953F-D3B86BA7906A}" destId="{9E7A7A5D-E53D-483D-A819-56114BFA0742}" srcOrd="0" destOrd="0" presId="urn:microsoft.com/office/officeart/2005/8/layout/vList2"/>
    <dgm:cxn modelId="{42DB5336-1437-4A6D-96DE-CBF4369FD39B}" type="presParOf" srcId="{FB3E6B63-BFAF-4448-92AA-EBEDFD58818A}" destId="{295BB404-CC6C-49A5-8BF5-1959B08A28FE}" srcOrd="0" destOrd="0" presId="urn:microsoft.com/office/officeart/2005/8/layout/vList2"/>
    <dgm:cxn modelId="{81B70789-C932-4509-AD49-2713AC3809A3}" type="presParOf" srcId="{FB3E6B63-BFAF-4448-92AA-EBEDFD58818A}" destId="{B6E7E820-10AB-4010-A449-469819F75B91}" srcOrd="1" destOrd="0" presId="urn:microsoft.com/office/officeart/2005/8/layout/vList2"/>
    <dgm:cxn modelId="{1221D666-35C8-482A-86B9-65CAFD1C92A6}" type="presParOf" srcId="{FB3E6B63-BFAF-4448-92AA-EBEDFD58818A}" destId="{9E7A7A5D-E53D-483D-A819-56114BFA0742}" srcOrd="2" destOrd="0" presId="urn:microsoft.com/office/officeart/2005/8/layout/vList2"/>
    <dgm:cxn modelId="{E1138C10-C33E-46FE-A0FC-6EB6E4A90038}" type="presParOf" srcId="{FB3E6B63-BFAF-4448-92AA-EBEDFD58818A}" destId="{D9B80D16-AFB7-407E-A961-82AF9D8CDD94}" srcOrd="3" destOrd="0" presId="urn:microsoft.com/office/officeart/2005/8/layout/vList2"/>
    <dgm:cxn modelId="{1AB1A5B1-F7A3-4586-88F3-35EBD3A884B5}" type="presParOf" srcId="{FB3E6B63-BFAF-4448-92AA-EBEDFD58818A}" destId="{F56BD5FB-CCFB-437F-86AF-02DBE7F4CF2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F6DB46-0F41-466F-AC91-3A3866B91F93}">
      <dsp:nvSpPr>
        <dsp:cNvPr id="0" name=""/>
        <dsp:cNvSpPr/>
      </dsp:nvSpPr>
      <dsp:spPr>
        <a:xfrm>
          <a:off x="0" y="1172377"/>
          <a:ext cx="2709565" cy="17205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FD56F2-FB5B-4378-A2C2-76A0B251B5B8}">
      <dsp:nvSpPr>
        <dsp:cNvPr id="0" name=""/>
        <dsp:cNvSpPr/>
      </dsp:nvSpPr>
      <dsp:spPr>
        <a:xfrm>
          <a:off x="301062" y="1458386"/>
          <a:ext cx="2709565" cy="17205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Limited hands-on experience in mental health services.</a:t>
          </a:r>
          <a:endParaRPr lang="en-US" sz="2100" kern="1200"/>
        </a:p>
      </dsp:txBody>
      <dsp:txXfrm>
        <a:off x="351456" y="1508780"/>
        <a:ext cx="2608777" cy="1619786"/>
      </dsp:txXfrm>
    </dsp:sp>
    <dsp:sp modelId="{9B649B67-8508-4C9B-88C9-87C4F6AF2A5F}">
      <dsp:nvSpPr>
        <dsp:cNvPr id="0" name=""/>
        <dsp:cNvSpPr/>
      </dsp:nvSpPr>
      <dsp:spPr>
        <a:xfrm>
          <a:off x="3311691" y="1172377"/>
          <a:ext cx="2709565" cy="17205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65059B-F03D-43BD-846A-FAFBC936F02C}">
      <dsp:nvSpPr>
        <dsp:cNvPr id="0" name=""/>
        <dsp:cNvSpPr/>
      </dsp:nvSpPr>
      <dsp:spPr>
        <a:xfrm>
          <a:off x="3612754" y="1458386"/>
          <a:ext cx="2709565" cy="17205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Need to improve academic/report writing skills.</a:t>
          </a:r>
          <a:endParaRPr lang="en-US" sz="2100" kern="1200"/>
        </a:p>
      </dsp:txBody>
      <dsp:txXfrm>
        <a:off x="3663148" y="1508780"/>
        <a:ext cx="2608777" cy="1619786"/>
      </dsp:txXfrm>
    </dsp:sp>
    <dsp:sp modelId="{9CA4E265-434E-4A59-AAEB-CB1B11E741C9}">
      <dsp:nvSpPr>
        <dsp:cNvPr id="0" name=""/>
        <dsp:cNvSpPr/>
      </dsp:nvSpPr>
      <dsp:spPr>
        <a:xfrm>
          <a:off x="6623382" y="1172377"/>
          <a:ext cx="2709565" cy="17205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CDF796-8DE3-46F5-9204-36ADE663CB43}">
      <dsp:nvSpPr>
        <dsp:cNvPr id="0" name=""/>
        <dsp:cNvSpPr/>
      </dsp:nvSpPr>
      <dsp:spPr>
        <a:xfrm>
          <a:off x="6924445" y="1458386"/>
          <a:ext cx="2709565" cy="17205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Time management can be challenging during busy periods.</a:t>
          </a:r>
          <a:endParaRPr lang="en-US" sz="2100" kern="1200"/>
        </a:p>
      </dsp:txBody>
      <dsp:txXfrm>
        <a:off x="6974839" y="1508780"/>
        <a:ext cx="2608777" cy="16197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151365-9F77-4B26-BAE5-3F2C1955AF78}">
      <dsp:nvSpPr>
        <dsp:cNvPr id="0" name=""/>
        <dsp:cNvSpPr/>
      </dsp:nvSpPr>
      <dsp:spPr>
        <a:xfrm>
          <a:off x="0" y="659"/>
          <a:ext cx="5652153" cy="154358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539B68-4887-4973-A8B4-6F6D922DFFAF}">
      <dsp:nvSpPr>
        <dsp:cNvPr id="0" name=""/>
        <dsp:cNvSpPr/>
      </dsp:nvSpPr>
      <dsp:spPr>
        <a:xfrm>
          <a:off x="466933" y="347965"/>
          <a:ext cx="848969" cy="8489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18BBE7-EFD5-4EBD-89AB-90F45BF87833}">
      <dsp:nvSpPr>
        <dsp:cNvPr id="0" name=""/>
        <dsp:cNvSpPr/>
      </dsp:nvSpPr>
      <dsp:spPr>
        <a:xfrm>
          <a:off x="1782835" y="659"/>
          <a:ext cx="3869317" cy="15435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362" tIns="163362" rIns="163362" bIns="163362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Using strengths: My communication skills help me build strong placement relationships, reducing the impact of limited experience.</a:t>
          </a:r>
          <a:endParaRPr lang="en-US" sz="1700" kern="1200"/>
        </a:p>
      </dsp:txBody>
      <dsp:txXfrm>
        <a:off x="1782835" y="659"/>
        <a:ext cx="3869317" cy="1543580"/>
      </dsp:txXfrm>
    </dsp:sp>
    <dsp:sp modelId="{522A99C4-4D17-4191-9BA7-7991BA259141}">
      <dsp:nvSpPr>
        <dsp:cNvPr id="0" name=""/>
        <dsp:cNvSpPr/>
      </dsp:nvSpPr>
      <dsp:spPr>
        <a:xfrm>
          <a:off x="0" y="1930134"/>
          <a:ext cx="5652153" cy="154358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634F7A-CA04-4FB2-945D-769C94F242B5}">
      <dsp:nvSpPr>
        <dsp:cNvPr id="0" name=""/>
        <dsp:cNvSpPr/>
      </dsp:nvSpPr>
      <dsp:spPr>
        <a:xfrm>
          <a:off x="466933" y="2277440"/>
          <a:ext cx="848969" cy="8489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E275A0-EF2A-4CA7-9F12-403AE7FBB402}">
      <dsp:nvSpPr>
        <dsp:cNvPr id="0" name=""/>
        <dsp:cNvSpPr/>
      </dsp:nvSpPr>
      <dsp:spPr>
        <a:xfrm>
          <a:off x="1782835" y="1930134"/>
          <a:ext cx="3869317" cy="15435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362" tIns="163362" rIns="163362" bIns="163362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Minimizing threats: By improving time management, I can reduce stress and avoid burnout.</a:t>
          </a:r>
          <a:endParaRPr lang="en-US" sz="1700" kern="1200"/>
        </a:p>
      </dsp:txBody>
      <dsp:txXfrm>
        <a:off x="1782835" y="1930134"/>
        <a:ext cx="3869317" cy="1543580"/>
      </dsp:txXfrm>
    </dsp:sp>
    <dsp:sp modelId="{2798C001-9D96-4165-990A-0C2052DB46D7}">
      <dsp:nvSpPr>
        <dsp:cNvPr id="0" name=""/>
        <dsp:cNvSpPr/>
      </dsp:nvSpPr>
      <dsp:spPr>
        <a:xfrm>
          <a:off x="0" y="3859610"/>
          <a:ext cx="5652153" cy="154358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7D95AD-2C76-4644-95AC-4121569B0B9A}">
      <dsp:nvSpPr>
        <dsp:cNvPr id="0" name=""/>
        <dsp:cNvSpPr/>
      </dsp:nvSpPr>
      <dsp:spPr>
        <a:xfrm>
          <a:off x="466933" y="4206915"/>
          <a:ext cx="848969" cy="8489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2ED458-69D1-405A-BEED-198D646F1845}">
      <dsp:nvSpPr>
        <dsp:cNvPr id="0" name=""/>
        <dsp:cNvSpPr/>
      </dsp:nvSpPr>
      <dsp:spPr>
        <a:xfrm>
          <a:off x="1782835" y="3859610"/>
          <a:ext cx="3869317" cy="15435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362" tIns="163362" rIns="163362" bIns="163362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Utilizing opportunities: CPD training will help me address weaknesses like report writing and knowledge gaps.</a:t>
          </a:r>
          <a:endParaRPr lang="en-US" sz="1700" kern="1200"/>
        </a:p>
      </dsp:txBody>
      <dsp:txXfrm>
        <a:off x="1782835" y="3859610"/>
        <a:ext cx="3869317" cy="15435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5BB404-CC6C-49A5-8BF5-1959B08A28FE}">
      <dsp:nvSpPr>
        <dsp:cNvPr id="0" name=""/>
        <dsp:cNvSpPr/>
      </dsp:nvSpPr>
      <dsp:spPr>
        <a:xfrm>
          <a:off x="0" y="69211"/>
          <a:ext cx="5652153" cy="169562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1" kern="1200"/>
            <a:t>High competition for roles in health and social care.</a:t>
          </a:r>
          <a:endParaRPr lang="en-US" sz="3100" kern="1200"/>
        </a:p>
      </dsp:txBody>
      <dsp:txXfrm>
        <a:off x="82773" y="151984"/>
        <a:ext cx="5486607" cy="1530076"/>
      </dsp:txXfrm>
    </dsp:sp>
    <dsp:sp modelId="{9E7A7A5D-E53D-483D-A819-56114BFA0742}">
      <dsp:nvSpPr>
        <dsp:cNvPr id="0" name=""/>
        <dsp:cNvSpPr/>
      </dsp:nvSpPr>
      <dsp:spPr>
        <a:xfrm>
          <a:off x="0" y="1854113"/>
          <a:ext cx="5652153" cy="169562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1" kern="1200"/>
            <a:t>Stress and risk of burnout in demanding environments.</a:t>
          </a:r>
          <a:endParaRPr lang="en-US" sz="3100" kern="1200"/>
        </a:p>
      </dsp:txBody>
      <dsp:txXfrm>
        <a:off x="82773" y="1936886"/>
        <a:ext cx="5486607" cy="1530076"/>
      </dsp:txXfrm>
    </dsp:sp>
    <dsp:sp modelId="{F56BD5FB-CCFB-437F-86AF-02DBE7F4CF28}">
      <dsp:nvSpPr>
        <dsp:cNvPr id="0" name=""/>
        <dsp:cNvSpPr/>
      </dsp:nvSpPr>
      <dsp:spPr>
        <a:xfrm>
          <a:off x="0" y="3639016"/>
          <a:ext cx="5652153" cy="169562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1" kern="1200"/>
            <a:t>Limited resources and funding cuts to services.</a:t>
          </a:r>
          <a:endParaRPr lang="en-US" sz="3100" kern="1200"/>
        </a:p>
      </dsp:txBody>
      <dsp:txXfrm>
        <a:off x="82773" y="3721789"/>
        <a:ext cx="5486607" cy="15300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95C89-2E28-4777-95B0-BA7EECAE3B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9928" y="987552"/>
            <a:ext cx="8385048" cy="3081528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052321-4D71-4DA8-BD2C-DC22FC1525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5506" y="4480561"/>
            <a:ext cx="5993892" cy="1166495"/>
          </a:xfrm>
        </p:spPr>
        <p:txBody>
          <a:bodyPr>
            <a:normAutofit/>
          </a:bodyPr>
          <a:lstStyle>
            <a:lvl1pPr marL="0" indent="0" algn="ctr">
              <a:buNone/>
              <a:defRPr sz="1400" cap="all" spc="600" baseline="0"/>
            </a:lvl1pPr>
            <a:lvl2pPr marL="457200" indent="0" algn="ctr">
              <a:buNone/>
              <a:defRPr sz="1400"/>
            </a:lvl2pPr>
            <a:lvl3pPr marL="914400" indent="0" algn="ctr">
              <a:buNone/>
              <a:defRPr sz="1400"/>
            </a:lvl3pPr>
            <a:lvl4pPr marL="1371600" indent="0" algn="ctr">
              <a:buNone/>
              <a:defRPr sz="1400"/>
            </a:lvl4pPr>
            <a:lvl5pPr marL="1828800" indent="0" algn="ctr">
              <a:buNone/>
              <a:defRPr sz="1400"/>
            </a:lvl5pPr>
            <a:lvl6pPr marL="2286000" indent="0" algn="ctr">
              <a:buNone/>
              <a:defRPr sz="1400"/>
            </a:lvl6pPr>
            <a:lvl7pPr marL="2743200" indent="0" algn="ctr">
              <a:buNone/>
              <a:defRPr sz="1400"/>
            </a:lvl7pPr>
            <a:lvl8pPr marL="3200400" indent="0" algn="ctr">
              <a:buNone/>
              <a:defRPr sz="1400"/>
            </a:lvl8pPr>
            <a:lvl9pPr marL="3657600" indent="0" algn="ctr">
              <a:buNone/>
              <a:defRPr sz="14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D37183-71EA-4A92-8609-41ECB53F4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8949A-688B-4AED-AA8E-F203BA3310F5}" type="datetimeFigureOut">
              <a:rPr lang="en-US" dirty="0"/>
              <a:t>10/20/2025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9F2E6-1ECC-4081-8EBF-C80C6C94A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C3FA67-CD72-4503-BA25-FEC880107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3372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BA523-EF01-4656-9D54-347E984FD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52871-79D5-420E-8207-BEF7BE44A9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D32D3-8223-4851-BB8E-CB489B975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57B2A-1291-46F4-B4CC-8BAFDF935B56}" type="datetimeFigureOut">
              <a:rPr lang="en-US" dirty="0"/>
              <a:t>10/20/2025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94444B-9FC3-414D-8EA0-15AB806D5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C448B-FCF6-40C5-8BB6-15B70E889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4925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F79BA-620F-4443-807B-BE44F36F9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1709738"/>
            <a:ext cx="9430811" cy="2852737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C9A625-6442-4047-B545-433C445121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4589463"/>
            <a:ext cx="943081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8EAA30-3B1A-4BEA-9835-33D2072451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6B3B4-A63D-42FA-B9D1-41D36384F384}" type="datetimeFigureOut">
              <a:rPr lang="en-US" dirty="0"/>
              <a:t>10/20/2025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56440-3149-446F-8105-485333B18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0FEDB1-D604-4E10-B334-5DB303498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63142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6E563-D552-439E-8DF5-45062D875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36873-2DD5-456E-A3A9-FE408419E3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9848" y="1825625"/>
            <a:ext cx="4684057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C6B04C-FB9E-4A9E-8892-4B5B702898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19802" y="1825625"/>
            <a:ext cx="4684058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E2F0B4-0E86-473E-BC42-78D856A00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F0803-F60A-46DD-B88E-307855619A34}" type="datetimeFigureOut">
              <a:rPr lang="en-US" dirty="0"/>
              <a:t>10/20/2025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2B9537-F43C-4042-B165-A00358F9E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F9F52F-61F2-4FEE-8989-2FB400190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21978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32E5C-0B2D-4DB5-95F6-3C2C825DF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989993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F1C53-3F27-42E6-BE80-1DF579857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4872132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CC6CB-F028-4322-B54F-571203106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4872133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D2CD7-554E-4EAA-BAF6-86ABB7E81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89809" y="1681163"/>
            <a:ext cx="4849909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2A2D6-379C-4D26-90AC-9F2F46DCE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89810" y="2505075"/>
            <a:ext cx="4872134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A0E4F3-8A65-4788-AE96-1FB206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3B4245-B7F0-48F5-9A59-408A637F0829}" type="datetimeFigureOut">
              <a:rPr lang="en-US" dirty="0"/>
              <a:t>10/20/2025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22DA4-5EE1-440C-ADDE-D7B4F77B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C291E-B8EF-4ED7-A04A-23426C220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02831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CB818-E8D0-497B-9A7E-4F281D0DB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E82B9D-CD58-4C05-8A78-CB6E0E9D4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9FBFC-AFD0-49F7-9AAB-86AF5F4471C2}" type="datetimeFigureOut">
              <a:rPr lang="en-US" dirty="0"/>
              <a:t>10/20/2025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DE60CD-D6F3-40A7-BB8B-FEC8E3156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84947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AEFA3-A6B6-4916-BD87-2F7F0B6DE4AC}" type="datetimeFigureOut">
              <a:rPr lang="en-US" dirty="0"/>
              <a:t>10/20/2025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4805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FD3CB-0541-46AD-B35E-0E0A1375E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8EFDE-1D7D-46B8-AB55-A3C02EDD18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5652153" cy="5403850"/>
          </a:xfrm>
        </p:spPr>
        <p:txBody>
          <a:bodyPr/>
          <a:lstStyle>
            <a:lvl1pPr>
              <a:defRPr sz="3200"/>
            </a:lvl1pPr>
            <a:lvl2pPr>
              <a:defRPr sz="2800" b="1"/>
            </a:lvl2pPr>
            <a:lvl3pPr>
              <a:defRPr sz="2400" b="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1D2F5-DB36-4943-8A14-96AFC48830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6C07D4-6597-444C-9EFD-62021AE76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928FE2-E902-4B86-B2C7-4AE6B54CDB70}" type="datetimeFigureOut">
              <a:rPr lang="en-US" dirty="0"/>
              <a:t>10/20/2025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2D0D2C-70E8-4A24-9727-BEAF10B17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D9E0F6-7216-48A1-8BCA-770C6DE38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81380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CBEBD-5F1A-4111-A7F2-1CE82C9A6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0517FB-4008-4F68-B193-482971BA720D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606C5F-0885-458F-9B21-47E60171BF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886F2E-B752-4D78-8DC4-C96A1A00E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74E58-F253-4E0F-B41E-2DC0E51ABEA1}" type="datetimeFigureOut">
              <a:rPr lang="en-US" dirty="0"/>
              <a:t>10/20/2025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C37751-8BB8-4224-870A-A2953E760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42CE94-BD7E-44B3-9B5E-67D4BD317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45044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83CBE-1EA9-4E8B-A281-C50B792E5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2EB1A0-A59D-4CB9-BABB-C6BF1D2E9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6265B-940D-433C-AD76-2D6A42449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F30231-6059-4AF0-B828-13FEB68C6E43}" type="datetimeFigureOut">
              <a:rPr lang="en-US" dirty="0"/>
              <a:t>10/20/2025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CAB98E-314F-45C4-9A64-AD3FAE051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E49F32-B214-4A0C-8669-7FE4BA445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7513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DE4A6D-DAA1-4551-A093-3C36C1C8CF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25FDA9-71CD-4B86-B291-BEBA43D8ED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9F5B1-B635-4479-A426-B1D406650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6E087-9EB9-42E7-B62A-9B8FE3556101}" type="datetimeFigureOut">
              <a:rPr lang="en-US" dirty="0"/>
              <a:t>10/20/2025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833098-8769-47C3-80B2-C2942F984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A9297-65D4-45BE-BE6C-5531FC6A5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33116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1AFD227-869A-489C-A9B5-3F0498DF3C0C}"/>
              </a:ext>
            </a:extLst>
          </p:cNvPr>
          <p:cNvGrpSpPr/>
          <p:nvPr/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</a:extLst>
            </p:cNvPr>
            <p:cNvSpPr/>
            <p:nvPr/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/>
              <a:ahLst/>
              <a:cxnLst/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</a:extLst>
            </p:cNvPr>
            <p:cNvSpPr/>
            <p:nvPr/>
          </p:nvSpPr>
          <p:spPr bwMode="auto">
            <a:xfrm rot="5400000">
              <a:off x="11475034" y="77813"/>
              <a:ext cx="138242" cy="88130"/>
            </a:xfrm>
            <a:custGeom>
              <a:avLst/>
              <a:gdLst/>
              <a:ahLst/>
              <a:cxnLst/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0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</a:extLst>
            </p:cNvPr>
            <p:cNvSpPr/>
            <p:nvPr/>
          </p:nvSpPr>
          <p:spPr bwMode="auto">
            <a:xfrm rot="5400000">
              <a:off x="11478964" y="592010"/>
              <a:ext cx="121406" cy="72626"/>
            </a:xfrm>
            <a:custGeom>
              <a:avLst/>
              <a:gdLst/>
              <a:ahLst/>
              <a:cxnLst/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1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</a:extLst>
            </p:cNvPr>
            <p:cNvSpPr/>
            <p:nvPr/>
          </p:nvSpPr>
          <p:spPr bwMode="auto">
            <a:xfrm rot="5400000">
              <a:off x="11482378" y="335267"/>
              <a:ext cx="138242" cy="78339"/>
            </a:xfrm>
            <a:custGeom>
              <a:avLst/>
              <a:gdLst/>
              <a:ahLst/>
              <a:cxnLst/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2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</a:extLst>
            </p:cNvPr>
            <p:cNvSpPr/>
            <p:nvPr/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/>
              <a:ahLst/>
              <a:cxnLst/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3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</a:extLst>
            </p:cNvPr>
            <p:cNvSpPr/>
            <p:nvPr/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/>
              <a:ahLst/>
              <a:cxnLst/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</a:extLst>
            </p:cNvPr>
            <p:cNvSpPr/>
            <p:nvPr/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/>
              <a:ahLst/>
              <a:cxnLst/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</a:extLst>
            </p:cNvPr>
            <p:cNvSpPr/>
            <p:nvPr/>
          </p:nvSpPr>
          <p:spPr bwMode="auto">
            <a:xfrm rot="5400000">
              <a:off x="11440085" y="836978"/>
              <a:ext cx="134697" cy="81603"/>
            </a:xfrm>
            <a:custGeom>
              <a:avLst/>
              <a:gdLst/>
              <a:ahLst/>
              <a:cxnLst/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</a:extLst>
            </p:cNvPr>
            <p:cNvSpPr/>
            <p:nvPr/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/>
              <a:ahLst/>
              <a:cxnLst/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</a:extLst>
            </p:cNvPr>
            <p:cNvSpPr/>
            <p:nvPr/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/>
              <a:ahLst/>
              <a:cxnLst/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</a:extLst>
            </p:cNvPr>
            <p:cNvSpPr/>
            <p:nvPr/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/>
              <a:ahLst/>
              <a:cxnLst/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</a:extLst>
            </p:cNvPr>
            <p:cNvSpPr/>
            <p:nvPr/>
          </p:nvSpPr>
          <p:spPr bwMode="auto">
            <a:xfrm rot="5400000">
              <a:off x="11480119" y="1078297"/>
              <a:ext cx="9748" cy="5712"/>
            </a:xfrm>
            <a:custGeom>
              <a:avLst/>
              <a:gdLst/>
              <a:ahLst/>
              <a:cxnLst/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</a:extLst>
            </p:cNvPr>
            <p:cNvSpPr/>
            <p:nvPr/>
          </p:nvSpPr>
          <p:spPr bwMode="auto">
            <a:xfrm rot="5400000">
              <a:off x="11194111" y="860614"/>
              <a:ext cx="143559" cy="75075"/>
            </a:xfrm>
            <a:custGeom>
              <a:avLst/>
              <a:gdLst/>
              <a:ahLst/>
              <a:cxnLst/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</a:extLst>
            </p:cNvPr>
            <p:cNvSpPr/>
            <p:nvPr/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/>
              <a:ahLst/>
              <a:cxnLst/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</a:extLst>
            </p:cNvPr>
            <p:cNvSpPr/>
            <p:nvPr/>
          </p:nvSpPr>
          <p:spPr bwMode="auto">
            <a:xfrm rot="5400000">
              <a:off x="11164085" y="450599"/>
              <a:ext cx="118747" cy="81603"/>
            </a:xfrm>
            <a:custGeom>
              <a:avLst/>
              <a:gdLst/>
              <a:ahLst/>
              <a:cxnLst/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3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</a:extLst>
            </p:cNvPr>
            <p:cNvSpPr/>
            <p:nvPr/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/>
              <a:ahLst/>
              <a:cxnLst/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4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</a:extLst>
            </p:cNvPr>
            <p:cNvSpPr/>
            <p:nvPr/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/>
              <a:ahLst/>
              <a:cxnLst/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5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</a:extLst>
            </p:cNvPr>
            <p:cNvSpPr/>
            <p:nvPr/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/>
              <a:ahLst/>
              <a:cxnLst/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6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</a:extLst>
            </p:cNvPr>
            <p:cNvSpPr/>
            <p:nvPr/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/>
              <a:ahLst/>
              <a:cxnLst/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7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</a:extLst>
            </p:cNvPr>
            <p:cNvSpPr/>
            <p:nvPr/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/>
              <a:ahLst/>
              <a:cxnLst/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8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</a:extLst>
            </p:cNvPr>
            <p:cNvSpPr/>
            <p:nvPr/>
          </p:nvSpPr>
          <p:spPr bwMode="auto">
            <a:xfrm rot="5400000">
              <a:off x="11120625" y="255502"/>
              <a:ext cx="124063" cy="78339"/>
            </a:xfrm>
            <a:custGeom>
              <a:avLst/>
              <a:gdLst/>
              <a:ahLst/>
              <a:cxnLst/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9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</a:extLst>
            </p:cNvPr>
            <p:cNvSpPr/>
            <p:nvPr/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/>
              <a:ahLst/>
              <a:cxnLst/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0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</a:extLst>
            </p:cNvPr>
            <p:cNvSpPr/>
            <p:nvPr/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/>
              <a:ahLst/>
              <a:cxnLst/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</a:extLst>
            </p:cNvPr>
            <p:cNvSpPr/>
            <p:nvPr/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/>
              <a:ahLst/>
              <a:cxnLst/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</a:extLst>
            </p:cNvPr>
            <p:cNvSpPr/>
            <p:nvPr/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/>
              <a:ahLst/>
              <a:cxnLst/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3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</a:extLst>
            </p:cNvPr>
            <p:cNvSpPr/>
            <p:nvPr/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/>
              <a:ahLst/>
              <a:cxnLst/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4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</a:extLst>
            </p:cNvPr>
            <p:cNvSpPr/>
            <p:nvPr/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/>
              <a:ahLst/>
              <a:cxnLst/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</a:extLst>
            </p:cNvPr>
            <p:cNvSpPr/>
            <p:nvPr/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/>
              <a:ahLst/>
              <a:cxnLst/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</a:extLst>
            </p:cNvPr>
            <p:cNvSpPr/>
            <p:nvPr/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/>
              <a:ahLst/>
              <a:cxnLst/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</a:extLst>
            </p:cNvPr>
            <p:cNvSpPr/>
            <p:nvPr/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/>
              <a:ahLst/>
              <a:cxnLst/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8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</a:extLst>
            </p:cNvPr>
            <p:cNvSpPr/>
            <p:nvPr/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/>
              <a:ahLst/>
              <a:cxnLst/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9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</a:extLst>
            </p:cNvPr>
            <p:cNvSpPr/>
            <p:nvPr/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/>
              <a:ahLst/>
              <a:cxnLst/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0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</a:extLst>
            </p:cNvPr>
            <p:cNvSpPr/>
            <p:nvPr/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/>
              <a:ahLst/>
              <a:cxnLst/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1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</a:extLst>
            </p:cNvPr>
            <p:cNvSpPr/>
            <p:nvPr/>
          </p:nvSpPr>
          <p:spPr bwMode="auto">
            <a:xfrm rot="5400000">
              <a:off x="11395443" y="5347417"/>
              <a:ext cx="94821" cy="69362"/>
            </a:xfrm>
            <a:custGeom>
              <a:avLst/>
              <a:gdLst/>
              <a:ahLst/>
              <a:cxnLst/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2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</a:extLst>
            </p:cNvPr>
            <p:cNvSpPr/>
            <p:nvPr/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/>
              <a:ahLst/>
              <a:cxnLst/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3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</a:extLst>
            </p:cNvPr>
            <p:cNvSpPr/>
            <p:nvPr/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/>
              <a:ahLst/>
              <a:cxnLst/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4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</a:extLst>
            </p:cNvPr>
            <p:cNvSpPr/>
            <p:nvPr/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/>
              <a:ahLst/>
              <a:cxnLst/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5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</a:extLst>
            </p:cNvPr>
            <p:cNvSpPr/>
            <p:nvPr/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/>
              <a:ahLst/>
              <a:cxnLst/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6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</a:extLst>
            </p:cNvPr>
            <p:cNvSpPr/>
            <p:nvPr/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/>
              <a:ahLst/>
              <a:cxnLst/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7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</a:extLst>
            </p:cNvPr>
            <p:cNvSpPr/>
            <p:nvPr/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/>
              <a:ahLst/>
              <a:cxnLst/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8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</a:extLst>
            </p:cNvPr>
            <p:cNvSpPr/>
            <p:nvPr/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/>
              <a:ahLst/>
              <a:cxnLst/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9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</a:extLst>
            </p:cNvPr>
            <p:cNvSpPr/>
            <p:nvPr/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/>
              <a:ahLst/>
              <a:cxnLst/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0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</a:extLst>
            </p:cNvPr>
            <p:cNvSpPr/>
            <p:nvPr/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/>
              <a:ahLst/>
              <a:cxnLst/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1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</a:extLst>
            </p:cNvPr>
            <p:cNvSpPr/>
            <p:nvPr/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/>
              <a:ahLst/>
              <a:cxnLst/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2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</a:extLst>
            </p:cNvPr>
            <p:cNvSpPr/>
            <p:nvPr/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/>
              <a:ahLst/>
              <a:cxnLst/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3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</a:extLst>
            </p:cNvPr>
            <p:cNvSpPr/>
            <p:nvPr/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/>
              <a:ahLst/>
              <a:cxnLst/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4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</a:extLst>
            </p:cNvPr>
            <p:cNvSpPr/>
            <p:nvPr/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/>
              <a:ahLst/>
              <a:cxnLst/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5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</a:extLst>
            </p:cNvPr>
            <p:cNvSpPr/>
            <p:nvPr/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/>
              <a:ahLst/>
              <a:cxnLst/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6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</a:extLst>
            </p:cNvPr>
            <p:cNvSpPr/>
            <p:nvPr/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/>
              <a:ahLst/>
              <a:cxnLst/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7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</a:extLst>
            </p:cNvPr>
            <p:cNvSpPr/>
            <p:nvPr/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/>
              <a:ahLst/>
              <a:cxnLst/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8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</a:extLst>
            </p:cNvPr>
            <p:cNvSpPr/>
            <p:nvPr/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/>
              <a:ahLst/>
              <a:cxnLst/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9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</a:extLst>
            </p:cNvPr>
            <p:cNvSpPr/>
            <p:nvPr/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/>
              <a:ahLst/>
              <a:cxnLst/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0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</a:extLst>
            </p:cNvPr>
            <p:cNvSpPr/>
            <p:nvPr/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/>
              <a:ahLst/>
              <a:cxnLst/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1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</a:extLst>
            </p:cNvPr>
            <p:cNvSpPr/>
            <p:nvPr/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/>
              <a:ahLst/>
              <a:cxnLst/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2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</a:extLst>
            </p:cNvPr>
            <p:cNvSpPr/>
            <p:nvPr/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/>
              <a:ahLst/>
              <a:cxnLst/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3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</a:extLst>
            </p:cNvPr>
            <p:cNvSpPr/>
            <p:nvPr/>
          </p:nvSpPr>
          <p:spPr bwMode="auto">
            <a:xfrm rot="5400000">
              <a:off x="11141853" y="34906"/>
              <a:ext cx="131153" cy="88130"/>
            </a:xfrm>
            <a:custGeom>
              <a:avLst/>
              <a:gdLst/>
              <a:ahLst/>
              <a:cxnLst/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64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</a:extLst>
            </p:cNvPr>
            <p:cNvSpPr/>
            <p:nvPr/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/>
              <a:ahLst/>
              <a:cxnLst/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05E913-A9D9-4639-B104-1F07A4AF6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940CEB-B6D7-46E6-9843-5153421401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1874520"/>
            <a:ext cx="963401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AC8B5-8DFB-4920-8580-54824C831A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73736" y="6382512"/>
            <a:ext cx="28459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0F082710-245A-48CB-A5F6-8BB1DF6AB298}" type="datetimeFigureOut">
              <a:rPr lang="en-US" dirty="0"/>
              <a:pPr/>
              <a:t>10/20/2025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E2D5D-B616-4048-9CB8-4D316BBDB1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54871" y="2093199"/>
            <a:ext cx="4157472" cy="4160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F322F0-8F3D-4AC5-9873-24666D0E0D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919" y="6382512"/>
            <a:ext cx="50099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24578CCF-2EC4-44CB-A694-F6F6E59A398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4396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600" b="1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3439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176">
          <p15:clr>
            <a:srgbClr val="F26B43"/>
          </p15:clr>
        </p15:guide>
        <p15:guide id="2" pos="6792">
          <p15:clr>
            <a:srgbClr val="F26B43"/>
          </p15:clr>
        </p15:guide>
        <p15:guide id="3" pos="3720">
          <p15:clr>
            <a:srgbClr val="F26B43"/>
          </p15:clr>
        </p15:guide>
        <p15:guide id="4" orient="horz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stituteforapprenticeships.org/" TargetMode="External"/><Relationship Id="rId7" Type="http://schemas.openxmlformats.org/officeDocument/2006/relationships/hyperlink" Target="https://www.futurelearn.com/subjects/business-and-management-courses/professional-development" TargetMode="External"/><Relationship Id="rId2" Type="http://schemas.openxmlformats.org/officeDocument/2006/relationships/hyperlink" Target="https://www.cipd.org/uk/knowledge/cpd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killsyouneed.com/ps/personal-development.html" TargetMode="External"/><Relationship Id="rId5" Type="http://schemas.openxmlformats.org/officeDocument/2006/relationships/hyperlink" Target="https://www.open.ac.uk/courses/choose/professional-development" TargetMode="External"/><Relationship Id="rId4" Type="http://schemas.openxmlformats.org/officeDocument/2006/relationships/hyperlink" Target="https://www.managers.org.uk/knowledge-and-insights/resource/personal-and-professional-developmen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dirty="0"/>
              <a:t>Professional Development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482C48-2749-B0DC-1AB9-7B801BCD7A9A}"/>
              </a:ext>
            </a:extLst>
          </p:cNvPr>
          <p:cNvSpPr txBox="1"/>
          <p:nvPr/>
        </p:nvSpPr>
        <p:spPr>
          <a:xfrm>
            <a:off x="145675" y="6073588"/>
            <a:ext cx="256614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Paulo Bucur</a:t>
            </a:r>
          </a:p>
          <a:p>
            <a:r>
              <a:rPr lang="en-US" dirty="0"/>
              <a:t>2420352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423E9-65C4-8AC9-87D1-11A9D5A83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latin typeface="+mj-lt"/>
                <a:ea typeface="+mj-ea"/>
                <a:cs typeface="+mj-cs"/>
              </a:rPr>
              <a:t>STRENGHTS: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6456C74-3E81-A15C-2473-D2ED09D54473}"/>
              </a:ext>
            </a:extLst>
          </p:cNvPr>
          <p:cNvSpPr txBox="1"/>
          <p:nvPr/>
        </p:nvSpPr>
        <p:spPr>
          <a:xfrm>
            <a:off x="1069848" y="1825625"/>
            <a:ext cx="4684057" cy="435133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28600" indent="-228600">
              <a:lnSpc>
                <a:spcPct val="140000"/>
              </a:lnSpc>
              <a:spcBef>
                <a:spcPts val="1000"/>
              </a:spcBef>
              <a:buClr>
                <a:schemeClr val="bg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chemeClr val="tx2"/>
                </a:solidFill>
              </a:rPr>
              <a:t>Strong communication skills – able to explain clearly and listen actively.</a:t>
            </a:r>
          </a:p>
          <a:p>
            <a:pPr marL="228600" indent="-228600">
              <a:lnSpc>
                <a:spcPct val="140000"/>
              </a:lnSpc>
              <a:spcBef>
                <a:spcPts val="1000"/>
              </a:spcBef>
              <a:buClr>
                <a:schemeClr val="bg2">
                  <a:lumMod val="75000"/>
                </a:schemeClr>
              </a:buClr>
              <a:buFont typeface="Arial" panose="020B0604020202020204" pitchFamily="34" charset="0"/>
              <a:buChar char="•"/>
            </a:pPr>
            <a:endParaRPr lang="en-US" sz="1400" b="1">
              <a:solidFill>
                <a:schemeClr val="tx2"/>
              </a:solidFill>
            </a:endParaRPr>
          </a:p>
          <a:p>
            <a:pPr marL="228600" indent="-228600">
              <a:lnSpc>
                <a:spcPct val="140000"/>
              </a:lnSpc>
              <a:spcBef>
                <a:spcPts val="1000"/>
              </a:spcBef>
              <a:buClr>
                <a:schemeClr val="bg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chemeClr val="tx2"/>
                </a:solidFill>
              </a:rPr>
              <a:t>Empathy and patience – supportive when working with vulnerable people.</a:t>
            </a:r>
          </a:p>
          <a:p>
            <a:pPr marL="228600" indent="-228600">
              <a:lnSpc>
                <a:spcPct val="140000"/>
              </a:lnSpc>
              <a:spcBef>
                <a:spcPts val="1000"/>
              </a:spcBef>
              <a:buClr>
                <a:schemeClr val="bg2">
                  <a:lumMod val="75000"/>
                </a:schemeClr>
              </a:buClr>
              <a:buFont typeface="Arial" panose="020B0604020202020204" pitchFamily="34" charset="0"/>
              <a:buChar char="•"/>
            </a:pPr>
            <a:endParaRPr lang="en-US" sz="1400" b="1">
              <a:solidFill>
                <a:schemeClr val="tx2"/>
              </a:solidFill>
            </a:endParaRPr>
          </a:p>
          <a:p>
            <a:pPr marL="228600" indent="-228600">
              <a:lnSpc>
                <a:spcPct val="140000"/>
              </a:lnSpc>
              <a:spcBef>
                <a:spcPts val="1000"/>
              </a:spcBef>
              <a:buClr>
                <a:schemeClr val="bg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chemeClr val="tx2"/>
                </a:solidFill>
              </a:rPr>
              <a:t>Teamwork – good at collaborating with colleagues and service users.</a:t>
            </a:r>
          </a:p>
          <a:p>
            <a:pPr marL="228600" indent="-228600">
              <a:lnSpc>
                <a:spcPct val="140000"/>
              </a:lnSpc>
              <a:spcBef>
                <a:spcPts val="1000"/>
              </a:spcBef>
              <a:buClr>
                <a:schemeClr val="bg2">
                  <a:lumMod val="75000"/>
                </a:schemeClr>
              </a:buClr>
              <a:buFont typeface="Arial" panose="020B0604020202020204" pitchFamily="34" charset="0"/>
              <a:buChar char="•"/>
            </a:pPr>
            <a:endParaRPr lang="en-US" sz="1400" b="1">
              <a:solidFill>
                <a:schemeClr val="tx2"/>
              </a:solidFill>
            </a:endParaRPr>
          </a:p>
          <a:p>
            <a:pPr marL="228600" indent="-228600">
              <a:lnSpc>
                <a:spcPct val="140000"/>
              </a:lnSpc>
              <a:spcBef>
                <a:spcPts val="1000"/>
              </a:spcBef>
              <a:buClr>
                <a:schemeClr val="bg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chemeClr val="tx2"/>
                </a:solidFill>
              </a:rPr>
              <a:t>Motivation to learn and develop – committed to continuous professional development.</a:t>
            </a:r>
          </a:p>
        </p:txBody>
      </p:sp>
      <p:pic>
        <p:nvPicPr>
          <p:cNvPr id="3" name="Picture 2" descr="Purple flowers growing out of snow&#10;&#10;AI-generated content may be incorrect.">
            <a:extLst>
              <a:ext uri="{FF2B5EF4-FFF2-40B4-BE49-F238E27FC236}">
                <a16:creationId xmlns:a16="http://schemas.microsoft.com/office/drawing/2014/main" id="{803F327B-4E6F-5FD8-98EF-D929B5CE5BD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9805" b="1"/>
          <a:stretch>
            <a:fillRect/>
          </a:stretch>
        </p:blipFill>
        <p:spPr>
          <a:xfrm>
            <a:off x="6019802" y="1825625"/>
            <a:ext cx="4684058" cy="4351338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F40162-E36F-9F8C-89E9-0E853745CD5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73736" y="6382512"/>
            <a:ext cx="2845901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B730B15-439D-4961-B557-31FBFF9F0F1E}" type="datetime1">
              <a:pPr>
                <a:spcAft>
                  <a:spcPts val="600"/>
                </a:spcAft>
              </a:pPr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3CDC9D-0F0C-6094-D147-B890CB2DAB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754871" y="2093199"/>
            <a:ext cx="4157472" cy="4160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00" kern="120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0C422F-C108-F175-6D5A-D344E45918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4578CCF-2EC4-44CB-A694-F6F6E59A3985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7647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F7A03-6DCD-09EA-E914-2B5A472E00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latin typeface="+mj-lt"/>
                <a:ea typeface="+mj-ea"/>
                <a:cs typeface="+mj-cs"/>
              </a:rPr>
              <a:t>DISATVANTAGES: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C622A5-DB7C-8B6D-9D20-E88F3433019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73736" y="6382512"/>
            <a:ext cx="2845901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4CAF781-FF0C-4789-8FB7-427003B3B97E}" type="datetime1">
              <a:pPr>
                <a:spcAft>
                  <a:spcPts val="600"/>
                </a:spcAft>
              </a:pPr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79373D-0713-14A5-329F-B341BB3225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754871" y="2093199"/>
            <a:ext cx="4157472" cy="4160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00" kern="120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5AF74B-7CC8-C033-011B-9C71BA9CB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4578CCF-2EC4-44CB-A694-F6F6E59A3985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graphicFrame>
        <p:nvGraphicFramePr>
          <p:cNvPr id="9" name="TextBox 6">
            <a:extLst>
              <a:ext uri="{FF2B5EF4-FFF2-40B4-BE49-F238E27FC236}">
                <a16:creationId xmlns:a16="http://schemas.microsoft.com/office/drawing/2014/main" id="{6604C155-A774-7ABA-DF18-983A9D0844C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47246070"/>
              </p:ext>
            </p:extLst>
          </p:nvPr>
        </p:nvGraphicFramePr>
        <p:xfrm>
          <a:off x="1069848" y="1874520"/>
          <a:ext cx="963401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024023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9AF30-7194-B2C4-9684-FFAFCEEB1F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latin typeface="+mj-lt"/>
                <a:ea typeface="+mj-ea"/>
                <a:cs typeface="+mj-cs"/>
              </a:rPr>
              <a:t>OPPORTUNITIES:</a:t>
            </a:r>
          </a:p>
        </p:txBody>
      </p:sp>
      <p:pic>
        <p:nvPicPr>
          <p:cNvPr id="9" name="Picture 8" descr="Person holding a puzzle piece">
            <a:extLst>
              <a:ext uri="{FF2B5EF4-FFF2-40B4-BE49-F238E27FC236}">
                <a16:creationId xmlns:a16="http://schemas.microsoft.com/office/drawing/2014/main" id="{891FA8C2-8929-20BA-AB3A-74CD177C986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712" r="13496" b="8"/>
          <a:stretch>
            <a:fillRect/>
          </a:stretch>
        </p:blipFill>
        <p:spPr>
          <a:xfrm>
            <a:off x="1069848" y="1825625"/>
            <a:ext cx="4684057" cy="4351338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9AF958B-4EF8-3114-37F3-6CE77D5F30E2}"/>
              </a:ext>
            </a:extLst>
          </p:cNvPr>
          <p:cNvSpPr txBox="1"/>
          <p:nvPr/>
        </p:nvSpPr>
        <p:spPr>
          <a:xfrm>
            <a:off x="6019802" y="1825625"/>
            <a:ext cx="4684058" cy="435133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28600" indent="-228600">
              <a:lnSpc>
                <a:spcPct val="140000"/>
              </a:lnSpc>
              <a:spcBef>
                <a:spcPts val="1000"/>
              </a:spcBef>
              <a:buClr>
                <a:schemeClr val="bg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chemeClr val="tx2"/>
                </a:solidFill>
              </a:rPr>
              <a:t>Training and CPD courses (e.g., safeguarding, mental health awareness).</a:t>
            </a:r>
          </a:p>
          <a:p>
            <a:pPr marL="228600" indent="-228600">
              <a:lnSpc>
                <a:spcPct val="140000"/>
              </a:lnSpc>
              <a:spcBef>
                <a:spcPts val="1000"/>
              </a:spcBef>
              <a:buClr>
                <a:schemeClr val="bg2">
                  <a:lumMod val="75000"/>
                </a:schemeClr>
              </a:buClr>
              <a:buFont typeface="Arial" panose="020B0604020202020204" pitchFamily="34" charset="0"/>
              <a:buChar char="•"/>
            </a:pPr>
            <a:endParaRPr lang="en-US" sz="1400" b="1">
              <a:solidFill>
                <a:schemeClr val="tx2"/>
              </a:solidFill>
            </a:endParaRPr>
          </a:p>
          <a:p>
            <a:pPr marL="228600" indent="-228600">
              <a:lnSpc>
                <a:spcPct val="140000"/>
              </a:lnSpc>
              <a:spcBef>
                <a:spcPts val="1000"/>
              </a:spcBef>
              <a:buClr>
                <a:schemeClr val="bg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chemeClr val="tx2"/>
                </a:solidFill>
              </a:rPr>
              <a:t>Placements and volunteering to gain practical experience.</a:t>
            </a:r>
          </a:p>
          <a:p>
            <a:pPr marL="228600" indent="-228600">
              <a:lnSpc>
                <a:spcPct val="140000"/>
              </a:lnSpc>
              <a:spcBef>
                <a:spcPts val="1000"/>
              </a:spcBef>
              <a:buClr>
                <a:schemeClr val="bg2">
                  <a:lumMod val="75000"/>
                </a:schemeClr>
              </a:buClr>
              <a:buFont typeface="Arial" panose="020B0604020202020204" pitchFamily="34" charset="0"/>
              <a:buChar char="•"/>
            </a:pPr>
            <a:endParaRPr lang="en-US" sz="1400" b="1">
              <a:solidFill>
                <a:schemeClr val="tx2"/>
              </a:solidFill>
            </a:endParaRPr>
          </a:p>
          <a:p>
            <a:pPr marL="228600" indent="-228600">
              <a:lnSpc>
                <a:spcPct val="140000"/>
              </a:lnSpc>
              <a:spcBef>
                <a:spcPts val="1000"/>
              </a:spcBef>
              <a:buClr>
                <a:schemeClr val="bg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chemeClr val="tx2"/>
                </a:solidFill>
              </a:rPr>
              <a:t>Networking with professionals in health and social care.</a:t>
            </a:r>
          </a:p>
          <a:p>
            <a:pPr marL="228600" indent="-228600">
              <a:lnSpc>
                <a:spcPct val="140000"/>
              </a:lnSpc>
              <a:spcBef>
                <a:spcPts val="1000"/>
              </a:spcBef>
              <a:buClr>
                <a:schemeClr val="bg2">
                  <a:lumMod val="75000"/>
                </a:schemeClr>
              </a:buClr>
              <a:buFont typeface="Arial" panose="020B0604020202020204" pitchFamily="34" charset="0"/>
              <a:buChar char="•"/>
            </a:pPr>
            <a:endParaRPr lang="en-US" sz="1400" b="1">
              <a:solidFill>
                <a:schemeClr val="tx2"/>
              </a:solidFill>
            </a:endParaRPr>
          </a:p>
          <a:p>
            <a:pPr marL="228600" indent="-228600">
              <a:lnSpc>
                <a:spcPct val="140000"/>
              </a:lnSpc>
              <a:spcBef>
                <a:spcPts val="1000"/>
              </a:spcBef>
              <a:buClr>
                <a:schemeClr val="bg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400" b="1">
                <a:solidFill>
                  <a:schemeClr val="tx2"/>
                </a:solidFill>
              </a:rPr>
              <a:t>Government and organizational support for skill development.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8F02E3-005D-6702-2F00-E9419D96C6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73736" y="6382512"/>
            <a:ext cx="2845901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D4AA693E-06E7-477A-9E8C-A36344920FAF}" type="datetime1">
              <a:pPr>
                <a:spcAft>
                  <a:spcPts val="600"/>
                </a:spcAft>
              </a:pPr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AF6498-FE89-783A-8F21-F7702AD63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754871" y="2093199"/>
            <a:ext cx="4157472" cy="4160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00" kern="120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82F661-8602-20A5-14CE-AB9B63A96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4578CCF-2EC4-44CB-A694-F6F6E59A3985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73550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C5D9D-ABDC-19FB-89E2-257A8C3466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latin typeface="+mj-lt"/>
                <a:ea typeface="+mj-ea"/>
                <a:cs typeface="+mj-cs"/>
              </a:rPr>
              <a:t>LINKING IT TOGETHER: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46903C-F162-5725-9283-01A5AF34895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73736" y="6382512"/>
            <a:ext cx="2845901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F4561434-B5E5-45BF-BDDC-357771A62FB9}" type="datetime1">
              <a:pPr>
                <a:spcAft>
                  <a:spcPts val="600"/>
                </a:spcAft>
              </a:pPr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420DA6-80F4-889D-E2A7-0240311673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754871" y="2093199"/>
            <a:ext cx="4157472" cy="4160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00" kern="120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6CDA5F-106D-F878-A658-90423DF228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4578CCF-2EC4-44CB-A694-F6F6E59A3985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graphicFrame>
        <p:nvGraphicFramePr>
          <p:cNvPr id="9" name="TextBox 6">
            <a:extLst>
              <a:ext uri="{FF2B5EF4-FFF2-40B4-BE49-F238E27FC236}">
                <a16:creationId xmlns:a16="http://schemas.microsoft.com/office/drawing/2014/main" id="{4FCFBFC8-6324-063D-5325-7FE884E259C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00903670"/>
              </p:ext>
            </p:extLst>
          </p:nvPr>
        </p:nvGraphicFramePr>
        <p:xfrm>
          <a:off x="5183188" y="457201"/>
          <a:ext cx="5652153" cy="5403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423000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5D03E-A8D4-A489-416A-1E2AA093D2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</p:spPr>
        <p:txBody>
          <a:bodyPr anchor="ctr">
            <a:normAutofit/>
          </a:bodyPr>
          <a:lstStyle/>
          <a:p>
            <a:r>
              <a:rPr lang="en-US" dirty="0"/>
              <a:t>CONCLUSION: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8B67C7-86EF-F84D-08B0-667E478BE82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9848" y="1825625"/>
            <a:ext cx="4684057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/>
              <a:t>“My SWOT analysis shows how I can use my strengths, overcome weaknesses, and take advantage of opportunities to achieve my professional development goals in the UK Health and Social Care sector.”</a:t>
            </a:r>
          </a:p>
        </p:txBody>
      </p:sp>
      <p:pic>
        <p:nvPicPr>
          <p:cNvPr id="7" name="Picture Placeholder 6" descr="A close up of a book&#10;&#10;AI-generated content may be incorrect.">
            <a:extLst>
              <a:ext uri="{FF2B5EF4-FFF2-40B4-BE49-F238E27FC236}">
                <a16:creationId xmlns:a16="http://schemas.microsoft.com/office/drawing/2014/main" id="{4E6533E7-6BAC-521E-72D0-941309046A0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/>
        </p:blipFill>
        <p:spPr>
          <a:xfrm>
            <a:off x="6019802" y="2437990"/>
            <a:ext cx="4684058" cy="3126608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18F71C-65F1-3771-BECF-E8C12EEF52D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73736" y="6382512"/>
            <a:ext cx="2845901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E523617-C155-49FB-B769-907D6326C893}" type="datetime1">
              <a:pPr>
                <a:spcAft>
                  <a:spcPts val="600"/>
                </a:spcAft>
              </a:pPr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B551F6-7627-A46E-553C-C3C9E8F26E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754871" y="2093199"/>
            <a:ext cx="4157472" cy="416082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B6F879-4A7F-3A73-E2D6-0D0B84AAA2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4578CCF-2EC4-44CB-A694-F6F6E59A3985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4041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EA8C9-871C-4B24-03C6-2F2EDC9605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188" y="1828800"/>
            <a:ext cx="3932237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latin typeface="+mj-lt"/>
                <a:ea typeface="+mj-ea"/>
                <a:cs typeface="+mj-cs"/>
              </a:rPr>
              <a:t>THREATS: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2CE242-5FD1-93DE-5489-EEE3FBF5A6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73736" y="6382512"/>
            <a:ext cx="2845901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F6340689-25CB-4DEF-9FB6-E310274E4161}" type="datetime1">
              <a:pPr>
                <a:spcAft>
                  <a:spcPts val="600"/>
                </a:spcAft>
              </a:pPr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355361-AB82-5B9F-EAF2-6AD6198AB5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754871" y="2093199"/>
            <a:ext cx="4157472" cy="4160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00" kern="120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BAE5F3-09D3-E2AE-8E60-1A21FAA69A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4578CCF-2EC4-44CB-A694-F6F6E59A3985}" type="slidenum">
              <a:rPr lang="en-US" dirty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graphicFrame>
        <p:nvGraphicFramePr>
          <p:cNvPr id="9" name="TextBox 6">
            <a:extLst>
              <a:ext uri="{FF2B5EF4-FFF2-40B4-BE49-F238E27FC236}">
                <a16:creationId xmlns:a16="http://schemas.microsoft.com/office/drawing/2014/main" id="{0A3BF884-D0BB-C171-7F1C-83FEDFCD186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38511082"/>
              </p:ext>
            </p:extLst>
          </p:nvPr>
        </p:nvGraphicFramePr>
        <p:xfrm>
          <a:off x="5183188" y="457201"/>
          <a:ext cx="5652153" cy="5403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143051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FF8C6-C7B1-BE59-F3BE-B789ACDED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22" y="-170015"/>
            <a:ext cx="9634011" cy="1325563"/>
          </a:xfrm>
        </p:spPr>
        <p:txBody>
          <a:bodyPr/>
          <a:lstStyle/>
          <a:p>
            <a:r>
              <a:rPr lang="en-US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E086DC-FD8C-23C3-1336-E04B1D4C65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7666" y="776053"/>
            <a:ext cx="9634011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/>
          </a:p>
          <a:p>
            <a:r>
              <a:rPr lang="en-US" sz="1400" b="1" dirty="0">
                <a:ea typeface="+mn-lt"/>
                <a:cs typeface="+mn-lt"/>
              </a:rPr>
              <a:t>CIPD, 2022. </a:t>
            </a:r>
            <a:r>
              <a:rPr lang="en-US" sz="1400" b="1" i="1" dirty="0">
                <a:ea typeface="+mn-lt"/>
                <a:cs typeface="+mn-lt"/>
              </a:rPr>
              <a:t>Continuing professional development (CPD)</a:t>
            </a:r>
            <a:r>
              <a:rPr lang="en-US" sz="1400" b="1" dirty="0">
                <a:ea typeface="+mn-lt"/>
                <a:cs typeface="+mn-lt"/>
              </a:rPr>
              <a:t>. [online] CIPD. Available at: </a:t>
            </a:r>
            <a:r>
              <a:rPr lang="en-US" sz="1400" b="1" dirty="0">
                <a:ea typeface="+mn-lt"/>
                <a:cs typeface="+mn-lt"/>
                <a:hlinkClick r:id="rId2"/>
              </a:rPr>
              <a:t>https://www.cipd.org/uk/knowledge/cpd/</a:t>
            </a:r>
            <a:r>
              <a:rPr lang="en-US" sz="1400" b="1" dirty="0">
                <a:ea typeface="+mn-lt"/>
                <a:cs typeface="+mn-lt"/>
              </a:rPr>
              <a:t> [Accessed 20 Oct. 2025].</a:t>
            </a:r>
            <a:endParaRPr lang="en-US" sz="1400" b="1" dirty="0"/>
          </a:p>
          <a:p>
            <a:r>
              <a:rPr lang="en-US" sz="1400" b="1" dirty="0">
                <a:ea typeface="+mn-lt"/>
                <a:cs typeface="+mn-lt"/>
              </a:rPr>
              <a:t>Institute for Apprenticeships and Technical Education, 2023. </a:t>
            </a:r>
            <a:r>
              <a:rPr lang="en-US" sz="1400" b="1" i="1" dirty="0">
                <a:ea typeface="+mn-lt"/>
                <a:cs typeface="+mn-lt"/>
              </a:rPr>
              <a:t>Professional development</a:t>
            </a:r>
            <a:r>
              <a:rPr lang="en-US" sz="1400" b="1" dirty="0">
                <a:ea typeface="+mn-lt"/>
                <a:cs typeface="+mn-lt"/>
              </a:rPr>
              <a:t>. [online] Available at: </a:t>
            </a:r>
            <a:r>
              <a:rPr lang="en-US" sz="1400" b="1" dirty="0">
                <a:ea typeface="+mn-lt"/>
                <a:cs typeface="+mn-lt"/>
                <a:hlinkClick r:id="rId3"/>
              </a:rPr>
              <a:t>https://www.instituteforapprenticeships.org/</a:t>
            </a:r>
            <a:r>
              <a:rPr lang="en-US" sz="1400" b="1" dirty="0">
                <a:ea typeface="+mn-lt"/>
                <a:cs typeface="+mn-lt"/>
              </a:rPr>
              <a:t> [Accessed 20 Oct. 2025].</a:t>
            </a:r>
            <a:endParaRPr lang="en-US" sz="1400" b="1" dirty="0"/>
          </a:p>
          <a:p>
            <a:r>
              <a:rPr lang="en-US" sz="1400" b="1" dirty="0">
                <a:ea typeface="+mn-lt"/>
                <a:cs typeface="+mn-lt"/>
              </a:rPr>
              <a:t>Chartered Management Institute (CMI), 2023. </a:t>
            </a:r>
            <a:r>
              <a:rPr lang="en-US" sz="1400" b="1" i="1" dirty="0">
                <a:ea typeface="+mn-lt"/>
                <a:cs typeface="+mn-lt"/>
              </a:rPr>
              <a:t>Personal and professional development</a:t>
            </a:r>
            <a:r>
              <a:rPr lang="en-US" sz="1400" b="1" dirty="0">
                <a:ea typeface="+mn-lt"/>
                <a:cs typeface="+mn-lt"/>
              </a:rPr>
              <a:t>. [online] Available at: </a:t>
            </a:r>
            <a:r>
              <a:rPr lang="en-US" sz="1400" b="1" dirty="0">
                <a:ea typeface="+mn-lt"/>
                <a:cs typeface="+mn-lt"/>
                <a:hlinkClick r:id="rId4"/>
              </a:rPr>
              <a:t>https://www.managers.org.uk/knowledge-and-insights/resource/personal-and-professional-development/</a:t>
            </a:r>
            <a:r>
              <a:rPr lang="en-US" sz="1400" b="1" dirty="0">
                <a:ea typeface="+mn-lt"/>
                <a:cs typeface="+mn-lt"/>
              </a:rPr>
              <a:t> [Accessed 20 Oct. 2025].</a:t>
            </a:r>
            <a:endParaRPr lang="en-US" sz="1400" b="1" dirty="0"/>
          </a:p>
          <a:p>
            <a:r>
              <a:rPr lang="en-US" sz="1400" b="1" dirty="0">
                <a:ea typeface="+mn-lt"/>
                <a:cs typeface="+mn-lt"/>
              </a:rPr>
              <a:t>Open University, 2022. </a:t>
            </a:r>
            <a:r>
              <a:rPr lang="en-US" sz="1400" b="1" i="1" dirty="0">
                <a:ea typeface="+mn-lt"/>
                <a:cs typeface="+mn-lt"/>
              </a:rPr>
              <a:t>Continuing professional development (CPD)</a:t>
            </a:r>
            <a:r>
              <a:rPr lang="en-US" sz="1400" b="1" dirty="0">
                <a:ea typeface="+mn-lt"/>
                <a:cs typeface="+mn-lt"/>
              </a:rPr>
              <a:t>. [online] Available at: </a:t>
            </a:r>
            <a:r>
              <a:rPr lang="en-US" sz="1400" b="1" dirty="0">
                <a:ea typeface="+mn-lt"/>
                <a:cs typeface="+mn-lt"/>
                <a:hlinkClick r:id="rId5"/>
              </a:rPr>
              <a:t>https://www.open.ac.uk/courses/choose/professional-development</a:t>
            </a:r>
            <a:r>
              <a:rPr lang="en-US" sz="1400" b="1" dirty="0">
                <a:ea typeface="+mn-lt"/>
                <a:cs typeface="+mn-lt"/>
              </a:rPr>
              <a:t> [Accessed 20 Oct. 2025].</a:t>
            </a:r>
            <a:endParaRPr lang="en-US" sz="1400" b="1" dirty="0"/>
          </a:p>
          <a:p>
            <a:r>
              <a:rPr lang="en-US" sz="1400" b="1" dirty="0" err="1">
                <a:ea typeface="+mn-lt"/>
                <a:cs typeface="+mn-lt"/>
              </a:rPr>
              <a:t>SkillsYouNeed</a:t>
            </a:r>
            <a:r>
              <a:rPr lang="en-US" sz="1400" b="1" dirty="0">
                <a:ea typeface="+mn-lt"/>
                <a:cs typeface="+mn-lt"/>
              </a:rPr>
              <a:t>, 2023. </a:t>
            </a:r>
            <a:r>
              <a:rPr lang="en-US" sz="1400" b="1" i="1" dirty="0">
                <a:ea typeface="+mn-lt"/>
                <a:cs typeface="+mn-lt"/>
              </a:rPr>
              <a:t>Personal development</a:t>
            </a:r>
            <a:r>
              <a:rPr lang="en-US" sz="1400" b="1" dirty="0">
                <a:ea typeface="+mn-lt"/>
                <a:cs typeface="+mn-lt"/>
              </a:rPr>
              <a:t>. [online] Available at: </a:t>
            </a:r>
            <a:r>
              <a:rPr lang="en-US" sz="1400" b="1" dirty="0">
                <a:ea typeface="+mn-lt"/>
                <a:cs typeface="+mn-lt"/>
                <a:hlinkClick r:id="rId6"/>
              </a:rPr>
              <a:t>https://www.skillsyouneed.com/ps/personal-development.html</a:t>
            </a:r>
            <a:r>
              <a:rPr lang="en-US" sz="1400" b="1" dirty="0">
                <a:ea typeface="+mn-lt"/>
                <a:cs typeface="+mn-lt"/>
              </a:rPr>
              <a:t> [Accessed 20 Oct. 2025].</a:t>
            </a:r>
            <a:endParaRPr lang="en-US" sz="1400" b="1" dirty="0"/>
          </a:p>
          <a:p>
            <a:r>
              <a:rPr lang="en-US" sz="1400" b="1" err="1">
                <a:ea typeface="+mn-lt"/>
                <a:cs typeface="+mn-lt"/>
              </a:rPr>
              <a:t>FutureLearn</a:t>
            </a:r>
            <a:r>
              <a:rPr lang="en-US" sz="1400" b="1" dirty="0">
                <a:ea typeface="+mn-lt"/>
                <a:cs typeface="+mn-lt"/>
              </a:rPr>
              <a:t>, 2024. </a:t>
            </a:r>
            <a:r>
              <a:rPr lang="en-US" sz="1400" b="1" i="1" dirty="0">
                <a:ea typeface="+mn-lt"/>
                <a:cs typeface="+mn-lt"/>
              </a:rPr>
              <a:t>Professional development courses</a:t>
            </a:r>
            <a:r>
              <a:rPr lang="en-US" sz="1400" b="1" dirty="0">
                <a:ea typeface="+mn-lt"/>
                <a:cs typeface="+mn-lt"/>
              </a:rPr>
              <a:t>. [online] Available at: </a:t>
            </a:r>
            <a:r>
              <a:rPr lang="en-US" sz="1400" b="1" dirty="0">
                <a:ea typeface="+mn-lt"/>
                <a:cs typeface="+mn-lt"/>
                <a:hlinkClick r:id="rId7"/>
              </a:rPr>
              <a:t>https://www.futurelearn.com/subjects/business-and-management-courses/professional-development</a:t>
            </a:r>
            <a:r>
              <a:rPr lang="en-US" sz="1400" b="1" dirty="0">
                <a:ea typeface="+mn-lt"/>
                <a:cs typeface="+mn-lt"/>
              </a:rPr>
              <a:t> [Accessed 20 Oct. 2025].</a:t>
            </a:r>
            <a:endParaRPr lang="en-US" sz="1400" dirty="0"/>
          </a:p>
          <a:p>
            <a:pPr>
              <a:buClr>
                <a:srgbClr val="C3B2A7"/>
              </a:buClr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11DC8D-CAC1-08D7-1050-BD3E103B6D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69306-53AA-4369-8F88-7418D839B70D}" type="datetime1">
              <a:t>10/20/2025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EEB5B0-2CB8-8825-11A1-249A985A4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68759A-D293-AADE-0EF5-C346DE09F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1051885"/>
      </p:ext>
    </p:extLst>
  </p:cSld>
  <p:clrMapOvr>
    <a:masterClrMapping/>
  </p:clrMapOvr>
</p:sld>
</file>

<file path=ppt/theme/theme1.xml><?xml version="1.0" encoding="utf-8"?>
<a:theme xmlns:a="http://schemas.openxmlformats.org/drawingml/2006/main" name="BohemianVTI">
  <a:themeElements>
    <a:clrScheme name="BohemianVTI">
      <a:dk1>
        <a:sysClr val="windowText" lastClr="000000"/>
      </a:dk1>
      <a:lt1>
        <a:sysClr val="window" lastClr="FFFFFF"/>
      </a:lt1>
      <a:dk2>
        <a:srgbClr val="323232"/>
      </a:dk2>
      <a:lt2>
        <a:srgbClr val="F4F1EF"/>
      </a:lt2>
      <a:accent1>
        <a:srgbClr val="8F4F58"/>
      </a:accent1>
      <a:accent2>
        <a:srgbClr val="D09182"/>
      </a:accent2>
      <a:accent3>
        <a:srgbClr val="C7A085"/>
      </a:accent3>
      <a:accent4>
        <a:srgbClr val="ADA085"/>
      </a:accent4>
      <a:accent5>
        <a:srgbClr val="5F787F"/>
      </a:accent5>
      <a:accent6>
        <a:srgbClr val="5A6768"/>
      </a:accent6>
      <a:hlink>
        <a:srgbClr val="A25872"/>
      </a:hlink>
      <a:folHlink>
        <a:srgbClr val="667A7E"/>
      </a:folHlink>
    </a:clrScheme>
    <a:fontScheme name="BohemianVTI">
      <a:majorFont>
        <a:latin typeface="Modern Love"/>
        <a:ea typeface=""/>
        <a:cs typeface=""/>
      </a:majorFont>
      <a:minorFont>
        <a:latin typeface="Avenir Next LT Pro"/>
        <a:ea typeface=""/>
        <a:cs typeface=""/>
      </a:minorFont>
    </a:fontScheme>
    <a:fmtScheme name="Bohemian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hemianVTI" id="{AA0957B6-9651-4F50-8EB8-D9F009F1C26A}" vid="{D1E7B544-9A8A-44B5-ABA3-322A5F04534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BohemianVTI</vt:lpstr>
      <vt:lpstr>Professional Development</vt:lpstr>
      <vt:lpstr>STRENGHTS:</vt:lpstr>
      <vt:lpstr>DISATVANTAGES:</vt:lpstr>
      <vt:lpstr>OPPORTUNITIES:</vt:lpstr>
      <vt:lpstr>LINKING IT TOGETHER:</vt:lpstr>
      <vt:lpstr>CONCLUSION:</vt:lpstr>
      <vt:lpstr>THREATS: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98</cp:revision>
  <dcterms:created xsi:type="dcterms:W3CDTF">2025-09-22T08:54:49Z</dcterms:created>
  <dcterms:modified xsi:type="dcterms:W3CDTF">2025-10-20T08:06:52Z</dcterms:modified>
</cp:coreProperties>
</file>