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6.xml" ContentType="application/vnd.openxmlformats-officedocument.theme+xml"/>
  <Override PartName="/ppt/slideLayouts/slideLayout57.xml" ContentType="application/vnd.openxmlformats-officedocument.presentationml.slideLayout+xml"/>
  <Override PartName="/ppt/theme/theme7.xml" ContentType="application/vnd.openxmlformats-officedocument.theme+xml"/>
  <Override PartName="/ppt/slideLayouts/slideLayout58.xml" ContentType="application/vnd.openxmlformats-officedocument.presentationml.slideLayout+xml"/>
  <Override PartName="/ppt/theme/theme8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media/image37.jpg" ContentType="image/jpeg"/>
  <Override PartName="/ppt/media/image39.jpg" ContentType="image/jpeg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4" r:id="rId2"/>
    <p:sldMasterId id="2147483714" r:id="rId3"/>
    <p:sldMasterId id="2147483688" r:id="rId4"/>
    <p:sldMasterId id="2147483716" r:id="rId5"/>
    <p:sldMasterId id="2147483702" r:id="rId6"/>
    <p:sldMasterId id="2147483676" r:id="rId7"/>
    <p:sldMasterId id="2147483690" r:id="rId8"/>
    <p:sldMasterId id="2147483693" r:id="rId9"/>
  </p:sldMasterIdLst>
  <p:notesMasterIdLst>
    <p:notesMasterId r:id="rId52"/>
  </p:notesMasterIdLst>
  <p:sldIdLst>
    <p:sldId id="257" r:id="rId10"/>
    <p:sldId id="258" r:id="rId11"/>
    <p:sldId id="315" r:id="rId12"/>
    <p:sldId id="491" r:id="rId13"/>
    <p:sldId id="481" r:id="rId14"/>
    <p:sldId id="482" r:id="rId15"/>
    <p:sldId id="483" r:id="rId16"/>
    <p:sldId id="484" r:id="rId17"/>
    <p:sldId id="485" r:id="rId18"/>
    <p:sldId id="498" r:id="rId19"/>
    <p:sldId id="487" r:id="rId20"/>
    <p:sldId id="499" r:id="rId21"/>
    <p:sldId id="500" r:id="rId22"/>
    <p:sldId id="488" r:id="rId23"/>
    <p:sldId id="501" r:id="rId24"/>
    <p:sldId id="489" r:id="rId25"/>
    <p:sldId id="490" r:id="rId26"/>
    <p:sldId id="518" r:id="rId27"/>
    <p:sldId id="492" r:id="rId28"/>
    <p:sldId id="493" r:id="rId29"/>
    <p:sldId id="513" r:id="rId30"/>
    <p:sldId id="514" r:id="rId31"/>
    <p:sldId id="480" r:id="rId32"/>
    <p:sldId id="495" r:id="rId33"/>
    <p:sldId id="505" r:id="rId34"/>
    <p:sldId id="507" r:id="rId35"/>
    <p:sldId id="506" r:id="rId36"/>
    <p:sldId id="508" r:id="rId37"/>
    <p:sldId id="509" r:id="rId38"/>
    <p:sldId id="510" r:id="rId39"/>
    <p:sldId id="496" r:id="rId40"/>
    <p:sldId id="475" r:id="rId41"/>
    <p:sldId id="511" r:id="rId42"/>
    <p:sldId id="476" r:id="rId43"/>
    <p:sldId id="472" r:id="rId44"/>
    <p:sldId id="512" r:id="rId45"/>
    <p:sldId id="284" r:id="rId46"/>
    <p:sldId id="260" r:id="rId47"/>
    <p:sldId id="502" r:id="rId48"/>
    <p:sldId id="469" r:id="rId49"/>
    <p:sldId id="324" r:id="rId50"/>
    <p:sldId id="266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CD469-DD3F-4E2E-B85C-5DC6FE0F210E}" v="161" dt="2023-06-01T15:27:09.0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72" autoAdjust="0"/>
    <p:restoredTop sz="63921" autoAdjust="0"/>
  </p:normalViewPr>
  <p:slideViewPr>
    <p:cSldViewPr snapToGrid="0">
      <p:cViewPr varScale="1">
        <p:scale>
          <a:sx n="51" d="100"/>
          <a:sy n="51" d="100"/>
        </p:scale>
        <p:origin x="1093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50" Type="http://schemas.openxmlformats.org/officeDocument/2006/relationships/slide" Target="slides/slide41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microsoft.com/office/2016/11/relationships/changesInfo" Target="changesInfos/changesInfo1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drigo Fernandes Aguilera" userId="b4cce546-3ec2-4ede-9ebf-49c92c0feba5" providerId="ADAL" clId="{F6E21597-2B7C-41F0-9BF9-EA9901FB8D48}"/>
    <pc:docChg chg="undo custSel modSld sldOrd">
      <pc:chgData name="Rodrigo Fernandes Aguilera" userId="b4cce546-3ec2-4ede-9ebf-49c92c0feba5" providerId="ADAL" clId="{F6E21597-2B7C-41F0-9BF9-EA9901FB8D48}" dt="2023-05-14T19:57:23.794" v="1303" actId="13926"/>
      <pc:docMkLst>
        <pc:docMk/>
      </pc:docMkLst>
      <pc:sldChg chg="modSp mod">
        <pc:chgData name="Rodrigo Fernandes Aguilera" userId="b4cce546-3ec2-4ede-9ebf-49c92c0feba5" providerId="ADAL" clId="{F6E21597-2B7C-41F0-9BF9-EA9901FB8D48}" dt="2023-05-14T19:57:23.794" v="1303" actId="13926"/>
        <pc:sldMkLst>
          <pc:docMk/>
          <pc:sldMk cId="0" sldId="260"/>
        </pc:sldMkLst>
        <pc:spChg chg="mod">
          <ac:chgData name="Rodrigo Fernandes Aguilera" userId="b4cce546-3ec2-4ede-9ebf-49c92c0feba5" providerId="ADAL" clId="{F6E21597-2B7C-41F0-9BF9-EA9901FB8D48}" dt="2023-05-14T19:57:23.794" v="1303" actId="13926"/>
          <ac:spMkLst>
            <pc:docMk/>
            <pc:sldMk cId="0" sldId="260"/>
            <ac:spMk id="4" creationId="{C2758E4D-6C74-4249-AF15-9AD165EB9AF0}"/>
          </ac:spMkLst>
        </pc:spChg>
        <pc:spChg chg="mod">
          <ac:chgData name="Rodrigo Fernandes Aguilera" userId="b4cce546-3ec2-4ede-9ebf-49c92c0feba5" providerId="ADAL" clId="{F6E21597-2B7C-41F0-9BF9-EA9901FB8D48}" dt="2023-05-14T19:51:52.675" v="1233" actId="6549"/>
          <ac:spMkLst>
            <pc:docMk/>
            <pc:sldMk cId="0" sldId="260"/>
            <ac:spMk id="5" creationId="{839D4BDE-49B6-795C-EF59-33E0EB38FE1E}"/>
          </ac:spMkLst>
        </pc:spChg>
      </pc:sldChg>
      <pc:sldChg chg="modSp mod">
        <pc:chgData name="Rodrigo Fernandes Aguilera" userId="b4cce546-3ec2-4ede-9ebf-49c92c0feba5" providerId="ADAL" clId="{F6E21597-2B7C-41F0-9BF9-EA9901FB8D48}" dt="2023-05-14T19:49:28.557" v="1232" actId="113"/>
        <pc:sldMkLst>
          <pc:docMk/>
          <pc:sldMk cId="1760332786" sldId="284"/>
        </pc:sldMkLst>
        <pc:spChg chg="mod">
          <ac:chgData name="Rodrigo Fernandes Aguilera" userId="b4cce546-3ec2-4ede-9ebf-49c92c0feba5" providerId="ADAL" clId="{F6E21597-2B7C-41F0-9BF9-EA9901FB8D48}" dt="2023-05-14T19:47:54.097" v="1221" actId="20577"/>
          <ac:spMkLst>
            <pc:docMk/>
            <pc:sldMk cId="1760332786" sldId="284"/>
            <ac:spMk id="2" creationId="{CC32542B-D421-D825-259A-2FC182AEA2FE}"/>
          </ac:spMkLst>
        </pc:spChg>
        <pc:graphicFrameChg chg="mod modGraphic">
          <ac:chgData name="Rodrigo Fernandes Aguilera" userId="b4cce546-3ec2-4ede-9ebf-49c92c0feba5" providerId="ADAL" clId="{F6E21597-2B7C-41F0-9BF9-EA9901FB8D48}" dt="2023-05-14T19:49:28.557" v="1232" actId="113"/>
          <ac:graphicFrameMkLst>
            <pc:docMk/>
            <pc:sldMk cId="1760332786" sldId="284"/>
            <ac:graphicFrameMk id="26" creationId="{D6D307C4-64B3-2CBD-58BF-C8888713EE91}"/>
          </ac:graphicFrameMkLst>
        </pc:graphicFrameChg>
      </pc:sldChg>
      <pc:sldChg chg="addSp delSp modSp mod modNotesTx">
        <pc:chgData name="Rodrigo Fernandes Aguilera" userId="b4cce546-3ec2-4ede-9ebf-49c92c0feba5" providerId="ADAL" clId="{F6E21597-2B7C-41F0-9BF9-EA9901FB8D48}" dt="2023-05-14T19:55:44.215" v="1302" actId="6549"/>
        <pc:sldMkLst>
          <pc:docMk/>
          <pc:sldMk cId="0" sldId="315"/>
        </pc:sldMkLst>
        <pc:spChg chg="mod">
          <ac:chgData name="Rodrigo Fernandes Aguilera" userId="b4cce546-3ec2-4ede-9ebf-49c92c0feba5" providerId="ADAL" clId="{F6E21597-2B7C-41F0-9BF9-EA9901FB8D48}" dt="2023-05-11T17:50:50.259" v="325" actId="20577"/>
          <ac:spMkLst>
            <pc:docMk/>
            <pc:sldMk cId="0" sldId="315"/>
            <ac:spMk id="10" creationId="{534CC249-244C-BAC6-9298-5B72655CC094}"/>
          </ac:spMkLst>
        </pc:spChg>
        <pc:spChg chg="add del">
          <ac:chgData name="Rodrigo Fernandes Aguilera" userId="b4cce546-3ec2-4ede-9ebf-49c92c0feba5" providerId="ADAL" clId="{F6E21597-2B7C-41F0-9BF9-EA9901FB8D48}" dt="2023-05-11T17:52:32.449" v="327" actId="22"/>
          <ac:spMkLst>
            <pc:docMk/>
            <pc:sldMk cId="0" sldId="315"/>
            <ac:spMk id="12" creationId="{0E295449-A915-6ABA-9A21-11AAD7D439BE}"/>
          </ac:spMkLst>
        </pc:spChg>
      </pc:sldChg>
      <pc:sldChg chg="addSp delSp modSp mod">
        <pc:chgData name="Rodrigo Fernandes Aguilera" userId="b4cce546-3ec2-4ede-9ebf-49c92c0feba5" providerId="ADAL" clId="{F6E21597-2B7C-41F0-9BF9-EA9901FB8D48}" dt="2023-05-14T19:54:32.694" v="1301" actId="478"/>
        <pc:sldMkLst>
          <pc:docMk/>
          <pc:sldMk cId="0" sldId="469"/>
        </pc:sldMkLst>
        <pc:spChg chg="del mod">
          <ac:chgData name="Rodrigo Fernandes Aguilera" userId="b4cce546-3ec2-4ede-9ebf-49c92c0feba5" providerId="ADAL" clId="{F6E21597-2B7C-41F0-9BF9-EA9901FB8D48}" dt="2023-05-14T19:53:54.943" v="1236" actId="478"/>
          <ac:spMkLst>
            <pc:docMk/>
            <pc:sldMk cId="0" sldId="469"/>
            <ac:spMk id="3" creationId="{BBBD44A9-D3CA-59EF-33B6-F7CC793A8260}"/>
          </ac:spMkLst>
        </pc:spChg>
        <pc:spChg chg="add mod">
          <ac:chgData name="Rodrigo Fernandes Aguilera" userId="b4cce546-3ec2-4ede-9ebf-49c92c0feba5" providerId="ADAL" clId="{F6E21597-2B7C-41F0-9BF9-EA9901FB8D48}" dt="2023-05-14T19:54:28.157" v="1300" actId="20577"/>
          <ac:spMkLst>
            <pc:docMk/>
            <pc:sldMk cId="0" sldId="469"/>
            <ac:spMk id="4" creationId="{84EB73C5-BD03-9A33-F5E2-9BBD01EE1770}"/>
          </ac:spMkLst>
        </pc:spChg>
        <pc:spChg chg="add del mod">
          <ac:chgData name="Rodrigo Fernandes Aguilera" userId="b4cce546-3ec2-4ede-9ebf-49c92c0feba5" providerId="ADAL" clId="{F6E21597-2B7C-41F0-9BF9-EA9901FB8D48}" dt="2023-05-14T19:54:32.694" v="1301" actId="478"/>
          <ac:spMkLst>
            <pc:docMk/>
            <pc:sldMk cId="0" sldId="469"/>
            <ac:spMk id="6" creationId="{8CEC4985-FE34-5170-483A-D50ADB46BCFD}"/>
          </ac:spMkLst>
        </pc:spChg>
      </pc:sldChg>
      <pc:sldChg chg="modSp mod">
        <pc:chgData name="Rodrigo Fernandes Aguilera" userId="b4cce546-3ec2-4ede-9ebf-49c92c0feba5" providerId="ADAL" clId="{F6E21597-2B7C-41F0-9BF9-EA9901FB8D48}" dt="2023-05-11T18:01:24.514" v="924" actId="20577"/>
        <pc:sldMkLst>
          <pc:docMk/>
          <pc:sldMk cId="0" sldId="472"/>
        </pc:sldMkLst>
        <pc:spChg chg="mod">
          <ac:chgData name="Rodrigo Fernandes Aguilera" userId="b4cce546-3ec2-4ede-9ebf-49c92c0feba5" providerId="ADAL" clId="{F6E21597-2B7C-41F0-9BF9-EA9901FB8D48}" dt="2023-05-11T18:01:24.514" v="924" actId="20577"/>
          <ac:spMkLst>
            <pc:docMk/>
            <pc:sldMk cId="0" sldId="472"/>
            <ac:spMk id="6" creationId="{D6BF95B7-D36C-7A0F-0F73-C2E93ECA3F19}"/>
          </ac:spMkLst>
        </pc:spChg>
      </pc:sldChg>
      <pc:sldChg chg="modSp mod ord modNotes">
        <pc:chgData name="Rodrigo Fernandes Aguilera" userId="b4cce546-3ec2-4ede-9ebf-49c92c0feba5" providerId="ADAL" clId="{F6E21597-2B7C-41F0-9BF9-EA9901FB8D48}" dt="2023-05-11T17:56:28.785" v="359" actId="20577"/>
        <pc:sldMkLst>
          <pc:docMk/>
          <pc:sldMk cId="0" sldId="474"/>
        </pc:sldMkLst>
        <pc:spChg chg="mod">
          <ac:chgData name="Rodrigo Fernandes Aguilera" userId="b4cce546-3ec2-4ede-9ebf-49c92c0feba5" providerId="ADAL" clId="{F6E21597-2B7C-41F0-9BF9-EA9901FB8D48}" dt="2023-05-11T17:56:28.785" v="359" actId="20577"/>
          <ac:spMkLst>
            <pc:docMk/>
            <pc:sldMk cId="0" sldId="474"/>
            <ac:spMk id="7" creationId="{13BB0B59-67F1-5246-1986-462E868276A7}"/>
          </ac:spMkLst>
        </pc:spChg>
      </pc:sldChg>
      <pc:sldChg chg="modNotesTx">
        <pc:chgData name="Rodrigo Fernandes Aguilera" userId="b4cce546-3ec2-4ede-9ebf-49c92c0feba5" providerId="ADAL" clId="{F6E21597-2B7C-41F0-9BF9-EA9901FB8D48}" dt="2023-05-14T19:45:30.670" v="1219" actId="20577"/>
        <pc:sldMkLst>
          <pc:docMk/>
          <pc:sldMk cId="3224421206" sldId="477"/>
        </pc:sldMkLst>
      </pc:sldChg>
    </pc:docChg>
  </pc:docChgLst>
  <pc:docChgLst>
    <pc:chgData name="Lisa-Marie Bassler" userId="38f25fa2-f4e2-42aa-a629-d2ccc29b42c2" providerId="ADAL" clId="{2E3CD469-DD3F-4E2E-B85C-5DC6FE0F210E}"/>
    <pc:docChg chg="undo redo custSel addSld delSld modSld sldOrd addMainMaster delMainMaster modMainMaster">
      <pc:chgData name="Lisa-Marie Bassler" userId="38f25fa2-f4e2-42aa-a629-d2ccc29b42c2" providerId="ADAL" clId="{2E3CD469-DD3F-4E2E-B85C-5DC6FE0F210E}" dt="2023-06-01T15:30:18.425" v="6019" actId="20577"/>
      <pc:docMkLst>
        <pc:docMk/>
      </pc:docMkLst>
      <pc:sldChg chg="del">
        <pc:chgData name="Lisa-Marie Bassler" userId="38f25fa2-f4e2-42aa-a629-d2ccc29b42c2" providerId="ADAL" clId="{2E3CD469-DD3F-4E2E-B85C-5DC6FE0F210E}" dt="2023-05-19T20:23:30.474" v="1824" actId="47"/>
        <pc:sldMkLst>
          <pc:docMk/>
          <pc:sldMk cId="0" sldId="256"/>
        </pc:sldMkLst>
      </pc:sldChg>
      <pc:sldChg chg="modSp mod">
        <pc:chgData name="Lisa-Marie Bassler" userId="38f25fa2-f4e2-42aa-a629-d2ccc29b42c2" providerId="ADAL" clId="{2E3CD469-DD3F-4E2E-B85C-5DC6FE0F210E}" dt="2023-05-19T15:06:49.768" v="82" actId="20577"/>
        <pc:sldMkLst>
          <pc:docMk/>
          <pc:sldMk cId="0" sldId="258"/>
        </pc:sldMkLst>
        <pc:spChg chg="mod">
          <ac:chgData name="Lisa-Marie Bassler" userId="38f25fa2-f4e2-42aa-a629-d2ccc29b42c2" providerId="ADAL" clId="{2E3CD469-DD3F-4E2E-B85C-5DC6FE0F210E}" dt="2023-05-19T15:06:49.768" v="82" actId="20577"/>
          <ac:spMkLst>
            <pc:docMk/>
            <pc:sldMk cId="0" sldId="258"/>
            <ac:spMk id="5" creationId="{42B65278-9034-D1B0-4063-670B40EE271F}"/>
          </ac:spMkLst>
        </pc:spChg>
        <pc:spChg chg="mod">
          <ac:chgData name="Lisa-Marie Bassler" userId="38f25fa2-f4e2-42aa-a629-d2ccc29b42c2" providerId="ADAL" clId="{2E3CD469-DD3F-4E2E-B85C-5DC6FE0F210E}" dt="2023-05-19T15:06:39.768" v="53" actId="20577"/>
          <ac:spMkLst>
            <pc:docMk/>
            <pc:sldMk cId="0" sldId="258"/>
            <ac:spMk id="6" creationId="{7953189E-37F3-4824-A2D2-EB6ED1121409}"/>
          </ac:spMkLst>
        </pc:spChg>
      </pc:sldChg>
      <pc:sldChg chg="modSp del mod">
        <pc:chgData name="Lisa-Marie Bassler" userId="38f25fa2-f4e2-42aa-a629-d2ccc29b42c2" providerId="ADAL" clId="{2E3CD469-DD3F-4E2E-B85C-5DC6FE0F210E}" dt="2023-05-19T20:23:38.422" v="1827" actId="47"/>
        <pc:sldMkLst>
          <pc:docMk/>
          <pc:sldMk cId="0" sldId="259"/>
        </pc:sldMkLst>
        <pc:spChg chg="mod">
          <ac:chgData name="Lisa-Marie Bassler" userId="38f25fa2-f4e2-42aa-a629-d2ccc29b42c2" providerId="ADAL" clId="{2E3CD469-DD3F-4E2E-B85C-5DC6FE0F210E}" dt="2023-05-19T19:40:19.832" v="1039" actId="20577"/>
          <ac:spMkLst>
            <pc:docMk/>
            <pc:sldMk cId="0" sldId="259"/>
            <ac:spMk id="3" creationId="{5B52ABE2-A0C0-2B6D-D4E5-43CAB77601AD}"/>
          </ac:spMkLst>
        </pc:spChg>
      </pc:sldChg>
      <pc:sldChg chg="modSp add del mod">
        <pc:chgData name="Lisa-Marie Bassler" userId="38f25fa2-f4e2-42aa-a629-d2ccc29b42c2" providerId="ADAL" clId="{2E3CD469-DD3F-4E2E-B85C-5DC6FE0F210E}" dt="2023-05-19T20:23:11.411" v="1808" actId="47"/>
        <pc:sldMkLst>
          <pc:docMk/>
          <pc:sldMk cId="0" sldId="260"/>
        </pc:sldMkLst>
        <pc:spChg chg="mod">
          <ac:chgData name="Lisa-Marie Bassler" userId="38f25fa2-f4e2-42aa-a629-d2ccc29b42c2" providerId="ADAL" clId="{2E3CD469-DD3F-4E2E-B85C-5DC6FE0F210E}" dt="2023-05-19T19:58:57.682" v="1756" actId="6549"/>
          <ac:spMkLst>
            <pc:docMk/>
            <pc:sldMk cId="0" sldId="260"/>
            <ac:spMk id="3" creationId="{4B8BC6E4-CA37-E321-7198-1D65AFA3D6A1}"/>
          </ac:spMkLst>
        </pc:spChg>
        <pc:spChg chg="mod">
          <ac:chgData name="Lisa-Marie Bassler" userId="38f25fa2-f4e2-42aa-a629-d2ccc29b42c2" providerId="ADAL" clId="{2E3CD469-DD3F-4E2E-B85C-5DC6FE0F210E}" dt="2023-05-19T19:58:23.586" v="1716"/>
          <ac:spMkLst>
            <pc:docMk/>
            <pc:sldMk cId="0" sldId="260"/>
            <ac:spMk id="4" creationId="{C2758E4D-6C74-4249-AF15-9AD165EB9AF0}"/>
          </ac:spMkLst>
        </pc:spChg>
        <pc:spChg chg="mod">
          <ac:chgData name="Lisa-Marie Bassler" userId="38f25fa2-f4e2-42aa-a629-d2ccc29b42c2" providerId="ADAL" clId="{2E3CD469-DD3F-4E2E-B85C-5DC6FE0F210E}" dt="2023-05-19T19:58:12.772" v="1714" actId="20577"/>
          <ac:spMkLst>
            <pc:docMk/>
            <pc:sldMk cId="0" sldId="260"/>
            <ac:spMk id="5" creationId="{839D4BDE-49B6-795C-EF59-33E0EB38FE1E}"/>
          </ac:spMkLst>
        </pc:spChg>
      </pc:sldChg>
      <pc:sldChg chg="del">
        <pc:chgData name="Lisa-Marie Bassler" userId="38f25fa2-f4e2-42aa-a629-d2ccc29b42c2" providerId="ADAL" clId="{2E3CD469-DD3F-4E2E-B85C-5DC6FE0F210E}" dt="2023-05-19T20:23:08.477" v="1806" actId="47"/>
        <pc:sldMkLst>
          <pc:docMk/>
          <pc:sldMk cId="0" sldId="261"/>
        </pc:sldMkLst>
      </pc:sldChg>
      <pc:sldChg chg="modSp del mod">
        <pc:chgData name="Lisa-Marie Bassler" userId="38f25fa2-f4e2-42aa-a629-d2ccc29b42c2" providerId="ADAL" clId="{2E3CD469-DD3F-4E2E-B85C-5DC6FE0F210E}" dt="2023-05-19T20:23:07.594" v="1805" actId="47"/>
        <pc:sldMkLst>
          <pc:docMk/>
          <pc:sldMk cId="0" sldId="262"/>
        </pc:sldMkLst>
        <pc:spChg chg="mod">
          <ac:chgData name="Lisa-Marie Bassler" userId="38f25fa2-f4e2-42aa-a629-d2ccc29b42c2" providerId="ADAL" clId="{2E3CD469-DD3F-4E2E-B85C-5DC6FE0F210E}" dt="2023-05-19T19:59:53.743" v="1800" actId="20577"/>
          <ac:spMkLst>
            <pc:docMk/>
            <pc:sldMk cId="0" sldId="262"/>
            <ac:spMk id="3" creationId="{BF897E95-9B5B-9CD4-2752-C1E312207265}"/>
          </ac:spMkLst>
        </pc:spChg>
      </pc:sldChg>
      <pc:sldChg chg="addSp delSp del">
        <pc:chgData name="Lisa-Marie Bassler" userId="38f25fa2-f4e2-42aa-a629-d2ccc29b42c2" providerId="ADAL" clId="{2E3CD469-DD3F-4E2E-B85C-5DC6FE0F210E}" dt="2023-05-19T20:23:06.574" v="1804" actId="47"/>
        <pc:sldMkLst>
          <pc:docMk/>
          <pc:sldMk cId="0" sldId="263"/>
        </pc:sldMkLst>
        <pc:spChg chg="add del">
          <ac:chgData name="Lisa-Marie Bassler" userId="38f25fa2-f4e2-42aa-a629-d2ccc29b42c2" providerId="ADAL" clId="{2E3CD469-DD3F-4E2E-B85C-5DC6FE0F210E}" dt="2023-05-19T19:26:13.574" v="622"/>
          <ac:spMkLst>
            <pc:docMk/>
            <pc:sldMk cId="0" sldId="263"/>
            <ac:spMk id="14" creationId="{1F37CE3C-E6C9-9748-1A4E-C08D089C48B4}"/>
          </ac:spMkLst>
        </pc:spChg>
      </pc:sldChg>
      <pc:sldChg chg="del">
        <pc:chgData name="Lisa-Marie Bassler" userId="38f25fa2-f4e2-42aa-a629-d2ccc29b42c2" providerId="ADAL" clId="{2E3CD469-DD3F-4E2E-B85C-5DC6FE0F210E}" dt="2023-05-19T20:23:04.690" v="1802" actId="47"/>
        <pc:sldMkLst>
          <pc:docMk/>
          <pc:sldMk cId="0" sldId="264"/>
        </pc:sldMkLst>
      </pc:sldChg>
      <pc:sldChg chg="del">
        <pc:chgData name="Lisa-Marie Bassler" userId="38f25fa2-f4e2-42aa-a629-d2ccc29b42c2" providerId="ADAL" clId="{2E3CD469-DD3F-4E2E-B85C-5DC6FE0F210E}" dt="2023-05-19T20:23:03.716" v="1801" actId="47"/>
        <pc:sldMkLst>
          <pc:docMk/>
          <pc:sldMk cId="0" sldId="265"/>
        </pc:sldMkLst>
      </pc:sldChg>
      <pc:sldChg chg="del">
        <pc:chgData name="Lisa-Marie Bassler" userId="38f25fa2-f4e2-42aa-a629-d2ccc29b42c2" providerId="ADAL" clId="{2E3CD469-DD3F-4E2E-B85C-5DC6FE0F210E}" dt="2023-05-19T20:23:05.884" v="1803" actId="47"/>
        <pc:sldMkLst>
          <pc:docMk/>
          <pc:sldMk cId="0" sldId="267"/>
        </pc:sldMkLst>
      </pc:sldChg>
      <pc:sldChg chg="modSp mod">
        <pc:chgData name="Lisa-Marie Bassler" userId="38f25fa2-f4e2-42aa-a629-d2ccc29b42c2" providerId="ADAL" clId="{2E3CD469-DD3F-4E2E-B85C-5DC6FE0F210E}" dt="2023-06-01T15:23:45.925" v="5948" actId="20577"/>
        <pc:sldMkLst>
          <pc:docMk/>
          <pc:sldMk cId="0" sldId="315"/>
        </pc:sldMkLst>
        <pc:spChg chg="mod">
          <ac:chgData name="Lisa-Marie Bassler" userId="38f25fa2-f4e2-42aa-a629-d2ccc29b42c2" providerId="ADAL" clId="{2E3CD469-DD3F-4E2E-B85C-5DC6FE0F210E}" dt="2023-06-01T15:23:45.925" v="5948" actId="20577"/>
          <ac:spMkLst>
            <pc:docMk/>
            <pc:sldMk cId="0" sldId="315"/>
            <ac:spMk id="10" creationId="{534CC249-244C-BAC6-9298-5B72655CC094}"/>
          </ac:spMkLst>
        </pc:spChg>
      </pc:sldChg>
      <pc:sldChg chg="modSp mod">
        <pc:chgData name="Lisa-Marie Bassler" userId="38f25fa2-f4e2-42aa-a629-d2ccc29b42c2" providerId="ADAL" clId="{2E3CD469-DD3F-4E2E-B85C-5DC6FE0F210E}" dt="2023-05-19T15:07:36.478" v="173" actId="6549"/>
        <pc:sldMkLst>
          <pc:docMk/>
          <pc:sldMk cId="0" sldId="324"/>
        </pc:sldMkLst>
        <pc:spChg chg="mod">
          <ac:chgData name="Lisa-Marie Bassler" userId="38f25fa2-f4e2-42aa-a629-d2ccc29b42c2" providerId="ADAL" clId="{2E3CD469-DD3F-4E2E-B85C-5DC6FE0F210E}" dt="2023-05-19T15:07:36.478" v="173" actId="6549"/>
          <ac:spMkLst>
            <pc:docMk/>
            <pc:sldMk cId="0" sldId="324"/>
            <ac:spMk id="2" creationId="{DF083259-EBC9-4A87-447C-D0077FF90C1A}"/>
          </ac:spMkLst>
        </pc:spChg>
      </pc:sldChg>
      <pc:sldChg chg="del">
        <pc:chgData name="Lisa-Marie Bassler" userId="38f25fa2-f4e2-42aa-a629-d2ccc29b42c2" providerId="ADAL" clId="{2E3CD469-DD3F-4E2E-B85C-5DC6FE0F210E}" dt="2023-05-19T15:06:54.146" v="84" actId="47"/>
        <pc:sldMkLst>
          <pc:docMk/>
          <pc:sldMk cId="0" sldId="351"/>
        </pc:sldMkLst>
      </pc:sldChg>
      <pc:sldChg chg="modSp mod">
        <pc:chgData name="Lisa-Marie Bassler" userId="38f25fa2-f4e2-42aa-a629-d2ccc29b42c2" providerId="ADAL" clId="{2E3CD469-DD3F-4E2E-B85C-5DC6FE0F210E}" dt="2023-05-19T15:08:33.151" v="270" actId="6549"/>
        <pc:sldMkLst>
          <pc:docMk/>
          <pc:sldMk cId="0" sldId="469"/>
        </pc:sldMkLst>
        <pc:spChg chg="mod">
          <ac:chgData name="Lisa-Marie Bassler" userId="38f25fa2-f4e2-42aa-a629-d2ccc29b42c2" providerId="ADAL" clId="{2E3CD469-DD3F-4E2E-B85C-5DC6FE0F210E}" dt="2023-05-19T15:08:33.151" v="270" actId="6549"/>
          <ac:spMkLst>
            <pc:docMk/>
            <pc:sldMk cId="0" sldId="469"/>
            <ac:spMk id="2" creationId="{B2C07E8D-2516-86C8-84B0-1BE903D1A0CC}"/>
          </ac:spMkLst>
        </pc:spChg>
        <pc:spChg chg="mod">
          <ac:chgData name="Lisa-Marie Bassler" userId="38f25fa2-f4e2-42aa-a629-d2ccc29b42c2" providerId="ADAL" clId="{2E3CD469-DD3F-4E2E-B85C-5DC6FE0F210E}" dt="2023-05-19T15:08:25.525" v="262" actId="255"/>
          <ac:spMkLst>
            <pc:docMk/>
            <pc:sldMk cId="0" sldId="469"/>
            <ac:spMk id="4" creationId="{84EB73C5-BD03-9A33-F5E2-9BBD01EE1770}"/>
          </ac:spMkLst>
        </pc:spChg>
      </pc:sldChg>
      <pc:sldChg chg="del">
        <pc:chgData name="Lisa-Marie Bassler" userId="38f25fa2-f4e2-42aa-a629-d2ccc29b42c2" providerId="ADAL" clId="{2E3CD469-DD3F-4E2E-B85C-5DC6FE0F210E}" dt="2023-05-19T15:06:53.518" v="83" actId="47"/>
        <pc:sldMkLst>
          <pc:docMk/>
          <pc:sldMk cId="0" sldId="471"/>
        </pc:sldMkLst>
      </pc:sldChg>
      <pc:sldChg chg="addSp delSp modSp mod ord setBg">
        <pc:chgData name="Lisa-Marie Bassler" userId="38f25fa2-f4e2-42aa-a629-d2ccc29b42c2" providerId="ADAL" clId="{2E3CD469-DD3F-4E2E-B85C-5DC6FE0F210E}" dt="2023-05-31T05:46:02.560" v="4132"/>
        <pc:sldMkLst>
          <pc:docMk/>
          <pc:sldMk cId="0" sldId="472"/>
        </pc:sldMkLst>
        <pc:spChg chg="mod">
          <ac:chgData name="Lisa-Marie Bassler" userId="38f25fa2-f4e2-42aa-a629-d2ccc29b42c2" providerId="ADAL" clId="{2E3CD469-DD3F-4E2E-B85C-5DC6FE0F210E}" dt="2023-05-19T19:03:25.406" v="492" actId="14100"/>
          <ac:spMkLst>
            <pc:docMk/>
            <pc:sldMk cId="0" sldId="472"/>
            <ac:spMk id="3" creationId="{86CAC78F-35B8-0803-C0BE-EB9FB855D55D}"/>
          </ac:spMkLst>
        </pc:spChg>
        <pc:spChg chg="add del">
          <ac:chgData name="Lisa-Marie Bassler" userId="38f25fa2-f4e2-42aa-a629-d2ccc29b42c2" providerId="ADAL" clId="{2E3CD469-DD3F-4E2E-B85C-5DC6FE0F210E}" dt="2023-05-19T19:05:20.626" v="534" actId="478"/>
          <ac:spMkLst>
            <pc:docMk/>
            <pc:sldMk cId="0" sldId="472"/>
            <ac:spMk id="5" creationId="{EBA797EB-3A68-F525-C500-9EE20CF313DD}"/>
          </ac:spMkLst>
        </pc:spChg>
        <pc:spChg chg="mod">
          <ac:chgData name="Lisa-Marie Bassler" userId="38f25fa2-f4e2-42aa-a629-d2ccc29b42c2" providerId="ADAL" clId="{2E3CD469-DD3F-4E2E-B85C-5DC6FE0F210E}" dt="2023-05-19T19:30:37.845" v="645" actId="20577"/>
          <ac:spMkLst>
            <pc:docMk/>
            <pc:sldMk cId="0" sldId="472"/>
            <ac:spMk id="6" creationId="{D6BF95B7-D36C-7A0F-0F73-C2E93ECA3F19}"/>
          </ac:spMkLst>
        </pc:spChg>
        <pc:spChg chg="add">
          <ac:chgData name="Lisa-Marie Bassler" userId="38f25fa2-f4e2-42aa-a629-d2ccc29b42c2" providerId="ADAL" clId="{2E3CD469-DD3F-4E2E-B85C-5DC6FE0F210E}" dt="2023-05-19T19:03:14.915" v="488" actId="26606"/>
          <ac:spMkLst>
            <pc:docMk/>
            <pc:sldMk cId="0" sldId="472"/>
            <ac:spMk id="1033" creationId="{F821940F-7A1D-4ACC-85B4-A932898ABB37}"/>
          </ac:spMkLst>
        </pc:spChg>
        <pc:spChg chg="add">
          <ac:chgData name="Lisa-Marie Bassler" userId="38f25fa2-f4e2-42aa-a629-d2ccc29b42c2" providerId="ADAL" clId="{2E3CD469-DD3F-4E2E-B85C-5DC6FE0F210E}" dt="2023-05-19T19:03:14.915" v="488" actId="26606"/>
          <ac:spMkLst>
            <pc:docMk/>
            <pc:sldMk cId="0" sldId="472"/>
            <ac:spMk id="1035" creationId="{16674508-81D3-48CF-96BF-7FC60EAA572A}"/>
          </ac:spMkLst>
        </pc:spChg>
        <pc:picChg chg="del mod">
          <ac:chgData name="Lisa-Marie Bassler" userId="38f25fa2-f4e2-42aa-a629-d2ccc29b42c2" providerId="ADAL" clId="{2E3CD469-DD3F-4E2E-B85C-5DC6FE0F210E}" dt="2023-05-19T19:02:52.323" v="486" actId="478"/>
          <ac:picMkLst>
            <pc:docMk/>
            <pc:sldMk cId="0" sldId="472"/>
            <ac:picMk id="2" creationId="{C22E4337-D1B4-E287-44BD-F87376963553}"/>
          </ac:picMkLst>
        </pc:picChg>
        <pc:picChg chg="del">
          <ac:chgData name="Lisa-Marie Bassler" userId="38f25fa2-f4e2-42aa-a629-d2ccc29b42c2" providerId="ADAL" clId="{2E3CD469-DD3F-4E2E-B85C-5DC6FE0F210E}" dt="2023-05-19T19:01:04.977" v="483" actId="478"/>
          <ac:picMkLst>
            <pc:docMk/>
            <pc:sldMk cId="0" sldId="472"/>
            <ac:picMk id="4" creationId="{62B8526B-BD60-96AE-5807-D7F00BA57834}"/>
          </ac:picMkLst>
        </pc:picChg>
        <pc:picChg chg="add del mod">
          <ac:chgData name="Lisa-Marie Bassler" userId="38f25fa2-f4e2-42aa-a629-d2ccc29b42c2" providerId="ADAL" clId="{2E3CD469-DD3F-4E2E-B85C-5DC6FE0F210E}" dt="2023-05-19T19:02:52.323" v="486" actId="478"/>
          <ac:picMkLst>
            <pc:docMk/>
            <pc:sldMk cId="0" sldId="472"/>
            <ac:picMk id="1026" creationId="{8DB18D25-3A73-C627-DD59-60D564978ED1}"/>
          </ac:picMkLst>
        </pc:picChg>
        <pc:picChg chg="add mod">
          <ac:chgData name="Lisa-Marie Bassler" userId="38f25fa2-f4e2-42aa-a629-d2ccc29b42c2" providerId="ADAL" clId="{2E3CD469-DD3F-4E2E-B85C-5DC6FE0F210E}" dt="2023-05-19T19:03:14.915" v="488" actId="26606"/>
          <ac:picMkLst>
            <pc:docMk/>
            <pc:sldMk cId="0" sldId="472"/>
            <ac:picMk id="1028" creationId="{AFEC4417-CF28-E5FB-C6A4-461B97C20B55}"/>
          </ac:picMkLst>
        </pc:picChg>
      </pc:sldChg>
      <pc:sldChg chg="del">
        <pc:chgData name="Lisa-Marie Bassler" userId="38f25fa2-f4e2-42aa-a629-d2ccc29b42c2" providerId="ADAL" clId="{2E3CD469-DD3F-4E2E-B85C-5DC6FE0F210E}" dt="2023-05-19T19:30:29.066" v="631" actId="47"/>
        <pc:sldMkLst>
          <pc:docMk/>
          <pc:sldMk cId="0" sldId="473"/>
        </pc:sldMkLst>
      </pc:sldChg>
      <pc:sldChg chg="del">
        <pc:chgData name="Lisa-Marie Bassler" userId="38f25fa2-f4e2-42aa-a629-d2ccc29b42c2" providerId="ADAL" clId="{2E3CD469-DD3F-4E2E-B85C-5DC6FE0F210E}" dt="2023-05-19T19:56:25.809" v="1712" actId="47"/>
        <pc:sldMkLst>
          <pc:docMk/>
          <pc:sldMk cId="0" sldId="474"/>
        </pc:sldMkLst>
      </pc:sldChg>
      <pc:sldChg chg="addSp delSp modSp mod ord">
        <pc:chgData name="Lisa-Marie Bassler" userId="38f25fa2-f4e2-42aa-a629-d2ccc29b42c2" providerId="ADAL" clId="{2E3CD469-DD3F-4E2E-B85C-5DC6FE0F210E}" dt="2023-05-31T05:59:23.328" v="4603" actId="6549"/>
        <pc:sldMkLst>
          <pc:docMk/>
          <pc:sldMk cId="0" sldId="475"/>
        </pc:sldMkLst>
        <pc:spChg chg="add del mod">
          <ac:chgData name="Lisa-Marie Bassler" userId="38f25fa2-f4e2-42aa-a629-d2ccc29b42c2" providerId="ADAL" clId="{2E3CD469-DD3F-4E2E-B85C-5DC6FE0F210E}" dt="2023-05-31T05:54:21.856" v="4496"/>
          <ac:spMkLst>
            <pc:docMk/>
            <pc:sldMk cId="0" sldId="475"/>
            <ac:spMk id="2" creationId="{57A846C8-70CA-9EEA-EB6B-EAA95D6559C2}"/>
          </ac:spMkLst>
        </pc:spChg>
        <pc:spChg chg="mod">
          <ac:chgData name="Lisa-Marie Bassler" userId="38f25fa2-f4e2-42aa-a629-d2ccc29b42c2" providerId="ADAL" clId="{2E3CD469-DD3F-4E2E-B85C-5DC6FE0F210E}" dt="2023-05-19T19:04:06.616" v="526" actId="6549"/>
          <ac:spMkLst>
            <pc:docMk/>
            <pc:sldMk cId="0" sldId="475"/>
            <ac:spMk id="3" creationId="{4B07EB73-9870-EC80-2018-8CA248B89029}"/>
          </ac:spMkLst>
        </pc:spChg>
        <pc:spChg chg="add del">
          <ac:chgData name="Lisa-Marie Bassler" userId="38f25fa2-f4e2-42aa-a629-d2ccc29b42c2" providerId="ADAL" clId="{2E3CD469-DD3F-4E2E-B85C-5DC6FE0F210E}" dt="2023-05-31T05:54:30.748" v="4498" actId="478"/>
          <ac:spMkLst>
            <pc:docMk/>
            <pc:sldMk cId="0" sldId="475"/>
            <ac:spMk id="4" creationId="{0C6157E3-726F-2BCF-7473-301851352806}"/>
          </ac:spMkLst>
        </pc:spChg>
        <pc:spChg chg="add del mod">
          <ac:chgData name="Lisa-Marie Bassler" userId="38f25fa2-f4e2-42aa-a629-d2ccc29b42c2" providerId="ADAL" clId="{2E3CD469-DD3F-4E2E-B85C-5DC6FE0F210E}" dt="2023-05-19T19:05:12.204" v="532"/>
          <ac:spMkLst>
            <pc:docMk/>
            <pc:sldMk cId="0" sldId="475"/>
            <ac:spMk id="4" creationId="{87049723-C21D-75F7-ADD3-FEAE696E6847}"/>
          </ac:spMkLst>
        </pc:spChg>
        <pc:spChg chg="mod">
          <ac:chgData name="Lisa-Marie Bassler" userId="38f25fa2-f4e2-42aa-a629-d2ccc29b42c2" providerId="ADAL" clId="{2E3CD469-DD3F-4E2E-B85C-5DC6FE0F210E}" dt="2023-05-31T05:58:29.328" v="4563" actId="1076"/>
          <ac:spMkLst>
            <pc:docMk/>
            <pc:sldMk cId="0" sldId="475"/>
            <ac:spMk id="5" creationId="{4565AE7F-A7F9-290D-C9CE-C41E804A0867}"/>
          </ac:spMkLst>
        </pc:spChg>
        <pc:spChg chg="mod">
          <ac:chgData name="Lisa-Marie Bassler" userId="38f25fa2-f4e2-42aa-a629-d2ccc29b42c2" providerId="ADAL" clId="{2E3CD469-DD3F-4E2E-B85C-5DC6FE0F210E}" dt="2023-05-31T05:58:23.598" v="4562" actId="2711"/>
          <ac:spMkLst>
            <pc:docMk/>
            <pc:sldMk cId="0" sldId="475"/>
            <ac:spMk id="6" creationId="{A593A33B-CE26-9C82-86D8-223C397E5D8C}"/>
          </ac:spMkLst>
        </pc:spChg>
        <pc:spChg chg="del mod">
          <ac:chgData name="Lisa-Marie Bassler" userId="38f25fa2-f4e2-42aa-a629-d2ccc29b42c2" providerId="ADAL" clId="{2E3CD469-DD3F-4E2E-B85C-5DC6FE0F210E}" dt="2023-05-31T05:57:37.759" v="4519" actId="478"/>
          <ac:spMkLst>
            <pc:docMk/>
            <pc:sldMk cId="0" sldId="475"/>
            <ac:spMk id="7" creationId="{E6770556-1382-1DB9-7D87-D40C172C616B}"/>
          </ac:spMkLst>
        </pc:spChg>
        <pc:spChg chg="mod">
          <ac:chgData name="Lisa-Marie Bassler" userId="38f25fa2-f4e2-42aa-a629-d2ccc29b42c2" providerId="ADAL" clId="{2E3CD469-DD3F-4E2E-B85C-5DC6FE0F210E}" dt="2023-05-31T05:59:23.328" v="4603" actId="6549"/>
          <ac:spMkLst>
            <pc:docMk/>
            <pc:sldMk cId="0" sldId="475"/>
            <ac:spMk id="8" creationId="{84599299-E9E1-B4D6-C70A-F191BEF51C92}"/>
          </ac:spMkLst>
        </pc:spChg>
        <pc:spChg chg="add del">
          <ac:chgData name="Lisa-Marie Bassler" userId="38f25fa2-f4e2-42aa-a629-d2ccc29b42c2" providerId="ADAL" clId="{2E3CD469-DD3F-4E2E-B85C-5DC6FE0F210E}" dt="2023-05-19T19:05:34.764" v="536" actId="478"/>
          <ac:spMkLst>
            <pc:docMk/>
            <pc:sldMk cId="0" sldId="475"/>
            <ac:spMk id="9" creationId="{B44EA41E-4E98-665B-F960-63F7AD22B099}"/>
          </ac:spMkLst>
        </pc:spChg>
        <pc:spChg chg="add del">
          <ac:chgData name="Lisa-Marie Bassler" userId="38f25fa2-f4e2-42aa-a629-d2ccc29b42c2" providerId="ADAL" clId="{2E3CD469-DD3F-4E2E-B85C-5DC6FE0F210E}" dt="2023-05-31T05:55:05.022" v="4500" actId="478"/>
          <ac:spMkLst>
            <pc:docMk/>
            <pc:sldMk cId="0" sldId="475"/>
            <ac:spMk id="9" creationId="{CB35A2C5-0B73-FCA4-7AC6-72EDA52A8DDA}"/>
          </ac:spMkLst>
        </pc:spChg>
        <pc:spChg chg="add mod">
          <ac:chgData name="Lisa-Marie Bassler" userId="38f25fa2-f4e2-42aa-a629-d2ccc29b42c2" providerId="ADAL" clId="{2E3CD469-DD3F-4E2E-B85C-5DC6FE0F210E}" dt="2023-05-31T05:59:19.708" v="4602" actId="20577"/>
          <ac:spMkLst>
            <pc:docMk/>
            <pc:sldMk cId="0" sldId="475"/>
            <ac:spMk id="10" creationId="{0A4DAFB4-34C9-F8B6-EA0F-9D0BE9C33D11}"/>
          </ac:spMkLst>
        </pc:spChg>
        <pc:picChg chg="del mod">
          <ac:chgData name="Lisa-Marie Bassler" userId="38f25fa2-f4e2-42aa-a629-d2ccc29b42c2" providerId="ADAL" clId="{2E3CD469-DD3F-4E2E-B85C-5DC6FE0F210E}" dt="2023-05-19T19:05:34.764" v="536" actId="478"/>
          <ac:picMkLst>
            <pc:docMk/>
            <pc:sldMk cId="0" sldId="475"/>
            <ac:picMk id="2" creationId="{2B290B4E-6E8E-3010-227D-523195825F50}"/>
          </ac:picMkLst>
        </pc:picChg>
        <pc:picChg chg="del">
          <ac:chgData name="Lisa-Marie Bassler" userId="38f25fa2-f4e2-42aa-a629-d2ccc29b42c2" providerId="ADAL" clId="{2E3CD469-DD3F-4E2E-B85C-5DC6FE0F210E}" dt="2023-05-19T19:04:25.687" v="528" actId="478"/>
          <ac:picMkLst>
            <pc:docMk/>
            <pc:sldMk cId="0" sldId="475"/>
            <ac:picMk id="10" creationId="{0D8EEEB2-7100-3B72-227C-1613070E4385}"/>
          </ac:picMkLst>
        </pc:picChg>
        <pc:picChg chg="add del mod">
          <ac:chgData name="Lisa-Marie Bassler" userId="38f25fa2-f4e2-42aa-a629-d2ccc29b42c2" providerId="ADAL" clId="{2E3CD469-DD3F-4E2E-B85C-5DC6FE0F210E}" dt="2023-05-31T05:54:15.244" v="4492" actId="478"/>
          <ac:picMkLst>
            <pc:docMk/>
            <pc:sldMk cId="0" sldId="475"/>
            <ac:picMk id="2054" creationId="{08CD5F99-5A10-7A6B-8374-64A9D28F94A3}"/>
          </ac:picMkLst>
        </pc:picChg>
        <pc:picChg chg="add mod">
          <ac:chgData name="Lisa-Marie Bassler" userId="38f25fa2-f4e2-42aa-a629-d2ccc29b42c2" providerId="ADAL" clId="{2E3CD469-DD3F-4E2E-B85C-5DC6FE0F210E}" dt="2023-05-31T05:57:06.711" v="4513" actId="1076"/>
          <ac:picMkLst>
            <pc:docMk/>
            <pc:sldMk cId="0" sldId="475"/>
            <ac:picMk id="2056" creationId="{9941C3DD-79FE-4980-832E-4DB530F60B7E}"/>
          </ac:picMkLst>
        </pc:picChg>
      </pc:sldChg>
      <pc:sldChg chg="addSp delSp modSp mod ord setBg modNotesTx">
        <pc:chgData name="Lisa-Marie Bassler" userId="38f25fa2-f4e2-42aa-a629-d2ccc29b42c2" providerId="ADAL" clId="{2E3CD469-DD3F-4E2E-B85C-5DC6FE0F210E}" dt="2023-06-01T15:28:16.425" v="6008" actId="20577"/>
        <pc:sldMkLst>
          <pc:docMk/>
          <pc:sldMk cId="0" sldId="476"/>
        </pc:sldMkLst>
        <pc:spChg chg="mod">
          <ac:chgData name="Lisa-Marie Bassler" userId="38f25fa2-f4e2-42aa-a629-d2ccc29b42c2" providerId="ADAL" clId="{2E3CD469-DD3F-4E2E-B85C-5DC6FE0F210E}" dt="2023-05-19T20:29:33.896" v="2052" actId="255"/>
          <ac:spMkLst>
            <pc:docMk/>
            <pc:sldMk cId="0" sldId="476"/>
            <ac:spMk id="3" creationId="{C6C73EB8-BCE3-D6DF-B9E1-3028790A68A6}"/>
          </ac:spMkLst>
        </pc:spChg>
        <pc:spChg chg="add del mod">
          <ac:chgData name="Lisa-Marie Bassler" userId="38f25fa2-f4e2-42aa-a629-d2ccc29b42c2" providerId="ADAL" clId="{2E3CD469-DD3F-4E2E-B85C-5DC6FE0F210E}" dt="2023-05-19T19:37:37.282" v="898"/>
          <ac:spMkLst>
            <pc:docMk/>
            <pc:sldMk cId="0" sldId="476"/>
            <ac:spMk id="5" creationId="{4629B474-2E87-C2FF-BF5A-71830BE05F58}"/>
          </ac:spMkLst>
        </pc:spChg>
        <pc:spChg chg="add mod">
          <ac:chgData name="Lisa-Marie Bassler" userId="38f25fa2-f4e2-42aa-a629-d2ccc29b42c2" providerId="ADAL" clId="{2E3CD469-DD3F-4E2E-B85C-5DC6FE0F210E}" dt="2023-06-01T15:28:16.425" v="6008" actId="20577"/>
          <ac:spMkLst>
            <pc:docMk/>
            <pc:sldMk cId="0" sldId="476"/>
            <ac:spMk id="6" creationId="{90859216-FDFC-B13B-F1BE-27C725596D3C}"/>
          </ac:spMkLst>
        </pc:spChg>
        <pc:spChg chg="add">
          <ac:chgData name="Lisa-Marie Bassler" userId="38f25fa2-f4e2-42aa-a629-d2ccc29b42c2" providerId="ADAL" clId="{2E3CD469-DD3F-4E2E-B85C-5DC6FE0F210E}" dt="2023-05-19T20:29:28.324" v="2051" actId="26606"/>
          <ac:spMkLst>
            <pc:docMk/>
            <pc:sldMk cId="0" sldId="476"/>
            <ac:spMk id="4105" creationId="{8761DDFE-071F-4200-B0AA-394476C2D2D6}"/>
          </ac:spMkLst>
        </pc:spChg>
        <pc:picChg chg="mod ord">
          <ac:chgData name="Lisa-Marie Bassler" userId="38f25fa2-f4e2-42aa-a629-d2ccc29b42c2" providerId="ADAL" clId="{2E3CD469-DD3F-4E2E-B85C-5DC6FE0F210E}" dt="2023-05-19T20:30:12.520" v="2064" actId="1076"/>
          <ac:picMkLst>
            <pc:docMk/>
            <pc:sldMk cId="0" sldId="476"/>
            <ac:picMk id="2" creationId="{1E495133-5D67-59CC-7B3A-99C241CC5EDF}"/>
          </ac:picMkLst>
        </pc:picChg>
        <pc:picChg chg="del">
          <ac:chgData name="Lisa-Marie Bassler" userId="38f25fa2-f4e2-42aa-a629-d2ccc29b42c2" providerId="ADAL" clId="{2E3CD469-DD3F-4E2E-B85C-5DC6FE0F210E}" dt="2023-05-19T19:33:30.624" v="852" actId="478"/>
          <ac:picMkLst>
            <pc:docMk/>
            <pc:sldMk cId="0" sldId="476"/>
            <ac:picMk id="4" creationId="{0995A744-EBE7-4EA1-5E1E-1706B330639B}"/>
          </ac:picMkLst>
        </pc:picChg>
        <pc:picChg chg="add del mod">
          <ac:chgData name="Lisa-Marie Bassler" userId="38f25fa2-f4e2-42aa-a629-d2ccc29b42c2" providerId="ADAL" clId="{2E3CD469-DD3F-4E2E-B85C-5DC6FE0F210E}" dt="2023-05-19T20:29:16.888" v="2049"/>
          <ac:picMkLst>
            <pc:docMk/>
            <pc:sldMk cId="0" sldId="476"/>
            <ac:picMk id="4098" creationId="{7263B589-F75B-E948-D4EA-A81F9E7712FF}"/>
          </ac:picMkLst>
        </pc:picChg>
        <pc:picChg chg="add mod">
          <ac:chgData name="Lisa-Marie Bassler" userId="38f25fa2-f4e2-42aa-a629-d2ccc29b42c2" providerId="ADAL" clId="{2E3CD469-DD3F-4E2E-B85C-5DC6FE0F210E}" dt="2023-05-19T20:30:04.639" v="2062" actId="1076"/>
          <ac:picMkLst>
            <pc:docMk/>
            <pc:sldMk cId="0" sldId="476"/>
            <ac:picMk id="4100" creationId="{73516138-ABC2-4358-B6FB-B8EF95D9FF37}"/>
          </ac:picMkLst>
        </pc:picChg>
      </pc:sldChg>
      <pc:sldChg chg="del">
        <pc:chgData name="Lisa-Marie Bassler" userId="38f25fa2-f4e2-42aa-a629-d2ccc29b42c2" providerId="ADAL" clId="{2E3CD469-DD3F-4E2E-B85C-5DC6FE0F210E}" dt="2023-05-19T20:23:36.048" v="1826" actId="47"/>
        <pc:sldMkLst>
          <pc:docMk/>
          <pc:sldMk cId="3224421206" sldId="477"/>
        </pc:sldMkLst>
      </pc:sldChg>
      <pc:sldChg chg="del">
        <pc:chgData name="Lisa-Marie Bassler" userId="38f25fa2-f4e2-42aa-a629-d2ccc29b42c2" providerId="ADAL" clId="{2E3CD469-DD3F-4E2E-B85C-5DC6FE0F210E}" dt="2023-05-19T20:23:34.166" v="1825" actId="47"/>
        <pc:sldMkLst>
          <pc:docMk/>
          <pc:sldMk cId="2691898041" sldId="478"/>
        </pc:sldMkLst>
      </pc:sldChg>
      <pc:sldChg chg="modSp del">
        <pc:chgData name="Lisa-Marie Bassler" userId="38f25fa2-f4e2-42aa-a629-d2ccc29b42c2" providerId="ADAL" clId="{2E3CD469-DD3F-4E2E-B85C-5DC6FE0F210E}" dt="2023-05-19T20:23:28.799" v="1823" actId="47"/>
        <pc:sldMkLst>
          <pc:docMk/>
          <pc:sldMk cId="0" sldId="479"/>
        </pc:sldMkLst>
        <pc:spChg chg="mod">
          <ac:chgData name="Lisa-Marie Bassler" userId="38f25fa2-f4e2-42aa-a629-d2ccc29b42c2" providerId="ADAL" clId="{2E3CD469-DD3F-4E2E-B85C-5DC6FE0F210E}" dt="2023-05-19T20:23:22.835" v="1822" actId="6549"/>
          <ac:spMkLst>
            <pc:docMk/>
            <pc:sldMk cId="0" sldId="479"/>
            <ac:spMk id="14" creationId="{4503E6E4-724D-0CD2-A20E-711E76B47DDF}"/>
          </ac:spMkLst>
        </pc:spChg>
      </pc:sldChg>
      <pc:sldChg chg="modSp add del mod modNotes">
        <pc:chgData name="Lisa-Marie Bassler" userId="38f25fa2-f4e2-42aa-a629-d2ccc29b42c2" providerId="ADAL" clId="{2E3CD469-DD3F-4E2E-B85C-5DC6FE0F210E}" dt="2023-05-31T06:29:48.527" v="5896" actId="47"/>
        <pc:sldMkLst>
          <pc:docMk/>
          <pc:sldMk cId="4069066533" sldId="480"/>
        </pc:sldMkLst>
        <pc:spChg chg="mod">
          <ac:chgData name="Lisa-Marie Bassler" userId="38f25fa2-f4e2-42aa-a629-d2ccc29b42c2" providerId="ADAL" clId="{2E3CD469-DD3F-4E2E-B85C-5DC6FE0F210E}" dt="2023-05-19T18:57:31.897" v="274" actId="6549"/>
          <ac:spMkLst>
            <pc:docMk/>
            <pc:sldMk cId="4069066533" sldId="480"/>
            <ac:spMk id="2" creationId="{2123C972-8AA3-85A0-E22F-1BF311080729}"/>
          </ac:spMkLst>
        </pc:spChg>
      </pc:sldChg>
      <pc:sldChg chg="add">
        <pc:chgData name="Lisa-Marie Bassler" userId="38f25fa2-f4e2-42aa-a629-d2ccc29b42c2" providerId="ADAL" clId="{2E3CD469-DD3F-4E2E-B85C-5DC6FE0F210E}" dt="2023-05-19T18:57:38.223" v="276"/>
        <pc:sldMkLst>
          <pc:docMk/>
          <pc:sldMk cId="3705037354" sldId="481"/>
        </pc:sldMkLst>
      </pc:sldChg>
      <pc:sldChg chg="add modNotes">
        <pc:chgData name="Lisa-Marie Bassler" userId="38f25fa2-f4e2-42aa-a629-d2ccc29b42c2" providerId="ADAL" clId="{2E3CD469-DD3F-4E2E-B85C-5DC6FE0F210E}" dt="2023-05-19T18:57:39.934" v="278"/>
        <pc:sldMkLst>
          <pc:docMk/>
          <pc:sldMk cId="3613133817" sldId="482"/>
        </pc:sldMkLst>
      </pc:sldChg>
      <pc:sldChg chg="add modNotes">
        <pc:chgData name="Lisa-Marie Bassler" userId="38f25fa2-f4e2-42aa-a629-d2ccc29b42c2" providerId="ADAL" clId="{2E3CD469-DD3F-4E2E-B85C-5DC6FE0F210E}" dt="2023-05-19T18:57:43.748" v="280"/>
        <pc:sldMkLst>
          <pc:docMk/>
          <pc:sldMk cId="3474690410" sldId="483"/>
        </pc:sldMkLst>
      </pc:sldChg>
      <pc:sldChg chg="add modNotes">
        <pc:chgData name="Lisa-Marie Bassler" userId="38f25fa2-f4e2-42aa-a629-d2ccc29b42c2" providerId="ADAL" clId="{2E3CD469-DD3F-4E2E-B85C-5DC6FE0F210E}" dt="2023-05-19T18:57:44.753" v="282"/>
        <pc:sldMkLst>
          <pc:docMk/>
          <pc:sldMk cId="3428553990" sldId="484"/>
        </pc:sldMkLst>
      </pc:sldChg>
      <pc:sldChg chg="modSp add mod">
        <pc:chgData name="Lisa-Marie Bassler" userId="38f25fa2-f4e2-42aa-a629-d2ccc29b42c2" providerId="ADAL" clId="{2E3CD469-DD3F-4E2E-B85C-5DC6FE0F210E}" dt="2023-06-01T15:23:52.660" v="5949" actId="20577"/>
        <pc:sldMkLst>
          <pc:docMk/>
          <pc:sldMk cId="4163611325" sldId="485"/>
        </pc:sldMkLst>
        <pc:spChg chg="mod">
          <ac:chgData name="Lisa-Marie Bassler" userId="38f25fa2-f4e2-42aa-a629-d2ccc29b42c2" providerId="ADAL" clId="{2E3CD469-DD3F-4E2E-B85C-5DC6FE0F210E}" dt="2023-06-01T15:23:52.660" v="5949" actId="20577"/>
          <ac:spMkLst>
            <pc:docMk/>
            <pc:sldMk cId="4163611325" sldId="485"/>
            <ac:spMk id="4" creationId="{E24DFD93-3A93-3A2B-D06F-5A097B12E02B}"/>
          </ac:spMkLst>
        </pc:spChg>
      </pc:sldChg>
      <pc:sldChg chg="add del modNotes">
        <pc:chgData name="Lisa-Marie Bassler" userId="38f25fa2-f4e2-42aa-a629-d2ccc29b42c2" providerId="ADAL" clId="{2E3CD469-DD3F-4E2E-B85C-5DC6FE0F210E}" dt="2023-05-19T19:00:08.779" v="429" actId="47"/>
        <pc:sldMkLst>
          <pc:docMk/>
          <pc:sldMk cId="3664071266" sldId="486"/>
        </pc:sldMkLst>
      </pc:sldChg>
      <pc:sldChg chg="add">
        <pc:chgData name="Lisa-Marie Bassler" userId="38f25fa2-f4e2-42aa-a629-d2ccc29b42c2" providerId="ADAL" clId="{2E3CD469-DD3F-4E2E-B85C-5DC6FE0F210E}" dt="2023-05-19T18:58:01.773" v="303"/>
        <pc:sldMkLst>
          <pc:docMk/>
          <pc:sldMk cId="3927704563" sldId="487"/>
        </pc:sldMkLst>
      </pc:sldChg>
      <pc:sldChg chg="add del">
        <pc:chgData name="Lisa-Marie Bassler" userId="38f25fa2-f4e2-42aa-a629-d2ccc29b42c2" providerId="ADAL" clId="{2E3CD469-DD3F-4E2E-B85C-5DC6FE0F210E}" dt="2023-05-19T18:58:10.439" v="309" actId="47"/>
        <pc:sldMkLst>
          <pc:docMk/>
          <pc:sldMk cId="752522975" sldId="488"/>
        </pc:sldMkLst>
      </pc:sldChg>
      <pc:sldChg chg="add">
        <pc:chgData name="Lisa-Marie Bassler" userId="38f25fa2-f4e2-42aa-a629-d2ccc29b42c2" providerId="ADAL" clId="{2E3CD469-DD3F-4E2E-B85C-5DC6FE0F210E}" dt="2023-05-19T18:58:19.972" v="311"/>
        <pc:sldMkLst>
          <pc:docMk/>
          <pc:sldMk cId="4269652054" sldId="488"/>
        </pc:sldMkLst>
      </pc:sldChg>
      <pc:sldChg chg="add del">
        <pc:chgData name="Lisa-Marie Bassler" userId="38f25fa2-f4e2-42aa-a629-d2ccc29b42c2" providerId="ADAL" clId="{2E3CD469-DD3F-4E2E-B85C-5DC6FE0F210E}" dt="2023-05-19T18:58:07.534" v="308" actId="47"/>
        <pc:sldMkLst>
          <pc:docMk/>
          <pc:sldMk cId="3880004241" sldId="489"/>
        </pc:sldMkLst>
      </pc:sldChg>
      <pc:sldChg chg="addSp modSp add mod ord modNotes">
        <pc:chgData name="Lisa-Marie Bassler" userId="38f25fa2-f4e2-42aa-a629-d2ccc29b42c2" providerId="ADAL" clId="{2E3CD469-DD3F-4E2E-B85C-5DC6FE0F210E}" dt="2023-06-01T15:24:12.994" v="5957" actId="20577"/>
        <pc:sldMkLst>
          <pc:docMk/>
          <pc:sldMk cId="4102823840" sldId="489"/>
        </pc:sldMkLst>
        <pc:spChg chg="mod">
          <ac:chgData name="Lisa-Marie Bassler" userId="38f25fa2-f4e2-42aa-a629-d2ccc29b42c2" providerId="ADAL" clId="{2E3CD469-DD3F-4E2E-B85C-5DC6FE0F210E}" dt="2023-06-01T15:24:12.994" v="5957" actId="20577"/>
          <ac:spMkLst>
            <pc:docMk/>
            <pc:sldMk cId="4102823840" sldId="489"/>
            <ac:spMk id="4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5:52:12.940" v="4452" actId="404"/>
          <ac:spMkLst>
            <pc:docMk/>
            <pc:sldMk cId="4102823840" sldId="489"/>
            <ac:spMk id="5" creationId="{00000000-0000-0000-0000-000000000000}"/>
          </ac:spMkLst>
        </pc:spChg>
        <pc:spChg chg="add mod">
          <ac:chgData name="Lisa-Marie Bassler" userId="38f25fa2-f4e2-42aa-a629-d2ccc29b42c2" providerId="ADAL" clId="{2E3CD469-DD3F-4E2E-B85C-5DC6FE0F210E}" dt="2023-05-31T05:52:29.468" v="4487" actId="1037"/>
          <ac:spMkLst>
            <pc:docMk/>
            <pc:sldMk cId="4102823840" sldId="489"/>
            <ac:spMk id="6" creationId="{D295BF24-4BB0-D8FF-4650-E0A6E3D1A748}"/>
          </ac:spMkLst>
        </pc:spChg>
        <pc:spChg chg="mod">
          <ac:chgData name="Lisa-Marie Bassler" userId="38f25fa2-f4e2-42aa-a629-d2ccc29b42c2" providerId="ADAL" clId="{2E3CD469-DD3F-4E2E-B85C-5DC6FE0F210E}" dt="2023-05-31T05:51:22.627" v="4429" actId="1036"/>
          <ac:spMkLst>
            <pc:docMk/>
            <pc:sldMk cId="4102823840" sldId="489"/>
            <ac:spMk id="8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5:51:11.847" v="4395" actId="1038"/>
          <ac:spMkLst>
            <pc:docMk/>
            <pc:sldMk cId="4102823840" sldId="489"/>
            <ac:spMk id="9" creationId="{00000000-0000-0000-0000-000000000000}"/>
          </ac:spMkLst>
        </pc:spChg>
      </pc:sldChg>
      <pc:sldChg chg="modSp add mod ord">
        <pc:chgData name="Lisa-Marie Bassler" userId="38f25fa2-f4e2-42aa-a629-d2ccc29b42c2" providerId="ADAL" clId="{2E3CD469-DD3F-4E2E-B85C-5DC6FE0F210E}" dt="2023-06-01T15:24:59.174" v="5968" actId="20577"/>
        <pc:sldMkLst>
          <pc:docMk/>
          <pc:sldMk cId="388152008" sldId="490"/>
        </pc:sldMkLst>
        <pc:spChg chg="mod">
          <ac:chgData name="Lisa-Marie Bassler" userId="38f25fa2-f4e2-42aa-a629-d2ccc29b42c2" providerId="ADAL" clId="{2E3CD469-DD3F-4E2E-B85C-5DC6FE0F210E}" dt="2023-06-01T15:24:59.174" v="5968" actId="20577"/>
          <ac:spMkLst>
            <pc:docMk/>
            <pc:sldMk cId="388152008" sldId="490"/>
            <ac:spMk id="3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6-01T15:24:21.235" v="5965" actId="20577"/>
          <ac:spMkLst>
            <pc:docMk/>
            <pc:sldMk cId="388152008" sldId="490"/>
            <ac:spMk id="4" creationId="{00000000-0000-0000-0000-000000000000}"/>
          </ac:spMkLst>
        </pc:spChg>
      </pc:sldChg>
      <pc:sldChg chg="add del">
        <pc:chgData name="Lisa-Marie Bassler" userId="38f25fa2-f4e2-42aa-a629-d2ccc29b42c2" providerId="ADAL" clId="{2E3CD469-DD3F-4E2E-B85C-5DC6FE0F210E}" dt="2023-05-19T18:59:41.877" v="422" actId="47"/>
        <pc:sldMkLst>
          <pc:docMk/>
          <pc:sldMk cId="430921494" sldId="491"/>
        </pc:sldMkLst>
      </pc:sldChg>
      <pc:sldChg chg="add">
        <pc:chgData name="Lisa-Marie Bassler" userId="38f25fa2-f4e2-42aa-a629-d2ccc29b42c2" providerId="ADAL" clId="{2E3CD469-DD3F-4E2E-B85C-5DC6FE0F210E}" dt="2023-05-19T18:59:49.140" v="424"/>
        <pc:sldMkLst>
          <pc:docMk/>
          <pc:sldMk cId="3249006033" sldId="491"/>
        </pc:sldMkLst>
      </pc:sldChg>
      <pc:sldChg chg="modSp add mod ord">
        <pc:chgData name="Lisa-Marie Bassler" userId="38f25fa2-f4e2-42aa-a629-d2ccc29b42c2" providerId="ADAL" clId="{2E3CD469-DD3F-4E2E-B85C-5DC6FE0F210E}" dt="2023-05-31T06:04:26.458" v="4638" actId="113"/>
        <pc:sldMkLst>
          <pc:docMk/>
          <pc:sldMk cId="1105248874" sldId="492"/>
        </pc:sldMkLst>
        <pc:spChg chg="mod">
          <ac:chgData name="Lisa-Marie Bassler" userId="38f25fa2-f4e2-42aa-a629-d2ccc29b42c2" providerId="ADAL" clId="{2E3CD469-DD3F-4E2E-B85C-5DC6FE0F210E}" dt="2023-05-31T06:04:26.458" v="4638" actId="113"/>
          <ac:spMkLst>
            <pc:docMk/>
            <pc:sldMk cId="1105248874" sldId="492"/>
            <ac:spMk id="3" creationId="{00000000-0000-0000-0000-000000000000}"/>
          </ac:spMkLst>
        </pc:spChg>
      </pc:sldChg>
      <pc:sldChg chg="modSp add mod ord">
        <pc:chgData name="Lisa-Marie Bassler" userId="38f25fa2-f4e2-42aa-a629-d2ccc29b42c2" providerId="ADAL" clId="{2E3CD469-DD3F-4E2E-B85C-5DC6FE0F210E}" dt="2023-05-31T06:04:45.946" v="4642"/>
        <pc:sldMkLst>
          <pc:docMk/>
          <pc:sldMk cId="2176124549" sldId="493"/>
        </pc:sldMkLst>
        <pc:spChg chg="mod">
          <ac:chgData name="Lisa-Marie Bassler" userId="38f25fa2-f4e2-42aa-a629-d2ccc29b42c2" providerId="ADAL" clId="{2E3CD469-DD3F-4E2E-B85C-5DC6FE0F210E}" dt="2023-05-31T06:04:45.946" v="4642"/>
          <ac:spMkLst>
            <pc:docMk/>
            <pc:sldMk cId="2176124549" sldId="493"/>
            <ac:spMk id="3" creationId="{00000000-0000-0000-0000-000000000000}"/>
          </ac:spMkLst>
        </pc:spChg>
      </pc:sldChg>
      <pc:sldChg chg="addSp modSp add del mod">
        <pc:chgData name="Lisa-Marie Bassler" userId="38f25fa2-f4e2-42aa-a629-d2ccc29b42c2" providerId="ADAL" clId="{2E3CD469-DD3F-4E2E-B85C-5DC6FE0F210E}" dt="2023-05-19T20:23:39.573" v="1828" actId="47"/>
        <pc:sldMkLst>
          <pc:docMk/>
          <pc:sldMk cId="377186687" sldId="494"/>
        </pc:sldMkLst>
        <pc:spChg chg="add mod">
          <ac:chgData name="Lisa-Marie Bassler" userId="38f25fa2-f4e2-42aa-a629-d2ccc29b42c2" providerId="ADAL" clId="{2E3CD469-DD3F-4E2E-B85C-5DC6FE0F210E}" dt="2023-05-19T19:34:28.374" v="876" actId="20577"/>
          <ac:spMkLst>
            <pc:docMk/>
            <pc:sldMk cId="377186687" sldId="494"/>
            <ac:spMk id="4" creationId="{2895F210-0C7E-49C5-3DB5-61E9946DEF25}"/>
          </ac:spMkLst>
        </pc:spChg>
        <pc:graphicFrameChg chg="add mod modGraphic">
          <ac:chgData name="Lisa-Marie Bassler" userId="38f25fa2-f4e2-42aa-a629-d2ccc29b42c2" providerId="ADAL" clId="{2E3CD469-DD3F-4E2E-B85C-5DC6FE0F210E}" dt="2023-05-19T19:35:38.735" v="892" actId="1076"/>
          <ac:graphicFrameMkLst>
            <pc:docMk/>
            <pc:sldMk cId="377186687" sldId="494"/>
            <ac:graphicFrameMk id="5" creationId="{42F24990-1B5F-3460-7074-594A21F1C1EC}"/>
          </ac:graphicFrameMkLst>
        </pc:graphicFrameChg>
      </pc:sldChg>
      <pc:sldChg chg="addSp delSp modSp add mod ord">
        <pc:chgData name="Lisa-Marie Bassler" userId="38f25fa2-f4e2-42aa-a629-d2ccc29b42c2" providerId="ADAL" clId="{2E3CD469-DD3F-4E2E-B85C-5DC6FE0F210E}" dt="2023-05-31T05:42:09.475" v="4080"/>
        <pc:sldMkLst>
          <pc:docMk/>
          <pc:sldMk cId="685209146" sldId="495"/>
        </pc:sldMkLst>
        <pc:spChg chg="mod">
          <ac:chgData name="Lisa-Marie Bassler" userId="38f25fa2-f4e2-42aa-a629-d2ccc29b42c2" providerId="ADAL" clId="{2E3CD469-DD3F-4E2E-B85C-5DC6FE0F210E}" dt="2023-05-19T19:49:58.598" v="1479" actId="1076"/>
          <ac:spMkLst>
            <pc:docMk/>
            <pc:sldMk cId="685209146" sldId="495"/>
            <ac:spMk id="3" creationId="{C6C73EB8-BCE3-D6DF-B9E1-3028790A68A6}"/>
          </ac:spMkLst>
        </pc:spChg>
        <pc:spChg chg="add mod">
          <ac:chgData name="Lisa-Marie Bassler" userId="38f25fa2-f4e2-42aa-a629-d2ccc29b42c2" providerId="ADAL" clId="{2E3CD469-DD3F-4E2E-B85C-5DC6FE0F210E}" dt="2023-05-19T19:49:36.508" v="1452" actId="1038"/>
          <ac:spMkLst>
            <pc:docMk/>
            <pc:sldMk cId="685209146" sldId="495"/>
            <ac:spMk id="5" creationId="{EEC7D19F-63CD-8F9D-81AB-926A1D316258}"/>
          </ac:spMkLst>
        </pc:spChg>
        <pc:spChg chg="del mod">
          <ac:chgData name="Lisa-Marie Bassler" userId="38f25fa2-f4e2-42aa-a629-d2ccc29b42c2" providerId="ADAL" clId="{2E3CD469-DD3F-4E2E-B85C-5DC6FE0F210E}" dt="2023-05-19T19:45:41.138" v="1285" actId="478"/>
          <ac:spMkLst>
            <pc:docMk/>
            <pc:sldMk cId="685209146" sldId="495"/>
            <ac:spMk id="6" creationId="{90859216-FDFC-B13B-F1BE-27C725596D3C}"/>
          </ac:spMkLst>
        </pc:spChg>
        <pc:spChg chg="add mod">
          <ac:chgData name="Lisa-Marie Bassler" userId="38f25fa2-f4e2-42aa-a629-d2ccc29b42c2" providerId="ADAL" clId="{2E3CD469-DD3F-4E2E-B85C-5DC6FE0F210E}" dt="2023-05-19T19:49:54.041" v="1478" actId="1076"/>
          <ac:spMkLst>
            <pc:docMk/>
            <pc:sldMk cId="685209146" sldId="495"/>
            <ac:spMk id="7" creationId="{C8896C43-8085-943E-799D-F0C5DED973CB}"/>
          </ac:spMkLst>
        </pc:spChg>
        <pc:graphicFrameChg chg="add mod modGraphic">
          <ac:chgData name="Lisa-Marie Bassler" userId="38f25fa2-f4e2-42aa-a629-d2ccc29b42c2" providerId="ADAL" clId="{2E3CD469-DD3F-4E2E-B85C-5DC6FE0F210E}" dt="2023-05-19T19:49:24.888" v="1448" actId="255"/>
          <ac:graphicFrameMkLst>
            <pc:docMk/>
            <pc:sldMk cId="685209146" sldId="495"/>
            <ac:graphicFrameMk id="4" creationId="{35A55FA1-7F20-217C-478A-D133C92498EB}"/>
          </ac:graphicFrameMkLst>
        </pc:graphicFrameChg>
      </pc:sldChg>
      <pc:sldChg chg="addSp delSp modSp add mod ord">
        <pc:chgData name="Lisa-Marie Bassler" userId="38f25fa2-f4e2-42aa-a629-d2ccc29b42c2" providerId="ADAL" clId="{2E3CD469-DD3F-4E2E-B85C-5DC6FE0F210E}" dt="2023-05-31T05:53:33.605" v="4491" actId="113"/>
        <pc:sldMkLst>
          <pc:docMk/>
          <pc:sldMk cId="3094555192" sldId="496"/>
        </pc:sldMkLst>
        <pc:spChg chg="del">
          <ac:chgData name="Lisa-Marie Bassler" userId="38f25fa2-f4e2-42aa-a629-d2ccc29b42c2" providerId="ADAL" clId="{2E3CD469-DD3F-4E2E-B85C-5DC6FE0F210E}" dt="2023-05-19T19:51:54.763" v="1558" actId="478"/>
          <ac:spMkLst>
            <pc:docMk/>
            <pc:sldMk cId="3094555192" sldId="496"/>
            <ac:spMk id="3" creationId="{C6C73EB8-BCE3-D6DF-B9E1-3028790A68A6}"/>
          </ac:spMkLst>
        </pc:spChg>
        <pc:spChg chg="del mod">
          <ac:chgData name="Lisa-Marie Bassler" userId="38f25fa2-f4e2-42aa-a629-d2ccc29b42c2" providerId="ADAL" clId="{2E3CD469-DD3F-4E2E-B85C-5DC6FE0F210E}" dt="2023-05-26T17:47:26.972" v="2224" actId="478"/>
          <ac:spMkLst>
            <pc:docMk/>
            <pc:sldMk cId="3094555192" sldId="496"/>
            <ac:spMk id="5" creationId="{EEC7D19F-63CD-8F9D-81AB-926A1D316258}"/>
          </ac:spMkLst>
        </pc:spChg>
        <pc:spChg chg="add del mod">
          <ac:chgData name="Lisa-Marie Bassler" userId="38f25fa2-f4e2-42aa-a629-d2ccc29b42c2" providerId="ADAL" clId="{2E3CD469-DD3F-4E2E-B85C-5DC6FE0F210E}" dt="2023-05-26T17:47:18.776" v="2220" actId="478"/>
          <ac:spMkLst>
            <pc:docMk/>
            <pc:sldMk cId="3094555192" sldId="496"/>
            <ac:spMk id="6" creationId="{DC8C3A70-0068-E21C-B0B8-9C4242F3DE18}"/>
          </ac:spMkLst>
        </pc:spChg>
        <pc:spChg chg="del mod">
          <ac:chgData name="Lisa-Marie Bassler" userId="38f25fa2-f4e2-42aa-a629-d2ccc29b42c2" providerId="ADAL" clId="{2E3CD469-DD3F-4E2E-B85C-5DC6FE0F210E}" dt="2023-05-26T17:47:39.603" v="2229" actId="478"/>
          <ac:spMkLst>
            <pc:docMk/>
            <pc:sldMk cId="3094555192" sldId="496"/>
            <ac:spMk id="7" creationId="{C8896C43-8085-943E-799D-F0C5DED973CB}"/>
          </ac:spMkLst>
        </pc:spChg>
        <pc:spChg chg="add del mod">
          <ac:chgData name="Lisa-Marie Bassler" userId="38f25fa2-f4e2-42aa-a629-d2ccc29b42c2" providerId="ADAL" clId="{2E3CD469-DD3F-4E2E-B85C-5DC6FE0F210E}" dt="2023-05-26T17:47:20.960" v="2221" actId="478"/>
          <ac:spMkLst>
            <pc:docMk/>
            <pc:sldMk cId="3094555192" sldId="496"/>
            <ac:spMk id="8" creationId="{6F0AAA94-A06F-08B5-B249-2A48FB1F7885}"/>
          </ac:spMkLst>
        </pc:spChg>
        <pc:graphicFrameChg chg="add mod modGraphic">
          <ac:chgData name="Lisa-Marie Bassler" userId="38f25fa2-f4e2-42aa-a629-d2ccc29b42c2" providerId="ADAL" clId="{2E3CD469-DD3F-4E2E-B85C-5DC6FE0F210E}" dt="2023-05-31T05:53:33.605" v="4491" actId="113"/>
          <ac:graphicFrameMkLst>
            <pc:docMk/>
            <pc:sldMk cId="3094555192" sldId="496"/>
            <ac:graphicFrameMk id="3" creationId="{A7B95153-B43B-FB6C-1593-760F52F7FBA1}"/>
          </ac:graphicFrameMkLst>
        </pc:graphicFrameChg>
        <pc:graphicFrameChg chg="del modGraphic">
          <ac:chgData name="Lisa-Marie Bassler" userId="38f25fa2-f4e2-42aa-a629-d2ccc29b42c2" providerId="ADAL" clId="{2E3CD469-DD3F-4E2E-B85C-5DC6FE0F210E}" dt="2023-05-19T19:50:34.554" v="1482" actId="478"/>
          <ac:graphicFrameMkLst>
            <pc:docMk/>
            <pc:sldMk cId="3094555192" sldId="496"/>
            <ac:graphicFrameMk id="4" creationId="{35A55FA1-7F20-217C-478A-D133C92498EB}"/>
          </ac:graphicFrameMkLst>
        </pc:graphicFrameChg>
        <pc:picChg chg="add del mod">
          <ac:chgData name="Lisa-Marie Bassler" userId="38f25fa2-f4e2-42aa-a629-d2ccc29b42c2" providerId="ADAL" clId="{2E3CD469-DD3F-4E2E-B85C-5DC6FE0F210E}" dt="2023-05-26T17:47:36.863" v="2228" actId="478"/>
          <ac:picMkLst>
            <pc:docMk/>
            <pc:sldMk cId="3094555192" sldId="496"/>
            <ac:picMk id="2" creationId="{1E495133-5D67-59CC-7B3A-99C241CC5EDF}"/>
          </ac:picMkLst>
        </pc:picChg>
      </pc:sldChg>
      <pc:sldChg chg="add del">
        <pc:chgData name="Lisa-Marie Bassler" userId="38f25fa2-f4e2-42aa-a629-d2ccc29b42c2" providerId="ADAL" clId="{2E3CD469-DD3F-4E2E-B85C-5DC6FE0F210E}" dt="2023-05-19T20:26:26.796" v="1984" actId="47"/>
        <pc:sldMkLst>
          <pc:docMk/>
          <pc:sldMk cId="2050177274" sldId="497"/>
        </pc:sldMkLst>
      </pc:sldChg>
      <pc:sldChg chg="add modNotes modNotesTx">
        <pc:chgData name="Lisa-Marie Bassler" userId="38f25fa2-f4e2-42aa-a629-d2ccc29b42c2" providerId="ADAL" clId="{2E3CD469-DD3F-4E2E-B85C-5DC6FE0F210E}" dt="2023-05-31T05:22:29.835" v="3441" actId="20577"/>
        <pc:sldMkLst>
          <pc:docMk/>
          <pc:sldMk cId="1208225738" sldId="498"/>
        </pc:sldMkLst>
      </pc:sldChg>
      <pc:sldChg chg="add del modNotes">
        <pc:chgData name="Lisa-Marie Bassler" userId="38f25fa2-f4e2-42aa-a629-d2ccc29b42c2" providerId="ADAL" clId="{2E3CD469-DD3F-4E2E-B85C-5DC6FE0F210E}" dt="2023-05-19T20:25:24.810" v="1975" actId="47"/>
        <pc:sldMkLst>
          <pc:docMk/>
          <pc:sldMk cId="1690011317" sldId="498"/>
        </pc:sldMkLst>
      </pc:sldChg>
      <pc:sldChg chg="add del modNotes">
        <pc:chgData name="Lisa-Marie Bassler" userId="38f25fa2-f4e2-42aa-a629-d2ccc29b42c2" providerId="ADAL" clId="{2E3CD469-DD3F-4E2E-B85C-5DC6FE0F210E}" dt="2023-05-19T20:25:17.577" v="1972" actId="47"/>
        <pc:sldMkLst>
          <pc:docMk/>
          <pc:sldMk cId="3962036454" sldId="498"/>
        </pc:sldMkLst>
      </pc:sldChg>
      <pc:sldChg chg="modSp add mod">
        <pc:chgData name="Lisa-Marie Bassler" userId="38f25fa2-f4e2-42aa-a629-d2ccc29b42c2" providerId="ADAL" clId="{2E3CD469-DD3F-4E2E-B85C-5DC6FE0F210E}" dt="2023-05-31T05:23:10.688" v="3445" actId="403"/>
        <pc:sldMkLst>
          <pc:docMk/>
          <pc:sldMk cId="582618265" sldId="499"/>
        </pc:sldMkLst>
        <pc:spChg chg="mod">
          <ac:chgData name="Lisa-Marie Bassler" userId="38f25fa2-f4e2-42aa-a629-d2ccc29b42c2" providerId="ADAL" clId="{2E3CD469-DD3F-4E2E-B85C-5DC6FE0F210E}" dt="2023-05-31T05:23:07.454" v="3444" actId="113"/>
          <ac:spMkLst>
            <pc:docMk/>
            <pc:sldMk cId="582618265" sldId="499"/>
            <ac:spMk id="4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5:23:10.688" v="3445" actId="403"/>
          <ac:spMkLst>
            <pc:docMk/>
            <pc:sldMk cId="582618265" sldId="499"/>
            <ac:spMk id="24" creationId="{DE454558-E43E-05A6-618A-AB17C71BF812}"/>
          </ac:spMkLst>
        </pc:spChg>
      </pc:sldChg>
      <pc:sldChg chg="modSp add mod modNotes">
        <pc:chgData name="Lisa-Marie Bassler" userId="38f25fa2-f4e2-42aa-a629-d2ccc29b42c2" providerId="ADAL" clId="{2E3CD469-DD3F-4E2E-B85C-5DC6FE0F210E}" dt="2023-05-31T06:04:11.619" v="4635" actId="1036"/>
        <pc:sldMkLst>
          <pc:docMk/>
          <pc:sldMk cId="3880004241" sldId="500"/>
        </pc:sldMkLst>
        <pc:spChg chg="mod">
          <ac:chgData name="Lisa-Marie Bassler" userId="38f25fa2-f4e2-42aa-a629-d2ccc29b42c2" providerId="ADAL" clId="{2E3CD469-DD3F-4E2E-B85C-5DC6FE0F210E}" dt="2023-05-31T06:04:07.650" v="4618" actId="1036"/>
          <ac:spMkLst>
            <pc:docMk/>
            <pc:sldMk cId="3880004241" sldId="500"/>
            <ac:spMk id="3" creationId="{4C1AB69A-702B-76C3-E388-3821BD1BBD7B}"/>
          </ac:spMkLst>
        </pc:spChg>
        <pc:spChg chg="mod">
          <ac:chgData name="Lisa-Marie Bassler" userId="38f25fa2-f4e2-42aa-a629-d2ccc29b42c2" providerId="ADAL" clId="{2E3CD469-DD3F-4E2E-B85C-5DC6FE0F210E}" dt="2023-05-31T06:03:59.705" v="4608" actId="20577"/>
          <ac:spMkLst>
            <pc:docMk/>
            <pc:sldMk cId="3880004241" sldId="500"/>
            <ac:spMk id="4" creationId="{3E245E37-74D2-B3C2-53D8-82D842CD0BD0}"/>
          </ac:spMkLst>
        </pc:spChg>
        <pc:picChg chg="mod">
          <ac:chgData name="Lisa-Marie Bassler" userId="38f25fa2-f4e2-42aa-a629-d2ccc29b42c2" providerId="ADAL" clId="{2E3CD469-DD3F-4E2E-B85C-5DC6FE0F210E}" dt="2023-05-31T06:04:11.619" v="4635" actId="1036"/>
          <ac:picMkLst>
            <pc:docMk/>
            <pc:sldMk cId="3880004241" sldId="500"/>
            <ac:picMk id="2050" creationId="{B70C0CCA-E64E-5C7D-6E95-E4B4C825A2EC}"/>
          </ac:picMkLst>
        </pc:picChg>
      </pc:sldChg>
      <pc:sldChg chg="add">
        <pc:chgData name="Lisa-Marie Bassler" userId="38f25fa2-f4e2-42aa-a629-d2ccc29b42c2" providerId="ADAL" clId="{2E3CD469-DD3F-4E2E-B85C-5DC6FE0F210E}" dt="2023-05-19T20:26:06.597" v="1983"/>
        <pc:sldMkLst>
          <pc:docMk/>
          <pc:sldMk cId="701911882" sldId="501"/>
        </pc:sldMkLst>
      </pc:sldChg>
      <pc:sldChg chg="delSp modSp add mod ord">
        <pc:chgData name="Lisa-Marie Bassler" userId="38f25fa2-f4e2-42aa-a629-d2ccc29b42c2" providerId="ADAL" clId="{2E3CD469-DD3F-4E2E-B85C-5DC6FE0F210E}" dt="2023-05-19T20:28:13.787" v="2043" actId="20577"/>
        <pc:sldMkLst>
          <pc:docMk/>
          <pc:sldMk cId="1297873703" sldId="502"/>
        </pc:sldMkLst>
        <pc:spChg chg="del">
          <ac:chgData name="Lisa-Marie Bassler" userId="38f25fa2-f4e2-42aa-a629-d2ccc29b42c2" providerId="ADAL" clId="{2E3CD469-DD3F-4E2E-B85C-5DC6FE0F210E}" dt="2023-05-19T20:27:04.788" v="1988" actId="478"/>
          <ac:spMkLst>
            <pc:docMk/>
            <pc:sldMk cId="1297873703" sldId="502"/>
            <ac:spMk id="3" creationId="{C6C73EB8-BCE3-D6DF-B9E1-3028790A68A6}"/>
          </ac:spMkLst>
        </pc:spChg>
        <pc:spChg chg="mod">
          <ac:chgData name="Lisa-Marie Bassler" userId="38f25fa2-f4e2-42aa-a629-d2ccc29b42c2" providerId="ADAL" clId="{2E3CD469-DD3F-4E2E-B85C-5DC6FE0F210E}" dt="2023-05-19T20:28:13.787" v="2043" actId="20577"/>
          <ac:spMkLst>
            <pc:docMk/>
            <pc:sldMk cId="1297873703" sldId="502"/>
            <ac:spMk id="6" creationId="{90859216-FDFC-B13B-F1BE-27C725596D3C}"/>
          </ac:spMkLst>
        </pc:spChg>
        <pc:picChg chg="mod">
          <ac:chgData name="Lisa-Marie Bassler" userId="38f25fa2-f4e2-42aa-a629-d2ccc29b42c2" providerId="ADAL" clId="{2E3CD469-DD3F-4E2E-B85C-5DC6FE0F210E}" dt="2023-05-19T20:27:09.381" v="1990" actId="1076"/>
          <ac:picMkLst>
            <pc:docMk/>
            <pc:sldMk cId="1297873703" sldId="502"/>
            <ac:picMk id="2" creationId="{1E495133-5D67-59CC-7B3A-99C241CC5EDF}"/>
          </ac:picMkLst>
        </pc:picChg>
      </pc:sldChg>
      <pc:sldChg chg="delSp modSp add del mod ord">
        <pc:chgData name="Lisa-Marie Bassler" userId="38f25fa2-f4e2-42aa-a629-d2ccc29b42c2" providerId="ADAL" clId="{2E3CD469-DD3F-4E2E-B85C-5DC6FE0F210E}" dt="2023-05-31T05:47:23.853" v="4307" actId="47"/>
        <pc:sldMkLst>
          <pc:docMk/>
          <pc:sldMk cId="2611243158" sldId="503"/>
        </pc:sldMkLst>
        <pc:spChg chg="mod">
          <ac:chgData name="Lisa-Marie Bassler" userId="38f25fa2-f4e2-42aa-a629-d2ccc29b42c2" providerId="ADAL" clId="{2E3CD469-DD3F-4E2E-B85C-5DC6FE0F210E}" dt="2023-05-26T17:49:03.433" v="2277" actId="114"/>
          <ac:spMkLst>
            <pc:docMk/>
            <pc:sldMk cId="2611243158" sldId="503"/>
            <ac:spMk id="3" creationId="{C6C73EB8-BCE3-D6DF-B9E1-3028790A68A6}"/>
          </ac:spMkLst>
        </pc:spChg>
        <pc:graphicFrameChg chg="del">
          <ac:chgData name="Lisa-Marie Bassler" userId="38f25fa2-f4e2-42aa-a629-d2ccc29b42c2" providerId="ADAL" clId="{2E3CD469-DD3F-4E2E-B85C-5DC6FE0F210E}" dt="2023-05-26T17:49:07.380" v="2278" actId="478"/>
          <ac:graphicFrameMkLst>
            <pc:docMk/>
            <pc:sldMk cId="2611243158" sldId="503"/>
            <ac:graphicFrameMk id="4" creationId="{35A55FA1-7F20-217C-478A-D133C92498EB}"/>
          </ac:graphicFrameMkLst>
        </pc:graphicFrameChg>
      </pc:sldChg>
      <pc:sldChg chg="addSp delSp modSp add del mod">
        <pc:chgData name="Lisa-Marie Bassler" userId="38f25fa2-f4e2-42aa-a629-d2ccc29b42c2" providerId="ADAL" clId="{2E3CD469-DD3F-4E2E-B85C-5DC6FE0F210E}" dt="2023-05-31T05:47:25.032" v="4308" actId="47"/>
        <pc:sldMkLst>
          <pc:docMk/>
          <pc:sldMk cId="1621957567" sldId="504"/>
        </pc:sldMkLst>
        <pc:spChg chg="del">
          <ac:chgData name="Lisa-Marie Bassler" userId="38f25fa2-f4e2-42aa-a629-d2ccc29b42c2" providerId="ADAL" clId="{2E3CD469-DD3F-4E2E-B85C-5DC6FE0F210E}" dt="2023-05-26T17:50:18.474" v="2282" actId="478"/>
          <ac:spMkLst>
            <pc:docMk/>
            <pc:sldMk cId="1621957567" sldId="504"/>
            <ac:spMk id="5" creationId="{EEC7D19F-63CD-8F9D-81AB-926A1D316258}"/>
          </ac:spMkLst>
        </pc:spChg>
        <pc:spChg chg="del">
          <ac:chgData name="Lisa-Marie Bassler" userId="38f25fa2-f4e2-42aa-a629-d2ccc29b42c2" providerId="ADAL" clId="{2E3CD469-DD3F-4E2E-B85C-5DC6FE0F210E}" dt="2023-05-26T17:50:20.596" v="2283" actId="478"/>
          <ac:spMkLst>
            <pc:docMk/>
            <pc:sldMk cId="1621957567" sldId="504"/>
            <ac:spMk id="7" creationId="{C8896C43-8085-943E-799D-F0C5DED973CB}"/>
          </ac:spMkLst>
        </pc:spChg>
        <pc:picChg chg="add del">
          <ac:chgData name="Lisa-Marie Bassler" userId="38f25fa2-f4e2-42aa-a629-d2ccc29b42c2" providerId="ADAL" clId="{2E3CD469-DD3F-4E2E-B85C-5DC6FE0F210E}" dt="2023-05-26T17:50:16.215" v="2281" actId="478"/>
          <ac:picMkLst>
            <pc:docMk/>
            <pc:sldMk cId="1621957567" sldId="504"/>
            <ac:picMk id="2" creationId="{1E495133-5D67-59CC-7B3A-99C241CC5EDF}"/>
          </ac:picMkLst>
        </pc:picChg>
        <pc:picChg chg="add mod">
          <ac:chgData name="Lisa-Marie Bassler" userId="38f25fa2-f4e2-42aa-a629-d2ccc29b42c2" providerId="ADAL" clId="{2E3CD469-DD3F-4E2E-B85C-5DC6FE0F210E}" dt="2023-05-26T17:50:36.491" v="2288" actId="14100"/>
          <ac:picMkLst>
            <pc:docMk/>
            <pc:sldMk cId="1621957567" sldId="504"/>
            <ac:picMk id="1026" creationId="{3F93DF8A-A6EB-36D6-76D0-EEB3C9EAA173}"/>
          </ac:picMkLst>
        </pc:picChg>
      </pc:sldChg>
      <pc:sldChg chg="addSp delSp modSp add mod ord modNotesTx">
        <pc:chgData name="Lisa-Marie Bassler" userId="38f25fa2-f4e2-42aa-a629-d2ccc29b42c2" providerId="ADAL" clId="{2E3CD469-DD3F-4E2E-B85C-5DC6FE0F210E}" dt="2023-05-26T17:59:57.993" v="2683"/>
        <pc:sldMkLst>
          <pc:docMk/>
          <pc:sldMk cId="3184411533" sldId="505"/>
        </pc:sldMkLst>
        <pc:spChg chg="mod">
          <ac:chgData name="Lisa-Marie Bassler" userId="38f25fa2-f4e2-42aa-a629-d2ccc29b42c2" providerId="ADAL" clId="{2E3CD469-DD3F-4E2E-B85C-5DC6FE0F210E}" dt="2023-05-26T17:57:23.542" v="2469" actId="14100"/>
          <ac:spMkLst>
            <pc:docMk/>
            <pc:sldMk cId="3184411533" sldId="505"/>
            <ac:spMk id="3" creationId="{00000000-0000-0000-0000-000000000000}"/>
          </ac:spMkLst>
        </pc:spChg>
        <pc:spChg chg="del mod">
          <ac:chgData name="Lisa-Marie Bassler" userId="38f25fa2-f4e2-42aa-a629-d2ccc29b42c2" providerId="ADAL" clId="{2E3CD469-DD3F-4E2E-B85C-5DC6FE0F210E}" dt="2023-05-26T17:51:35.972" v="2403" actId="478"/>
          <ac:spMkLst>
            <pc:docMk/>
            <pc:sldMk cId="3184411533" sldId="505"/>
            <ac:spMk id="4" creationId="{00000000-0000-0000-0000-000000000000}"/>
          </ac:spMkLst>
        </pc:spChg>
        <pc:spChg chg="add mod">
          <ac:chgData name="Lisa-Marie Bassler" userId="38f25fa2-f4e2-42aa-a629-d2ccc29b42c2" providerId="ADAL" clId="{2E3CD469-DD3F-4E2E-B85C-5DC6FE0F210E}" dt="2023-05-26T17:59:08.667" v="2651" actId="1035"/>
          <ac:spMkLst>
            <pc:docMk/>
            <pc:sldMk cId="3184411533" sldId="505"/>
            <ac:spMk id="5" creationId="{79E2C2F6-B84B-4EE9-9D8A-F04DBC510328}"/>
          </ac:spMkLst>
        </pc:spChg>
        <pc:spChg chg="add del mod">
          <ac:chgData name="Lisa-Marie Bassler" userId="38f25fa2-f4e2-42aa-a629-d2ccc29b42c2" providerId="ADAL" clId="{2E3CD469-DD3F-4E2E-B85C-5DC6FE0F210E}" dt="2023-05-26T17:58:42.188" v="2634" actId="478"/>
          <ac:spMkLst>
            <pc:docMk/>
            <pc:sldMk cId="3184411533" sldId="505"/>
            <ac:spMk id="7" creationId="{114A72D4-49ED-51B5-BBAC-62B94696DBB3}"/>
          </ac:spMkLst>
        </pc:spChg>
        <pc:graphicFrameChg chg="add mod modGraphic">
          <ac:chgData name="Lisa-Marie Bassler" userId="38f25fa2-f4e2-42aa-a629-d2ccc29b42c2" providerId="ADAL" clId="{2E3CD469-DD3F-4E2E-B85C-5DC6FE0F210E}" dt="2023-05-26T17:59:16.747" v="2677" actId="1038"/>
          <ac:graphicFrameMkLst>
            <pc:docMk/>
            <pc:sldMk cId="3184411533" sldId="505"/>
            <ac:graphicFrameMk id="6" creationId="{A6BBA9E7-6108-92D8-AC77-3137B0AEBF84}"/>
          </ac:graphicFrameMkLst>
        </pc:graphicFrameChg>
      </pc:sldChg>
      <pc:sldChg chg="addSp delSp modSp add mod setBg setFolMasterObjs">
        <pc:chgData name="Lisa-Marie Bassler" userId="38f25fa2-f4e2-42aa-a629-d2ccc29b42c2" providerId="ADAL" clId="{2E3CD469-DD3F-4E2E-B85C-5DC6FE0F210E}" dt="2023-05-31T05:30:11.555" v="3449" actId="207"/>
        <pc:sldMkLst>
          <pc:docMk/>
          <pc:sldMk cId="4212007296" sldId="506"/>
        </pc:sldMkLst>
        <pc:spChg chg="mod">
          <ac:chgData name="Lisa-Marie Bassler" userId="38f25fa2-f4e2-42aa-a629-d2ccc29b42c2" providerId="ADAL" clId="{2E3CD469-DD3F-4E2E-B85C-5DC6FE0F210E}" dt="2023-05-31T05:30:11.555" v="3449" actId="207"/>
          <ac:spMkLst>
            <pc:docMk/>
            <pc:sldMk cId="4212007296" sldId="506"/>
            <ac:spMk id="3" creationId="{00000000-0000-0000-0000-000000000000}"/>
          </ac:spMkLst>
        </pc:spChg>
        <pc:spChg chg="del mod">
          <ac:chgData name="Lisa-Marie Bassler" userId="38f25fa2-f4e2-42aa-a629-d2ccc29b42c2" providerId="ADAL" clId="{2E3CD469-DD3F-4E2E-B85C-5DC6FE0F210E}" dt="2023-05-26T18:08:30.879" v="2886" actId="478"/>
          <ac:spMkLst>
            <pc:docMk/>
            <pc:sldMk cId="4212007296" sldId="506"/>
            <ac:spMk id="5" creationId="{79E2C2F6-B84B-4EE9-9D8A-F04DBC510328}"/>
          </ac:spMkLst>
        </pc:spChg>
        <pc:spChg chg="add mod">
          <ac:chgData name="Lisa-Marie Bassler" userId="38f25fa2-f4e2-42aa-a629-d2ccc29b42c2" providerId="ADAL" clId="{2E3CD469-DD3F-4E2E-B85C-5DC6FE0F210E}" dt="2023-05-26T18:10:02.791" v="2942" actId="2711"/>
          <ac:spMkLst>
            <pc:docMk/>
            <pc:sldMk cId="4212007296" sldId="506"/>
            <ac:spMk id="7" creationId="{A3FC6348-D426-07ED-1E1D-CB853A84A26B}"/>
          </ac:spMkLst>
        </pc:spChg>
        <pc:spChg chg="add">
          <ac:chgData name="Lisa-Marie Bassler" userId="38f25fa2-f4e2-42aa-a629-d2ccc29b42c2" providerId="ADAL" clId="{2E3CD469-DD3F-4E2E-B85C-5DC6FE0F210E}" dt="2023-05-26T18:04:25.893" v="2734" actId="26606"/>
          <ac:spMkLst>
            <pc:docMk/>
            <pc:sldMk cId="4212007296" sldId="506"/>
            <ac:spMk id="10" creationId="{C3420C89-0B09-4632-A4AF-3971D08BF7A8}"/>
          </ac:spMkLst>
        </pc:spChg>
        <pc:spChg chg="add">
          <ac:chgData name="Lisa-Marie Bassler" userId="38f25fa2-f4e2-42aa-a629-d2ccc29b42c2" providerId="ADAL" clId="{2E3CD469-DD3F-4E2E-B85C-5DC6FE0F210E}" dt="2023-05-26T18:04:25.893" v="2734" actId="26606"/>
          <ac:spMkLst>
            <pc:docMk/>
            <pc:sldMk cId="4212007296" sldId="506"/>
            <ac:spMk id="12" creationId="{4E5CBA61-BF74-40B4-A3A8-366BBA626CCF}"/>
          </ac:spMkLst>
        </pc:spChg>
        <pc:grpChg chg="add">
          <ac:chgData name="Lisa-Marie Bassler" userId="38f25fa2-f4e2-42aa-a629-d2ccc29b42c2" providerId="ADAL" clId="{2E3CD469-DD3F-4E2E-B85C-5DC6FE0F210E}" dt="2023-05-26T18:04:25.893" v="2734" actId="26606"/>
          <ac:grpSpMkLst>
            <pc:docMk/>
            <pc:sldMk cId="4212007296" sldId="506"/>
            <ac:grpSpMk id="14" creationId="{AC27E70C-5470-4262-B9CE-AE52C51CF4C1}"/>
          </ac:grpSpMkLst>
        </pc:grpChg>
        <pc:grpChg chg="add">
          <ac:chgData name="Lisa-Marie Bassler" userId="38f25fa2-f4e2-42aa-a629-d2ccc29b42c2" providerId="ADAL" clId="{2E3CD469-DD3F-4E2E-B85C-5DC6FE0F210E}" dt="2023-05-26T18:04:25.893" v="2734" actId="26606"/>
          <ac:grpSpMkLst>
            <pc:docMk/>
            <pc:sldMk cId="4212007296" sldId="506"/>
            <ac:grpSpMk id="18" creationId="{E27AF472-EAE3-4572-AB69-B92BD10DBC6D}"/>
          </ac:grpSpMkLst>
        </pc:grpChg>
        <pc:graphicFrameChg chg="add mod modGraphic">
          <ac:chgData name="Lisa-Marie Bassler" userId="38f25fa2-f4e2-42aa-a629-d2ccc29b42c2" providerId="ADAL" clId="{2E3CD469-DD3F-4E2E-B85C-5DC6FE0F210E}" dt="2023-05-26T18:09:02.109" v="2934" actId="1036"/>
          <ac:graphicFrameMkLst>
            <pc:docMk/>
            <pc:sldMk cId="4212007296" sldId="506"/>
            <ac:graphicFrameMk id="4" creationId="{84460E07-31FD-DC31-0838-34B63BF4AF77}"/>
          </ac:graphicFrameMkLst>
        </pc:graphicFrameChg>
        <pc:graphicFrameChg chg="del">
          <ac:chgData name="Lisa-Marie Bassler" userId="38f25fa2-f4e2-42aa-a629-d2ccc29b42c2" providerId="ADAL" clId="{2E3CD469-DD3F-4E2E-B85C-5DC6FE0F210E}" dt="2023-05-26T18:04:21.568" v="2732" actId="478"/>
          <ac:graphicFrameMkLst>
            <pc:docMk/>
            <pc:sldMk cId="4212007296" sldId="506"/>
            <ac:graphicFrameMk id="6" creationId="{A6BBA9E7-6108-92D8-AC77-3137B0AEBF84}"/>
          </ac:graphicFrameMkLst>
        </pc:graphicFrameChg>
        <pc:picChg chg="ord">
          <ac:chgData name="Lisa-Marie Bassler" userId="38f25fa2-f4e2-42aa-a629-d2ccc29b42c2" providerId="ADAL" clId="{2E3CD469-DD3F-4E2E-B85C-5DC6FE0F210E}" dt="2023-05-26T18:04:25.893" v="2734" actId="26606"/>
          <ac:picMkLst>
            <pc:docMk/>
            <pc:sldMk cId="4212007296" sldId="506"/>
            <ac:picMk id="2" creationId="{00000000-0000-0000-0000-000000000000}"/>
          </ac:picMkLst>
        </pc:picChg>
      </pc:sldChg>
      <pc:sldChg chg="addSp delSp modSp add mod setBg setFolMasterObjs modNotesTx">
        <pc:chgData name="Lisa-Marie Bassler" userId="38f25fa2-f4e2-42aa-a629-d2ccc29b42c2" providerId="ADAL" clId="{2E3CD469-DD3F-4E2E-B85C-5DC6FE0F210E}" dt="2023-05-26T18:08:36.010" v="2896"/>
        <pc:sldMkLst>
          <pc:docMk/>
          <pc:sldMk cId="2432075857" sldId="507"/>
        </pc:sldMkLst>
        <pc:spChg chg="mod">
          <ac:chgData name="Lisa-Marie Bassler" userId="38f25fa2-f4e2-42aa-a629-d2ccc29b42c2" providerId="ADAL" clId="{2E3CD469-DD3F-4E2E-B85C-5DC6FE0F210E}" dt="2023-05-26T18:07:44.983" v="2882" actId="26606"/>
          <ac:spMkLst>
            <pc:docMk/>
            <pc:sldMk cId="2432075857" sldId="507"/>
            <ac:spMk id="3" creationId="{00000000-0000-0000-0000-000000000000}"/>
          </ac:spMkLst>
        </pc:spChg>
        <pc:spChg chg="del">
          <ac:chgData name="Lisa-Marie Bassler" userId="38f25fa2-f4e2-42aa-a629-d2ccc29b42c2" providerId="ADAL" clId="{2E3CD469-DD3F-4E2E-B85C-5DC6FE0F210E}" dt="2023-05-26T18:00:34.438" v="2692" actId="478"/>
          <ac:spMkLst>
            <pc:docMk/>
            <pc:sldMk cId="2432075857" sldId="507"/>
            <ac:spMk id="5" creationId="{79E2C2F6-B84B-4EE9-9D8A-F04DBC510328}"/>
          </ac:spMkLst>
        </pc:spChg>
        <pc:spChg chg="add mod">
          <ac:chgData name="Lisa-Marie Bassler" userId="38f25fa2-f4e2-42aa-a629-d2ccc29b42c2" providerId="ADAL" clId="{2E3CD469-DD3F-4E2E-B85C-5DC6FE0F210E}" dt="2023-05-26T18:07:53.091" v="2883" actId="20577"/>
          <ac:spMkLst>
            <pc:docMk/>
            <pc:sldMk cId="2432075857" sldId="507"/>
            <ac:spMk id="7" creationId="{47A25887-B478-2D5E-53D7-B88EADD40A17}"/>
          </ac:spMkLst>
        </pc:spChg>
        <pc:spChg chg="add del">
          <ac:chgData name="Lisa-Marie Bassler" userId="38f25fa2-f4e2-42aa-a629-d2ccc29b42c2" providerId="ADAL" clId="{2E3CD469-DD3F-4E2E-B85C-5DC6FE0F210E}" dt="2023-05-26T18:07:44.983" v="2882" actId="26606"/>
          <ac:spMkLst>
            <pc:docMk/>
            <pc:sldMk cId="2432075857" sldId="507"/>
            <ac:spMk id="14" creationId="{EDDBB197-D710-4A4F-A9CA-FD2177498BE8}"/>
          </ac:spMkLst>
        </pc:spChg>
        <pc:spChg chg="add del">
          <ac:chgData name="Lisa-Marie Bassler" userId="38f25fa2-f4e2-42aa-a629-d2ccc29b42c2" providerId="ADAL" clId="{2E3CD469-DD3F-4E2E-B85C-5DC6FE0F210E}" dt="2023-05-26T18:07:44.983" v="2882" actId="26606"/>
          <ac:spMkLst>
            <pc:docMk/>
            <pc:sldMk cId="2432075857" sldId="507"/>
            <ac:spMk id="16" creationId="{975D1CFA-2CDB-4B64-BD9F-85744E8DA12F}"/>
          </ac:spMkLst>
        </pc:spChg>
        <pc:grpChg chg="add del">
          <ac:chgData name="Lisa-Marie Bassler" userId="38f25fa2-f4e2-42aa-a629-d2ccc29b42c2" providerId="ADAL" clId="{2E3CD469-DD3F-4E2E-B85C-5DC6FE0F210E}" dt="2023-05-26T18:07:44.983" v="2882" actId="26606"/>
          <ac:grpSpMkLst>
            <pc:docMk/>
            <pc:sldMk cId="2432075857" sldId="507"/>
            <ac:grpSpMk id="18" creationId="{25EE5136-01F1-466C-962D-BA9B4C6757AA}"/>
          </ac:grpSpMkLst>
        </pc:grpChg>
        <pc:graphicFrameChg chg="del modGraphic">
          <ac:chgData name="Lisa-Marie Bassler" userId="38f25fa2-f4e2-42aa-a629-d2ccc29b42c2" providerId="ADAL" clId="{2E3CD469-DD3F-4E2E-B85C-5DC6FE0F210E}" dt="2023-05-26T18:00:13.973" v="2686" actId="478"/>
          <ac:graphicFrameMkLst>
            <pc:docMk/>
            <pc:sldMk cId="2432075857" sldId="507"/>
            <ac:graphicFrameMk id="6" creationId="{A6BBA9E7-6108-92D8-AC77-3137B0AEBF84}"/>
          </ac:graphicFrameMkLst>
        </pc:graphicFrameChg>
        <pc:picChg chg="ord">
          <ac:chgData name="Lisa-Marie Bassler" userId="38f25fa2-f4e2-42aa-a629-d2ccc29b42c2" providerId="ADAL" clId="{2E3CD469-DD3F-4E2E-B85C-5DC6FE0F210E}" dt="2023-05-26T18:07:44.983" v="2882" actId="26606"/>
          <ac:picMkLst>
            <pc:docMk/>
            <pc:sldMk cId="2432075857" sldId="507"/>
            <ac:picMk id="2" creationId="{00000000-0000-0000-0000-000000000000}"/>
          </ac:picMkLst>
        </pc:picChg>
        <pc:picChg chg="add del">
          <ac:chgData name="Lisa-Marie Bassler" userId="38f25fa2-f4e2-42aa-a629-d2ccc29b42c2" providerId="ADAL" clId="{2E3CD469-DD3F-4E2E-B85C-5DC6FE0F210E}" dt="2023-05-26T18:07:44.983" v="2882" actId="26606"/>
          <ac:picMkLst>
            <pc:docMk/>
            <pc:sldMk cId="2432075857" sldId="507"/>
            <ac:picMk id="11" creationId="{E2691545-4613-FE99-3F14-F2779F1E6432}"/>
          </ac:picMkLst>
        </pc:picChg>
      </pc:sldChg>
      <pc:sldChg chg="addSp modSp add mod">
        <pc:chgData name="Lisa-Marie Bassler" userId="38f25fa2-f4e2-42aa-a629-d2ccc29b42c2" providerId="ADAL" clId="{2E3CD469-DD3F-4E2E-B85C-5DC6FE0F210E}" dt="2023-05-26T18:35:00.215" v="3391" actId="20577"/>
        <pc:sldMkLst>
          <pc:docMk/>
          <pc:sldMk cId="4225997615" sldId="508"/>
        </pc:sldMkLst>
        <pc:spChg chg="mod">
          <ac:chgData name="Lisa-Marie Bassler" userId="38f25fa2-f4e2-42aa-a629-d2ccc29b42c2" providerId="ADAL" clId="{2E3CD469-DD3F-4E2E-B85C-5DC6FE0F210E}" dt="2023-05-26T18:10:57.203" v="3010" actId="115"/>
          <ac:spMkLst>
            <pc:docMk/>
            <pc:sldMk cId="4225997615" sldId="508"/>
            <ac:spMk id="5" creationId="{79E2C2F6-B84B-4EE9-9D8A-F04DBC510328}"/>
          </ac:spMkLst>
        </pc:spChg>
        <pc:spChg chg="add mod">
          <ac:chgData name="Lisa-Marie Bassler" userId="38f25fa2-f4e2-42aa-a629-d2ccc29b42c2" providerId="ADAL" clId="{2E3CD469-DD3F-4E2E-B85C-5DC6FE0F210E}" dt="2023-05-26T18:35:00.215" v="3391" actId="20577"/>
          <ac:spMkLst>
            <pc:docMk/>
            <pc:sldMk cId="4225997615" sldId="508"/>
            <ac:spMk id="6" creationId="{A678D15D-BA5F-B8F1-F839-9A38A68837D7}"/>
          </ac:spMkLst>
        </pc:spChg>
        <pc:graphicFrameChg chg="mod modGraphic">
          <ac:chgData name="Lisa-Marie Bassler" userId="38f25fa2-f4e2-42aa-a629-d2ccc29b42c2" providerId="ADAL" clId="{2E3CD469-DD3F-4E2E-B85C-5DC6FE0F210E}" dt="2023-05-26T18:10:19.459" v="2976" actId="1036"/>
          <ac:graphicFrameMkLst>
            <pc:docMk/>
            <pc:sldMk cId="4225997615" sldId="508"/>
            <ac:graphicFrameMk id="4" creationId="{84460E07-31FD-DC31-0838-34B63BF4AF77}"/>
          </ac:graphicFrameMkLst>
        </pc:graphicFrameChg>
      </pc:sldChg>
      <pc:sldChg chg="addSp delSp modSp add mod ord setBg setFolMasterObjs modNotesTx">
        <pc:chgData name="Lisa-Marie Bassler" userId="38f25fa2-f4e2-42aa-a629-d2ccc29b42c2" providerId="ADAL" clId="{2E3CD469-DD3F-4E2E-B85C-5DC6FE0F210E}" dt="2023-05-31T05:53:18.617" v="4490" actId="255"/>
        <pc:sldMkLst>
          <pc:docMk/>
          <pc:sldMk cId="1712607926" sldId="509"/>
        </pc:sldMkLst>
        <pc:spChg chg="mod">
          <ac:chgData name="Lisa-Marie Bassler" userId="38f25fa2-f4e2-42aa-a629-d2ccc29b42c2" providerId="ADAL" clId="{2E3CD469-DD3F-4E2E-B85C-5DC6FE0F210E}" dt="2023-05-31T05:41:42.543" v="4071"/>
          <ac:spMkLst>
            <pc:docMk/>
            <pc:sldMk cId="1712607926" sldId="509"/>
            <ac:spMk id="3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5:53:18.617" v="4490" actId="255"/>
          <ac:spMkLst>
            <pc:docMk/>
            <pc:sldMk cId="1712607926" sldId="509"/>
            <ac:spMk id="7" creationId="{47A25887-B478-2D5E-53D7-B88EADD40A17}"/>
          </ac:spMkLst>
        </pc:spChg>
        <pc:spChg chg="add del">
          <ac:chgData name="Lisa-Marie Bassler" userId="38f25fa2-f4e2-42aa-a629-d2ccc29b42c2" providerId="ADAL" clId="{2E3CD469-DD3F-4E2E-B85C-5DC6FE0F210E}" dt="2023-05-31T05:41:38.200" v="4069" actId="26606"/>
          <ac:spMkLst>
            <pc:docMk/>
            <pc:sldMk cId="1712607926" sldId="509"/>
            <ac:spMk id="12" creationId="{743AA782-23D1-4521-8CAD-47662984AA08}"/>
          </ac:spMkLst>
        </pc:spChg>
        <pc:spChg chg="add del">
          <ac:chgData name="Lisa-Marie Bassler" userId="38f25fa2-f4e2-42aa-a629-d2ccc29b42c2" providerId="ADAL" clId="{2E3CD469-DD3F-4E2E-B85C-5DC6FE0F210E}" dt="2023-05-31T05:41:38.200" v="4069" actId="26606"/>
          <ac:spMkLst>
            <pc:docMk/>
            <pc:sldMk cId="1712607926" sldId="509"/>
            <ac:spMk id="14" creationId="{71877DBC-BB60-40F0-AC93-2ACDBAAE60CE}"/>
          </ac:spMkLst>
        </pc:spChg>
        <pc:spChg chg="add">
          <ac:chgData name="Lisa-Marie Bassler" userId="38f25fa2-f4e2-42aa-a629-d2ccc29b42c2" providerId="ADAL" clId="{2E3CD469-DD3F-4E2E-B85C-5DC6FE0F210E}" dt="2023-05-31T05:41:38.200" v="4069" actId="26606"/>
          <ac:spMkLst>
            <pc:docMk/>
            <pc:sldMk cId="1712607926" sldId="509"/>
            <ac:spMk id="19" creationId="{C3420C89-0B09-4632-A4AF-3971D08BF7A8}"/>
          </ac:spMkLst>
        </pc:spChg>
        <pc:spChg chg="add">
          <ac:chgData name="Lisa-Marie Bassler" userId="38f25fa2-f4e2-42aa-a629-d2ccc29b42c2" providerId="ADAL" clId="{2E3CD469-DD3F-4E2E-B85C-5DC6FE0F210E}" dt="2023-05-31T05:41:38.200" v="4069" actId="26606"/>
          <ac:spMkLst>
            <pc:docMk/>
            <pc:sldMk cId="1712607926" sldId="509"/>
            <ac:spMk id="21" creationId="{4E5CBA61-BF74-40B4-A3A8-366BBA626CCF}"/>
          </ac:spMkLst>
        </pc:spChg>
        <pc:grpChg chg="add">
          <ac:chgData name="Lisa-Marie Bassler" userId="38f25fa2-f4e2-42aa-a629-d2ccc29b42c2" providerId="ADAL" clId="{2E3CD469-DD3F-4E2E-B85C-5DC6FE0F210E}" dt="2023-05-31T05:41:38.200" v="4069" actId="26606"/>
          <ac:grpSpMkLst>
            <pc:docMk/>
            <pc:sldMk cId="1712607926" sldId="509"/>
            <ac:grpSpMk id="23" creationId="{AC27E70C-5470-4262-B9CE-AE52C51CF4C1}"/>
          </ac:grpSpMkLst>
        </pc:grpChg>
        <pc:grpChg chg="add">
          <ac:chgData name="Lisa-Marie Bassler" userId="38f25fa2-f4e2-42aa-a629-d2ccc29b42c2" providerId="ADAL" clId="{2E3CD469-DD3F-4E2E-B85C-5DC6FE0F210E}" dt="2023-05-31T05:41:38.200" v="4069" actId="26606"/>
          <ac:grpSpMkLst>
            <pc:docMk/>
            <pc:sldMk cId="1712607926" sldId="509"/>
            <ac:grpSpMk id="27" creationId="{E27AF472-EAE3-4572-AB69-B92BD10DBC6D}"/>
          </ac:grpSpMkLst>
        </pc:grpChg>
        <pc:picChg chg="ord">
          <ac:chgData name="Lisa-Marie Bassler" userId="38f25fa2-f4e2-42aa-a629-d2ccc29b42c2" providerId="ADAL" clId="{2E3CD469-DD3F-4E2E-B85C-5DC6FE0F210E}" dt="2023-05-31T05:40:42.500" v="4046" actId="26606"/>
          <ac:picMkLst>
            <pc:docMk/>
            <pc:sldMk cId="1712607926" sldId="509"/>
            <ac:picMk id="2" creationId="{00000000-0000-0000-0000-000000000000}"/>
          </ac:picMkLst>
        </pc:picChg>
        <pc:picChg chg="add mod ord">
          <ac:chgData name="Lisa-Marie Bassler" userId="38f25fa2-f4e2-42aa-a629-d2ccc29b42c2" providerId="ADAL" clId="{2E3CD469-DD3F-4E2E-B85C-5DC6FE0F210E}" dt="2023-05-31T05:41:38.200" v="4069" actId="26606"/>
          <ac:picMkLst>
            <pc:docMk/>
            <pc:sldMk cId="1712607926" sldId="509"/>
            <ac:picMk id="4" creationId="{D100447C-8C47-5082-FC3A-3AE269ADFEDC}"/>
          </ac:picMkLst>
        </pc:picChg>
      </pc:sldChg>
      <pc:sldChg chg="addSp delSp modSp add mod setBg setFolMasterObjs">
        <pc:chgData name="Lisa-Marie Bassler" userId="38f25fa2-f4e2-42aa-a629-d2ccc29b42c2" providerId="ADAL" clId="{2E3CD469-DD3F-4E2E-B85C-5DC6FE0F210E}" dt="2023-06-01T15:27:11.574" v="5983" actId="26606"/>
        <pc:sldMkLst>
          <pc:docMk/>
          <pc:sldMk cId="737466834" sldId="510"/>
        </pc:sldMkLst>
        <pc:spChg chg="mod">
          <ac:chgData name="Lisa-Marie Bassler" userId="38f25fa2-f4e2-42aa-a629-d2ccc29b42c2" providerId="ADAL" clId="{2E3CD469-DD3F-4E2E-B85C-5DC6FE0F210E}" dt="2023-06-01T15:27:11.574" v="5983" actId="26606"/>
          <ac:spMkLst>
            <pc:docMk/>
            <pc:sldMk cId="737466834" sldId="510"/>
            <ac:spMk id="3" creationId="{00000000-0000-0000-0000-000000000000}"/>
          </ac:spMkLst>
        </pc:spChg>
        <pc:spChg chg="del mod">
          <ac:chgData name="Lisa-Marie Bassler" userId="38f25fa2-f4e2-42aa-a629-d2ccc29b42c2" providerId="ADAL" clId="{2E3CD469-DD3F-4E2E-B85C-5DC6FE0F210E}" dt="2023-05-31T05:44:10.526" v="4083" actId="478"/>
          <ac:spMkLst>
            <pc:docMk/>
            <pc:sldMk cId="737466834" sldId="510"/>
            <ac:spMk id="7" creationId="{47A25887-B478-2D5E-53D7-B88EADD40A17}"/>
          </ac:spMkLst>
        </pc:spChg>
        <pc:spChg chg="add del">
          <ac:chgData name="Lisa-Marie Bassler" userId="38f25fa2-f4e2-42aa-a629-d2ccc29b42c2" providerId="ADAL" clId="{2E3CD469-DD3F-4E2E-B85C-5DC6FE0F210E}" dt="2023-06-01T15:27:11.574" v="5983" actId="26606"/>
          <ac:spMkLst>
            <pc:docMk/>
            <pc:sldMk cId="737466834" sldId="510"/>
            <ac:spMk id="9" creationId="{D4771268-CB57-404A-9271-370EB28F6090}"/>
          </ac:spMkLst>
        </pc:spChg>
        <pc:spChg chg="add del">
          <ac:chgData name="Lisa-Marie Bassler" userId="38f25fa2-f4e2-42aa-a629-d2ccc29b42c2" providerId="ADAL" clId="{2E3CD469-DD3F-4E2E-B85C-5DC6FE0F210E}" dt="2023-06-01T15:27:11.574" v="5983" actId="26606"/>
          <ac:spMkLst>
            <pc:docMk/>
            <pc:sldMk cId="737466834" sldId="510"/>
            <ac:spMk id="14" creationId="{47942995-B07F-4636-9A06-C6A104B260A8}"/>
          </ac:spMkLst>
        </pc:spChg>
        <pc:spChg chg="add del">
          <ac:chgData name="Lisa-Marie Bassler" userId="38f25fa2-f4e2-42aa-a629-d2ccc29b42c2" providerId="ADAL" clId="{2E3CD469-DD3F-4E2E-B85C-5DC6FE0F210E}" dt="2023-06-01T15:27:11.574" v="5983" actId="26606"/>
          <ac:spMkLst>
            <pc:docMk/>
            <pc:sldMk cId="737466834" sldId="510"/>
            <ac:spMk id="21" creationId="{B81933D1-5615-42C7-9C0B-4EB7105CCE2D}"/>
          </ac:spMkLst>
        </pc:spChg>
        <pc:spChg chg="add del">
          <ac:chgData name="Lisa-Marie Bassler" userId="38f25fa2-f4e2-42aa-a629-d2ccc29b42c2" providerId="ADAL" clId="{2E3CD469-DD3F-4E2E-B85C-5DC6FE0F210E}" dt="2023-06-01T15:27:11.574" v="5983" actId="26606"/>
          <ac:spMkLst>
            <pc:docMk/>
            <pc:sldMk cId="737466834" sldId="510"/>
            <ac:spMk id="23" creationId="{19C9EAEA-39D0-4B0E-A0EB-51E7B26740B1}"/>
          </ac:spMkLst>
        </pc:spChg>
        <pc:grpChg chg="add del">
          <ac:chgData name="Lisa-Marie Bassler" userId="38f25fa2-f4e2-42aa-a629-d2ccc29b42c2" providerId="ADAL" clId="{2E3CD469-DD3F-4E2E-B85C-5DC6FE0F210E}" dt="2023-06-01T15:27:11.574" v="5983" actId="26606"/>
          <ac:grpSpMkLst>
            <pc:docMk/>
            <pc:sldMk cId="737466834" sldId="510"/>
            <ac:grpSpMk id="16" creationId="{032D8612-31EB-44CF-A1D0-14FD4C705424}"/>
          </ac:grpSpMkLst>
        </pc:grpChg>
        <pc:picChg chg="ord">
          <ac:chgData name="Lisa-Marie Bassler" userId="38f25fa2-f4e2-42aa-a629-d2ccc29b42c2" providerId="ADAL" clId="{2E3CD469-DD3F-4E2E-B85C-5DC6FE0F210E}" dt="2023-06-01T15:26:50.507" v="5977" actId="26606"/>
          <ac:picMkLst>
            <pc:docMk/>
            <pc:sldMk cId="737466834" sldId="510"/>
            <ac:picMk id="2" creationId="{00000000-0000-0000-0000-000000000000}"/>
          </ac:picMkLst>
        </pc:picChg>
        <pc:picChg chg="add mod">
          <ac:chgData name="Lisa-Marie Bassler" userId="38f25fa2-f4e2-42aa-a629-d2ccc29b42c2" providerId="ADAL" clId="{2E3CD469-DD3F-4E2E-B85C-5DC6FE0F210E}" dt="2023-06-01T15:27:11.574" v="5983" actId="26606"/>
          <ac:picMkLst>
            <pc:docMk/>
            <pc:sldMk cId="737466834" sldId="510"/>
            <ac:picMk id="4" creationId="{6D341193-71AA-43F4-23A2-53A804D21ABF}"/>
          </ac:picMkLst>
        </pc:picChg>
        <pc:picChg chg="add del mod">
          <ac:chgData name="Lisa-Marie Bassler" userId="38f25fa2-f4e2-42aa-a629-d2ccc29b42c2" providerId="ADAL" clId="{2E3CD469-DD3F-4E2E-B85C-5DC6FE0F210E}" dt="2023-06-01T15:26:42.070" v="5974" actId="478"/>
          <ac:picMkLst>
            <pc:docMk/>
            <pc:sldMk cId="737466834" sldId="510"/>
            <ac:picMk id="1026" creationId="{726BE5E2-A890-705C-9B34-04DD10F0C4F4}"/>
          </ac:picMkLst>
        </pc:picChg>
      </pc:sldChg>
      <pc:sldChg chg="new del">
        <pc:chgData name="Lisa-Marie Bassler" userId="38f25fa2-f4e2-42aa-a629-d2ccc29b42c2" providerId="ADAL" clId="{2E3CD469-DD3F-4E2E-B85C-5DC6FE0F210E}" dt="2023-05-31T05:31:53.902" v="3451" actId="680"/>
        <pc:sldMkLst>
          <pc:docMk/>
          <pc:sldMk cId="1023705341" sldId="510"/>
        </pc:sldMkLst>
      </pc:sldChg>
      <pc:sldChg chg="addSp delSp modSp add mod setBg modNotesTx">
        <pc:chgData name="Lisa-Marie Bassler" userId="38f25fa2-f4e2-42aa-a629-d2ccc29b42c2" providerId="ADAL" clId="{2E3CD469-DD3F-4E2E-B85C-5DC6FE0F210E}" dt="2023-06-01T15:27:53.665" v="5991" actId="20577"/>
        <pc:sldMkLst>
          <pc:docMk/>
          <pc:sldMk cId="2259699101" sldId="511"/>
        </pc:sldMkLst>
        <pc:spChg chg="mod">
          <ac:chgData name="Lisa-Marie Bassler" userId="38f25fa2-f4e2-42aa-a629-d2ccc29b42c2" providerId="ADAL" clId="{2E3CD469-DD3F-4E2E-B85C-5DC6FE0F210E}" dt="2023-05-31T06:32:13.973" v="5906" actId="403"/>
          <ac:spMkLst>
            <pc:docMk/>
            <pc:sldMk cId="2259699101" sldId="511"/>
            <ac:spMk id="3" creationId="{00000000-0000-0000-0000-000000000000}"/>
          </ac:spMkLst>
        </pc:spChg>
        <pc:spChg chg="add del mod">
          <ac:chgData name="Lisa-Marie Bassler" userId="38f25fa2-f4e2-42aa-a629-d2ccc29b42c2" providerId="ADAL" clId="{2E3CD469-DD3F-4E2E-B85C-5DC6FE0F210E}" dt="2023-05-31T05:34:11.518" v="3619"/>
          <ac:spMkLst>
            <pc:docMk/>
            <pc:sldMk cId="2259699101" sldId="511"/>
            <ac:spMk id="4" creationId="{CC6246C4-910E-B141-B286-6F825CE65ED1}"/>
          </ac:spMkLst>
        </pc:spChg>
        <pc:spChg chg="add mod">
          <ac:chgData name="Lisa-Marie Bassler" userId="38f25fa2-f4e2-42aa-a629-d2ccc29b42c2" providerId="ADAL" clId="{2E3CD469-DD3F-4E2E-B85C-5DC6FE0F210E}" dt="2023-06-01T15:27:53.665" v="5991" actId="20577"/>
          <ac:spMkLst>
            <pc:docMk/>
            <pc:sldMk cId="2259699101" sldId="511"/>
            <ac:spMk id="5" creationId="{2989F4D1-6B88-271D-344C-8E8BA75F9301}"/>
          </ac:spMkLst>
        </pc:spChg>
        <pc:spChg chg="add mod">
          <ac:chgData name="Lisa-Marie Bassler" userId="38f25fa2-f4e2-42aa-a629-d2ccc29b42c2" providerId="ADAL" clId="{2E3CD469-DD3F-4E2E-B85C-5DC6FE0F210E}" dt="2023-05-31T06:32:02.699" v="5904" actId="14100"/>
          <ac:spMkLst>
            <pc:docMk/>
            <pc:sldMk cId="2259699101" sldId="511"/>
            <ac:spMk id="6" creationId="{3D65B786-C892-09BB-E09C-16A343DDF957}"/>
          </ac:spMkLst>
        </pc:spChg>
        <pc:spChg chg="mod">
          <ac:chgData name="Lisa-Marie Bassler" userId="38f25fa2-f4e2-42aa-a629-d2ccc29b42c2" providerId="ADAL" clId="{2E3CD469-DD3F-4E2E-B85C-5DC6FE0F210E}" dt="2023-05-31T06:32:08.387" v="5905" actId="2711"/>
          <ac:spMkLst>
            <pc:docMk/>
            <pc:sldMk cId="2259699101" sldId="511"/>
            <ac:spMk id="7" creationId="{47A25887-B478-2D5E-53D7-B88EADD40A17}"/>
          </ac:spMkLst>
        </pc:spChg>
      </pc:sldChg>
      <pc:sldChg chg="new del">
        <pc:chgData name="Lisa-Marie Bassler" userId="38f25fa2-f4e2-42aa-a629-d2ccc29b42c2" providerId="ADAL" clId="{2E3CD469-DD3F-4E2E-B85C-5DC6FE0F210E}" dt="2023-05-31T05:32:24.582" v="3511" actId="680"/>
        <pc:sldMkLst>
          <pc:docMk/>
          <pc:sldMk cId="2916809924" sldId="511"/>
        </pc:sldMkLst>
      </pc:sldChg>
      <pc:sldChg chg="addSp delSp modSp add mod ord">
        <pc:chgData name="Lisa-Marie Bassler" userId="38f25fa2-f4e2-42aa-a629-d2ccc29b42c2" providerId="ADAL" clId="{2E3CD469-DD3F-4E2E-B85C-5DC6FE0F210E}" dt="2023-06-01T15:28:33.528" v="6009" actId="114"/>
        <pc:sldMkLst>
          <pc:docMk/>
          <pc:sldMk cId="490048688" sldId="512"/>
        </pc:sldMkLst>
        <pc:spChg chg="mod">
          <ac:chgData name="Lisa-Marie Bassler" userId="38f25fa2-f4e2-42aa-a629-d2ccc29b42c2" providerId="ADAL" clId="{2E3CD469-DD3F-4E2E-B85C-5DC6FE0F210E}" dt="2023-05-31T05:50:01.562" v="4339" actId="14100"/>
          <ac:spMkLst>
            <pc:docMk/>
            <pc:sldMk cId="490048688" sldId="512"/>
            <ac:spMk id="3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5:47:04.623" v="4250" actId="6549"/>
          <ac:spMkLst>
            <pc:docMk/>
            <pc:sldMk cId="490048688" sldId="512"/>
            <ac:spMk id="5" creationId="{2989F4D1-6B88-271D-344C-8E8BA75F9301}"/>
          </ac:spMkLst>
        </pc:spChg>
        <pc:spChg chg="mod">
          <ac:chgData name="Lisa-Marie Bassler" userId="38f25fa2-f4e2-42aa-a629-d2ccc29b42c2" providerId="ADAL" clId="{2E3CD469-DD3F-4E2E-B85C-5DC6FE0F210E}" dt="2023-06-01T15:28:33.528" v="6009" actId="114"/>
          <ac:spMkLst>
            <pc:docMk/>
            <pc:sldMk cId="490048688" sldId="512"/>
            <ac:spMk id="6" creationId="{3D65B786-C892-09BB-E09C-16A343DDF957}"/>
          </ac:spMkLst>
        </pc:spChg>
        <pc:spChg chg="del">
          <ac:chgData name="Lisa-Marie Bassler" userId="38f25fa2-f4e2-42aa-a629-d2ccc29b42c2" providerId="ADAL" clId="{2E3CD469-DD3F-4E2E-B85C-5DC6FE0F210E}" dt="2023-05-31T05:46:48.635" v="4208" actId="478"/>
          <ac:spMkLst>
            <pc:docMk/>
            <pc:sldMk cId="490048688" sldId="512"/>
            <ac:spMk id="7" creationId="{47A25887-B478-2D5E-53D7-B88EADD40A17}"/>
          </ac:spMkLst>
        </pc:spChg>
        <pc:picChg chg="add mod">
          <ac:chgData name="Lisa-Marie Bassler" userId="38f25fa2-f4e2-42aa-a629-d2ccc29b42c2" providerId="ADAL" clId="{2E3CD469-DD3F-4E2E-B85C-5DC6FE0F210E}" dt="2023-05-31T05:49:55.304" v="4337" actId="1076"/>
          <ac:picMkLst>
            <pc:docMk/>
            <pc:sldMk cId="490048688" sldId="512"/>
            <ac:picMk id="4" creationId="{ADD7CEF1-4964-2118-FA2F-43BBA07D1FBB}"/>
          </ac:picMkLst>
        </pc:picChg>
      </pc:sldChg>
      <pc:sldChg chg="delSp modSp add mod ord">
        <pc:chgData name="Lisa-Marie Bassler" userId="38f25fa2-f4e2-42aa-a629-d2ccc29b42c2" providerId="ADAL" clId="{2E3CD469-DD3F-4E2E-B85C-5DC6FE0F210E}" dt="2023-05-31T06:28:18.248" v="5834"/>
        <pc:sldMkLst>
          <pc:docMk/>
          <pc:sldMk cId="3224421206" sldId="513"/>
        </pc:sldMkLst>
        <pc:spChg chg="mod">
          <ac:chgData name="Lisa-Marie Bassler" userId="38f25fa2-f4e2-42aa-a629-d2ccc29b42c2" providerId="ADAL" clId="{2E3CD469-DD3F-4E2E-B85C-5DC6FE0F210E}" dt="2023-05-31T06:14:02.055" v="4720" actId="113"/>
          <ac:spMkLst>
            <pc:docMk/>
            <pc:sldMk cId="3224421206" sldId="513"/>
            <ac:spMk id="5" creationId="{02B138BB-FE53-4E08-70C2-6BD970CC64CB}"/>
          </ac:spMkLst>
        </pc:spChg>
        <pc:spChg chg="mod">
          <ac:chgData name="Lisa-Marie Bassler" userId="38f25fa2-f4e2-42aa-a629-d2ccc29b42c2" providerId="ADAL" clId="{2E3CD469-DD3F-4E2E-B85C-5DC6FE0F210E}" dt="2023-05-31T06:18:40.897" v="5220" actId="403"/>
          <ac:spMkLst>
            <pc:docMk/>
            <pc:sldMk cId="3224421206" sldId="513"/>
            <ac:spMk id="6" creationId="{F20678BA-9124-1A88-ED0D-7FF55562FD51}"/>
          </ac:spMkLst>
        </pc:spChg>
        <pc:spChg chg="mod">
          <ac:chgData name="Lisa-Marie Bassler" userId="38f25fa2-f4e2-42aa-a629-d2ccc29b42c2" providerId="ADAL" clId="{2E3CD469-DD3F-4E2E-B85C-5DC6FE0F210E}" dt="2023-05-31T06:19:25.956" v="5249" actId="20577"/>
          <ac:spMkLst>
            <pc:docMk/>
            <pc:sldMk cId="3224421206" sldId="513"/>
            <ac:spMk id="7" creationId="{077AE73E-4734-4A5A-1870-E9C0E2C9BC50}"/>
          </ac:spMkLst>
        </pc:spChg>
        <pc:spChg chg="del">
          <ac:chgData name="Lisa-Marie Bassler" userId="38f25fa2-f4e2-42aa-a629-d2ccc29b42c2" providerId="ADAL" clId="{2E3CD469-DD3F-4E2E-B85C-5DC6FE0F210E}" dt="2023-05-31T06:18:21.220" v="5213" actId="478"/>
          <ac:spMkLst>
            <pc:docMk/>
            <pc:sldMk cId="3224421206" sldId="513"/>
            <ac:spMk id="8" creationId="{074AA8E9-4BCC-9AE1-FFAE-0787471F9667}"/>
          </ac:spMkLst>
        </pc:spChg>
        <pc:picChg chg="mod">
          <ac:chgData name="Lisa-Marie Bassler" userId="38f25fa2-f4e2-42aa-a629-d2ccc29b42c2" providerId="ADAL" clId="{2E3CD469-DD3F-4E2E-B85C-5DC6FE0F210E}" dt="2023-05-31T06:16:56.800" v="5046" actId="1035"/>
          <ac:picMkLst>
            <pc:docMk/>
            <pc:sldMk cId="3224421206" sldId="513"/>
            <ac:picMk id="4" creationId="{16B1EE0E-FE9B-067A-3B0E-46CF035B2FA3}"/>
          </ac:picMkLst>
        </pc:picChg>
      </pc:sldChg>
      <pc:sldChg chg="addSp delSp modSp add mod ord modNotesTx">
        <pc:chgData name="Lisa-Marie Bassler" userId="38f25fa2-f4e2-42aa-a629-d2ccc29b42c2" providerId="ADAL" clId="{2E3CD469-DD3F-4E2E-B85C-5DC6FE0F210E}" dt="2023-05-31T06:25:31.004" v="5691"/>
        <pc:sldMkLst>
          <pc:docMk/>
          <pc:sldMk cId="2691898041" sldId="514"/>
        </pc:sldMkLst>
        <pc:spChg chg="mod">
          <ac:chgData name="Lisa-Marie Bassler" userId="38f25fa2-f4e2-42aa-a629-d2ccc29b42c2" providerId="ADAL" clId="{2E3CD469-DD3F-4E2E-B85C-5DC6FE0F210E}" dt="2023-05-31T06:25:03.442" v="5689" actId="20577"/>
          <ac:spMkLst>
            <pc:docMk/>
            <pc:sldMk cId="2691898041" sldId="514"/>
            <ac:spMk id="2" creationId="{3810D9CD-006B-8685-A96A-1F6A2C495787}"/>
          </ac:spMkLst>
        </pc:spChg>
        <pc:spChg chg="add mod">
          <ac:chgData name="Lisa-Marie Bassler" userId="38f25fa2-f4e2-42aa-a629-d2ccc29b42c2" providerId="ADAL" clId="{2E3CD469-DD3F-4E2E-B85C-5DC6FE0F210E}" dt="2023-05-31T06:24:46.721" v="5670" actId="20577"/>
          <ac:spMkLst>
            <pc:docMk/>
            <pc:sldMk cId="2691898041" sldId="514"/>
            <ac:spMk id="3" creationId="{14976DFF-244F-7977-AA1B-B3053E3CCDD5}"/>
          </ac:spMkLst>
        </pc:spChg>
        <pc:picChg chg="mod">
          <ac:chgData name="Lisa-Marie Bassler" userId="38f25fa2-f4e2-42aa-a629-d2ccc29b42c2" providerId="ADAL" clId="{2E3CD469-DD3F-4E2E-B85C-5DC6FE0F210E}" dt="2023-05-31T06:22:58.767" v="5492" actId="1076"/>
          <ac:picMkLst>
            <pc:docMk/>
            <pc:sldMk cId="2691898041" sldId="514"/>
            <ac:picMk id="4" creationId="{1F35862B-938A-767E-1CFA-32BA7A3C18D8}"/>
          </ac:picMkLst>
        </pc:picChg>
        <pc:picChg chg="del mod">
          <ac:chgData name="Lisa-Marie Bassler" userId="38f25fa2-f4e2-42aa-a629-d2ccc29b42c2" providerId="ADAL" clId="{2E3CD469-DD3F-4E2E-B85C-5DC6FE0F210E}" dt="2023-05-31T06:21:59.613" v="5477" actId="478"/>
          <ac:picMkLst>
            <pc:docMk/>
            <pc:sldMk cId="2691898041" sldId="514"/>
            <ac:picMk id="5" creationId="{8EBED084-3D1A-EAF6-BD33-104F6EA7B376}"/>
          </ac:picMkLst>
        </pc:picChg>
        <pc:picChg chg="del mod">
          <ac:chgData name="Lisa-Marie Bassler" userId="38f25fa2-f4e2-42aa-a629-d2ccc29b42c2" providerId="ADAL" clId="{2E3CD469-DD3F-4E2E-B85C-5DC6FE0F210E}" dt="2023-05-31T06:22:28.941" v="5479" actId="478"/>
          <ac:picMkLst>
            <pc:docMk/>
            <pc:sldMk cId="2691898041" sldId="514"/>
            <ac:picMk id="6" creationId="{3F40A0C4-E61B-BA5E-4472-1EC643817FED}"/>
          </ac:picMkLst>
        </pc:picChg>
        <pc:picChg chg="del">
          <ac:chgData name="Lisa-Marie Bassler" userId="38f25fa2-f4e2-42aa-a629-d2ccc29b42c2" providerId="ADAL" clId="{2E3CD469-DD3F-4E2E-B85C-5DC6FE0F210E}" dt="2023-05-31T06:20:12.880" v="5318" actId="478"/>
          <ac:picMkLst>
            <pc:docMk/>
            <pc:sldMk cId="2691898041" sldId="514"/>
            <ac:picMk id="7" creationId="{4890DD62-881E-14DA-047D-A5738E985B65}"/>
          </ac:picMkLst>
        </pc:picChg>
        <pc:picChg chg="mod">
          <ac:chgData name="Lisa-Marie Bassler" userId="38f25fa2-f4e2-42aa-a629-d2ccc29b42c2" providerId="ADAL" clId="{2E3CD469-DD3F-4E2E-B85C-5DC6FE0F210E}" dt="2023-05-31T06:23:46.772" v="5560" actId="1037"/>
          <ac:picMkLst>
            <pc:docMk/>
            <pc:sldMk cId="2691898041" sldId="514"/>
            <ac:picMk id="9" creationId="{2164F2AA-7C1E-4372-E07A-659CA9F8B55F}"/>
          </ac:picMkLst>
        </pc:picChg>
        <pc:picChg chg="mod">
          <ac:chgData name="Lisa-Marie Bassler" userId="38f25fa2-f4e2-42aa-a629-d2ccc29b42c2" providerId="ADAL" clId="{2E3CD469-DD3F-4E2E-B85C-5DC6FE0F210E}" dt="2023-05-31T06:23:45.912" v="5558" actId="1037"/>
          <ac:picMkLst>
            <pc:docMk/>
            <pc:sldMk cId="2691898041" sldId="514"/>
            <ac:picMk id="12" creationId="{4DD53B4A-9E65-6F24-B369-9AB42764C80D}"/>
          </ac:picMkLst>
        </pc:picChg>
        <pc:picChg chg="del">
          <ac:chgData name="Lisa-Marie Bassler" userId="38f25fa2-f4e2-42aa-a629-d2ccc29b42c2" providerId="ADAL" clId="{2E3CD469-DD3F-4E2E-B85C-5DC6FE0F210E}" dt="2023-05-31T06:21:35.732" v="5451" actId="478"/>
          <ac:picMkLst>
            <pc:docMk/>
            <pc:sldMk cId="2691898041" sldId="514"/>
            <ac:picMk id="14" creationId="{D9149D2C-B2D1-1525-E579-CDF1026E6CA5}"/>
          </ac:picMkLst>
        </pc:picChg>
        <pc:picChg chg="del">
          <ac:chgData name="Lisa-Marie Bassler" userId="38f25fa2-f4e2-42aa-a629-d2ccc29b42c2" providerId="ADAL" clId="{2E3CD469-DD3F-4E2E-B85C-5DC6FE0F210E}" dt="2023-05-31T06:21:25.978" v="5439" actId="478"/>
          <ac:picMkLst>
            <pc:docMk/>
            <pc:sldMk cId="2691898041" sldId="514"/>
            <ac:picMk id="17" creationId="{86D6932E-EFFF-D4B2-9741-661DB37F7745}"/>
          </ac:picMkLst>
        </pc:picChg>
        <pc:picChg chg="del">
          <ac:chgData name="Lisa-Marie Bassler" userId="38f25fa2-f4e2-42aa-a629-d2ccc29b42c2" providerId="ADAL" clId="{2E3CD469-DD3F-4E2E-B85C-5DC6FE0F210E}" dt="2023-05-31T06:21:26.883" v="5440" actId="478"/>
          <ac:picMkLst>
            <pc:docMk/>
            <pc:sldMk cId="2691898041" sldId="514"/>
            <ac:picMk id="19" creationId="{087B380E-0E1D-0147-0AED-AC42EBADE01E}"/>
          </ac:picMkLst>
        </pc:picChg>
        <pc:picChg chg="del">
          <ac:chgData name="Lisa-Marie Bassler" userId="38f25fa2-f4e2-42aa-a629-d2ccc29b42c2" providerId="ADAL" clId="{2E3CD469-DD3F-4E2E-B85C-5DC6FE0F210E}" dt="2023-05-31T06:21:45.341" v="5470" actId="478"/>
          <ac:picMkLst>
            <pc:docMk/>
            <pc:sldMk cId="2691898041" sldId="514"/>
            <ac:picMk id="22" creationId="{DC69F21D-BD38-7967-55F4-6E131C86E731}"/>
          </ac:picMkLst>
        </pc:picChg>
        <pc:picChg chg="mod">
          <ac:chgData name="Lisa-Marie Bassler" userId="38f25fa2-f4e2-42aa-a629-d2ccc29b42c2" providerId="ADAL" clId="{2E3CD469-DD3F-4E2E-B85C-5DC6FE0F210E}" dt="2023-05-31T06:23:44.660" v="5556" actId="1037"/>
          <ac:picMkLst>
            <pc:docMk/>
            <pc:sldMk cId="2691898041" sldId="514"/>
            <ac:picMk id="25" creationId="{EB2465F2-BF87-126A-0F51-05424FC67C9D}"/>
          </ac:picMkLst>
        </pc:picChg>
        <pc:picChg chg="add mod">
          <ac:chgData name="Lisa-Marie Bassler" userId="38f25fa2-f4e2-42aa-a629-d2ccc29b42c2" providerId="ADAL" clId="{2E3CD469-DD3F-4E2E-B85C-5DC6FE0F210E}" dt="2023-05-31T06:23:41.192" v="5548" actId="1037"/>
          <ac:picMkLst>
            <pc:docMk/>
            <pc:sldMk cId="2691898041" sldId="514"/>
            <ac:picMk id="1026" creationId="{C1EB088F-2045-BB6F-2F49-644C33BACBD7}"/>
          </ac:picMkLst>
        </pc:picChg>
      </pc:sldChg>
      <pc:sldChg chg="add del">
        <pc:chgData name="Lisa-Marie Bassler" userId="38f25fa2-f4e2-42aa-a629-d2ccc29b42c2" providerId="ADAL" clId="{2E3CD469-DD3F-4E2E-B85C-5DC6FE0F210E}" dt="2023-05-31T06:30:05.835" v="5898" actId="47"/>
        <pc:sldMkLst>
          <pc:docMk/>
          <pc:sldMk cId="2628955880" sldId="515"/>
        </pc:sldMkLst>
      </pc:sldChg>
      <pc:sldChg chg="add del">
        <pc:chgData name="Lisa-Marie Bassler" userId="38f25fa2-f4e2-42aa-a629-d2ccc29b42c2" providerId="ADAL" clId="{2E3CD469-DD3F-4E2E-B85C-5DC6FE0F210E}" dt="2023-05-31T06:30:07.003" v="5899" actId="47"/>
        <pc:sldMkLst>
          <pc:docMk/>
          <pc:sldMk cId="682002274" sldId="516"/>
        </pc:sldMkLst>
      </pc:sldChg>
      <pc:sldChg chg="modSp add del mod ord">
        <pc:chgData name="Lisa-Marie Bassler" userId="38f25fa2-f4e2-42aa-a629-d2ccc29b42c2" providerId="ADAL" clId="{2E3CD469-DD3F-4E2E-B85C-5DC6FE0F210E}" dt="2023-05-31T06:29:50.959" v="5897" actId="47"/>
        <pc:sldMkLst>
          <pc:docMk/>
          <pc:sldMk cId="1454888162" sldId="517"/>
        </pc:sldMkLst>
        <pc:spChg chg="mod">
          <ac:chgData name="Lisa-Marie Bassler" userId="38f25fa2-f4e2-42aa-a629-d2ccc29b42c2" providerId="ADAL" clId="{2E3CD469-DD3F-4E2E-B85C-5DC6FE0F210E}" dt="2023-05-31T06:26:21.511" v="5758" actId="20577"/>
          <ac:spMkLst>
            <pc:docMk/>
            <pc:sldMk cId="1454888162" sldId="517"/>
            <ac:spMk id="5" creationId="{02B138BB-FE53-4E08-70C2-6BD970CC64CB}"/>
          </ac:spMkLst>
        </pc:spChg>
        <pc:spChg chg="mod">
          <ac:chgData name="Lisa-Marie Bassler" userId="38f25fa2-f4e2-42aa-a629-d2ccc29b42c2" providerId="ADAL" clId="{2E3CD469-DD3F-4E2E-B85C-5DC6FE0F210E}" dt="2023-05-31T06:27:39.642" v="5825" actId="20577"/>
          <ac:spMkLst>
            <pc:docMk/>
            <pc:sldMk cId="1454888162" sldId="517"/>
            <ac:spMk id="6" creationId="{F20678BA-9124-1A88-ED0D-7FF55562FD51}"/>
          </ac:spMkLst>
        </pc:spChg>
        <pc:spChg chg="mod">
          <ac:chgData name="Lisa-Marie Bassler" userId="38f25fa2-f4e2-42aa-a629-d2ccc29b42c2" providerId="ADAL" clId="{2E3CD469-DD3F-4E2E-B85C-5DC6FE0F210E}" dt="2023-05-31T06:28:14.702" v="5832" actId="20577"/>
          <ac:spMkLst>
            <pc:docMk/>
            <pc:sldMk cId="1454888162" sldId="517"/>
            <ac:spMk id="7" creationId="{077AE73E-4734-4A5A-1870-E9C0E2C9BC50}"/>
          </ac:spMkLst>
        </pc:spChg>
      </pc:sldChg>
      <pc:sldChg chg="modSp add mod">
        <pc:chgData name="Lisa-Marie Bassler" userId="38f25fa2-f4e2-42aa-a629-d2ccc29b42c2" providerId="ADAL" clId="{2E3CD469-DD3F-4E2E-B85C-5DC6FE0F210E}" dt="2023-06-01T15:30:18.425" v="6019" actId="20577"/>
        <pc:sldMkLst>
          <pc:docMk/>
          <pc:sldMk cId="3115560517" sldId="518"/>
        </pc:sldMkLst>
        <pc:spChg chg="mod">
          <ac:chgData name="Lisa-Marie Bassler" userId="38f25fa2-f4e2-42aa-a629-d2ccc29b42c2" providerId="ADAL" clId="{2E3CD469-DD3F-4E2E-B85C-5DC6FE0F210E}" dt="2023-06-01T15:25:03.345" v="5973" actId="20577"/>
          <ac:spMkLst>
            <pc:docMk/>
            <pc:sldMk cId="3115560517" sldId="518"/>
            <ac:spMk id="3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6-01T15:30:18.425" v="6019" actId="20577"/>
          <ac:spMkLst>
            <pc:docMk/>
            <pc:sldMk cId="3115560517" sldId="518"/>
            <ac:spMk id="4" creationId="{00000000-0000-0000-0000-000000000000}"/>
          </ac:spMkLst>
        </pc:spChg>
        <pc:spChg chg="mod">
          <ac:chgData name="Lisa-Marie Bassler" userId="38f25fa2-f4e2-42aa-a629-d2ccc29b42c2" providerId="ADAL" clId="{2E3CD469-DD3F-4E2E-B85C-5DC6FE0F210E}" dt="2023-05-31T06:29:24.002" v="5880" actId="20577"/>
          <ac:spMkLst>
            <pc:docMk/>
            <pc:sldMk cId="3115560517" sldId="518"/>
            <ac:spMk id="5" creationId="{00000000-0000-0000-0000-000000000000}"/>
          </ac:spMkLst>
        </pc:spChg>
      </pc:sldChg>
      <pc:sldChg chg="new del">
        <pc:chgData name="Lisa-Marie Bassler" userId="38f25fa2-f4e2-42aa-a629-d2ccc29b42c2" providerId="ADAL" clId="{2E3CD469-DD3F-4E2E-B85C-5DC6FE0F210E}" dt="2023-05-31T06:29:45.925" v="5894" actId="47"/>
        <pc:sldMkLst>
          <pc:docMk/>
          <pc:sldMk cId="1738608500" sldId="519"/>
        </pc:sldMkLst>
      </pc:sldChg>
      <pc:sldMasterChg chg="del delSldLayout">
        <pc:chgData name="Lisa-Marie Bassler" userId="38f25fa2-f4e2-42aa-a629-d2ccc29b42c2" providerId="ADAL" clId="{2E3CD469-DD3F-4E2E-B85C-5DC6FE0F210E}" dt="2023-05-19T15:06:54.146" v="84" actId="47"/>
        <pc:sldMasterMkLst>
          <pc:docMk/>
          <pc:sldMasterMk cId="0" sldId="2147483660"/>
        </pc:sldMasterMkLst>
        <pc:sldLayoutChg chg="del">
          <pc:chgData name="Lisa-Marie Bassler" userId="38f25fa2-f4e2-42aa-a629-d2ccc29b42c2" providerId="ADAL" clId="{2E3CD469-DD3F-4E2E-B85C-5DC6FE0F210E}" dt="2023-05-19T15:06:54.146" v="84" actId="47"/>
          <pc:sldLayoutMkLst>
            <pc:docMk/>
            <pc:sldMasterMk cId="0" sldId="2147483660"/>
            <pc:sldLayoutMk cId="86931632" sldId="2147483661"/>
          </pc:sldLayoutMkLst>
        </pc:sldLayoutChg>
        <pc:sldLayoutChg chg="del">
          <pc:chgData name="Lisa-Marie Bassler" userId="38f25fa2-f4e2-42aa-a629-d2ccc29b42c2" providerId="ADAL" clId="{2E3CD469-DD3F-4E2E-B85C-5DC6FE0F210E}" dt="2023-05-19T15:06:54.146" v="84" actId="47"/>
          <pc:sldLayoutMkLst>
            <pc:docMk/>
            <pc:sldMasterMk cId="0" sldId="2147483660"/>
            <pc:sldLayoutMk cId="439516608" sldId="2147483662"/>
          </pc:sldLayoutMkLst>
        </pc:sldLayoutChg>
        <pc:sldLayoutChg chg="del">
          <pc:chgData name="Lisa-Marie Bassler" userId="38f25fa2-f4e2-42aa-a629-d2ccc29b42c2" providerId="ADAL" clId="{2E3CD469-DD3F-4E2E-B85C-5DC6FE0F210E}" dt="2023-05-19T15:06:54.146" v="84" actId="47"/>
          <pc:sldLayoutMkLst>
            <pc:docMk/>
            <pc:sldMasterMk cId="0" sldId="2147483660"/>
            <pc:sldLayoutMk cId="4026063790" sldId="2147483663"/>
          </pc:sldLayoutMkLst>
        </pc:sldLayoutChg>
      </pc:sldMasterChg>
      <pc:sldMasterChg chg="modSldLayout">
        <pc:chgData name="Lisa-Marie Bassler" userId="38f25fa2-f4e2-42aa-a629-d2ccc29b42c2" providerId="ADAL" clId="{2E3CD469-DD3F-4E2E-B85C-5DC6FE0F210E}" dt="2023-05-19T18:57:39.924" v="277" actId="27028"/>
        <pc:sldMasterMkLst>
          <pc:docMk/>
          <pc:sldMasterMk cId="0" sldId="2147483664"/>
        </pc:sldMasterMkLst>
        <pc:sldLayoutChg chg="replId">
          <pc:chgData name="Lisa-Marie Bassler" userId="38f25fa2-f4e2-42aa-a629-d2ccc29b42c2" providerId="ADAL" clId="{2E3CD469-DD3F-4E2E-B85C-5DC6FE0F210E}" dt="2023-05-19T18:57:39.924" v="277" actId="27028"/>
          <pc:sldLayoutMkLst>
            <pc:docMk/>
            <pc:sldMasterMk cId="0" sldId="2147483664"/>
            <pc:sldLayoutMk cId="1915399514" sldId="2147483719"/>
          </pc:sldLayoutMkLst>
        </pc:sldLayoutChg>
      </pc:sldMasterChg>
      <pc:sldMasterChg chg="add del addSldLayout delSldLayout">
        <pc:chgData name="Lisa-Marie Bassler" userId="38f25fa2-f4e2-42aa-a629-d2ccc29b42c2" providerId="ADAL" clId="{2E3CD469-DD3F-4E2E-B85C-5DC6FE0F210E}" dt="2023-05-31T06:29:48.527" v="5896" actId="47"/>
        <pc:sldMasterMkLst>
          <pc:docMk/>
          <pc:sldMasterMk cId="1299264354" sldId="2147483676"/>
        </pc:sldMasterMkLst>
        <pc:sldLayoutChg chg="add del">
          <pc:chgData name="Lisa-Marie Bassler" userId="38f25fa2-f4e2-42aa-a629-d2ccc29b42c2" providerId="ADAL" clId="{2E3CD469-DD3F-4E2E-B85C-5DC6FE0F210E}" dt="2023-05-31T06:29:48.527" v="5896" actId="47"/>
          <pc:sldLayoutMkLst>
            <pc:docMk/>
            <pc:sldMasterMk cId="1299264354" sldId="2147483676"/>
            <pc:sldLayoutMk cId="2613670607" sldId="2147483678"/>
          </pc:sldLayoutMkLst>
        </pc:sldLayoutChg>
      </pc:sldMasterChg>
      <pc:sldMasterChg chg="add addSldLayout">
        <pc:chgData name="Lisa-Marie Bassler" userId="38f25fa2-f4e2-42aa-a629-d2ccc29b42c2" providerId="ADAL" clId="{2E3CD469-DD3F-4E2E-B85C-5DC6FE0F210E}" dt="2023-05-19T18:57:38.223" v="275" actId="27028"/>
        <pc:sldMasterMkLst>
          <pc:docMk/>
          <pc:sldMasterMk cId="2925487972" sldId="2147483690"/>
        </pc:sldMasterMkLst>
        <pc:sldLayoutChg chg="add">
          <pc:chgData name="Lisa-Marie Bassler" userId="38f25fa2-f4e2-42aa-a629-d2ccc29b42c2" providerId="ADAL" clId="{2E3CD469-DD3F-4E2E-B85C-5DC6FE0F210E}" dt="2023-05-19T18:57:38.223" v="275" actId="27028"/>
          <pc:sldLayoutMkLst>
            <pc:docMk/>
            <pc:sldMasterMk cId="2925487972" sldId="2147483690"/>
            <pc:sldLayoutMk cId="1902040213" sldId="2147483692"/>
          </pc:sldLayoutMkLst>
        </pc:sldLayoutChg>
      </pc:sldMasterChg>
      <pc:sldMasterChg chg="add addSldLayout">
        <pc:chgData name="Lisa-Marie Bassler" userId="38f25fa2-f4e2-42aa-a629-d2ccc29b42c2" providerId="ADAL" clId="{2E3CD469-DD3F-4E2E-B85C-5DC6FE0F210E}" dt="2023-05-19T18:58:01.773" v="302" actId="27028"/>
        <pc:sldMasterMkLst>
          <pc:docMk/>
          <pc:sldMasterMk cId="0" sldId="2147483693"/>
        </pc:sldMasterMkLst>
        <pc:sldLayoutChg chg="add">
          <pc:chgData name="Lisa-Marie Bassler" userId="38f25fa2-f4e2-42aa-a629-d2ccc29b42c2" providerId="ADAL" clId="{2E3CD469-DD3F-4E2E-B85C-5DC6FE0F210E}" dt="2023-05-19T18:58:01.773" v="302" actId="27028"/>
          <pc:sldLayoutMkLst>
            <pc:docMk/>
            <pc:sldMasterMk cId="0" sldId="2147483693"/>
            <pc:sldLayoutMk cId="0" sldId="2147483661"/>
          </pc:sldLayoutMkLst>
        </pc:sldLayoutChg>
        <pc:sldLayoutChg chg="add">
          <pc:chgData name="Lisa-Marie Bassler" userId="38f25fa2-f4e2-42aa-a629-d2ccc29b42c2" providerId="ADAL" clId="{2E3CD469-DD3F-4E2E-B85C-5DC6FE0F210E}" dt="2023-05-19T18:57:43.748" v="279" actId="27028"/>
          <pc:sldLayoutMkLst>
            <pc:docMk/>
            <pc:sldMasterMk cId="0" sldId="2147483693"/>
            <pc:sldLayoutMk cId="0" sldId="2147483662"/>
          </pc:sldLayoutMkLst>
        </pc:sldLayoutChg>
        <pc:sldLayoutChg chg="add">
          <pc:chgData name="Lisa-Marie Bassler" userId="38f25fa2-f4e2-42aa-a629-d2ccc29b42c2" providerId="ADAL" clId="{2E3CD469-DD3F-4E2E-B85C-5DC6FE0F210E}" dt="2023-05-19T18:57:39.924" v="277" actId="27028"/>
          <pc:sldLayoutMkLst>
            <pc:docMk/>
            <pc:sldMasterMk cId="0" sldId="2147483693"/>
            <pc:sldLayoutMk cId="0" sldId="2147483665"/>
          </pc:sldLayoutMkLst>
        </pc:sldLayoutChg>
      </pc:sldMasterChg>
      <pc:sldMasterChg chg="replId modSldLayout">
        <pc:chgData name="Lisa-Marie Bassler" userId="38f25fa2-f4e2-42aa-a629-d2ccc29b42c2" providerId="ADAL" clId="{2E3CD469-DD3F-4E2E-B85C-5DC6FE0F210E}" dt="2023-05-19T18:57:29.457" v="271" actId="27028"/>
        <pc:sldMasterMkLst>
          <pc:docMk/>
          <pc:sldMasterMk cId="0" sldId="2147483714"/>
        </pc:sldMasterMkLst>
        <pc:sldLayoutChg chg="replId">
          <pc:chgData name="Lisa-Marie Bassler" userId="38f25fa2-f4e2-42aa-a629-d2ccc29b42c2" providerId="ADAL" clId="{2E3CD469-DD3F-4E2E-B85C-5DC6FE0F210E}" dt="2023-05-19T18:57:29.457" v="271" actId="27028"/>
          <pc:sldLayoutMkLst>
            <pc:docMk/>
            <pc:sldMasterMk cId="0" sldId="2147483714"/>
            <pc:sldLayoutMk cId="2344581027" sldId="2147483715"/>
          </pc:sldLayoutMkLst>
        </pc:sldLayoutChg>
      </pc:sldMasterChg>
      <pc:sldMasterChg chg="replId modSldLayout">
        <pc:chgData name="Lisa-Marie Bassler" userId="38f25fa2-f4e2-42aa-a629-d2ccc29b42c2" providerId="ADAL" clId="{2E3CD469-DD3F-4E2E-B85C-5DC6FE0F210E}" dt="2023-05-19T18:57:39.924" v="277" actId="27028"/>
        <pc:sldMasterMkLst>
          <pc:docMk/>
          <pc:sldMasterMk cId="720937458" sldId="2147483716"/>
        </pc:sldMasterMkLst>
        <pc:sldLayoutChg chg="replId">
          <pc:chgData name="Lisa-Marie Bassler" userId="38f25fa2-f4e2-42aa-a629-d2ccc29b42c2" providerId="ADAL" clId="{2E3CD469-DD3F-4E2E-B85C-5DC6FE0F210E}" dt="2023-05-19T18:57:38.223" v="275" actId="27028"/>
          <pc:sldLayoutMkLst>
            <pc:docMk/>
            <pc:sldMasterMk cId="720937458" sldId="2147483716"/>
            <pc:sldLayoutMk cId="324723181" sldId="2147483717"/>
          </pc:sldLayoutMkLst>
        </pc:sldLayoutChg>
        <pc:sldLayoutChg chg="replId">
          <pc:chgData name="Lisa-Marie Bassler" userId="38f25fa2-f4e2-42aa-a629-d2ccc29b42c2" providerId="ADAL" clId="{2E3CD469-DD3F-4E2E-B85C-5DC6FE0F210E}" dt="2023-05-19T18:57:39.924" v="277" actId="27028"/>
          <pc:sldLayoutMkLst>
            <pc:docMk/>
            <pc:sldMasterMk cId="720937458" sldId="2147483716"/>
            <pc:sldLayoutMk cId="2526827821" sldId="214748371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FCE9507-6CA3-EF51-0D70-4F4E5F712EF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B6FE26-5E9F-F0F0-496D-B31A10D5723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D51BA38-9496-4F93-883F-8C4436FDEF94}" type="datetime1">
              <a:rPr lang="es-ES"/>
              <a:pPr lvl="0"/>
              <a:t>01/06/2023</a:t>
            </a:fld>
            <a:endParaRPr lang="es-E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D4E2505-8F21-CEC1-C4A5-EF461CA0044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11FF751-9F47-2077-FCF0-BD1AA4BD8100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D469F3-0CFE-6FA6-99D8-0AD54FE26B9F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1C1935-B3F4-5AC5-C4D0-A7E6A64E4E0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38A7AB2-F10B-4957-B8B5-6604BF860459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98800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4291FB-0032-3F1A-987D-223AF28326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8836C8-ADB7-BBD3-17AD-33758475386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7746AF-DA8A-220D-409A-B7287BB84E8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8517B40-6AA8-46AE-8394-767A596EF440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Note: The number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sechzig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(60) drops the </a:t>
            </a:r>
            <a:r>
              <a:rPr lang="en-GB" b="1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s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in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sechs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. The number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siebzig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(70) drops the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en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</a:t>
            </a:r>
            <a:r>
              <a:rPr lang="en-GB" b="0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in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sieben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. The number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dreißig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(30) is the only one of the tens that doesn't end with -</a:t>
            </a:r>
            <a:r>
              <a:rPr lang="en-GB" b="1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zig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. (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dreißig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= </a:t>
            </a:r>
            <a:r>
              <a:rPr lang="en-GB" b="1" i="0" dirty="0" err="1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dreissig</a:t>
            </a:r>
            <a:r>
              <a:rPr lang="en-GB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C597F-7BA4-4355-A630-92425FB67E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534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C597F-7BA4-4355-A630-92425FB67E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88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C597F-7BA4-4355-A630-92425FB67E5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91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Singular – Plural:</a:t>
            </a:r>
          </a:p>
          <a:p>
            <a:endParaRPr lang="en-GB" dirty="0"/>
          </a:p>
          <a:p>
            <a:r>
              <a:rPr lang="en-GB" dirty="0"/>
              <a:t>Das </a:t>
            </a:r>
            <a:r>
              <a:rPr lang="en-GB" dirty="0" err="1"/>
              <a:t>Flugzeug</a:t>
            </a:r>
            <a:r>
              <a:rPr lang="en-GB" dirty="0"/>
              <a:t> – </a:t>
            </a:r>
            <a:r>
              <a:rPr lang="en-GB" dirty="0" err="1"/>
              <a:t>Flugzeuge</a:t>
            </a:r>
            <a:endParaRPr lang="en-GB" dirty="0"/>
          </a:p>
          <a:p>
            <a:r>
              <a:rPr lang="en-GB" dirty="0"/>
              <a:t>Das Hotel – Hotels</a:t>
            </a:r>
          </a:p>
          <a:p>
            <a:r>
              <a:rPr lang="en-GB" dirty="0"/>
              <a:t>Der Computer – Computer</a:t>
            </a:r>
          </a:p>
          <a:p>
            <a:r>
              <a:rPr lang="en-GB" dirty="0"/>
              <a:t>Das Zimmer – Zimmer</a:t>
            </a:r>
          </a:p>
          <a:p>
            <a:r>
              <a:rPr lang="en-GB" dirty="0"/>
              <a:t>Das Auto – Autos</a:t>
            </a:r>
          </a:p>
          <a:p>
            <a:r>
              <a:rPr lang="en-GB" dirty="0"/>
              <a:t>Das Bett – </a:t>
            </a:r>
            <a:r>
              <a:rPr lang="en-GB" dirty="0" err="1"/>
              <a:t>Betten</a:t>
            </a:r>
            <a:endParaRPr lang="en-GB" dirty="0"/>
          </a:p>
          <a:p>
            <a:r>
              <a:rPr lang="en-GB" dirty="0"/>
              <a:t>Der </a:t>
            </a:r>
            <a:r>
              <a:rPr lang="en-GB" dirty="0" err="1"/>
              <a:t>Junge</a:t>
            </a:r>
            <a:r>
              <a:rPr lang="en-GB" dirty="0"/>
              <a:t> – </a:t>
            </a:r>
            <a:r>
              <a:rPr lang="en-GB" dirty="0" err="1"/>
              <a:t>Jungen</a:t>
            </a:r>
            <a:endParaRPr lang="en-GB" dirty="0"/>
          </a:p>
          <a:p>
            <a:r>
              <a:rPr lang="en-GB" dirty="0"/>
              <a:t>Die </a:t>
            </a:r>
            <a:r>
              <a:rPr lang="en-GB" dirty="0" err="1"/>
              <a:t>Lehrerin</a:t>
            </a:r>
            <a:r>
              <a:rPr lang="en-GB" dirty="0"/>
              <a:t> - </a:t>
            </a:r>
            <a:r>
              <a:rPr lang="en-GB" dirty="0" err="1"/>
              <a:t>Lehrerinnen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C597F-7BA4-4355-A630-92425FB67E5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107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3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do not want something, add a ‘</a:t>
            </a:r>
            <a:r>
              <a:rPr lang="en-GB" dirty="0" err="1"/>
              <a:t>nicht</a:t>
            </a:r>
            <a:r>
              <a:rPr lang="en-GB" dirty="0"/>
              <a:t>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EC597F-7BA4-4355-A630-92425FB67E5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2803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639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93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TEACHERS: THIS IS WHERE YOU CAN TEACH THE FORMAL WAY OF ASKNG FOR THINGS – I use: “I like” and/or “I would like”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78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das Bier – beer</a:t>
            </a:r>
          </a:p>
          <a:p>
            <a:r>
              <a:rPr lang="en-GB" dirty="0"/>
              <a:t>das Hotel – hotel</a:t>
            </a:r>
          </a:p>
          <a:p>
            <a:r>
              <a:rPr lang="en-GB" dirty="0"/>
              <a:t>das Auto – car</a:t>
            </a:r>
          </a:p>
          <a:p>
            <a:r>
              <a:rPr lang="en-GB" dirty="0"/>
              <a:t>die </a:t>
            </a:r>
            <a:r>
              <a:rPr lang="en-GB" dirty="0" err="1"/>
              <a:t>Katze</a:t>
            </a:r>
            <a:r>
              <a:rPr lang="en-GB" dirty="0"/>
              <a:t> - cat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8709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8502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*With 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100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and 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1000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the number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ein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(s)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is often left out. Germans often simply say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hundert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 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or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tausend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7072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*With 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100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and 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1000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the number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ein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(s)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 is often left out. Germans often simply say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hundert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 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or</a:t>
            </a:r>
            <a:r>
              <a:rPr lang="en-GB" b="0" i="1" dirty="0">
                <a:solidFill>
                  <a:srgbClr val="3C444D"/>
                </a:solidFill>
                <a:effectLst/>
                <a:latin typeface="NotoSans"/>
              </a:rPr>
              <a:t> </a:t>
            </a:r>
            <a:r>
              <a:rPr lang="en-GB" b="0" i="1" dirty="0" err="1">
                <a:solidFill>
                  <a:srgbClr val="3C444D"/>
                </a:solidFill>
                <a:effectLst/>
                <a:latin typeface="NotoSans"/>
              </a:rPr>
              <a:t>tausend</a:t>
            </a:r>
            <a:r>
              <a:rPr lang="en-GB" b="0" i="0" dirty="0">
                <a:solidFill>
                  <a:srgbClr val="3C444D"/>
                </a:solidFill>
                <a:effectLst/>
                <a:latin typeface="NotoSans"/>
              </a:rPr>
              <a:t>.</a:t>
            </a:r>
          </a:p>
          <a:p>
            <a:endParaRPr lang="en-GB" b="0" i="0" dirty="0">
              <a:solidFill>
                <a:srgbClr val="3C444D"/>
              </a:solidFill>
              <a:effectLst/>
              <a:latin typeface="NotoSans"/>
            </a:endParaRPr>
          </a:p>
          <a:p>
            <a:endParaRPr lang="en-GB" b="0" i="0" dirty="0">
              <a:solidFill>
                <a:srgbClr val="3C444D"/>
              </a:solidFill>
              <a:effectLst/>
              <a:latin typeface="NotoSans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Filling in the gaps between these numbers is relatively simple too. There are just a few things to remember: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You always say the hundred number first.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Between 100 and 119 you say it the same way you would in English. So 101 (“one-hundred and one”) becomes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source-sans-3"/>
              </a:rPr>
              <a:t>einhundertundeins</a:t>
            </a:r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Once you get higher than 20 the number-swapping rule comes into effect, but only for the two digit numbers. That means 176 (“one-hundred and seventy six”) becomes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source-sans-3"/>
              </a:rPr>
              <a:t>einhundertsechsundsiebzig</a:t>
            </a:r>
            <a:r>
              <a:rPr lang="en-GB" b="0" i="0" dirty="0">
                <a:solidFill>
                  <a:srgbClr val="000000"/>
                </a:solidFill>
                <a:effectLst/>
                <a:latin typeface="source-sans-3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844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292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361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892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put it all together!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267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Der </a:t>
            </a:r>
            <a:r>
              <a:rPr lang="en-GB" dirty="0" err="1"/>
              <a:t>Geburtstag</a:t>
            </a:r>
            <a:r>
              <a:rPr lang="en-GB" dirty="0"/>
              <a:t> - birthday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927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put it all together!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925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C38A7AB2-F10B-4957-B8B5-6604BF860459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767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9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EC79-D951-96FD-733A-9CE2B562BC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4CEA9-04CB-6F42-A426-6AC991A1D0C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7C2B6-62C8-4C12-D898-067350CC44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E0A87B-DDBC-47DE-9F42-0E91B949DE13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F8B8E-2F54-3791-277D-421666723B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465E8-E302-5C57-114C-262B2101D3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7FA832-F02E-4273-829B-FCE8E4E860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61024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88B99-4BAE-C526-E910-DBAC4CE1B46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77883-E7F0-802B-CA32-C463FE90DB8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67DE6-E478-521D-2CA4-7EF6EA7345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EB2A9B-CD23-40C2-A08D-8E861D9E7D09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6B708-C18C-D1D9-00F8-CAA4E62CF5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9315D-C28B-6560-94FD-7A96742851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FEF4B5-5D95-42F4-BD1D-DFAAEBDEF2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913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4589F-252F-7FC4-2F88-109029676F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B9175-025B-4294-FC27-E1A0FA87A5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16D8B-5CD0-EEEE-7C23-1D45409DC9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420468-9574-4DAE-85DA-D5E4BB147990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C8702-22A1-5203-D5C9-D3350C0F1B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7F32B-A0F3-8DC1-C43C-3077DEB86E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AF7DC7-08F9-4AAC-8281-650D56108D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3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7D45B-13E1-CE31-6423-D7ECFA6A54A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08C32-6E53-A9C2-41D9-7F43EACFA25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9F870D-DFEF-E7C6-3DCD-76C175441F2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98CE10-29A7-1613-312A-340AEF41E0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2F4DB9-CA3B-40E0-8295-E702C740609B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3776FF-7C01-4BE5-EBE4-4D77A504AF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EC67CE-9B87-0EAF-8978-88138C0556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6E4188-C8F9-4C68-AF9A-9019F5DBE4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58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D103B-251A-DD25-4234-E53256A009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19303-3782-829A-4973-46AB2292F6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2CCB0E-183B-9430-D056-E4097F8010B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F5CC13-EB88-26F6-D06B-7D5DDE5522D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05C94-B251-A837-50DA-9A26E930A8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9F2DB8-2975-1847-4153-335771CB4C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7A97BA-AA4E-40B4-ADA7-505789F00F36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A26D17-1F9C-06D0-F468-53B2EE024C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9DEFC1-F26E-6A0D-78B8-53BDCDDB32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10199C-4C4A-428E-8E5A-61E24024D7A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49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05AD-717C-9799-B33F-EF86E9AE10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BFAD28-D829-8FC6-22D5-99AA60C247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A7E120-3388-4310-83C3-5041012D5107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F7132-20A9-2751-F8B4-4459918BD7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76661C-CDF6-5FE0-DAC5-4801FA66CC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3587C-9184-4334-AB8B-41A534E082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FA215D-FEDE-9B2E-0AE4-D6902B8E7F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2533EA-371A-4098-A252-A288F6BC2FCC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367034-C3E5-634E-B32C-D026D12E80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6AA209-7080-2CDB-B206-93BA86F2DF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BB99FA-B7FC-48E7-A5DF-C253355CE2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88802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2030D-6E0A-1CF8-0B84-52D614AB6C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D509E-308E-B251-5B66-661D7F706E5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EC6B0-3A06-29D5-8CC3-D8B3826E521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F05000-9865-6377-447C-6FC0C079A0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43F1E4-FEA5-4C71-8772-90CB59588E31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2AE0FF-6203-C55F-D5FB-F6B4B3549A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5D0267-F549-1E7F-1C49-7C34AF0A66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1CD200-D52B-4227-B982-4DE504E7A1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8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6A742-76F4-9A73-41BC-0522D1FF74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F7B9C-C9FD-BDFC-E789-C68AE5A2E0C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FF207-BB53-FDEE-AF5F-A7F33E8192F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AB623-ED5E-DDC8-BD1D-103827B53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3BDE2B-9BC1-4729-AB6C-7D282960AB2A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6CDF3-90C1-CD8C-6AC4-A98F13E60B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99ED1-624E-84D7-E7EE-88EA6D9510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FF4F85-6EAC-4FC4-BEA8-17CFB17CBF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7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2618-D062-095E-1CDE-616A9AED29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BE1440-995F-3EC0-C8D0-AC834CDE06A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3671-F020-F5D9-C933-2B4D6770BE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71F055-7080-4B4D-B7F1-5359EBA44B2E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28551-629F-2676-B7BC-924B2B4534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62A0D-15A6-3838-F3B0-A18AE48284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840E29-9BCC-4360-A2B7-3ECF3DCF85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1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832B28-9335-A09F-D2BE-47E3DDF4B65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07EA4-F30C-F4C0-7A01-F26930C5BF2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596D5-17B1-5D06-C006-55A36021F6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6F62CD-D1D2-42C6-9981-7F21E645825D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AD207-A189-2D38-63E8-9EED17984C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B8F0D-70EA-C340-2D6F-0B3281AE04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65CE32-EB6C-4662-A5F0-43B165D425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087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15B6-955C-D650-86F4-5DEA50861E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fontAlgn="auto">
              <a:spcBef>
                <a:spcPts val="0"/>
              </a:spcBef>
              <a:spcAft>
                <a:spcPts val="0"/>
              </a:spcAft>
              <a:tabLst/>
              <a:defRPr lang="en-US" sz="60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E3251B-BD4F-1E82-084D-280FECCA89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>
            <a:lvl1pPr marL="0" marR="0" lvl="0" indent="0" algn="ctr" fontAlgn="auto"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28EAD-36C9-5124-735E-CBFD3F8B2FF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7D58728-06F8-402E-9BA5-379BDC6A6559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5A412-11EB-B319-E3CA-2B5D9D35A6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86DCB-AED4-609C-7A55-01D64A462A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5CC4DB8-0591-4D8F-9CC6-BE99097984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3995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78E1-E2E3-B7C6-216D-916F7F6064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5ADF5-CD13-6AFB-921D-3F875C992F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C9615-8895-3746-DCF9-69C1FA558D98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92FAAE5-A8A5-49B3-9C57-37100B403474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EDCED-5355-08EC-EE6B-BAA9C4717A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1EF4C-73CC-C2FE-0EDC-95ECF8D1AA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5875D2-8F76-42CF-AF28-9EABF56288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5523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8046-B0F5-1DE2-A0FE-C9CE9AB377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60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40D54D-A5BE-02A8-6588-73299C6DC3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08B4C-A37A-2CA8-C281-3B9E8F6677A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86B0B3-53DD-434C-8FA4-E86A173B0622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F5E77-EB79-E58B-4BE1-A030BA0E10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45194-3876-5D24-BAFE-48FBBEC465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2E56033-2870-4528-B76E-B3F4B4173F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532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A1AD6-6D10-0B40-AFB1-8F17C680FB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BADA4-C286-AB4C-9855-B25C576B5C16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838203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3E29A7-4BE9-6322-DA1E-E383A9A77D26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97602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6AD04-20DB-90CD-038A-A09FD44960A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8D10515-02DC-4D18-B68E-31F3F833BD4E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253D6-E57A-DD1C-BA7F-821A44CEA4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3D47F-F917-EBDF-8324-412D218E94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7348264-B6ED-4ABC-AB25-06DBAC50AF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825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3038-C135-8D9C-6865-DCC003797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FDEA9-E177-EEEE-41B5-7FE9A7132D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0315" y="1681160"/>
            <a:ext cx="5158313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BCE6E-4009-8F7F-4129-A6CEA88A8DA8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840315" y="2505071"/>
            <a:ext cx="5158313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722FCD-DC07-21A3-3CDE-5C0EAECE6ED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172200" y="1681160"/>
            <a:ext cx="5183715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4F454-CA1B-9273-4736-8095498095AF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6172200" y="2505071"/>
            <a:ext cx="5183715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F506C-91C9-1EB9-1812-DCFCA6D8887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A126600-B5B0-4EBC-B1DC-77DD19043B29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56E6D1-7605-CD35-B7FE-709BD6DF52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8D3748-758F-DACE-F60E-EF1A05D923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C279F5E-ED3B-43BC-B63D-2D7A89BF9D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454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8F9DC-4F9B-C6B2-7008-4BE06C70A4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864801-96DF-BB67-EAE6-286CBF7C29D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8AA91D8-A5BE-41DD-92DD-BCBA7868F44B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59CAB-B4C8-F3C7-933A-192B67C5F7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8001F-7B6C-40AC-9A99-442E9F2EB1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3E7344C-D4D4-4CE8-826F-150FCFF9206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8476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CDE908-65D5-6079-F75E-1514922CEDE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21A62B-3877-4F23-83D6-ECC46EE7F9F5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576EF6-6436-A9C8-84BD-B0047C6911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7821F-DF1C-6869-AC3F-4BC40D5C55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61A88D3-27AE-418A-9BD8-F536AE50F7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295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8294F-96DF-FCDA-5B77-E6C56090E0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FC0AD-D495-5612-6076-74B5AB6817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sz="2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sz="20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sz="20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D35FC-D06A-0DC9-CEED-557FBA6293CF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16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02835D-C637-0F31-D749-B9CB96FE902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389941A-83A1-4254-A536-A382D7C25562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6EEF61-6874-3CFF-35BA-D59A49A37B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38616-9359-33DB-B907-135CE03B05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DDA99F8-4D32-4B91-BDD4-60D836D395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695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20895-1EF7-3D4F-31AC-F2864B7FC9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E41434-A98C-AFFC-CF09-FDDED906DF9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545EF-DD09-45C0-C2ED-4257F6F2DC06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16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F15A1C-5E89-6301-2FB6-B494CB29DE0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902342A-3420-42FA-A424-8F2ED120EC55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3F509-2178-B58D-8E56-87178006E9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43D90-641D-DE5C-261D-0E010F4A6E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186E1F-7791-4D8A-B6ED-E1FC306B7B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1306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7E456-AC90-BB84-6BBF-E8EA11EFD9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7316A9-0D7C-D855-0983-A3A247AE5A5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581A1-AF0D-02FA-8B08-6C9CD9B0DD0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FDB70CF-9533-4F0A-AA5A-91801B022AB1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E7C4A-8561-6BE9-D205-B429A652FF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40923-AB7E-34A5-8ABE-B1FD9775BC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FE9A20F-B912-49E6-ABFA-8619F16ADB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43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63D6A1-F7D1-4048-BD1F-4DC7DD26190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E2E1-6AEC-E4E2-FCBC-1AA2F30D7D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683502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C136BC-76A8-28BA-7043-EB1684D3EF3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BF7AD7F-766A-44BE-8D6F-236F60D2D754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A0B0D-E9A3-3081-F226-BDB947C760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9864D-36C7-BDDE-2592-7EC0524235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337286E-1E77-4AE5-B68D-437F0AA705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9429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D6F75-AC82-254F-D5CB-4692ACF1BAB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685800" fontAlgn="auto">
              <a:spcBef>
                <a:spcPts val="0"/>
              </a:spcBef>
              <a:spcAft>
                <a:spcPts val="0"/>
              </a:spcAft>
              <a:tabLst/>
              <a:defRPr lang="en-GB" sz="45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B67BF-A0EC-6F9A-30AE-2E30869B89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>
            <a:lvl1pPr marL="0" marR="0" lvl="0" indent="0" algn="ctr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B15BB-C60C-CA7D-CD75-5F7D04E6BB62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64EA590-C4A7-487C-8229-C96CC77F3B6D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55ADC-754F-D94B-1554-9F59DBEC17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87FAC-FC79-9AA8-E893-552805F9EC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33C865B-3741-400D-B27A-273AC0189C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8749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A12B6-1169-E942-78E7-33512A4E56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60ECE-3BF4-D09F-3A93-EBBB9776BE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7C44F-5325-CB54-F22B-410ED6238612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8DCECCF-E7BC-4FB7-88C2-EB88EA7611F6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1102B-E7F8-87DF-C14C-B0E5CFCCBC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87FB5-45FC-828B-2930-68C2F849F3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BC0A2EA-A778-4122-A0C6-27D44A36FF0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5810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F3ED9-633C-C0DC-D3DA-8072C6C356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45"/>
            <a:ext cx="10515600" cy="28527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45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54A00-DF49-9B5D-7992-934CC96267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0" i="0" u="none" strike="noStrike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F626C-C62E-1E75-24CA-A104CE29963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E70A4A6-C052-494B-AB28-30D3B9C45C04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D42FD-F712-CC8F-DD2C-BBD277DA78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43CDF-0F2F-5490-7012-974FD55137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E6AB89F-84E4-4774-82FB-CB81AE46E9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6121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04DB-D54C-C89C-2B34-4F1062359D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1DC64-FD66-7875-8EB9-1D74F5C3DA29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838203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E767F1-EC4B-5E9B-CA76-234BFFAAD0FD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97602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F25C43-74F5-AE9B-5877-2DFAB8DE155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BE8BE4E-6C67-427C-A438-BF4C60072BD5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7D5AEB-5B2B-1743-5655-1A2F0F5638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B2743-10BE-1E7A-87D0-4525179108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517CBE-7427-4F95-8B83-AB26C66542F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0357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75E0-1289-F892-7EBB-51FDFFA68F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E3EB8-24CB-09B5-02D6-A368CFA346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0315" y="1681160"/>
            <a:ext cx="5158313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69A692-7EE5-6C58-1F47-D0AB5E7FABFA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840315" y="2505071"/>
            <a:ext cx="5158313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CD3DAE-CE4E-FAD1-64EE-320158049CA3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172200" y="1681160"/>
            <a:ext cx="5183715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ACFFD-199D-53BC-73A7-F6732734B339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6172200" y="2505071"/>
            <a:ext cx="5183715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6A3A1E-9BBC-2F21-4D57-4BCB12BEDE2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68099B6-F195-4FDB-9160-FFC10FDDD4DD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3561C6-055E-1CD0-791B-9DFE637C77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47FE3D-7A5D-F936-EB5B-F49F7D4395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4D16FC1-2C4A-4FFA-A9F7-7988683190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3081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4E534-326E-E671-CD19-5A4ABC5CA0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2CC144-DF3E-6D42-E607-A598E4D787A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F9C0CC7-80E2-4F57-826D-F88A8DF2EDAC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AC307-0AFD-E7A6-40DE-1BB1C501A7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918505-5C59-9EF6-6B35-3E8DF40575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75A314F-B045-4A42-B8FC-C0BA9379D1B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239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E7F56-287A-C7D3-DC97-C1958FD27CA6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49E669D-71E7-43D7-92AF-A58413C24992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AA403-7F03-D6F2-AD29-69777D3C27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A60E6-6F25-A886-62F9-F117F52819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3024C0E-FC4A-49C1-9BBD-AA1777FE01C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4860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E5EE0-5949-2DBA-72B3-FBBD47933C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779D6-9E59-4807-FE98-15643287C3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FB6140-B92E-4915-CA42-C947441B1785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561E7-E470-FC7C-FD38-F8E907BD14B6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07E0B8-9459-45D7-AE16-CFEEC629AAF8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02B12-2AA0-36C3-5BBC-BD0086210A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96E2F9-740F-0477-FC63-694D5CEEAA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6D2624-F262-41C9-8F65-23EF8142799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7734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ED996-D565-64E3-B197-B33B0236D4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65179C-5946-37DD-FB8B-E5DF6302279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974859-DC0F-AF60-878E-895A54FB95BB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76546-BBB0-91D4-AEC5-AE1A35036BA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FC05907-17D6-4720-AF4A-F9B4CC071CF2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8E03B-E1C1-9774-CA70-28427A5B8E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6111D-A57D-A393-B32E-1E4D0DA0CF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43393EC-C335-4CF8-B101-788D291381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744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7FAFE-E153-746A-0BA5-B3B7031E52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732B7-75C9-6A57-4239-C1D35B65793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DE32E-2055-A366-8A8A-9FF0AD6D059A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6E3BEB8-49DA-4D87-9A71-920CC39D6ABC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3DAC1-D4AB-AD59-2B25-725346AE22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A1E8A-CE89-1622-CD6D-1BD5CC8132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17359F-40B8-4B8F-94C7-9E613C4802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3779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104DEB-5E96-4CB1-78A7-FB9BB6C41A7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03EB1-9062-73F1-4C5A-F6A527BCCF6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683502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7D832-FB24-C001-A394-842FDF0C08C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F72AE82-8726-4867-AF8B-91CAFB54F019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CCC39-4918-2ED6-1D3A-6A1C005269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6B050-8C77-A676-A36F-D3E723AC1B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7FB3FB9-683F-4111-B8FF-99DFF6F476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2030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52261-A234-A6DF-429C-AADA3E7ED8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2384" y="1516011"/>
            <a:ext cx="5173711" cy="36077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1875" b="0" i="0" u="none" strike="noStrike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673444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3465-6F32-10A3-C521-027D1914EDE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CCC90A-D895-8B27-B34C-F0ECFC1E850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CAE9B-CEBA-04E7-FB37-C2D281971D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80A660-01A0-4AC0-9141-DDB16174E486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9E94B-444E-BA6C-415D-21BFCB920D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56D637-FE9A-E61A-36E1-BDA49A4B95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A480AD-6620-4C19-BC82-7DFC99B15A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570837"/>
      </p:ext>
    </p:extLst>
  </p:cSld>
  <p:clrMapOvr>
    <a:masterClrMapping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8FE7-2BC8-2248-752E-6C9A07372E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46DEC-0105-08F0-93D4-7104D2A1CBF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ECA14-CAE6-7E67-FFBA-8E3B9DF3D4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DC0E1C-F813-45A9-8A93-E3D913D81844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B18DD-6BA7-268D-809E-3787E72F35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58119-9B6B-3AA7-B176-13FE4F0694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D2E351-A98A-44A0-B367-549241120F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31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F77F7-E63E-1414-43B9-388677F06D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7D8C5-33A2-22E7-92DF-B7798AAC57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F80E0-5D71-93D7-6258-7D3BB7F511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10D81F-E5E6-4125-8F42-475A53AA71BC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63CF6-647E-E2D4-DC3F-29C1038D5F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8FC90-FAD5-89DA-8834-90D5164716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EC6DD3-E418-4AFB-A02D-475BCC8907E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2782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0E696-F8CE-6E30-3659-A0824C69C8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4172A-767E-8986-9533-E7C375FEB84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3DEBFB-0355-9DEE-9E5E-79E4509F7E7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3669D-738E-A143-7B00-8B65CCF85E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D476B7-7798-4711-A02D-F066416E3DA4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39C8A4-A9D7-D198-BA46-768C8E2D6A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414B52-ED83-51B2-8CF7-B30D887AD0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92FA51-AC39-4787-906D-981FF3598A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142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07095-59C8-4D2C-F17D-BF1F3A3F30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31285-169F-799F-E500-8AC3DCCE1CD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29B4B-5FE9-0CB5-00E8-F7FCD41D01E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C109AD-7881-51C1-58A8-714F7BA36CB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C49CDB-D559-84FD-98BE-A9E1DBC0829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6B38FE-8399-0090-DC64-41EB9D0F0A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1F5647-7715-485D-9229-06C1FF4D490B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00CC2B-8F92-F1C0-DB89-A573AEB1FF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E10E2B-361A-A5A0-3B25-A1F3EA325B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878F53-A801-417F-9E7C-8B9BF1F21D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6932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75EE8-240C-A848-3901-687A57CB539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B4F50C-9B57-F6F8-2E11-873DAAE0D0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3E1411-8FF1-4301-8501-A78AA374F81C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18C13B-1AAE-54D8-9C81-3F1512CE38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6E6C7E-E52F-5140-44B5-44099AFFD9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0AF73D-98F9-4655-87E9-175F40D2BA1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473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7E3B32-9281-AF68-4444-E2E15BF5B9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0DEA61-7BB5-4CC2-A583-C73DA25396E1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59DB50-33DF-0D72-FBEC-7C2660B160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D8080C-415D-287C-6C0D-61FEE6FF55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461C03-5D83-49EF-8142-2D85CB0EFD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736341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9B4DF-8C6E-FC99-0CDD-8DE372B17F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D2BA0-0463-8169-B458-7F40997CDDF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41C325-8B80-09C1-B0DE-51447897B9F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9D3955-FE2B-7AF1-A557-CF4DD00F4C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72686A-FCA5-4A02-9182-AA8526864975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7C91C-34E0-263B-B5D2-4AF84702B3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676E0-E015-AAB8-801C-B71B8DECBE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64053B-2014-4D55-B599-79B49E151E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1412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066B-09D2-DC8D-909D-3C315FA350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56907C-BC74-EDA9-7AAD-260749F079A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4C6111-430E-672E-2466-2BC44BCFFF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755530-510B-CFBF-3E5E-813280178A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D81988-7421-4DEC-8B51-FD5558A62D4B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3AF79-72A5-8C30-80AE-4E1FDE4CE3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542D1-0A24-DBD3-841D-ADEDDAE860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A629E0-3729-4483-8F14-36685F841F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8885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5ED19-7A15-F5F3-5254-7C2E91C3C0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DC0BE-516E-F3B3-6F99-E8D2250A5A9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EC6EE-D93F-C469-F442-D49BE72B22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8DB66-0A6E-4429-A199-10325AFD0A7F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8A65B-A5B3-43F7-7C0C-8CD5A68F21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3F25C-F274-F62F-D2B3-B7908213A5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8A5538-0F13-4A50-996D-85DDC935BD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3800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2425D1-369E-2A5B-0DCB-C79EAA5ACA1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C0039A-1CE0-8DC2-91DF-06F641F41CD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2472A-310F-9DF6-3494-B9FA9BCF6D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7C78EB-EC5C-4C1A-9FDE-F43AA8451231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6316D-86A6-696F-8E35-EF0E11F5ED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91A0D-6818-12E0-D126-D44B856393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D038A8-BB0C-4C31-B794-E178308825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66363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AFF2B-610E-656A-C44C-42A3340C4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5E775-948A-4658-6CE0-B663A8B1A4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96EE8-2BE2-7CCF-9750-DB06B6766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AF749-E37B-001E-5AD5-2D03F13BA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7CB58-DE38-BED7-44C2-7B33B8FE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376681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B8A36-7B59-8FFB-BCEB-F286C1309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12298-E6C3-98D8-AB01-A60040BCA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047F4-D3ED-81FD-9645-977350827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FD392-DD32-04E8-E2F4-2710296AC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6BC6F-5BA1-7A0F-1CCA-10CD0077D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541290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1C766-B446-2890-F6AD-625292833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E3FFE0-AFF7-18E3-B4B0-E0DA60C26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1738F-A67D-6FC0-04E2-9F0C5F1EA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482E2-A424-A7C7-B21D-3ACD4B723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65B1D-428B-D934-70D1-C3C6E05FA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886612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0DDEE-AC06-D464-00EC-BFD1FBBB6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349C-85D9-2F13-3C66-8C6A05EE16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0D3E8D-B385-AF00-4F42-65DE3CACC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36AB5-5972-7D71-C386-C50721AAD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921D4E-5418-872C-F36A-7987A99AC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C24EF1-6EB7-311B-5C85-2F812C82D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521782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51482-E780-1671-3782-B9D413255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D60AB9-7D05-4DE5-904C-5B4643EB1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7DAA04-BADC-0685-C172-5B4C9B592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992CC5-B070-F47E-83A1-48930C8DE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92A0A3-349B-54E3-BAF3-C63D6E1BDA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04D3C4-DA87-2598-DEF2-0D450E0EA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9E1E0-A82B-DB85-1D4A-3AD7212A3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7E486B-54DD-522D-F867-7ABAFFF4A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5471224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6A844-C2A5-27F4-E21E-0C6421799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3FE6F5-C556-4839-B07B-3965BA74F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D72E75-4431-C26F-F6F8-4B2523FC4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3F22AD-0972-58BD-C705-06C893D48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84789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A1F84D-85AE-9B99-BE3A-48DA4D0B8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8C853C-4D0C-3144-FC96-DACA1E43F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F4CA99-A3B8-0DD2-D980-BBE227929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2616240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49B4-3E82-6164-3CD3-C6F08934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CE031-B618-98CD-4A36-B7795240E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142748-7EB3-E06A-04BB-2057E3FF4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458DA5-F3A4-E446-E788-4ADC4D44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E0F69-2149-8E08-A240-EE92C4408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5181D9-8BB9-1F82-8B7A-05BFFF0D1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599914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A74CE-3301-4752-7814-70A710E3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E92BB5-AA82-6BB3-B700-1F26A93A7D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300095-32CD-EF4C-D6F1-60A1366401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F39948-95C8-A241-09B5-4704A99FD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E8A3D-FF24-EE95-50A7-EFF95326C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0EFE4A-5C8D-E918-9211-F88D0C9A1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5235953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3184-1207-0CA4-9117-85E2F14BA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012D8B-A26E-F0C1-0544-3F4C63C30C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18FD9-0992-898E-CA6C-C5E9DC1BE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4DEB2-5799-DB77-A4E5-59239CF44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1424C-14CB-0304-C64D-45C0BB09B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2702419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B963C2-8B60-A42D-196E-46AF2095C9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6108B4-B042-D016-11ED-6239B511E2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AC4F96-F0B7-55DE-0A13-72A2BBFF9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09FEF-B25F-26E1-7D92-16119655A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E05B4-964A-2D56-3D7D-B183256EB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880648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B0D3-DF99-47D3-3053-26B28A56313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84F360-EF0E-EF29-E458-E17626AEA5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85C9FA-57F1-4060-85A2-0325BB77CFC0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B8E223-3F4F-E9E2-A3E5-50BCA1B2C5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21406-665F-1A87-D4A5-3E5C302266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882D0A-E018-44D1-8DF5-CDC0156BA6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7060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gradFill>
          <a:gsLst>
            <a:gs pos="0">
              <a:srgbClr val="184E6E"/>
            </a:gs>
            <a:gs pos="100000">
              <a:srgbClr val="184E6E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elestia-R1---OverlayTitleHD.png">
            <a:extLst>
              <a:ext uri="{FF2B5EF4-FFF2-40B4-BE49-F238E27FC236}">
                <a16:creationId xmlns:a16="http://schemas.microsoft.com/office/drawing/2014/main" id="{26B3FAA2-C0DD-414A-BA71-82CAF1E32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" y="1783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5DB1619-F154-E827-E344-2AB3E2D882A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76496" y="2716270"/>
            <a:ext cx="8683627" cy="2421468"/>
          </a:xfrm>
        </p:spPr>
        <p:txBody>
          <a:bodyPr anchor="b"/>
          <a:lstStyle>
            <a:lvl1pPr algn="r"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97D78A4-03F6-61C7-F8AD-2B8B309BEE7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76496" y="5137739"/>
            <a:ext cx="8683627" cy="732836"/>
          </a:xfrm>
        </p:spPr>
        <p:txBody>
          <a:bodyPr anchor="t"/>
          <a:lstStyle>
            <a:lvl1pPr marL="0" indent="0" algn="r">
              <a:buNone/>
              <a:defRPr cap="all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F7BDE22-C5F4-D3C2-0675-41B5C7A40E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32554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6DA729E6-FF90-4F88-B688-CAF8F437C1BD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825D809-1362-1511-D1C9-5DB4DFA6DE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962396" y="5870576"/>
            <a:ext cx="4893960" cy="3778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1641CF6-D40E-8921-76FF-9C99CE5D01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6089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8B6C49D5-8AA6-49FE-9C22-CD523EAFA08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040213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67861" y="1776475"/>
            <a:ext cx="5258434" cy="1854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 u="heavy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5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5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4" Type="http://schemas.openxmlformats.org/officeDocument/2006/relationships/theme" Target="../theme/theme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267378-FE91-5869-942C-82ED450AFC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15A25-6F11-93E6-CB34-1A12A4EDD79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8A635-09E7-40EA-2DE0-D45F7D96C87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83E98AA-B0CB-4CBD-B4A2-671A0B817767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D47AA-9396-637F-1207-13218FC7C25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7BEAF-C208-6FC9-CBCD-ACBCC6FC118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8D91DAA-0460-4634-8255-DF67E901BF4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6281E32-7A73-DE91-CD90-3434F3ADFC1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4BA82714-1F34-538F-9BEA-4F67A6C2A3D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15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F9FA33D-88C4-9252-FBB6-62D232E033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86A285-3C5B-38E5-259F-A5D6041672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F49FD4-331E-AAF7-51BB-CC9979C16E0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59A89-4844-F5E4-B1E0-9EAA387923B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DD13949-2BB7-4842-849B-29F05C901422}" type="datetime1">
              <a:rPr lang="en-GB"/>
              <a:pPr lvl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3FAE3-5CA6-B996-4B8B-6AA3811B476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A2AA3-B8F5-B142-A9F5-72162EA0D91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E9F5BF0-264E-40F1-8FA1-F22A9CB3B1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37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717" r:id="rId2"/>
    <p:sldLayoutId id="2147483718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44A690-3C77-9AC8-FB45-43D71F9B7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E26084-DECD-8095-E359-2BF0A3C80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C3BD0-EC1A-27CB-AB4F-2DCA8A2401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E3B41-6733-4260-ABAC-F6268CCDF80A}" type="datetimeFigureOut">
              <a:rPr lang="es-ES" smtClean="0"/>
              <a:t>01/06/2023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E3F57-DC7F-8C72-883C-63D907689E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A36C2-E12D-ABF4-BD21-FB3C93EF6E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80707-6C91-4E4E-AA3C-BC73F6EC42C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07018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84E6E"/>
            </a:gs>
            <a:gs pos="100000">
              <a:srgbClr val="184E6E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3EF50A-0D3F-B3D1-8B44-EB7EAB1976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840916" cy="145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E1E33-7974-C374-BFF6-4308AD8C222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142064"/>
            <a:ext cx="10840916" cy="36491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FC12A-7C2C-E18C-8104-4758251119D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589663" y="5870576"/>
            <a:ext cx="1600200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E815032C-AB93-4F2B-B2BD-FFFA8B1E603D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B50C4-06D2-F5B6-D0FA-BEC050363BC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5870576"/>
            <a:ext cx="7827657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E6A99-21D9-FFD9-D0DD-7315C055816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66060" y="5870576"/>
            <a:ext cx="1260655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3CF95F84-EEED-44C7-B76C-0DA4BE0C539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264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FFFFFF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84E6E"/>
            </a:gs>
            <a:gs pos="100000">
              <a:srgbClr val="184E6E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DED37E-7B81-72F2-288C-66904C8A94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840916" cy="145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CD260E-F748-B49B-983E-047C544FB6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142064"/>
            <a:ext cx="10840916" cy="36491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BD70E-D4E9-1555-E142-7AA1860E664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589663" y="5870576"/>
            <a:ext cx="1600200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EA3BB9E4-5A62-4835-B96E-941C3111B77F}" type="datetime1">
              <a:rPr lang="en-US"/>
              <a:pPr lvl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23558-96AA-9039-BB75-3F08E3E851B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5870576"/>
            <a:ext cx="7827657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38165C-2AC2-E6AE-304F-23623EE4394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66060" y="5870576"/>
            <a:ext cx="1260655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134F8101-00BE-477C-B8D7-4AB32A198C2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487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FFFFFF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32225" y="1857248"/>
            <a:ext cx="4527550" cy="20377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4055" y="2427097"/>
            <a:ext cx="10928350" cy="28454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5" r:id="rId3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bassler@uwtsd.ac.u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png"/><Relationship Id="rId7" Type="http://schemas.openxmlformats.org/officeDocument/2006/relationships/image" Target="../media/image18.jp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17.jpg"/><Relationship Id="rId11" Type="http://schemas.openxmlformats.org/officeDocument/2006/relationships/image" Target="../media/image22.jpg"/><Relationship Id="rId5" Type="http://schemas.openxmlformats.org/officeDocument/2006/relationships/image" Target="../media/image16.jpg"/><Relationship Id="rId10" Type="http://schemas.openxmlformats.org/officeDocument/2006/relationships/image" Target="../media/image21.jpg"/><Relationship Id="rId4" Type="http://schemas.openxmlformats.org/officeDocument/2006/relationships/image" Target="../media/image15.png"/><Relationship Id="rId9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10" Type="http://schemas.openxmlformats.org/officeDocument/2006/relationships/image" Target="../media/image32.jpeg"/><Relationship Id="rId4" Type="http://schemas.openxmlformats.org/officeDocument/2006/relationships/image" Target="../media/image26.jpg"/><Relationship Id="rId9" Type="http://schemas.openxmlformats.org/officeDocument/2006/relationships/image" Target="../media/image3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6.png"/><Relationship Id="rId7" Type="http://schemas.openxmlformats.org/officeDocument/2006/relationships/hyperlink" Target="https://www.pexels.com/photo/auto-show-blue-car-detroit-574195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38.jpeg"/><Relationship Id="rId5" Type="http://schemas.openxmlformats.org/officeDocument/2006/relationships/hyperlink" Target="https://hotelijeri.com/marriott-postaje-najveci-lanac-hotela-na-svetu/" TargetMode="External"/><Relationship Id="rId10" Type="http://schemas.openxmlformats.org/officeDocument/2006/relationships/image" Target="../media/image40.jpeg"/><Relationship Id="rId4" Type="http://schemas.openxmlformats.org/officeDocument/2006/relationships/image" Target="../media/image37.jpg"/><Relationship Id="rId9" Type="http://schemas.openxmlformats.org/officeDocument/2006/relationships/hyperlink" Target="https://simple.wiktionary.org/wiki/kitten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5.jp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4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47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372DF-83DD-0B0D-75E0-972A23BEC9F1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AA17B6-6A13-2345-8A82-C049BCCCE3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ukc-powerpoint.officeapps.live.com/pods/GetClipboardImage.ashx?Id=8eb4999a-41ae-4bc4-bddb-6b525d7a12d9&amp;DC=GUK1&amp;pkey=072e0956-4acf-40ee-ba2d-e0ec6ece1343&amp;wdwaccluster=GUK1">
            <a:extLst>
              <a:ext uri="{FF2B5EF4-FFF2-40B4-BE49-F238E27FC236}">
                <a16:creationId xmlns:a16="http://schemas.microsoft.com/office/drawing/2014/main" id="{5E8AA7B3-CB3D-1DD9-85ED-7BD7A2657D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512"/>
            <a:ext cx="12191996" cy="72030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47AE-E488-6636-7807-797ABD7E5CFA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A339CF-6743-EEBF-5C70-33D29601082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ukc-powerpoint.officeapps.live.com/pods/GetClipboardImage.ashx?Id=ccfc8ce9-ad9d-4f51-8b84-10fd13fbe952&amp;DC=GUK1&amp;pkey=9af5823f-a61b-4cdf-ab80-1b22b7c297c9&amp;wdwaccluster=GUK1">
            <a:extLst>
              <a:ext uri="{FF2B5EF4-FFF2-40B4-BE49-F238E27FC236}">
                <a16:creationId xmlns:a16="http://schemas.microsoft.com/office/drawing/2014/main" id="{7A2E4EDB-4F39-1E74-3B4D-2AA16C4E6C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" y="-31117"/>
            <a:ext cx="12191996" cy="68722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2B65278-9034-D1B0-4063-670B40EE271F}"/>
              </a:ext>
            </a:extLst>
          </p:cNvPr>
          <p:cNvSpPr/>
          <p:nvPr/>
        </p:nvSpPr>
        <p:spPr>
          <a:xfrm>
            <a:off x="268220" y="1358935"/>
            <a:ext cx="5775963" cy="20621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Foreign Languages &amp; Cultural Awareness</a:t>
            </a:r>
            <a:b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</a:b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German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BMIH5003</a:t>
            </a: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</a:t>
            </a:r>
            <a:endParaRPr lang="en-GB" sz="32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953189E-37F3-4824-A2D2-EB6ED1121409}"/>
              </a:ext>
            </a:extLst>
          </p:cNvPr>
          <p:cNvSpPr/>
          <p:nvPr/>
        </p:nvSpPr>
        <p:spPr>
          <a:xfrm>
            <a:off x="423668" y="4768431"/>
            <a:ext cx="6096003" cy="97872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Lisa Bassler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International Hotel Management 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  <a:hlinkClick r:id="rId3"/>
              </a:rPr>
              <a:t>l.</a:t>
            </a:r>
            <a:r>
              <a:rPr lang="en-US" dirty="0">
                <a:solidFill>
                  <a:srgbClr val="FFFFFF"/>
                </a:solidFill>
                <a:latin typeface="Calibri"/>
                <a:hlinkClick r:id="rId3"/>
              </a:rPr>
              <a:t>bassler</a:t>
            </a: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  <a:hlinkClick r:id="rId3"/>
              </a:rPr>
              <a:t>@uwtsd.ac.uk</a:t>
            </a: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bg>
      <p:bgPr>
        <a:solidFill>
          <a:srgbClr val="3F3F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EE3D-F10C-AF7D-B175-2936BC4DCA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5849" y="-122749"/>
            <a:ext cx="3116202" cy="1775874"/>
          </a:xfrm>
        </p:spPr>
        <p:txBody>
          <a:bodyPr anchor="ctr">
            <a:normAutofit/>
          </a:bodyPr>
          <a:lstStyle/>
          <a:p>
            <a:pPr lvl="0"/>
            <a:r>
              <a:rPr lang="en-GB" sz="4200">
                <a:solidFill>
                  <a:srgbClr val="FFFFFF"/>
                </a:solidFill>
                <a:latin typeface="Trebuchet MS" pitchFamily="34"/>
              </a:rPr>
              <a:t>Recap</a:t>
            </a:r>
          </a:p>
        </p:txBody>
      </p:sp>
      <p:sp>
        <p:nvSpPr>
          <p:cNvPr id="3" name="Freeform: Shape 11271">
            <a:extLst>
              <a:ext uri="{FF2B5EF4-FFF2-40B4-BE49-F238E27FC236}">
                <a16:creationId xmlns:a16="http://schemas.microsoft.com/office/drawing/2014/main" id="{1084BAF7-1292-5F2E-17CA-89C63EFD859B}"/>
              </a:ext>
            </a:extLst>
          </p:cNvPr>
          <p:cNvSpPr>
            <a:spLocks noMove="1" noResize="1"/>
          </p:cNvSpPr>
          <p:nvPr/>
        </p:nvSpPr>
        <p:spPr>
          <a:xfrm>
            <a:off x="5204728" y="0"/>
            <a:ext cx="546098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281316"/>
              <a:gd name="f7" fmla="val 6858000"/>
              <a:gd name="f8" fmla="val 361354"/>
              <a:gd name="f9" fmla="val 696735"/>
              <a:gd name="f10" fmla="val 690849"/>
              <a:gd name="f11" fmla="val 6842426"/>
              <a:gd name="f12" fmla="+- 0 0 65870"/>
              <a:gd name="f13" fmla="val 4704140"/>
              <a:gd name="f14" fmla="+- 0 0 226206"/>
              <a:gd name="f15" fmla="val 2374054"/>
              <a:gd name="f16" fmla="val 335637"/>
              <a:gd name="f17" fmla="val 94722"/>
              <a:gd name="f18" fmla="+- 0 0 -90"/>
              <a:gd name="f19" fmla="*/ f3 1 7281316"/>
              <a:gd name="f20" fmla="*/ f4 1 6858000"/>
              <a:gd name="f21" fmla="+- f7 0 f5"/>
              <a:gd name="f22" fmla="+- f6 0 f5"/>
              <a:gd name="f23" fmla="*/ f18 f0 1"/>
              <a:gd name="f24" fmla="*/ f22 1 7281316"/>
              <a:gd name="f25" fmla="*/ f21 1 6858000"/>
              <a:gd name="f26" fmla="*/ 361354 f22 1"/>
              <a:gd name="f27" fmla="*/ 0 f21 1"/>
              <a:gd name="f28" fmla="*/ 7281316 f22 1"/>
              <a:gd name="f29" fmla="*/ 6858000 f21 1"/>
              <a:gd name="f30" fmla="*/ 696735 f22 1"/>
              <a:gd name="f31" fmla="*/ 690849 f22 1"/>
              <a:gd name="f32" fmla="*/ 6842426 f21 1"/>
              <a:gd name="f33" fmla="*/ 335637 f22 1"/>
              <a:gd name="f34" fmla="*/ 94722 f21 1"/>
              <a:gd name="f35" fmla="*/ f23 1 f2"/>
              <a:gd name="f36" fmla="*/ f26 1 7281316"/>
              <a:gd name="f37" fmla="*/ f27 1 6858000"/>
              <a:gd name="f38" fmla="*/ f28 1 7281316"/>
              <a:gd name="f39" fmla="*/ f29 1 6858000"/>
              <a:gd name="f40" fmla="*/ f30 1 7281316"/>
              <a:gd name="f41" fmla="*/ f31 1 7281316"/>
              <a:gd name="f42" fmla="*/ f32 1 6858000"/>
              <a:gd name="f43" fmla="*/ f33 1 7281316"/>
              <a:gd name="f44" fmla="*/ f34 1 6858000"/>
              <a:gd name="f45" fmla="*/ f5 1 f24"/>
              <a:gd name="f46" fmla="*/ f6 1 f24"/>
              <a:gd name="f47" fmla="*/ f5 1 f25"/>
              <a:gd name="f48" fmla="*/ f7 1 f25"/>
              <a:gd name="f49" fmla="+- f35 0 f1"/>
              <a:gd name="f50" fmla="*/ f36 1 f24"/>
              <a:gd name="f51" fmla="*/ f37 1 f25"/>
              <a:gd name="f52" fmla="*/ f38 1 f24"/>
              <a:gd name="f53" fmla="*/ f39 1 f25"/>
              <a:gd name="f54" fmla="*/ f40 1 f24"/>
              <a:gd name="f55" fmla="*/ f41 1 f24"/>
              <a:gd name="f56" fmla="*/ f42 1 f25"/>
              <a:gd name="f57" fmla="*/ f43 1 f24"/>
              <a:gd name="f58" fmla="*/ f44 1 f25"/>
              <a:gd name="f59" fmla="*/ f45 f19 1"/>
              <a:gd name="f60" fmla="*/ f46 f19 1"/>
              <a:gd name="f61" fmla="*/ f48 f20 1"/>
              <a:gd name="f62" fmla="*/ f47 f20 1"/>
              <a:gd name="f63" fmla="*/ f50 f19 1"/>
              <a:gd name="f64" fmla="*/ f51 f20 1"/>
              <a:gd name="f65" fmla="*/ f52 f19 1"/>
              <a:gd name="f66" fmla="*/ f53 f20 1"/>
              <a:gd name="f67" fmla="*/ f54 f19 1"/>
              <a:gd name="f68" fmla="*/ f55 f19 1"/>
              <a:gd name="f69" fmla="*/ f56 f20 1"/>
              <a:gd name="f70" fmla="*/ f57 f19 1"/>
              <a:gd name="f71" fmla="*/ f58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3" y="f64"/>
              </a:cxn>
              <a:cxn ang="f49">
                <a:pos x="f65" y="f64"/>
              </a:cxn>
              <a:cxn ang="f49">
                <a:pos x="f65" y="f66"/>
              </a:cxn>
              <a:cxn ang="f49">
                <a:pos x="f67" y="f66"/>
              </a:cxn>
              <a:cxn ang="f49">
                <a:pos x="f68" y="f69"/>
              </a:cxn>
              <a:cxn ang="f49">
                <a:pos x="f70" y="f71"/>
              </a:cxn>
            </a:cxnLst>
            <a:rect l="f59" t="f62" r="f60" b="f61"/>
            <a:pathLst>
              <a:path w="7281316" h="6858000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Freeform: Shape 11273">
            <a:extLst>
              <a:ext uri="{FF2B5EF4-FFF2-40B4-BE49-F238E27FC236}">
                <a16:creationId xmlns:a16="http://schemas.microsoft.com/office/drawing/2014/main" id="{F5043F2A-3852-08BE-203B-FCE2DC40F8B2}"/>
              </a:ext>
            </a:extLst>
          </p:cNvPr>
          <p:cNvSpPr>
            <a:spLocks noMove="1" noResize="1"/>
          </p:cNvSpPr>
          <p:nvPr/>
        </p:nvSpPr>
        <p:spPr>
          <a:xfrm>
            <a:off x="5416164" y="0"/>
            <a:ext cx="5249542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999394"/>
              <a:gd name="f7" fmla="val 6858000"/>
              <a:gd name="f8" fmla="val 717029"/>
              <a:gd name="f9" fmla="val 623642"/>
              <a:gd name="f10" fmla="val 6599363"/>
              <a:gd name="f11" fmla="+- 0 0 67685"/>
              <a:gd name="f12" fmla="val 4563346"/>
              <a:gd name="f13" fmla="+- 0 0 206622"/>
              <a:gd name="f14" fmla="val 2355719"/>
              <a:gd name="f15" fmla="val 319533"/>
              <a:gd name="f16" fmla="val 193787"/>
              <a:gd name="f17" fmla="val 371685"/>
              <a:gd name="f18" fmla="val 1"/>
              <a:gd name="f19" fmla="+- 0 0 -90"/>
              <a:gd name="f20" fmla="*/ f3 1 6999394"/>
              <a:gd name="f21" fmla="*/ f4 1 6858000"/>
              <a:gd name="f22" fmla="+- f7 0 f5"/>
              <a:gd name="f23" fmla="+- f6 0 f5"/>
              <a:gd name="f24" fmla="*/ f19 f0 1"/>
              <a:gd name="f25" fmla="*/ f23 1 6999394"/>
              <a:gd name="f26" fmla="*/ f22 1 6858000"/>
              <a:gd name="f27" fmla="*/ 6999394 f23 1"/>
              <a:gd name="f28" fmla="*/ 0 f22 1"/>
              <a:gd name="f29" fmla="*/ 6858000 f22 1"/>
              <a:gd name="f30" fmla="*/ 717029 f23 1"/>
              <a:gd name="f31" fmla="*/ 623642 f23 1"/>
              <a:gd name="f32" fmla="*/ 6599363 f22 1"/>
              <a:gd name="f33" fmla="*/ 319533 f23 1"/>
              <a:gd name="f34" fmla="*/ 193787 f22 1"/>
              <a:gd name="f35" fmla="*/ 371685 f23 1"/>
              <a:gd name="f36" fmla="*/ 1 f22 1"/>
              <a:gd name="f37" fmla="*/ f24 1 f2"/>
              <a:gd name="f38" fmla="*/ f27 1 6999394"/>
              <a:gd name="f39" fmla="*/ f28 1 6858000"/>
              <a:gd name="f40" fmla="*/ f29 1 6858000"/>
              <a:gd name="f41" fmla="*/ f30 1 6999394"/>
              <a:gd name="f42" fmla="*/ f31 1 6999394"/>
              <a:gd name="f43" fmla="*/ f32 1 6858000"/>
              <a:gd name="f44" fmla="*/ f33 1 6999394"/>
              <a:gd name="f45" fmla="*/ f34 1 6858000"/>
              <a:gd name="f46" fmla="*/ f35 1 6999394"/>
              <a:gd name="f47" fmla="*/ f36 1 6858000"/>
              <a:gd name="f48" fmla="*/ f5 1 f25"/>
              <a:gd name="f49" fmla="*/ f6 1 f25"/>
              <a:gd name="f50" fmla="*/ f5 1 f26"/>
              <a:gd name="f51" fmla="*/ f7 1 f26"/>
              <a:gd name="f52" fmla="+- f37 0 f1"/>
              <a:gd name="f53" fmla="*/ f38 1 f25"/>
              <a:gd name="f54" fmla="*/ f39 1 f26"/>
              <a:gd name="f55" fmla="*/ f40 1 f26"/>
              <a:gd name="f56" fmla="*/ f41 1 f25"/>
              <a:gd name="f57" fmla="*/ f42 1 f25"/>
              <a:gd name="f58" fmla="*/ f43 1 f26"/>
              <a:gd name="f59" fmla="*/ f44 1 f25"/>
              <a:gd name="f60" fmla="*/ f45 1 f26"/>
              <a:gd name="f61" fmla="*/ f46 1 f25"/>
              <a:gd name="f62" fmla="*/ f47 1 f26"/>
              <a:gd name="f63" fmla="*/ f48 f20 1"/>
              <a:gd name="f64" fmla="*/ f49 f20 1"/>
              <a:gd name="f65" fmla="*/ f51 f21 1"/>
              <a:gd name="f66" fmla="*/ f50 f21 1"/>
              <a:gd name="f67" fmla="*/ f53 f20 1"/>
              <a:gd name="f68" fmla="*/ f54 f21 1"/>
              <a:gd name="f69" fmla="*/ f55 f21 1"/>
              <a:gd name="f70" fmla="*/ f56 f20 1"/>
              <a:gd name="f71" fmla="*/ f57 f20 1"/>
              <a:gd name="f72" fmla="*/ f58 f21 1"/>
              <a:gd name="f73" fmla="*/ f59 f20 1"/>
              <a:gd name="f74" fmla="*/ f60 f21 1"/>
              <a:gd name="f75" fmla="*/ f61 f20 1"/>
              <a:gd name="f76" fmla="*/ f62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2">
                <a:pos x="f67" y="f68"/>
              </a:cxn>
              <a:cxn ang="f52">
                <a:pos x="f67" y="f69"/>
              </a:cxn>
              <a:cxn ang="f52">
                <a:pos x="f70" y="f69"/>
              </a:cxn>
              <a:cxn ang="f52">
                <a:pos x="f71" y="f72"/>
              </a:cxn>
              <a:cxn ang="f52">
                <a:pos x="f73" y="f74"/>
              </a:cxn>
              <a:cxn ang="f52">
                <a:pos x="f75" y="f76"/>
              </a:cxn>
            </a:cxnLst>
            <a:rect l="f63" t="f66" r="f64" b="f65"/>
            <a:pathLst>
              <a:path w="6999394" h="6858000">
                <a:moveTo>
                  <a:pt x="f6" y="f5"/>
                </a:moveTo>
                <a:lnTo>
                  <a:pt x="f6" y="f7"/>
                </a:lnTo>
                <a:lnTo>
                  <a:pt x="f8" y="f7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18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2B6E25E-D6A1-D992-8B60-D0EB360ACB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8235" y="1354016"/>
            <a:ext cx="3225262" cy="1775874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en-GB" sz="1900">
                <a:solidFill>
                  <a:srgbClr val="FFFFFF"/>
                </a:solidFill>
                <a:latin typeface="Trebuchet MS" pitchFamily="34"/>
              </a:rPr>
              <a:t>Last week gave an overview of…</a:t>
            </a:r>
            <a:endParaRPr lang="en-GB" sz="1900">
              <a:latin typeface="Trebuchet MS" pitchFamily="34"/>
            </a:endParaRP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C4E48454-FBDC-F829-6169-9BF5C522E1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52" b="69269"/>
          <a:stretch>
            <a:fillRect/>
          </a:stretch>
        </p:blipFill>
        <p:spPr>
          <a:xfrm>
            <a:off x="1617555" y="7098715"/>
            <a:ext cx="5027992" cy="8503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923F250C-7F04-E571-01A1-511B2FF801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450" t="33733" r="38188" b="32571"/>
          <a:stretch>
            <a:fillRect/>
          </a:stretch>
        </p:blipFill>
        <p:spPr>
          <a:xfrm>
            <a:off x="4068412" y="8050277"/>
            <a:ext cx="1841610" cy="18001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3464DF16-7B85-F0D0-F0C0-06E71EE245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051" t="6295" r="27163" b="57087"/>
          <a:stretch>
            <a:fillRect/>
          </a:stretch>
        </p:blipFill>
        <p:spPr>
          <a:xfrm>
            <a:off x="6921294" y="7047280"/>
            <a:ext cx="3744413" cy="14330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9">
            <a:extLst>
              <a:ext uri="{FF2B5EF4-FFF2-40B4-BE49-F238E27FC236}">
                <a16:creationId xmlns:a16="http://schemas.microsoft.com/office/drawing/2014/main" id="{CFC11FBB-03F1-A3AA-5414-011D90C7D419}"/>
              </a:ext>
            </a:extLst>
          </p:cNvPr>
          <p:cNvSpPr txBox="1"/>
          <p:nvPr/>
        </p:nvSpPr>
        <p:spPr>
          <a:xfrm>
            <a:off x="6191530" y="758631"/>
            <a:ext cx="445146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534CC249-244C-BAC6-9298-5B72655CC094}"/>
              </a:ext>
            </a:extLst>
          </p:cNvPr>
          <p:cNvSpPr txBox="1"/>
          <p:nvPr/>
        </p:nvSpPr>
        <p:spPr>
          <a:xfrm>
            <a:off x="5709490" y="1299852"/>
            <a:ext cx="4854937" cy="4801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Cultural Awareness: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Attributes of the Global Manager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>
                <a:solidFill>
                  <a:srgbClr val="000000"/>
                </a:solidFill>
                <a:latin typeface="Calibri"/>
              </a:rPr>
              <a:t>Basic Cultural Orientations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Ho</a:t>
            </a:r>
            <a:r>
              <a:rPr lang="en-US" kern="0" dirty="0">
                <a:solidFill>
                  <a:srgbClr val="000000"/>
                </a:solidFill>
                <a:latin typeface="Calibri"/>
              </a:rPr>
              <a:t>fstede’s Cultural National Dimensions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kern="0" dirty="0">
              <a:solidFill>
                <a:srgbClr val="000000"/>
              </a:solidFill>
              <a:latin typeface="Calibri"/>
            </a:endParaRPr>
          </a:p>
          <a:p>
            <a:pPr marR="0" lvl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 dirty="0">
                <a:solidFill>
                  <a:srgbClr val="000000"/>
                </a:solidFill>
                <a:uFillTx/>
              </a:rPr>
              <a:t>German: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 err="1">
                <a:solidFill>
                  <a:srgbClr val="000000"/>
                </a:solidFill>
              </a:rPr>
              <a:t>Zahlen</a:t>
            </a:r>
            <a:r>
              <a:rPr lang="en-US" kern="0" dirty="0">
                <a:solidFill>
                  <a:srgbClr val="000000"/>
                </a:solidFill>
              </a:rPr>
              <a:t> / numbers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 err="1">
                <a:solidFill>
                  <a:srgbClr val="000000"/>
                </a:solidFill>
                <a:uFillTx/>
              </a:rPr>
              <a:t>Wohnen</a:t>
            </a: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 / to live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 err="1">
                <a:solidFill>
                  <a:srgbClr val="000000"/>
                </a:solidFill>
              </a:rPr>
              <a:t>Haben</a:t>
            </a:r>
            <a:r>
              <a:rPr lang="en-US" kern="0" dirty="0">
                <a:solidFill>
                  <a:srgbClr val="000000"/>
                </a:solidFill>
              </a:rPr>
              <a:t> / to have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 err="1">
                <a:solidFill>
                  <a:srgbClr val="000000"/>
                </a:solidFill>
                <a:uFillTx/>
              </a:rPr>
              <a:t>Wollen</a:t>
            </a: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 / </a:t>
            </a:r>
            <a:r>
              <a:rPr lang="en-US" kern="0" dirty="0">
                <a:solidFill>
                  <a:srgbClr val="000000"/>
                </a:solidFill>
              </a:rPr>
              <a:t>t</a:t>
            </a: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o want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 err="1">
                <a:solidFill>
                  <a:srgbClr val="000000"/>
                </a:solidFill>
              </a:rPr>
              <a:t>Wollen</a:t>
            </a:r>
            <a:r>
              <a:rPr lang="en-US" kern="0" dirty="0">
                <a:solidFill>
                  <a:srgbClr val="000000"/>
                </a:solidFill>
              </a:rPr>
              <a:t> / would like to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M</a:t>
            </a:r>
            <a:r>
              <a:rPr lang="en-GB" sz="1800" i="0" dirty="0">
                <a:effectLst/>
              </a:rPr>
              <a:t>ü</a:t>
            </a:r>
            <a:r>
              <a:rPr lang="en-US" b="0" i="0" u="none" strike="noStrike" kern="0" cap="none" spc="0" baseline="0" dirty="0" err="1">
                <a:solidFill>
                  <a:srgbClr val="000000"/>
                </a:solidFill>
                <a:uFillTx/>
              </a:rPr>
              <a:t>ssen</a:t>
            </a: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 / have </a:t>
            </a:r>
            <a:r>
              <a:rPr lang="en-US" kern="0" dirty="0">
                <a:solidFill>
                  <a:srgbClr val="000000"/>
                </a:solidFill>
              </a:rPr>
              <a:t>(got) to</a:t>
            </a:r>
            <a:endParaRPr lang="en-US" b="0" i="0" u="none" strike="noStrike" kern="0" cap="none" spc="0" baseline="0" dirty="0">
              <a:solidFill>
                <a:srgbClr val="000000"/>
              </a:solidFill>
              <a:uFillTx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b="0" i="0" u="none" strike="noStrike" kern="0" cap="none" spc="0" baseline="0" dirty="0">
              <a:solidFill>
                <a:srgbClr val="000000"/>
              </a:solidFill>
              <a:uFillTx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kern="0" cap="none" spc="0" baseline="0" dirty="0">
                <a:solidFill>
                  <a:srgbClr val="000000"/>
                </a:solidFill>
                <a:uFillTx/>
              </a:rPr>
              <a:t>ASSESSMENT 1/2 SENTENCES.</a:t>
            </a:r>
            <a:endParaRPr lang="en-US" sz="1800" b="0" i="0" u="none" strike="noStrike" kern="0" cap="none" spc="0" baseline="0" dirty="0">
              <a:solidFill>
                <a:srgbClr val="000000"/>
              </a:solidFill>
              <a:uFillTx/>
            </a:endParaRPr>
          </a:p>
          <a:p>
            <a:pPr lvl="1" defTabSz="45720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kern="0" dirty="0">
              <a:solidFill>
                <a:srgbClr val="000000"/>
              </a:solidFill>
              <a:latin typeface="Calibri"/>
            </a:endParaRPr>
          </a:p>
          <a:p>
            <a:pPr lvl="1" defTabSz="45720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51D2A1-0F42-98EC-EE3D-DABA33252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"/>
            <a:ext cx="12192000" cy="68275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966FB8-3CF8-24BF-A3EA-979ECAA26E8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86089" y="477847"/>
            <a:ext cx="8683627" cy="805147"/>
          </a:xfrm>
        </p:spPr>
        <p:txBody>
          <a:bodyPr anchorCtr="1"/>
          <a:lstStyle/>
          <a:p>
            <a:pPr lvl="0" algn="ctr"/>
            <a:r>
              <a:rPr lang="en-GB" sz="4300" b="1" dirty="0">
                <a:solidFill>
                  <a:schemeClr val="tx1"/>
                </a:solidFill>
              </a:rPr>
              <a:t>ZAHLEN / NUMBERS (1 </a:t>
            </a:r>
            <a:r>
              <a:rPr lang="en-GB" sz="4300" b="1" cap="none" dirty="0">
                <a:solidFill>
                  <a:schemeClr val="tx1"/>
                </a:solidFill>
              </a:rPr>
              <a:t>to</a:t>
            </a:r>
            <a:r>
              <a:rPr lang="en-GB" sz="4300" b="1" dirty="0">
                <a:solidFill>
                  <a:schemeClr val="tx1"/>
                </a:solidFill>
              </a:rPr>
              <a:t> 10)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9D88B42-E9E4-EB93-9FE2-AF1B84D1AB2F}"/>
              </a:ext>
            </a:extLst>
          </p:cNvPr>
          <p:cNvSpPr txBox="1"/>
          <p:nvPr/>
        </p:nvSpPr>
        <p:spPr>
          <a:xfrm>
            <a:off x="2262224" y="1745601"/>
            <a:ext cx="4669273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EINS 		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ZWEI 		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>
                <a:latin typeface="Calibri"/>
              </a:rPr>
              <a:t>DREI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VIER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  <a:r>
              <a:rPr lang="en-GB" sz="4800" b="1" dirty="0">
                <a:latin typeface="Calibri"/>
              </a:rPr>
              <a:t>	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/>
              <a:t>F</a:t>
            </a:r>
            <a:r>
              <a:rPr lang="en-GB" sz="4800" b="1" i="0" dirty="0">
                <a:effectLst/>
              </a:rPr>
              <a:t>Ü</a:t>
            </a:r>
            <a:r>
              <a:rPr lang="en-GB" sz="4800" b="1" dirty="0">
                <a:latin typeface="Calibri"/>
              </a:rPr>
              <a:t>NF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5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7A7EDE7F-9976-FD3B-FECB-20E5480BBD9D}"/>
              </a:ext>
            </a:extLst>
          </p:cNvPr>
          <p:cNvSpPr txBox="1"/>
          <p:nvPr/>
        </p:nvSpPr>
        <p:spPr>
          <a:xfrm>
            <a:off x="6379727" y="1752600"/>
            <a:ext cx="4669273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>
                <a:latin typeface="Calibri"/>
              </a:rPr>
              <a:t>SECHS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>
                <a:latin typeface="Calibri"/>
              </a:rPr>
              <a:t>SIEBEN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>
                <a:latin typeface="Calibri"/>
              </a:rPr>
              <a:t>ACHT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dirty="0">
                <a:latin typeface="Calibri"/>
              </a:rPr>
              <a:t>NEUN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  <a:r>
              <a:rPr lang="en-GB" sz="4800" b="1" dirty="0">
                <a:latin typeface="Calibri"/>
              </a:rPr>
              <a:t>	9</a:t>
            </a:r>
            <a:endParaRPr kumimoji="0" lang="en-GB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dirty="0">
                <a:effectLst/>
              </a:rPr>
              <a:t>ZEHN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10</a:t>
            </a:r>
          </a:p>
        </p:txBody>
      </p:sp>
      <p:pic>
        <p:nvPicPr>
          <p:cNvPr id="7" name="object 7">
            <a:extLst>
              <a:ext uri="{FF2B5EF4-FFF2-40B4-BE49-F238E27FC236}">
                <a16:creationId xmlns:a16="http://schemas.microsoft.com/office/drawing/2014/main" id="{694054D6-1C26-9062-7209-F898C149AE6C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83749" y="64166"/>
            <a:ext cx="1972056" cy="151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00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51D2A1-0F42-98EC-EE3D-DABA33252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0"/>
            <a:ext cx="12192000" cy="68275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966FB8-3CF8-24BF-A3EA-979ECAA26E8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86089" y="477847"/>
            <a:ext cx="8683627" cy="805147"/>
          </a:xfrm>
        </p:spPr>
        <p:txBody>
          <a:bodyPr anchorCtr="1"/>
          <a:lstStyle/>
          <a:p>
            <a:pPr lvl="0" algn="ctr"/>
            <a:r>
              <a:rPr lang="en-GB" sz="4300" b="1" dirty="0" err="1">
                <a:solidFill>
                  <a:schemeClr val="tx1"/>
                </a:solidFill>
              </a:rPr>
              <a:t>Zahlen</a:t>
            </a:r>
            <a:r>
              <a:rPr lang="en-GB" sz="4300" b="1" dirty="0">
                <a:solidFill>
                  <a:schemeClr val="tx1"/>
                </a:solidFill>
              </a:rPr>
              <a:t> / NUMBERS (11 </a:t>
            </a:r>
            <a:r>
              <a:rPr lang="en-GB" sz="4300" b="1" cap="none" dirty="0">
                <a:solidFill>
                  <a:schemeClr val="tx1"/>
                </a:solidFill>
              </a:rPr>
              <a:t>to</a:t>
            </a:r>
            <a:r>
              <a:rPr lang="en-GB" sz="4300" b="1" dirty="0">
                <a:solidFill>
                  <a:schemeClr val="tx1"/>
                </a:solidFill>
              </a:rPr>
              <a:t> 20)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9D88B42-E9E4-EB93-9FE2-AF1B84D1AB2F}"/>
              </a:ext>
            </a:extLst>
          </p:cNvPr>
          <p:cNvSpPr txBox="1"/>
          <p:nvPr/>
        </p:nvSpPr>
        <p:spPr>
          <a:xfrm>
            <a:off x="990600" y="1745601"/>
            <a:ext cx="4669273" cy="34778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ELF 				11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Z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lang="en-GB" sz="4400" b="1" i="0" dirty="0">
                <a:effectLst/>
              </a:rPr>
              <a:t>Ö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LF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	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latin typeface="Calibri"/>
              </a:rPr>
              <a:t>DREIZEHN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	13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4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VIERZEHN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  <a:r>
              <a:rPr lang="en-GB" sz="4400" b="1" dirty="0">
                <a:latin typeface="Calibri"/>
              </a:rPr>
              <a:t>	1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/>
              <a:t>F</a:t>
            </a:r>
            <a:r>
              <a:rPr lang="en-GB" sz="4400" b="1" i="0" dirty="0">
                <a:effectLst/>
              </a:rPr>
              <a:t>Ü</a:t>
            </a:r>
            <a:r>
              <a:rPr lang="en-GB" sz="4400" b="1" dirty="0">
                <a:latin typeface="Calibri"/>
              </a:rPr>
              <a:t>NFZEHN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15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7A7EDE7F-9976-FD3B-FECB-20E5480BBD9D}"/>
              </a:ext>
            </a:extLst>
          </p:cNvPr>
          <p:cNvSpPr txBox="1"/>
          <p:nvPr/>
        </p:nvSpPr>
        <p:spPr>
          <a:xfrm>
            <a:off x="6379727" y="1752600"/>
            <a:ext cx="5583673" cy="35394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latin typeface="Calibri"/>
              </a:rPr>
              <a:t>SECHZEHN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16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latin typeface="Calibri"/>
              </a:rPr>
              <a:t>SIEBZEHN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		17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latin typeface="Calibri"/>
              </a:rPr>
              <a:t>ACHTZEHN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	18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dirty="0">
                <a:latin typeface="Calibri"/>
              </a:rPr>
              <a:t>NEUNZEHN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  <a:r>
              <a:rPr lang="en-GB" sz="4400" b="1" dirty="0">
                <a:latin typeface="Calibri"/>
              </a:rPr>
              <a:t>	19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dirty="0">
                <a:effectLst/>
              </a:rPr>
              <a:t>ZWANZIG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		20</a:t>
            </a:r>
          </a:p>
        </p:txBody>
      </p:sp>
      <p:pic>
        <p:nvPicPr>
          <p:cNvPr id="7" name="object 7">
            <a:extLst>
              <a:ext uri="{FF2B5EF4-FFF2-40B4-BE49-F238E27FC236}">
                <a16:creationId xmlns:a16="http://schemas.microsoft.com/office/drawing/2014/main" id="{694054D6-1C26-9062-7209-F898C149AE6C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83749" y="64166"/>
            <a:ext cx="1972056" cy="151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37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earn German - Numbers / Zahlen by TaNa-Jo on DeviantArt">
            <a:extLst>
              <a:ext uri="{FF2B5EF4-FFF2-40B4-BE49-F238E27FC236}">
                <a16:creationId xmlns:a16="http://schemas.microsoft.com/office/drawing/2014/main" id="{1FFB6761-216A-B8F1-19D8-7DAF218AED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51" b="12897"/>
          <a:stretch/>
        </p:blipFill>
        <p:spPr bwMode="auto">
          <a:xfrm>
            <a:off x="914400" y="1600200"/>
            <a:ext cx="4957379" cy="421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FC969D-B42A-681D-6119-34A422449F80}"/>
              </a:ext>
            </a:extLst>
          </p:cNvPr>
          <p:cNvSpPr txBox="1"/>
          <p:nvPr/>
        </p:nvSpPr>
        <p:spPr>
          <a:xfrm>
            <a:off x="5791200" y="1874887"/>
            <a:ext cx="5776201" cy="275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Just the last number (</a:t>
            </a:r>
            <a:r>
              <a:rPr lang="en-GB" sz="2000" b="1" i="1" dirty="0"/>
              <a:t>ones</a:t>
            </a:r>
            <a:r>
              <a:rPr lang="en-GB" sz="2000" b="1" dirty="0"/>
              <a:t>) + first number (</a:t>
            </a:r>
            <a:r>
              <a:rPr lang="en-GB" sz="2000" b="1" i="1" dirty="0"/>
              <a:t>tens</a:t>
            </a:r>
            <a:r>
              <a:rPr lang="en-GB" sz="2000" b="1" dirty="0"/>
              <a:t>)</a:t>
            </a:r>
          </a:p>
          <a:p>
            <a:pPr algn="ctr"/>
            <a:endParaRPr lang="en-GB" dirty="0"/>
          </a:p>
          <a:p>
            <a:pPr algn="ctr"/>
            <a:r>
              <a:rPr lang="en-GB" u="sng" dirty="0"/>
              <a:t>Examples:</a:t>
            </a:r>
          </a:p>
          <a:p>
            <a:pPr algn="ctr"/>
            <a:endParaRPr lang="en-GB" u="sng" dirty="0"/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24 = 4 + 20 -&gt; </a:t>
            </a:r>
            <a:r>
              <a:rPr lang="en-GB" dirty="0" err="1"/>
              <a:t>Vier</a:t>
            </a:r>
            <a:r>
              <a:rPr lang="en-GB" dirty="0"/>
              <a:t>-und-</a:t>
            </a:r>
            <a:r>
              <a:rPr lang="en-GB" dirty="0" err="1"/>
              <a:t>zwanzig</a:t>
            </a:r>
            <a:endParaRPr lang="en-GB" dirty="0"/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37 = 7 + 30 -&gt; Sieben-und-</a:t>
            </a:r>
            <a:r>
              <a:rPr lang="en-GB" dirty="0" err="1"/>
              <a:t>drei</a:t>
            </a:r>
            <a:r>
              <a:rPr lang="en-GB" i="0" dirty="0" err="1">
                <a:effectLst/>
              </a:rPr>
              <a:t>ßi</a:t>
            </a:r>
            <a:r>
              <a:rPr lang="en-GB" dirty="0" err="1"/>
              <a:t>g</a:t>
            </a:r>
            <a:endParaRPr lang="en-GB" dirty="0"/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42 = 2 + 40 -&gt; Zwei-und-</a:t>
            </a:r>
            <a:r>
              <a:rPr lang="en-GB" dirty="0" err="1"/>
              <a:t>vierzig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09404B-EA07-F78B-9AEE-96E08D4846BF}"/>
              </a:ext>
            </a:extLst>
          </p:cNvPr>
          <p:cNvSpPr txBox="1">
            <a:spLocks/>
          </p:cNvSpPr>
          <p:nvPr/>
        </p:nvSpPr>
        <p:spPr>
          <a:xfrm>
            <a:off x="1677987" y="762000"/>
            <a:ext cx="8683627" cy="805147"/>
          </a:xfrm>
          <a:prstGeom prst="rect">
            <a:avLst/>
          </a:prstGeom>
        </p:spPr>
        <p:txBody>
          <a:bodyPr anchorCtr="1"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300" b="1" kern="0" dirty="0" err="1"/>
              <a:t>Zahlen</a:t>
            </a:r>
            <a:r>
              <a:rPr lang="en-GB" sz="4300" b="1" kern="0" dirty="0">
                <a:solidFill>
                  <a:schemeClr val="tx1"/>
                </a:solidFill>
              </a:rPr>
              <a:t> / </a:t>
            </a:r>
            <a:r>
              <a:rPr lang="en-GB" sz="4300" b="1" kern="0" dirty="0"/>
              <a:t>Numbers</a:t>
            </a:r>
            <a:r>
              <a:rPr lang="en-GB" sz="4300" b="1" kern="0" dirty="0">
                <a:solidFill>
                  <a:schemeClr val="tx1"/>
                </a:solidFill>
              </a:rPr>
              <a:t> (21 to 99)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FF85EC-4A71-DAD0-F33E-0586F3A6D65C}"/>
              </a:ext>
            </a:extLst>
          </p:cNvPr>
          <p:cNvSpPr txBox="1"/>
          <p:nvPr/>
        </p:nvSpPr>
        <p:spPr>
          <a:xfrm>
            <a:off x="6248400" y="4616165"/>
            <a:ext cx="5029200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0" i="0" u="sng" dirty="0">
                <a:solidFill>
                  <a:srgbClr val="282828"/>
                </a:solidFill>
                <a:effectLst/>
              </a:rPr>
              <a:t>Note: </a:t>
            </a:r>
            <a:r>
              <a:rPr lang="en-GB" b="0" i="0" dirty="0">
                <a:solidFill>
                  <a:srgbClr val="282828"/>
                </a:solidFill>
                <a:effectLst/>
              </a:rPr>
              <a:t>The number 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sechzig</a:t>
            </a:r>
            <a:r>
              <a:rPr lang="en-GB" b="0" i="0" dirty="0">
                <a:solidFill>
                  <a:srgbClr val="282828"/>
                </a:solidFill>
                <a:effectLst/>
              </a:rPr>
              <a:t> (60) drops the </a:t>
            </a:r>
            <a:r>
              <a:rPr lang="en-GB" b="1" i="0" dirty="0">
                <a:solidFill>
                  <a:srgbClr val="282828"/>
                </a:solidFill>
                <a:effectLst/>
              </a:rPr>
              <a:t>s</a:t>
            </a:r>
            <a:r>
              <a:rPr lang="en-GB" b="0" i="0" dirty="0">
                <a:solidFill>
                  <a:srgbClr val="282828"/>
                </a:solidFill>
                <a:effectLst/>
              </a:rPr>
              <a:t> in 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sechs</a:t>
            </a:r>
            <a:r>
              <a:rPr lang="en-GB" b="0" i="0" dirty="0">
                <a:solidFill>
                  <a:srgbClr val="282828"/>
                </a:solidFill>
                <a:effectLst/>
              </a:rPr>
              <a:t>. The number 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siebzig</a:t>
            </a:r>
            <a:r>
              <a:rPr lang="en-GB" b="0" i="0" dirty="0">
                <a:solidFill>
                  <a:srgbClr val="282828"/>
                </a:solidFill>
                <a:effectLst/>
              </a:rPr>
              <a:t> (70) drops the 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en</a:t>
            </a:r>
            <a:r>
              <a:rPr lang="en-GB" b="0" i="0" dirty="0">
                <a:solidFill>
                  <a:srgbClr val="282828"/>
                </a:solidFill>
                <a:effectLst/>
              </a:rPr>
              <a:t> </a:t>
            </a:r>
            <a:r>
              <a:rPr lang="en-GB" b="0" i="0" dirty="0" err="1">
                <a:solidFill>
                  <a:srgbClr val="282828"/>
                </a:solidFill>
                <a:effectLst/>
              </a:rPr>
              <a:t>in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sieben</a:t>
            </a:r>
            <a:r>
              <a:rPr lang="en-GB" b="0" i="0" dirty="0">
                <a:solidFill>
                  <a:srgbClr val="282828"/>
                </a:solidFill>
                <a:effectLst/>
              </a:rPr>
              <a:t>. The number </a:t>
            </a:r>
            <a:r>
              <a:rPr lang="en-GB" b="1" i="0" dirty="0" err="1">
                <a:solidFill>
                  <a:srgbClr val="282828"/>
                </a:solidFill>
                <a:effectLst/>
              </a:rPr>
              <a:t>dreißig</a:t>
            </a:r>
            <a:r>
              <a:rPr lang="en-GB" b="0" i="0" dirty="0">
                <a:solidFill>
                  <a:srgbClr val="282828"/>
                </a:solidFill>
                <a:effectLst/>
              </a:rPr>
              <a:t> (30) is the only one of the tens that doesn't end with -</a:t>
            </a:r>
            <a:r>
              <a:rPr lang="en-GB" b="1" i="0" dirty="0">
                <a:solidFill>
                  <a:srgbClr val="282828"/>
                </a:solidFill>
                <a:effectLst/>
              </a:rPr>
              <a:t>zig</a:t>
            </a:r>
            <a:r>
              <a:rPr lang="en-GB" b="0" i="0" dirty="0">
                <a:solidFill>
                  <a:srgbClr val="282828"/>
                </a:solidFill>
                <a:effectLst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133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33476" y="243331"/>
            <a:ext cx="8358124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Wie alt </a:t>
            </a:r>
            <a:r>
              <a:rPr lang="en-GB" sz="4000" b="1" u="heavy" spc="-15" dirty="0" err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bist</a:t>
            </a: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du? / How old are you?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18143" y="498602"/>
            <a:ext cx="13957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NB:</a:t>
            </a:r>
            <a:r>
              <a:rPr sz="14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Calibri"/>
                <a:cs typeface="Calibri"/>
              </a:rPr>
              <a:t>Cuantos/as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346943" y="536397"/>
            <a:ext cx="908050" cy="47815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06045" indent="-93980">
              <a:lnSpc>
                <a:spcPct val="100000"/>
              </a:lnSpc>
              <a:spcBef>
                <a:spcPts val="200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ma</a:t>
            </a:r>
            <a:r>
              <a:rPr sz="1400" b="1" spc="-3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400">
              <a:latin typeface="Calibri"/>
              <a:cs typeface="Calibri"/>
            </a:endParaRPr>
          </a:p>
          <a:p>
            <a:pPr marL="106045" indent="-93980">
              <a:lnSpc>
                <a:spcPct val="100000"/>
              </a:lnSpc>
              <a:spcBef>
                <a:spcPts val="105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mu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ch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18143" y="1202689"/>
            <a:ext cx="32207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countable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uncountable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18143" y="1842769"/>
            <a:ext cx="30683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genders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singular/plural</a:t>
            </a:r>
            <a:r>
              <a:rPr sz="140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18143" y="2482850"/>
            <a:ext cx="30454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When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you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 question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400" b="1" spc="-3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plural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7786" y="1548831"/>
            <a:ext cx="2753614" cy="7643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alt </a:t>
            </a:r>
            <a:r>
              <a:rPr lang="en-GB" sz="2400" b="1" spc="-10" dirty="0" err="1">
                <a:latin typeface="Calibri"/>
                <a:cs typeface="Calibri"/>
              </a:rPr>
              <a:t>bist</a:t>
            </a:r>
            <a:r>
              <a:rPr lang="en-GB" sz="2400" b="1" spc="-10" dirty="0">
                <a:latin typeface="Calibri"/>
                <a:cs typeface="Calibri"/>
              </a:rPr>
              <a:t> du?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Ich bin … Jahre alt</a:t>
            </a:r>
            <a:r>
              <a:rPr lang="en-GB" sz="2400" spc="-10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2605" y="3303289"/>
            <a:ext cx="1489460" cy="189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1" spc="-80" dirty="0">
                <a:latin typeface="Calibri"/>
                <a:cs typeface="Calibri"/>
              </a:rPr>
              <a:t>Mein (m) …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1" spc="-80" dirty="0" err="1">
                <a:latin typeface="Calibri"/>
                <a:cs typeface="Calibri"/>
              </a:rPr>
              <a:t>Meine</a:t>
            </a:r>
            <a:r>
              <a:rPr lang="en-GB" sz="2400" b="1" spc="-80" dirty="0">
                <a:latin typeface="Calibri"/>
                <a:cs typeface="Calibri"/>
              </a:rPr>
              <a:t> (f)…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lang="en-GB" sz="2400" spc="-8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spc="-80" dirty="0">
                <a:latin typeface="Calibri"/>
                <a:cs typeface="Calibri"/>
              </a:rPr>
              <a:t>(Both mean: ‘my’)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62157" y="2869871"/>
            <a:ext cx="2753614" cy="9489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>
                <a:latin typeface="Calibri"/>
                <a:cs typeface="Calibri"/>
              </a:rPr>
              <a:t>Freund</a:t>
            </a:r>
            <a:r>
              <a:rPr sz="2000" b="1" spc="-10" dirty="0">
                <a:latin typeface="Calibri"/>
                <a:cs typeface="Calibri"/>
              </a:rPr>
              <a:t>/</a:t>
            </a:r>
            <a:r>
              <a:rPr lang="en-GB" sz="2000" b="1" spc="-10" dirty="0">
                <a:latin typeface="Calibri"/>
                <a:cs typeface="Calibri"/>
              </a:rPr>
              <a:t>-in   </a:t>
            </a:r>
            <a:r>
              <a:rPr lang="en-GB" sz="2000" spc="-10" dirty="0">
                <a:latin typeface="Calibri"/>
                <a:cs typeface="Calibri"/>
              </a:rPr>
              <a:t>(friend)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 err="1">
                <a:latin typeface="Calibri"/>
                <a:cs typeface="Calibri"/>
              </a:rPr>
              <a:t>Vater</a:t>
            </a:r>
            <a:r>
              <a:rPr lang="en-GB" sz="2000" b="1" spc="-10" dirty="0">
                <a:latin typeface="Calibri"/>
                <a:cs typeface="Calibri"/>
              </a:rPr>
              <a:t>   </a:t>
            </a:r>
            <a:r>
              <a:rPr lang="en-GB" sz="2000" spc="-10" dirty="0">
                <a:latin typeface="Calibri"/>
                <a:cs typeface="Calibri"/>
              </a:rPr>
              <a:t>(father)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latin typeface="Calibri"/>
                <a:cs typeface="Calibri"/>
              </a:rPr>
              <a:t>-</a:t>
            </a:r>
            <a:r>
              <a:rPr lang="en-GB" sz="2000" b="1" spc="-5" dirty="0">
                <a:latin typeface="Calibri"/>
                <a:cs typeface="Calibri"/>
              </a:rPr>
              <a:t>Mutter </a:t>
            </a:r>
            <a:r>
              <a:rPr lang="en-GB" sz="2000" spc="-5" dirty="0">
                <a:latin typeface="Calibri"/>
                <a:cs typeface="Calibri"/>
              </a:rPr>
              <a:t>	(mother)</a:t>
            </a:r>
            <a:endParaRPr lang="en-GB" sz="2000" spc="-15" dirty="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31036" y="3805252"/>
            <a:ext cx="3107764" cy="187230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 err="1">
                <a:latin typeface="Calibri"/>
                <a:cs typeface="Calibri"/>
              </a:rPr>
              <a:t>Bruder</a:t>
            </a:r>
            <a:r>
              <a:rPr lang="en-GB" sz="2000" b="1" spc="-10" dirty="0">
                <a:latin typeface="Calibri"/>
                <a:cs typeface="Calibri"/>
              </a:rPr>
              <a:t>   </a:t>
            </a:r>
            <a:r>
              <a:rPr lang="en-GB" sz="2000" spc="-10" dirty="0">
                <a:latin typeface="Calibri"/>
                <a:cs typeface="Calibri"/>
              </a:rPr>
              <a:t>(brother)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 err="1">
                <a:latin typeface="Calibri"/>
                <a:cs typeface="Calibri"/>
              </a:rPr>
              <a:t>Schwester</a:t>
            </a:r>
            <a:r>
              <a:rPr lang="en-GB" sz="2000" b="1" spc="-10" dirty="0">
                <a:latin typeface="Calibri"/>
                <a:cs typeface="Calibri"/>
              </a:rPr>
              <a:t>  </a:t>
            </a:r>
            <a:r>
              <a:rPr lang="en-GB" sz="2000" spc="-10" dirty="0">
                <a:latin typeface="Calibri"/>
                <a:cs typeface="Calibri"/>
              </a:rPr>
              <a:t>(sister</a:t>
            </a:r>
            <a:r>
              <a:rPr lang="en-GB" sz="2000" spc="-15" dirty="0">
                <a:latin typeface="Calibri"/>
                <a:cs typeface="Calibri"/>
              </a:rPr>
              <a:t>)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latin typeface="Calibri"/>
                <a:cs typeface="Calibri"/>
              </a:rPr>
              <a:t>-</a:t>
            </a:r>
            <a:r>
              <a:rPr lang="en-GB" sz="2000" b="1" dirty="0" err="1">
                <a:latin typeface="Calibri"/>
                <a:cs typeface="Calibri"/>
              </a:rPr>
              <a:t>Ehemann</a:t>
            </a:r>
            <a:r>
              <a:rPr lang="en-GB" sz="2000" dirty="0">
                <a:latin typeface="Calibri"/>
                <a:cs typeface="Calibri"/>
              </a:rPr>
              <a:t>  (husband)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latin typeface="Calibri"/>
                <a:cs typeface="Calibri"/>
              </a:rPr>
              <a:t>-</a:t>
            </a:r>
            <a:r>
              <a:rPr lang="en-GB" sz="2000" b="1" dirty="0" err="1">
                <a:latin typeface="Calibri"/>
                <a:cs typeface="Calibri"/>
              </a:rPr>
              <a:t>Ehefrau</a:t>
            </a:r>
            <a:r>
              <a:rPr lang="en-GB" sz="2000" b="1" dirty="0">
                <a:latin typeface="Calibri"/>
                <a:cs typeface="Calibri"/>
              </a:rPr>
              <a:t>   </a:t>
            </a:r>
            <a:r>
              <a:rPr lang="en-GB" sz="2000" dirty="0">
                <a:latin typeface="Calibri"/>
                <a:cs typeface="Calibri"/>
              </a:rPr>
              <a:t>(wife)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>
                <a:latin typeface="Calibri"/>
                <a:cs typeface="Calibri"/>
              </a:rPr>
              <a:t>Sohn  </a:t>
            </a:r>
            <a:r>
              <a:rPr lang="en-GB" sz="2000" spc="-10" dirty="0">
                <a:latin typeface="Calibri"/>
                <a:cs typeface="Calibri"/>
              </a:rPr>
              <a:t>(son)</a:t>
            </a:r>
          </a:p>
          <a:p>
            <a:pPr marL="12700">
              <a:lnSpc>
                <a:spcPct val="100000"/>
              </a:lnSpc>
            </a:pPr>
            <a:r>
              <a:rPr lang="en-GB" sz="2000" b="1" spc="-10" dirty="0">
                <a:latin typeface="Calibri"/>
                <a:cs typeface="Calibri"/>
              </a:rPr>
              <a:t>-</a:t>
            </a:r>
            <a:r>
              <a:rPr lang="en-GB" sz="2000" b="1" spc="-10" dirty="0" err="1">
                <a:latin typeface="Calibri"/>
                <a:cs typeface="Calibri"/>
              </a:rPr>
              <a:t>Tochter</a:t>
            </a:r>
            <a:r>
              <a:rPr lang="en-GB" sz="2000" b="1" spc="-10" dirty="0">
                <a:latin typeface="Calibri"/>
                <a:cs typeface="Calibri"/>
              </a:rPr>
              <a:t>   </a:t>
            </a:r>
            <a:r>
              <a:rPr lang="en-GB" sz="2000" spc="-10" dirty="0">
                <a:latin typeface="Calibri"/>
                <a:cs typeface="Calibri"/>
              </a:rPr>
              <a:t>(daughter)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239000" y="4343400"/>
            <a:ext cx="1517015" cy="0"/>
          </a:xfrm>
          <a:custGeom>
            <a:avLst/>
            <a:gdLst/>
            <a:ahLst/>
            <a:cxnLst/>
            <a:rect l="l" t="t" r="r" b="b"/>
            <a:pathLst>
              <a:path w="1517015">
                <a:moveTo>
                  <a:pt x="0" y="0"/>
                </a:moveTo>
                <a:lnTo>
                  <a:pt x="1516947" y="0"/>
                </a:lnTo>
              </a:path>
            </a:pathLst>
          </a:custGeom>
          <a:ln w="3303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347274" y="3985700"/>
            <a:ext cx="122428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200" b="1" spc="-5" dirty="0" err="1">
                <a:latin typeface="Calibri"/>
                <a:cs typeface="Calibri"/>
              </a:rPr>
              <a:t>ist</a:t>
            </a:r>
            <a:endParaRPr sz="4000" b="1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107772" y="3985700"/>
            <a:ext cx="263109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200" b="1" dirty="0">
                <a:latin typeface="Calibri"/>
                <a:cs typeface="Calibri"/>
              </a:rPr>
              <a:t>Jahre alt.</a:t>
            </a:r>
            <a:endParaRPr sz="3200" b="1" dirty="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730115" y="2934970"/>
            <a:ext cx="1347656" cy="2737097"/>
          </a:xfrm>
          <a:custGeom>
            <a:avLst/>
            <a:gdLst/>
            <a:ahLst/>
            <a:cxnLst/>
            <a:rect l="l" t="t" r="r" b="b"/>
            <a:pathLst>
              <a:path w="1137285" h="2468245">
                <a:moveTo>
                  <a:pt x="0" y="0"/>
                </a:moveTo>
                <a:lnTo>
                  <a:pt x="77134" y="864"/>
                </a:lnTo>
                <a:lnTo>
                  <a:pt x="151115" y="3384"/>
                </a:lnTo>
                <a:lnTo>
                  <a:pt x="221265" y="7445"/>
                </a:lnTo>
                <a:lnTo>
                  <a:pt x="286907" y="12935"/>
                </a:lnTo>
                <a:lnTo>
                  <a:pt x="347362" y="19740"/>
                </a:lnTo>
                <a:lnTo>
                  <a:pt x="401955" y="27749"/>
                </a:lnTo>
                <a:lnTo>
                  <a:pt x="450006" y="36848"/>
                </a:lnTo>
                <a:lnTo>
                  <a:pt x="490840" y="46924"/>
                </a:lnTo>
                <a:lnTo>
                  <a:pt x="548146" y="69556"/>
                </a:lnTo>
                <a:lnTo>
                  <a:pt x="568452" y="94741"/>
                </a:lnTo>
                <a:lnTo>
                  <a:pt x="568452" y="1139317"/>
                </a:lnTo>
                <a:lnTo>
                  <a:pt x="573641" y="1152172"/>
                </a:lnTo>
                <a:lnTo>
                  <a:pt x="613124" y="1176194"/>
                </a:lnTo>
                <a:lnTo>
                  <a:pt x="686897" y="1197210"/>
                </a:lnTo>
                <a:lnTo>
                  <a:pt x="734948" y="1206309"/>
                </a:lnTo>
                <a:lnTo>
                  <a:pt x="789541" y="1214318"/>
                </a:lnTo>
                <a:lnTo>
                  <a:pt x="849996" y="1221123"/>
                </a:lnTo>
                <a:lnTo>
                  <a:pt x="915638" y="1226613"/>
                </a:lnTo>
                <a:lnTo>
                  <a:pt x="985788" y="1230674"/>
                </a:lnTo>
                <a:lnTo>
                  <a:pt x="1059769" y="1233194"/>
                </a:lnTo>
                <a:lnTo>
                  <a:pt x="1136904" y="1234059"/>
                </a:lnTo>
                <a:lnTo>
                  <a:pt x="1059769" y="1234923"/>
                </a:lnTo>
                <a:lnTo>
                  <a:pt x="985788" y="1237443"/>
                </a:lnTo>
                <a:lnTo>
                  <a:pt x="915638" y="1241504"/>
                </a:lnTo>
                <a:lnTo>
                  <a:pt x="849996" y="1246994"/>
                </a:lnTo>
                <a:lnTo>
                  <a:pt x="789541" y="1253799"/>
                </a:lnTo>
                <a:lnTo>
                  <a:pt x="734949" y="1261808"/>
                </a:lnTo>
                <a:lnTo>
                  <a:pt x="686897" y="1270907"/>
                </a:lnTo>
                <a:lnTo>
                  <a:pt x="646063" y="1280983"/>
                </a:lnTo>
                <a:lnTo>
                  <a:pt x="588757" y="1303615"/>
                </a:lnTo>
                <a:lnTo>
                  <a:pt x="568452" y="1328801"/>
                </a:lnTo>
                <a:lnTo>
                  <a:pt x="568452" y="2373376"/>
                </a:lnTo>
                <a:lnTo>
                  <a:pt x="563262" y="2386231"/>
                </a:lnTo>
                <a:lnTo>
                  <a:pt x="523779" y="2410253"/>
                </a:lnTo>
                <a:lnTo>
                  <a:pt x="450006" y="2431269"/>
                </a:lnTo>
                <a:lnTo>
                  <a:pt x="401955" y="2440368"/>
                </a:lnTo>
                <a:lnTo>
                  <a:pt x="347362" y="2448377"/>
                </a:lnTo>
                <a:lnTo>
                  <a:pt x="286907" y="2455182"/>
                </a:lnTo>
                <a:lnTo>
                  <a:pt x="221265" y="2460672"/>
                </a:lnTo>
                <a:lnTo>
                  <a:pt x="151115" y="2464733"/>
                </a:lnTo>
                <a:lnTo>
                  <a:pt x="77134" y="2467253"/>
                </a:lnTo>
                <a:lnTo>
                  <a:pt x="0" y="2468118"/>
                </a:lnTo>
              </a:path>
            </a:pathLst>
          </a:custGeom>
          <a:ln w="635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F57B8-2CDD-4EF3-8EAF-64FDA3FE96AF}"/>
              </a:ext>
            </a:extLst>
          </p:cNvPr>
          <p:cNvSpPr txBox="1"/>
          <p:nvPr/>
        </p:nvSpPr>
        <p:spPr>
          <a:xfrm>
            <a:off x="613343" y="2750304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Singular:</a:t>
            </a:r>
          </a:p>
        </p:txBody>
      </p:sp>
    </p:spTree>
    <p:extLst>
      <p:ext uri="{BB962C8B-B14F-4D97-AF65-F5344CB8AC3E}">
        <p14:creationId xmlns:p14="http://schemas.microsoft.com/office/powerpoint/2010/main" val="3474690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33476" y="243331"/>
            <a:ext cx="8358124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Wie alt </a:t>
            </a:r>
            <a:r>
              <a:rPr lang="en-GB" sz="4000" b="1" u="heavy" spc="-15" dirty="0" err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bist</a:t>
            </a: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du? / How old are you?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18143" y="498602"/>
            <a:ext cx="13957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NB:</a:t>
            </a:r>
            <a:r>
              <a:rPr sz="14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Calibri"/>
                <a:cs typeface="Calibri"/>
              </a:rPr>
              <a:t>Cuantos/as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346943" y="536397"/>
            <a:ext cx="908050" cy="47815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06045" indent="-93980">
              <a:lnSpc>
                <a:spcPct val="100000"/>
              </a:lnSpc>
              <a:spcBef>
                <a:spcPts val="200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ma</a:t>
            </a:r>
            <a:r>
              <a:rPr sz="1400" b="1" spc="-3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400">
              <a:latin typeface="Calibri"/>
              <a:cs typeface="Calibri"/>
            </a:endParaRPr>
          </a:p>
          <a:p>
            <a:pPr marL="106045" indent="-93980">
              <a:lnSpc>
                <a:spcPct val="100000"/>
              </a:lnSpc>
              <a:spcBef>
                <a:spcPts val="105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mu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ch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18143" y="1202689"/>
            <a:ext cx="32207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countable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uncountable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18143" y="1842769"/>
            <a:ext cx="30683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genders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singular/plural</a:t>
            </a:r>
            <a:r>
              <a:rPr sz="140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18143" y="2482850"/>
            <a:ext cx="30454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When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you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 question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400" b="1" spc="-3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plural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7786" y="1548831"/>
            <a:ext cx="2753614" cy="7643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alt </a:t>
            </a:r>
            <a:r>
              <a:rPr lang="en-GB" sz="2400" b="1" spc="-10" dirty="0" err="1">
                <a:latin typeface="Calibri"/>
                <a:cs typeface="Calibri"/>
              </a:rPr>
              <a:t>bist</a:t>
            </a:r>
            <a:r>
              <a:rPr lang="en-GB" sz="2400" b="1" spc="-10" dirty="0">
                <a:latin typeface="Calibri"/>
                <a:cs typeface="Calibri"/>
              </a:rPr>
              <a:t> du?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Ich bin … Jahre alt</a:t>
            </a:r>
            <a:r>
              <a:rPr lang="en-GB" sz="2400" spc="-10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98676" y="3784064"/>
            <a:ext cx="1959552" cy="11464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1" spc="-80" dirty="0" err="1">
                <a:latin typeface="Calibri"/>
                <a:cs typeface="Calibri"/>
              </a:rPr>
              <a:t>Meine</a:t>
            </a:r>
            <a:r>
              <a:rPr lang="en-GB" sz="2400" b="1" spc="-80" dirty="0">
                <a:latin typeface="Calibri"/>
                <a:cs typeface="Calibri"/>
              </a:rPr>
              <a:t> (pl) …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lang="en-GB" sz="2400" spc="-8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spc="-80" dirty="0">
                <a:latin typeface="Calibri"/>
                <a:cs typeface="Calibri"/>
              </a:rPr>
              <a:t>(English: ‘my’)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730370" y="3309938"/>
            <a:ext cx="3107764" cy="1577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cs typeface="Calibri"/>
              </a:rPr>
              <a:t>-</a:t>
            </a:r>
            <a:r>
              <a:rPr lang="en-GB" sz="2000" b="1" spc="-10" dirty="0">
                <a:cs typeface="Calibri"/>
              </a:rPr>
              <a:t>Freunde   (friends)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000" b="1" spc="-10" dirty="0">
                <a:cs typeface="Calibri"/>
              </a:rPr>
              <a:t>-</a:t>
            </a:r>
            <a:r>
              <a:rPr lang="en-GB" sz="2000" b="1" spc="-10" dirty="0" err="1">
                <a:cs typeface="Calibri"/>
              </a:rPr>
              <a:t>Br</a:t>
            </a:r>
            <a:r>
              <a:rPr lang="en-GB" sz="2000" b="1" i="0" dirty="0" err="1">
                <a:effectLst/>
              </a:rPr>
              <a:t>ü</a:t>
            </a:r>
            <a:r>
              <a:rPr lang="en-GB" sz="2000" b="1" spc="-10" dirty="0" err="1">
                <a:cs typeface="Calibri"/>
              </a:rPr>
              <a:t>der</a:t>
            </a:r>
            <a:r>
              <a:rPr lang="en-GB" sz="2000" b="1" spc="-10" dirty="0">
                <a:cs typeface="Calibri"/>
              </a:rPr>
              <a:t>   (brothers)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000" b="1" spc="-10" dirty="0">
                <a:cs typeface="Calibri"/>
              </a:rPr>
              <a:t>-</a:t>
            </a:r>
            <a:r>
              <a:rPr lang="en-GB" sz="2000" b="1" spc="-10" dirty="0" err="1">
                <a:cs typeface="Calibri"/>
              </a:rPr>
              <a:t>Schwestern</a:t>
            </a:r>
            <a:r>
              <a:rPr lang="en-GB" sz="2000" b="1" spc="-10" dirty="0">
                <a:cs typeface="Calibri"/>
              </a:rPr>
              <a:t>  (sisters</a:t>
            </a:r>
            <a:r>
              <a:rPr lang="en-GB" sz="2000" b="1" spc="-15" dirty="0">
                <a:cs typeface="Calibri"/>
              </a:rPr>
              <a:t>)</a:t>
            </a:r>
            <a:endParaRPr sz="2000" b="1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cs typeface="Calibri"/>
              </a:rPr>
              <a:t>-</a:t>
            </a:r>
            <a:r>
              <a:rPr lang="en-GB" sz="2000" b="1" spc="-10" dirty="0" err="1">
                <a:cs typeface="Calibri"/>
              </a:rPr>
              <a:t>S</a:t>
            </a:r>
            <a:r>
              <a:rPr lang="en-GB" sz="2000" b="1" i="0" dirty="0" err="1">
                <a:effectLst/>
              </a:rPr>
              <a:t>ö</a:t>
            </a:r>
            <a:r>
              <a:rPr lang="en-GB" sz="2000" b="1" spc="-10" dirty="0" err="1">
                <a:cs typeface="Calibri"/>
              </a:rPr>
              <a:t>hne</a:t>
            </a:r>
            <a:r>
              <a:rPr lang="en-GB" sz="2000" b="1" spc="-10" dirty="0">
                <a:cs typeface="Calibri"/>
              </a:rPr>
              <a:t>  (sons)</a:t>
            </a:r>
          </a:p>
          <a:p>
            <a:pPr marL="12700">
              <a:lnSpc>
                <a:spcPct val="100000"/>
              </a:lnSpc>
            </a:pPr>
            <a:r>
              <a:rPr lang="en-GB" sz="2000" b="1" spc="-10" dirty="0">
                <a:cs typeface="Calibri"/>
              </a:rPr>
              <a:t>-</a:t>
            </a:r>
            <a:r>
              <a:rPr lang="en-GB" sz="2000" b="1" spc="-10" dirty="0" err="1">
                <a:cs typeface="Calibri"/>
              </a:rPr>
              <a:t>T</a:t>
            </a:r>
            <a:r>
              <a:rPr lang="en-GB" sz="2000" b="1" i="0" dirty="0" err="1">
                <a:effectLst/>
              </a:rPr>
              <a:t>ö</a:t>
            </a:r>
            <a:r>
              <a:rPr lang="en-GB" sz="2000" b="1" spc="-10" dirty="0" err="1">
                <a:cs typeface="Calibri"/>
              </a:rPr>
              <a:t>chter</a:t>
            </a:r>
            <a:r>
              <a:rPr lang="en-GB" sz="2000" b="1" spc="-10" dirty="0">
                <a:cs typeface="Calibri"/>
              </a:rPr>
              <a:t>   (daughters)</a:t>
            </a:r>
            <a:endParaRPr sz="2000" b="1" dirty="0"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474585" y="4357298"/>
            <a:ext cx="1517015" cy="0"/>
          </a:xfrm>
          <a:custGeom>
            <a:avLst/>
            <a:gdLst/>
            <a:ahLst/>
            <a:cxnLst/>
            <a:rect l="l" t="t" r="r" b="b"/>
            <a:pathLst>
              <a:path w="1517015">
                <a:moveTo>
                  <a:pt x="0" y="0"/>
                </a:moveTo>
                <a:lnTo>
                  <a:pt x="1516947" y="0"/>
                </a:lnTo>
              </a:path>
            </a:pathLst>
          </a:custGeom>
          <a:ln w="3303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6497182" y="3953662"/>
            <a:ext cx="122428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200" b="1" spc="-5" dirty="0" err="1">
                <a:latin typeface="Calibri"/>
                <a:cs typeface="Calibri"/>
              </a:rPr>
              <a:t>sind</a:t>
            </a:r>
            <a:endParaRPr sz="4000" b="1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221311" y="3920478"/>
            <a:ext cx="2631091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200" b="1" dirty="0">
                <a:latin typeface="Calibri"/>
                <a:cs typeface="Calibri"/>
              </a:rPr>
              <a:t>Jahre alt.</a:t>
            </a:r>
            <a:endParaRPr sz="3200" b="1" dirty="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905337" y="3154072"/>
            <a:ext cx="1347656" cy="2166867"/>
          </a:xfrm>
          <a:custGeom>
            <a:avLst/>
            <a:gdLst/>
            <a:ahLst/>
            <a:cxnLst/>
            <a:rect l="l" t="t" r="r" b="b"/>
            <a:pathLst>
              <a:path w="1137285" h="2468245">
                <a:moveTo>
                  <a:pt x="0" y="0"/>
                </a:moveTo>
                <a:lnTo>
                  <a:pt x="77134" y="864"/>
                </a:lnTo>
                <a:lnTo>
                  <a:pt x="151115" y="3384"/>
                </a:lnTo>
                <a:lnTo>
                  <a:pt x="221265" y="7445"/>
                </a:lnTo>
                <a:lnTo>
                  <a:pt x="286907" y="12935"/>
                </a:lnTo>
                <a:lnTo>
                  <a:pt x="347362" y="19740"/>
                </a:lnTo>
                <a:lnTo>
                  <a:pt x="401955" y="27749"/>
                </a:lnTo>
                <a:lnTo>
                  <a:pt x="450006" y="36848"/>
                </a:lnTo>
                <a:lnTo>
                  <a:pt x="490840" y="46924"/>
                </a:lnTo>
                <a:lnTo>
                  <a:pt x="548146" y="69556"/>
                </a:lnTo>
                <a:lnTo>
                  <a:pt x="568452" y="94741"/>
                </a:lnTo>
                <a:lnTo>
                  <a:pt x="568452" y="1139317"/>
                </a:lnTo>
                <a:lnTo>
                  <a:pt x="573641" y="1152172"/>
                </a:lnTo>
                <a:lnTo>
                  <a:pt x="613124" y="1176194"/>
                </a:lnTo>
                <a:lnTo>
                  <a:pt x="686897" y="1197210"/>
                </a:lnTo>
                <a:lnTo>
                  <a:pt x="734948" y="1206309"/>
                </a:lnTo>
                <a:lnTo>
                  <a:pt x="789541" y="1214318"/>
                </a:lnTo>
                <a:lnTo>
                  <a:pt x="849996" y="1221123"/>
                </a:lnTo>
                <a:lnTo>
                  <a:pt x="915638" y="1226613"/>
                </a:lnTo>
                <a:lnTo>
                  <a:pt x="985788" y="1230674"/>
                </a:lnTo>
                <a:lnTo>
                  <a:pt x="1059769" y="1233194"/>
                </a:lnTo>
                <a:lnTo>
                  <a:pt x="1136904" y="1234059"/>
                </a:lnTo>
                <a:lnTo>
                  <a:pt x="1059769" y="1234923"/>
                </a:lnTo>
                <a:lnTo>
                  <a:pt x="985788" y="1237443"/>
                </a:lnTo>
                <a:lnTo>
                  <a:pt x="915638" y="1241504"/>
                </a:lnTo>
                <a:lnTo>
                  <a:pt x="849996" y="1246994"/>
                </a:lnTo>
                <a:lnTo>
                  <a:pt x="789541" y="1253799"/>
                </a:lnTo>
                <a:lnTo>
                  <a:pt x="734949" y="1261808"/>
                </a:lnTo>
                <a:lnTo>
                  <a:pt x="686897" y="1270907"/>
                </a:lnTo>
                <a:lnTo>
                  <a:pt x="646063" y="1280983"/>
                </a:lnTo>
                <a:lnTo>
                  <a:pt x="588757" y="1303615"/>
                </a:lnTo>
                <a:lnTo>
                  <a:pt x="568452" y="1328801"/>
                </a:lnTo>
                <a:lnTo>
                  <a:pt x="568452" y="2373376"/>
                </a:lnTo>
                <a:lnTo>
                  <a:pt x="563262" y="2386231"/>
                </a:lnTo>
                <a:lnTo>
                  <a:pt x="523779" y="2410253"/>
                </a:lnTo>
                <a:lnTo>
                  <a:pt x="450006" y="2431269"/>
                </a:lnTo>
                <a:lnTo>
                  <a:pt x="401955" y="2440368"/>
                </a:lnTo>
                <a:lnTo>
                  <a:pt x="347362" y="2448377"/>
                </a:lnTo>
                <a:lnTo>
                  <a:pt x="286907" y="2455182"/>
                </a:lnTo>
                <a:lnTo>
                  <a:pt x="221265" y="2460672"/>
                </a:lnTo>
                <a:lnTo>
                  <a:pt x="151115" y="2464733"/>
                </a:lnTo>
                <a:lnTo>
                  <a:pt x="77134" y="2467253"/>
                </a:lnTo>
                <a:lnTo>
                  <a:pt x="0" y="2468118"/>
                </a:lnTo>
              </a:path>
            </a:pathLst>
          </a:custGeom>
          <a:ln w="635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F57B8-2CDD-4EF3-8EAF-64FDA3FE96AF}"/>
              </a:ext>
            </a:extLst>
          </p:cNvPr>
          <p:cNvSpPr txBox="1"/>
          <p:nvPr/>
        </p:nvSpPr>
        <p:spPr>
          <a:xfrm>
            <a:off x="1066800" y="3125272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Plural:</a:t>
            </a:r>
          </a:p>
        </p:txBody>
      </p:sp>
    </p:spTree>
    <p:extLst>
      <p:ext uri="{BB962C8B-B14F-4D97-AF65-F5344CB8AC3E}">
        <p14:creationId xmlns:p14="http://schemas.microsoft.com/office/powerpoint/2010/main" val="3428553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33476" y="243331"/>
            <a:ext cx="8358124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Wie </a:t>
            </a:r>
            <a:r>
              <a:rPr lang="en-GB" sz="4000" b="1" u="heavy" spc="-15" dirty="0" err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viele</a:t>
            </a:r>
            <a:r>
              <a:rPr lang="en-GB" sz="40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? / How many/much?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18143" y="498602"/>
            <a:ext cx="13957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NB:</a:t>
            </a:r>
            <a:r>
              <a:rPr sz="14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Calibri"/>
                <a:cs typeface="Calibri"/>
              </a:rPr>
              <a:t>Cuantos/as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346943" y="536397"/>
            <a:ext cx="908050" cy="47815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06045" indent="-93980">
              <a:lnSpc>
                <a:spcPct val="100000"/>
              </a:lnSpc>
              <a:spcBef>
                <a:spcPts val="200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ma</a:t>
            </a:r>
            <a:r>
              <a:rPr sz="1400" b="1" spc="-30" dirty="0">
                <a:solidFill>
                  <a:srgbClr val="FFFFFF"/>
                </a:solidFill>
                <a:latin typeface="Calibri"/>
                <a:cs typeface="Calibri"/>
              </a:rPr>
              <a:t>n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endParaRPr sz="1400">
              <a:latin typeface="Calibri"/>
              <a:cs typeface="Calibri"/>
            </a:endParaRPr>
          </a:p>
          <a:p>
            <a:pPr marL="106045" indent="-93980">
              <a:lnSpc>
                <a:spcPct val="100000"/>
              </a:lnSpc>
              <a:spcBef>
                <a:spcPts val="105"/>
              </a:spcBef>
              <a:buChar char="-"/>
              <a:tabLst>
                <a:tab pos="10668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mu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ch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18143" y="1202689"/>
            <a:ext cx="32207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countable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uncountable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18143" y="1842769"/>
            <a:ext cx="30683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use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‘cuantos/as’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both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genders </a:t>
            </a:r>
            <a:r>
              <a:rPr sz="1400" b="1" spc="-3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singular/plural</a:t>
            </a:r>
            <a:r>
              <a:rPr sz="140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18143" y="2482850"/>
            <a:ext cx="30454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When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you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a question 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400" b="1" spc="-3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Calibri"/>
                <a:cs typeface="Calibri"/>
              </a:rPr>
              <a:t>noun</a:t>
            </a:r>
            <a:r>
              <a:rPr sz="14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plural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05537" y="1464785"/>
            <a:ext cx="3970833" cy="2662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</a:t>
            </a:r>
            <a:r>
              <a:rPr lang="en-GB" sz="2400" b="1" spc="-10" dirty="0" err="1">
                <a:latin typeface="Calibri"/>
                <a:cs typeface="Calibri"/>
              </a:rPr>
              <a:t>viele</a:t>
            </a:r>
            <a:r>
              <a:rPr lang="en-GB" sz="2400" b="1" spc="-10" dirty="0">
                <a:latin typeface="Calibri"/>
                <a:cs typeface="Calibri"/>
              </a:rPr>
              <a:t> … </a:t>
            </a:r>
            <a:r>
              <a:rPr lang="en-GB" sz="2400" b="1" spc="-10" dirty="0" err="1">
                <a:latin typeface="Calibri"/>
                <a:cs typeface="Calibri"/>
              </a:rPr>
              <a:t>gibt</a:t>
            </a:r>
            <a:r>
              <a:rPr lang="en-GB" sz="2400" b="1" spc="-10" dirty="0">
                <a:latin typeface="Calibri"/>
                <a:cs typeface="Calibri"/>
              </a:rPr>
              <a:t> es (</a:t>
            </a:r>
            <a:r>
              <a:rPr lang="en-GB" sz="2400" b="1" spc="-10" dirty="0" err="1">
                <a:latin typeface="Calibri"/>
                <a:cs typeface="Calibri"/>
              </a:rPr>
              <a:t>dort</a:t>
            </a:r>
            <a:r>
              <a:rPr lang="en-GB" sz="2400" b="1" spc="-10" dirty="0">
                <a:latin typeface="Calibri"/>
                <a:cs typeface="Calibri"/>
              </a:rPr>
              <a:t>)?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Es </a:t>
            </a:r>
            <a:r>
              <a:rPr lang="en-GB" sz="2400" b="1" spc="-10" dirty="0" err="1">
                <a:latin typeface="Calibri"/>
                <a:cs typeface="Calibri"/>
              </a:rPr>
              <a:t>gibt</a:t>
            </a:r>
            <a:r>
              <a:rPr lang="en-GB" sz="2400" b="1" spc="-10" dirty="0">
                <a:latin typeface="Calibri"/>
                <a:cs typeface="Calibri"/>
              </a:rPr>
              <a:t> (</a:t>
            </a:r>
            <a:r>
              <a:rPr lang="en-GB" sz="2400" b="1" spc="-10" dirty="0" err="1">
                <a:latin typeface="Calibri"/>
                <a:cs typeface="Calibri"/>
              </a:rPr>
              <a:t>dort</a:t>
            </a:r>
            <a:r>
              <a:rPr lang="en-GB" sz="2400" b="1" spc="-10" dirty="0">
                <a:latin typeface="Calibri"/>
                <a:cs typeface="Calibri"/>
              </a:rPr>
              <a:t>) [</a:t>
            </a:r>
            <a:r>
              <a:rPr lang="en-GB" sz="2400" b="1" spc="-10" dirty="0" err="1">
                <a:solidFill>
                  <a:srgbClr val="FFC000"/>
                </a:solidFill>
                <a:latin typeface="Calibri"/>
                <a:cs typeface="Calibri"/>
              </a:rPr>
              <a:t>Zahl</a:t>
            </a:r>
            <a:r>
              <a:rPr lang="en-GB" sz="2400" b="1" spc="-10" dirty="0">
                <a:latin typeface="Calibri"/>
                <a:cs typeface="Calibri"/>
              </a:rPr>
              <a:t>] [</a:t>
            </a:r>
            <a:r>
              <a:rPr lang="en-GB" sz="2400" b="1" spc="-10" dirty="0">
                <a:solidFill>
                  <a:srgbClr val="00B050"/>
                </a:solidFill>
                <a:latin typeface="Calibri"/>
                <a:cs typeface="Calibri"/>
              </a:rPr>
              <a:t>noun</a:t>
            </a:r>
            <a:r>
              <a:rPr lang="en-GB" sz="2400" b="1" spc="-10" dirty="0">
                <a:latin typeface="Calibri"/>
                <a:cs typeface="Calibri"/>
              </a:rPr>
              <a:t>].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endParaRPr lang="en-GB" sz="24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u="sng" spc="-10" dirty="0" err="1">
                <a:latin typeface="Calibri"/>
                <a:cs typeface="Calibri"/>
              </a:rPr>
              <a:t>Beispiel</a:t>
            </a:r>
            <a:r>
              <a:rPr lang="en-GB" sz="2400" b="1" u="sng" spc="-10" dirty="0">
                <a:latin typeface="Calibri"/>
                <a:cs typeface="Calibri"/>
              </a:rPr>
              <a:t> / Example: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</a:t>
            </a:r>
            <a:r>
              <a:rPr lang="en-GB" sz="2400" b="1" spc="-10" dirty="0" err="1">
                <a:latin typeface="Calibri"/>
                <a:cs typeface="Calibri"/>
              </a:rPr>
              <a:t>viele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latin typeface="Calibri"/>
                <a:cs typeface="Calibri"/>
              </a:rPr>
              <a:t>Flugzeuge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latin typeface="Calibri"/>
                <a:cs typeface="Calibri"/>
              </a:rPr>
              <a:t>gibt</a:t>
            </a:r>
            <a:r>
              <a:rPr lang="en-GB" sz="2400" b="1" spc="-10" dirty="0">
                <a:latin typeface="Calibri"/>
                <a:cs typeface="Calibri"/>
              </a:rPr>
              <a:t> es </a:t>
            </a:r>
            <a:r>
              <a:rPr lang="en-GB" sz="2400" b="1" spc="-10" dirty="0" err="1">
                <a:latin typeface="Calibri"/>
                <a:cs typeface="Calibri"/>
              </a:rPr>
              <a:t>dort</a:t>
            </a:r>
            <a:r>
              <a:rPr lang="en-GB" sz="2400" b="1" spc="-10" dirty="0">
                <a:latin typeface="Calibri"/>
                <a:cs typeface="Calibri"/>
              </a:rPr>
              <a:t>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Es </a:t>
            </a:r>
            <a:r>
              <a:rPr lang="en-GB" sz="2400" b="1" spc="-10" dirty="0" err="1">
                <a:latin typeface="Calibri"/>
                <a:cs typeface="Calibri"/>
              </a:rPr>
              <a:t>gibt</a:t>
            </a:r>
            <a:r>
              <a:rPr lang="en-GB" sz="2400" b="1" spc="-10" dirty="0">
                <a:latin typeface="Calibri"/>
                <a:cs typeface="Calibri"/>
              </a:rPr>
              <a:t> (</a:t>
            </a:r>
            <a:r>
              <a:rPr lang="en-GB" sz="2400" b="1" spc="-10" dirty="0" err="1">
                <a:latin typeface="Calibri"/>
                <a:cs typeface="Calibri"/>
              </a:rPr>
              <a:t>dort</a:t>
            </a:r>
            <a:r>
              <a:rPr lang="en-GB" sz="2400" b="1" spc="-10" dirty="0">
                <a:latin typeface="Calibri"/>
                <a:cs typeface="Calibri"/>
              </a:rPr>
              <a:t>) </a:t>
            </a:r>
            <a:r>
              <a:rPr lang="en-GB" sz="2400" b="1" spc="-10" dirty="0" err="1">
                <a:solidFill>
                  <a:srgbClr val="FFC000"/>
                </a:solidFill>
                <a:latin typeface="Calibri"/>
                <a:cs typeface="Calibri"/>
              </a:rPr>
              <a:t>zwei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solidFill>
                  <a:srgbClr val="00B050"/>
                </a:solidFill>
                <a:latin typeface="Calibri"/>
                <a:cs typeface="Calibri"/>
              </a:rPr>
              <a:t>Flugzeuge</a:t>
            </a:r>
            <a:r>
              <a:rPr lang="en-GB" sz="2400" b="1" spc="-10" dirty="0">
                <a:latin typeface="Calibri"/>
                <a:cs typeface="Calibri"/>
              </a:rPr>
              <a:t>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91600" y="102479"/>
            <a:ext cx="3107764" cy="24057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de-DE" sz="1700" b="1" spc="-10" dirty="0">
                <a:cs typeface="Calibri"/>
              </a:rPr>
              <a:t>-Freund/-in   </a:t>
            </a:r>
            <a:r>
              <a:rPr lang="de-DE" sz="1700" spc="-10" dirty="0">
                <a:cs typeface="Calibri"/>
              </a:rPr>
              <a:t>(friend), </a:t>
            </a:r>
            <a:r>
              <a:rPr lang="de-DE" sz="1700" i="1" spc="-10" dirty="0">
                <a:cs typeface="Calibri"/>
              </a:rPr>
              <a:t>Freunde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de-DE" sz="1700" b="1" spc="-10" dirty="0">
                <a:cs typeface="Calibri"/>
              </a:rPr>
              <a:t>-Vater   </a:t>
            </a:r>
            <a:r>
              <a:rPr lang="de-DE" sz="1700" spc="-10" dirty="0">
                <a:cs typeface="Calibri"/>
              </a:rPr>
              <a:t>(father), V</a:t>
            </a:r>
            <a:r>
              <a:rPr lang="en-GB" sz="1700" b="0" dirty="0">
                <a:effectLst/>
              </a:rPr>
              <a:t>ä</a:t>
            </a:r>
            <a:r>
              <a:rPr lang="de-DE" sz="1700" spc="-10" dirty="0">
                <a:cs typeface="Calibri"/>
              </a:rPr>
              <a:t>ter</a:t>
            </a:r>
            <a:endParaRPr lang="de-DE" sz="1700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lang="de-DE" sz="1700" b="1" spc="-5" dirty="0">
                <a:cs typeface="Calibri"/>
              </a:rPr>
              <a:t>-Mutter </a:t>
            </a:r>
            <a:r>
              <a:rPr lang="de-DE" sz="1700" spc="-5" dirty="0">
                <a:cs typeface="Calibri"/>
              </a:rPr>
              <a:t>	(mother), </a:t>
            </a:r>
            <a:r>
              <a:rPr lang="de-DE" sz="1700" i="1" spc="-5" dirty="0">
                <a:cs typeface="Calibri"/>
              </a:rPr>
              <a:t>M</a:t>
            </a:r>
            <a:r>
              <a:rPr lang="en-GB" sz="1700" b="0" i="1" dirty="0">
                <a:effectLst/>
              </a:rPr>
              <a:t>ü</a:t>
            </a:r>
            <a:r>
              <a:rPr lang="de-DE" sz="1700" i="1" spc="-5" dirty="0">
                <a:cs typeface="Calibri"/>
              </a:rPr>
              <a:t>tter</a:t>
            </a:r>
            <a:endParaRPr lang="en-GB" sz="1700" b="1" i="1" spc="-10" dirty="0"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b="1" spc="-10" dirty="0">
                <a:cs typeface="Calibri"/>
              </a:rPr>
              <a:t>-</a:t>
            </a:r>
            <a:r>
              <a:rPr lang="en-GB" sz="1700" b="1" spc="-10" dirty="0" err="1">
                <a:cs typeface="Calibri"/>
              </a:rPr>
              <a:t>Bruder</a:t>
            </a:r>
            <a:r>
              <a:rPr lang="en-GB" sz="1700" b="1" spc="-10" dirty="0">
                <a:cs typeface="Calibri"/>
              </a:rPr>
              <a:t>   </a:t>
            </a:r>
            <a:r>
              <a:rPr lang="en-GB" sz="1700" spc="-10" dirty="0">
                <a:cs typeface="Calibri"/>
              </a:rPr>
              <a:t>(brother), </a:t>
            </a:r>
            <a:r>
              <a:rPr lang="en-GB" sz="1700" i="1" spc="-10" dirty="0" err="1">
                <a:cs typeface="Calibri"/>
              </a:rPr>
              <a:t>Br</a:t>
            </a:r>
            <a:r>
              <a:rPr lang="en-GB" sz="1700" b="0" i="1" dirty="0" err="1">
                <a:effectLst/>
              </a:rPr>
              <a:t>ü</a:t>
            </a:r>
            <a:r>
              <a:rPr lang="en-GB" sz="1700" i="1" spc="-10" dirty="0" err="1">
                <a:cs typeface="Calibri"/>
              </a:rPr>
              <a:t>der</a:t>
            </a:r>
            <a:endParaRPr lang="en-GB" sz="1700" i="1" spc="-10" dirty="0"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700" b="1" spc="-10" dirty="0">
                <a:cs typeface="Calibri"/>
              </a:rPr>
              <a:t>-</a:t>
            </a:r>
            <a:r>
              <a:rPr lang="en-GB" sz="1700" b="1" spc="-10" dirty="0" err="1">
                <a:cs typeface="Calibri"/>
              </a:rPr>
              <a:t>Schwester</a:t>
            </a:r>
            <a:r>
              <a:rPr lang="en-GB" sz="1700" b="1" spc="-10" dirty="0">
                <a:cs typeface="Calibri"/>
              </a:rPr>
              <a:t>  </a:t>
            </a:r>
            <a:r>
              <a:rPr lang="en-GB" sz="1700" spc="-10" dirty="0">
                <a:cs typeface="Calibri"/>
              </a:rPr>
              <a:t>(sister</a:t>
            </a:r>
            <a:r>
              <a:rPr lang="en-GB" sz="1700" spc="-15" dirty="0">
                <a:cs typeface="Calibri"/>
              </a:rPr>
              <a:t>), </a:t>
            </a:r>
            <a:r>
              <a:rPr lang="en-GB" sz="1700" i="1" spc="-15" dirty="0" err="1">
                <a:cs typeface="Calibri"/>
              </a:rPr>
              <a:t>Schwestern</a:t>
            </a:r>
            <a:endParaRPr sz="1700" i="1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700" b="1" dirty="0">
                <a:cs typeface="Calibri"/>
              </a:rPr>
              <a:t>-</a:t>
            </a:r>
            <a:r>
              <a:rPr lang="en-GB" sz="1700" b="1" dirty="0" err="1">
                <a:cs typeface="Calibri"/>
              </a:rPr>
              <a:t>Ehemann</a:t>
            </a:r>
            <a:r>
              <a:rPr lang="en-GB" sz="1700" dirty="0">
                <a:cs typeface="Calibri"/>
              </a:rPr>
              <a:t>  (husband), </a:t>
            </a:r>
            <a:r>
              <a:rPr lang="en-GB" sz="1700" i="1" dirty="0" err="1">
                <a:cs typeface="Calibri"/>
              </a:rPr>
              <a:t>Ehem</a:t>
            </a:r>
            <a:r>
              <a:rPr lang="en-GB" sz="1700" b="0" i="1" dirty="0" err="1">
                <a:effectLst/>
              </a:rPr>
              <a:t>ä</a:t>
            </a:r>
            <a:r>
              <a:rPr lang="en-GB" sz="1700" i="1" dirty="0" err="1">
                <a:cs typeface="Calibri"/>
              </a:rPr>
              <a:t>nner</a:t>
            </a:r>
            <a:endParaRPr sz="1700" i="1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700" b="1" dirty="0">
                <a:cs typeface="Calibri"/>
              </a:rPr>
              <a:t>-</a:t>
            </a:r>
            <a:r>
              <a:rPr lang="en-GB" sz="1700" b="1" dirty="0" err="1">
                <a:cs typeface="Calibri"/>
              </a:rPr>
              <a:t>Ehefrau</a:t>
            </a:r>
            <a:r>
              <a:rPr lang="en-GB" sz="1700" b="1" dirty="0">
                <a:cs typeface="Calibri"/>
              </a:rPr>
              <a:t>   </a:t>
            </a:r>
            <a:r>
              <a:rPr lang="en-GB" sz="1700" dirty="0">
                <a:cs typeface="Calibri"/>
              </a:rPr>
              <a:t>(wife), </a:t>
            </a:r>
            <a:r>
              <a:rPr lang="en-GB" sz="1700" i="1" dirty="0" err="1">
                <a:cs typeface="Calibri"/>
              </a:rPr>
              <a:t>Ehefrauen</a:t>
            </a:r>
            <a:endParaRPr sz="1700" i="1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700" b="1" spc="-10" dirty="0">
                <a:cs typeface="Calibri"/>
              </a:rPr>
              <a:t>-</a:t>
            </a:r>
            <a:r>
              <a:rPr lang="en-GB" sz="1700" b="1" spc="-10" dirty="0">
                <a:cs typeface="Calibri"/>
              </a:rPr>
              <a:t>Sohn  </a:t>
            </a:r>
            <a:r>
              <a:rPr lang="en-GB" sz="1700" spc="-10" dirty="0">
                <a:cs typeface="Calibri"/>
              </a:rPr>
              <a:t>(son), </a:t>
            </a:r>
            <a:r>
              <a:rPr lang="en-GB" sz="1700" i="1" spc="-10" dirty="0" err="1">
                <a:cs typeface="Calibri"/>
              </a:rPr>
              <a:t>S</a:t>
            </a:r>
            <a:r>
              <a:rPr lang="en-GB" sz="1700" b="0" i="1" dirty="0" err="1">
                <a:effectLst/>
              </a:rPr>
              <a:t>ö</a:t>
            </a:r>
            <a:r>
              <a:rPr lang="en-GB" sz="1700" i="1" spc="-10" dirty="0" err="1">
                <a:cs typeface="Calibri"/>
              </a:rPr>
              <a:t>hne</a:t>
            </a:r>
            <a:endParaRPr lang="en-GB" sz="1700" i="1" spc="-10" dirty="0"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lang="en-GB" sz="1700" b="1" spc="-10" dirty="0">
                <a:cs typeface="Calibri"/>
              </a:rPr>
              <a:t>-</a:t>
            </a:r>
            <a:r>
              <a:rPr lang="en-GB" sz="1700" b="1" spc="-10" dirty="0" err="1">
                <a:cs typeface="Calibri"/>
              </a:rPr>
              <a:t>Tochter</a:t>
            </a:r>
            <a:r>
              <a:rPr lang="en-GB" sz="1700" b="1" spc="-10" dirty="0">
                <a:cs typeface="Calibri"/>
              </a:rPr>
              <a:t>   </a:t>
            </a:r>
            <a:r>
              <a:rPr lang="en-GB" sz="1700" spc="-10" dirty="0">
                <a:cs typeface="Calibri"/>
              </a:rPr>
              <a:t>(daughter), </a:t>
            </a:r>
            <a:r>
              <a:rPr lang="en-GB" sz="1700" spc="-10" dirty="0" err="1">
                <a:cs typeface="Calibri"/>
              </a:rPr>
              <a:t>T</a:t>
            </a:r>
            <a:r>
              <a:rPr lang="en-GB" sz="1700" b="0" dirty="0" err="1">
                <a:effectLst/>
              </a:rPr>
              <a:t>ö</a:t>
            </a:r>
            <a:r>
              <a:rPr lang="en-GB" sz="1700" spc="-10" dirty="0" err="1">
                <a:cs typeface="Calibri"/>
              </a:rPr>
              <a:t>chter</a:t>
            </a:r>
            <a:endParaRPr sz="1700" dirty="0">
              <a:cs typeface="Calibri"/>
            </a:endParaRPr>
          </a:p>
        </p:txBody>
      </p:sp>
      <p:sp>
        <p:nvSpPr>
          <p:cNvPr id="4" name="object 10">
            <a:extLst>
              <a:ext uri="{FF2B5EF4-FFF2-40B4-BE49-F238E27FC236}">
                <a16:creationId xmlns:a16="http://schemas.microsoft.com/office/drawing/2014/main" id="{E24DFD93-3A93-3A2B-D06F-5A097B12E02B}"/>
              </a:ext>
            </a:extLst>
          </p:cNvPr>
          <p:cNvSpPr txBox="1"/>
          <p:nvPr/>
        </p:nvSpPr>
        <p:spPr>
          <a:xfrm>
            <a:off x="4936871" y="1458061"/>
            <a:ext cx="3902329" cy="2662267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</a:t>
            </a:r>
            <a:r>
              <a:rPr lang="en-GB" sz="2400" b="1" spc="-10" dirty="0" err="1">
                <a:latin typeface="Calibri"/>
                <a:cs typeface="Calibri"/>
              </a:rPr>
              <a:t>viele</a:t>
            </a:r>
            <a:r>
              <a:rPr lang="en-GB" sz="2400" b="1" spc="-10" dirty="0">
                <a:latin typeface="Calibri"/>
                <a:cs typeface="Calibri"/>
              </a:rPr>
              <a:t> … hast du?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Ich </a:t>
            </a:r>
            <a:r>
              <a:rPr lang="en-GB" sz="2400" b="1" spc="-10" dirty="0" err="1">
                <a:latin typeface="Calibri"/>
                <a:cs typeface="Calibri"/>
              </a:rPr>
              <a:t>habe</a:t>
            </a:r>
            <a:r>
              <a:rPr lang="en-GB" sz="2400" b="1" spc="-10" dirty="0">
                <a:latin typeface="Calibri"/>
                <a:cs typeface="Calibri"/>
              </a:rPr>
              <a:t> [</a:t>
            </a:r>
            <a:r>
              <a:rPr lang="en-GB" sz="2400" b="1" spc="-10" dirty="0" err="1">
                <a:solidFill>
                  <a:srgbClr val="FFC000"/>
                </a:solidFill>
                <a:latin typeface="Calibri"/>
                <a:cs typeface="Calibri"/>
              </a:rPr>
              <a:t>Zahl</a:t>
            </a:r>
            <a:r>
              <a:rPr lang="en-GB" sz="2400" b="1" spc="-10" dirty="0">
                <a:latin typeface="Calibri"/>
                <a:cs typeface="Calibri"/>
              </a:rPr>
              <a:t>] [</a:t>
            </a:r>
            <a:r>
              <a:rPr lang="en-GB" sz="2400" b="1" spc="-10" dirty="0">
                <a:solidFill>
                  <a:srgbClr val="00B050"/>
                </a:solidFill>
                <a:latin typeface="Calibri"/>
                <a:cs typeface="Calibri"/>
              </a:rPr>
              <a:t>noun</a:t>
            </a:r>
            <a:r>
              <a:rPr lang="en-GB" sz="2400" b="1" spc="-10" dirty="0">
                <a:latin typeface="Calibri"/>
                <a:cs typeface="Calibri"/>
              </a:rPr>
              <a:t>].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endParaRPr lang="en-GB" sz="24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u="sng" spc="-10" dirty="0" err="1">
                <a:latin typeface="Calibri"/>
                <a:cs typeface="Calibri"/>
              </a:rPr>
              <a:t>Beispiel</a:t>
            </a:r>
            <a:r>
              <a:rPr lang="en-GB" sz="2400" b="1" u="sng" spc="-10" dirty="0">
                <a:latin typeface="Calibri"/>
                <a:cs typeface="Calibri"/>
              </a:rPr>
              <a:t> / Example: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A: Wie </a:t>
            </a:r>
            <a:r>
              <a:rPr lang="en-GB" sz="2400" b="1" spc="-10" dirty="0" err="1">
                <a:latin typeface="Calibri"/>
                <a:cs typeface="Calibri"/>
              </a:rPr>
              <a:t>viele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latin typeface="Calibri"/>
                <a:cs typeface="Calibri"/>
              </a:rPr>
              <a:t>Schwestern</a:t>
            </a:r>
            <a:r>
              <a:rPr lang="en-GB" sz="2400" b="1" spc="-10" dirty="0">
                <a:latin typeface="Calibri"/>
                <a:cs typeface="Calibri"/>
              </a:rPr>
              <a:t> hast du?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en-GB" sz="2400" b="1" spc="-10" dirty="0">
                <a:latin typeface="Calibri"/>
                <a:cs typeface="Calibri"/>
              </a:rPr>
              <a:t>B: Ich </a:t>
            </a:r>
            <a:r>
              <a:rPr lang="en-GB" sz="2400" b="1" spc="-10" dirty="0" err="1">
                <a:latin typeface="Calibri"/>
                <a:cs typeface="Calibri"/>
              </a:rPr>
              <a:t>habe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solidFill>
                  <a:srgbClr val="FFC000"/>
                </a:solidFill>
                <a:latin typeface="Calibri"/>
                <a:cs typeface="Calibri"/>
              </a:rPr>
              <a:t>drei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b="1" spc="-10" dirty="0" err="1">
                <a:solidFill>
                  <a:srgbClr val="00B050"/>
                </a:solidFill>
                <a:latin typeface="Calibri"/>
                <a:cs typeface="Calibri"/>
              </a:rPr>
              <a:t>Schwestern</a:t>
            </a:r>
            <a:r>
              <a:rPr lang="en-GB" sz="2400" b="1" spc="-10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EE6C825-F852-FF2B-33A2-39D15AB72A28}"/>
              </a:ext>
            </a:extLst>
          </p:cNvPr>
          <p:cNvSpPr txBox="1"/>
          <p:nvPr/>
        </p:nvSpPr>
        <p:spPr>
          <a:xfrm>
            <a:off x="457200" y="4713405"/>
            <a:ext cx="6862063" cy="1318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de-DE" sz="2000" spc="-10" dirty="0">
                <a:cs typeface="Calibri"/>
              </a:rPr>
              <a:t>In meinem Haus gibt es … </a:t>
            </a:r>
            <a:r>
              <a:rPr lang="de-DE" sz="2000" i="1" spc="-10" dirty="0">
                <a:cs typeface="Calibri"/>
              </a:rPr>
              <a:t>In my house, there is/are ...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de-DE" sz="2000" spc="-10" dirty="0">
                <a:cs typeface="Calibri"/>
              </a:rPr>
              <a:t>An meiner Universit</a:t>
            </a:r>
            <a:r>
              <a:rPr lang="de-DE" sz="2000" dirty="0">
                <a:effectLst/>
              </a:rPr>
              <a:t>ät gibt es … </a:t>
            </a:r>
            <a:r>
              <a:rPr lang="de-DE" sz="2000" i="1" dirty="0">
                <a:effectLst/>
              </a:rPr>
              <a:t>At my university, there is/are ...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620" algn="l"/>
              </a:tabLst>
            </a:pPr>
            <a:r>
              <a:rPr lang="de-DE" sz="2000" dirty="0">
                <a:cs typeface="Calibri"/>
              </a:rPr>
              <a:t>In unserem Hotel gibt es ...  </a:t>
            </a:r>
            <a:r>
              <a:rPr lang="de-DE" sz="2000" i="1" dirty="0">
                <a:cs typeface="Calibri"/>
              </a:rPr>
              <a:t>In our hotel, there is/are 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611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251713" y="0"/>
            <a:ext cx="12444095" cy="6858000"/>
            <a:chOff x="-251713" y="0"/>
            <a:chExt cx="12444095" cy="6858000"/>
          </a:xfrm>
        </p:grpSpPr>
        <p:pic>
          <p:nvPicPr>
            <p:cNvPr id="3" name="object 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7531" y="939927"/>
              <a:ext cx="3810" cy="491490"/>
            </a:xfrm>
            <a:custGeom>
              <a:avLst/>
              <a:gdLst/>
              <a:ahLst/>
              <a:cxnLst/>
              <a:rect l="l" t="t" r="r" b="b"/>
              <a:pathLst>
                <a:path w="3809" h="491490">
                  <a:moveTo>
                    <a:pt x="-63499" y="245554"/>
                  </a:moveTo>
                  <a:lnTo>
                    <a:pt x="67166" y="245554"/>
                  </a:lnTo>
                </a:path>
              </a:pathLst>
            </a:custGeom>
            <a:ln w="618109">
              <a:solidFill>
                <a:srgbClr val="1B577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64540" y="1003554"/>
            <a:ext cx="6013450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000" spc="-15" dirty="0">
                <a:solidFill>
                  <a:srgbClr val="FFFFFF"/>
                </a:solidFill>
                <a:latin typeface="Corbel"/>
                <a:cs typeface="Corbel"/>
              </a:rPr>
              <a:t>WIE VIELE? / </a:t>
            </a:r>
            <a:r>
              <a:rPr sz="3000" spc="-5" dirty="0">
                <a:solidFill>
                  <a:srgbClr val="FFFFFF"/>
                </a:solidFill>
                <a:latin typeface="Corbel"/>
                <a:cs typeface="Corbel"/>
              </a:rPr>
              <a:t>HOW</a:t>
            </a:r>
            <a:r>
              <a:rPr sz="3000" spc="-40" dirty="0">
                <a:solidFill>
                  <a:srgbClr val="FFFFFF"/>
                </a:solidFill>
                <a:latin typeface="Corbel"/>
                <a:cs typeface="Corbe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Corbel"/>
                <a:cs typeface="Corbel"/>
              </a:rPr>
              <a:t>MANY?</a:t>
            </a:r>
            <a:endParaRPr sz="3000" dirty="0">
              <a:latin typeface="Corbel"/>
              <a:cs typeface="Corbe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85800" y="290322"/>
            <a:ext cx="11114531" cy="5868923"/>
            <a:chOff x="685800" y="290322"/>
            <a:chExt cx="11114531" cy="5868923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985754" y="290322"/>
              <a:ext cx="814577" cy="81457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5800" y="2167127"/>
              <a:ext cx="2196846" cy="164820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96233" y="2167127"/>
              <a:ext cx="2193798" cy="16459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102858" y="2167127"/>
              <a:ext cx="2273045" cy="164592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889492" y="2167127"/>
              <a:ext cx="2083307" cy="164592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85800" y="4536948"/>
              <a:ext cx="2196846" cy="162229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091428" y="4511801"/>
              <a:ext cx="2284476" cy="164744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889492" y="4511801"/>
              <a:ext cx="2083307" cy="157810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764540" y="1738108"/>
            <a:ext cx="235966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0" i="0" u="sng" dirty="0" err="1">
                <a:solidFill>
                  <a:schemeClr val="bg1"/>
                </a:solidFill>
                <a:effectLst/>
              </a:rPr>
              <a:t>Ü</a:t>
            </a:r>
            <a:r>
              <a:rPr lang="en-GB" sz="2400" u="sng" spc="-5" dirty="0" err="1">
                <a:solidFill>
                  <a:schemeClr val="bg1"/>
                </a:solidFill>
                <a:cs typeface="Corbel"/>
              </a:rPr>
              <a:t>bung</a:t>
            </a:r>
            <a:r>
              <a:rPr lang="en-GB" sz="2400" u="sng" spc="-5" dirty="0">
                <a:solidFill>
                  <a:schemeClr val="bg1"/>
                </a:solidFill>
                <a:cs typeface="Corbel"/>
              </a:rPr>
              <a:t> / Exercise:</a:t>
            </a:r>
            <a:endParaRPr sz="1800" u="sng" dirty="0">
              <a:solidFill>
                <a:schemeClr val="bg1"/>
              </a:solidFill>
              <a:cs typeface="Corbe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736089" y="3909060"/>
            <a:ext cx="1428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2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248143" y="3909060"/>
            <a:ext cx="14414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4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99355" y="3918711"/>
            <a:ext cx="12953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3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830561" y="3909060"/>
            <a:ext cx="1352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5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711705" y="6252209"/>
            <a:ext cx="1454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6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457446" y="6252209"/>
            <a:ext cx="12318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7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119366" y="6252209"/>
            <a:ext cx="1435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8</a:t>
            </a:r>
            <a:endParaRPr sz="1800">
              <a:latin typeface="Corbel"/>
              <a:cs typeface="Corbe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915906" y="6252209"/>
            <a:ext cx="1454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orbel"/>
                <a:cs typeface="Corbel"/>
              </a:rPr>
              <a:t>9</a:t>
            </a:r>
            <a:endParaRPr sz="1800">
              <a:latin typeface="Corbel"/>
              <a:cs typeface="Corbel"/>
            </a:endParaRPr>
          </a:p>
        </p:txBody>
      </p:sp>
      <p:pic>
        <p:nvPicPr>
          <p:cNvPr id="25" name="Picture 4" descr="Habitat Marshmallow Double Fabric Bed Frame - White Boucle 0">
            <a:extLst>
              <a:ext uri="{FF2B5EF4-FFF2-40B4-BE49-F238E27FC236}">
                <a16:creationId xmlns:a16="http://schemas.microsoft.com/office/drawing/2014/main" id="{FDDC1EDE-10E3-1DCF-10C0-DB926DBB61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7" r="10917"/>
          <a:stretch/>
        </p:blipFill>
        <p:spPr bwMode="auto">
          <a:xfrm>
            <a:off x="3435188" y="4531721"/>
            <a:ext cx="2154730" cy="162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225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1AB69A-702B-76C3-E388-3821BD1BBD7B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647700" y="1737958"/>
            <a:ext cx="5562600" cy="2215991"/>
          </a:xfrm>
        </p:spPr>
        <p:txBody>
          <a:bodyPr/>
          <a:lstStyle/>
          <a:p>
            <a:r>
              <a:rPr lang="en-GB" sz="2400" dirty="0"/>
              <a:t>Wo </a:t>
            </a:r>
            <a:r>
              <a:rPr lang="en-GB" sz="2400" dirty="0" err="1"/>
              <a:t>wohnst</a:t>
            </a:r>
            <a:r>
              <a:rPr lang="en-GB" sz="2400" dirty="0"/>
              <a:t> du? / Where do you live?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Ich </a:t>
            </a:r>
            <a:r>
              <a:rPr lang="en-GB" sz="2400" b="1" dirty="0" err="1"/>
              <a:t>wohne</a:t>
            </a:r>
            <a:r>
              <a:rPr lang="en-GB" sz="2400" b="1" dirty="0"/>
              <a:t> …					</a:t>
            </a:r>
          </a:p>
          <a:p>
            <a:r>
              <a:rPr lang="en-GB" sz="2400" b="1" dirty="0"/>
              <a:t>Du </a:t>
            </a:r>
            <a:r>
              <a:rPr lang="en-GB" sz="2400" b="1" dirty="0" err="1"/>
              <a:t>wohnst</a:t>
            </a:r>
            <a:r>
              <a:rPr lang="en-GB" sz="2400" b="1" dirty="0"/>
              <a:t> …</a:t>
            </a:r>
          </a:p>
          <a:p>
            <a:r>
              <a:rPr lang="en-GB" sz="2400" b="1" dirty="0"/>
              <a:t>Er/Sie </a:t>
            </a:r>
            <a:r>
              <a:rPr lang="en-GB" sz="2400" b="1" dirty="0" err="1"/>
              <a:t>wohnt</a:t>
            </a:r>
            <a:r>
              <a:rPr lang="en-GB" sz="2400" b="1" dirty="0"/>
              <a:t> 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245E37-74D2-B3C2-53D8-82D842CD0BD0}"/>
              </a:ext>
            </a:extLst>
          </p:cNvPr>
          <p:cNvSpPr txBox="1"/>
          <p:nvPr/>
        </p:nvSpPr>
        <p:spPr>
          <a:xfrm>
            <a:off x="609600" y="457200"/>
            <a:ext cx="5029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i="0" u="sng" dirty="0" err="1">
                <a:effectLst/>
              </a:rPr>
              <a:t>Wohnen</a:t>
            </a:r>
            <a:r>
              <a:rPr lang="en-GB" sz="4400" i="0" u="sng" dirty="0">
                <a:effectLst/>
              </a:rPr>
              <a:t> / To live</a:t>
            </a:r>
            <a:endParaRPr lang="en-GB" u="sng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55FB210E-44C6-1DB0-9ABE-D55B5B38A5D6}"/>
              </a:ext>
            </a:extLst>
          </p:cNvPr>
          <p:cNvSpPr txBox="1"/>
          <p:nvPr/>
        </p:nvSpPr>
        <p:spPr>
          <a:xfrm>
            <a:off x="3312816" y="2893119"/>
            <a:ext cx="2268579" cy="1015663"/>
          </a:xfrm>
          <a:prstGeom prst="rect">
            <a:avLst/>
          </a:prstGeom>
          <a:solidFill>
            <a:srgbClr val="ED7D31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kern="0" dirty="0">
                <a:solidFill>
                  <a:srgbClr val="FFFFFF"/>
                </a:solidFill>
                <a:latin typeface="Calibri"/>
              </a:rPr>
              <a:t>…in</a:t>
            </a:r>
            <a:r>
              <a:rPr lang="en-GB" sz="2000" b="1" dirty="0">
                <a:solidFill>
                  <a:srgbClr val="FFFFFF"/>
                </a:solidFill>
                <a:latin typeface="Calibri"/>
              </a:rPr>
              <a:t>…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English: ‘i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’</a:t>
            </a:r>
          </a:p>
        </p:txBody>
      </p:sp>
      <p:pic>
        <p:nvPicPr>
          <p:cNvPr id="1026" name="Picture 2" descr="England's biggest cities">
            <a:extLst>
              <a:ext uri="{FF2B5EF4-FFF2-40B4-BE49-F238E27FC236}">
                <a16:creationId xmlns:a16="http://schemas.microsoft.com/office/drawing/2014/main" id="{C38CC4A8-0CF0-8005-4885-798B3E6B3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799" y="974980"/>
            <a:ext cx="3812467" cy="451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770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6321750"/>
            <a:ext cx="12191999" cy="536247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8095" y="1468374"/>
            <a:ext cx="1582674" cy="196596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35431" y="442326"/>
            <a:ext cx="10798810" cy="88614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lang="en-GB" sz="3200" b="1" spc="295" dirty="0">
                <a:latin typeface="+mn-lt"/>
                <a:ea typeface="Cambria" panose="02040503050406030204" pitchFamily="18" charset="0"/>
                <a:cs typeface="Cambria"/>
              </a:rPr>
              <a:t>Wie </a:t>
            </a:r>
            <a:r>
              <a:rPr lang="en-GB" sz="3200" b="1" spc="295" dirty="0" err="1">
                <a:latin typeface="+mn-lt"/>
                <a:ea typeface="Cambria" panose="02040503050406030204" pitchFamily="18" charset="0"/>
                <a:cs typeface="Cambria"/>
              </a:rPr>
              <a:t>hei</a:t>
            </a:r>
            <a:r>
              <a:rPr lang="en-GB" sz="3200" b="1" i="0" dirty="0" err="1">
                <a:effectLst/>
                <a:latin typeface="+mn-lt"/>
                <a:ea typeface="Cambria" panose="02040503050406030204" pitchFamily="18" charset="0"/>
              </a:rPr>
              <a:t>ẞ</a:t>
            </a:r>
            <a:r>
              <a:rPr lang="en-GB" sz="3200" b="1" spc="295" dirty="0" err="1">
                <a:latin typeface="+mn-lt"/>
                <a:ea typeface="Cambria" panose="02040503050406030204" pitchFamily="18" charset="0"/>
                <a:cs typeface="Cambria"/>
              </a:rPr>
              <a:t>t</a:t>
            </a:r>
            <a:r>
              <a:rPr lang="en-GB" sz="3200" b="1" spc="295" dirty="0">
                <a:latin typeface="+mn-lt"/>
                <a:ea typeface="Cambria" panose="02040503050406030204" pitchFamily="18" charset="0"/>
                <a:cs typeface="Cambria"/>
              </a:rPr>
              <a:t> er/</a:t>
            </a:r>
            <a:r>
              <a:rPr lang="en-GB" sz="3200" b="1" spc="295" dirty="0" err="1">
                <a:latin typeface="+mn-lt"/>
                <a:ea typeface="Cambria" panose="02040503050406030204" pitchFamily="18" charset="0"/>
                <a:cs typeface="Cambria"/>
              </a:rPr>
              <a:t>sie</a:t>
            </a:r>
            <a:r>
              <a:rPr sz="3200" b="1" spc="210" dirty="0">
                <a:latin typeface="+mn-lt"/>
                <a:ea typeface="Cambria" panose="02040503050406030204" pitchFamily="18" charset="0"/>
                <a:cs typeface="Cambria"/>
              </a:rPr>
              <a:t>?...</a:t>
            </a:r>
            <a:r>
              <a:rPr lang="en-GB" sz="3200" b="1" spc="210" dirty="0">
                <a:latin typeface="+mn-lt"/>
                <a:ea typeface="Cambria" panose="02040503050406030204" pitchFamily="18" charset="0"/>
                <a:cs typeface="Cambria"/>
              </a:rPr>
              <a:t> Was </a:t>
            </a:r>
            <a:r>
              <a:rPr lang="en-GB" sz="3200" b="1" spc="210" dirty="0" err="1">
                <a:latin typeface="+mn-lt"/>
                <a:ea typeface="Cambria" panose="02040503050406030204" pitchFamily="18" charset="0"/>
                <a:cs typeface="Cambria"/>
              </a:rPr>
              <a:t>ist</a:t>
            </a:r>
            <a:r>
              <a:rPr lang="en-GB" sz="3200" b="1" spc="210" dirty="0">
                <a:latin typeface="+mn-lt"/>
                <a:ea typeface="Cambria" panose="02040503050406030204" pitchFamily="18" charset="0"/>
                <a:cs typeface="Cambria"/>
              </a:rPr>
              <a:t> er/</a:t>
            </a:r>
            <a:r>
              <a:rPr lang="en-GB" sz="3200" b="1" spc="210" dirty="0" err="1">
                <a:latin typeface="+mn-lt"/>
                <a:ea typeface="Cambria" panose="02040503050406030204" pitchFamily="18" charset="0"/>
                <a:cs typeface="Cambria"/>
              </a:rPr>
              <a:t>sie</a:t>
            </a:r>
            <a:r>
              <a:rPr lang="en-GB" sz="3200" b="1" spc="210" dirty="0">
                <a:latin typeface="+mn-lt"/>
                <a:ea typeface="Cambria" panose="02040503050406030204" pitchFamily="18" charset="0"/>
                <a:cs typeface="Cambria"/>
              </a:rPr>
              <a:t>?</a:t>
            </a:r>
            <a:endParaRPr sz="3800" b="1" dirty="0">
              <a:latin typeface="+mn-lt"/>
              <a:cs typeface="Cambria"/>
            </a:endParaRPr>
          </a:p>
          <a:p>
            <a:pPr marL="707390">
              <a:lnSpc>
                <a:spcPct val="100000"/>
              </a:lnSpc>
              <a:spcBef>
                <a:spcPts val="250"/>
              </a:spcBef>
              <a:tabLst>
                <a:tab pos="2739390" algn="l"/>
                <a:tab pos="4820920" algn="l"/>
                <a:tab pos="7229475" algn="l"/>
                <a:tab pos="9375140" algn="l"/>
              </a:tabLst>
            </a:pPr>
            <a:r>
              <a:rPr sz="1800" dirty="0"/>
              <a:t>Arnold	Napoleon	</a:t>
            </a:r>
            <a:r>
              <a:rPr sz="1800" spc="-5" dirty="0"/>
              <a:t>Elvis	</a:t>
            </a:r>
            <a:r>
              <a:rPr lang="en-GB" sz="1800" spc="-5" dirty="0"/>
              <a:t>Lionel</a:t>
            </a:r>
            <a:endParaRPr sz="1800" dirty="0"/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870454" y="1468374"/>
            <a:ext cx="1442466" cy="19659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699253" y="1468374"/>
            <a:ext cx="1999488" cy="19659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19645" y="4139946"/>
            <a:ext cx="1582674" cy="191719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870454" y="4139946"/>
            <a:ext cx="1442466" cy="1917192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947554" y="4139946"/>
            <a:ext cx="1721357" cy="1917192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215139" y="4139946"/>
            <a:ext cx="1576577" cy="1917192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994981" y="3398071"/>
            <a:ext cx="1898523" cy="716222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665"/>
              </a:spcBef>
            </a:pPr>
            <a:r>
              <a:rPr lang="en-GB" spc="-25" dirty="0" err="1">
                <a:latin typeface="Calibri"/>
                <a:cs typeface="Calibri"/>
              </a:rPr>
              <a:t>Schauspieler</a:t>
            </a:r>
            <a:endParaRPr sz="1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65"/>
              </a:spcBef>
            </a:pPr>
            <a:r>
              <a:rPr sz="1800" dirty="0">
                <a:latin typeface="Calibri"/>
                <a:cs typeface="Calibri"/>
              </a:rPr>
              <a:t>Julia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280917" y="3358388"/>
            <a:ext cx="754380" cy="764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marR="5080" indent="-3810">
              <a:lnSpc>
                <a:spcPct val="1346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Gene</a:t>
            </a:r>
            <a:r>
              <a:rPr sz="1800" spc="-40" dirty="0">
                <a:latin typeface="Calibri"/>
                <a:cs typeface="Calibri"/>
              </a:rPr>
              <a:t>r</a:t>
            </a:r>
            <a:r>
              <a:rPr sz="1800" dirty="0">
                <a:latin typeface="Calibri"/>
                <a:cs typeface="Calibri"/>
              </a:rPr>
              <a:t>al  </a:t>
            </a:r>
            <a:r>
              <a:rPr sz="1800" spc="-5" dirty="0">
                <a:latin typeface="Calibri"/>
                <a:cs typeface="Calibri"/>
              </a:rPr>
              <a:t>Angela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369814" y="3310573"/>
            <a:ext cx="1033908" cy="772647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5"/>
              </a:spcBef>
            </a:pPr>
            <a:r>
              <a:rPr lang="en-GB" spc="-15" dirty="0" err="1">
                <a:cs typeface="Calibri"/>
              </a:rPr>
              <a:t>S</a:t>
            </a:r>
            <a:r>
              <a:rPr lang="en-GB" b="0" i="0" dirty="0" err="1">
                <a:effectLst/>
              </a:rPr>
              <a:t>ä</a:t>
            </a:r>
            <a:r>
              <a:rPr lang="en-GB" b="0" i="0" spc="-15" dirty="0" err="1">
                <a:effectLst/>
                <a:cs typeface="Calibri"/>
              </a:rPr>
              <a:t>nger</a:t>
            </a:r>
            <a:endParaRPr sz="1800" dirty="0"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805"/>
              </a:spcBef>
            </a:pPr>
            <a:r>
              <a:rPr lang="en-GB" spc="-10" dirty="0">
                <a:latin typeface="Calibri"/>
                <a:cs typeface="Calibri"/>
              </a:rPr>
              <a:t>Madonna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532258" y="3358388"/>
            <a:ext cx="1456044" cy="752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115" marR="5080" indent="-146050">
              <a:lnSpc>
                <a:spcPct val="140400"/>
              </a:lnSpc>
              <a:spcBef>
                <a:spcPts val="100"/>
              </a:spcBef>
            </a:pPr>
            <a:r>
              <a:rPr sz="1800" spc="-5" dirty="0">
                <a:cs typeface="Calibri"/>
              </a:rPr>
              <a:t>Fu</a:t>
            </a:r>
            <a:r>
              <a:rPr lang="en-GB" b="0" i="0" dirty="0">
                <a:effectLst/>
              </a:rPr>
              <a:t>ẞ</a:t>
            </a:r>
            <a:r>
              <a:rPr lang="en-GB" sz="1800" spc="-5" dirty="0">
                <a:cs typeface="Calibri"/>
              </a:rPr>
              <a:t>baller</a:t>
            </a:r>
            <a:r>
              <a:rPr sz="1800" dirty="0">
                <a:cs typeface="Calibri"/>
              </a:rPr>
              <a:t>  </a:t>
            </a:r>
            <a:r>
              <a:rPr sz="1800" spc="-10" dirty="0">
                <a:cs typeface="Calibri"/>
              </a:rPr>
              <a:t>Serena</a:t>
            </a:r>
            <a:endParaRPr sz="1800" dirty="0"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06703" y="6082791"/>
            <a:ext cx="1631697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dirty="0" err="1">
                <a:latin typeface="Calibri"/>
                <a:cs typeface="Calibri"/>
              </a:rPr>
              <a:t>Schauspielerin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086481" y="6042659"/>
            <a:ext cx="1319403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 dirty="0" err="1">
                <a:latin typeface="Calibri"/>
                <a:cs typeface="Calibri"/>
              </a:rPr>
              <a:t>Politi</a:t>
            </a:r>
            <a:r>
              <a:rPr lang="en-GB" sz="1800" spc="-15" dirty="0" err="1">
                <a:latin typeface="Calibri"/>
                <a:cs typeface="Calibri"/>
              </a:rPr>
              <a:t>kerin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439478" y="6063425"/>
            <a:ext cx="1577340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5" dirty="0" err="1">
                <a:cs typeface="Calibri"/>
              </a:rPr>
              <a:t>S</a:t>
            </a:r>
            <a:r>
              <a:rPr lang="en-GB" b="0" i="0" dirty="0" err="1">
                <a:effectLst/>
              </a:rPr>
              <a:t>ä</a:t>
            </a:r>
            <a:r>
              <a:rPr lang="en-GB" b="0" i="0" spc="-5" dirty="0" err="1">
                <a:effectLst/>
                <a:cs typeface="Calibri"/>
              </a:rPr>
              <a:t>ngerin</a:t>
            </a:r>
            <a:endParaRPr sz="1800" dirty="0"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594540" y="6063425"/>
            <a:ext cx="998855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10" dirty="0" err="1">
                <a:latin typeface="Calibri"/>
                <a:cs typeface="Calibri"/>
              </a:rPr>
              <a:t>Sportlerin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E454558-E43E-05A6-618A-AB17C71BF812}"/>
              </a:ext>
            </a:extLst>
          </p:cNvPr>
          <p:cNvSpPr txBox="1"/>
          <p:nvPr/>
        </p:nvSpPr>
        <p:spPr>
          <a:xfrm>
            <a:off x="9628999" y="2158761"/>
            <a:ext cx="22738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Er/Sie </a:t>
            </a:r>
            <a:r>
              <a:rPr lang="en-GB" sz="2800" dirty="0" err="1"/>
              <a:t>hei</a:t>
            </a:r>
            <a:r>
              <a:rPr lang="en-GB" sz="2800" b="0" i="0" dirty="0" err="1">
                <a:effectLst/>
              </a:rPr>
              <a:t>ẞt</a:t>
            </a:r>
            <a:r>
              <a:rPr lang="en-GB" sz="2800" b="0" i="0" dirty="0">
                <a:effectLst/>
              </a:rPr>
              <a:t> …</a:t>
            </a:r>
          </a:p>
          <a:p>
            <a:endParaRPr lang="en-GB" sz="2800" dirty="0"/>
          </a:p>
          <a:p>
            <a:endParaRPr lang="en-GB" sz="2800" b="0" i="0" dirty="0">
              <a:effectLst/>
            </a:endParaRPr>
          </a:p>
          <a:p>
            <a:r>
              <a:rPr lang="en-GB" sz="2800" dirty="0"/>
              <a:t>Er/Sie </a:t>
            </a:r>
            <a:r>
              <a:rPr lang="en-GB" sz="2800" dirty="0" err="1"/>
              <a:t>ist</a:t>
            </a:r>
            <a:r>
              <a:rPr lang="en-GB" sz="2800" dirty="0"/>
              <a:t> …</a:t>
            </a:r>
            <a:endParaRPr lang="en-GB" sz="2800" b="0" i="0" dirty="0">
              <a:effectLst/>
            </a:endParaRPr>
          </a:p>
        </p:txBody>
      </p:sp>
      <p:pic>
        <p:nvPicPr>
          <p:cNvPr id="1026" name="Picture 2" descr="Lionel Messi - Wikipedia">
            <a:extLst>
              <a:ext uri="{FF2B5EF4-FFF2-40B4-BE49-F238E27FC236}">
                <a16:creationId xmlns:a16="http://schemas.microsoft.com/office/drawing/2014/main" id="{366D63B6-CAC6-DE1E-A524-F363BE971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713" y="1453719"/>
            <a:ext cx="1456044" cy="197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618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1AB69A-702B-76C3-E388-3821BD1BBD7B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609600" y="1581690"/>
            <a:ext cx="10896600" cy="4062651"/>
          </a:xfrm>
        </p:spPr>
        <p:txBody>
          <a:bodyPr/>
          <a:lstStyle/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Hallo! Wie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hei</a:t>
            </a:r>
            <a:r>
              <a:rPr lang="en-GB" sz="2400" b="0" i="0" dirty="0" err="1">
                <a:solidFill>
                  <a:schemeClr val="bg2">
                    <a:lumMod val="50000"/>
                  </a:schemeClr>
                </a:solidFill>
                <a:effectLst/>
              </a:rPr>
              <a:t>ẞ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du?</a:t>
            </a:r>
          </a:p>
          <a:p>
            <a:r>
              <a:rPr lang="en-GB" sz="2400" dirty="0"/>
              <a:t>B: Hallo! Ich </a:t>
            </a:r>
            <a:r>
              <a:rPr lang="en-GB" sz="2400" dirty="0" err="1"/>
              <a:t>hei</a:t>
            </a:r>
            <a:r>
              <a:rPr lang="en-GB" sz="2400" b="0" i="0" dirty="0" err="1">
                <a:effectLst/>
              </a:rPr>
              <a:t>ẞ</a:t>
            </a:r>
            <a:r>
              <a:rPr lang="en-GB" sz="2400" dirty="0" err="1"/>
              <a:t>e</a:t>
            </a:r>
            <a:r>
              <a:rPr lang="en-GB" sz="2400" dirty="0"/>
              <a:t> … . Und du? Wie </a:t>
            </a:r>
            <a:r>
              <a:rPr lang="en-GB" sz="2400" dirty="0" err="1"/>
              <a:t>hei</a:t>
            </a:r>
            <a:r>
              <a:rPr lang="en-GB" sz="2400" b="0" i="0" dirty="0" err="1">
                <a:effectLst/>
              </a:rPr>
              <a:t>ẞt</a:t>
            </a:r>
            <a:r>
              <a:rPr lang="en-GB" sz="2400" b="0" i="0" dirty="0">
                <a:effectLst/>
              </a:rPr>
              <a:t> du?</a:t>
            </a:r>
            <a:endParaRPr lang="en-GB" sz="2400" dirty="0"/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Ich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hei</a:t>
            </a:r>
            <a:r>
              <a:rPr lang="en-GB" sz="2400" b="0" i="0" dirty="0" err="1">
                <a:solidFill>
                  <a:schemeClr val="bg2">
                    <a:lumMod val="50000"/>
                  </a:schemeClr>
                </a:solidFill>
                <a:effectLst/>
              </a:rPr>
              <a:t>ẞe</a:t>
            </a:r>
            <a:r>
              <a:rPr lang="en-GB" sz="2400" b="0" i="0" dirty="0">
                <a:solidFill>
                  <a:schemeClr val="bg2">
                    <a:lumMod val="50000"/>
                  </a:schemeClr>
                </a:solidFill>
                <a:effectLst/>
              </a:rPr>
              <a:t> … . </a:t>
            </a:r>
            <a:r>
              <a:rPr lang="en-GB" sz="2400" b="0" i="0" dirty="0" err="1">
                <a:solidFill>
                  <a:schemeClr val="bg2">
                    <a:lumMod val="50000"/>
                  </a:schemeClr>
                </a:solidFill>
                <a:effectLst/>
              </a:rPr>
              <a:t>Woher</a:t>
            </a:r>
            <a:r>
              <a:rPr lang="en-GB" sz="2400" b="0" i="0" dirty="0">
                <a:solidFill>
                  <a:schemeClr val="bg2">
                    <a:lumMod val="50000"/>
                  </a:schemeClr>
                </a:solidFill>
                <a:effectLst/>
              </a:rPr>
              <a:t> </a:t>
            </a:r>
            <a:r>
              <a:rPr lang="en-GB" sz="2400" b="0" i="0" dirty="0" err="1">
                <a:solidFill>
                  <a:schemeClr val="bg2">
                    <a:lumMod val="50000"/>
                  </a:schemeClr>
                </a:solidFill>
                <a:effectLst/>
              </a:rPr>
              <a:t>kommst</a:t>
            </a:r>
            <a:r>
              <a:rPr lang="en-GB" sz="2400" b="0" i="0" dirty="0">
                <a:solidFill>
                  <a:schemeClr val="bg2">
                    <a:lumMod val="50000"/>
                  </a:schemeClr>
                </a:solidFill>
                <a:effectLst/>
              </a:rPr>
              <a:t> du?</a:t>
            </a:r>
          </a:p>
          <a:p>
            <a:r>
              <a:rPr lang="en-GB" sz="2400" dirty="0"/>
              <a:t>B: Ich </a:t>
            </a:r>
            <a:r>
              <a:rPr lang="en-GB" sz="2400" dirty="0" err="1"/>
              <a:t>komme</a:t>
            </a:r>
            <a:r>
              <a:rPr lang="en-GB" sz="2400" dirty="0"/>
              <a:t> </a:t>
            </a:r>
            <a:r>
              <a:rPr lang="en-GB" sz="2400" dirty="0" err="1"/>
              <a:t>aus</a:t>
            </a:r>
            <a:r>
              <a:rPr lang="en-GB" sz="2400" dirty="0"/>
              <a:t> … . Und du?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Ich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komme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aus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… . Wo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wohnst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du?</a:t>
            </a:r>
          </a:p>
          <a:p>
            <a:r>
              <a:rPr lang="en-GB" sz="2400" dirty="0"/>
              <a:t>B: Ich </a:t>
            </a:r>
            <a:r>
              <a:rPr lang="en-GB" sz="2400" dirty="0" err="1"/>
              <a:t>wohne</a:t>
            </a:r>
            <a:r>
              <a:rPr lang="en-GB" sz="2400" dirty="0"/>
              <a:t> in … . Und du?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Ich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wohne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in … . Was </a:t>
            </a:r>
            <a:r>
              <a:rPr lang="en-GB" sz="2400" dirty="0" err="1">
                <a:solidFill>
                  <a:schemeClr val="bg2">
                    <a:lumMod val="50000"/>
                  </a:schemeClr>
                </a:solidFill>
              </a:rPr>
              <a:t>bist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du?</a:t>
            </a:r>
          </a:p>
          <a:p>
            <a:r>
              <a:rPr lang="en-GB" sz="2400" dirty="0"/>
              <a:t>B:  Ich bin Student(in). Und du?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Ich bin Lehrer(in).</a:t>
            </a:r>
          </a:p>
          <a:p>
            <a:r>
              <a:rPr lang="en-GB" sz="2400" dirty="0"/>
              <a:t>B: Okay! </a:t>
            </a:r>
            <a:r>
              <a:rPr lang="en-GB" sz="2400" dirty="0" err="1"/>
              <a:t>Danke</a:t>
            </a:r>
            <a:r>
              <a:rPr lang="en-GB" sz="2400" dirty="0"/>
              <a:t>. Auf Wiedersehen!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A: Auf Wiedersehen!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245E37-74D2-B3C2-53D8-82D842CD0BD0}"/>
              </a:ext>
            </a:extLst>
          </p:cNvPr>
          <p:cNvSpPr txBox="1"/>
          <p:nvPr/>
        </p:nvSpPr>
        <p:spPr>
          <a:xfrm>
            <a:off x="609600" y="530441"/>
            <a:ext cx="5029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i="0" u="sng" dirty="0" err="1">
                <a:effectLst/>
              </a:rPr>
              <a:t>Ü</a:t>
            </a:r>
            <a:r>
              <a:rPr lang="en-GB" sz="4400" u="sng" spc="-5" dirty="0" err="1">
                <a:cs typeface="Corbel"/>
              </a:rPr>
              <a:t>bung</a:t>
            </a:r>
            <a:r>
              <a:rPr lang="en-GB" sz="4400" u="sng" spc="-5" dirty="0">
                <a:cs typeface="Corbel"/>
              </a:rPr>
              <a:t> / Exercise:</a:t>
            </a:r>
            <a:endParaRPr lang="en-GB" u="sng" dirty="0"/>
          </a:p>
        </p:txBody>
      </p:sp>
      <p:pic>
        <p:nvPicPr>
          <p:cNvPr id="2050" name="Picture 2" descr="15 Examples of Great Dialogue (And Why They Work So Well)">
            <a:extLst>
              <a:ext uri="{FF2B5EF4-FFF2-40B4-BE49-F238E27FC236}">
                <a16:creationId xmlns:a16="http://schemas.microsoft.com/office/drawing/2014/main" id="{B70C0CCA-E64E-5C7D-6E95-E4B4C825A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538" y="1817719"/>
            <a:ext cx="57150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004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39877" y="391698"/>
            <a:ext cx="7714486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u="sng" spc="-5" dirty="0" err="1">
                <a:uFill>
                  <a:solidFill>
                    <a:srgbClr val="000000"/>
                  </a:solidFill>
                </a:uFill>
                <a:latin typeface="+mn-lt"/>
                <a:cs typeface="Calibri"/>
              </a:rPr>
              <a:t>Haben</a:t>
            </a:r>
            <a:r>
              <a:rPr lang="en-GB" sz="4000" b="1" u="sng" spc="-5" dirty="0">
                <a:uFill>
                  <a:solidFill>
                    <a:srgbClr val="000000"/>
                  </a:solidFill>
                </a:uFill>
                <a:latin typeface="+mn-lt"/>
                <a:cs typeface="Calibri"/>
              </a:rPr>
              <a:t> </a:t>
            </a:r>
            <a:r>
              <a:rPr lang="en-GB" sz="4000" b="1" u="sng" spc="-5" dirty="0">
                <a:uFill>
                  <a:solidFill>
                    <a:srgbClr val="000000"/>
                  </a:solidFill>
                </a:uFill>
                <a:latin typeface="+mn-lt"/>
              </a:rPr>
              <a:t>/ </a:t>
            </a:r>
            <a:r>
              <a:rPr sz="4000" b="1" u="sng" spc="-15" dirty="0">
                <a:uFill>
                  <a:solidFill>
                    <a:srgbClr val="000000"/>
                  </a:solidFill>
                </a:uFill>
                <a:latin typeface="+mn-lt"/>
                <a:cs typeface="Calibri"/>
              </a:rPr>
              <a:t>to</a:t>
            </a:r>
            <a:r>
              <a:rPr sz="4000" b="1" u="sng" spc="-30" dirty="0">
                <a:uFill>
                  <a:solidFill>
                    <a:srgbClr val="000000"/>
                  </a:solidFill>
                </a:uFill>
                <a:latin typeface="+mn-lt"/>
                <a:cs typeface="Calibri"/>
              </a:rPr>
              <a:t> </a:t>
            </a:r>
            <a:r>
              <a:rPr sz="4000" b="1" u="sng" spc="-25" dirty="0">
                <a:uFill>
                  <a:solidFill>
                    <a:srgbClr val="000000"/>
                  </a:solidFill>
                </a:uFill>
                <a:latin typeface="+mn-lt"/>
                <a:cs typeface="Calibri"/>
              </a:rPr>
              <a:t>have</a:t>
            </a:r>
            <a:endParaRPr sz="4000" b="1" u="sng" dirty="0">
              <a:latin typeface="+mn-lt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91200" y="1295400"/>
            <a:ext cx="3847085" cy="1964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b="1" u="heavy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Nicht</a:t>
            </a:r>
            <a:r>
              <a:rPr lang="en-GB" b="1" u="heavy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lang="en-GB" b="1" u="heavy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haben</a:t>
            </a:r>
            <a:r>
              <a:rPr lang="en-GB" b="1" u="heavy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: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8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lang="en-GB" spc="-105" dirty="0">
                <a:latin typeface="Trebuchet MS"/>
                <a:cs typeface="Trebuchet MS"/>
              </a:rPr>
              <a:t>Ich</a:t>
            </a:r>
            <a:r>
              <a:rPr sz="1800" spc="-105" dirty="0">
                <a:latin typeface="Trebuchet MS"/>
                <a:cs typeface="Trebuchet MS"/>
              </a:rPr>
              <a:t>	</a:t>
            </a:r>
            <a:r>
              <a:rPr lang="en-GB" spc="-5" dirty="0" err="1">
                <a:latin typeface="Trebuchet MS"/>
                <a:cs typeface="Trebuchet MS"/>
              </a:rPr>
              <a:t>habe</a:t>
            </a:r>
            <a:r>
              <a:rPr lang="en-GB" spc="-5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(I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have</a:t>
            </a:r>
            <a:r>
              <a:rPr lang="en-GB" sz="1800" spc="-10" dirty="0">
                <a:latin typeface="Trebuchet MS"/>
                <a:cs typeface="Trebuchet MS"/>
              </a:rPr>
              <a:t> not</a:t>
            </a:r>
            <a:r>
              <a:rPr sz="1800" spc="-10" dirty="0">
                <a:latin typeface="Trebuchet MS"/>
                <a:cs typeface="Trebuchet MS"/>
              </a:rPr>
              <a:t>)</a:t>
            </a:r>
            <a:endParaRPr sz="1800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120" dirty="0">
                <a:latin typeface="Trebuchet MS"/>
                <a:cs typeface="Trebuchet MS"/>
              </a:rPr>
              <a:t>D</a:t>
            </a:r>
            <a:r>
              <a:rPr sz="1800" spc="-120" dirty="0">
                <a:latin typeface="Trebuchet MS"/>
                <a:cs typeface="Trebuchet MS"/>
              </a:rPr>
              <a:t>u	</a:t>
            </a:r>
            <a:r>
              <a:rPr lang="en-GB" spc="-5" dirty="0">
                <a:latin typeface="Trebuchet MS"/>
                <a:cs typeface="Trebuchet MS"/>
              </a:rPr>
              <a:t>hast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lang="en-GB" sz="1800" spc="-4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(you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have</a:t>
            </a:r>
            <a:r>
              <a:rPr lang="en-GB" sz="1800" spc="-5" dirty="0">
                <a:latin typeface="Trebuchet MS"/>
                <a:cs typeface="Trebuchet MS"/>
              </a:rPr>
              <a:t> not - </a:t>
            </a:r>
            <a:r>
              <a:rPr lang="en-GB" sz="1800" b="1" spc="-5" dirty="0">
                <a:latin typeface="Trebuchet MS"/>
                <a:cs typeface="Trebuchet MS"/>
              </a:rPr>
              <a:t>informal</a:t>
            </a:r>
            <a:r>
              <a:rPr sz="1800" spc="-5" dirty="0">
                <a:latin typeface="Trebuchet MS"/>
                <a:cs typeface="Trebuchet MS"/>
              </a:rPr>
              <a:t>)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z="1800" spc="-5" dirty="0">
                <a:latin typeface="Trebuchet MS"/>
                <a:cs typeface="Trebuchet MS"/>
              </a:rPr>
              <a:t>Er</a:t>
            </a:r>
            <a:r>
              <a:rPr sz="1800" dirty="0">
                <a:latin typeface="Trebuchet MS"/>
                <a:cs typeface="Trebuchet MS"/>
              </a:rPr>
              <a:t>	</a:t>
            </a:r>
            <a:r>
              <a:rPr lang="en-GB" spc="-5" dirty="0">
                <a:latin typeface="Trebuchet MS"/>
                <a:cs typeface="Trebuchet MS"/>
              </a:rPr>
              <a:t>hat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lang="en-GB" sz="1800" spc="-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(he has</a:t>
            </a:r>
            <a:r>
              <a:rPr lang="en-GB" sz="1800" spc="-5" dirty="0">
                <a:latin typeface="Trebuchet MS"/>
                <a:cs typeface="Trebuchet MS"/>
              </a:rPr>
              <a:t> not</a:t>
            </a:r>
            <a:r>
              <a:rPr sz="1800" spc="-5" dirty="0">
                <a:latin typeface="Trebuchet MS"/>
                <a:cs typeface="Trebuchet MS"/>
              </a:rPr>
              <a:t>) 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5" dirty="0">
                <a:latin typeface="Trebuchet MS"/>
                <a:cs typeface="Trebuchet MS"/>
              </a:rPr>
              <a:t>Sie   hat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lang="en-GB" sz="1800" spc="-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(she</a:t>
            </a:r>
            <a:r>
              <a:rPr sz="1800" spc="-3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has</a:t>
            </a:r>
            <a:r>
              <a:rPr lang="en-GB" sz="1800" spc="-5" dirty="0">
                <a:latin typeface="Trebuchet MS"/>
                <a:cs typeface="Trebuchet MS"/>
              </a:rPr>
              <a:t> not</a:t>
            </a:r>
            <a:r>
              <a:rPr sz="1800" spc="-5" dirty="0">
                <a:latin typeface="Trebuchet MS"/>
                <a:cs typeface="Trebuchet MS"/>
              </a:rPr>
              <a:t>) 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5" dirty="0">
                <a:latin typeface="Trebuchet MS"/>
                <a:cs typeface="Trebuchet MS"/>
              </a:rPr>
              <a:t>Sie   </a:t>
            </a:r>
            <a:r>
              <a:rPr lang="en-GB" spc="-5" dirty="0" err="1">
                <a:latin typeface="Trebuchet MS"/>
                <a:cs typeface="Trebuchet MS"/>
              </a:rPr>
              <a:t>haben</a:t>
            </a:r>
            <a:r>
              <a:rPr lang="en-GB" spc="-5" dirty="0">
                <a:latin typeface="Trebuchet MS"/>
                <a:cs typeface="Trebuchet MS"/>
              </a:rPr>
              <a:t> </a:t>
            </a:r>
            <a:r>
              <a:rPr sz="1800" spc="-2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(you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have</a:t>
            </a:r>
            <a:r>
              <a:rPr lang="en-GB" sz="1800" spc="-5" dirty="0">
                <a:latin typeface="Trebuchet MS"/>
                <a:cs typeface="Trebuchet MS"/>
              </a:rPr>
              <a:t> not - </a:t>
            </a:r>
            <a:r>
              <a:rPr lang="en-GB" sz="1800" b="1" spc="-5" dirty="0">
                <a:latin typeface="Trebuchet MS"/>
                <a:cs typeface="Trebuchet MS"/>
              </a:rPr>
              <a:t>formal</a:t>
            </a:r>
            <a:r>
              <a:rPr sz="1800" spc="-5" dirty="0">
                <a:latin typeface="Trebuchet MS"/>
                <a:cs typeface="Trebuchet MS"/>
              </a:rPr>
              <a:t>)</a:t>
            </a:r>
            <a:endParaRPr sz="1800" dirty="0"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906600" y="5513112"/>
            <a:ext cx="914400" cy="349952"/>
            <a:chOff x="3555618" y="2043048"/>
            <a:chExt cx="1315720" cy="633730"/>
          </a:xfrm>
        </p:grpSpPr>
        <p:sp>
          <p:nvSpPr>
            <p:cNvPr id="7" name="object 7"/>
            <p:cNvSpPr/>
            <p:nvPr/>
          </p:nvSpPr>
          <p:spPr>
            <a:xfrm>
              <a:off x="3561968" y="2049398"/>
              <a:ext cx="1303020" cy="621030"/>
            </a:xfrm>
            <a:custGeom>
              <a:avLst/>
              <a:gdLst/>
              <a:ahLst/>
              <a:cxnLst/>
              <a:rect l="l" t="t" r="r" b="b"/>
              <a:pathLst>
                <a:path w="1303020" h="621030">
                  <a:moveTo>
                    <a:pt x="992377" y="0"/>
                  </a:moveTo>
                  <a:lnTo>
                    <a:pt x="992377" y="155193"/>
                  </a:lnTo>
                  <a:lnTo>
                    <a:pt x="0" y="155193"/>
                  </a:lnTo>
                  <a:lnTo>
                    <a:pt x="0" y="465709"/>
                  </a:lnTo>
                  <a:lnTo>
                    <a:pt x="992377" y="465709"/>
                  </a:lnTo>
                  <a:lnTo>
                    <a:pt x="992377" y="621029"/>
                  </a:lnTo>
                  <a:lnTo>
                    <a:pt x="1303019" y="310514"/>
                  </a:lnTo>
                  <a:lnTo>
                    <a:pt x="992377" y="0"/>
                  </a:lnTo>
                  <a:close/>
                </a:path>
              </a:pathLst>
            </a:custGeom>
            <a:solidFill>
              <a:srgbClr val="EF931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561968" y="2049398"/>
              <a:ext cx="1303020" cy="621030"/>
            </a:xfrm>
            <a:custGeom>
              <a:avLst/>
              <a:gdLst/>
              <a:ahLst/>
              <a:cxnLst/>
              <a:rect l="l" t="t" r="r" b="b"/>
              <a:pathLst>
                <a:path w="1303020" h="621030">
                  <a:moveTo>
                    <a:pt x="0" y="155193"/>
                  </a:moveTo>
                  <a:lnTo>
                    <a:pt x="992377" y="155193"/>
                  </a:lnTo>
                  <a:lnTo>
                    <a:pt x="992377" y="0"/>
                  </a:lnTo>
                  <a:lnTo>
                    <a:pt x="1303019" y="310514"/>
                  </a:lnTo>
                  <a:lnTo>
                    <a:pt x="992377" y="621029"/>
                  </a:lnTo>
                  <a:lnTo>
                    <a:pt x="992377" y="465709"/>
                  </a:lnTo>
                  <a:lnTo>
                    <a:pt x="0" y="465709"/>
                  </a:lnTo>
                  <a:lnTo>
                    <a:pt x="0" y="155193"/>
                  </a:lnTo>
                  <a:close/>
                </a:path>
              </a:pathLst>
            </a:custGeom>
            <a:ln w="12701">
              <a:solidFill>
                <a:srgbClr val="AF6B0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981200" y="5522774"/>
            <a:ext cx="8626096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1800" u="heavy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Please note</a:t>
            </a:r>
            <a:r>
              <a:rPr lang="en-GB" sz="18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: ‘</a:t>
            </a:r>
            <a:r>
              <a:rPr lang="en-GB" sz="1800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Haben</a:t>
            </a:r>
            <a:r>
              <a:rPr lang="en-GB" sz="18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’ can also mean </a:t>
            </a:r>
            <a:r>
              <a:rPr lang="en-GB" sz="1800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besitzen</a:t>
            </a:r>
            <a:r>
              <a:rPr lang="en-GB" sz="18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(to own/to possess </a:t>
            </a:r>
            <a:r>
              <a:rPr lang="en-GB" sz="1800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sth</a:t>
            </a:r>
            <a:r>
              <a:rPr lang="en-GB" sz="18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.)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543319-2428-4CFF-0223-0CDF8415CFF0}"/>
              </a:ext>
            </a:extLst>
          </p:cNvPr>
          <p:cNvSpPr txBox="1"/>
          <p:nvPr/>
        </p:nvSpPr>
        <p:spPr>
          <a:xfrm>
            <a:off x="5715000" y="3702784"/>
            <a:ext cx="43434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err="1"/>
              <a:t>Beispiel</a:t>
            </a:r>
            <a:r>
              <a:rPr lang="en-GB" sz="2000" u="sng" dirty="0"/>
              <a:t> / Example:</a:t>
            </a:r>
          </a:p>
          <a:p>
            <a:endParaRPr lang="en-GB" sz="2000" dirty="0"/>
          </a:p>
          <a:p>
            <a:r>
              <a:rPr lang="en-GB" sz="2000" dirty="0"/>
              <a:t>Ich </a:t>
            </a:r>
            <a:r>
              <a:rPr lang="en-GB" sz="2000" dirty="0" err="1"/>
              <a:t>habe</a:t>
            </a:r>
            <a:r>
              <a:rPr lang="en-GB" sz="2000" dirty="0"/>
              <a:t> </a:t>
            </a:r>
            <a:r>
              <a:rPr lang="en-GB" sz="2000" b="1" dirty="0" err="1"/>
              <a:t>kein</a:t>
            </a:r>
            <a:r>
              <a:rPr lang="en-GB" sz="2000" dirty="0"/>
              <a:t> </a:t>
            </a:r>
            <a:r>
              <a:rPr lang="en-GB" sz="2000" dirty="0" err="1"/>
              <a:t>Flugzeug</a:t>
            </a:r>
            <a:r>
              <a:rPr lang="en-GB" sz="2000" dirty="0"/>
              <a:t>.</a:t>
            </a:r>
          </a:p>
          <a:p>
            <a:r>
              <a:rPr lang="en-GB" sz="2000" dirty="0"/>
              <a:t>Du hast </a:t>
            </a:r>
            <a:r>
              <a:rPr lang="en-GB" sz="2000" b="1" dirty="0" err="1"/>
              <a:t>keine</a:t>
            </a:r>
            <a:r>
              <a:rPr lang="en-GB" sz="2000" dirty="0"/>
              <a:t> Freunde.</a:t>
            </a:r>
          </a:p>
          <a:p>
            <a:r>
              <a:rPr lang="en-GB" sz="2000" dirty="0"/>
              <a:t>Sie </a:t>
            </a:r>
            <a:r>
              <a:rPr lang="en-GB" sz="2000" dirty="0" err="1"/>
              <a:t>haben</a:t>
            </a:r>
            <a:r>
              <a:rPr lang="en-GB" sz="2000" dirty="0"/>
              <a:t> </a:t>
            </a:r>
            <a:r>
              <a:rPr lang="en-GB" sz="2000" b="1" dirty="0" err="1"/>
              <a:t>keine</a:t>
            </a:r>
            <a:r>
              <a:rPr lang="en-GB" sz="2000" dirty="0"/>
              <a:t> </a:t>
            </a:r>
            <a:r>
              <a:rPr lang="en-GB" sz="2000" dirty="0" err="1"/>
              <a:t>sechs</a:t>
            </a:r>
            <a:r>
              <a:rPr lang="en-GB" sz="2000" dirty="0"/>
              <a:t> Zimmer</a:t>
            </a:r>
            <a:r>
              <a:rPr lang="en-GB" dirty="0"/>
              <a:t>.</a:t>
            </a:r>
          </a:p>
        </p:txBody>
      </p:sp>
      <p:sp>
        <p:nvSpPr>
          <p:cNvPr id="14" name="object 5">
            <a:extLst>
              <a:ext uri="{FF2B5EF4-FFF2-40B4-BE49-F238E27FC236}">
                <a16:creationId xmlns:a16="http://schemas.microsoft.com/office/drawing/2014/main" id="{321E4916-64D0-5D92-0416-A5D67DDBDAE8}"/>
              </a:ext>
            </a:extLst>
          </p:cNvPr>
          <p:cNvSpPr txBox="1"/>
          <p:nvPr/>
        </p:nvSpPr>
        <p:spPr>
          <a:xfrm>
            <a:off x="1050035" y="1371600"/>
            <a:ext cx="3847085" cy="1964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b="1" u="heavy" dirty="0" err="1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Haben</a:t>
            </a:r>
            <a:r>
              <a:rPr lang="en-GB" b="1" u="heavy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: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8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lang="en-GB" spc="-105" dirty="0">
                <a:latin typeface="Trebuchet MS"/>
                <a:cs typeface="Trebuchet MS"/>
              </a:rPr>
              <a:t>Ich</a:t>
            </a:r>
            <a:r>
              <a:rPr sz="1800" spc="-105" dirty="0">
                <a:latin typeface="Trebuchet MS"/>
                <a:cs typeface="Trebuchet MS"/>
              </a:rPr>
              <a:t>	</a:t>
            </a:r>
            <a:r>
              <a:rPr lang="en-GB" spc="-5" dirty="0" err="1">
                <a:latin typeface="Trebuchet MS"/>
                <a:cs typeface="Trebuchet MS"/>
              </a:rPr>
              <a:t>habe</a:t>
            </a:r>
            <a:r>
              <a:rPr lang="en-GB" spc="-5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(I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have)</a:t>
            </a:r>
            <a:endParaRPr sz="1800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120" dirty="0">
                <a:latin typeface="Trebuchet MS"/>
                <a:cs typeface="Trebuchet MS"/>
              </a:rPr>
              <a:t>D</a:t>
            </a:r>
            <a:r>
              <a:rPr sz="1800" spc="-120" dirty="0">
                <a:latin typeface="Trebuchet MS"/>
                <a:cs typeface="Trebuchet MS"/>
              </a:rPr>
              <a:t>u	</a:t>
            </a:r>
            <a:r>
              <a:rPr lang="en-GB" spc="-5" dirty="0">
                <a:latin typeface="Trebuchet MS"/>
                <a:cs typeface="Trebuchet MS"/>
              </a:rPr>
              <a:t>hast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lang="en-GB" sz="1800" spc="-4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(you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have</a:t>
            </a:r>
            <a:r>
              <a:rPr lang="en-GB" sz="1800" spc="-5" dirty="0">
                <a:latin typeface="Trebuchet MS"/>
                <a:cs typeface="Trebuchet MS"/>
              </a:rPr>
              <a:t> - </a:t>
            </a:r>
            <a:r>
              <a:rPr lang="en-GB" sz="1800" b="1" spc="-5" dirty="0">
                <a:latin typeface="Trebuchet MS"/>
                <a:cs typeface="Trebuchet MS"/>
              </a:rPr>
              <a:t>informal</a:t>
            </a:r>
            <a:r>
              <a:rPr sz="1800" spc="-5" dirty="0">
                <a:latin typeface="Trebuchet MS"/>
                <a:cs typeface="Trebuchet MS"/>
              </a:rPr>
              <a:t>)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z="1800" spc="-5" dirty="0">
                <a:latin typeface="Trebuchet MS"/>
                <a:cs typeface="Trebuchet MS"/>
              </a:rPr>
              <a:t>Er</a:t>
            </a:r>
            <a:r>
              <a:rPr sz="1800" dirty="0">
                <a:latin typeface="Trebuchet MS"/>
                <a:cs typeface="Trebuchet MS"/>
              </a:rPr>
              <a:t>	</a:t>
            </a:r>
            <a:r>
              <a:rPr lang="en-GB" spc="-5" dirty="0">
                <a:latin typeface="Trebuchet MS"/>
                <a:cs typeface="Trebuchet MS"/>
              </a:rPr>
              <a:t>hat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lang="en-GB" sz="1800" spc="-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(he has) 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5" dirty="0">
                <a:latin typeface="Trebuchet MS"/>
                <a:cs typeface="Trebuchet MS"/>
              </a:rPr>
              <a:t>Sie   hat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lang="en-GB" sz="1800" spc="-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(she</a:t>
            </a:r>
            <a:r>
              <a:rPr sz="1800" spc="-3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has) </a:t>
            </a:r>
            <a:endParaRPr lang="en-GB" sz="1800" spc="-5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tabLst>
                <a:tab pos="469265" algn="l"/>
              </a:tabLst>
            </a:pPr>
            <a:r>
              <a:rPr lang="en-GB" spc="-5" dirty="0">
                <a:latin typeface="Trebuchet MS"/>
                <a:cs typeface="Trebuchet MS"/>
              </a:rPr>
              <a:t>Sie   </a:t>
            </a:r>
            <a:r>
              <a:rPr lang="en-GB" spc="-5" dirty="0" err="1">
                <a:latin typeface="Trebuchet MS"/>
                <a:cs typeface="Trebuchet MS"/>
              </a:rPr>
              <a:t>haben</a:t>
            </a:r>
            <a:r>
              <a:rPr lang="en-GB" spc="-5" dirty="0">
                <a:latin typeface="Trebuchet MS"/>
                <a:cs typeface="Trebuchet MS"/>
              </a:rPr>
              <a:t> </a:t>
            </a:r>
            <a:r>
              <a:rPr sz="1800" spc="-2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(you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have</a:t>
            </a:r>
            <a:r>
              <a:rPr lang="en-GB" sz="1800" spc="-5" dirty="0">
                <a:latin typeface="Trebuchet MS"/>
                <a:cs typeface="Trebuchet MS"/>
              </a:rPr>
              <a:t> - </a:t>
            </a:r>
            <a:r>
              <a:rPr lang="en-GB" sz="1800" b="1" spc="-5" dirty="0">
                <a:latin typeface="Trebuchet MS"/>
                <a:cs typeface="Trebuchet MS"/>
              </a:rPr>
              <a:t>formal</a:t>
            </a:r>
            <a:r>
              <a:rPr sz="1800" spc="-5" dirty="0">
                <a:latin typeface="Trebuchet MS"/>
                <a:cs typeface="Trebuchet MS"/>
              </a:rPr>
              <a:t>)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1B6B18-EF9B-D242-DDB3-BD94B641162C}"/>
              </a:ext>
            </a:extLst>
          </p:cNvPr>
          <p:cNvSpPr txBox="1"/>
          <p:nvPr/>
        </p:nvSpPr>
        <p:spPr>
          <a:xfrm>
            <a:off x="914400" y="3657600"/>
            <a:ext cx="43434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err="1"/>
              <a:t>Beispiel</a:t>
            </a:r>
            <a:r>
              <a:rPr lang="en-GB" sz="2000" u="sng" dirty="0"/>
              <a:t> / Example:</a:t>
            </a:r>
          </a:p>
          <a:p>
            <a:endParaRPr lang="en-GB" sz="2000" dirty="0"/>
          </a:p>
          <a:p>
            <a:r>
              <a:rPr lang="en-GB" sz="2000" dirty="0"/>
              <a:t>Ich </a:t>
            </a:r>
            <a:r>
              <a:rPr lang="en-GB" sz="2000" dirty="0" err="1"/>
              <a:t>habe</a:t>
            </a:r>
            <a:r>
              <a:rPr lang="en-GB" sz="2000" dirty="0"/>
              <a:t> </a:t>
            </a:r>
            <a:r>
              <a:rPr lang="en-GB" sz="2000" dirty="0" err="1"/>
              <a:t>drei</a:t>
            </a:r>
            <a:r>
              <a:rPr lang="en-GB" sz="2000" dirty="0"/>
              <a:t> </a:t>
            </a:r>
            <a:r>
              <a:rPr lang="en-GB" sz="2000" dirty="0" err="1"/>
              <a:t>Flugzeuge</a:t>
            </a:r>
            <a:r>
              <a:rPr lang="en-GB" sz="2000" dirty="0"/>
              <a:t>.</a:t>
            </a:r>
          </a:p>
          <a:p>
            <a:r>
              <a:rPr lang="en-GB" sz="2000" dirty="0"/>
              <a:t>Du hast </a:t>
            </a:r>
            <a:r>
              <a:rPr lang="en-GB" sz="2000" dirty="0" err="1"/>
              <a:t>vier</a:t>
            </a:r>
            <a:r>
              <a:rPr lang="en-GB" sz="2000" dirty="0"/>
              <a:t> </a:t>
            </a:r>
            <a:r>
              <a:rPr lang="en-GB" sz="2000" dirty="0" err="1"/>
              <a:t>Betten</a:t>
            </a:r>
            <a:r>
              <a:rPr lang="en-GB" sz="2000" dirty="0"/>
              <a:t>.</a:t>
            </a:r>
          </a:p>
          <a:p>
            <a:r>
              <a:rPr lang="en-GB" sz="2000" dirty="0"/>
              <a:t>Sie </a:t>
            </a:r>
            <a:r>
              <a:rPr lang="en-GB" sz="2000" dirty="0" err="1"/>
              <a:t>haben</a:t>
            </a:r>
            <a:r>
              <a:rPr lang="en-GB" sz="2000" dirty="0"/>
              <a:t> </a:t>
            </a:r>
            <a:r>
              <a:rPr lang="en-GB" sz="2000" dirty="0" err="1"/>
              <a:t>sechs</a:t>
            </a:r>
            <a:r>
              <a:rPr lang="en-GB" sz="2000" dirty="0"/>
              <a:t> Zimmer</a:t>
            </a:r>
            <a:r>
              <a:rPr lang="en-GB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EE1C6A-A453-E67F-6561-C027EB21C958}"/>
              </a:ext>
            </a:extLst>
          </p:cNvPr>
          <p:cNvSpPr txBox="1"/>
          <p:nvPr/>
        </p:nvSpPr>
        <p:spPr>
          <a:xfrm>
            <a:off x="9730996" y="2245942"/>
            <a:ext cx="175260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+ </a:t>
            </a:r>
            <a:r>
              <a:rPr lang="en-GB" sz="2400" b="1" dirty="0" err="1"/>
              <a:t>kein</a:t>
            </a:r>
            <a:r>
              <a:rPr lang="en-GB" sz="2400" b="1" dirty="0"/>
              <a:t>/</a:t>
            </a:r>
            <a:r>
              <a:rPr lang="en-GB" sz="2400" b="1" dirty="0" err="1"/>
              <a:t>keine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69652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254" y="506730"/>
            <a:ext cx="579094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800" b="1" u="heavy" spc="-5" dirty="0" err="1">
                <a:uFill>
                  <a:solidFill>
                    <a:srgbClr val="000000"/>
                  </a:solidFill>
                </a:uFill>
              </a:rPr>
              <a:t>Haben</a:t>
            </a:r>
            <a:r>
              <a:rPr sz="28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(to</a:t>
            </a:r>
            <a:r>
              <a:rPr sz="2800" b="1" u="heavy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800" b="1" u="heavy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have)</a:t>
            </a:r>
            <a:r>
              <a:rPr sz="2800" b="1" u="heavy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–</a:t>
            </a:r>
            <a:r>
              <a:rPr sz="2800" b="1" u="heavy" spc="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lang="en-GB" sz="2800" b="1" i="0" u="sng" dirty="0" err="1">
                <a:effectLst/>
              </a:rPr>
              <a:t>Ü</a:t>
            </a:r>
            <a:r>
              <a:rPr lang="en-GB" sz="2800" b="1" u="heavy" spc="-10" dirty="0" err="1">
                <a:uFill>
                  <a:solidFill>
                    <a:srgbClr val="000000"/>
                  </a:solidFill>
                </a:uFill>
              </a:rPr>
              <a:t>bung</a:t>
            </a:r>
            <a:r>
              <a:rPr lang="en-GB" sz="2800" b="1" u="heavy" spc="-10" dirty="0">
                <a:uFill>
                  <a:solidFill>
                    <a:srgbClr val="000000"/>
                  </a:solidFill>
                </a:uFill>
              </a:rPr>
              <a:t> / Exercise</a:t>
            </a:r>
            <a:r>
              <a:rPr sz="2800" b="1" u="heavy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: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2254" y="941832"/>
            <a:ext cx="10591546" cy="4909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Please </a:t>
            </a:r>
            <a:r>
              <a:rPr sz="1800" spc="-10" dirty="0">
                <a:latin typeface="Calibri"/>
                <a:cs typeface="Calibri"/>
              </a:rPr>
              <a:t>translate</a:t>
            </a:r>
            <a:r>
              <a:rPr sz="1800" dirty="0">
                <a:latin typeface="Calibri"/>
                <a:cs typeface="Calibri"/>
              </a:rPr>
              <a:t> the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sentence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to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correct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person</a:t>
            </a:r>
            <a:r>
              <a:rPr sz="1800" dirty="0">
                <a:latin typeface="Calibri"/>
                <a:cs typeface="Calibri"/>
              </a:rPr>
              <a:t> and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correct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amount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of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items.</a:t>
            </a:r>
            <a:endParaRPr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2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planes.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0" dirty="0">
                <a:latin typeface="Calibri"/>
                <a:cs typeface="Calibri"/>
              </a:rPr>
              <a:t>You</a:t>
            </a:r>
            <a:r>
              <a:rPr sz="1800" spc="-15" dirty="0">
                <a:latin typeface="Calibri"/>
                <a:cs typeface="Calibri"/>
              </a:rPr>
              <a:t> have </a:t>
            </a:r>
            <a:r>
              <a:rPr sz="1800" dirty="0">
                <a:latin typeface="Calibri"/>
                <a:cs typeface="Calibri"/>
              </a:rPr>
              <a:t>3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lang="en-GB" spc="-15" dirty="0">
                <a:latin typeface="Calibri"/>
                <a:cs typeface="Calibri"/>
              </a:rPr>
              <a:t>beds</a:t>
            </a:r>
            <a:r>
              <a:rPr sz="1800" spc="-5" dirty="0">
                <a:latin typeface="Calibri"/>
                <a:cs typeface="Calibri"/>
              </a:rPr>
              <a:t>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She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has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5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teachers. (female)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He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has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9</a:t>
            </a:r>
            <a:r>
              <a:rPr sz="1800" spc="-10" dirty="0">
                <a:latin typeface="Calibri"/>
                <a:cs typeface="Calibri"/>
              </a:rPr>
              <a:t> rooms.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432434" algn="l"/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</a:t>
            </a:r>
            <a:r>
              <a:rPr sz="1800" spc="-5" dirty="0">
                <a:latin typeface="Calibri"/>
                <a:cs typeface="Calibri"/>
              </a:rPr>
              <a:t> not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2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rooms.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 </a:t>
            </a:r>
            <a:r>
              <a:rPr sz="1800" dirty="0">
                <a:latin typeface="Calibri"/>
                <a:cs typeface="Calibri"/>
              </a:rPr>
              <a:t>4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computers.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She has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9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boys.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He does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not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7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cars.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2434" algn="l"/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He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has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2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teachers.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15" dirty="0">
                <a:latin typeface="Calibri"/>
                <a:cs typeface="Calibri"/>
              </a:rPr>
              <a:t> have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room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hotel.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spc="-5" dirty="0">
                <a:latin typeface="Calibri"/>
                <a:cs typeface="Calibri"/>
              </a:rPr>
              <a:t>Do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you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1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room </a:t>
            </a:r>
            <a:r>
              <a:rPr sz="1800" dirty="0">
                <a:latin typeface="Calibri"/>
                <a:cs typeface="Calibri"/>
              </a:rPr>
              <a:t>in the </a:t>
            </a:r>
            <a:r>
              <a:rPr sz="1800" spc="-5" dirty="0">
                <a:latin typeface="Calibri"/>
                <a:cs typeface="Calibri"/>
              </a:rPr>
              <a:t>hotel?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spc="-50" dirty="0">
                <a:latin typeface="Calibri"/>
                <a:cs typeface="Calibri"/>
              </a:rPr>
              <a:t>You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5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girls!!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spc="-50" dirty="0">
                <a:latin typeface="Calibri"/>
                <a:cs typeface="Calibri"/>
              </a:rPr>
              <a:t>You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3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lang="en-GB" spc="-5" dirty="0">
                <a:latin typeface="Calibri"/>
                <a:cs typeface="Calibri"/>
              </a:rPr>
              <a:t>beds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room.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5 </a:t>
            </a:r>
            <a:r>
              <a:rPr sz="1800" spc="-10" dirty="0">
                <a:latin typeface="Calibri"/>
                <a:cs typeface="Calibri"/>
              </a:rPr>
              <a:t>computers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she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has </a:t>
            </a:r>
            <a:r>
              <a:rPr sz="1800" dirty="0">
                <a:latin typeface="Calibri"/>
                <a:cs typeface="Calibri"/>
              </a:rPr>
              <a:t>2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computers.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buAutoNum type="arabicPeriod"/>
              <a:tabLst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have</a:t>
            </a:r>
            <a:r>
              <a:rPr sz="1800" dirty="0">
                <a:latin typeface="Calibri"/>
                <a:cs typeface="Calibri"/>
              </a:rPr>
              <a:t> 1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plane,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2</a:t>
            </a:r>
            <a:r>
              <a:rPr sz="1800" spc="-5" dirty="0">
                <a:latin typeface="Calibri"/>
                <a:cs typeface="Calibri"/>
              </a:rPr>
              <a:t> hotels,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3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computers,</a:t>
            </a:r>
            <a:r>
              <a:rPr sz="1800" dirty="0">
                <a:latin typeface="Calibri"/>
                <a:cs typeface="Calibri"/>
              </a:rPr>
              <a:t> 4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rooms,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5 </a:t>
            </a:r>
            <a:r>
              <a:rPr sz="1800" spc="-15" dirty="0">
                <a:latin typeface="Calibri"/>
                <a:cs typeface="Calibri"/>
              </a:rPr>
              <a:t>cars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6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lang="en-GB" spc="-5" dirty="0">
                <a:latin typeface="Calibri"/>
                <a:cs typeface="Calibri"/>
              </a:rPr>
              <a:t>beds</a:t>
            </a:r>
            <a:r>
              <a:rPr sz="1800" spc="-5" dirty="0">
                <a:latin typeface="Calibri"/>
                <a:cs typeface="Calibri"/>
              </a:rPr>
              <a:t>.</a:t>
            </a:r>
            <a:endParaRPr sz="1800" dirty="0">
              <a:latin typeface="Calibri"/>
              <a:cs typeface="Calibri"/>
            </a:endParaRPr>
          </a:p>
          <a:p>
            <a:pPr marL="432434" indent="-343535">
              <a:lnSpc>
                <a:spcPct val="100000"/>
              </a:lnSpc>
              <a:spcBef>
                <a:spcPts val="15"/>
              </a:spcBef>
              <a:buAutoNum type="arabicPeriod"/>
              <a:tabLst>
                <a:tab pos="433070" algn="l"/>
              </a:tabLst>
            </a:pPr>
            <a:r>
              <a:rPr sz="1800" dirty="0">
                <a:latin typeface="Calibri"/>
                <a:cs typeface="Calibri"/>
              </a:rPr>
              <a:t>I</a:t>
            </a:r>
            <a:r>
              <a:rPr sz="1800" spc="-15" dirty="0">
                <a:latin typeface="Calibri"/>
                <a:cs typeface="Calibri"/>
              </a:rPr>
              <a:t> have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no </a:t>
            </a:r>
            <a:r>
              <a:rPr lang="en-GB" sz="1800" spc="-5" dirty="0">
                <a:latin typeface="Calibri"/>
                <a:cs typeface="Calibri"/>
              </a:rPr>
              <a:t>f</a:t>
            </a:r>
            <a:r>
              <a:rPr sz="1800" spc="-5" dirty="0" err="1">
                <a:latin typeface="Calibri"/>
                <a:cs typeface="Calibri"/>
              </a:rPr>
              <a:t>riends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Wingdings"/>
                <a:cs typeface="Wingdings"/>
              </a:rPr>
              <a:t></a:t>
            </a:r>
          </a:p>
        </p:txBody>
      </p:sp>
    </p:spTree>
    <p:extLst>
      <p:ext uri="{BB962C8B-B14F-4D97-AF65-F5344CB8AC3E}">
        <p14:creationId xmlns:p14="http://schemas.microsoft.com/office/powerpoint/2010/main" val="701911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7059" y="203200"/>
            <a:ext cx="5012690" cy="5661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3600" b="1" u="sng" spc="-114" dirty="0" err="1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Wollen</a:t>
            </a:r>
            <a:r>
              <a:rPr lang="en-GB" sz="3600" b="1" u="sng" spc="-114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 </a:t>
            </a:r>
            <a:r>
              <a:rPr lang="en-GB" sz="3600" b="1" u="sng" spc="-15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/ to </a:t>
            </a:r>
            <a:r>
              <a:rPr lang="en-GB" sz="3600" b="1" u="sng" spc="-60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want</a:t>
            </a:r>
            <a:endParaRPr sz="3600" b="1" u="sng" dirty="0">
              <a:latin typeface="+mn-l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71756" y="1259968"/>
            <a:ext cx="2997834" cy="4469813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 err="1">
                <a:cs typeface="Calibri"/>
              </a:rPr>
              <a:t>essen</a:t>
            </a:r>
            <a:r>
              <a:rPr spc="-25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20" dirty="0">
                <a:cs typeface="Calibri"/>
              </a:rPr>
              <a:t> </a:t>
            </a:r>
            <a:r>
              <a:rPr spc="-5" dirty="0">
                <a:cs typeface="Calibri"/>
              </a:rPr>
              <a:t>eat)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 err="1">
                <a:cs typeface="Calibri"/>
              </a:rPr>
              <a:t>drinken</a:t>
            </a:r>
            <a:r>
              <a:rPr lang="en-GB" spc="-10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15" dirty="0">
                <a:cs typeface="Calibri"/>
              </a:rPr>
              <a:t> </a:t>
            </a:r>
            <a:r>
              <a:rPr lang="en-GB" spc="-15" dirty="0">
                <a:cs typeface="Calibri"/>
              </a:rPr>
              <a:t>drink</a:t>
            </a:r>
            <a:r>
              <a:rPr spc="-10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5" dirty="0" err="1">
                <a:cs typeface="Calibri"/>
              </a:rPr>
              <a:t>arbeiten</a:t>
            </a:r>
            <a:r>
              <a:rPr spc="-15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25" dirty="0">
                <a:cs typeface="Calibri"/>
              </a:rPr>
              <a:t> </a:t>
            </a:r>
            <a:r>
              <a:rPr lang="en-GB" spc="-5" dirty="0">
                <a:cs typeface="Calibri"/>
              </a:rPr>
              <a:t>work</a:t>
            </a:r>
            <a:r>
              <a:rPr spc="-5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20" dirty="0" err="1">
                <a:cs typeface="Calibri"/>
              </a:rPr>
              <a:t>lernen</a:t>
            </a:r>
            <a:r>
              <a:rPr lang="en-GB" spc="5" dirty="0">
                <a:cs typeface="Calibri"/>
              </a:rPr>
              <a:t> </a:t>
            </a:r>
            <a:r>
              <a:rPr lang="en-GB" spc="-10" dirty="0">
                <a:cs typeface="Calibri"/>
              </a:rPr>
              <a:t>(to</a:t>
            </a:r>
            <a:r>
              <a:rPr lang="en-GB" spc="-20" dirty="0">
                <a:cs typeface="Calibri"/>
              </a:rPr>
              <a:t> </a:t>
            </a:r>
            <a:r>
              <a:rPr lang="en-GB" spc="-10" dirty="0">
                <a:cs typeface="Calibri"/>
              </a:rPr>
              <a:t>study)</a:t>
            </a:r>
            <a:endParaRPr lang="en-GB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 err="1">
                <a:cs typeface="Calibri"/>
              </a:rPr>
              <a:t>schlafen</a:t>
            </a:r>
            <a:r>
              <a:rPr spc="-10" dirty="0">
                <a:cs typeface="Calibri"/>
              </a:rPr>
              <a:t> (to</a:t>
            </a:r>
            <a:r>
              <a:rPr spc="-15" dirty="0">
                <a:cs typeface="Calibri"/>
              </a:rPr>
              <a:t> </a:t>
            </a:r>
            <a:r>
              <a:rPr spc="-10" dirty="0">
                <a:cs typeface="Calibri"/>
              </a:rPr>
              <a:t>sleep)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 err="1">
                <a:cs typeface="Calibri"/>
              </a:rPr>
              <a:t>putzen</a:t>
            </a:r>
            <a:r>
              <a:rPr lang="en-GB" spc="-10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5" dirty="0">
                <a:cs typeface="Calibri"/>
              </a:rPr>
              <a:t> </a:t>
            </a:r>
            <a:r>
              <a:rPr lang="en-GB" spc="-5" dirty="0">
                <a:cs typeface="Calibri"/>
              </a:rPr>
              <a:t>clean)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5" dirty="0" err="1">
                <a:cs typeface="Calibri"/>
              </a:rPr>
              <a:t>aufr</a:t>
            </a:r>
            <a:r>
              <a:rPr lang="en-GB" b="0" i="0" dirty="0" err="1">
                <a:effectLst/>
              </a:rPr>
              <a:t>ä</a:t>
            </a:r>
            <a:r>
              <a:rPr lang="en-GB" spc="-5" dirty="0" err="1">
                <a:cs typeface="Calibri"/>
              </a:rPr>
              <a:t>umen</a:t>
            </a:r>
            <a:r>
              <a:rPr spc="-5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30" dirty="0">
                <a:cs typeface="Calibri"/>
              </a:rPr>
              <a:t> </a:t>
            </a:r>
            <a:r>
              <a:rPr lang="en-GB" spc="-5" dirty="0" err="1">
                <a:cs typeface="Calibri"/>
              </a:rPr>
              <a:t>ti</a:t>
            </a:r>
            <a:r>
              <a:rPr spc="-5" dirty="0" err="1">
                <a:cs typeface="Calibri"/>
              </a:rPr>
              <a:t>dy</a:t>
            </a:r>
            <a:r>
              <a:rPr lang="en-GB" spc="-5" dirty="0">
                <a:cs typeface="Calibri"/>
              </a:rPr>
              <a:t> up</a:t>
            </a:r>
            <a:r>
              <a:rPr spc="-5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>
                <a:cs typeface="Calibri"/>
              </a:rPr>
              <a:t>… </a:t>
            </a:r>
            <a:r>
              <a:rPr lang="en-GB" spc="-10" dirty="0" err="1">
                <a:cs typeface="Calibri"/>
              </a:rPr>
              <a:t>anrufen</a:t>
            </a:r>
            <a:r>
              <a:rPr lang="en-GB" spc="-10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20" dirty="0">
                <a:cs typeface="Calibri"/>
              </a:rPr>
              <a:t> </a:t>
            </a:r>
            <a:r>
              <a:rPr spc="-5" dirty="0" err="1">
                <a:cs typeface="Calibri"/>
              </a:rPr>
              <a:t>cal</a:t>
            </a:r>
            <a:r>
              <a:rPr lang="en-GB" spc="-5" dirty="0">
                <a:cs typeface="Calibri"/>
              </a:rPr>
              <a:t>l sb.</a:t>
            </a:r>
            <a:r>
              <a:rPr spc="-5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5" dirty="0" err="1">
                <a:cs typeface="Calibri"/>
              </a:rPr>
              <a:t>duschen</a:t>
            </a:r>
            <a:r>
              <a:rPr spc="-15" dirty="0">
                <a:cs typeface="Calibri"/>
              </a:rPr>
              <a:t> </a:t>
            </a:r>
            <a:r>
              <a:rPr spc="-10" dirty="0">
                <a:cs typeface="Calibri"/>
              </a:rPr>
              <a:t>(to</a:t>
            </a:r>
            <a:r>
              <a:rPr spc="-25" dirty="0">
                <a:cs typeface="Calibri"/>
              </a:rPr>
              <a:t> </a:t>
            </a:r>
            <a:r>
              <a:rPr lang="en-GB" spc="-25" dirty="0">
                <a:cs typeface="Calibri"/>
              </a:rPr>
              <a:t>shower</a:t>
            </a:r>
            <a:r>
              <a:rPr spc="-5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5" dirty="0">
                <a:cs typeface="Calibri"/>
              </a:rPr>
              <a:t>Auto fah</a:t>
            </a:r>
            <a:r>
              <a:rPr spc="-5" dirty="0">
                <a:cs typeface="Calibri"/>
              </a:rPr>
              <a:t>r</a:t>
            </a:r>
            <a:r>
              <a:rPr lang="en-GB" spc="-5" dirty="0" err="1">
                <a:cs typeface="Calibri"/>
              </a:rPr>
              <a:t>en</a:t>
            </a:r>
            <a:r>
              <a:rPr spc="-10" dirty="0">
                <a:cs typeface="Calibri"/>
              </a:rPr>
              <a:t> (to</a:t>
            </a:r>
            <a:r>
              <a:rPr spc="-25" dirty="0">
                <a:cs typeface="Calibri"/>
              </a:rPr>
              <a:t> </a:t>
            </a:r>
            <a:r>
              <a:rPr spc="-10" dirty="0">
                <a:cs typeface="Calibri"/>
              </a:rPr>
              <a:t>drive</a:t>
            </a:r>
            <a:r>
              <a:rPr lang="en-GB" spc="-10" dirty="0">
                <a:cs typeface="Calibri"/>
              </a:rPr>
              <a:t> a car</a:t>
            </a:r>
            <a:r>
              <a:rPr spc="-10" dirty="0">
                <a:cs typeface="Calibri"/>
              </a:rPr>
              <a:t>)</a:t>
            </a:r>
            <a:endParaRPr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pc="-10" dirty="0">
                <a:cs typeface="Calibri"/>
              </a:rPr>
              <a:t>Deutsch </a:t>
            </a:r>
            <a:r>
              <a:rPr lang="en-GB" spc="-10" dirty="0" err="1">
                <a:cs typeface="Calibri"/>
              </a:rPr>
              <a:t>lernen</a:t>
            </a:r>
            <a:r>
              <a:rPr spc="-10" dirty="0">
                <a:cs typeface="Calibri"/>
              </a:rPr>
              <a:t> (to</a:t>
            </a:r>
            <a:r>
              <a:rPr lang="en-GB" spc="-10" dirty="0">
                <a:cs typeface="Calibri"/>
              </a:rPr>
              <a:t> study German</a:t>
            </a:r>
            <a:r>
              <a:rPr spc="-10" dirty="0">
                <a:cs typeface="Calibri"/>
              </a:rPr>
              <a:t>)</a:t>
            </a:r>
            <a:endParaRPr dirty="0"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7616" y="2480343"/>
            <a:ext cx="3445511" cy="15279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10" dirty="0">
                <a:latin typeface="Calibri"/>
                <a:cs typeface="Calibri"/>
              </a:rPr>
              <a:t>Ich will …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10" dirty="0">
                <a:latin typeface="Calibri"/>
                <a:cs typeface="Calibri"/>
              </a:rPr>
              <a:t>Du </a:t>
            </a:r>
            <a:r>
              <a:rPr lang="en-GB" sz="2400" b="1" spc="-10" dirty="0" err="1">
                <a:latin typeface="Calibri"/>
                <a:cs typeface="Calibri"/>
              </a:rPr>
              <a:t>willst</a:t>
            </a:r>
            <a:r>
              <a:rPr lang="en-GB" sz="2400" b="1" spc="-10" dirty="0">
                <a:latin typeface="Calibri"/>
                <a:cs typeface="Calibri"/>
              </a:rPr>
              <a:t> …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10" dirty="0">
                <a:latin typeface="Calibri"/>
                <a:cs typeface="Calibri"/>
              </a:rPr>
              <a:t>Er/Sie will …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10" dirty="0">
                <a:latin typeface="Calibri"/>
                <a:cs typeface="Calibri"/>
              </a:rPr>
              <a:t>Sie </a:t>
            </a:r>
            <a:r>
              <a:rPr lang="en-GB" sz="2400" b="1" spc="-10" dirty="0" err="1">
                <a:latin typeface="Calibri"/>
                <a:cs typeface="Calibri"/>
              </a:rPr>
              <a:t>wollen</a:t>
            </a:r>
            <a:r>
              <a:rPr lang="en-GB" sz="2400" b="1" spc="-10" dirty="0">
                <a:latin typeface="Calibri"/>
                <a:cs typeface="Calibri"/>
              </a:rPr>
              <a:t> </a:t>
            </a:r>
            <a:r>
              <a:rPr lang="en-GB" sz="2400" i="1" spc="-10" dirty="0">
                <a:latin typeface="Calibri"/>
                <a:cs typeface="Calibri"/>
              </a:rPr>
              <a:t>(formal) </a:t>
            </a:r>
            <a:r>
              <a:rPr lang="en-GB" sz="2400" b="1" spc="-10" dirty="0">
                <a:latin typeface="Calibri"/>
                <a:cs typeface="Calibri"/>
              </a:rPr>
              <a:t>…</a:t>
            </a: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583038" y="513161"/>
            <a:ext cx="2559890" cy="421381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019657" y="3250254"/>
            <a:ext cx="191516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spc="-5" dirty="0">
                <a:latin typeface="Calibri"/>
                <a:cs typeface="Calibri"/>
              </a:rPr>
              <a:t>und / and .</a:t>
            </a:r>
            <a:r>
              <a:rPr sz="2400" spc="-5" dirty="0">
                <a:latin typeface="Calibri"/>
                <a:cs typeface="Calibri"/>
              </a:rPr>
              <a:t>..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6944106" y="1260347"/>
            <a:ext cx="802005" cy="4337685"/>
          </a:xfrm>
          <a:custGeom>
            <a:avLst/>
            <a:gdLst/>
            <a:ahLst/>
            <a:cxnLst/>
            <a:rect l="l" t="t" r="r" b="b"/>
            <a:pathLst>
              <a:path w="802004" h="4337685">
                <a:moveTo>
                  <a:pt x="0" y="0"/>
                </a:moveTo>
                <a:lnTo>
                  <a:pt x="72046" y="1074"/>
                </a:lnTo>
                <a:lnTo>
                  <a:pt x="139855" y="4172"/>
                </a:lnTo>
                <a:lnTo>
                  <a:pt x="202296" y="9106"/>
                </a:lnTo>
                <a:lnTo>
                  <a:pt x="258237" y="15690"/>
                </a:lnTo>
                <a:lnTo>
                  <a:pt x="306545" y="23736"/>
                </a:lnTo>
                <a:lnTo>
                  <a:pt x="346089" y="33057"/>
                </a:lnTo>
                <a:lnTo>
                  <a:pt x="394354" y="54777"/>
                </a:lnTo>
                <a:lnTo>
                  <a:pt x="400812" y="66801"/>
                </a:lnTo>
                <a:lnTo>
                  <a:pt x="400812" y="2101850"/>
                </a:lnTo>
                <a:lnTo>
                  <a:pt x="407269" y="2113874"/>
                </a:lnTo>
                <a:lnTo>
                  <a:pt x="455534" y="2135594"/>
                </a:lnTo>
                <a:lnTo>
                  <a:pt x="495078" y="2144915"/>
                </a:lnTo>
                <a:lnTo>
                  <a:pt x="543386" y="2152961"/>
                </a:lnTo>
                <a:lnTo>
                  <a:pt x="599327" y="2159545"/>
                </a:lnTo>
                <a:lnTo>
                  <a:pt x="661768" y="2164479"/>
                </a:lnTo>
                <a:lnTo>
                  <a:pt x="729577" y="2167577"/>
                </a:lnTo>
                <a:lnTo>
                  <a:pt x="801624" y="2168652"/>
                </a:lnTo>
                <a:lnTo>
                  <a:pt x="729577" y="2169726"/>
                </a:lnTo>
                <a:lnTo>
                  <a:pt x="661768" y="2172824"/>
                </a:lnTo>
                <a:lnTo>
                  <a:pt x="599327" y="2177758"/>
                </a:lnTo>
                <a:lnTo>
                  <a:pt x="543386" y="2184342"/>
                </a:lnTo>
                <a:lnTo>
                  <a:pt x="495078" y="2192388"/>
                </a:lnTo>
                <a:lnTo>
                  <a:pt x="455534" y="2201709"/>
                </a:lnTo>
                <a:lnTo>
                  <a:pt x="407269" y="2223429"/>
                </a:lnTo>
                <a:lnTo>
                  <a:pt x="400812" y="2235454"/>
                </a:lnTo>
                <a:lnTo>
                  <a:pt x="400812" y="4270502"/>
                </a:lnTo>
                <a:lnTo>
                  <a:pt x="394354" y="4282526"/>
                </a:lnTo>
                <a:lnTo>
                  <a:pt x="346089" y="4304246"/>
                </a:lnTo>
                <a:lnTo>
                  <a:pt x="306545" y="4313567"/>
                </a:lnTo>
                <a:lnTo>
                  <a:pt x="258237" y="4321613"/>
                </a:lnTo>
                <a:lnTo>
                  <a:pt x="202296" y="4328197"/>
                </a:lnTo>
                <a:lnTo>
                  <a:pt x="139855" y="4333131"/>
                </a:lnTo>
                <a:lnTo>
                  <a:pt x="72046" y="4336229"/>
                </a:lnTo>
                <a:lnTo>
                  <a:pt x="0" y="4337304"/>
                </a:lnTo>
              </a:path>
            </a:pathLst>
          </a:custGeom>
          <a:ln w="381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95BF24-4BB0-D8FF-4650-E0A6E3D1A748}"/>
              </a:ext>
            </a:extLst>
          </p:cNvPr>
          <p:cNvSpPr txBox="1"/>
          <p:nvPr/>
        </p:nvSpPr>
        <p:spPr>
          <a:xfrm>
            <a:off x="2950937" y="2875002"/>
            <a:ext cx="152954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+ </a:t>
            </a:r>
            <a:r>
              <a:rPr lang="en-GB" b="1" dirty="0" err="1"/>
              <a:t>nicht</a:t>
            </a:r>
            <a:r>
              <a:rPr lang="en-GB" b="1" dirty="0"/>
              <a:t> </a:t>
            </a:r>
            <a:r>
              <a:rPr lang="en-GB" dirty="0"/>
              <a:t>(‘not’)</a:t>
            </a:r>
          </a:p>
        </p:txBody>
      </p:sp>
    </p:spTree>
    <p:extLst>
      <p:ext uri="{BB962C8B-B14F-4D97-AF65-F5344CB8AC3E}">
        <p14:creationId xmlns:p14="http://schemas.microsoft.com/office/powerpoint/2010/main" val="41028238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7058" y="203200"/>
            <a:ext cx="5805805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b="1" u="sng" spc="-114" dirty="0" err="1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Wollen</a:t>
            </a:r>
            <a:r>
              <a:rPr lang="en-GB" sz="4000" b="1" u="sng" spc="-114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 </a:t>
            </a:r>
            <a:r>
              <a:rPr lang="en-GB" sz="4000" b="1" u="sng" spc="-15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/ would like (</a:t>
            </a:r>
            <a:r>
              <a:rPr sz="4000" b="1" u="sng" spc="-40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to</a:t>
            </a:r>
            <a:r>
              <a:rPr lang="en-GB" sz="4000" b="1" u="sng" spc="-40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 do)</a:t>
            </a:r>
            <a:endParaRPr sz="4000" b="1" u="sng" dirty="0">
              <a:latin typeface="+mn-l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99150" y="1286426"/>
            <a:ext cx="3940049" cy="438774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essen</a:t>
            </a:r>
            <a:r>
              <a:rPr sz="1700" spc="-2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0" dirty="0">
                <a:cs typeface="Calibri"/>
              </a:rPr>
              <a:t> </a:t>
            </a:r>
            <a:r>
              <a:rPr sz="1700" spc="-5" dirty="0">
                <a:cs typeface="Calibri"/>
              </a:rPr>
              <a:t>eat)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drinken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15" dirty="0">
                <a:cs typeface="Calibri"/>
              </a:rPr>
              <a:t> </a:t>
            </a:r>
            <a:r>
              <a:rPr lang="en-GB" sz="1700" spc="-15" dirty="0">
                <a:cs typeface="Calibri"/>
              </a:rPr>
              <a:t>drink</a:t>
            </a:r>
            <a:r>
              <a:rPr sz="1700" spc="-10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 err="1">
                <a:cs typeface="Calibri"/>
              </a:rPr>
              <a:t>arbeiten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5" dirty="0">
                <a:cs typeface="Calibri"/>
              </a:rPr>
              <a:t> </a:t>
            </a:r>
            <a:r>
              <a:rPr lang="en-GB" sz="1700" spc="-5" dirty="0">
                <a:cs typeface="Calibri"/>
              </a:rPr>
              <a:t>work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20" dirty="0" err="1">
                <a:cs typeface="Calibri"/>
              </a:rPr>
              <a:t>lernen</a:t>
            </a:r>
            <a:r>
              <a:rPr lang="en-GB" sz="1700" spc="5" dirty="0">
                <a:cs typeface="Calibri"/>
              </a:rPr>
              <a:t> </a:t>
            </a:r>
            <a:r>
              <a:rPr lang="en-GB" sz="1700" spc="-10" dirty="0">
                <a:cs typeface="Calibri"/>
              </a:rPr>
              <a:t>(to</a:t>
            </a:r>
            <a:r>
              <a:rPr lang="en-GB" sz="1700" spc="-20" dirty="0">
                <a:cs typeface="Calibri"/>
              </a:rPr>
              <a:t> </a:t>
            </a:r>
            <a:r>
              <a:rPr lang="en-GB" sz="1700" spc="-10" dirty="0">
                <a:cs typeface="Calibri"/>
              </a:rPr>
              <a:t>study)</a:t>
            </a:r>
            <a:endParaRPr lang="en-GB"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schlafen</a:t>
            </a:r>
            <a:r>
              <a:rPr sz="1700" spc="-10" dirty="0">
                <a:cs typeface="Calibri"/>
              </a:rPr>
              <a:t> (to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sleep)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putzen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5" dirty="0">
                <a:cs typeface="Calibri"/>
              </a:rPr>
              <a:t> </a:t>
            </a:r>
            <a:r>
              <a:rPr lang="en-GB" sz="1700" spc="-5" dirty="0">
                <a:cs typeface="Calibri"/>
              </a:rPr>
              <a:t>clean)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 err="1">
                <a:cs typeface="Calibri"/>
              </a:rPr>
              <a:t>aufr</a:t>
            </a:r>
            <a:r>
              <a:rPr lang="en-GB" sz="1700" b="0" i="0" dirty="0" err="1">
                <a:effectLst/>
              </a:rPr>
              <a:t>ä</a:t>
            </a:r>
            <a:r>
              <a:rPr lang="en-GB" sz="1700" spc="-5" dirty="0" err="1">
                <a:cs typeface="Calibri"/>
              </a:rPr>
              <a:t>umen</a:t>
            </a:r>
            <a:r>
              <a:rPr sz="1700" spc="-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30" dirty="0">
                <a:cs typeface="Calibri"/>
              </a:rPr>
              <a:t> </a:t>
            </a:r>
            <a:r>
              <a:rPr lang="en-GB" sz="1700" spc="-5" dirty="0" err="1">
                <a:cs typeface="Calibri"/>
              </a:rPr>
              <a:t>ti</a:t>
            </a:r>
            <a:r>
              <a:rPr sz="1700" spc="-5" dirty="0" err="1">
                <a:cs typeface="Calibri"/>
              </a:rPr>
              <a:t>dy</a:t>
            </a:r>
            <a:r>
              <a:rPr lang="en-GB" sz="1700" spc="-5" dirty="0">
                <a:cs typeface="Calibri"/>
              </a:rPr>
              <a:t> up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>
                <a:cs typeface="Calibri"/>
              </a:rPr>
              <a:t>… </a:t>
            </a:r>
            <a:r>
              <a:rPr lang="en-GB" sz="1700" spc="-10" dirty="0" err="1">
                <a:cs typeface="Calibri"/>
              </a:rPr>
              <a:t>anrufen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0" dirty="0">
                <a:cs typeface="Calibri"/>
              </a:rPr>
              <a:t> </a:t>
            </a:r>
            <a:r>
              <a:rPr sz="1700" spc="-5" dirty="0" err="1">
                <a:cs typeface="Calibri"/>
              </a:rPr>
              <a:t>cal</a:t>
            </a:r>
            <a:r>
              <a:rPr lang="en-GB" sz="1700" spc="-5" dirty="0">
                <a:cs typeface="Calibri"/>
              </a:rPr>
              <a:t>l sb.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5" dirty="0" err="1">
                <a:cs typeface="Calibri"/>
              </a:rPr>
              <a:t>duschen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5" dirty="0">
                <a:cs typeface="Calibri"/>
              </a:rPr>
              <a:t> </a:t>
            </a:r>
            <a:r>
              <a:rPr lang="en-GB" sz="1700" spc="-25" dirty="0">
                <a:cs typeface="Calibri"/>
              </a:rPr>
              <a:t>shower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>
                <a:cs typeface="Calibri"/>
              </a:rPr>
              <a:t>Auto fah</a:t>
            </a:r>
            <a:r>
              <a:rPr sz="1700" spc="-5" dirty="0">
                <a:cs typeface="Calibri"/>
              </a:rPr>
              <a:t>r</a:t>
            </a:r>
            <a:r>
              <a:rPr lang="en-GB" sz="1700" spc="-5" dirty="0" err="1">
                <a:cs typeface="Calibri"/>
              </a:rPr>
              <a:t>en</a:t>
            </a:r>
            <a:r>
              <a:rPr sz="1700" spc="-10" dirty="0">
                <a:cs typeface="Calibri"/>
              </a:rPr>
              <a:t> (to</a:t>
            </a:r>
            <a:r>
              <a:rPr sz="1700" spc="-2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drive</a:t>
            </a:r>
            <a:r>
              <a:rPr lang="en-GB" sz="1700" spc="-10" dirty="0">
                <a:cs typeface="Calibri"/>
              </a:rPr>
              <a:t> a car</a:t>
            </a:r>
            <a:r>
              <a:rPr sz="1700" spc="-10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>
                <a:cs typeface="Calibri"/>
              </a:rPr>
              <a:t>Deutsch </a:t>
            </a:r>
            <a:r>
              <a:rPr lang="en-GB" sz="1700" spc="-10" dirty="0" err="1">
                <a:cs typeface="Calibri"/>
              </a:rPr>
              <a:t>lernen</a:t>
            </a:r>
            <a:r>
              <a:rPr sz="1700" spc="-10" dirty="0">
                <a:cs typeface="Calibri"/>
              </a:rPr>
              <a:t> (to</a:t>
            </a:r>
            <a:r>
              <a:rPr lang="en-GB" sz="1700" spc="-10" dirty="0">
                <a:cs typeface="Calibri"/>
              </a:rPr>
              <a:t> study German</a:t>
            </a:r>
            <a:r>
              <a:rPr sz="1700" spc="-10" dirty="0">
                <a:cs typeface="Calibri"/>
              </a:rPr>
              <a:t>)</a:t>
            </a:r>
            <a:endParaRPr lang="en-GB" sz="1700" spc="-1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ein</a:t>
            </a:r>
            <a:r>
              <a:rPr lang="en-GB" sz="1700" spc="-10" dirty="0">
                <a:cs typeface="Calibri"/>
              </a:rPr>
              <a:t> Zimmer </a:t>
            </a:r>
            <a:r>
              <a:rPr lang="en-GB" sz="1700" spc="-10" dirty="0" err="1">
                <a:cs typeface="Calibri"/>
              </a:rPr>
              <a:t>buchen</a:t>
            </a:r>
            <a:r>
              <a:rPr lang="en-GB" sz="1700" spc="-10" dirty="0">
                <a:cs typeface="Calibri"/>
              </a:rPr>
              <a:t> (to book a room)</a:t>
            </a:r>
            <a:endParaRPr sz="1700" dirty="0"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3400" y="2295677"/>
            <a:ext cx="4226475" cy="171264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Ich </a:t>
            </a:r>
            <a:r>
              <a:rPr lang="en-GB" sz="2700" b="1" spc="-10" dirty="0" err="1">
                <a:cs typeface="Calibri"/>
              </a:rPr>
              <a:t>w</a:t>
            </a:r>
            <a:r>
              <a:rPr lang="en-GB" sz="2700" b="1" i="0" dirty="0" err="1">
                <a:effectLst/>
              </a:rPr>
              <a:t>ürde</a:t>
            </a:r>
            <a:r>
              <a:rPr lang="en-GB" sz="2700" b="1" spc="-10" dirty="0">
                <a:cs typeface="Calibri"/>
              </a:rPr>
              <a:t> gerne… 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Du </a:t>
            </a:r>
            <a:r>
              <a:rPr lang="en-GB" sz="2700" b="1" spc="-10" dirty="0" err="1">
                <a:cs typeface="Calibri"/>
              </a:rPr>
              <a:t>w</a:t>
            </a:r>
            <a:r>
              <a:rPr lang="en-GB" sz="2700" b="1" i="0" dirty="0" err="1">
                <a:effectLst/>
              </a:rPr>
              <a:t>ü</a:t>
            </a:r>
            <a:r>
              <a:rPr lang="en-GB" sz="2700" b="1" i="0" spc="-10" dirty="0" err="1">
                <a:effectLst/>
                <a:cs typeface="Calibri"/>
              </a:rPr>
              <a:t>rdes</a:t>
            </a:r>
            <a:r>
              <a:rPr lang="en-GB" sz="2700" b="1" spc="-10" dirty="0" err="1">
                <a:cs typeface="Calibri"/>
              </a:rPr>
              <a:t>t</a:t>
            </a:r>
            <a:r>
              <a:rPr lang="en-GB" sz="2700" b="1" spc="-10" dirty="0">
                <a:cs typeface="Calibri"/>
              </a:rPr>
              <a:t> gerne…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Er/Sie </a:t>
            </a:r>
            <a:r>
              <a:rPr lang="en-GB" sz="2700" b="1" spc="-10" dirty="0" err="1">
                <a:cs typeface="Calibri"/>
              </a:rPr>
              <a:t>w</a:t>
            </a:r>
            <a:r>
              <a:rPr lang="en-GB" sz="2700" b="1" i="0" dirty="0" err="1">
                <a:effectLst/>
              </a:rPr>
              <a:t>ürde</a:t>
            </a:r>
            <a:r>
              <a:rPr lang="en-GB" sz="2700" b="1" spc="-10" dirty="0">
                <a:effectLst/>
                <a:cs typeface="Calibri"/>
              </a:rPr>
              <a:t> gerne…</a:t>
            </a:r>
          </a:p>
          <a:p>
            <a:pPr marL="12700"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Sie </a:t>
            </a:r>
            <a:r>
              <a:rPr lang="en-GB" sz="2700" b="1" spc="-10" dirty="0" err="1">
                <a:cs typeface="Calibri"/>
              </a:rPr>
              <a:t>w</a:t>
            </a:r>
            <a:r>
              <a:rPr lang="en-GB" sz="2700" b="1" i="0" dirty="0" err="1">
                <a:effectLst/>
              </a:rPr>
              <a:t>ürd</a:t>
            </a:r>
            <a:r>
              <a:rPr lang="en-GB" sz="2700" b="1" spc="-10" dirty="0" err="1">
                <a:effectLst/>
                <a:cs typeface="Calibri"/>
              </a:rPr>
              <a:t>e</a:t>
            </a:r>
            <a:r>
              <a:rPr lang="en-GB" sz="2700" b="1" spc="-10" dirty="0" err="1">
                <a:cs typeface="Calibri"/>
              </a:rPr>
              <a:t>n</a:t>
            </a:r>
            <a:r>
              <a:rPr lang="en-GB" sz="2700" b="1" spc="-10" dirty="0">
                <a:cs typeface="Calibri"/>
              </a:rPr>
              <a:t> gerne</a:t>
            </a:r>
            <a:r>
              <a:rPr lang="en-GB" sz="2700" b="1" spc="-10" dirty="0">
                <a:effectLst/>
                <a:cs typeface="Calibri"/>
              </a:rPr>
              <a:t> </a:t>
            </a:r>
            <a:r>
              <a:rPr lang="en-GB" sz="2700" b="0" i="1" spc="-10" dirty="0">
                <a:effectLst/>
                <a:cs typeface="Calibri"/>
              </a:rPr>
              <a:t>(formal) </a:t>
            </a:r>
            <a:r>
              <a:rPr lang="en-GB" sz="2700" b="1" spc="-10" dirty="0">
                <a:cs typeface="Calibri"/>
              </a:rPr>
              <a:t>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601200" y="3273047"/>
            <a:ext cx="19151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800" spc="-5" dirty="0">
                <a:latin typeface="Calibri"/>
                <a:cs typeface="Calibri"/>
              </a:rPr>
              <a:t>und / and .</a:t>
            </a:r>
            <a:r>
              <a:rPr sz="2800" spc="-5" dirty="0">
                <a:latin typeface="Calibri"/>
                <a:cs typeface="Calibri"/>
              </a:rPr>
              <a:t>..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418194" y="1371600"/>
            <a:ext cx="802005" cy="4337685"/>
          </a:xfrm>
          <a:custGeom>
            <a:avLst/>
            <a:gdLst/>
            <a:ahLst/>
            <a:cxnLst/>
            <a:rect l="l" t="t" r="r" b="b"/>
            <a:pathLst>
              <a:path w="802004" h="4337685">
                <a:moveTo>
                  <a:pt x="0" y="0"/>
                </a:moveTo>
                <a:lnTo>
                  <a:pt x="72046" y="1074"/>
                </a:lnTo>
                <a:lnTo>
                  <a:pt x="139855" y="4172"/>
                </a:lnTo>
                <a:lnTo>
                  <a:pt x="202296" y="9106"/>
                </a:lnTo>
                <a:lnTo>
                  <a:pt x="258237" y="15690"/>
                </a:lnTo>
                <a:lnTo>
                  <a:pt x="306545" y="23736"/>
                </a:lnTo>
                <a:lnTo>
                  <a:pt x="346089" y="33057"/>
                </a:lnTo>
                <a:lnTo>
                  <a:pt x="394354" y="54777"/>
                </a:lnTo>
                <a:lnTo>
                  <a:pt x="400812" y="66801"/>
                </a:lnTo>
                <a:lnTo>
                  <a:pt x="400812" y="2101850"/>
                </a:lnTo>
                <a:lnTo>
                  <a:pt x="407269" y="2113874"/>
                </a:lnTo>
                <a:lnTo>
                  <a:pt x="455534" y="2135594"/>
                </a:lnTo>
                <a:lnTo>
                  <a:pt x="495078" y="2144915"/>
                </a:lnTo>
                <a:lnTo>
                  <a:pt x="543386" y="2152961"/>
                </a:lnTo>
                <a:lnTo>
                  <a:pt x="599327" y="2159545"/>
                </a:lnTo>
                <a:lnTo>
                  <a:pt x="661768" y="2164479"/>
                </a:lnTo>
                <a:lnTo>
                  <a:pt x="729577" y="2167577"/>
                </a:lnTo>
                <a:lnTo>
                  <a:pt x="801624" y="2168652"/>
                </a:lnTo>
                <a:lnTo>
                  <a:pt x="729577" y="2169726"/>
                </a:lnTo>
                <a:lnTo>
                  <a:pt x="661768" y="2172824"/>
                </a:lnTo>
                <a:lnTo>
                  <a:pt x="599327" y="2177758"/>
                </a:lnTo>
                <a:lnTo>
                  <a:pt x="543386" y="2184342"/>
                </a:lnTo>
                <a:lnTo>
                  <a:pt x="495078" y="2192388"/>
                </a:lnTo>
                <a:lnTo>
                  <a:pt x="455534" y="2201709"/>
                </a:lnTo>
                <a:lnTo>
                  <a:pt x="407269" y="2223429"/>
                </a:lnTo>
                <a:lnTo>
                  <a:pt x="400812" y="2235454"/>
                </a:lnTo>
                <a:lnTo>
                  <a:pt x="400812" y="4270502"/>
                </a:lnTo>
                <a:lnTo>
                  <a:pt x="394354" y="4282526"/>
                </a:lnTo>
                <a:lnTo>
                  <a:pt x="346089" y="4304246"/>
                </a:lnTo>
                <a:lnTo>
                  <a:pt x="306545" y="4313567"/>
                </a:lnTo>
                <a:lnTo>
                  <a:pt x="258237" y="4321613"/>
                </a:lnTo>
                <a:lnTo>
                  <a:pt x="202296" y="4328197"/>
                </a:lnTo>
                <a:lnTo>
                  <a:pt x="139855" y="4333131"/>
                </a:lnTo>
                <a:lnTo>
                  <a:pt x="72046" y="4336229"/>
                </a:lnTo>
                <a:lnTo>
                  <a:pt x="0" y="4337304"/>
                </a:lnTo>
              </a:path>
            </a:pathLst>
          </a:custGeom>
          <a:ln w="381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8152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7058" y="203200"/>
            <a:ext cx="7811136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b="1" u="sng" spc="-114" dirty="0" err="1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Wollen</a:t>
            </a:r>
            <a:r>
              <a:rPr lang="en-GB" sz="4000" b="1" u="sng" spc="-114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 </a:t>
            </a:r>
            <a:r>
              <a:rPr lang="en-GB" sz="4000" b="1" u="sng" spc="-15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/ would like (</a:t>
            </a:r>
            <a:r>
              <a:rPr sz="4000" b="1" u="sng" spc="-40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to</a:t>
            </a:r>
            <a:r>
              <a:rPr lang="en-GB" sz="4000" b="1" u="sng" spc="-40" dirty="0">
                <a:uFill>
                  <a:solidFill>
                    <a:srgbClr val="000000"/>
                  </a:solidFill>
                </a:uFill>
                <a:latin typeface="+mn-lt"/>
                <a:cs typeface="Calibri Light"/>
              </a:rPr>
              <a:t> have) - formal</a:t>
            </a:r>
            <a:endParaRPr sz="4000" b="1" u="sng" dirty="0">
              <a:latin typeface="+mn-l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99150" y="1286426"/>
            <a:ext cx="3940049" cy="438774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essen</a:t>
            </a:r>
            <a:r>
              <a:rPr sz="1700" spc="-2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0" dirty="0">
                <a:cs typeface="Calibri"/>
              </a:rPr>
              <a:t> </a:t>
            </a:r>
            <a:r>
              <a:rPr sz="1700" spc="-5" dirty="0">
                <a:cs typeface="Calibri"/>
              </a:rPr>
              <a:t>eat)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drinken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15" dirty="0">
                <a:cs typeface="Calibri"/>
              </a:rPr>
              <a:t> </a:t>
            </a:r>
            <a:r>
              <a:rPr lang="en-GB" sz="1700" spc="-15" dirty="0">
                <a:cs typeface="Calibri"/>
              </a:rPr>
              <a:t>drink</a:t>
            </a:r>
            <a:r>
              <a:rPr sz="1700" spc="-10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 err="1">
                <a:cs typeface="Calibri"/>
              </a:rPr>
              <a:t>arbeiten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5" dirty="0">
                <a:cs typeface="Calibri"/>
              </a:rPr>
              <a:t> </a:t>
            </a:r>
            <a:r>
              <a:rPr lang="en-GB" sz="1700" spc="-5" dirty="0">
                <a:cs typeface="Calibri"/>
              </a:rPr>
              <a:t>work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20" dirty="0" err="1">
                <a:cs typeface="Calibri"/>
              </a:rPr>
              <a:t>lernen</a:t>
            </a:r>
            <a:r>
              <a:rPr lang="en-GB" sz="1700" spc="5" dirty="0">
                <a:cs typeface="Calibri"/>
              </a:rPr>
              <a:t> </a:t>
            </a:r>
            <a:r>
              <a:rPr lang="en-GB" sz="1700" spc="-10" dirty="0">
                <a:cs typeface="Calibri"/>
              </a:rPr>
              <a:t>(to</a:t>
            </a:r>
            <a:r>
              <a:rPr lang="en-GB" sz="1700" spc="-20" dirty="0">
                <a:cs typeface="Calibri"/>
              </a:rPr>
              <a:t> </a:t>
            </a:r>
            <a:r>
              <a:rPr lang="en-GB" sz="1700" spc="-10" dirty="0">
                <a:cs typeface="Calibri"/>
              </a:rPr>
              <a:t>study)</a:t>
            </a:r>
            <a:endParaRPr lang="en-GB"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schlafen</a:t>
            </a:r>
            <a:r>
              <a:rPr sz="1700" spc="-10" dirty="0">
                <a:cs typeface="Calibri"/>
              </a:rPr>
              <a:t> (to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sleep)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putzen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5" dirty="0">
                <a:cs typeface="Calibri"/>
              </a:rPr>
              <a:t> </a:t>
            </a:r>
            <a:r>
              <a:rPr lang="en-GB" sz="1700" spc="-5" dirty="0">
                <a:cs typeface="Calibri"/>
              </a:rPr>
              <a:t>clean)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 err="1">
                <a:cs typeface="Calibri"/>
              </a:rPr>
              <a:t>aufr</a:t>
            </a:r>
            <a:r>
              <a:rPr lang="en-GB" sz="1700" b="0" i="0" dirty="0" err="1">
                <a:effectLst/>
              </a:rPr>
              <a:t>ä</a:t>
            </a:r>
            <a:r>
              <a:rPr lang="en-GB" sz="1700" spc="-5" dirty="0" err="1">
                <a:cs typeface="Calibri"/>
              </a:rPr>
              <a:t>umen</a:t>
            </a:r>
            <a:r>
              <a:rPr sz="1700" spc="-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30" dirty="0">
                <a:cs typeface="Calibri"/>
              </a:rPr>
              <a:t> </a:t>
            </a:r>
            <a:r>
              <a:rPr lang="en-GB" sz="1700" spc="-5" dirty="0" err="1">
                <a:cs typeface="Calibri"/>
              </a:rPr>
              <a:t>tid</a:t>
            </a:r>
            <a:r>
              <a:rPr sz="1700" spc="-5" dirty="0">
                <a:cs typeface="Calibri"/>
              </a:rPr>
              <a:t>y</a:t>
            </a:r>
            <a:r>
              <a:rPr lang="en-GB" sz="1700" spc="-5" dirty="0">
                <a:cs typeface="Calibri"/>
              </a:rPr>
              <a:t> up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>
                <a:cs typeface="Calibri"/>
              </a:rPr>
              <a:t>… </a:t>
            </a:r>
            <a:r>
              <a:rPr lang="en-GB" sz="1700" spc="-10" dirty="0" err="1">
                <a:cs typeface="Calibri"/>
              </a:rPr>
              <a:t>anrufen</a:t>
            </a:r>
            <a:r>
              <a:rPr lang="en-GB" sz="1700" spc="-10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0" dirty="0">
                <a:cs typeface="Calibri"/>
              </a:rPr>
              <a:t> </a:t>
            </a:r>
            <a:r>
              <a:rPr sz="1700" spc="-5" dirty="0" err="1">
                <a:cs typeface="Calibri"/>
              </a:rPr>
              <a:t>cal</a:t>
            </a:r>
            <a:r>
              <a:rPr lang="en-GB" sz="1700" spc="-5" dirty="0">
                <a:cs typeface="Calibri"/>
              </a:rPr>
              <a:t>l sb.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5" dirty="0" err="1">
                <a:cs typeface="Calibri"/>
              </a:rPr>
              <a:t>duschen</a:t>
            </a:r>
            <a:r>
              <a:rPr sz="1700" spc="-1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(to</a:t>
            </a:r>
            <a:r>
              <a:rPr sz="1700" spc="-25" dirty="0">
                <a:cs typeface="Calibri"/>
              </a:rPr>
              <a:t> </a:t>
            </a:r>
            <a:r>
              <a:rPr lang="en-GB" sz="1700" spc="-25" dirty="0">
                <a:cs typeface="Calibri"/>
              </a:rPr>
              <a:t>shower</a:t>
            </a:r>
            <a:r>
              <a:rPr sz="1700" spc="-5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5" dirty="0">
                <a:cs typeface="Calibri"/>
              </a:rPr>
              <a:t>Auto fah</a:t>
            </a:r>
            <a:r>
              <a:rPr sz="1700" spc="-5" dirty="0">
                <a:cs typeface="Calibri"/>
              </a:rPr>
              <a:t>r</a:t>
            </a:r>
            <a:r>
              <a:rPr lang="en-GB" sz="1700" spc="-5" dirty="0" err="1">
                <a:cs typeface="Calibri"/>
              </a:rPr>
              <a:t>en</a:t>
            </a:r>
            <a:r>
              <a:rPr sz="1700" spc="-10" dirty="0">
                <a:cs typeface="Calibri"/>
              </a:rPr>
              <a:t> (to</a:t>
            </a:r>
            <a:r>
              <a:rPr sz="1700" spc="-25" dirty="0">
                <a:cs typeface="Calibri"/>
              </a:rPr>
              <a:t> </a:t>
            </a:r>
            <a:r>
              <a:rPr sz="1700" spc="-10" dirty="0">
                <a:cs typeface="Calibri"/>
              </a:rPr>
              <a:t>drive</a:t>
            </a:r>
            <a:r>
              <a:rPr lang="en-GB" sz="1700" spc="-10" dirty="0">
                <a:cs typeface="Calibri"/>
              </a:rPr>
              <a:t> a car</a:t>
            </a:r>
            <a:r>
              <a:rPr sz="1700" spc="-10" dirty="0">
                <a:cs typeface="Calibri"/>
              </a:rPr>
              <a:t>)</a:t>
            </a:r>
            <a:endParaRPr sz="170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>
                <a:cs typeface="Calibri"/>
              </a:rPr>
              <a:t>Deutsch </a:t>
            </a:r>
            <a:r>
              <a:rPr lang="en-GB" sz="1700" spc="-10" dirty="0" err="1">
                <a:cs typeface="Calibri"/>
              </a:rPr>
              <a:t>lernen</a:t>
            </a:r>
            <a:r>
              <a:rPr sz="1700" spc="-10" dirty="0">
                <a:cs typeface="Calibri"/>
              </a:rPr>
              <a:t> (to</a:t>
            </a:r>
            <a:r>
              <a:rPr lang="en-GB" sz="1700" spc="-10" dirty="0">
                <a:cs typeface="Calibri"/>
              </a:rPr>
              <a:t> study German</a:t>
            </a:r>
            <a:r>
              <a:rPr sz="1700" spc="-10" dirty="0">
                <a:cs typeface="Calibri"/>
              </a:rPr>
              <a:t>)</a:t>
            </a:r>
            <a:endParaRPr lang="en-GB" sz="1700" spc="-10" dirty="0"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lang="en-GB" sz="1700" spc="-10" dirty="0" err="1">
                <a:cs typeface="Calibri"/>
              </a:rPr>
              <a:t>ein</a:t>
            </a:r>
            <a:r>
              <a:rPr lang="en-GB" sz="1700" spc="-10" dirty="0">
                <a:cs typeface="Calibri"/>
              </a:rPr>
              <a:t> Zimmer </a:t>
            </a:r>
            <a:r>
              <a:rPr lang="en-GB" sz="1700" spc="-10" dirty="0" err="1">
                <a:cs typeface="Calibri"/>
              </a:rPr>
              <a:t>buchen</a:t>
            </a:r>
            <a:r>
              <a:rPr lang="en-GB" sz="1700" spc="-10" dirty="0">
                <a:cs typeface="Calibri"/>
              </a:rPr>
              <a:t> (to book a room)</a:t>
            </a:r>
            <a:endParaRPr sz="1700" dirty="0"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3400" y="2295677"/>
            <a:ext cx="4226475" cy="1774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Ich </a:t>
            </a:r>
            <a:r>
              <a:rPr lang="en-GB" sz="2700" b="1" spc="-10" dirty="0" err="1">
                <a:cs typeface="Calibri"/>
              </a:rPr>
              <a:t>m</a:t>
            </a:r>
            <a:r>
              <a:rPr lang="en-GB" sz="2800" b="1" i="0" dirty="0" err="1">
                <a:effectLst/>
              </a:rPr>
              <a:t>ö</a:t>
            </a:r>
            <a:r>
              <a:rPr lang="en-GB" sz="2700" b="1" dirty="0" err="1"/>
              <a:t>chte</a:t>
            </a:r>
            <a:r>
              <a:rPr lang="en-GB" sz="2700" b="1" dirty="0"/>
              <a:t> </a:t>
            </a:r>
            <a:r>
              <a:rPr lang="en-GB" sz="2700" b="1" spc="-10" dirty="0">
                <a:cs typeface="Calibri"/>
              </a:rPr>
              <a:t>gerne… 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Du </a:t>
            </a:r>
            <a:r>
              <a:rPr lang="en-GB" sz="2700" b="1" spc="-10" dirty="0" err="1">
                <a:cs typeface="Calibri"/>
              </a:rPr>
              <a:t>m</a:t>
            </a:r>
            <a:r>
              <a:rPr lang="en-GB" sz="2800" b="1" i="0" dirty="0" err="1">
                <a:effectLst/>
              </a:rPr>
              <a:t>ö</a:t>
            </a:r>
            <a:r>
              <a:rPr lang="en-GB" sz="2700" b="1" dirty="0" err="1"/>
              <a:t>chtest</a:t>
            </a:r>
            <a:r>
              <a:rPr lang="en-GB" sz="2700" b="1" spc="-10" dirty="0">
                <a:cs typeface="Calibri"/>
              </a:rPr>
              <a:t> gerne…</a:t>
            </a: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Er/Sie </a:t>
            </a:r>
            <a:r>
              <a:rPr lang="en-GB" sz="2700" b="1" spc="-10" dirty="0" err="1">
                <a:cs typeface="Calibri"/>
              </a:rPr>
              <a:t>m</a:t>
            </a:r>
            <a:r>
              <a:rPr lang="en-GB" sz="2800" b="1" i="0" dirty="0" err="1">
                <a:effectLst/>
              </a:rPr>
              <a:t>ö</a:t>
            </a:r>
            <a:r>
              <a:rPr lang="en-GB" sz="2700" b="1" dirty="0" err="1"/>
              <a:t>chte</a:t>
            </a:r>
            <a:r>
              <a:rPr lang="en-GB" sz="2700" b="1" spc="-10" dirty="0">
                <a:effectLst/>
                <a:cs typeface="Calibri"/>
              </a:rPr>
              <a:t> gerne…</a:t>
            </a:r>
          </a:p>
          <a:p>
            <a:pPr marL="12700">
              <a:spcBef>
                <a:spcPts val="95"/>
              </a:spcBef>
            </a:pPr>
            <a:r>
              <a:rPr lang="en-GB" sz="2700" b="1" spc="-10" dirty="0">
                <a:cs typeface="Calibri"/>
              </a:rPr>
              <a:t>Sie </a:t>
            </a:r>
            <a:r>
              <a:rPr lang="en-GB" sz="2700" b="1" spc="-10" dirty="0" err="1">
                <a:cs typeface="Calibri"/>
              </a:rPr>
              <a:t>m</a:t>
            </a:r>
            <a:r>
              <a:rPr lang="en-GB" sz="2800" b="1" i="0" dirty="0" err="1">
                <a:effectLst/>
              </a:rPr>
              <a:t>ö</a:t>
            </a:r>
            <a:r>
              <a:rPr lang="en-GB" sz="2700" b="1" dirty="0" err="1"/>
              <a:t>cht</a:t>
            </a:r>
            <a:r>
              <a:rPr lang="en-GB" sz="2700" b="1" spc="-10" dirty="0" err="1">
                <a:effectLst/>
                <a:cs typeface="Calibri"/>
              </a:rPr>
              <a:t>e</a:t>
            </a:r>
            <a:r>
              <a:rPr lang="en-GB" sz="2700" b="1" spc="-10" dirty="0" err="1">
                <a:cs typeface="Calibri"/>
              </a:rPr>
              <a:t>n</a:t>
            </a:r>
            <a:r>
              <a:rPr lang="en-GB" sz="2700" b="1" spc="-10" dirty="0">
                <a:cs typeface="Calibri"/>
              </a:rPr>
              <a:t> gerne</a:t>
            </a:r>
            <a:r>
              <a:rPr lang="en-GB" sz="2700" b="1" spc="-10" dirty="0">
                <a:effectLst/>
                <a:cs typeface="Calibri"/>
              </a:rPr>
              <a:t> </a:t>
            </a:r>
            <a:r>
              <a:rPr lang="en-GB" sz="2700" b="0" i="1" spc="-10" dirty="0">
                <a:effectLst/>
                <a:cs typeface="Calibri"/>
              </a:rPr>
              <a:t>(formal) </a:t>
            </a:r>
            <a:r>
              <a:rPr lang="en-GB" sz="2700" b="1" spc="-10" dirty="0">
                <a:cs typeface="Calibri"/>
              </a:rPr>
              <a:t>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601200" y="3273047"/>
            <a:ext cx="19151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800" spc="-5" dirty="0">
                <a:latin typeface="Calibri"/>
                <a:cs typeface="Calibri"/>
              </a:rPr>
              <a:t>und / and .</a:t>
            </a:r>
            <a:r>
              <a:rPr sz="2800" spc="-5" dirty="0">
                <a:latin typeface="Calibri"/>
                <a:cs typeface="Calibri"/>
              </a:rPr>
              <a:t>..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418194" y="1371600"/>
            <a:ext cx="802005" cy="4337685"/>
          </a:xfrm>
          <a:custGeom>
            <a:avLst/>
            <a:gdLst/>
            <a:ahLst/>
            <a:cxnLst/>
            <a:rect l="l" t="t" r="r" b="b"/>
            <a:pathLst>
              <a:path w="802004" h="4337685">
                <a:moveTo>
                  <a:pt x="0" y="0"/>
                </a:moveTo>
                <a:lnTo>
                  <a:pt x="72046" y="1074"/>
                </a:lnTo>
                <a:lnTo>
                  <a:pt x="139855" y="4172"/>
                </a:lnTo>
                <a:lnTo>
                  <a:pt x="202296" y="9106"/>
                </a:lnTo>
                <a:lnTo>
                  <a:pt x="258237" y="15690"/>
                </a:lnTo>
                <a:lnTo>
                  <a:pt x="306545" y="23736"/>
                </a:lnTo>
                <a:lnTo>
                  <a:pt x="346089" y="33057"/>
                </a:lnTo>
                <a:lnTo>
                  <a:pt x="394354" y="54777"/>
                </a:lnTo>
                <a:lnTo>
                  <a:pt x="400812" y="66801"/>
                </a:lnTo>
                <a:lnTo>
                  <a:pt x="400812" y="2101850"/>
                </a:lnTo>
                <a:lnTo>
                  <a:pt x="407269" y="2113874"/>
                </a:lnTo>
                <a:lnTo>
                  <a:pt x="455534" y="2135594"/>
                </a:lnTo>
                <a:lnTo>
                  <a:pt x="495078" y="2144915"/>
                </a:lnTo>
                <a:lnTo>
                  <a:pt x="543386" y="2152961"/>
                </a:lnTo>
                <a:lnTo>
                  <a:pt x="599327" y="2159545"/>
                </a:lnTo>
                <a:lnTo>
                  <a:pt x="661768" y="2164479"/>
                </a:lnTo>
                <a:lnTo>
                  <a:pt x="729577" y="2167577"/>
                </a:lnTo>
                <a:lnTo>
                  <a:pt x="801624" y="2168652"/>
                </a:lnTo>
                <a:lnTo>
                  <a:pt x="729577" y="2169726"/>
                </a:lnTo>
                <a:lnTo>
                  <a:pt x="661768" y="2172824"/>
                </a:lnTo>
                <a:lnTo>
                  <a:pt x="599327" y="2177758"/>
                </a:lnTo>
                <a:lnTo>
                  <a:pt x="543386" y="2184342"/>
                </a:lnTo>
                <a:lnTo>
                  <a:pt x="495078" y="2192388"/>
                </a:lnTo>
                <a:lnTo>
                  <a:pt x="455534" y="2201709"/>
                </a:lnTo>
                <a:lnTo>
                  <a:pt x="407269" y="2223429"/>
                </a:lnTo>
                <a:lnTo>
                  <a:pt x="400812" y="2235454"/>
                </a:lnTo>
                <a:lnTo>
                  <a:pt x="400812" y="4270502"/>
                </a:lnTo>
                <a:lnTo>
                  <a:pt x="394354" y="4282526"/>
                </a:lnTo>
                <a:lnTo>
                  <a:pt x="346089" y="4304246"/>
                </a:lnTo>
                <a:lnTo>
                  <a:pt x="306545" y="4313567"/>
                </a:lnTo>
                <a:lnTo>
                  <a:pt x="258237" y="4321613"/>
                </a:lnTo>
                <a:lnTo>
                  <a:pt x="202296" y="4328197"/>
                </a:lnTo>
                <a:lnTo>
                  <a:pt x="139855" y="4333131"/>
                </a:lnTo>
                <a:lnTo>
                  <a:pt x="72046" y="4336229"/>
                </a:lnTo>
                <a:lnTo>
                  <a:pt x="0" y="4337304"/>
                </a:lnTo>
              </a:path>
            </a:pathLst>
          </a:custGeom>
          <a:ln w="3810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15560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9798" y="585299"/>
            <a:ext cx="10559290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170" dirty="0">
                <a:latin typeface="+mn-lt"/>
                <a:cs typeface="Cambria"/>
              </a:rPr>
              <a:t>N</a:t>
            </a:r>
            <a:r>
              <a:rPr lang="en-GB" sz="4000" b="1" spc="170" dirty="0">
                <a:latin typeface="+mn-lt"/>
                <a:cs typeface="Cambria"/>
              </a:rPr>
              <a:t>amen </a:t>
            </a:r>
            <a:r>
              <a:rPr lang="en-GB" sz="4000" b="1" spc="170" dirty="0" err="1">
                <a:latin typeface="+mn-lt"/>
                <a:cs typeface="Cambria"/>
              </a:rPr>
              <a:t>mit</a:t>
            </a:r>
            <a:r>
              <a:rPr lang="en-GB" sz="4000" b="1" spc="170" dirty="0">
                <a:latin typeface="+mn-lt"/>
                <a:cs typeface="Cambria"/>
              </a:rPr>
              <a:t> </a:t>
            </a:r>
            <a:r>
              <a:rPr lang="en-GB" sz="4000" b="1" spc="170" dirty="0" err="1">
                <a:latin typeface="+mn-lt"/>
                <a:cs typeface="Cambria"/>
              </a:rPr>
              <a:t>Abk</a:t>
            </a:r>
            <a:r>
              <a:rPr kumimoji="0" lang="de-DE" altLang="en-US" sz="4000" b="1" i="0" u="none" strike="noStrike" cap="none" normalizeH="0" baseline="0" dirty="0">
                <a:ln>
                  <a:noFill/>
                </a:ln>
                <a:effectLst/>
                <a:latin typeface="+mn-lt"/>
                <a:ea typeface="inherit"/>
              </a:rPr>
              <a:t>ü</a:t>
            </a:r>
            <a:r>
              <a:rPr lang="en-GB" sz="4000" b="1" spc="170" dirty="0" err="1">
                <a:latin typeface="+mn-lt"/>
                <a:cs typeface="Cambria"/>
              </a:rPr>
              <a:t>rzungen</a:t>
            </a:r>
            <a:r>
              <a:rPr lang="en-GB" sz="4000" b="1" spc="170" dirty="0">
                <a:latin typeface="+mn-lt"/>
                <a:cs typeface="Cambria"/>
              </a:rPr>
              <a:t> / Abbreviations</a:t>
            </a:r>
            <a:endParaRPr sz="4000" b="1" dirty="0">
              <a:latin typeface="+mn-lt"/>
              <a:cs typeface="Cambria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935527" y="502341"/>
            <a:ext cx="583561" cy="840880"/>
          </a:xfrm>
          <a:prstGeom prst="rect">
            <a:avLst/>
          </a:prstGeom>
        </p:spPr>
      </p:pic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3D2111E6-B15F-841D-F610-F39E17F8CCD0}"/>
              </a:ext>
            </a:extLst>
          </p:cNvPr>
          <p:cNvGraphicFramePr>
            <a:graphicFrameLocks noGrp="1"/>
          </p:cNvGraphicFramePr>
          <p:nvPr/>
        </p:nvGraphicFramePr>
        <p:xfrm>
          <a:off x="993138" y="1845682"/>
          <a:ext cx="8379462" cy="1752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89731">
                  <a:extLst>
                    <a:ext uri="{9D8B030D-6E8A-4147-A177-3AD203B41FA5}">
                      <a16:colId xmlns:a16="http://schemas.microsoft.com/office/drawing/2014/main" val="797305275"/>
                    </a:ext>
                  </a:extLst>
                </a:gridCol>
                <a:gridCol w="4189731">
                  <a:extLst>
                    <a:ext uri="{9D8B030D-6E8A-4147-A177-3AD203B41FA5}">
                      <a16:colId xmlns:a16="http://schemas.microsoft.com/office/drawing/2014/main" val="1335887272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r>
                        <a:rPr lang="en-GB" b="0" dirty="0"/>
                        <a:t>Mr.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Herr/Hr.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098359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r>
                        <a:rPr lang="en-GB" dirty="0"/>
                        <a:t>Mrs.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Frau/Fr.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726033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r>
                        <a:rPr lang="en-GB" dirty="0"/>
                        <a:t>Miss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Frau/Fr.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335280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r>
                        <a:rPr lang="en-GB" dirty="0" err="1"/>
                        <a:t>Dr.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Doktor</a:t>
                      </a:r>
                      <a:r>
                        <a:rPr lang="en-GB" dirty="0"/>
                        <a:t> (m/f)/ </a:t>
                      </a:r>
                      <a:r>
                        <a:rPr lang="en-GB" dirty="0" err="1"/>
                        <a:t>Dr.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285217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646D602-E1D8-3F40-AFDD-7D0748BCA9FE}"/>
              </a:ext>
            </a:extLst>
          </p:cNvPr>
          <p:cNvSpPr txBox="1"/>
          <p:nvPr/>
        </p:nvSpPr>
        <p:spPr>
          <a:xfrm>
            <a:off x="1017791" y="4110335"/>
            <a:ext cx="5407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Mein Name is … / My name is 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844BD9-3CF2-8D4B-CF37-85DCE900D0A8}"/>
              </a:ext>
            </a:extLst>
          </p:cNvPr>
          <p:cNvSpPr txBox="1"/>
          <p:nvPr/>
        </p:nvSpPr>
        <p:spPr>
          <a:xfrm>
            <a:off x="1017791" y="4800600"/>
            <a:ext cx="66022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err="1"/>
              <a:t>Beispiel</a:t>
            </a:r>
            <a:r>
              <a:rPr lang="en-GB" sz="2000" u="sng" dirty="0"/>
              <a:t> / Example:</a:t>
            </a:r>
          </a:p>
          <a:p>
            <a:endParaRPr lang="en-GB" sz="2000" u="sng" dirty="0"/>
          </a:p>
          <a:p>
            <a:r>
              <a:rPr lang="en-GB" sz="2000" dirty="0"/>
              <a:t>Mein Name </a:t>
            </a:r>
            <a:r>
              <a:rPr lang="en-GB" sz="2000" dirty="0" err="1"/>
              <a:t>ist</a:t>
            </a:r>
            <a:r>
              <a:rPr lang="en-GB" sz="2000" dirty="0"/>
              <a:t> Frau Bassler.  = Ich bin Frau Bassler.</a:t>
            </a:r>
          </a:p>
        </p:txBody>
      </p:sp>
    </p:spTree>
    <p:extLst>
      <p:ext uri="{BB962C8B-B14F-4D97-AF65-F5344CB8AC3E}">
        <p14:creationId xmlns:p14="http://schemas.microsoft.com/office/powerpoint/2010/main" val="11052488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5510" y="522985"/>
            <a:ext cx="7892289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000" b="1" spc="170" dirty="0" err="1">
                <a:latin typeface="+mn-lt"/>
                <a:cs typeface="Cambria"/>
              </a:rPr>
              <a:t>H</a:t>
            </a:r>
            <a:r>
              <a:rPr lang="en-GB" sz="4000" b="1" i="0" dirty="0" err="1">
                <a:latin typeface="+mn-lt"/>
              </a:rPr>
              <a:t>ö</a:t>
            </a:r>
            <a:r>
              <a:rPr lang="en-GB" sz="4000" b="1" spc="170" dirty="0" err="1">
                <a:latin typeface="+mn-lt"/>
                <a:cs typeface="Cambria"/>
              </a:rPr>
              <a:t>flichkeitsform</a:t>
            </a:r>
            <a:r>
              <a:rPr lang="en-GB" sz="4000" b="1" spc="170" dirty="0">
                <a:latin typeface="+mn-lt"/>
                <a:cs typeface="Cambria"/>
              </a:rPr>
              <a:t> / Politeness</a:t>
            </a:r>
            <a:endParaRPr sz="4000" b="1" dirty="0">
              <a:latin typeface="+mn-lt"/>
              <a:cs typeface="Cambria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935527" y="502341"/>
            <a:ext cx="583561" cy="84088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04900" y="1675244"/>
            <a:ext cx="148590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1" u="heavy" dirty="0">
                <a:uFill>
                  <a:solidFill>
                    <a:srgbClr val="000000"/>
                  </a:solidFill>
                </a:uFill>
                <a:cs typeface="Calibri"/>
              </a:rPr>
              <a:t>Informal</a:t>
            </a:r>
            <a:endParaRPr sz="2400" dirty="0">
              <a:cs typeface="Calibri"/>
            </a:endParaRPr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18940E7A-2654-C8E4-4133-9537E1FB03B7}"/>
              </a:ext>
            </a:extLst>
          </p:cNvPr>
          <p:cNvSpPr txBox="1"/>
          <p:nvPr/>
        </p:nvSpPr>
        <p:spPr>
          <a:xfrm>
            <a:off x="7467600" y="1571229"/>
            <a:ext cx="148590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b="1" u="heavy" dirty="0">
                <a:uFill>
                  <a:solidFill>
                    <a:srgbClr val="000000"/>
                  </a:solidFill>
                </a:uFill>
                <a:cs typeface="Calibri"/>
              </a:rPr>
              <a:t>Formal</a:t>
            </a:r>
            <a:endParaRPr sz="24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C0B7BB-F77C-3F4D-9193-10F46E3A7A39}"/>
              </a:ext>
            </a:extLst>
          </p:cNvPr>
          <p:cNvSpPr txBox="1"/>
          <p:nvPr/>
        </p:nvSpPr>
        <p:spPr>
          <a:xfrm>
            <a:off x="990600" y="2347706"/>
            <a:ext cx="3810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A: Wie </a:t>
            </a:r>
            <a:r>
              <a:rPr lang="en-GB" sz="2200" dirty="0" err="1"/>
              <a:t>geht</a:t>
            </a:r>
            <a:r>
              <a:rPr lang="en-GB" sz="2200" dirty="0"/>
              <a:t> es </a:t>
            </a:r>
            <a:r>
              <a:rPr lang="en-GB" sz="2200" b="1" dirty="0" err="1"/>
              <a:t>dir</a:t>
            </a:r>
            <a:r>
              <a:rPr lang="en-GB" sz="2200" dirty="0"/>
              <a:t>?</a:t>
            </a:r>
          </a:p>
          <a:p>
            <a:r>
              <a:rPr lang="en-GB" sz="2200" dirty="0"/>
              <a:t>B: Mir </a:t>
            </a:r>
            <a:r>
              <a:rPr lang="en-GB" sz="2200" dirty="0" err="1"/>
              <a:t>geht</a:t>
            </a:r>
            <a:r>
              <a:rPr lang="en-GB" sz="2200" dirty="0"/>
              <a:t> es gut. Und </a:t>
            </a:r>
            <a:r>
              <a:rPr lang="en-GB" sz="2200" b="1" dirty="0" err="1"/>
              <a:t>dir</a:t>
            </a:r>
            <a:r>
              <a:rPr lang="en-GB" sz="2200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65770D-4F27-3A4A-3E4D-83C5356375E3}"/>
              </a:ext>
            </a:extLst>
          </p:cNvPr>
          <p:cNvSpPr txBox="1"/>
          <p:nvPr/>
        </p:nvSpPr>
        <p:spPr>
          <a:xfrm>
            <a:off x="7315200" y="2296143"/>
            <a:ext cx="3810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A: Wie </a:t>
            </a:r>
            <a:r>
              <a:rPr lang="en-GB" sz="2200" dirty="0" err="1"/>
              <a:t>geht</a:t>
            </a:r>
            <a:r>
              <a:rPr lang="en-GB" sz="2200" dirty="0"/>
              <a:t> es </a:t>
            </a:r>
            <a:r>
              <a:rPr lang="en-GB" sz="2200" b="1" dirty="0" err="1"/>
              <a:t>Ihnen</a:t>
            </a:r>
            <a:r>
              <a:rPr lang="en-GB" sz="2200" dirty="0"/>
              <a:t>?</a:t>
            </a:r>
          </a:p>
          <a:p>
            <a:r>
              <a:rPr lang="en-GB" sz="2200" dirty="0"/>
              <a:t>B: Mir </a:t>
            </a:r>
            <a:r>
              <a:rPr lang="en-GB" sz="2200" dirty="0" err="1"/>
              <a:t>geht</a:t>
            </a:r>
            <a:r>
              <a:rPr lang="en-GB" sz="2200" dirty="0"/>
              <a:t> es gut. Und </a:t>
            </a:r>
            <a:r>
              <a:rPr lang="en-GB" sz="2200" b="1" dirty="0" err="1"/>
              <a:t>Ihnen</a:t>
            </a:r>
            <a:r>
              <a:rPr lang="en-GB" sz="22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898068-A98C-7E8C-6119-A0C8AAF70F9A}"/>
              </a:ext>
            </a:extLst>
          </p:cNvPr>
          <p:cNvSpPr txBox="1"/>
          <p:nvPr/>
        </p:nvSpPr>
        <p:spPr>
          <a:xfrm>
            <a:off x="914400" y="3819751"/>
            <a:ext cx="998220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Friends, relatives and younger people (than yourselves) are usually addressed in the </a:t>
            </a:r>
            <a:r>
              <a:rPr lang="en-GB" sz="2100" b="1" i="1" dirty="0"/>
              <a:t>informal</a:t>
            </a:r>
            <a:r>
              <a:rPr lang="en-GB" sz="2100" dirty="0"/>
              <a:t> way.</a:t>
            </a:r>
          </a:p>
          <a:p>
            <a:endParaRPr lang="en-GB" sz="21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Strangers (e.g. hotel guests), higher-ups (e.g. your boss), teachers and elderly people are all addressed in a </a:t>
            </a:r>
            <a:r>
              <a:rPr lang="en-GB" sz="2100" b="1" i="1" dirty="0"/>
              <a:t>formal</a:t>
            </a:r>
            <a:r>
              <a:rPr lang="en-GB" sz="2100" dirty="0"/>
              <a:t> way. </a:t>
            </a:r>
            <a:r>
              <a:rPr lang="en-GB" sz="2100" b="1" dirty="0" err="1"/>
              <a:t>Ihnen</a:t>
            </a:r>
            <a:r>
              <a:rPr lang="en-GB" sz="2100" dirty="0"/>
              <a:t> uses a capital letter.</a:t>
            </a:r>
          </a:p>
        </p:txBody>
      </p:sp>
    </p:spTree>
    <p:extLst>
      <p:ext uri="{BB962C8B-B14F-4D97-AF65-F5344CB8AC3E}">
        <p14:creationId xmlns:p14="http://schemas.microsoft.com/office/powerpoint/2010/main" val="21761245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8D62-CF55-096B-BF12-8E952D680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3F1D6-81D8-375D-D7D9-7E596C6E1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/>
          </a:p>
        </p:txBody>
      </p: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6B1EE0E-FE9B-067A-3B0E-46CF035B2F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B138BB-FE53-4E08-70C2-6BD970CC64CB}"/>
              </a:ext>
            </a:extLst>
          </p:cNvPr>
          <p:cNvSpPr txBox="1"/>
          <p:nvPr/>
        </p:nvSpPr>
        <p:spPr>
          <a:xfrm>
            <a:off x="414524" y="476027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u="sng" dirty="0" err="1">
                <a:solidFill>
                  <a:srgbClr val="000000"/>
                </a:solidFill>
                <a:latin typeface="+mj-lt"/>
              </a:rPr>
              <a:t>M</a:t>
            </a:r>
            <a:r>
              <a:rPr lang="en-GB" sz="3600" b="1" i="0" u="sng" dirty="0" err="1">
                <a:effectLst/>
                <a:latin typeface="+mj-lt"/>
              </a:rPr>
              <a:t>ö</a:t>
            </a:r>
            <a:r>
              <a:rPr lang="en-GB" sz="3600" b="1" u="sng" dirty="0" err="1">
                <a:solidFill>
                  <a:srgbClr val="000000"/>
                </a:solidFill>
                <a:latin typeface="+mj-lt"/>
              </a:rPr>
              <a:t>gen</a:t>
            </a:r>
            <a:r>
              <a:rPr lang="en-GB" sz="3600" b="1" u="sng" dirty="0">
                <a:solidFill>
                  <a:srgbClr val="000000"/>
                </a:solidFill>
                <a:latin typeface="+mj-lt"/>
              </a:rPr>
              <a:t> / to like</a:t>
            </a:r>
            <a:r>
              <a:rPr kumimoji="0" lang="en-GB" sz="36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0678BA-9124-1A88-ED0D-7FF55562FD51}"/>
              </a:ext>
            </a:extLst>
          </p:cNvPr>
          <p:cNvSpPr txBox="1"/>
          <p:nvPr/>
        </p:nvSpPr>
        <p:spPr>
          <a:xfrm>
            <a:off x="502919" y="1285661"/>
            <a:ext cx="10850878" cy="1569660"/>
          </a:xfrm>
          <a:prstGeom prst="rect">
            <a:avLst/>
          </a:prstGeom>
          <a:solidFill>
            <a:srgbClr val="ED7D31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</a:rPr>
              <a:t>Ich mag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- I like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</a:rPr>
              <a:t>Du </a:t>
            </a:r>
            <a:r>
              <a:rPr lang="en-GB" sz="2400" dirty="0" err="1">
                <a:solidFill>
                  <a:srgbClr val="000000"/>
                </a:solidFill>
              </a:rPr>
              <a:t>magst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- you like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kern="0" dirty="0">
                <a:solidFill>
                  <a:srgbClr val="000000"/>
                </a:solidFill>
              </a:rPr>
              <a:t>Er/Sie mag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- he/she like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kern="0" dirty="0">
                <a:solidFill>
                  <a:srgbClr val="000000"/>
                </a:solidFill>
              </a:rPr>
              <a:t>Sie </a:t>
            </a:r>
            <a:r>
              <a:rPr lang="en-GB" sz="2400" kern="0" dirty="0" err="1">
                <a:solidFill>
                  <a:srgbClr val="000000"/>
                </a:solidFill>
              </a:rPr>
              <a:t>m</a:t>
            </a:r>
            <a:r>
              <a:rPr lang="en-GB" sz="2400" i="0" dirty="0" err="1">
                <a:effectLst/>
              </a:rPr>
              <a:t>ögen</a:t>
            </a:r>
            <a:r>
              <a:rPr lang="en-GB" sz="2400" i="0" dirty="0">
                <a:effectLst/>
              </a:rPr>
              <a:t> - formal</a:t>
            </a: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7AE73E-4734-4A5A-1870-E9C0E2C9BC50}"/>
              </a:ext>
            </a:extLst>
          </p:cNvPr>
          <p:cNvSpPr txBox="1"/>
          <p:nvPr/>
        </p:nvSpPr>
        <p:spPr>
          <a:xfrm>
            <a:off x="502919" y="3429000"/>
            <a:ext cx="10850878" cy="2246769"/>
          </a:xfrm>
          <a:prstGeom prst="rect">
            <a:avLst/>
          </a:prstGeom>
          <a:solidFill>
            <a:srgbClr val="9DC3E6"/>
          </a:solidFill>
          <a:ln w="9528" cap="flat">
            <a:solidFill>
              <a:srgbClr val="4472C4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1" u="sng" dirty="0" err="1">
                <a:solidFill>
                  <a:srgbClr val="000000"/>
                </a:solidFill>
              </a:rPr>
              <a:t>Beispiel</a:t>
            </a:r>
            <a:r>
              <a:rPr lang="es-ES" sz="2000" b="1" u="sng" dirty="0">
                <a:solidFill>
                  <a:srgbClr val="000000"/>
                </a:solidFill>
              </a:rPr>
              <a:t> / </a:t>
            </a:r>
            <a:r>
              <a:rPr lang="es-ES" sz="2000" b="1" u="sng" dirty="0" err="1">
                <a:solidFill>
                  <a:srgbClr val="000000"/>
                </a:solidFill>
              </a:rPr>
              <a:t>Example</a:t>
            </a:r>
            <a:r>
              <a:rPr lang="es-ES" sz="2000" b="1" u="sng" dirty="0">
                <a:solidFill>
                  <a:srgbClr val="000000"/>
                </a:solidFill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s-ES" sz="2000" b="1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 err="1">
                <a:solidFill>
                  <a:srgbClr val="000000"/>
                </a:solidFill>
              </a:rPr>
              <a:t>Ich</a:t>
            </a:r>
            <a:r>
              <a:rPr lang="es-ES" sz="2000" dirty="0">
                <a:solidFill>
                  <a:srgbClr val="000000"/>
                </a:solidFill>
              </a:rPr>
              <a:t> </a:t>
            </a:r>
            <a:r>
              <a:rPr lang="es-ES" sz="2000" dirty="0" err="1">
                <a:solidFill>
                  <a:srgbClr val="000000"/>
                </a:solidFill>
              </a:rPr>
              <a:t>mag</a:t>
            </a:r>
            <a:r>
              <a:rPr lang="es-ES" sz="2000" dirty="0">
                <a:solidFill>
                  <a:srgbClr val="000000"/>
                </a:solidFill>
              </a:rPr>
              <a:t> das </a:t>
            </a:r>
            <a:r>
              <a:rPr lang="es-ES" sz="2000" dirty="0" err="1">
                <a:solidFill>
                  <a:srgbClr val="000000"/>
                </a:solidFill>
              </a:rPr>
              <a:t>Zimmer</a:t>
            </a:r>
            <a:r>
              <a:rPr lang="es-ES" sz="2000" dirty="0">
                <a:solidFill>
                  <a:srgbClr val="000000"/>
                </a:solidFill>
              </a:rPr>
              <a:t>.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			I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like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room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  <a:endParaRPr kumimoji="0" lang="es-E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 err="1">
                <a:solidFill>
                  <a:srgbClr val="000000"/>
                </a:solidFill>
              </a:rPr>
              <a:t>Ich</a:t>
            </a:r>
            <a:r>
              <a:rPr lang="es-ES" sz="2000" dirty="0">
                <a:solidFill>
                  <a:srgbClr val="000000"/>
                </a:solidFill>
              </a:rPr>
              <a:t> </a:t>
            </a:r>
            <a:r>
              <a:rPr lang="es-ES" sz="2000" dirty="0" err="1">
                <a:solidFill>
                  <a:srgbClr val="000000"/>
                </a:solidFill>
              </a:rPr>
              <a:t>mag</a:t>
            </a:r>
            <a:r>
              <a:rPr lang="es-ES" sz="2000" dirty="0">
                <a:solidFill>
                  <a:srgbClr val="000000"/>
                </a:solidFill>
              </a:rPr>
              <a:t> </a:t>
            </a:r>
            <a:r>
              <a:rPr lang="es-ES" sz="2000" dirty="0" err="1">
                <a:solidFill>
                  <a:srgbClr val="000000"/>
                </a:solidFill>
              </a:rPr>
              <a:t>Berlin</a:t>
            </a:r>
            <a:r>
              <a:rPr lang="es-ES" sz="2000" dirty="0">
                <a:solidFill>
                  <a:srgbClr val="000000"/>
                </a:solidFill>
              </a:rPr>
              <a:t>.	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			I </a:t>
            </a:r>
            <a:r>
              <a:rPr kumimoji="0" lang="es-E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like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Berlin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 err="1">
                <a:solidFill>
                  <a:srgbClr val="000000"/>
                </a:solidFill>
              </a:rPr>
              <a:t>Magst</a:t>
            </a:r>
            <a:r>
              <a:rPr lang="es-ES" sz="2000" dirty="0">
                <a:solidFill>
                  <a:srgbClr val="000000"/>
                </a:solidFill>
              </a:rPr>
              <a:t> du </a:t>
            </a:r>
            <a:r>
              <a:rPr lang="es-ES" sz="2000" dirty="0" err="1">
                <a:solidFill>
                  <a:srgbClr val="000000"/>
                </a:solidFill>
              </a:rPr>
              <a:t>Berlin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?				Do </a:t>
            </a:r>
            <a:r>
              <a:rPr kumimoji="0" lang="es-E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like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s-ES" sz="2000" dirty="0" err="1">
                <a:solidFill>
                  <a:srgbClr val="000000"/>
                </a:solidFill>
              </a:rPr>
              <a:t>Berlin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</a:rPr>
              <a:t>M</a:t>
            </a:r>
            <a:r>
              <a:rPr lang="en-GB" sz="2000" i="0" dirty="0" err="1">
                <a:effectLst/>
              </a:rPr>
              <a:t>ögen</a:t>
            </a:r>
            <a:r>
              <a:rPr lang="en-GB" sz="2000" i="0" dirty="0">
                <a:effectLst/>
              </a:rPr>
              <a:t> Sie Berlin?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s-ES" sz="2000" dirty="0">
                <a:solidFill>
                  <a:srgbClr val="000000"/>
                </a:solidFill>
              </a:rPr>
              <a:t>(formal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)		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Do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like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Berlin</a:t>
            </a:r>
            <a:r>
              <a:rPr lang="es-ES" sz="2000" dirty="0">
                <a:solidFill>
                  <a:srgbClr val="000000"/>
                </a:solidFill>
              </a:rPr>
              <a:t>? (polite)</a:t>
            </a:r>
            <a:endParaRPr kumimoji="0" lang="es-E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 err="1">
                <a:solidFill>
                  <a:srgbClr val="000000"/>
                </a:solidFill>
              </a:rPr>
              <a:t>Mag</a:t>
            </a:r>
            <a:r>
              <a:rPr lang="es-ES" sz="2000" dirty="0">
                <a:solidFill>
                  <a:srgbClr val="000000"/>
                </a:solidFill>
              </a:rPr>
              <a:t> </a:t>
            </a:r>
            <a:r>
              <a:rPr lang="es-ES" sz="2000" dirty="0" err="1">
                <a:solidFill>
                  <a:srgbClr val="000000"/>
                </a:solidFill>
              </a:rPr>
              <a:t>er</a:t>
            </a:r>
            <a:r>
              <a:rPr lang="es-ES" sz="2000" dirty="0">
                <a:solidFill>
                  <a:srgbClr val="000000"/>
                </a:solidFill>
              </a:rPr>
              <a:t> das Hotel?		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	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Does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he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like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the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s-ES" sz="2000" kern="0" dirty="0">
                <a:solidFill>
                  <a:srgbClr val="000000"/>
                </a:solidFill>
              </a:rPr>
              <a:t>hotel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24421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F35862B-938A-767E-1CFA-32BA7A3C18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10D9CD-006B-8685-A96A-1F6A2C495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390" y="336293"/>
            <a:ext cx="10515600" cy="1325559"/>
          </a:xfrm>
        </p:spPr>
        <p:txBody>
          <a:bodyPr>
            <a:normAutofit/>
          </a:bodyPr>
          <a:lstStyle/>
          <a:p>
            <a:r>
              <a:rPr lang="es-ES" sz="4000" b="1" dirty="0" err="1"/>
              <a:t>Was</a:t>
            </a:r>
            <a:r>
              <a:rPr lang="es-ES" sz="4000" b="1" dirty="0"/>
              <a:t> </a:t>
            </a:r>
            <a:r>
              <a:rPr lang="es-ES" sz="4000" b="1" dirty="0" err="1"/>
              <a:t>magst</a:t>
            </a:r>
            <a:r>
              <a:rPr lang="es-ES" sz="4000" b="1" dirty="0"/>
              <a:t> du?   </a:t>
            </a:r>
            <a:r>
              <a:rPr lang="es-ES" sz="4000" b="1" dirty="0" err="1"/>
              <a:t>Ich</a:t>
            </a:r>
            <a:r>
              <a:rPr lang="es-ES" sz="4000" b="1" dirty="0"/>
              <a:t> </a:t>
            </a:r>
            <a:r>
              <a:rPr lang="es-ES" sz="4000" b="1" dirty="0" err="1"/>
              <a:t>mag</a:t>
            </a:r>
            <a:r>
              <a:rPr lang="es-ES" sz="4000" b="1" dirty="0"/>
              <a:t>…   Er/</a:t>
            </a:r>
            <a:r>
              <a:rPr lang="es-ES" sz="4000" b="1" dirty="0" err="1"/>
              <a:t>Sie</a:t>
            </a:r>
            <a:r>
              <a:rPr lang="es-ES" sz="4000" b="1" dirty="0"/>
              <a:t> </a:t>
            </a:r>
            <a:r>
              <a:rPr lang="es-ES" sz="4000" b="1" dirty="0" err="1"/>
              <a:t>mag</a:t>
            </a:r>
            <a:r>
              <a:rPr lang="es-ES" sz="4000" b="1" dirty="0"/>
              <a:t>….</a:t>
            </a:r>
          </a:p>
        </p:txBody>
      </p:sp>
      <p:pic>
        <p:nvPicPr>
          <p:cNvPr id="9" name="Content Placeholder 8" descr="A picture containing text, building, grass, outdoor&#10;&#10;Description automatically generated">
            <a:extLst>
              <a:ext uri="{FF2B5EF4-FFF2-40B4-BE49-F238E27FC236}">
                <a16:creationId xmlns:a16="http://schemas.microsoft.com/office/drawing/2014/main" id="{2164F2AA-7C1E-4372-E07A-659CA9F8B5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73781" y="1998147"/>
            <a:ext cx="2345371" cy="2637644"/>
          </a:xfrm>
        </p:spPr>
      </p:pic>
      <p:pic>
        <p:nvPicPr>
          <p:cNvPr id="12" name="Picture 11" descr="A blue sports car&#10;&#10;Description automatically generated with low confidence">
            <a:extLst>
              <a:ext uri="{FF2B5EF4-FFF2-40B4-BE49-F238E27FC236}">
                <a16:creationId xmlns:a16="http://schemas.microsoft.com/office/drawing/2014/main" id="{4DD53B4A-9E65-6F24-B369-9AB42764C8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083525" y="1998146"/>
            <a:ext cx="2679740" cy="2637644"/>
          </a:xfrm>
          <a:prstGeom prst="rect">
            <a:avLst/>
          </a:prstGeom>
        </p:spPr>
      </p:pic>
      <p:pic>
        <p:nvPicPr>
          <p:cNvPr id="25" name="Picture 24" descr="A cat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EB2465F2-BF87-126A-0F51-05424FC67C9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H="1">
            <a:off x="9112342" y="1998146"/>
            <a:ext cx="2844807" cy="2637644"/>
          </a:xfrm>
          <a:prstGeom prst="rect">
            <a:avLst/>
          </a:prstGeom>
        </p:spPr>
      </p:pic>
      <p:pic>
        <p:nvPicPr>
          <p:cNvPr id="1026" name="Picture 2" descr="German Beer Stein Glass - 2 Pint">
            <a:extLst>
              <a:ext uri="{FF2B5EF4-FFF2-40B4-BE49-F238E27FC236}">
                <a16:creationId xmlns:a16="http://schemas.microsoft.com/office/drawing/2014/main" id="{C1EB088F-2045-BB6F-2F49-644C33BACB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93" y="1998147"/>
            <a:ext cx="2640355" cy="264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976DFF-244F-7977-AA1B-B3053E3CCDD5}"/>
              </a:ext>
            </a:extLst>
          </p:cNvPr>
          <p:cNvSpPr txBox="1"/>
          <p:nvPr/>
        </p:nvSpPr>
        <p:spPr>
          <a:xfrm>
            <a:off x="515390" y="5006876"/>
            <a:ext cx="111058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das Bier (beer)	             	das Hotel (hotel) 	        das Auto (car)		die </a:t>
            </a:r>
            <a:r>
              <a:rPr lang="en-GB" sz="2400" dirty="0" err="1"/>
              <a:t>Katze</a:t>
            </a:r>
            <a:r>
              <a:rPr lang="en-GB" sz="2400" dirty="0"/>
              <a:t> (cat)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898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Learn German Language: Complete German Course - Beginners">
            <a:extLst>
              <a:ext uri="{FF2B5EF4-FFF2-40B4-BE49-F238E27FC236}">
                <a16:creationId xmlns:a16="http://schemas.microsoft.com/office/drawing/2014/main" id="{6F6AF650-34EA-EF7F-C53E-F512432B2C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0" r="-1" b="16882"/>
          <a:stretch/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7A4E81A-13B9-6497-6E05-8764809521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122" r="-1" b="-1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3C972-8AA3-85A0-E22F-1BF311080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219"/>
            <a:ext cx="539591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</a:pPr>
            <a:r>
              <a:rPr lang="en-US" sz="50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German Lesson 4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066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E495133-5D67-59CC-7B3A-99C241CC5E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914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C73EB8-BCE3-D6DF-B9E1-3028790A68A6}"/>
              </a:ext>
            </a:extLst>
          </p:cNvPr>
          <p:cNvSpPr txBox="1"/>
          <p:nvPr/>
        </p:nvSpPr>
        <p:spPr>
          <a:xfrm>
            <a:off x="747590" y="392509"/>
            <a:ext cx="10844784" cy="5847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3200" b="1" u="sng" dirty="0" err="1"/>
              <a:t>Begr</a:t>
            </a:r>
            <a:r>
              <a:rPr lang="en-GB" sz="3200" b="1" i="0" u="sng" dirty="0" err="1">
                <a:effectLst/>
              </a:rPr>
              <a:t>üß</a:t>
            </a:r>
            <a:r>
              <a:rPr lang="es-ES" sz="3200" b="1" u="sng" dirty="0"/>
              <a:t>ungen</a:t>
            </a:r>
            <a:r>
              <a:rPr kumimoji="0" lang="es-ES" sz="3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s-ES" sz="3200" b="1" i="1" u="sng" dirty="0">
                <a:solidFill>
                  <a:srgbClr val="000000"/>
                </a:solidFill>
              </a:rPr>
              <a:t>/ Greetings</a:t>
            </a:r>
            <a:endParaRPr kumimoji="0" lang="es-ES" sz="3200" b="1" i="1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5A55FA1-7F20-217C-478A-D133C9249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139830"/>
              </p:ext>
            </p:extLst>
          </p:nvPr>
        </p:nvGraphicFramePr>
        <p:xfrm>
          <a:off x="768465" y="1954568"/>
          <a:ext cx="10428780" cy="342376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214390">
                  <a:extLst>
                    <a:ext uri="{9D8B030D-6E8A-4147-A177-3AD203B41FA5}">
                      <a16:colId xmlns:a16="http://schemas.microsoft.com/office/drawing/2014/main" val="2310240751"/>
                    </a:ext>
                  </a:extLst>
                </a:gridCol>
                <a:gridCol w="5214390">
                  <a:extLst>
                    <a:ext uri="{9D8B030D-6E8A-4147-A177-3AD203B41FA5}">
                      <a16:colId xmlns:a16="http://schemas.microsoft.com/office/drawing/2014/main" val="2714127575"/>
                    </a:ext>
                  </a:extLst>
                </a:gridCol>
              </a:tblGrid>
              <a:tr h="564099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Guten</a:t>
                      </a:r>
                      <a:r>
                        <a:rPr lang="en-GB" sz="2300" b="1" dirty="0"/>
                        <a:t> Morgen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morning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184424"/>
                  </a:ext>
                </a:extLst>
              </a:tr>
              <a:tr h="571933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Guten</a:t>
                      </a:r>
                      <a:r>
                        <a:rPr lang="en-GB" sz="2300" b="1" dirty="0"/>
                        <a:t> 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3200068"/>
                  </a:ext>
                </a:extLst>
              </a:tr>
              <a:tr h="571933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Guten</a:t>
                      </a:r>
                      <a:r>
                        <a:rPr lang="en-GB" sz="2300" b="1" dirty="0"/>
                        <a:t> </a:t>
                      </a:r>
                      <a:r>
                        <a:rPr lang="en-GB" sz="2300" b="1" dirty="0" err="1"/>
                        <a:t>Mittag</a:t>
                      </a:r>
                      <a:endParaRPr lang="en-GB" sz="23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afternoon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525663"/>
                  </a:ext>
                </a:extLst>
              </a:tr>
              <a:tr h="571933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Guten</a:t>
                      </a:r>
                      <a:r>
                        <a:rPr lang="en-GB" sz="2300" b="1" dirty="0"/>
                        <a:t> </a:t>
                      </a:r>
                      <a:r>
                        <a:rPr lang="en-GB" sz="2300" b="1" dirty="0" err="1"/>
                        <a:t>Nachmittag</a:t>
                      </a:r>
                      <a:endParaRPr lang="en-GB" sz="23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afternoon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697164"/>
                  </a:ext>
                </a:extLst>
              </a:tr>
              <a:tr h="571933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Guten</a:t>
                      </a:r>
                      <a:r>
                        <a:rPr lang="en-GB" sz="2300" b="1" dirty="0"/>
                        <a:t> Abend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evening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0828283"/>
                  </a:ext>
                </a:extLst>
              </a:tr>
              <a:tr h="571933">
                <a:tc>
                  <a:txBody>
                    <a:bodyPr/>
                    <a:lstStyle/>
                    <a:p>
                      <a:r>
                        <a:rPr lang="en-GB" sz="2300" b="1" dirty="0" err="1"/>
                        <a:t>Gute</a:t>
                      </a:r>
                      <a:r>
                        <a:rPr lang="en-GB" sz="2300" b="1" dirty="0"/>
                        <a:t> Nacht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b="1" dirty="0"/>
                        <a:t>Good night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961511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EC7D19F-63CD-8F9D-81AB-926A1D316258}"/>
              </a:ext>
            </a:extLst>
          </p:cNvPr>
          <p:cNvSpPr txBox="1"/>
          <p:nvPr/>
        </p:nvSpPr>
        <p:spPr>
          <a:xfrm>
            <a:off x="776778" y="1422925"/>
            <a:ext cx="1750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Deutsch: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896C43-8085-943E-799D-F0C5DED973CB}"/>
              </a:ext>
            </a:extLst>
          </p:cNvPr>
          <p:cNvSpPr txBox="1"/>
          <p:nvPr/>
        </p:nvSpPr>
        <p:spPr>
          <a:xfrm>
            <a:off x="6169982" y="1422928"/>
            <a:ext cx="1750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Englisch</a:t>
            </a:r>
            <a:r>
              <a:rPr lang="en-GB" sz="2400" b="1" u="sng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6852091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254" y="506730"/>
            <a:ext cx="609574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800" b="1" u="sng" spc="-5" dirty="0" err="1">
                <a:uFill>
                  <a:solidFill>
                    <a:srgbClr val="000000"/>
                  </a:solidFill>
                </a:uFill>
                <a:latin typeface="+mj-lt"/>
              </a:rPr>
              <a:t>Zahlen</a:t>
            </a:r>
            <a:r>
              <a:rPr lang="en-GB" sz="2800" b="1" u="sng" spc="-5" dirty="0">
                <a:uFill>
                  <a:solidFill>
                    <a:srgbClr val="000000"/>
                  </a:solidFill>
                </a:uFill>
                <a:latin typeface="+mj-lt"/>
              </a:rPr>
              <a:t> </a:t>
            </a:r>
            <a:r>
              <a:rPr lang="en-GB" sz="2800" b="1" i="0" u="sng" dirty="0" err="1">
                <a:effectLst/>
                <a:latin typeface="+mj-lt"/>
              </a:rPr>
              <a:t>ü</a:t>
            </a:r>
            <a:r>
              <a:rPr lang="en-GB" sz="2800" b="1" u="sng" spc="-5" dirty="0" err="1">
                <a:uFill>
                  <a:solidFill>
                    <a:srgbClr val="000000"/>
                  </a:solidFill>
                </a:uFill>
                <a:latin typeface="+mj-lt"/>
              </a:rPr>
              <a:t>ber</a:t>
            </a:r>
            <a:r>
              <a:rPr lang="en-GB" sz="2800" b="1" u="sng" spc="-5" dirty="0">
                <a:uFill>
                  <a:solidFill>
                    <a:srgbClr val="000000"/>
                  </a:solidFill>
                </a:uFill>
                <a:latin typeface="+mj-lt"/>
              </a:rPr>
              <a:t> 100 / Numbers over 100</a:t>
            </a:r>
            <a:endParaRPr sz="2800" b="1" u="sng" dirty="0">
              <a:latin typeface="+mj-l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2C2F6-B84B-4EE9-9D8A-F04DBC510328}"/>
              </a:ext>
            </a:extLst>
          </p:cNvPr>
          <p:cNvSpPr txBox="1"/>
          <p:nvPr/>
        </p:nvSpPr>
        <p:spPr>
          <a:xfrm>
            <a:off x="762254" y="1263533"/>
            <a:ext cx="10069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Once you know the cardinal numbers up to 100, the larger numbers are easy to form. The hundreds are formed using the single digit + </a:t>
            </a:r>
            <a:r>
              <a:rPr lang="en-GB" sz="2400" i="1" dirty="0" err="1"/>
              <a:t>hundert</a:t>
            </a:r>
            <a:endParaRPr lang="en-GB" sz="2400" i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6BBA9E7-6108-92D8-AC77-3137B0AEBF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391991"/>
              </p:ext>
            </p:extLst>
          </p:nvPr>
        </p:nvGraphicFramePr>
        <p:xfrm>
          <a:off x="863702" y="2355824"/>
          <a:ext cx="9417192" cy="3465523"/>
        </p:xfrm>
        <a:graphic>
          <a:graphicData uri="http://schemas.openxmlformats.org/drawingml/2006/table">
            <a:tbl>
              <a:tblPr/>
              <a:tblGrid>
                <a:gridCol w="4708596">
                  <a:extLst>
                    <a:ext uri="{9D8B030D-6E8A-4147-A177-3AD203B41FA5}">
                      <a16:colId xmlns:a16="http://schemas.microsoft.com/office/drawing/2014/main" val="1549434543"/>
                    </a:ext>
                  </a:extLst>
                </a:gridCol>
                <a:gridCol w="4708596">
                  <a:extLst>
                    <a:ext uri="{9D8B030D-6E8A-4147-A177-3AD203B41FA5}">
                      <a16:colId xmlns:a16="http://schemas.microsoft.com/office/drawing/2014/main" val="3632036749"/>
                    </a:ext>
                  </a:extLst>
                </a:gridCol>
              </a:tblGrid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100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(ein)</a:t>
                      </a:r>
                      <a:r>
                        <a:rPr lang="en-GB" sz="1400">
                          <a:effectLst/>
                        </a:rPr>
                        <a:t>hundert*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05485219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200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zwei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7016024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300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drei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8979337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400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vier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0581359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500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fünf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1870037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600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sechs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5230225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700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 dirty="0" err="1">
                          <a:solidFill>
                            <a:srgbClr val="3C444D"/>
                          </a:solidFill>
                          <a:effectLst/>
                        </a:rPr>
                        <a:t>sieben</a:t>
                      </a:r>
                      <a:r>
                        <a:rPr lang="en-GB" sz="1400" dirty="0" err="1">
                          <a:effectLst/>
                        </a:rPr>
                        <a:t>hundert</a:t>
                      </a:r>
                      <a:endParaRPr lang="en-GB" sz="1400" dirty="0">
                        <a:effectLst/>
                      </a:endParaRP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031494"/>
                  </a:ext>
                </a:extLst>
              </a:tr>
              <a:tr h="382131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800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>
                          <a:solidFill>
                            <a:srgbClr val="3C444D"/>
                          </a:solidFill>
                          <a:effectLst/>
                        </a:rPr>
                        <a:t>acht</a:t>
                      </a:r>
                      <a:r>
                        <a:rPr lang="en-GB" sz="1400">
                          <a:effectLst/>
                        </a:rPr>
                        <a:t>hundert</a:t>
                      </a: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1061899"/>
                  </a:ext>
                </a:extLst>
              </a:tr>
              <a:tr h="385424"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900</a:t>
                      </a:r>
                    </a:p>
                  </a:txBody>
                  <a:tcPr marL="72020" marR="66686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b="1" dirty="0" err="1">
                          <a:solidFill>
                            <a:srgbClr val="3C444D"/>
                          </a:solidFill>
                          <a:effectLst/>
                        </a:rPr>
                        <a:t>neun</a:t>
                      </a:r>
                      <a:r>
                        <a:rPr lang="en-GB" sz="1400" dirty="0" err="1">
                          <a:effectLst/>
                        </a:rPr>
                        <a:t>hundert</a:t>
                      </a:r>
                      <a:endParaRPr lang="en-GB" sz="1400" dirty="0">
                        <a:effectLst/>
                      </a:endParaRPr>
                    </a:p>
                  </a:txBody>
                  <a:tcPr marL="66686" marR="72020" marT="33342" marB="66686">
                    <a:lnL>
                      <a:noFill/>
                    </a:lnL>
                    <a:lnR>
                      <a:noFill/>
                    </a:lnR>
                    <a:lnT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1ABB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7705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4411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254" y="506730"/>
            <a:ext cx="609574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de-DE" sz="2800" b="1" u="sng" spc="-5">
                <a:uFill>
                  <a:solidFill>
                    <a:srgbClr val="000000"/>
                  </a:solidFill>
                </a:uFill>
                <a:latin typeface="+mj-lt"/>
              </a:rPr>
              <a:t>Zahlen </a:t>
            </a:r>
            <a:r>
              <a:rPr lang="de-DE" sz="2800" b="1" i="0" u="sng">
                <a:effectLst/>
                <a:latin typeface="+mj-lt"/>
              </a:rPr>
              <a:t>ü</a:t>
            </a:r>
            <a:r>
              <a:rPr lang="de-DE" sz="2800" b="1" u="sng" spc="-5">
                <a:uFill>
                  <a:solidFill>
                    <a:srgbClr val="000000"/>
                  </a:solidFill>
                </a:uFill>
                <a:latin typeface="+mj-lt"/>
              </a:rPr>
              <a:t>ber 100 / Numbers over 100</a:t>
            </a:r>
            <a:endParaRPr lang="de-DE" sz="2800" b="1" u="sng" dirty="0">
              <a:latin typeface="+mj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A25887-B478-2D5E-53D7-B88EADD40A17}"/>
              </a:ext>
            </a:extLst>
          </p:cNvPr>
          <p:cNvSpPr txBox="1"/>
          <p:nvPr/>
        </p:nvSpPr>
        <p:spPr>
          <a:xfrm>
            <a:off x="753941" y="1590377"/>
            <a:ext cx="10767499" cy="372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0" i="0" dirty="0">
                <a:effectLst/>
                <a:latin typeface="NotoSans"/>
              </a:rPr>
              <a:t>With numbers over 100, the last two digits are formed like the normal cardinal numbers below one hundred.</a:t>
            </a:r>
          </a:p>
          <a:p>
            <a:pPr algn="l"/>
            <a:endParaRPr lang="en-GB" sz="2400" b="0" i="0" dirty="0">
              <a:effectLst/>
              <a:latin typeface="NotoSans"/>
            </a:endParaRPr>
          </a:p>
          <a:p>
            <a:pPr algn="l"/>
            <a:r>
              <a:rPr lang="en-GB" sz="2400" b="0" i="0" dirty="0">
                <a:effectLst/>
                <a:latin typeface="NotoSans"/>
              </a:rPr>
              <a:t>The hundreds come first:</a:t>
            </a:r>
          </a:p>
          <a:p>
            <a:pPr algn="l">
              <a:lnSpc>
                <a:spcPct val="150000"/>
              </a:lnSpc>
            </a:pPr>
            <a:r>
              <a:rPr lang="en-GB" sz="2400" b="0" i="0" dirty="0">
                <a:effectLst/>
                <a:latin typeface="NotoSans"/>
              </a:rPr>
              <a:t>2</a:t>
            </a:r>
            <a:r>
              <a:rPr lang="en-GB" sz="2400" b="1" i="0" dirty="0">
                <a:effectLst/>
                <a:latin typeface="NotoSans"/>
              </a:rPr>
              <a:t>01</a:t>
            </a:r>
            <a:r>
              <a:rPr lang="en-GB" sz="2400" b="0" i="0" dirty="0">
                <a:effectLst/>
                <a:latin typeface="NotoSans"/>
              </a:rPr>
              <a:t>: </a:t>
            </a:r>
            <a:r>
              <a:rPr lang="en-GB" sz="2400" b="0" i="0" dirty="0" err="1">
                <a:effectLst/>
                <a:latin typeface="NotoSans"/>
              </a:rPr>
              <a:t>zweihundert</a:t>
            </a:r>
            <a:r>
              <a:rPr lang="en-GB" sz="2400" b="1" i="0" dirty="0" err="1">
                <a:effectLst/>
                <a:latin typeface="NotoSans"/>
              </a:rPr>
              <a:t>eins</a:t>
            </a:r>
            <a:endParaRPr lang="en-GB" sz="2400" b="0" i="0" dirty="0">
              <a:effectLst/>
              <a:latin typeface="NotoSans"/>
            </a:endParaRPr>
          </a:p>
          <a:p>
            <a:pPr algn="l">
              <a:lnSpc>
                <a:spcPct val="150000"/>
              </a:lnSpc>
            </a:pPr>
            <a:r>
              <a:rPr lang="en-GB" sz="2400" b="0" i="0" dirty="0">
                <a:effectLst/>
                <a:latin typeface="NotoSans"/>
              </a:rPr>
              <a:t>2</a:t>
            </a:r>
            <a:r>
              <a:rPr lang="en-GB" sz="2400" b="1" i="0" dirty="0">
                <a:effectLst/>
                <a:latin typeface="NotoSans"/>
              </a:rPr>
              <a:t>12</a:t>
            </a:r>
            <a:r>
              <a:rPr lang="en-GB" sz="2400" b="0" i="0" dirty="0">
                <a:effectLst/>
                <a:latin typeface="NotoSans"/>
              </a:rPr>
              <a:t>: </a:t>
            </a:r>
            <a:r>
              <a:rPr lang="en-GB" sz="2400" b="0" i="0" dirty="0" err="1">
                <a:effectLst/>
                <a:latin typeface="NotoSans"/>
              </a:rPr>
              <a:t>zweihundert</a:t>
            </a:r>
            <a:r>
              <a:rPr lang="en-GB" sz="2400" b="1" i="0" dirty="0" err="1">
                <a:effectLst/>
                <a:latin typeface="NotoSans"/>
              </a:rPr>
              <a:t>zwölf</a:t>
            </a:r>
            <a:endParaRPr lang="en-GB" sz="2400" b="0" i="0" dirty="0">
              <a:effectLst/>
              <a:latin typeface="NotoSans"/>
            </a:endParaRPr>
          </a:p>
          <a:p>
            <a:pPr algn="l">
              <a:lnSpc>
                <a:spcPct val="150000"/>
              </a:lnSpc>
            </a:pPr>
            <a:r>
              <a:rPr lang="en-GB" sz="2400" b="0" i="0" dirty="0">
                <a:effectLst/>
                <a:latin typeface="NotoSans"/>
              </a:rPr>
              <a:t>2</a:t>
            </a:r>
            <a:r>
              <a:rPr lang="en-GB" sz="2400" b="1" i="0" dirty="0">
                <a:effectLst/>
                <a:latin typeface="NotoSans"/>
              </a:rPr>
              <a:t>15</a:t>
            </a:r>
            <a:r>
              <a:rPr lang="en-GB" sz="2400" b="0" i="0" dirty="0">
                <a:effectLst/>
                <a:latin typeface="NotoSans"/>
              </a:rPr>
              <a:t>: </a:t>
            </a:r>
            <a:r>
              <a:rPr lang="en-GB" sz="2400" b="0" i="0" dirty="0" err="1">
                <a:effectLst/>
                <a:latin typeface="NotoSans"/>
              </a:rPr>
              <a:t>zweihundert</a:t>
            </a:r>
            <a:r>
              <a:rPr lang="en-GB" sz="2400" b="1" i="0" dirty="0" err="1">
                <a:effectLst/>
                <a:latin typeface="NotoSans"/>
              </a:rPr>
              <a:t>fünfzehn</a:t>
            </a:r>
            <a:endParaRPr lang="en-GB" sz="2400" b="0" i="0" dirty="0">
              <a:effectLst/>
              <a:latin typeface="NotoSans"/>
            </a:endParaRPr>
          </a:p>
          <a:p>
            <a:pPr algn="l">
              <a:lnSpc>
                <a:spcPct val="150000"/>
              </a:lnSpc>
            </a:pPr>
            <a:r>
              <a:rPr lang="en-GB" sz="2400" b="0" i="0" dirty="0">
                <a:effectLst/>
                <a:latin typeface="NotoSans"/>
              </a:rPr>
              <a:t>2</a:t>
            </a:r>
            <a:r>
              <a:rPr lang="en-GB" sz="2400" b="1" i="0" dirty="0">
                <a:effectLst/>
                <a:latin typeface="NotoSans"/>
              </a:rPr>
              <a:t>31</a:t>
            </a:r>
            <a:r>
              <a:rPr lang="en-GB" sz="2400" b="0" i="0" dirty="0">
                <a:effectLst/>
                <a:latin typeface="NotoSans"/>
              </a:rPr>
              <a:t>: </a:t>
            </a:r>
            <a:r>
              <a:rPr lang="en-GB" sz="2400" b="0" i="0" dirty="0" err="1">
                <a:effectLst/>
                <a:latin typeface="NotoSans"/>
              </a:rPr>
              <a:t>zweihundert</a:t>
            </a:r>
            <a:r>
              <a:rPr lang="en-GB" sz="2400" b="1" i="0" dirty="0" err="1">
                <a:effectLst/>
                <a:latin typeface="NotoSans"/>
              </a:rPr>
              <a:t>einunddreißig</a:t>
            </a:r>
            <a:endParaRPr lang="en-GB" sz="2400" b="0" i="0" dirty="0">
              <a:effectLst/>
              <a:latin typeface="NotoSans"/>
            </a:endParaRPr>
          </a:p>
        </p:txBody>
      </p:sp>
    </p:spTree>
    <p:extLst>
      <p:ext uri="{BB962C8B-B14F-4D97-AF65-F5344CB8AC3E}">
        <p14:creationId xmlns:p14="http://schemas.microsoft.com/office/powerpoint/2010/main" val="24320758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 algn="l" rtl="0">
              <a:lnSpc>
                <a:spcPct val="90000"/>
              </a:lnSpc>
              <a:spcBef>
                <a:spcPct val="0"/>
              </a:spcBef>
            </a:pPr>
            <a:r>
              <a:rPr lang="en-US" sz="4800" b="1" u="sng" kern="1200" spc="-5" dirty="0" err="1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Zahlen</a:t>
            </a:r>
            <a:r>
              <a:rPr lang="en-US" sz="4800" b="1" u="sng" kern="1200" spc="-5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 </a:t>
            </a:r>
            <a:r>
              <a:rPr lang="en-US" sz="4800" b="1" i="0" u="sng" kern="1200" dirty="0" err="1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ü</a:t>
            </a:r>
            <a:r>
              <a:rPr lang="en-US" sz="4800" b="1" u="sng" kern="1200" spc="-5" dirty="0" err="1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ber</a:t>
            </a:r>
            <a:r>
              <a:rPr lang="en-US" sz="4800" b="1" u="sng" kern="1200" spc="-5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 1000 / Numbers over 1000</a:t>
            </a:r>
            <a:endParaRPr lang="en-US" sz="4800" b="1" u="sng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460E07-31FD-DC31-0838-34B63BF4AF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711974"/>
              </p:ext>
            </p:extLst>
          </p:nvPr>
        </p:nvGraphicFramePr>
        <p:xfrm>
          <a:off x="7187455" y="400261"/>
          <a:ext cx="3962599" cy="5390530"/>
        </p:xfrm>
        <a:graphic>
          <a:graphicData uri="http://schemas.openxmlformats.org/drawingml/2006/table">
            <a:tbl>
              <a:tblPr>
                <a:solidFill>
                  <a:srgbClr val="404040"/>
                </a:solidFill>
              </a:tblPr>
              <a:tblGrid>
                <a:gridCol w="1401245">
                  <a:extLst>
                    <a:ext uri="{9D8B030D-6E8A-4147-A177-3AD203B41FA5}">
                      <a16:colId xmlns:a16="http://schemas.microsoft.com/office/drawing/2014/main" val="3724511226"/>
                    </a:ext>
                  </a:extLst>
                </a:gridCol>
                <a:gridCol w="2561354">
                  <a:extLst>
                    <a:ext uri="{9D8B030D-6E8A-4147-A177-3AD203B41FA5}">
                      <a16:colId xmlns:a16="http://schemas.microsoft.com/office/drawing/2014/main" val="1534117969"/>
                    </a:ext>
                  </a:extLst>
                </a:gridCol>
              </a:tblGrid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1000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Eintausend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7361415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2000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Zweitausend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6488949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3000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Dreitausend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7170059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4000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Viertausend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9610392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bg1"/>
                          </a:solidFill>
                          <a:effectLst/>
                        </a:rPr>
                        <a:t>5000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Fünftausend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121073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6000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 err="1">
                          <a:solidFill>
                            <a:schemeClr val="bg1"/>
                          </a:solidFill>
                          <a:effectLst/>
                        </a:rPr>
                        <a:t>Sechstausend</a:t>
                      </a:r>
                      <a:endParaRPr lang="en-GB" sz="24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087712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7000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Siebentausend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644270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8000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Achttausend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8910260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9000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Neuntausend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987181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10000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 err="1">
                          <a:solidFill>
                            <a:schemeClr val="bg1"/>
                          </a:solidFill>
                          <a:effectLst/>
                        </a:rPr>
                        <a:t>Zehntausend</a:t>
                      </a:r>
                      <a:endParaRPr lang="en-GB" sz="24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12059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3FC6348-D426-07ED-1E1D-CB853A84A26B}"/>
              </a:ext>
            </a:extLst>
          </p:cNvPr>
          <p:cNvSpPr txBox="1"/>
          <p:nvPr/>
        </p:nvSpPr>
        <p:spPr>
          <a:xfrm>
            <a:off x="613015" y="3949633"/>
            <a:ext cx="60288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When you start adding hundreds into the mix, the rules of the 100’s you just read still apply. You only change the two-digit number – like 43 – around, the rest go in order.</a:t>
            </a:r>
          </a:p>
        </p:txBody>
      </p:sp>
    </p:spTree>
    <p:extLst>
      <p:ext uri="{BB962C8B-B14F-4D97-AF65-F5344CB8AC3E}">
        <p14:creationId xmlns:p14="http://schemas.microsoft.com/office/powerpoint/2010/main" val="42120072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 algn="l" rtl="0">
              <a:lnSpc>
                <a:spcPct val="90000"/>
              </a:lnSpc>
              <a:spcBef>
                <a:spcPct val="0"/>
              </a:spcBef>
            </a:pPr>
            <a:r>
              <a:rPr lang="en-US" sz="4800" b="1" u="sng" kern="1200" spc="-5" dirty="0" err="1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Zahlen</a:t>
            </a:r>
            <a:r>
              <a:rPr lang="en-US" sz="4800" b="1" u="sng" kern="1200" spc="-5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 </a:t>
            </a:r>
            <a:r>
              <a:rPr lang="en-US" sz="4800" b="1" i="0" u="sng" kern="1200" dirty="0" err="1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ü</a:t>
            </a:r>
            <a:r>
              <a:rPr lang="en-US" sz="4800" b="1" u="sng" kern="1200" spc="-5" dirty="0" err="1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ber</a:t>
            </a:r>
            <a:r>
              <a:rPr lang="en-US" sz="4800" b="1" u="sng" kern="1200" spc="-5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+mj-lt"/>
                <a:ea typeface="+mj-ea"/>
                <a:cs typeface="+mj-cs"/>
              </a:rPr>
              <a:t> 1000 / Numbers over 1000</a:t>
            </a:r>
            <a:endParaRPr lang="en-US" sz="4800" b="1" u="sng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2C2F6-B84B-4EE9-9D8A-F04DBC510328}"/>
              </a:ext>
            </a:extLst>
          </p:cNvPr>
          <p:cNvSpPr txBox="1"/>
          <p:nvPr/>
        </p:nvSpPr>
        <p:spPr>
          <a:xfrm>
            <a:off x="786383" y="3566810"/>
            <a:ext cx="5692953" cy="26511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Beispiel</a:t>
            </a:r>
            <a:r>
              <a:rPr lang="en-US" sz="2000" i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Example: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i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It’s the year 2023.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haben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das 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Jahr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2023.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Wir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haben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das 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Jahr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tausend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r>
              <a:rPr lang="en-US" sz="2000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-und-</a:t>
            </a:r>
            <a:r>
              <a:rPr lang="en-US" sz="2000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zwanzig</a:t>
            </a:r>
            <a:r>
              <a:rPr lang="en-US" i="1" dirty="0">
                <a:solidFill>
                  <a:schemeClr val="tx2"/>
                </a:solidFill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solidFill>
                <a:schemeClr val="tx2"/>
              </a:solidFill>
            </a:endParaRPr>
          </a:p>
        </p:txBody>
      </p:sp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460E07-31FD-DC31-0838-34B63BF4AF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485071"/>
              </p:ext>
            </p:extLst>
          </p:nvPr>
        </p:nvGraphicFramePr>
        <p:xfrm>
          <a:off x="7187455" y="358697"/>
          <a:ext cx="3962599" cy="5390530"/>
        </p:xfrm>
        <a:graphic>
          <a:graphicData uri="http://schemas.openxmlformats.org/drawingml/2006/table">
            <a:tbl>
              <a:tblPr>
                <a:solidFill>
                  <a:srgbClr val="404040"/>
                </a:solidFill>
              </a:tblPr>
              <a:tblGrid>
                <a:gridCol w="1401245">
                  <a:extLst>
                    <a:ext uri="{9D8B030D-6E8A-4147-A177-3AD203B41FA5}">
                      <a16:colId xmlns:a16="http://schemas.microsoft.com/office/drawing/2014/main" val="3724511226"/>
                    </a:ext>
                  </a:extLst>
                </a:gridCol>
                <a:gridCol w="2561354">
                  <a:extLst>
                    <a:ext uri="{9D8B030D-6E8A-4147-A177-3AD203B41FA5}">
                      <a16:colId xmlns:a16="http://schemas.microsoft.com/office/drawing/2014/main" val="1534117969"/>
                    </a:ext>
                  </a:extLst>
                </a:gridCol>
              </a:tblGrid>
              <a:tr h="472745"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bg1"/>
                          </a:solidFill>
                          <a:effectLst/>
                        </a:rPr>
                        <a:t>1000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Eintausend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7361415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2000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Zweitausend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6488949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3000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Dreitausend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7170059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4000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Viertausend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9610392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5000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Fünftausend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121073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6000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 err="1">
                          <a:solidFill>
                            <a:schemeClr val="bg1"/>
                          </a:solidFill>
                          <a:effectLst/>
                        </a:rPr>
                        <a:t>Sechstausend</a:t>
                      </a:r>
                      <a:endParaRPr lang="en-GB" sz="24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087712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7000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Siebentausend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644270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8000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Achttausend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8910260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9000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Neuntausend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987181"/>
                  </a:ext>
                </a:extLst>
              </a:tr>
              <a:tr h="472745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bg1"/>
                          </a:solidFill>
                          <a:effectLst/>
                        </a:rPr>
                        <a:t>10000</a:t>
                      </a: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 err="1">
                          <a:solidFill>
                            <a:schemeClr val="bg1"/>
                          </a:solidFill>
                          <a:effectLst/>
                        </a:rPr>
                        <a:t>Zehntausend</a:t>
                      </a:r>
                      <a:endParaRPr lang="en-GB" sz="24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97044" marR="97044" marT="124771" marB="4852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12059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78D15D-BA5F-B8F1-F839-9A38A68837D7}"/>
              </a:ext>
            </a:extLst>
          </p:cNvPr>
          <p:cNvSpPr txBox="1"/>
          <p:nvPr/>
        </p:nvSpPr>
        <p:spPr>
          <a:xfrm>
            <a:off x="413461" y="356286"/>
            <a:ext cx="3956858" cy="8309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Singular:  das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Jahr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(n) = year</a:t>
            </a: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Plural:  Jahre = years</a:t>
            </a:r>
          </a:p>
        </p:txBody>
      </p:sp>
    </p:spTree>
    <p:extLst>
      <p:ext uri="{BB962C8B-B14F-4D97-AF65-F5344CB8AC3E}">
        <p14:creationId xmlns:p14="http://schemas.microsoft.com/office/powerpoint/2010/main" val="42259976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2" descr="3 Ways to Write German Dates - wikiHow">
            <a:extLst>
              <a:ext uri="{FF2B5EF4-FFF2-40B4-BE49-F238E27FC236}">
                <a16:creationId xmlns:a16="http://schemas.microsoft.com/office/drawing/2014/main" id="{D100447C-8C47-5082-FC3A-3AE269ADFE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27"/>
          <a:stretch/>
        </p:blipFill>
        <p:spPr bwMode="auto">
          <a:xfrm>
            <a:off x="6803647" y="1809973"/>
            <a:ext cx="4730214" cy="323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 algn="l" rtl="0">
              <a:lnSpc>
                <a:spcPct val="90000"/>
              </a:lnSpc>
              <a:spcBef>
                <a:spcPct val="0"/>
              </a:spcBef>
            </a:pPr>
            <a:r>
              <a:rPr lang="en-US" sz="4400" b="1" i="0" u="sng" kern="1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Übung</a:t>
            </a:r>
            <a:r>
              <a:rPr lang="en-US" sz="4400" b="1" i="0" u="sng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/ Exercise:</a:t>
            </a:r>
            <a:endParaRPr lang="en-US" sz="4400" b="1" u="sng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A25887-B478-2D5E-53D7-B88EADD40A17}"/>
              </a:ext>
            </a:extLst>
          </p:cNvPr>
          <p:cNvSpPr txBox="1"/>
          <p:nvPr/>
        </p:nvSpPr>
        <p:spPr>
          <a:xfrm>
            <a:off x="498764" y="3566810"/>
            <a:ext cx="6226231" cy="26511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To express years before 2000, you start with the century first.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</a:rPr>
              <a:t>Beispiel</a:t>
            </a:r>
            <a:r>
              <a:rPr lang="en-US" sz="1700" dirty="0">
                <a:solidFill>
                  <a:schemeClr val="tx2"/>
                </a:solidFill>
              </a:rPr>
              <a:t> / Example: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chemeClr val="tx2"/>
                </a:solidFill>
              </a:rPr>
              <a:t>1983 - “nineteen-hundred-eighty-three ” - </a:t>
            </a:r>
            <a:r>
              <a:rPr lang="en-US" sz="1700" dirty="0" err="1">
                <a:solidFill>
                  <a:schemeClr val="tx2"/>
                </a:solidFill>
              </a:rPr>
              <a:t>neunzehn</a:t>
            </a:r>
            <a:r>
              <a:rPr lang="en-US" sz="1700" dirty="0">
                <a:solidFill>
                  <a:schemeClr val="tx2"/>
                </a:solidFill>
              </a:rPr>
              <a:t>-</a:t>
            </a:r>
            <a:r>
              <a:rPr lang="en-US" sz="1700" dirty="0" err="1">
                <a:solidFill>
                  <a:schemeClr val="tx2"/>
                </a:solidFill>
              </a:rPr>
              <a:t>hundert</a:t>
            </a:r>
            <a:r>
              <a:rPr lang="en-US" sz="1700" dirty="0">
                <a:solidFill>
                  <a:schemeClr val="tx2"/>
                </a:solidFill>
              </a:rPr>
              <a:t>-</a:t>
            </a:r>
            <a:r>
              <a:rPr lang="en-US" sz="1700" dirty="0" err="1">
                <a:solidFill>
                  <a:schemeClr val="tx2"/>
                </a:solidFill>
              </a:rPr>
              <a:t>drei</a:t>
            </a:r>
            <a:r>
              <a:rPr lang="en-US" sz="1700" dirty="0">
                <a:solidFill>
                  <a:schemeClr val="tx2"/>
                </a:solidFill>
              </a:rPr>
              <a:t>-und-</a:t>
            </a:r>
            <a:r>
              <a:rPr lang="en-US" sz="1700" dirty="0" err="1">
                <a:solidFill>
                  <a:schemeClr val="tx2"/>
                </a:solidFill>
              </a:rPr>
              <a:t>achtzig</a:t>
            </a:r>
            <a:r>
              <a:rPr lang="en-US" sz="1700" dirty="0">
                <a:solidFill>
                  <a:schemeClr val="tx2"/>
                </a:solidFill>
              </a:rPr>
              <a:t>.</a:t>
            </a:r>
            <a:endParaRPr lang="en-US" sz="1700" b="0" i="0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i="0" dirty="0">
                <a:solidFill>
                  <a:schemeClr val="tx2"/>
                </a:solidFill>
                <a:effectLst/>
              </a:rPr>
              <a:t>A: </a:t>
            </a:r>
            <a:r>
              <a:rPr lang="en-US" sz="1700" b="1" i="0" dirty="0" err="1">
                <a:solidFill>
                  <a:schemeClr val="tx2"/>
                </a:solidFill>
                <a:effectLst/>
              </a:rPr>
              <a:t>Wann</a:t>
            </a:r>
            <a:r>
              <a:rPr lang="en-US" sz="1700" b="1" i="0" dirty="0">
                <a:solidFill>
                  <a:schemeClr val="tx2"/>
                </a:solidFill>
                <a:effectLst/>
              </a:rPr>
              <a:t> </a:t>
            </a:r>
            <a:r>
              <a:rPr lang="en-US" sz="1700" b="1" dirty="0" err="1">
                <a:solidFill>
                  <a:schemeClr val="tx2"/>
                </a:solidFill>
              </a:rPr>
              <a:t>bist</a:t>
            </a:r>
            <a:r>
              <a:rPr lang="en-US" sz="1700" b="1" dirty="0">
                <a:solidFill>
                  <a:schemeClr val="tx2"/>
                </a:solidFill>
              </a:rPr>
              <a:t> du </a:t>
            </a:r>
            <a:r>
              <a:rPr lang="en-US" sz="1700" b="1" dirty="0" err="1">
                <a:solidFill>
                  <a:schemeClr val="tx2"/>
                </a:solidFill>
              </a:rPr>
              <a:t>geboren</a:t>
            </a:r>
            <a:r>
              <a:rPr lang="en-US" sz="1700" b="1" dirty="0">
                <a:solidFill>
                  <a:schemeClr val="tx2"/>
                </a:solidFill>
              </a:rPr>
              <a:t>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i="0" dirty="0">
                <a:solidFill>
                  <a:schemeClr val="tx2"/>
                </a:solidFill>
                <a:effectLst/>
              </a:rPr>
              <a:t>B</a:t>
            </a:r>
            <a:r>
              <a:rPr lang="en-US" sz="1700" b="1" dirty="0">
                <a:solidFill>
                  <a:schemeClr val="tx2"/>
                </a:solidFill>
              </a:rPr>
              <a:t>: Ich </a:t>
            </a:r>
            <a:r>
              <a:rPr lang="en-US" sz="1700" b="1" dirty="0" err="1">
                <a:solidFill>
                  <a:schemeClr val="tx2"/>
                </a:solidFill>
              </a:rPr>
              <a:t>wurde</a:t>
            </a:r>
            <a:r>
              <a:rPr lang="en-US" sz="1700" b="1" dirty="0">
                <a:solidFill>
                  <a:schemeClr val="tx2"/>
                </a:solidFill>
              </a:rPr>
              <a:t> [year] </a:t>
            </a:r>
            <a:r>
              <a:rPr lang="en-US" sz="1700" b="1" dirty="0" err="1">
                <a:solidFill>
                  <a:schemeClr val="tx2"/>
                </a:solidFill>
              </a:rPr>
              <a:t>geboren</a:t>
            </a:r>
            <a:r>
              <a:rPr lang="en-US" sz="1700" b="1" dirty="0">
                <a:solidFill>
                  <a:schemeClr val="tx2"/>
                </a:solidFill>
              </a:rPr>
              <a:t>.</a:t>
            </a:r>
            <a:endParaRPr lang="en-US" sz="1700" b="1" i="0" dirty="0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</p:txBody>
      </p:sp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6079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12700" algn="ctr" rtl="0">
              <a:lnSpc>
                <a:spcPct val="90000"/>
              </a:lnSpc>
              <a:spcBef>
                <a:spcPct val="0"/>
              </a:spcBef>
            </a:pPr>
            <a:r>
              <a:rPr lang="en-US" sz="3600" b="1" i="0" u="sng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Ordinal Numbers:</a:t>
            </a:r>
            <a:endParaRPr lang="en-US" sz="3600" b="1" u="sng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Ordinal Numbers in German | Learn german, German language, German language  learning">
            <a:extLst>
              <a:ext uri="{FF2B5EF4-FFF2-40B4-BE49-F238E27FC236}">
                <a16:creationId xmlns:a16="http://schemas.microsoft.com/office/drawing/2014/main" id="{6D341193-71AA-43F4-23A2-53A804D21A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1"/>
          <a:stretch/>
        </p:blipFill>
        <p:spPr bwMode="auto">
          <a:xfrm>
            <a:off x="4453119" y="980902"/>
            <a:ext cx="6780700" cy="432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66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E495133-5D67-59CC-7B3A-99C241CC5E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914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7B95153-B43B-FB6C-1593-760F52F7FB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797971"/>
              </p:ext>
            </p:extLst>
          </p:nvPr>
        </p:nvGraphicFramePr>
        <p:xfrm>
          <a:off x="1358668" y="615142"/>
          <a:ext cx="9639070" cy="5044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9535">
                  <a:extLst>
                    <a:ext uri="{9D8B030D-6E8A-4147-A177-3AD203B41FA5}">
                      <a16:colId xmlns:a16="http://schemas.microsoft.com/office/drawing/2014/main" val="1689664094"/>
                    </a:ext>
                  </a:extLst>
                </a:gridCol>
                <a:gridCol w="4819535">
                  <a:extLst>
                    <a:ext uri="{9D8B030D-6E8A-4147-A177-3AD203B41FA5}">
                      <a16:colId xmlns:a16="http://schemas.microsoft.com/office/drawing/2014/main" val="2249727134"/>
                    </a:ext>
                  </a:extLst>
                </a:gridCol>
              </a:tblGrid>
              <a:tr h="7121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Deutsch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Englisch</a:t>
                      </a:r>
                      <a:endParaRPr lang="en-GB" sz="24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3064548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dirty="0"/>
                        <a:t>Heute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Today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822052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dirty="0"/>
                        <a:t>Morgen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Tomorrow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9751140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i="0" dirty="0" err="1">
                          <a:effectLst/>
                        </a:rPr>
                        <a:t>Ü</a:t>
                      </a:r>
                      <a:r>
                        <a:rPr lang="en-GB" sz="2400" b="1" dirty="0" err="1"/>
                        <a:t>bermorgen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The day after tomorrow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85172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dirty="0" err="1"/>
                        <a:t>Gestern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Yesterday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080425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dirty="0" err="1"/>
                        <a:t>Vorgestern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The day before yesterday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573035"/>
                  </a:ext>
                </a:extLst>
              </a:tr>
              <a:tr h="722003">
                <a:tc>
                  <a:txBody>
                    <a:bodyPr/>
                    <a:lstStyle/>
                    <a:p>
                      <a:r>
                        <a:rPr lang="en-GB" sz="2400" b="1" dirty="0" err="1"/>
                        <a:t>N</a:t>
                      </a:r>
                      <a:r>
                        <a:rPr lang="en-GB" sz="2400" b="1" i="0" dirty="0" err="1">
                          <a:effectLst/>
                        </a:rPr>
                        <a:t>ä</a:t>
                      </a:r>
                      <a:r>
                        <a:rPr lang="en-GB" sz="2400" b="1" dirty="0" err="1"/>
                        <a:t>chste</a:t>
                      </a:r>
                      <a:r>
                        <a:rPr lang="en-GB" sz="2400" b="1" dirty="0"/>
                        <a:t> </a:t>
                      </a:r>
                      <a:r>
                        <a:rPr lang="en-GB" sz="2400" b="1" dirty="0" err="1"/>
                        <a:t>Woche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Next week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887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5551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4B07EB73-9870-EC80-2018-8CA248B89029}"/>
              </a:ext>
            </a:extLst>
          </p:cNvPr>
          <p:cNvSpPr txBox="1"/>
          <p:nvPr/>
        </p:nvSpPr>
        <p:spPr>
          <a:xfrm>
            <a:off x="566928" y="374904"/>
            <a:ext cx="993038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3600" b="1" u="sng" dirty="0">
                <a:solidFill>
                  <a:srgbClr val="000000"/>
                </a:solidFill>
                <a:latin typeface="Calibri"/>
              </a:rPr>
              <a:t>Die </a:t>
            </a:r>
            <a:r>
              <a:rPr lang="es-ES" sz="3600" b="1" u="sng" dirty="0" err="1">
                <a:solidFill>
                  <a:srgbClr val="000000"/>
                </a:solidFill>
                <a:latin typeface="Calibri"/>
              </a:rPr>
              <a:t>Monate</a:t>
            </a:r>
            <a:r>
              <a:rPr kumimoji="0" lang="es-ES" sz="36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3600" b="1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3600" b="1" i="1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months</a:t>
            </a:r>
            <a:r>
              <a:rPr kumimoji="0" lang="es-ES" sz="3600" b="1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of </a:t>
            </a:r>
            <a:r>
              <a:rPr kumimoji="0" lang="es-ES" sz="3600" b="1" i="1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</a:t>
            </a:r>
            <a:r>
              <a:rPr kumimoji="0" lang="es-ES" sz="3600" b="1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3600" b="1" i="1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year</a:t>
            </a:r>
            <a:r>
              <a:rPr kumimoji="0" lang="es-ES" sz="3600" b="1" i="1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 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4565AE7F-A7F9-290D-C9CE-C41E804A0867}"/>
              </a:ext>
            </a:extLst>
          </p:cNvPr>
          <p:cNvSpPr txBox="1"/>
          <p:nvPr/>
        </p:nvSpPr>
        <p:spPr>
          <a:xfrm>
            <a:off x="842579" y="1775212"/>
            <a:ext cx="4267203" cy="2246769"/>
          </a:xfrm>
          <a:prstGeom prst="rect">
            <a:avLst/>
          </a:prstGeom>
          <a:solidFill>
            <a:srgbClr val="ED7D31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A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Hallo Johanna!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B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Hallo Peter!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A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Wie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viele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Monate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hat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das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Jahr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B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Das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Jahr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hat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12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Monate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A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Super!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Vielen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Dank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B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Sehr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200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gerne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A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Auf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Wiedersehen</a:t>
            </a:r>
            <a:r>
              <a:rPr kumimoji="0" lang="es-ES" sz="20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!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A593A33B-CE26-9C82-86D8-223C397E5D8C}"/>
              </a:ext>
            </a:extLst>
          </p:cNvPr>
          <p:cNvSpPr txBox="1"/>
          <p:nvPr/>
        </p:nvSpPr>
        <p:spPr>
          <a:xfrm>
            <a:off x="781787" y="1198170"/>
            <a:ext cx="2086149" cy="400110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sng" dirty="0" err="1">
                <a:effectLst/>
              </a:rPr>
              <a:t>Ü</a:t>
            </a:r>
            <a:r>
              <a:rPr lang="en-GB" sz="2000" b="1" u="heavy" spc="-10" dirty="0" err="1">
                <a:uFill>
                  <a:solidFill>
                    <a:srgbClr val="000000"/>
                  </a:solidFill>
                </a:uFill>
              </a:rPr>
              <a:t>bung</a:t>
            </a:r>
            <a:r>
              <a:rPr lang="en-GB" sz="2000" b="1" u="heavy" spc="-10" dirty="0">
                <a:uFill>
                  <a:solidFill>
                    <a:srgbClr val="000000"/>
                  </a:solidFill>
                </a:uFill>
              </a:rPr>
              <a:t> / Exercise </a:t>
            </a: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:</a:t>
            </a: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84599299-E9E1-B4D6-C70A-F191BEF51C92}"/>
              </a:ext>
            </a:extLst>
          </p:cNvPr>
          <p:cNvSpPr txBox="1"/>
          <p:nvPr/>
        </p:nvSpPr>
        <p:spPr>
          <a:xfrm>
            <a:off x="842579" y="4236327"/>
            <a:ext cx="4267203" cy="2246769"/>
          </a:xfrm>
          <a:prstGeom prst="rect">
            <a:avLst/>
          </a:prstGeom>
          <a:solidFill>
            <a:srgbClr val="ED7D31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kern="0" dirty="0">
                <a:solidFill>
                  <a:srgbClr val="000000"/>
                </a:solidFill>
                <a:latin typeface="Calibri"/>
              </a:rPr>
              <a:t>5th of </a:t>
            </a:r>
            <a:r>
              <a:rPr lang="es-ES" sz="2000" kern="0" dirty="0" err="1">
                <a:solidFill>
                  <a:srgbClr val="000000"/>
                </a:solidFill>
                <a:latin typeface="Calibri"/>
              </a:rPr>
              <a:t>January</a:t>
            </a:r>
            <a:endParaRPr kumimoji="0" lang="es-E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13th of August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7th of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September</a:t>
            </a:r>
            <a:endParaRPr kumimoji="0" lang="es-E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11th of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July</a:t>
            </a:r>
            <a:endParaRPr kumimoji="0" lang="es-E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3rd of </a:t>
            </a:r>
            <a:r>
              <a:rPr kumimoji="0" lang="es-E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November</a:t>
            </a: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9th of June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8th of April</a:t>
            </a:r>
          </a:p>
        </p:txBody>
      </p:sp>
      <p:pic>
        <p:nvPicPr>
          <p:cNvPr id="2056" name="Picture 8" descr="No photo description available.">
            <a:extLst>
              <a:ext uri="{FF2B5EF4-FFF2-40B4-BE49-F238E27FC236}">
                <a16:creationId xmlns:a16="http://schemas.microsoft.com/office/drawing/2014/main" id="{9941C3DD-79FE-4980-832E-4DB530F60B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72"/>
          <a:stretch/>
        </p:blipFill>
        <p:spPr bwMode="auto">
          <a:xfrm>
            <a:off x="9437777" y="95596"/>
            <a:ext cx="2119069" cy="6666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A4DAFB4-34C9-F8B6-EA0F-9D0BE9C33D11}"/>
              </a:ext>
            </a:extLst>
          </p:cNvPr>
          <p:cNvSpPr txBox="1"/>
          <p:nvPr/>
        </p:nvSpPr>
        <p:spPr>
          <a:xfrm>
            <a:off x="5706687" y="4995949"/>
            <a:ext cx="426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Heute </a:t>
            </a:r>
            <a:r>
              <a:rPr lang="en-GB" sz="2800" b="1" dirty="0" err="1"/>
              <a:t>ist</a:t>
            </a:r>
            <a:r>
              <a:rPr lang="en-GB" sz="2800" b="1" dirty="0"/>
              <a:t> der […].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254" y="506730"/>
            <a:ext cx="6095746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de-DE" sz="3200" b="1" i="0" u="sng" dirty="0">
                <a:effectLst/>
                <a:latin typeface="+mj-lt"/>
              </a:rPr>
              <a:t>Das Datum / The date:</a:t>
            </a:r>
            <a:endParaRPr lang="de-DE" sz="3200" b="1" u="sng" dirty="0">
              <a:latin typeface="+mj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A25887-B478-2D5E-53D7-B88EADD40A17}"/>
              </a:ext>
            </a:extLst>
          </p:cNvPr>
          <p:cNvSpPr txBox="1"/>
          <p:nvPr/>
        </p:nvSpPr>
        <p:spPr>
          <a:xfrm>
            <a:off x="9074981" y="728585"/>
            <a:ext cx="2476939" cy="4524315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/>
          <a:p>
            <a:pPr algn="l"/>
            <a:r>
              <a:rPr lang="en-GB" sz="2400" b="0" i="0" dirty="0" err="1">
                <a:solidFill>
                  <a:srgbClr val="333333"/>
                </a:solidFill>
                <a:effectLst/>
              </a:rPr>
              <a:t>erste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1st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zweite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2nd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dritte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3rd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vierte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4th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fünfte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5th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sechste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6th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siebte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7th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achte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8th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neunte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9th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zehnte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10th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elfte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11th</a:t>
            </a:r>
            <a:br>
              <a:rPr lang="en-GB" sz="2400" dirty="0"/>
            </a:br>
            <a:r>
              <a:rPr lang="en-GB" sz="2400" b="0" i="0" dirty="0" err="1">
                <a:solidFill>
                  <a:srgbClr val="333333"/>
                </a:solidFill>
                <a:effectLst/>
              </a:rPr>
              <a:t>zwölfte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 – 12th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89F4D1-6B88-271D-344C-8E8BA75F9301}"/>
              </a:ext>
            </a:extLst>
          </p:cNvPr>
          <p:cNvSpPr txBox="1"/>
          <p:nvPr/>
        </p:nvSpPr>
        <p:spPr>
          <a:xfrm>
            <a:off x="640080" y="1373387"/>
            <a:ext cx="8886305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A: Welches Datum </a:t>
            </a:r>
            <a:r>
              <a:rPr lang="en-GB" sz="2800" dirty="0" err="1"/>
              <a:t>ist</a:t>
            </a:r>
            <a:r>
              <a:rPr lang="en-GB" sz="2800" dirty="0"/>
              <a:t> </a:t>
            </a:r>
            <a:r>
              <a:rPr lang="en-GB" sz="2800" dirty="0" err="1"/>
              <a:t>heute</a:t>
            </a:r>
            <a:r>
              <a:rPr lang="en-GB" sz="2800" dirty="0"/>
              <a:t>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B: Heute </a:t>
            </a:r>
            <a:r>
              <a:rPr lang="en-GB" sz="2800" dirty="0" err="1"/>
              <a:t>ist</a:t>
            </a:r>
            <a:r>
              <a:rPr lang="en-GB" sz="2800" dirty="0"/>
              <a:t> der [ordinal number] [month] [year].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65B786-C892-09BB-E09C-16A343DDF957}"/>
              </a:ext>
            </a:extLst>
          </p:cNvPr>
          <p:cNvSpPr txBox="1"/>
          <p:nvPr/>
        </p:nvSpPr>
        <p:spPr>
          <a:xfrm>
            <a:off x="762254" y="3552398"/>
            <a:ext cx="8240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Beispiel</a:t>
            </a:r>
            <a:r>
              <a:rPr lang="en-GB" sz="2400" b="1" u="sng" dirty="0"/>
              <a:t> / Example:</a:t>
            </a:r>
          </a:p>
          <a:p>
            <a:endParaRPr lang="en-GB" sz="2400" b="1" dirty="0"/>
          </a:p>
          <a:p>
            <a:r>
              <a:rPr lang="en-GB" sz="2400" b="1" dirty="0"/>
              <a:t>B: Heute </a:t>
            </a:r>
            <a:r>
              <a:rPr lang="en-GB" sz="2400" b="1" dirty="0" err="1"/>
              <a:t>ist</a:t>
            </a:r>
            <a:r>
              <a:rPr lang="en-GB" sz="2400" b="1" dirty="0"/>
              <a:t> der </a:t>
            </a:r>
            <a:r>
              <a:rPr lang="en-GB" sz="2400" b="1" dirty="0" err="1"/>
              <a:t>vierte</a:t>
            </a:r>
            <a:r>
              <a:rPr lang="en-GB" sz="2400" b="1" dirty="0"/>
              <a:t> Mai </a:t>
            </a:r>
            <a:r>
              <a:rPr lang="en-GB" sz="2400" b="1" dirty="0" err="1"/>
              <a:t>zwei</a:t>
            </a:r>
            <a:r>
              <a:rPr lang="en-GB" sz="2400" b="1" dirty="0"/>
              <a:t>-</a:t>
            </a:r>
            <a:r>
              <a:rPr lang="en-GB" sz="2400" b="1" dirty="0" err="1"/>
              <a:t>tausend</a:t>
            </a:r>
            <a:r>
              <a:rPr lang="en-GB" sz="2400" b="1" dirty="0"/>
              <a:t>-</a:t>
            </a:r>
            <a:r>
              <a:rPr lang="en-GB" sz="2400" b="1" dirty="0" err="1"/>
              <a:t>drei</a:t>
            </a:r>
            <a:r>
              <a:rPr lang="en-GB" sz="2400" b="1" dirty="0"/>
              <a:t>-und-</a:t>
            </a:r>
            <a:r>
              <a:rPr lang="en-GB" sz="2400" b="1" dirty="0" err="1"/>
              <a:t>zwanzig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96991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C73EB8-BCE3-D6DF-B9E1-3028790A68A6}"/>
              </a:ext>
            </a:extLst>
          </p:cNvPr>
          <p:cNvSpPr txBox="1"/>
          <p:nvPr/>
        </p:nvSpPr>
        <p:spPr>
          <a:xfrm>
            <a:off x="838198" y="547815"/>
            <a:ext cx="5167185" cy="1680519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3600" b="1" i="0" u="sng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Wann</a:t>
            </a:r>
            <a:r>
              <a:rPr kumimoji="0" lang="en-US" sz="36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3600" b="1" i="0" u="sng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ist</a:t>
            </a:r>
            <a:r>
              <a:rPr kumimoji="0" lang="en-US" sz="36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3600" b="1" i="0" u="sng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dein</a:t>
            </a:r>
            <a:r>
              <a:rPr kumimoji="0" lang="en-US" sz="36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3600" b="1" i="0" u="sng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Geburtstag</a:t>
            </a:r>
            <a:r>
              <a:rPr kumimoji="0" lang="en-US" sz="36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? </a:t>
            </a:r>
            <a:r>
              <a:rPr lang="en-US" sz="3600" b="1" i="1" u="sng" dirty="0">
                <a:latin typeface="+mj-lt"/>
                <a:ea typeface="+mj-ea"/>
                <a:cs typeface="+mj-cs"/>
              </a:rPr>
              <a:t>/ W</a:t>
            </a:r>
            <a:r>
              <a:rPr kumimoji="0" lang="en-US" sz="3600" b="1" i="1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hen is your birthday?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859216-FDFC-B13B-F1BE-27C725596D3C}"/>
              </a:ext>
            </a:extLst>
          </p:cNvPr>
          <p:cNvSpPr txBox="1"/>
          <p:nvPr/>
        </p:nvSpPr>
        <p:spPr>
          <a:xfrm>
            <a:off x="6186619" y="547815"/>
            <a:ext cx="5825272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A: </a:t>
            </a:r>
            <a:r>
              <a:rPr lang="en-US" sz="2400" b="1" dirty="0" err="1"/>
              <a:t>Wann</a:t>
            </a:r>
            <a:r>
              <a:rPr lang="en-US" sz="2400" b="1" dirty="0"/>
              <a:t> </a:t>
            </a:r>
            <a:r>
              <a:rPr lang="en-US" sz="2400" b="1" dirty="0" err="1"/>
              <a:t>ist</a:t>
            </a:r>
            <a:r>
              <a:rPr lang="en-US" sz="2400" b="1" dirty="0"/>
              <a:t> </a:t>
            </a:r>
            <a:r>
              <a:rPr lang="en-US" sz="2400" b="1" dirty="0" err="1"/>
              <a:t>dein</a:t>
            </a:r>
            <a:r>
              <a:rPr lang="en-US" sz="2400" b="1" dirty="0"/>
              <a:t> </a:t>
            </a:r>
            <a:r>
              <a:rPr lang="en-US" sz="2400" b="1" dirty="0" err="1"/>
              <a:t>Geburstag</a:t>
            </a:r>
            <a:r>
              <a:rPr lang="en-US" sz="2400" b="1" dirty="0"/>
              <a:t>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B: Mein </a:t>
            </a:r>
            <a:r>
              <a:rPr lang="en-US" sz="2400" b="1" dirty="0" err="1"/>
              <a:t>Geburtstag</a:t>
            </a:r>
            <a:r>
              <a:rPr lang="en-US" sz="2400" b="1" dirty="0"/>
              <a:t> is am [ordinal number] [month].</a:t>
            </a:r>
          </a:p>
        </p:txBody>
      </p:sp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E495133-5D67-59CC-7B3A-99C241CC5E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0678" y="2440431"/>
            <a:ext cx="8370874" cy="3711146"/>
          </a:xfrm>
          <a:prstGeom prst="rect">
            <a:avLst/>
          </a:prstGeom>
          <a:noFill/>
        </p:spPr>
      </p:pic>
      <p:pic>
        <p:nvPicPr>
          <p:cNvPr id="4100" name="Picture 4" descr="Writing the Date in German">
            <a:extLst>
              <a:ext uri="{FF2B5EF4-FFF2-40B4-BE49-F238E27FC236}">
                <a16:creationId xmlns:a16="http://schemas.microsoft.com/office/drawing/2014/main" id="{73516138-ABC2-4358-B6FB-B8EF95D9FF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856"/>
          <a:stretch/>
        </p:blipFill>
        <p:spPr bwMode="auto">
          <a:xfrm>
            <a:off x="2028638" y="2993326"/>
            <a:ext cx="8534954" cy="260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CAC78F-35B8-0803-C0BE-EB9FB855D55D}"/>
              </a:ext>
            </a:extLst>
          </p:cNvPr>
          <p:cNvSpPr txBox="1"/>
          <p:nvPr/>
        </p:nvSpPr>
        <p:spPr>
          <a:xfrm>
            <a:off x="498764" y="609600"/>
            <a:ext cx="5951912" cy="1330840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u="sng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Wochentage</a:t>
            </a:r>
            <a:r>
              <a:rPr lang="en-US" sz="36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kumimoji="0" lang="en-US" sz="3600" b="1" i="1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days of the week)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BF95B7-D36C-7A0F-0F73-C2E93ECA3F19}"/>
              </a:ext>
            </a:extLst>
          </p:cNvPr>
          <p:cNvSpPr txBox="1"/>
          <p:nvPr/>
        </p:nvSpPr>
        <p:spPr>
          <a:xfrm>
            <a:off x="556953" y="2003368"/>
            <a:ext cx="5203767" cy="40993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16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HOMEWORK: TRANSLATE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600" b="1" i="0" u="sng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Monday 4th </a:t>
            </a:r>
            <a:r>
              <a:rPr lang="en-US" sz="1600" dirty="0"/>
              <a:t>I have to eat at the restaurant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Wednesday 7th I have to have breakfast at my house.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Thursday 8th I have</a:t>
            </a:r>
            <a:r>
              <a:rPr lang="en-US" sz="1600" dirty="0"/>
              <a:t> to have lunch at the hotel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Friday 13th she has to sleep at home.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Saturday 2nd </a:t>
            </a:r>
            <a:r>
              <a:rPr lang="en-US" sz="1600" dirty="0"/>
              <a:t>he has to work at the hotel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Wednesday 9th I have to </a:t>
            </a:r>
            <a:r>
              <a:rPr lang="en-US" sz="1600" dirty="0"/>
              <a:t>speak with my teacher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Sunday 12th </a:t>
            </a:r>
            <a:r>
              <a:rPr lang="en-US" sz="1600" dirty="0"/>
              <a:t>I have to drive to Germany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Tueday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3rd you have to play football in </a:t>
            </a:r>
            <a:r>
              <a:rPr lang="en-US" sz="1600" dirty="0"/>
              <a:t>England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Friday 4th I have to call my friend.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Saturday 6th </a:t>
            </a:r>
            <a:r>
              <a:rPr lang="en-US" sz="1600" dirty="0"/>
              <a:t>you have to study at the school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Monday 5th I </a:t>
            </a:r>
            <a:r>
              <a:rPr lang="en-US" sz="1600" dirty="0"/>
              <a:t>have to sleep at the hotel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What day is today? It’s Wednesday.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1028" name="Picture 4" descr="7 magnetische Wochentage / 13,5cm breit und 6cm  hoch/Montag/Dienstag/Mittwoch/Donnerstag/Freitag/Samstag/Sonntag z.B. Fuer  Wochenplaner, Aufgabenplaner, Planer.: Amazon.de: Bürobedarf &amp; Schreibwaren">
            <a:extLst>
              <a:ext uri="{FF2B5EF4-FFF2-40B4-BE49-F238E27FC236}">
                <a16:creationId xmlns:a16="http://schemas.microsoft.com/office/drawing/2014/main" id="{AFEC4417-CF28-E5FB-C6A4-461B97C20B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4006" y="717012"/>
            <a:ext cx="1810858" cy="544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5982888"/>
            <a:ext cx="12191999" cy="87510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254" y="506730"/>
            <a:ext cx="732603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de-DE" sz="3200" b="1" i="0" u="sng" dirty="0">
                <a:effectLst/>
                <a:latin typeface="+mj-lt"/>
              </a:rPr>
              <a:t>Die Wochentage/ The days of the week:</a:t>
            </a:r>
            <a:endParaRPr lang="de-DE" sz="3200" b="1" u="sng" dirty="0">
              <a:latin typeface="+mj-l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89F4D1-6B88-271D-344C-8E8BA75F9301}"/>
              </a:ext>
            </a:extLst>
          </p:cNvPr>
          <p:cNvSpPr txBox="1"/>
          <p:nvPr/>
        </p:nvSpPr>
        <p:spPr>
          <a:xfrm>
            <a:off x="640080" y="1373387"/>
            <a:ext cx="8886305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A: </a:t>
            </a:r>
            <a:r>
              <a:rPr lang="en-GB" sz="2800" dirty="0" err="1"/>
              <a:t>Welcher</a:t>
            </a:r>
            <a:r>
              <a:rPr lang="en-GB" sz="2800" dirty="0"/>
              <a:t> </a:t>
            </a:r>
            <a:r>
              <a:rPr lang="en-GB" sz="2800" dirty="0" err="1"/>
              <a:t>Wochentag</a:t>
            </a:r>
            <a:r>
              <a:rPr lang="en-GB" sz="2800" dirty="0"/>
              <a:t> </a:t>
            </a:r>
            <a:r>
              <a:rPr lang="en-GB" sz="2800" dirty="0" err="1"/>
              <a:t>ist</a:t>
            </a:r>
            <a:r>
              <a:rPr lang="en-GB" sz="2800" dirty="0"/>
              <a:t> </a:t>
            </a:r>
            <a:r>
              <a:rPr lang="en-GB" sz="2800" dirty="0" err="1"/>
              <a:t>heute</a:t>
            </a:r>
            <a:r>
              <a:rPr lang="en-GB" sz="2800" dirty="0"/>
              <a:t>?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B: Heute </a:t>
            </a:r>
            <a:r>
              <a:rPr lang="en-GB" sz="2800" dirty="0" err="1"/>
              <a:t>ist</a:t>
            </a:r>
            <a:r>
              <a:rPr lang="en-GB" sz="2800" dirty="0"/>
              <a:t> [weekday].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65B786-C892-09BB-E09C-16A343DDF957}"/>
              </a:ext>
            </a:extLst>
          </p:cNvPr>
          <p:cNvSpPr txBox="1"/>
          <p:nvPr/>
        </p:nvSpPr>
        <p:spPr>
          <a:xfrm>
            <a:off x="762254" y="3552398"/>
            <a:ext cx="7193026" cy="18817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err="1"/>
              <a:t>Beispiel</a:t>
            </a:r>
            <a:r>
              <a:rPr lang="en-GB" sz="2400" u="sng" dirty="0"/>
              <a:t> / Example:</a:t>
            </a:r>
          </a:p>
          <a:p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b="1" dirty="0"/>
              <a:t>A: </a:t>
            </a:r>
            <a:r>
              <a:rPr lang="en-GB" sz="2400" b="1" dirty="0" err="1"/>
              <a:t>Welcher</a:t>
            </a:r>
            <a:r>
              <a:rPr lang="en-GB" sz="2400" b="1" dirty="0"/>
              <a:t> </a:t>
            </a:r>
            <a:r>
              <a:rPr lang="en-GB" sz="2400" b="1" dirty="0" err="1"/>
              <a:t>Wochentag</a:t>
            </a:r>
            <a:r>
              <a:rPr lang="en-GB" sz="2400" b="1" dirty="0"/>
              <a:t> </a:t>
            </a:r>
            <a:r>
              <a:rPr lang="en-GB" sz="2400" b="1" dirty="0" err="1"/>
              <a:t>ist</a:t>
            </a:r>
            <a:r>
              <a:rPr lang="en-GB" sz="2400" b="1" dirty="0"/>
              <a:t> </a:t>
            </a:r>
            <a:r>
              <a:rPr lang="en-GB" sz="2400" b="1" dirty="0" err="1"/>
              <a:t>heute</a:t>
            </a:r>
            <a:r>
              <a:rPr lang="en-GB" sz="2400" b="1" dirty="0"/>
              <a:t>?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B: Heute </a:t>
            </a:r>
            <a:r>
              <a:rPr lang="en-GB" sz="2400" b="1" dirty="0" err="1"/>
              <a:t>ist</a:t>
            </a:r>
            <a:r>
              <a:rPr lang="en-GB" sz="2400" b="1" dirty="0"/>
              <a:t> </a:t>
            </a:r>
            <a:r>
              <a:rPr lang="en-GB" sz="2400" b="1" i="1" dirty="0" err="1"/>
              <a:t>Mittwoch</a:t>
            </a:r>
            <a:r>
              <a:rPr lang="en-GB" sz="2400" b="1" dirty="0"/>
              <a:t>.</a:t>
            </a:r>
          </a:p>
        </p:txBody>
      </p:sp>
      <p:pic>
        <p:nvPicPr>
          <p:cNvPr id="4" name="Picture 4" descr="7 magnetische Wochentage / 13,5cm breit und 6cm  hoch/Montag/Dienstag/Mittwoch/Donnerstag/Freitag/Samstag/Sonntag z.B. Fuer  Wochenplaner, Aufgabenplaner, Planer.: Amazon.de: Bürobedarf &amp; Schreibwaren">
            <a:extLst>
              <a:ext uri="{FF2B5EF4-FFF2-40B4-BE49-F238E27FC236}">
                <a16:creationId xmlns:a16="http://schemas.microsoft.com/office/drawing/2014/main" id="{ADD7CEF1-4964-2118-FA2F-43BBA07D1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20956" y="262319"/>
            <a:ext cx="1810858" cy="544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0486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2542B-D421-D825-259A-2FC182AE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s-ES" sz="4000" dirty="0">
                <a:solidFill>
                  <a:srgbClr val="FFFFFF"/>
                </a:solidFill>
              </a:rPr>
              <a:t>ASSESSMENT 2</a:t>
            </a:r>
          </a:p>
        </p:txBody>
      </p:sp>
      <p:graphicFrame>
        <p:nvGraphicFramePr>
          <p:cNvPr id="26" name="Content Placeholder 9">
            <a:extLst>
              <a:ext uri="{FF2B5EF4-FFF2-40B4-BE49-F238E27FC236}">
                <a16:creationId xmlns:a16="http://schemas.microsoft.com/office/drawing/2014/main" id="{D6D307C4-64B3-2CBD-58BF-C8888713EE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9415835"/>
              </p:ext>
            </p:extLst>
          </p:nvPr>
        </p:nvGraphicFramePr>
        <p:xfrm>
          <a:off x="644056" y="2427127"/>
          <a:ext cx="10927830" cy="3563709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480628">
                  <a:extLst>
                    <a:ext uri="{9D8B030D-6E8A-4147-A177-3AD203B41FA5}">
                      <a16:colId xmlns:a16="http://schemas.microsoft.com/office/drawing/2014/main" val="1815313405"/>
                    </a:ext>
                  </a:extLst>
                </a:gridCol>
                <a:gridCol w="2876234">
                  <a:extLst>
                    <a:ext uri="{9D8B030D-6E8A-4147-A177-3AD203B41FA5}">
                      <a16:colId xmlns:a16="http://schemas.microsoft.com/office/drawing/2014/main" val="478998035"/>
                    </a:ext>
                  </a:extLst>
                </a:gridCol>
                <a:gridCol w="5570968">
                  <a:extLst>
                    <a:ext uri="{9D8B030D-6E8A-4147-A177-3AD203B41FA5}">
                      <a16:colId xmlns:a16="http://schemas.microsoft.com/office/drawing/2014/main" val="3011163258"/>
                    </a:ext>
                  </a:extLst>
                </a:gridCol>
              </a:tblGrid>
              <a:tr h="12907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0" cap="all" spc="150">
                          <a:solidFill>
                            <a:schemeClr val="lt1"/>
                          </a:solidFill>
                          <a:effectLst/>
                        </a:rPr>
                        <a:t>Submission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0" cap="all" spc="150">
                          <a:solidFill>
                            <a:schemeClr val="lt1"/>
                          </a:solidFill>
                          <a:effectLst/>
                        </a:rPr>
                        <a:t>Date</a:t>
                      </a:r>
                      <a:endParaRPr lang="en-GB" sz="2200" b="0" cap="all" spc="15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87222" marR="187222" marT="187222" marB="18722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0" cap="all" spc="150" dirty="0">
                          <a:solidFill>
                            <a:schemeClr val="lt1"/>
                          </a:solidFill>
                          <a:effectLst/>
                        </a:rPr>
                        <a:t>Content</a:t>
                      </a:r>
                      <a:endParaRPr lang="en-GB" sz="2200" b="0" cap="all" spc="150" dirty="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87222" marR="187222" marT="187222" marB="18722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0" cap="all" spc="150">
                          <a:solidFill>
                            <a:schemeClr val="lt1"/>
                          </a:solidFill>
                          <a:effectLst/>
                        </a:rPr>
                        <a:t>Requirements</a:t>
                      </a:r>
                      <a:endParaRPr lang="en-GB" sz="2200" b="0" cap="all" spc="15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87222" marR="187222" marT="187222" marB="18722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6327357"/>
                  </a:ext>
                </a:extLst>
              </a:tr>
              <a:tr h="22729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26</a:t>
                      </a:r>
                      <a:r>
                        <a:rPr lang="en-US" sz="2800" b="1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 May 2023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+mn-lt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25145" algn="ctr"/>
                      <a:r>
                        <a:rPr lang="en-US" sz="1600" dirty="0"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525145" algn="ctr"/>
                      <a:r>
                        <a:rPr lang="en-US" sz="1600" b="1" dirty="0"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ROOM RESERVATION RECORDING      </a:t>
                      </a:r>
                      <a:endParaRPr lang="en-GB" sz="1600" b="1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525145"/>
                      <a:r>
                        <a:rPr lang="en-US" sz="1600" dirty="0"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b="1" dirty="0">
                        <a:effectLst/>
                        <a:latin typeface="+mn-lt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600" b="1" dirty="0">
                        <a:effectLst/>
                        <a:latin typeface="+mn-lt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Record a Room reservation Dialogue: </a:t>
                      </a:r>
                      <a:r>
                        <a:rPr lang="en-GB" sz="1600" i="1" dirty="0">
                          <a:effectLst/>
                          <a:latin typeface="+mn-lt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This should be recorded within the focus language, the specifics of the boking will be given to you by your lecturer, and may contain special requirements.</a:t>
                      </a:r>
                      <a:endParaRPr lang="en-GB" sz="1600" dirty="0">
                        <a:effectLst/>
                        <a:latin typeface="+mn-lt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27293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03327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E482BBA2-5F23-4384-397B-C6549039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4B8BC6E4-CA37-E321-7198-1D65AFA3D6A1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Assessment 2: Room Reservation Dialogue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758E4D-6C74-4249-AF15-9AD165EB9AF0}"/>
              </a:ext>
            </a:extLst>
          </p:cNvPr>
          <p:cNvSpPr txBox="1"/>
          <p:nvPr/>
        </p:nvSpPr>
        <p:spPr>
          <a:xfrm>
            <a:off x="414524" y="1122361"/>
            <a:ext cx="10869171" cy="4801314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Guten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Morgen! Hotel Berlin.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Womit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kann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ich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behilflich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sein?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(How may I help you?)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Guten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Morgen! Ich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ö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chte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gerne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Hotelzimmer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buchen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(Make a reservation)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Sehr gerne. Wie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hei</a:t>
            </a:r>
            <a:r>
              <a:rPr lang="en-GB" sz="180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ß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Sie?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(what is your name [formal])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Meine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Name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Johanna Schmidt.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Sehr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sch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ö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Frau Schmidt.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viele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(for how many people)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zwei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Ein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oder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zwei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Zimmer?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Ein Zimmer, bitte.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Ein Zimmer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Doppelbett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oder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zwei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Einzelbetten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(double bed or 2 singles)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Ein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Doppelbett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bitte.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Sehr gerne.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welches Datum?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(for what date)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den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zweiten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Juni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2023.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</a:t>
            </a:r>
            <a:r>
              <a:rPr lang="en-GB" sz="1800" baseline="30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June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viele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ä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chte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?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(How many nights)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eine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Nacht, bitte.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Rezeptionist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  Gut!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reserviert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(Everything is reserved)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Das Zimmer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kostet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83 Euro.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Frau Schmidt:   Super!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Vielen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Dank. Auf Wiedersehen.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Rezeptionist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 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Danke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! Auf Wiedersehen. 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9D4BDE-49B6-795C-EF59-33E0EB38FE1E}"/>
              </a:ext>
            </a:extLst>
          </p:cNvPr>
          <p:cNvSpPr txBox="1"/>
          <p:nvPr/>
        </p:nvSpPr>
        <p:spPr>
          <a:xfrm>
            <a:off x="521208" y="738853"/>
            <a:ext cx="1044645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DIALOG: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E495133-5D67-59CC-7B3A-99C241CC5E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914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859216-FDFC-B13B-F1BE-27C725596D3C}"/>
              </a:ext>
            </a:extLst>
          </p:cNvPr>
          <p:cNvSpPr txBox="1"/>
          <p:nvPr/>
        </p:nvSpPr>
        <p:spPr>
          <a:xfrm>
            <a:off x="804116" y="1155469"/>
            <a:ext cx="10565476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Womit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kann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ich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Ihnen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behilflich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sein? 	</a:t>
            </a:r>
            <a:r>
              <a:rPr lang="en-GB" sz="24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may I help you?</a:t>
            </a:r>
          </a:p>
          <a:p>
            <a:pPr>
              <a:lnSpc>
                <a:spcPct val="150000"/>
              </a:lnSpc>
            </a:pP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welches Datum? </a:t>
            </a:r>
            <a:r>
              <a:rPr lang="en-GB" sz="24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				F</a:t>
            </a:r>
            <a:r>
              <a:rPr lang="en-GB" sz="24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 what date?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ü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wie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viele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</a:t>
            </a:r>
            <a:r>
              <a:rPr lang="en-GB" sz="2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ä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chte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? 		</a:t>
            </a:r>
            <a:r>
              <a:rPr lang="en-GB" sz="24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How many nights?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9787370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07E8D-2516-86C8-84B0-1BE903D1A0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66957" y="-397078"/>
            <a:ext cx="7886700" cy="2139549"/>
          </a:xfrm>
        </p:spPr>
        <p:txBody>
          <a:bodyPr/>
          <a:lstStyle/>
          <a:p>
            <a:pPr lvl="0"/>
            <a:r>
              <a:rPr lang="en-GB" dirty="0"/>
              <a:t>Next Time!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EB73C5-BD03-9A33-F5E2-9BBD01EE1770}"/>
              </a:ext>
            </a:extLst>
          </p:cNvPr>
          <p:cNvSpPr txBox="1"/>
          <p:nvPr/>
        </p:nvSpPr>
        <p:spPr>
          <a:xfrm>
            <a:off x="1711354" y="2164360"/>
            <a:ext cx="4094069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Cultural Awareness: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HOFSTEDE’s Cultural Dimensions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100" dirty="0">
                <a:solidFill>
                  <a:prstClr val="black"/>
                </a:solidFill>
                <a:latin typeface="Calibri" panose="020F0502020204030204"/>
              </a:rPr>
              <a:t>GLOBE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TROMPENAARS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100" dirty="0">
                <a:solidFill>
                  <a:prstClr val="black"/>
                </a:solidFill>
                <a:latin typeface="Calibri" panose="020F0502020204030204"/>
              </a:rPr>
              <a:t>German culture and traditions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100" dirty="0">
              <a:solidFill>
                <a:prstClr val="black"/>
              </a:solidFill>
              <a:latin typeface="Calibri" panose="020F0502020204030204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100" dirty="0">
                <a:solidFill>
                  <a:prstClr val="black"/>
                </a:solidFill>
                <a:latin typeface="Calibri" panose="020F0502020204030204"/>
              </a:rPr>
              <a:t>German: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Assessment 3 and 4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100" dirty="0" err="1">
                <a:solidFill>
                  <a:prstClr val="black"/>
                </a:solidFill>
                <a:latin typeface="Calibri" panose="020F0502020204030204"/>
              </a:rPr>
              <a:t>Vokabeln</a:t>
            </a:r>
            <a:r>
              <a:rPr lang="en-GB" sz="2100" dirty="0">
                <a:solidFill>
                  <a:prstClr val="black"/>
                </a:solidFill>
                <a:latin typeface="Calibri" panose="020F0502020204030204"/>
              </a:rPr>
              <a:t> / Vocabulary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Grammatik / Grammar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83259-EBC9-4A87-447C-D0077FF90C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2840" y="2067906"/>
            <a:ext cx="4336359" cy="2291468"/>
          </a:xfrm>
        </p:spPr>
        <p:txBody>
          <a:bodyPr/>
          <a:lstStyle/>
          <a:p>
            <a:pPr lvl="0"/>
            <a:r>
              <a:rPr lang="en-GB" sz="1800" b="1" dirty="0"/>
              <a:t>I look forward to seeing you next week.</a:t>
            </a:r>
            <a:br>
              <a:rPr lang="en-GB" sz="1800" b="1" dirty="0"/>
            </a:br>
            <a:br>
              <a:rPr lang="en-GB" sz="1800" b="1" dirty="0"/>
            </a:br>
            <a:r>
              <a:rPr lang="en-GB" sz="1800" b="1" dirty="0"/>
              <a:t>If you have any questions in the meantime, please send an email from your </a:t>
            </a:r>
            <a:r>
              <a:rPr lang="en-GB" sz="1800" b="1" i="1" u="sng" dirty="0"/>
              <a:t>student account</a:t>
            </a:r>
            <a:br>
              <a:rPr lang="en-GB" sz="1800" b="1" i="1" u="sng" dirty="0"/>
            </a:br>
            <a:br>
              <a:rPr lang="en-GB" sz="1800" b="1" i="1" u="sng" dirty="0"/>
            </a:br>
            <a:r>
              <a:rPr lang="en-GB" sz="1800" b="1" i="1" u="sng" dirty="0"/>
              <a:t>l.bassler@uwtsd.ac.uk</a:t>
            </a:r>
            <a:endParaRPr lang="en-GB" u="sng" dirty="0"/>
          </a:p>
        </p:txBody>
      </p:sp>
    </p:spTree>
  </p:cSld>
  <p:clrMapOvr>
    <a:masterClrMapping/>
  </p:clrMapOvr>
  <p:transition spd="slow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8eb4999a-41ae-4bc4-bddb-6b525d7a12d9&amp;DC=GUK1&amp;pkey=072e0956-4acf-40ee-ba2d-e0ec6ece1343&amp;wdwaccluster=GUK1">
            <a:extLst>
              <a:ext uri="{FF2B5EF4-FFF2-40B4-BE49-F238E27FC236}">
                <a16:creationId xmlns:a16="http://schemas.microsoft.com/office/drawing/2014/main" id="{B499C032-8B7A-B6F4-D711-F8EC77B39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512"/>
            <a:ext cx="12191996" cy="72030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1F060E-91C1-E3F1-3EB4-AD3C0683CC96}"/>
              </a:ext>
            </a:extLst>
          </p:cNvPr>
          <p:cNvSpPr txBox="1"/>
          <p:nvPr/>
        </p:nvSpPr>
        <p:spPr>
          <a:xfrm>
            <a:off x="2505071" y="4916491"/>
            <a:ext cx="6838953" cy="14465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FIN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PREGUNTAS?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Celest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Celest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3294</Words>
  <Application>Microsoft Office PowerPoint</Application>
  <PresentationFormat>Widescreen</PresentationFormat>
  <Paragraphs>582</Paragraphs>
  <Slides>42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42</vt:i4>
      </vt:variant>
    </vt:vector>
  </HeadingPairs>
  <TitlesOfParts>
    <vt:vector size="62" baseType="lpstr">
      <vt:lpstr>Arial MT</vt:lpstr>
      <vt:lpstr>NotoSans</vt:lpstr>
      <vt:lpstr>source-sans-3</vt:lpstr>
      <vt:lpstr>Arial</vt:lpstr>
      <vt:lpstr>Calibri</vt:lpstr>
      <vt:lpstr>Calibri Light</vt:lpstr>
      <vt:lpstr>Corbel</vt:lpstr>
      <vt:lpstr>Georgia</vt:lpstr>
      <vt:lpstr>Times New Roman</vt:lpstr>
      <vt:lpstr>Trebuchet MS</vt:lpstr>
      <vt:lpstr>Wingdings</vt:lpstr>
      <vt:lpstr>Office Theme</vt:lpstr>
      <vt:lpstr>Text 1</vt:lpstr>
      <vt:lpstr>1_Text Break Info Slide 2</vt:lpstr>
      <vt:lpstr>1_Title Slide 1</vt:lpstr>
      <vt:lpstr>1_Office Theme</vt:lpstr>
      <vt:lpstr>2_Office Theme</vt:lpstr>
      <vt:lpstr>Celestial</vt:lpstr>
      <vt:lpstr>1_Celestial</vt:lpstr>
      <vt:lpstr>Office Theme</vt:lpstr>
      <vt:lpstr>PowerPoint Presentation</vt:lpstr>
      <vt:lpstr>PowerPoint Presentation</vt:lpstr>
      <vt:lpstr>Recap</vt:lpstr>
      <vt:lpstr>ZAHLEN / NUMBERS (1 to 10)</vt:lpstr>
      <vt:lpstr>Zahlen / NUMBERS (11 to 20)</vt:lpstr>
      <vt:lpstr>PowerPoint Presentation</vt:lpstr>
      <vt:lpstr>Wie alt bist du? / How old are you?</vt:lpstr>
      <vt:lpstr>Wie alt bist du? / How old are you?</vt:lpstr>
      <vt:lpstr>Wie viele? / How many/much?</vt:lpstr>
      <vt:lpstr>WIE VIELE? / HOW MANY?</vt:lpstr>
      <vt:lpstr>PowerPoint Presentation</vt:lpstr>
      <vt:lpstr>Wie heiẞt er/sie?... Was ist er/sie? Arnold Napoleon Elvis Lionel</vt:lpstr>
      <vt:lpstr>PowerPoint Presentation</vt:lpstr>
      <vt:lpstr>Haben / to have</vt:lpstr>
      <vt:lpstr>Haben (to have) – Übung / Exercise:</vt:lpstr>
      <vt:lpstr>Wollen / to want</vt:lpstr>
      <vt:lpstr>Wollen / would like (to do)</vt:lpstr>
      <vt:lpstr>Wollen / would like (to have) - formal</vt:lpstr>
      <vt:lpstr>Namen mit Abkürzungen / Abbreviations</vt:lpstr>
      <vt:lpstr>Höflichkeitsform / Politeness</vt:lpstr>
      <vt:lpstr>PowerPoint Presentation</vt:lpstr>
      <vt:lpstr>Was magst du?   Ich mag…   Er/Sie mag….</vt:lpstr>
      <vt:lpstr>German Lesson 4</vt:lpstr>
      <vt:lpstr>PowerPoint Presentation</vt:lpstr>
      <vt:lpstr>Zahlen über 100 / Numbers over 100</vt:lpstr>
      <vt:lpstr>Zahlen über 100 / Numbers over 100</vt:lpstr>
      <vt:lpstr>Zahlen über 1000 / Numbers over 1000</vt:lpstr>
      <vt:lpstr>Zahlen über 1000 / Numbers over 1000</vt:lpstr>
      <vt:lpstr>Übung / Exercise:</vt:lpstr>
      <vt:lpstr>Ordinal Numbers:</vt:lpstr>
      <vt:lpstr>PowerPoint Presentation</vt:lpstr>
      <vt:lpstr>PowerPoint Presentation</vt:lpstr>
      <vt:lpstr>Das Datum / The date:</vt:lpstr>
      <vt:lpstr>PowerPoint Presentation</vt:lpstr>
      <vt:lpstr>PowerPoint Presentation</vt:lpstr>
      <vt:lpstr>Die Wochentage/ The days of the week:</vt:lpstr>
      <vt:lpstr>ASSESSMENT 2</vt:lpstr>
      <vt:lpstr>PowerPoint Presentation</vt:lpstr>
      <vt:lpstr>PowerPoint Presentation</vt:lpstr>
      <vt:lpstr>Next Time!</vt:lpstr>
      <vt:lpstr>I look forward to seeing you next week.  If you have any questions in the meantime, please send an email from your student account  l.bassler@uwtsd.ac.uk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Lisa-Marie Bassler</cp:lastModifiedBy>
  <cp:revision>27</cp:revision>
  <dcterms:created xsi:type="dcterms:W3CDTF">2021-10-31T19:51:30Z</dcterms:created>
  <dcterms:modified xsi:type="dcterms:W3CDTF">2023-06-01T15:30:27Z</dcterms:modified>
</cp:coreProperties>
</file>