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7.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726" r:id="rId1"/>
  </p:sldMasterIdLst>
  <p:notesMasterIdLst>
    <p:notesMasterId r:id="rId33"/>
  </p:notesMasterIdLst>
  <p:sldIdLst>
    <p:sldId id="256" r:id="rId2"/>
    <p:sldId id="257" r:id="rId3"/>
    <p:sldId id="258" r:id="rId4"/>
    <p:sldId id="259" r:id="rId5"/>
    <p:sldId id="260" r:id="rId6"/>
    <p:sldId id="261" r:id="rId7"/>
    <p:sldId id="262" r:id="rId8"/>
    <p:sldId id="263" r:id="rId9"/>
    <p:sldId id="264" r:id="rId10"/>
    <p:sldId id="265" r:id="rId11"/>
    <p:sldId id="266" r:id="rId12"/>
    <p:sldId id="292" r:id="rId13"/>
    <p:sldId id="293" r:id="rId14"/>
    <p:sldId id="294" r:id="rId15"/>
    <p:sldId id="297" r:id="rId16"/>
    <p:sldId id="298" r:id="rId17"/>
    <p:sldId id="299" r:id="rId18"/>
    <p:sldId id="300" r:id="rId19"/>
    <p:sldId id="301" r:id="rId20"/>
    <p:sldId id="296" r:id="rId21"/>
    <p:sldId id="303" r:id="rId22"/>
    <p:sldId id="308" r:id="rId23"/>
    <p:sldId id="309" r:id="rId24"/>
    <p:sldId id="310" r:id="rId25"/>
    <p:sldId id="311" r:id="rId26"/>
    <p:sldId id="302" r:id="rId27"/>
    <p:sldId id="306" r:id="rId28"/>
    <p:sldId id="304" r:id="rId29"/>
    <p:sldId id="307" r:id="rId30"/>
    <p:sldId id="312" r:id="rId31"/>
    <p:sldId id="305"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6" autoAdjust="0"/>
    <p:restoredTop sz="94660"/>
  </p:normalViewPr>
  <p:slideViewPr>
    <p:cSldViewPr snapToGrid="0">
      <p:cViewPr varScale="1">
        <p:scale>
          <a:sx n="51" d="100"/>
          <a:sy n="51" d="100"/>
        </p:scale>
        <p:origin x="1068"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ather davies" userId="5f3fe59cb5a03f7b" providerId="LiveId" clId="{9ECC422D-7A20-40C4-952D-43250980E108}"/>
    <pc:docChg chg="custSel modSld">
      <pc:chgData name="heather davies" userId="5f3fe59cb5a03f7b" providerId="LiveId" clId="{9ECC422D-7A20-40C4-952D-43250980E108}" dt="2026-01-26T17:22:47.340" v="63" actId="20577"/>
      <pc:docMkLst>
        <pc:docMk/>
      </pc:docMkLst>
      <pc:sldChg chg="modSp mod">
        <pc:chgData name="heather davies" userId="5f3fe59cb5a03f7b" providerId="LiveId" clId="{9ECC422D-7A20-40C4-952D-43250980E108}" dt="2026-01-26T17:22:47.340" v="63" actId="20577"/>
        <pc:sldMkLst>
          <pc:docMk/>
          <pc:sldMk cId="1375177554" sldId="256"/>
        </pc:sldMkLst>
        <pc:spChg chg="mod">
          <ac:chgData name="heather davies" userId="5f3fe59cb5a03f7b" providerId="LiveId" clId="{9ECC422D-7A20-40C4-952D-43250980E108}" dt="2026-01-26T17:22:47.340" v="63" actId="20577"/>
          <ac:spMkLst>
            <pc:docMk/>
            <pc:sldMk cId="1375177554" sldId="256"/>
            <ac:spMk id="3" creationId="{1A48211D-1D49-91E9-CCBD-E692A5AE86CD}"/>
          </ac:spMkLst>
        </pc:spChg>
        <pc:spChg chg="mod">
          <ac:chgData name="heather davies" userId="5f3fe59cb5a03f7b" providerId="LiveId" clId="{9ECC422D-7A20-40C4-952D-43250980E108}" dt="2026-01-21T12:15:49.380" v="1" actId="20577"/>
          <ac:spMkLst>
            <pc:docMk/>
            <pc:sldMk cId="1375177554" sldId="256"/>
            <ac:spMk id="5" creationId="{9E477D4A-A411-5344-A0A5-207FD28FFFC9}"/>
          </ac:spMkLst>
        </pc:spChg>
      </pc:sldChg>
      <pc:sldChg chg="modSp mod">
        <pc:chgData name="heather davies" userId="5f3fe59cb5a03f7b" providerId="LiveId" clId="{9ECC422D-7A20-40C4-952D-43250980E108}" dt="2026-01-26T17:21:07.116" v="47" actId="20577"/>
        <pc:sldMkLst>
          <pc:docMk/>
          <pc:sldMk cId="2323508686" sldId="263"/>
        </pc:sldMkLst>
        <pc:graphicFrameChg chg="modGraphic">
          <ac:chgData name="heather davies" userId="5f3fe59cb5a03f7b" providerId="LiveId" clId="{9ECC422D-7A20-40C4-952D-43250980E108}" dt="2026-01-26T17:21:07.116" v="47" actId="20577"/>
          <ac:graphicFrameMkLst>
            <pc:docMk/>
            <pc:sldMk cId="2323508686" sldId="263"/>
            <ac:graphicFrameMk id="5" creationId="{F3547650-A3CD-9EA1-3FA2-C461D5CAE3E4}"/>
          </ac:graphicFrameMkLst>
        </pc:graphicFrame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ata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rawing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3_5">
  <dgm:title val=""/>
  <dgm:desc val=""/>
  <dgm:catLst>
    <dgm:cat type="accent3" pri="11500"/>
  </dgm:catLst>
  <dgm:styleLbl name="node0">
    <dgm:fillClrLst meth="cycle">
      <a:schemeClr val="accent3">
        <a:alpha val="80000"/>
      </a:schemeClr>
    </dgm:fillClrLst>
    <dgm:linClrLst meth="repeat">
      <a:schemeClr val="lt1"/>
    </dgm:linClrLst>
    <dgm:effectClrLst/>
    <dgm:txLinClrLst/>
    <dgm:txFillClrLst/>
    <dgm:txEffectClrLst/>
  </dgm:styleLbl>
  <dgm:styleLbl name="node1">
    <dgm:fillClrLst>
      <a:schemeClr val="accent3">
        <a:alpha val="90000"/>
      </a:schemeClr>
      <a:schemeClr val="accent3">
        <a:alpha val="50000"/>
      </a:schemeClr>
    </dgm:fillClrLst>
    <dgm:linClrLst meth="repeat">
      <a:schemeClr val="lt1"/>
    </dgm:linClrLst>
    <dgm:effectClrLst/>
    <dgm:txLinClrLst/>
    <dgm:txFillClrLst/>
    <dgm:txEffectClrLst/>
  </dgm:styleLbl>
  <dgm:styleLbl name="alignNode1">
    <dgm:fillClrLst>
      <a:schemeClr val="accent3">
        <a:alpha val="90000"/>
      </a:schemeClr>
      <a:schemeClr val="accent3">
        <a:alpha val="50000"/>
      </a:schemeClr>
    </dgm:fillClrLst>
    <dgm:linClrLst>
      <a:schemeClr val="accent3">
        <a:alpha val="90000"/>
      </a:schemeClr>
      <a:schemeClr val="accent3">
        <a:alpha val="50000"/>
      </a:schemeClr>
    </dgm:linClrLst>
    <dgm:effectClrLst/>
    <dgm:txLinClrLst/>
    <dgm:txFillClrLst/>
    <dgm:txEffectClrLst/>
  </dgm:styleLbl>
  <dgm:styleLbl name="lnNode1">
    <dgm:fillClrLst>
      <a:schemeClr val="accent3">
        <a:shade val="90000"/>
      </a:schemeClr>
      <a:schemeClr val="accent3">
        <a:alpha val="50000"/>
        <a:tint val="5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alpha val="80000"/>
      </a:schemeClr>
    </dgm:fillClrLst>
    <dgm:linClrLst meth="repeat">
      <a:schemeClr val="lt1"/>
    </dgm:linClrLst>
    <dgm:effectClrLst/>
    <dgm:txLinClrLst/>
    <dgm:txFillClrLst/>
    <dgm:txEffectClrLst/>
  </dgm:styleLbl>
  <dgm:styleLbl name="node2">
    <dgm:fillClrLst>
      <a:schemeClr val="accent3">
        <a:alpha val="70000"/>
      </a:schemeClr>
    </dgm:fillClrLst>
    <dgm:linClrLst meth="repeat">
      <a:schemeClr val="lt1"/>
    </dgm:linClrLst>
    <dgm:effectClrLst/>
    <dgm:txLinClrLst/>
    <dgm:txFillClrLst/>
    <dgm:txEffectClrLst/>
  </dgm:styleLbl>
  <dgm:styleLbl name="node3">
    <dgm:fillClrLst>
      <a:schemeClr val="accent3">
        <a:alpha val="50000"/>
      </a:schemeClr>
    </dgm:fillClrLst>
    <dgm:linClrLst meth="repeat">
      <a:schemeClr val="lt1"/>
    </dgm:linClrLst>
    <dgm:effectClrLst/>
    <dgm:txLinClrLst/>
    <dgm:txFillClrLst/>
    <dgm:txEffectClrLst/>
  </dgm:styleLbl>
  <dgm:styleLbl name="node4">
    <dgm:fillClrLst>
      <a:schemeClr val="accent3">
        <a:alpha val="30000"/>
      </a:schemeClr>
    </dgm:fillClrLst>
    <dgm:linClrLst meth="repeat">
      <a:schemeClr val="lt1"/>
    </dgm:linClrLst>
    <dgm:effectClrLst/>
    <dgm:txLinClrLst/>
    <dgm:txFillClrLst/>
    <dgm:txEffectClrLst/>
  </dgm:styleLbl>
  <dgm:styleLbl name="fgImgPlace1">
    <dgm:fillClrLst>
      <a:schemeClr val="accent3">
        <a:tint val="50000"/>
        <a:alpha val="90000"/>
      </a:schemeClr>
      <a:schemeClr val="accent3">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f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b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sibTrans1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alpha val="90000"/>
      </a:schemeClr>
    </dgm:fillClrLst>
    <dgm:linClrLst meth="repeat">
      <a:schemeClr val="lt1"/>
    </dgm:linClrLst>
    <dgm:effectClrLst/>
    <dgm:txLinClrLst/>
    <dgm:txFillClrLst/>
    <dgm:txEffectClrLst/>
  </dgm:styleLbl>
  <dgm:styleLbl name="asst1">
    <dgm:fillClrLst meth="repeat">
      <a:schemeClr val="accent3">
        <a:alpha val="90000"/>
      </a:schemeClr>
    </dgm:fillClrLst>
    <dgm:linClrLst meth="repeat">
      <a:schemeClr val="lt1"/>
    </dgm:linClrLst>
    <dgm:effectClrLst/>
    <dgm:txLinClrLst/>
    <dgm:txFillClrLst/>
    <dgm:txEffectClrLst/>
  </dgm:styleLbl>
  <dgm:styleLbl name="asst2">
    <dgm:fillClrLst>
      <a:schemeClr val="accent3">
        <a:alpha val="90000"/>
      </a:schemeClr>
    </dgm:fillClrLst>
    <dgm:linClrLst meth="repeat">
      <a:schemeClr val="lt1"/>
    </dgm:linClrLst>
    <dgm:effectClrLst/>
    <dgm:txLinClrLst/>
    <dgm:txFillClrLst/>
    <dgm:txEffectClrLst/>
  </dgm:styleLbl>
  <dgm:styleLbl name="asst3">
    <dgm:fillClrLst>
      <a:schemeClr val="accent3">
        <a:alpha val="70000"/>
      </a:schemeClr>
    </dgm:fillClrLst>
    <dgm:linClrLst meth="repeat">
      <a:schemeClr val="lt1"/>
    </dgm:linClrLst>
    <dgm:effectClrLst/>
    <dgm:txLinClrLst/>
    <dgm:txFillClrLst/>
    <dgm:txEffectClrLst/>
  </dgm:styleLbl>
  <dgm:styleLbl name="asst4">
    <dgm:fillClrLst>
      <a:schemeClr val="accent3">
        <a:alpha val="50000"/>
      </a:schemeClr>
    </dgm:fillClrLst>
    <dgm:linClrLst meth="repeat">
      <a:schemeClr val="lt1"/>
    </dgm:linClrLst>
    <dgm:effectClrLst/>
    <dgm:txLinClrLst/>
    <dgm:txFillClrLst/>
    <dgm:txEffectClrLst/>
  </dgm:styleLbl>
  <dgm:styleLbl name="parChTrans2D1">
    <dgm:fillClrLst meth="repeat">
      <a:schemeClr val="accent3">
        <a:shade val="8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a:schemeClr val="accent3">
        <a:alpha val="90000"/>
        <a:tint val="40000"/>
      </a:schemeClr>
      <a:schemeClr val="accent3">
        <a:alpha val="5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0CC9743-305D-4B21-ADC9-9C45B9698F8E}" type="doc">
      <dgm:prSet loTypeId="urn:microsoft.com/office/officeart/2005/8/layout/chevron1" loCatId="process" qsTypeId="urn:microsoft.com/office/officeart/2005/8/quickstyle/simple1" qsCatId="simple" csTypeId="urn:microsoft.com/office/officeart/2005/8/colors/accent3_3" csCatId="accent3" phldr="1"/>
      <dgm:spPr/>
      <dgm:t>
        <a:bodyPr/>
        <a:lstStyle/>
        <a:p>
          <a:endParaRPr lang="en-GB"/>
        </a:p>
      </dgm:t>
    </dgm:pt>
    <dgm:pt modelId="{8412AD60-4BE9-492E-BA12-3C07ECBC1364}">
      <dgm:prSet phldrT="[Text]" custT="1"/>
      <dgm:spPr/>
      <dgm:t>
        <a:bodyPr/>
        <a:lstStyle/>
        <a:p>
          <a:r>
            <a:rPr lang="en-GB" sz="1400">
              <a:latin typeface="Aptos" panose="020B0004020202020204" pitchFamily="34" charset="0"/>
            </a:rPr>
            <a:t>WEEK 1</a:t>
          </a:r>
        </a:p>
      </dgm:t>
    </dgm:pt>
    <dgm:pt modelId="{BFF04887-C451-4B5B-BA58-C30DA0449260}" type="parTrans" cxnId="{69C6DC12-5566-445D-BE44-61C87ADCDAAE}">
      <dgm:prSet/>
      <dgm:spPr/>
      <dgm:t>
        <a:bodyPr/>
        <a:lstStyle/>
        <a:p>
          <a:endParaRPr lang="en-GB" sz="1400">
            <a:latin typeface="Aptos" panose="020B0004020202020204" pitchFamily="34" charset="0"/>
          </a:endParaRPr>
        </a:p>
      </dgm:t>
    </dgm:pt>
    <dgm:pt modelId="{7EEAC42E-971B-4B60-942B-F21F996CFF8B}" type="sibTrans" cxnId="{69C6DC12-5566-445D-BE44-61C87ADCDAAE}">
      <dgm:prSet/>
      <dgm:spPr/>
      <dgm:t>
        <a:bodyPr/>
        <a:lstStyle/>
        <a:p>
          <a:endParaRPr lang="en-GB" sz="1400">
            <a:latin typeface="Aptos" panose="020B0004020202020204" pitchFamily="34" charset="0"/>
          </a:endParaRPr>
        </a:p>
      </dgm:t>
    </dgm:pt>
    <dgm:pt modelId="{81AC69AF-6685-4227-9B83-2FC21DD8C8EA}">
      <dgm:prSet phldrT="[Text]" custT="1"/>
      <dgm:spPr/>
      <dgm:t>
        <a:bodyPr/>
        <a:lstStyle/>
        <a:p>
          <a:r>
            <a:rPr lang="en-GB" sz="1400">
              <a:latin typeface="Aptos" panose="020B0004020202020204" pitchFamily="34" charset="0"/>
            </a:rPr>
            <a:t>WEEK 2</a:t>
          </a:r>
        </a:p>
      </dgm:t>
    </dgm:pt>
    <dgm:pt modelId="{E5807A3C-FD0B-4880-BB01-DE7CCA6F2752}" type="parTrans" cxnId="{7013D3A3-C73F-4BE5-843F-5D475F94D549}">
      <dgm:prSet/>
      <dgm:spPr/>
      <dgm:t>
        <a:bodyPr/>
        <a:lstStyle/>
        <a:p>
          <a:endParaRPr lang="en-GB" sz="1400">
            <a:latin typeface="Aptos" panose="020B0004020202020204" pitchFamily="34" charset="0"/>
          </a:endParaRPr>
        </a:p>
      </dgm:t>
    </dgm:pt>
    <dgm:pt modelId="{885CF119-D490-4D77-AB86-BDB4C8465263}" type="sibTrans" cxnId="{7013D3A3-C73F-4BE5-843F-5D475F94D549}">
      <dgm:prSet/>
      <dgm:spPr/>
      <dgm:t>
        <a:bodyPr/>
        <a:lstStyle/>
        <a:p>
          <a:endParaRPr lang="en-GB" sz="1400">
            <a:latin typeface="Aptos" panose="020B0004020202020204" pitchFamily="34" charset="0"/>
          </a:endParaRPr>
        </a:p>
      </dgm:t>
    </dgm:pt>
    <dgm:pt modelId="{0B71A537-D638-4641-850B-FA68922D1B18}">
      <dgm:prSet phldrT="[Text]" custT="1"/>
      <dgm:spPr/>
      <dgm:t>
        <a:bodyPr/>
        <a:lstStyle/>
        <a:p>
          <a:r>
            <a:rPr lang="en-GB" sz="1400">
              <a:latin typeface="Aptos" panose="020B0004020202020204" pitchFamily="34" charset="0"/>
            </a:rPr>
            <a:t>WEEK 3</a:t>
          </a:r>
        </a:p>
      </dgm:t>
    </dgm:pt>
    <dgm:pt modelId="{246EF22E-FE38-4B05-B023-AB4E3FD6AE31}" type="parTrans" cxnId="{D52FD005-80BD-4D6B-8FCD-7607A70B233A}">
      <dgm:prSet/>
      <dgm:spPr/>
      <dgm:t>
        <a:bodyPr/>
        <a:lstStyle/>
        <a:p>
          <a:endParaRPr lang="en-GB" sz="1400">
            <a:latin typeface="Aptos" panose="020B0004020202020204" pitchFamily="34" charset="0"/>
          </a:endParaRPr>
        </a:p>
      </dgm:t>
    </dgm:pt>
    <dgm:pt modelId="{CCEA4A47-23D2-4521-B2D2-18E4760C555A}" type="sibTrans" cxnId="{D52FD005-80BD-4D6B-8FCD-7607A70B233A}">
      <dgm:prSet/>
      <dgm:spPr/>
      <dgm:t>
        <a:bodyPr/>
        <a:lstStyle/>
        <a:p>
          <a:endParaRPr lang="en-GB" sz="1400">
            <a:latin typeface="Aptos" panose="020B0004020202020204" pitchFamily="34" charset="0"/>
          </a:endParaRPr>
        </a:p>
      </dgm:t>
    </dgm:pt>
    <dgm:pt modelId="{9FAB7071-B6B7-452C-8866-FED2A744818F}">
      <dgm:prSet custT="1"/>
      <dgm:spPr/>
      <dgm:t>
        <a:bodyPr/>
        <a:lstStyle/>
        <a:p>
          <a:r>
            <a:rPr lang="en-GB" sz="1400">
              <a:latin typeface="Aptos" panose="020B0004020202020204" pitchFamily="34" charset="0"/>
            </a:rPr>
            <a:t>WEEK 4</a:t>
          </a:r>
        </a:p>
      </dgm:t>
    </dgm:pt>
    <dgm:pt modelId="{23E8CCB2-4343-4A40-868D-264107BCDC43}" type="parTrans" cxnId="{9CC358D6-AB64-4F73-B307-6AD262530EF0}">
      <dgm:prSet/>
      <dgm:spPr/>
      <dgm:t>
        <a:bodyPr/>
        <a:lstStyle/>
        <a:p>
          <a:endParaRPr lang="en-GB" sz="1400">
            <a:latin typeface="Aptos" panose="020B0004020202020204" pitchFamily="34" charset="0"/>
          </a:endParaRPr>
        </a:p>
      </dgm:t>
    </dgm:pt>
    <dgm:pt modelId="{24DDF9F4-EB08-41CF-8E7D-45AAEDB89F2E}" type="sibTrans" cxnId="{9CC358D6-AB64-4F73-B307-6AD262530EF0}">
      <dgm:prSet/>
      <dgm:spPr/>
      <dgm:t>
        <a:bodyPr/>
        <a:lstStyle/>
        <a:p>
          <a:endParaRPr lang="en-GB" sz="1400">
            <a:latin typeface="Aptos" panose="020B0004020202020204" pitchFamily="34" charset="0"/>
          </a:endParaRPr>
        </a:p>
      </dgm:t>
    </dgm:pt>
    <dgm:pt modelId="{F5792DB4-0C34-4A11-B1F6-4782AD2271D0}">
      <dgm:prSet custT="1"/>
      <dgm:spPr/>
      <dgm:t>
        <a:bodyPr/>
        <a:lstStyle/>
        <a:p>
          <a:r>
            <a:rPr lang="en-GB" sz="1400">
              <a:latin typeface="Aptos" panose="020B0004020202020204" pitchFamily="34" charset="0"/>
            </a:rPr>
            <a:t>WEEK 5</a:t>
          </a:r>
        </a:p>
      </dgm:t>
    </dgm:pt>
    <dgm:pt modelId="{8B699E06-96AC-4791-AE02-E36DD4311270}" type="parTrans" cxnId="{A0881889-387D-4CBA-9C88-A7C1465F599C}">
      <dgm:prSet/>
      <dgm:spPr/>
      <dgm:t>
        <a:bodyPr/>
        <a:lstStyle/>
        <a:p>
          <a:endParaRPr lang="en-GB" sz="1400">
            <a:latin typeface="Aptos" panose="020B0004020202020204" pitchFamily="34" charset="0"/>
          </a:endParaRPr>
        </a:p>
      </dgm:t>
    </dgm:pt>
    <dgm:pt modelId="{8AACC8FB-F770-44E4-90A3-E955572F50A5}" type="sibTrans" cxnId="{A0881889-387D-4CBA-9C88-A7C1465F599C}">
      <dgm:prSet/>
      <dgm:spPr/>
      <dgm:t>
        <a:bodyPr/>
        <a:lstStyle/>
        <a:p>
          <a:endParaRPr lang="en-GB" sz="1400">
            <a:latin typeface="Aptos" panose="020B0004020202020204" pitchFamily="34" charset="0"/>
          </a:endParaRPr>
        </a:p>
      </dgm:t>
    </dgm:pt>
    <dgm:pt modelId="{6D6BE85B-CC47-421E-8D24-D3F7F17B464E}">
      <dgm:prSet custT="1"/>
      <dgm:spPr/>
      <dgm:t>
        <a:bodyPr/>
        <a:lstStyle/>
        <a:p>
          <a:r>
            <a:rPr lang="en-GB" sz="1400">
              <a:latin typeface="Aptos" panose="020B0004020202020204" pitchFamily="34" charset="0"/>
            </a:rPr>
            <a:t>WEEK 6</a:t>
          </a:r>
        </a:p>
      </dgm:t>
    </dgm:pt>
    <dgm:pt modelId="{B64B35E0-1650-43E3-B65A-845659BF4825}" type="parTrans" cxnId="{705F4A1F-EF20-44EF-91B9-9C933C71BE28}">
      <dgm:prSet/>
      <dgm:spPr/>
      <dgm:t>
        <a:bodyPr/>
        <a:lstStyle/>
        <a:p>
          <a:endParaRPr lang="en-GB" sz="1400">
            <a:latin typeface="Aptos" panose="020B0004020202020204" pitchFamily="34" charset="0"/>
          </a:endParaRPr>
        </a:p>
      </dgm:t>
    </dgm:pt>
    <dgm:pt modelId="{195149E8-079C-485C-86F4-D5F60ABF875E}" type="sibTrans" cxnId="{705F4A1F-EF20-44EF-91B9-9C933C71BE28}">
      <dgm:prSet/>
      <dgm:spPr/>
      <dgm:t>
        <a:bodyPr/>
        <a:lstStyle/>
        <a:p>
          <a:endParaRPr lang="en-GB" sz="1400">
            <a:latin typeface="Aptos" panose="020B0004020202020204" pitchFamily="34" charset="0"/>
          </a:endParaRPr>
        </a:p>
      </dgm:t>
    </dgm:pt>
    <dgm:pt modelId="{2FC48C6D-F674-42F9-A5C7-74BFEA10D76C}">
      <dgm:prSet custT="1"/>
      <dgm:spPr/>
      <dgm:t>
        <a:bodyPr/>
        <a:lstStyle/>
        <a:p>
          <a:r>
            <a:rPr lang="en-GB" sz="1400">
              <a:latin typeface="Aptos" panose="020B0004020202020204" pitchFamily="34" charset="0"/>
            </a:rPr>
            <a:t>WEEK 7</a:t>
          </a:r>
        </a:p>
      </dgm:t>
    </dgm:pt>
    <dgm:pt modelId="{BEE9161A-E027-438B-BD28-0DBC43CA50F9}" type="parTrans" cxnId="{B41FD8F0-C79C-4166-95F4-C5B03115A18D}">
      <dgm:prSet/>
      <dgm:spPr/>
      <dgm:t>
        <a:bodyPr/>
        <a:lstStyle/>
        <a:p>
          <a:endParaRPr lang="en-GB" sz="1400">
            <a:latin typeface="Aptos" panose="020B0004020202020204" pitchFamily="34" charset="0"/>
          </a:endParaRPr>
        </a:p>
      </dgm:t>
    </dgm:pt>
    <dgm:pt modelId="{FAC94B64-E3EB-4C2E-BC9F-C689FA75B683}" type="sibTrans" cxnId="{B41FD8F0-C79C-4166-95F4-C5B03115A18D}">
      <dgm:prSet/>
      <dgm:spPr/>
      <dgm:t>
        <a:bodyPr/>
        <a:lstStyle/>
        <a:p>
          <a:endParaRPr lang="en-GB" sz="1400">
            <a:latin typeface="Aptos" panose="020B0004020202020204" pitchFamily="34" charset="0"/>
          </a:endParaRPr>
        </a:p>
      </dgm:t>
    </dgm:pt>
    <dgm:pt modelId="{67BE3CDD-AAC4-41BD-AF1C-E5DF8CB819C2}">
      <dgm:prSet custT="1"/>
      <dgm:spPr/>
      <dgm:t>
        <a:bodyPr/>
        <a:lstStyle/>
        <a:p>
          <a:r>
            <a:rPr lang="en-GB" sz="1400">
              <a:latin typeface="Aptos" panose="020B0004020202020204" pitchFamily="34" charset="0"/>
            </a:rPr>
            <a:t>WEEK 8</a:t>
          </a:r>
        </a:p>
      </dgm:t>
    </dgm:pt>
    <dgm:pt modelId="{D73DDDF3-8D55-4F54-9BE7-3144AF1CE08D}" type="parTrans" cxnId="{039B9ED5-6893-419C-B14C-DB50ACA2EDC0}">
      <dgm:prSet/>
      <dgm:spPr/>
      <dgm:t>
        <a:bodyPr/>
        <a:lstStyle/>
        <a:p>
          <a:endParaRPr lang="en-GB" sz="1400">
            <a:latin typeface="Aptos" panose="020B0004020202020204" pitchFamily="34" charset="0"/>
          </a:endParaRPr>
        </a:p>
      </dgm:t>
    </dgm:pt>
    <dgm:pt modelId="{67D13E66-D805-41F7-A96D-B1834A9A150B}" type="sibTrans" cxnId="{039B9ED5-6893-419C-B14C-DB50ACA2EDC0}">
      <dgm:prSet/>
      <dgm:spPr/>
      <dgm:t>
        <a:bodyPr/>
        <a:lstStyle/>
        <a:p>
          <a:endParaRPr lang="en-GB" sz="1400">
            <a:latin typeface="Aptos" panose="020B0004020202020204" pitchFamily="34" charset="0"/>
          </a:endParaRPr>
        </a:p>
      </dgm:t>
    </dgm:pt>
    <dgm:pt modelId="{3DCB3303-EE03-4DC3-83E2-66B1A3E62456}">
      <dgm:prSet custT="1"/>
      <dgm:spPr/>
      <dgm:t>
        <a:bodyPr/>
        <a:lstStyle/>
        <a:p>
          <a:r>
            <a:rPr lang="en-GB" sz="1400">
              <a:latin typeface="Aptos" panose="020B0004020202020204" pitchFamily="34" charset="0"/>
            </a:rPr>
            <a:t>WEEK 9</a:t>
          </a:r>
        </a:p>
      </dgm:t>
    </dgm:pt>
    <dgm:pt modelId="{92F135EE-E610-401F-9A77-9898F37606E9}" type="parTrans" cxnId="{5D28A04F-199C-48DE-9CD9-462EB2472983}">
      <dgm:prSet/>
      <dgm:spPr/>
      <dgm:t>
        <a:bodyPr/>
        <a:lstStyle/>
        <a:p>
          <a:endParaRPr lang="en-GB" sz="1400">
            <a:latin typeface="Aptos" panose="020B0004020202020204" pitchFamily="34" charset="0"/>
          </a:endParaRPr>
        </a:p>
      </dgm:t>
    </dgm:pt>
    <dgm:pt modelId="{5474B845-2CF8-4AD6-99F9-EAF8B4A253A1}" type="sibTrans" cxnId="{5D28A04F-199C-48DE-9CD9-462EB2472983}">
      <dgm:prSet/>
      <dgm:spPr/>
      <dgm:t>
        <a:bodyPr/>
        <a:lstStyle/>
        <a:p>
          <a:endParaRPr lang="en-GB" sz="1400">
            <a:latin typeface="Aptos" panose="020B0004020202020204" pitchFamily="34" charset="0"/>
          </a:endParaRPr>
        </a:p>
      </dgm:t>
    </dgm:pt>
    <dgm:pt modelId="{3082C610-8D9A-4D90-9515-5F6CFCCCCECE}">
      <dgm:prSet custT="1"/>
      <dgm:spPr/>
      <dgm:t>
        <a:bodyPr/>
        <a:lstStyle/>
        <a:p>
          <a:r>
            <a:rPr lang="en-GB" sz="1400">
              <a:latin typeface="Aptos" panose="020B0004020202020204" pitchFamily="34" charset="0"/>
            </a:rPr>
            <a:t>WEEK 10</a:t>
          </a:r>
        </a:p>
      </dgm:t>
    </dgm:pt>
    <dgm:pt modelId="{73CAB0FD-4DA9-4C57-B5E4-D86C2323541E}" type="parTrans" cxnId="{8454F936-E639-4A49-833B-A71E027455EC}">
      <dgm:prSet/>
      <dgm:spPr/>
      <dgm:t>
        <a:bodyPr/>
        <a:lstStyle/>
        <a:p>
          <a:endParaRPr lang="en-GB" sz="1400">
            <a:latin typeface="Aptos" panose="020B0004020202020204" pitchFamily="34" charset="0"/>
          </a:endParaRPr>
        </a:p>
      </dgm:t>
    </dgm:pt>
    <dgm:pt modelId="{6A595436-C9A8-4E4E-830A-98A08F9B7770}" type="sibTrans" cxnId="{8454F936-E639-4A49-833B-A71E027455EC}">
      <dgm:prSet/>
      <dgm:spPr/>
      <dgm:t>
        <a:bodyPr/>
        <a:lstStyle/>
        <a:p>
          <a:endParaRPr lang="en-GB" sz="1400">
            <a:latin typeface="Aptos" panose="020B0004020202020204" pitchFamily="34" charset="0"/>
          </a:endParaRPr>
        </a:p>
      </dgm:t>
    </dgm:pt>
    <dgm:pt modelId="{32BF3915-7677-4F93-980F-B15260F0A194}" type="pres">
      <dgm:prSet presAssocID="{70CC9743-305D-4B21-ADC9-9C45B9698F8E}" presName="Name0" presStyleCnt="0">
        <dgm:presLayoutVars>
          <dgm:dir/>
          <dgm:animLvl val="lvl"/>
          <dgm:resizeHandles val="exact"/>
        </dgm:presLayoutVars>
      </dgm:prSet>
      <dgm:spPr/>
    </dgm:pt>
    <dgm:pt modelId="{E8BB49AC-59D8-40C9-8595-B0F991D9C109}" type="pres">
      <dgm:prSet presAssocID="{8412AD60-4BE9-492E-BA12-3C07ECBC1364}" presName="parTxOnly" presStyleLbl="node1" presStyleIdx="0" presStyleCnt="10">
        <dgm:presLayoutVars>
          <dgm:chMax val="0"/>
          <dgm:chPref val="0"/>
          <dgm:bulletEnabled val="1"/>
        </dgm:presLayoutVars>
      </dgm:prSet>
      <dgm:spPr/>
    </dgm:pt>
    <dgm:pt modelId="{E4C53D35-F029-4881-BAF5-84852A1AACD4}" type="pres">
      <dgm:prSet presAssocID="{7EEAC42E-971B-4B60-942B-F21F996CFF8B}" presName="parTxOnlySpace" presStyleCnt="0"/>
      <dgm:spPr/>
    </dgm:pt>
    <dgm:pt modelId="{0F4055E7-D0E2-4C2D-86C3-901DC06725E0}" type="pres">
      <dgm:prSet presAssocID="{81AC69AF-6685-4227-9B83-2FC21DD8C8EA}" presName="parTxOnly" presStyleLbl="node1" presStyleIdx="1" presStyleCnt="10">
        <dgm:presLayoutVars>
          <dgm:chMax val="0"/>
          <dgm:chPref val="0"/>
          <dgm:bulletEnabled val="1"/>
        </dgm:presLayoutVars>
      </dgm:prSet>
      <dgm:spPr/>
    </dgm:pt>
    <dgm:pt modelId="{48A3B7A4-0D7E-4E23-B3D6-708D31E6E059}" type="pres">
      <dgm:prSet presAssocID="{885CF119-D490-4D77-AB86-BDB4C8465263}" presName="parTxOnlySpace" presStyleCnt="0"/>
      <dgm:spPr/>
    </dgm:pt>
    <dgm:pt modelId="{251F6170-1F8F-49CB-BD37-C4D2D741D203}" type="pres">
      <dgm:prSet presAssocID="{0B71A537-D638-4641-850B-FA68922D1B18}" presName="parTxOnly" presStyleLbl="node1" presStyleIdx="2" presStyleCnt="10">
        <dgm:presLayoutVars>
          <dgm:chMax val="0"/>
          <dgm:chPref val="0"/>
          <dgm:bulletEnabled val="1"/>
        </dgm:presLayoutVars>
      </dgm:prSet>
      <dgm:spPr/>
    </dgm:pt>
    <dgm:pt modelId="{77E9707D-679F-42F8-B73F-393333CE6624}" type="pres">
      <dgm:prSet presAssocID="{CCEA4A47-23D2-4521-B2D2-18E4760C555A}" presName="parTxOnlySpace" presStyleCnt="0"/>
      <dgm:spPr/>
    </dgm:pt>
    <dgm:pt modelId="{F8745ABD-1B65-47DA-BF6D-9B8128C8AF28}" type="pres">
      <dgm:prSet presAssocID="{9FAB7071-B6B7-452C-8866-FED2A744818F}" presName="parTxOnly" presStyleLbl="node1" presStyleIdx="3" presStyleCnt="10">
        <dgm:presLayoutVars>
          <dgm:chMax val="0"/>
          <dgm:chPref val="0"/>
          <dgm:bulletEnabled val="1"/>
        </dgm:presLayoutVars>
      </dgm:prSet>
      <dgm:spPr/>
    </dgm:pt>
    <dgm:pt modelId="{3979D648-E268-448A-BE5B-D6A144423649}" type="pres">
      <dgm:prSet presAssocID="{24DDF9F4-EB08-41CF-8E7D-45AAEDB89F2E}" presName="parTxOnlySpace" presStyleCnt="0"/>
      <dgm:spPr/>
    </dgm:pt>
    <dgm:pt modelId="{BB35BDDC-A2BE-4333-AEE6-5A09060E10E3}" type="pres">
      <dgm:prSet presAssocID="{F5792DB4-0C34-4A11-B1F6-4782AD2271D0}" presName="parTxOnly" presStyleLbl="node1" presStyleIdx="4" presStyleCnt="10">
        <dgm:presLayoutVars>
          <dgm:chMax val="0"/>
          <dgm:chPref val="0"/>
          <dgm:bulletEnabled val="1"/>
        </dgm:presLayoutVars>
      </dgm:prSet>
      <dgm:spPr/>
    </dgm:pt>
    <dgm:pt modelId="{99BFCF1A-3B09-4FBD-80D9-9011276DBA6B}" type="pres">
      <dgm:prSet presAssocID="{8AACC8FB-F770-44E4-90A3-E955572F50A5}" presName="parTxOnlySpace" presStyleCnt="0"/>
      <dgm:spPr/>
    </dgm:pt>
    <dgm:pt modelId="{09189CF8-81AC-4C17-A995-80D320572844}" type="pres">
      <dgm:prSet presAssocID="{6D6BE85B-CC47-421E-8D24-D3F7F17B464E}" presName="parTxOnly" presStyleLbl="node1" presStyleIdx="5" presStyleCnt="10">
        <dgm:presLayoutVars>
          <dgm:chMax val="0"/>
          <dgm:chPref val="0"/>
          <dgm:bulletEnabled val="1"/>
        </dgm:presLayoutVars>
      </dgm:prSet>
      <dgm:spPr/>
    </dgm:pt>
    <dgm:pt modelId="{4EE14290-77FF-42E8-97F2-E30B64334A85}" type="pres">
      <dgm:prSet presAssocID="{195149E8-079C-485C-86F4-D5F60ABF875E}" presName="parTxOnlySpace" presStyleCnt="0"/>
      <dgm:spPr/>
    </dgm:pt>
    <dgm:pt modelId="{0AB321DB-7AB8-4A6E-BFB3-BFF77C43A56F}" type="pres">
      <dgm:prSet presAssocID="{2FC48C6D-F674-42F9-A5C7-74BFEA10D76C}" presName="parTxOnly" presStyleLbl="node1" presStyleIdx="6" presStyleCnt="10">
        <dgm:presLayoutVars>
          <dgm:chMax val="0"/>
          <dgm:chPref val="0"/>
          <dgm:bulletEnabled val="1"/>
        </dgm:presLayoutVars>
      </dgm:prSet>
      <dgm:spPr/>
    </dgm:pt>
    <dgm:pt modelId="{D43CE92E-1EE6-42DC-9874-738E9D6355A6}" type="pres">
      <dgm:prSet presAssocID="{FAC94B64-E3EB-4C2E-BC9F-C689FA75B683}" presName="parTxOnlySpace" presStyleCnt="0"/>
      <dgm:spPr/>
    </dgm:pt>
    <dgm:pt modelId="{CC066865-C4FC-41C9-A1C3-0EFA9A279B40}" type="pres">
      <dgm:prSet presAssocID="{67BE3CDD-AAC4-41BD-AF1C-E5DF8CB819C2}" presName="parTxOnly" presStyleLbl="node1" presStyleIdx="7" presStyleCnt="10">
        <dgm:presLayoutVars>
          <dgm:chMax val="0"/>
          <dgm:chPref val="0"/>
          <dgm:bulletEnabled val="1"/>
        </dgm:presLayoutVars>
      </dgm:prSet>
      <dgm:spPr/>
    </dgm:pt>
    <dgm:pt modelId="{04F7875C-1B97-481A-9134-EE4DE576A0B6}" type="pres">
      <dgm:prSet presAssocID="{67D13E66-D805-41F7-A96D-B1834A9A150B}" presName="parTxOnlySpace" presStyleCnt="0"/>
      <dgm:spPr/>
    </dgm:pt>
    <dgm:pt modelId="{27F7C80E-955F-4086-939A-77CDAFF767A5}" type="pres">
      <dgm:prSet presAssocID="{3DCB3303-EE03-4DC3-83E2-66B1A3E62456}" presName="parTxOnly" presStyleLbl="node1" presStyleIdx="8" presStyleCnt="10">
        <dgm:presLayoutVars>
          <dgm:chMax val="0"/>
          <dgm:chPref val="0"/>
          <dgm:bulletEnabled val="1"/>
        </dgm:presLayoutVars>
      </dgm:prSet>
      <dgm:spPr/>
    </dgm:pt>
    <dgm:pt modelId="{796245F2-0108-45C7-B319-CF468D58BF50}" type="pres">
      <dgm:prSet presAssocID="{5474B845-2CF8-4AD6-99F9-EAF8B4A253A1}" presName="parTxOnlySpace" presStyleCnt="0"/>
      <dgm:spPr/>
    </dgm:pt>
    <dgm:pt modelId="{30E8EC46-464A-49B7-BF08-783E2043D863}" type="pres">
      <dgm:prSet presAssocID="{3082C610-8D9A-4D90-9515-5F6CFCCCCECE}" presName="parTxOnly" presStyleLbl="node1" presStyleIdx="9" presStyleCnt="10">
        <dgm:presLayoutVars>
          <dgm:chMax val="0"/>
          <dgm:chPref val="0"/>
          <dgm:bulletEnabled val="1"/>
        </dgm:presLayoutVars>
      </dgm:prSet>
      <dgm:spPr/>
    </dgm:pt>
  </dgm:ptLst>
  <dgm:cxnLst>
    <dgm:cxn modelId="{D52FD005-80BD-4D6B-8FCD-7607A70B233A}" srcId="{70CC9743-305D-4B21-ADC9-9C45B9698F8E}" destId="{0B71A537-D638-4641-850B-FA68922D1B18}" srcOrd="2" destOrd="0" parTransId="{246EF22E-FE38-4B05-B023-AB4E3FD6AE31}" sibTransId="{CCEA4A47-23D2-4521-B2D2-18E4760C555A}"/>
    <dgm:cxn modelId="{69C6DC12-5566-445D-BE44-61C87ADCDAAE}" srcId="{70CC9743-305D-4B21-ADC9-9C45B9698F8E}" destId="{8412AD60-4BE9-492E-BA12-3C07ECBC1364}" srcOrd="0" destOrd="0" parTransId="{BFF04887-C451-4B5B-BA58-C30DA0449260}" sibTransId="{7EEAC42E-971B-4B60-942B-F21F996CFF8B}"/>
    <dgm:cxn modelId="{705F4A1F-EF20-44EF-91B9-9C933C71BE28}" srcId="{70CC9743-305D-4B21-ADC9-9C45B9698F8E}" destId="{6D6BE85B-CC47-421E-8D24-D3F7F17B464E}" srcOrd="5" destOrd="0" parTransId="{B64B35E0-1650-43E3-B65A-845659BF4825}" sibTransId="{195149E8-079C-485C-86F4-D5F60ABF875E}"/>
    <dgm:cxn modelId="{8454F936-E639-4A49-833B-A71E027455EC}" srcId="{70CC9743-305D-4B21-ADC9-9C45B9698F8E}" destId="{3082C610-8D9A-4D90-9515-5F6CFCCCCECE}" srcOrd="9" destOrd="0" parTransId="{73CAB0FD-4DA9-4C57-B5E4-D86C2323541E}" sibTransId="{6A595436-C9A8-4E4E-830A-98A08F9B7770}"/>
    <dgm:cxn modelId="{56D6786D-2B30-46DC-A83A-E193E710957B}" type="presOf" srcId="{6D6BE85B-CC47-421E-8D24-D3F7F17B464E}" destId="{09189CF8-81AC-4C17-A995-80D320572844}" srcOrd="0" destOrd="0" presId="urn:microsoft.com/office/officeart/2005/8/layout/chevron1"/>
    <dgm:cxn modelId="{1776816D-B9AD-4FED-8F2C-A16FA73C61A3}" type="presOf" srcId="{67BE3CDD-AAC4-41BD-AF1C-E5DF8CB819C2}" destId="{CC066865-C4FC-41C9-A1C3-0EFA9A279B40}" srcOrd="0" destOrd="0" presId="urn:microsoft.com/office/officeart/2005/8/layout/chevron1"/>
    <dgm:cxn modelId="{FDB2314E-F85B-4F93-ADB6-FAF3C3CF1474}" type="presOf" srcId="{81AC69AF-6685-4227-9B83-2FC21DD8C8EA}" destId="{0F4055E7-D0E2-4C2D-86C3-901DC06725E0}" srcOrd="0" destOrd="0" presId="urn:microsoft.com/office/officeart/2005/8/layout/chevron1"/>
    <dgm:cxn modelId="{5D28A04F-199C-48DE-9CD9-462EB2472983}" srcId="{70CC9743-305D-4B21-ADC9-9C45B9698F8E}" destId="{3DCB3303-EE03-4DC3-83E2-66B1A3E62456}" srcOrd="8" destOrd="0" parTransId="{92F135EE-E610-401F-9A77-9898F37606E9}" sibTransId="{5474B845-2CF8-4AD6-99F9-EAF8B4A253A1}"/>
    <dgm:cxn modelId="{A9D65655-6EE9-4458-919D-CD009CF33B21}" type="presOf" srcId="{3DCB3303-EE03-4DC3-83E2-66B1A3E62456}" destId="{27F7C80E-955F-4086-939A-77CDAFF767A5}" srcOrd="0" destOrd="0" presId="urn:microsoft.com/office/officeart/2005/8/layout/chevron1"/>
    <dgm:cxn modelId="{BDB2315A-AC26-4F59-A283-9473497E4511}" type="presOf" srcId="{70CC9743-305D-4B21-ADC9-9C45B9698F8E}" destId="{32BF3915-7677-4F93-980F-B15260F0A194}" srcOrd="0" destOrd="0" presId="urn:microsoft.com/office/officeart/2005/8/layout/chevron1"/>
    <dgm:cxn modelId="{8118DD81-C4AB-46C4-9484-CED6FFA64C33}" type="presOf" srcId="{9FAB7071-B6B7-452C-8866-FED2A744818F}" destId="{F8745ABD-1B65-47DA-BF6D-9B8128C8AF28}" srcOrd="0" destOrd="0" presId="urn:microsoft.com/office/officeart/2005/8/layout/chevron1"/>
    <dgm:cxn modelId="{A0881889-387D-4CBA-9C88-A7C1465F599C}" srcId="{70CC9743-305D-4B21-ADC9-9C45B9698F8E}" destId="{F5792DB4-0C34-4A11-B1F6-4782AD2271D0}" srcOrd="4" destOrd="0" parTransId="{8B699E06-96AC-4791-AE02-E36DD4311270}" sibTransId="{8AACC8FB-F770-44E4-90A3-E955572F50A5}"/>
    <dgm:cxn modelId="{7013D3A3-C73F-4BE5-843F-5D475F94D549}" srcId="{70CC9743-305D-4B21-ADC9-9C45B9698F8E}" destId="{81AC69AF-6685-4227-9B83-2FC21DD8C8EA}" srcOrd="1" destOrd="0" parTransId="{E5807A3C-FD0B-4880-BB01-DE7CCA6F2752}" sibTransId="{885CF119-D490-4D77-AB86-BDB4C8465263}"/>
    <dgm:cxn modelId="{9E92A0A4-2179-4D8F-A263-E936AFEE2881}" type="presOf" srcId="{0B71A537-D638-4641-850B-FA68922D1B18}" destId="{251F6170-1F8F-49CB-BD37-C4D2D741D203}" srcOrd="0" destOrd="0" presId="urn:microsoft.com/office/officeart/2005/8/layout/chevron1"/>
    <dgm:cxn modelId="{C8668DB0-E906-4374-B7B6-3E3062491AC9}" type="presOf" srcId="{F5792DB4-0C34-4A11-B1F6-4782AD2271D0}" destId="{BB35BDDC-A2BE-4333-AEE6-5A09060E10E3}" srcOrd="0" destOrd="0" presId="urn:microsoft.com/office/officeart/2005/8/layout/chevron1"/>
    <dgm:cxn modelId="{3E2713B6-EB04-4D19-9131-E93DC8F13CC9}" type="presOf" srcId="{3082C610-8D9A-4D90-9515-5F6CFCCCCECE}" destId="{30E8EC46-464A-49B7-BF08-783E2043D863}" srcOrd="0" destOrd="0" presId="urn:microsoft.com/office/officeart/2005/8/layout/chevron1"/>
    <dgm:cxn modelId="{A9B8DED2-D487-4E56-B251-CCF79B44A7B8}" type="presOf" srcId="{2FC48C6D-F674-42F9-A5C7-74BFEA10D76C}" destId="{0AB321DB-7AB8-4A6E-BFB3-BFF77C43A56F}" srcOrd="0" destOrd="0" presId="urn:microsoft.com/office/officeart/2005/8/layout/chevron1"/>
    <dgm:cxn modelId="{039B9ED5-6893-419C-B14C-DB50ACA2EDC0}" srcId="{70CC9743-305D-4B21-ADC9-9C45B9698F8E}" destId="{67BE3CDD-AAC4-41BD-AF1C-E5DF8CB819C2}" srcOrd="7" destOrd="0" parTransId="{D73DDDF3-8D55-4F54-9BE7-3144AF1CE08D}" sibTransId="{67D13E66-D805-41F7-A96D-B1834A9A150B}"/>
    <dgm:cxn modelId="{9CC358D6-AB64-4F73-B307-6AD262530EF0}" srcId="{70CC9743-305D-4B21-ADC9-9C45B9698F8E}" destId="{9FAB7071-B6B7-452C-8866-FED2A744818F}" srcOrd="3" destOrd="0" parTransId="{23E8CCB2-4343-4A40-868D-264107BCDC43}" sibTransId="{24DDF9F4-EB08-41CF-8E7D-45AAEDB89F2E}"/>
    <dgm:cxn modelId="{885F10E0-3745-490B-90B3-DC55661B6D1A}" type="presOf" srcId="{8412AD60-4BE9-492E-BA12-3C07ECBC1364}" destId="{E8BB49AC-59D8-40C9-8595-B0F991D9C109}" srcOrd="0" destOrd="0" presId="urn:microsoft.com/office/officeart/2005/8/layout/chevron1"/>
    <dgm:cxn modelId="{B41FD8F0-C79C-4166-95F4-C5B03115A18D}" srcId="{70CC9743-305D-4B21-ADC9-9C45B9698F8E}" destId="{2FC48C6D-F674-42F9-A5C7-74BFEA10D76C}" srcOrd="6" destOrd="0" parTransId="{BEE9161A-E027-438B-BD28-0DBC43CA50F9}" sibTransId="{FAC94B64-E3EB-4C2E-BC9F-C689FA75B683}"/>
    <dgm:cxn modelId="{E75E03D9-978C-4281-928C-0CB477DC106E}" type="presParOf" srcId="{32BF3915-7677-4F93-980F-B15260F0A194}" destId="{E8BB49AC-59D8-40C9-8595-B0F991D9C109}" srcOrd="0" destOrd="0" presId="urn:microsoft.com/office/officeart/2005/8/layout/chevron1"/>
    <dgm:cxn modelId="{5715D7F2-2B62-4FE0-9FDA-F0C802B2D188}" type="presParOf" srcId="{32BF3915-7677-4F93-980F-B15260F0A194}" destId="{E4C53D35-F029-4881-BAF5-84852A1AACD4}" srcOrd="1" destOrd="0" presId="urn:microsoft.com/office/officeart/2005/8/layout/chevron1"/>
    <dgm:cxn modelId="{A9DB9292-14B0-43B7-83F7-8A757A00565C}" type="presParOf" srcId="{32BF3915-7677-4F93-980F-B15260F0A194}" destId="{0F4055E7-D0E2-4C2D-86C3-901DC06725E0}" srcOrd="2" destOrd="0" presId="urn:microsoft.com/office/officeart/2005/8/layout/chevron1"/>
    <dgm:cxn modelId="{F82FC22E-45F1-4CED-8144-A8B44108BDDC}" type="presParOf" srcId="{32BF3915-7677-4F93-980F-B15260F0A194}" destId="{48A3B7A4-0D7E-4E23-B3D6-708D31E6E059}" srcOrd="3" destOrd="0" presId="urn:microsoft.com/office/officeart/2005/8/layout/chevron1"/>
    <dgm:cxn modelId="{C875D8C0-82B5-4A2B-83C8-9D216407C163}" type="presParOf" srcId="{32BF3915-7677-4F93-980F-B15260F0A194}" destId="{251F6170-1F8F-49CB-BD37-C4D2D741D203}" srcOrd="4" destOrd="0" presId="urn:microsoft.com/office/officeart/2005/8/layout/chevron1"/>
    <dgm:cxn modelId="{3FBA6230-6A39-4E35-B48A-585CB2F821F6}" type="presParOf" srcId="{32BF3915-7677-4F93-980F-B15260F0A194}" destId="{77E9707D-679F-42F8-B73F-393333CE6624}" srcOrd="5" destOrd="0" presId="urn:microsoft.com/office/officeart/2005/8/layout/chevron1"/>
    <dgm:cxn modelId="{C24B2729-CBC5-4F18-BCAE-85C41D0E5878}" type="presParOf" srcId="{32BF3915-7677-4F93-980F-B15260F0A194}" destId="{F8745ABD-1B65-47DA-BF6D-9B8128C8AF28}" srcOrd="6" destOrd="0" presId="urn:microsoft.com/office/officeart/2005/8/layout/chevron1"/>
    <dgm:cxn modelId="{F6DC5711-33D4-4053-A1CD-FAA193A1F894}" type="presParOf" srcId="{32BF3915-7677-4F93-980F-B15260F0A194}" destId="{3979D648-E268-448A-BE5B-D6A144423649}" srcOrd="7" destOrd="0" presId="urn:microsoft.com/office/officeart/2005/8/layout/chevron1"/>
    <dgm:cxn modelId="{C0715C0E-E84A-4B62-B0DC-4B016CDB2B5F}" type="presParOf" srcId="{32BF3915-7677-4F93-980F-B15260F0A194}" destId="{BB35BDDC-A2BE-4333-AEE6-5A09060E10E3}" srcOrd="8" destOrd="0" presId="urn:microsoft.com/office/officeart/2005/8/layout/chevron1"/>
    <dgm:cxn modelId="{64DDC3F8-3A84-456F-A590-72809B73DA5F}" type="presParOf" srcId="{32BF3915-7677-4F93-980F-B15260F0A194}" destId="{99BFCF1A-3B09-4FBD-80D9-9011276DBA6B}" srcOrd="9" destOrd="0" presId="urn:microsoft.com/office/officeart/2005/8/layout/chevron1"/>
    <dgm:cxn modelId="{9FDB3AAD-9F86-42B7-ACD3-73BF09553138}" type="presParOf" srcId="{32BF3915-7677-4F93-980F-B15260F0A194}" destId="{09189CF8-81AC-4C17-A995-80D320572844}" srcOrd="10" destOrd="0" presId="urn:microsoft.com/office/officeart/2005/8/layout/chevron1"/>
    <dgm:cxn modelId="{CFA74D2F-ADB5-41AF-8942-3DDC0D95C5D2}" type="presParOf" srcId="{32BF3915-7677-4F93-980F-B15260F0A194}" destId="{4EE14290-77FF-42E8-97F2-E30B64334A85}" srcOrd="11" destOrd="0" presId="urn:microsoft.com/office/officeart/2005/8/layout/chevron1"/>
    <dgm:cxn modelId="{F337307E-5FAF-4666-A8FE-575B6BA39951}" type="presParOf" srcId="{32BF3915-7677-4F93-980F-B15260F0A194}" destId="{0AB321DB-7AB8-4A6E-BFB3-BFF77C43A56F}" srcOrd="12" destOrd="0" presId="urn:microsoft.com/office/officeart/2005/8/layout/chevron1"/>
    <dgm:cxn modelId="{91F36858-E36B-4D55-9713-C7BB5437D143}" type="presParOf" srcId="{32BF3915-7677-4F93-980F-B15260F0A194}" destId="{D43CE92E-1EE6-42DC-9874-738E9D6355A6}" srcOrd="13" destOrd="0" presId="urn:microsoft.com/office/officeart/2005/8/layout/chevron1"/>
    <dgm:cxn modelId="{C2876C24-94E9-4AF1-82CA-2B50FA613925}" type="presParOf" srcId="{32BF3915-7677-4F93-980F-B15260F0A194}" destId="{CC066865-C4FC-41C9-A1C3-0EFA9A279B40}" srcOrd="14" destOrd="0" presId="urn:microsoft.com/office/officeart/2005/8/layout/chevron1"/>
    <dgm:cxn modelId="{F0A5DBEC-532E-43A2-836A-1E9BC5663FAA}" type="presParOf" srcId="{32BF3915-7677-4F93-980F-B15260F0A194}" destId="{04F7875C-1B97-481A-9134-EE4DE576A0B6}" srcOrd="15" destOrd="0" presId="urn:microsoft.com/office/officeart/2005/8/layout/chevron1"/>
    <dgm:cxn modelId="{12577D2B-6DF5-4E0E-A380-0AFFABD86DC0}" type="presParOf" srcId="{32BF3915-7677-4F93-980F-B15260F0A194}" destId="{27F7C80E-955F-4086-939A-77CDAFF767A5}" srcOrd="16" destOrd="0" presId="urn:microsoft.com/office/officeart/2005/8/layout/chevron1"/>
    <dgm:cxn modelId="{10C5811B-15CA-40E5-B47B-2DB3E3557F7B}" type="presParOf" srcId="{32BF3915-7677-4F93-980F-B15260F0A194}" destId="{796245F2-0108-45C7-B319-CF468D58BF50}" srcOrd="17" destOrd="0" presId="urn:microsoft.com/office/officeart/2005/8/layout/chevron1"/>
    <dgm:cxn modelId="{44013840-E126-441D-90DB-D203E98B04A4}" type="presParOf" srcId="{32BF3915-7677-4F93-980F-B15260F0A194}" destId="{30E8EC46-464A-49B7-BF08-783E2043D863}" srcOrd="18"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E0E33EA-4602-4B89-B1BC-6F769E3F03DD}" type="doc">
      <dgm:prSet loTypeId="urn:microsoft.com/office/officeart/2018/2/layout/IconVerticalSolidList" loCatId="icon" qsTypeId="urn:microsoft.com/office/officeart/2005/8/quickstyle/simple1" qsCatId="simple" csTypeId="urn:microsoft.com/office/officeart/2005/8/colors/accent3_3" csCatId="accent3" phldr="1"/>
      <dgm:spPr/>
      <dgm:t>
        <a:bodyPr/>
        <a:lstStyle/>
        <a:p>
          <a:endParaRPr lang="en-US"/>
        </a:p>
      </dgm:t>
    </dgm:pt>
    <dgm:pt modelId="{64BFA1E3-39F6-4F25-A4D5-1D41044B6F14}">
      <dgm:prSet/>
      <dgm:spPr/>
      <dgm:t>
        <a:bodyPr/>
        <a:lstStyle/>
        <a:p>
          <a:pPr algn="just">
            <a:lnSpc>
              <a:spcPct val="100000"/>
            </a:lnSpc>
          </a:pPr>
          <a:r>
            <a:rPr lang="en-GB" dirty="0">
              <a:latin typeface="Aptos" panose="020B0004020202020204" pitchFamily="34" charset="0"/>
            </a:rPr>
            <a:t>The aim of this module is t</a:t>
          </a:r>
          <a:r>
            <a:rPr lang="en-US" dirty="0"/>
            <a:t>o develop and assess key overall strategic change management principles and quality outcomes to health and social care environments.</a:t>
          </a:r>
          <a:endParaRPr lang="en-US" dirty="0">
            <a:latin typeface="Aptos" panose="020B0004020202020204" pitchFamily="34" charset="0"/>
          </a:endParaRPr>
        </a:p>
      </dgm:t>
    </dgm:pt>
    <dgm:pt modelId="{0D423899-1A93-4A1E-AA6C-1A313BB8FD2B}" type="parTrans" cxnId="{47AF2B19-1084-4BEA-A683-F9569D0BC21B}">
      <dgm:prSet/>
      <dgm:spPr/>
      <dgm:t>
        <a:bodyPr/>
        <a:lstStyle/>
        <a:p>
          <a:endParaRPr lang="en-US"/>
        </a:p>
      </dgm:t>
    </dgm:pt>
    <dgm:pt modelId="{FDD32D57-A692-441D-A7C3-32383E730E17}" type="sibTrans" cxnId="{47AF2B19-1084-4BEA-A683-F9569D0BC21B}">
      <dgm:prSet/>
      <dgm:spPr/>
      <dgm:t>
        <a:bodyPr/>
        <a:lstStyle/>
        <a:p>
          <a:endParaRPr lang="en-US"/>
        </a:p>
      </dgm:t>
    </dgm:pt>
    <dgm:pt modelId="{5A9205DC-3692-4EA6-9D22-1D2EA7AF20F2}">
      <dgm:prSet/>
      <dgm:spPr/>
      <dgm:t>
        <a:bodyPr/>
        <a:lstStyle/>
        <a:p>
          <a:pPr>
            <a:lnSpc>
              <a:spcPct val="100000"/>
            </a:lnSpc>
          </a:pPr>
          <a:r>
            <a:rPr lang="en-GB" dirty="0">
              <a:latin typeface="Aptos" panose="020B0004020202020204" pitchFamily="34" charset="0"/>
            </a:rPr>
            <a:t>On completion of this module, the student should be able to demonstrate the ability to:</a:t>
          </a:r>
          <a:endParaRPr lang="en-US" dirty="0">
            <a:latin typeface="Aptos" panose="020B0004020202020204" pitchFamily="34" charset="0"/>
          </a:endParaRPr>
        </a:p>
      </dgm:t>
    </dgm:pt>
    <dgm:pt modelId="{85EEB2D7-B010-4A8B-8387-5AF8C6C82414}" type="parTrans" cxnId="{2FDF07A5-4A81-4B14-AA5E-88B79424A8C3}">
      <dgm:prSet/>
      <dgm:spPr/>
      <dgm:t>
        <a:bodyPr/>
        <a:lstStyle/>
        <a:p>
          <a:endParaRPr lang="en-US"/>
        </a:p>
      </dgm:t>
    </dgm:pt>
    <dgm:pt modelId="{65033529-6141-428C-A0CA-FD9C9D0C50B3}" type="sibTrans" cxnId="{2FDF07A5-4A81-4B14-AA5E-88B79424A8C3}">
      <dgm:prSet/>
      <dgm:spPr/>
      <dgm:t>
        <a:bodyPr/>
        <a:lstStyle/>
        <a:p>
          <a:endParaRPr lang="en-US"/>
        </a:p>
      </dgm:t>
    </dgm:pt>
    <dgm:pt modelId="{C682C5FF-8124-4211-A87E-90DF4CAAA733}">
      <dgm:prSet custT="1"/>
      <dgm:spPr/>
      <dgm:t>
        <a:bodyPr/>
        <a:lstStyle/>
        <a:p>
          <a:pPr>
            <a:lnSpc>
              <a:spcPct val="100000"/>
            </a:lnSpc>
          </a:pPr>
          <a:r>
            <a:rPr lang="en-GB" sz="1400" dirty="0">
              <a:latin typeface="Aptos" panose="020B0004020202020204" pitchFamily="34" charset="0"/>
            </a:rPr>
            <a:t>1. </a:t>
          </a:r>
          <a:r>
            <a:rPr lang="en-GB" sz="1400" dirty="0"/>
            <a:t>Critically examine and evaluate the factors that drive change in past and present health and social care services.</a:t>
          </a:r>
          <a:endParaRPr lang="en-US" sz="1400" dirty="0">
            <a:latin typeface="Aptos" panose="020B0004020202020204" pitchFamily="34" charset="0"/>
          </a:endParaRPr>
        </a:p>
      </dgm:t>
    </dgm:pt>
    <dgm:pt modelId="{8F187129-843A-4437-AC25-52030711711A}" type="parTrans" cxnId="{ED072907-B623-4A29-A8C2-B0FC87AB882A}">
      <dgm:prSet/>
      <dgm:spPr/>
      <dgm:t>
        <a:bodyPr/>
        <a:lstStyle/>
        <a:p>
          <a:endParaRPr lang="en-US"/>
        </a:p>
      </dgm:t>
    </dgm:pt>
    <dgm:pt modelId="{574FFB10-88E2-4C9D-9456-D30D231B032B}" type="sibTrans" cxnId="{ED072907-B623-4A29-A8C2-B0FC87AB882A}">
      <dgm:prSet/>
      <dgm:spPr/>
      <dgm:t>
        <a:bodyPr/>
        <a:lstStyle/>
        <a:p>
          <a:endParaRPr lang="en-US"/>
        </a:p>
      </dgm:t>
    </dgm:pt>
    <dgm:pt modelId="{8CD4F510-8787-43B4-BC03-D724121CF1EA}">
      <dgm:prSet custT="1"/>
      <dgm:spPr/>
      <dgm:t>
        <a:bodyPr/>
        <a:lstStyle/>
        <a:p>
          <a:pPr>
            <a:lnSpc>
              <a:spcPct val="100000"/>
            </a:lnSpc>
          </a:pPr>
          <a:r>
            <a:rPr lang="en-GB" sz="1400" dirty="0">
              <a:latin typeface="Aptos" panose="020B0004020202020204" pitchFamily="34" charset="0"/>
            </a:rPr>
            <a:t>2. </a:t>
          </a:r>
          <a:r>
            <a:rPr lang="en-GB" sz="1400" dirty="0"/>
            <a:t>Assess the importance and derive long term plans for adapting to changes in future health-based provision and service delivery.</a:t>
          </a:r>
          <a:endParaRPr lang="en-US" sz="1400" dirty="0">
            <a:latin typeface="Aptos" panose="020B0004020202020204" pitchFamily="34" charset="0"/>
          </a:endParaRPr>
        </a:p>
      </dgm:t>
    </dgm:pt>
    <dgm:pt modelId="{37DDFA4A-0FD7-4C0B-9B12-76C3AB1BFBC4}" type="parTrans" cxnId="{A5D85FAE-12D8-4003-9D33-8B5F31F6DA88}">
      <dgm:prSet/>
      <dgm:spPr/>
      <dgm:t>
        <a:bodyPr/>
        <a:lstStyle/>
        <a:p>
          <a:endParaRPr lang="en-US"/>
        </a:p>
      </dgm:t>
    </dgm:pt>
    <dgm:pt modelId="{639DA897-B233-4F49-9845-4430E789E20C}" type="sibTrans" cxnId="{A5D85FAE-12D8-4003-9D33-8B5F31F6DA88}">
      <dgm:prSet/>
      <dgm:spPr/>
      <dgm:t>
        <a:bodyPr/>
        <a:lstStyle/>
        <a:p>
          <a:endParaRPr lang="en-US"/>
        </a:p>
      </dgm:t>
    </dgm:pt>
    <dgm:pt modelId="{FF2EF35C-5828-4723-9208-34C8AB913C6A}" type="pres">
      <dgm:prSet presAssocID="{3E0E33EA-4602-4B89-B1BC-6F769E3F03DD}" presName="root" presStyleCnt="0">
        <dgm:presLayoutVars>
          <dgm:dir/>
          <dgm:resizeHandles val="exact"/>
        </dgm:presLayoutVars>
      </dgm:prSet>
      <dgm:spPr/>
    </dgm:pt>
    <dgm:pt modelId="{3FD2919F-873C-45C2-B74E-616E4D9D0AD4}" type="pres">
      <dgm:prSet presAssocID="{64BFA1E3-39F6-4F25-A4D5-1D41044B6F14}" presName="compNode" presStyleCnt="0"/>
      <dgm:spPr/>
    </dgm:pt>
    <dgm:pt modelId="{77755CDC-E53A-46F8-A6D0-0473D559E95B}" type="pres">
      <dgm:prSet presAssocID="{64BFA1E3-39F6-4F25-A4D5-1D41044B6F14}" presName="bgRect" presStyleLbl="bgShp" presStyleIdx="0" presStyleCnt="2" custLinFactNeighborX="833" custLinFactNeighborY="-25224"/>
      <dgm:spPr/>
    </dgm:pt>
    <dgm:pt modelId="{AAA5CE19-2855-400B-B85B-38870EC5121F}" type="pres">
      <dgm:prSet presAssocID="{64BFA1E3-39F6-4F25-A4D5-1D41044B6F14}" presName="iconRect" presStyleLbl="node1" presStyleIdx="0" presStyleCnt="2" custLinFactNeighborX="7518" custLinFactNeighborY="-4586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ctor"/>
        </a:ext>
      </dgm:extLst>
    </dgm:pt>
    <dgm:pt modelId="{598C2219-72FF-4154-8D89-498695569D3F}" type="pres">
      <dgm:prSet presAssocID="{64BFA1E3-39F6-4F25-A4D5-1D41044B6F14}" presName="spaceRect" presStyleCnt="0"/>
      <dgm:spPr/>
    </dgm:pt>
    <dgm:pt modelId="{B5B7B88E-23E2-40C2-9872-CAACB5424F70}" type="pres">
      <dgm:prSet presAssocID="{64BFA1E3-39F6-4F25-A4D5-1D41044B6F14}" presName="parTx" presStyleLbl="revTx" presStyleIdx="0" presStyleCnt="3" custLinFactNeighborX="1015" custLinFactNeighborY="-25224">
        <dgm:presLayoutVars>
          <dgm:chMax val="0"/>
          <dgm:chPref val="0"/>
        </dgm:presLayoutVars>
      </dgm:prSet>
      <dgm:spPr/>
    </dgm:pt>
    <dgm:pt modelId="{225DE985-3B5F-49C9-B231-2399F9D80B09}" type="pres">
      <dgm:prSet presAssocID="{FDD32D57-A692-441D-A7C3-32383E730E17}" presName="sibTrans" presStyleCnt="0"/>
      <dgm:spPr/>
    </dgm:pt>
    <dgm:pt modelId="{75924D8E-C85D-436C-9B16-6D2C8C2EC69A}" type="pres">
      <dgm:prSet presAssocID="{5A9205DC-3692-4EA6-9D22-1D2EA7AF20F2}" presName="compNode" presStyleCnt="0"/>
      <dgm:spPr/>
    </dgm:pt>
    <dgm:pt modelId="{0E24DE9E-56A7-4A62-BE59-D05C86055BC1}" type="pres">
      <dgm:prSet presAssocID="{5A9205DC-3692-4EA6-9D22-1D2EA7AF20F2}" presName="bgRect" presStyleLbl="bgShp" presStyleIdx="1" presStyleCnt="2" custLinFactNeighborX="833" custLinFactNeighborY="-22050"/>
      <dgm:spPr/>
    </dgm:pt>
    <dgm:pt modelId="{B0AF03CB-7280-4CBD-AC46-D2A521AEA64B}" type="pres">
      <dgm:prSet presAssocID="{5A9205DC-3692-4EA6-9D22-1D2EA7AF20F2}" presName="iconRect" presStyleLbl="node1" presStyleIdx="1" presStyleCnt="2" custLinFactNeighborX="7518" custLinFactNeighborY="-4009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assroom"/>
        </a:ext>
      </dgm:extLst>
    </dgm:pt>
    <dgm:pt modelId="{1EACDB36-0285-4C82-99FE-48176111763A}" type="pres">
      <dgm:prSet presAssocID="{5A9205DC-3692-4EA6-9D22-1D2EA7AF20F2}" presName="spaceRect" presStyleCnt="0"/>
      <dgm:spPr/>
    </dgm:pt>
    <dgm:pt modelId="{583D3814-8704-44CF-8524-923ACABEFAA4}" type="pres">
      <dgm:prSet presAssocID="{5A9205DC-3692-4EA6-9D22-1D2EA7AF20F2}" presName="parTx" presStyleLbl="revTx" presStyleIdx="1" presStyleCnt="3" custLinFactNeighborX="1852" custLinFactNeighborY="-22050">
        <dgm:presLayoutVars>
          <dgm:chMax val="0"/>
          <dgm:chPref val="0"/>
        </dgm:presLayoutVars>
      </dgm:prSet>
      <dgm:spPr/>
    </dgm:pt>
    <dgm:pt modelId="{DAAB7B60-7CD3-47AA-931B-D14001E02446}" type="pres">
      <dgm:prSet presAssocID="{5A9205DC-3692-4EA6-9D22-1D2EA7AF20F2}" presName="desTx" presStyleLbl="revTx" presStyleIdx="2" presStyleCnt="3" custScaleX="110194" custLinFactNeighborX="172" custLinFactNeighborY="-22050">
        <dgm:presLayoutVars/>
      </dgm:prSet>
      <dgm:spPr/>
    </dgm:pt>
  </dgm:ptLst>
  <dgm:cxnLst>
    <dgm:cxn modelId="{ED072907-B623-4A29-A8C2-B0FC87AB882A}" srcId="{5A9205DC-3692-4EA6-9D22-1D2EA7AF20F2}" destId="{C682C5FF-8124-4211-A87E-90DF4CAAA733}" srcOrd="0" destOrd="0" parTransId="{8F187129-843A-4437-AC25-52030711711A}" sibTransId="{574FFB10-88E2-4C9D-9456-D30D231B032B}"/>
    <dgm:cxn modelId="{4C845F0D-E388-48F1-BBB1-E24918C29C5B}" type="presOf" srcId="{3E0E33EA-4602-4B89-B1BC-6F769E3F03DD}" destId="{FF2EF35C-5828-4723-9208-34C8AB913C6A}" srcOrd="0" destOrd="0" presId="urn:microsoft.com/office/officeart/2018/2/layout/IconVerticalSolidList"/>
    <dgm:cxn modelId="{47AF2B19-1084-4BEA-A683-F9569D0BC21B}" srcId="{3E0E33EA-4602-4B89-B1BC-6F769E3F03DD}" destId="{64BFA1E3-39F6-4F25-A4D5-1D41044B6F14}" srcOrd="0" destOrd="0" parTransId="{0D423899-1A93-4A1E-AA6C-1A313BB8FD2B}" sibTransId="{FDD32D57-A692-441D-A7C3-32383E730E17}"/>
    <dgm:cxn modelId="{661B013E-4E1B-4653-8CC5-3C5691870F33}" type="presOf" srcId="{8CD4F510-8787-43B4-BC03-D724121CF1EA}" destId="{DAAB7B60-7CD3-47AA-931B-D14001E02446}" srcOrd="0" destOrd="1" presId="urn:microsoft.com/office/officeart/2018/2/layout/IconVerticalSolidList"/>
    <dgm:cxn modelId="{73F34E5C-832C-4AA0-9847-D86BF9E412D7}" type="presOf" srcId="{C682C5FF-8124-4211-A87E-90DF4CAAA733}" destId="{DAAB7B60-7CD3-47AA-931B-D14001E02446}" srcOrd="0" destOrd="0" presId="urn:microsoft.com/office/officeart/2018/2/layout/IconVerticalSolidList"/>
    <dgm:cxn modelId="{0F1FBE45-CCA5-4E64-B9D8-422C01A21021}" type="presOf" srcId="{64BFA1E3-39F6-4F25-A4D5-1D41044B6F14}" destId="{B5B7B88E-23E2-40C2-9872-CAACB5424F70}" srcOrd="0" destOrd="0" presId="urn:microsoft.com/office/officeart/2018/2/layout/IconVerticalSolidList"/>
    <dgm:cxn modelId="{2FDF07A5-4A81-4B14-AA5E-88B79424A8C3}" srcId="{3E0E33EA-4602-4B89-B1BC-6F769E3F03DD}" destId="{5A9205DC-3692-4EA6-9D22-1D2EA7AF20F2}" srcOrd="1" destOrd="0" parTransId="{85EEB2D7-B010-4A8B-8387-5AF8C6C82414}" sibTransId="{65033529-6141-428C-A0CA-FD9C9D0C50B3}"/>
    <dgm:cxn modelId="{A5D85FAE-12D8-4003-9D33-8B5F31F6DA88}" srcId="{5A9205DC-3692-4EA6-9D22-1D2EA7AF20F2}" destId="{8CD4F510-8787-43B4-BC03-D724121CF1EA}" srcOrd="1" destOrd="0" parTransId="{37DDFA4A-0FD7-4C0B-9B12-76C3AB1BFBC4}" sibTransId="{639DA897-B233-4F49-9845-4430E789E20C}"/>
    <dgm:cxn modelId="{65AD0AC0-B709-42A1-8EEF-DC7294F3E052}" type="presOf" srcId="{5A9205DC-3692-4EA6-9D22-1D2EA7AF20F2}" destId="{583D3814-8704-44CF-8524-923ACABEFAA4}" srcOrd="0" destOrd="0" presId="urn:microsoft.com/office/officeart/2018/2/layout/IconVerticalSolidList"/>
    <dgm:cxn modelId="{48B5379F-0EBA-46E5-827A-C517C7FD43AD}" type="presParOf" srcId="{FF2EF35C-5828-4723-9208-34C8AB913C6A}" destId="{3FD2919F-873C-45C2-B74E-616E4D9D0AD4}" srcOrd="0" destOrd="0" presId="urn:microsoft.com/office/officeart/2018/2/layout/IconVerticalSolidList"/>
    <dgm:cxn modelId="{9AF426D5-9446-4662-9208-A79B0CBFC4DC}" type="presParOf" srcId="{3FD2919F-873C-45C2-B74E-616E4D9D0AD4}" destId="{77755CDC-E53A-46F8-A6D0-0473D559E95B}" srcOrd="0" destOrd="0" presId="urn:microsoft.com/office/officeart/2018/2/layout/IconVerticalSolidList"/>
    <dgm:cxn modelId="{24E65D3B-1112-49E3-83DB-71BA398475F9}" type="presParOf" srcId="{3FD2919F-873C-45C2-B74E-616E4D9D0AD4}" destId="{AAA5CE19-2855-400B-B85B-38870EC5121F}" srcOrd="1" destOrd="0" presId="urn:microsoft.com/office/officeart/2018/2/layout/IconVerticalSolidList"/>
    <dgm:cxn modelId="{41B41399-78A8-4682-8619-2754FA72AB2D}" type="presParOf" srcId="{3FD2919F-873C-45C2-B74E-616E4D9D0AD4}" destId="{598C2219-72FF-4154-8D89-498695569D3F}" srcOrd="2" destOrd="0" presId="urn:microsoft.com/office/officeart/2018/2/layout/IconVerticalSolidList"/>
    <dgm:cxn modelId="{7EBAA093-3165-449A-8F37-9FB3EE11AEFE}" type="presParOf" srcId="{3FD2919F-873C-45C2-B74E-616E4D9D0AD4}" destId="{B5B7B88E-23E2-40C2-9872-CAACB5424F70}" srcOrd="3" destOrd="0" presId="urn:microsoft.com/office/officeart/2018/2/layout/IconVerticalSolidList"/>
    <dgm:cxn modelId="{66DF03A1-851A-4872-8F92-65D0CEAEF661}" type="presParOf" srcId="{FF2EF35C-5828-4723-9208-34C8AB913C6A}" destId="{225DE985-3B5F-49C9-B231-2399F9D80B09}" srcOrd="1" destOrd="0" presId="urn:microsoft.com/office/officeart/2018/2/layout/IconVerticalSolidList"/>
    <dgm:cxn modelId="{CD63419E-B902-489E-A3A3-DCF8F70B7A01}" type="presParOf" srcId="{FF2EF35C-5828-4723-9208-34C8AB913C6A}" destId="{75924D8E-C85D-436C-9B16-6D2C8C2EC69A}" srcOrd="2" destOrd="0" presId="urn:microsoft.com/office/officeart/2018/2/layout/IconVerticalSolidList"/>
    <dgm:cxn modelId="{29F2ABE2-7B0A-4623-8A93-9C4F40F19006}" type="presParOf" srcId="{75924D8E-C85D-436C-9B16-6D2C8C2EC69A}" destId="{0E24DE9E-56A7-4A62-BE59-D05C86055BC1}" srcOrd="0" destOrd="0" presId="urn:microsoft.com/office/officeart/2018/2/layout/IconVerticalSolidList"/>
    <dgm:cxn modelId="{4B060616-B63D-48D2-A811-163125990E46}" type="presParOf" srcId="{75924D8E-C85D-436C-9B16-6D2C8C2EC69A}" destId="{B0AF03CB-7280-4CBD-AC46-D2A521AEA64B}" srcOrd="1" destOrd="0" presId="urn:microsoft.com/office/officeart/2018/2/layout/IconVerticalSolidList"/>
    <dgm:cxn modelId="{46C93521-6D82-4C09-8ABF-6AE18B1723ED}" type="presParOf" srcId="{75924D8E-C85D-436C-9B16-6D2C8C2EC69A}" destId="{1EACDB36-0285-4C82-99FE-48176111763A}" srcOrd="2" destOrd="0" presId="urn:microsoft.com/office/officeart/2018/2/layout/IconVerticalSolidList"/>
    <dgm:cxn modelId="{E06ED349-CEDA-4EA8-A38B-B85B0B6AB0F9}" type="presParOf" srcId="{75924D8E-C85D-436C-9B16-6D2C8C2EC69A}" destId="{583D3814-8704-44CF-8524-923ACABEFAA4}" srcOrd="3" destOrd="0" presId="urn:microsoft.com/office/officeart/2018/2/layout/IconVerticalSolidList"/>
    <dgm:cxn modelId="{C87033DA-5BFC-4CCE-83B1-79C689863A16}" type="presParOf" srcId="{75924D8E-C85D-436C-9B16-6D2C8C2EC69A}" destId="{DAAB7B60-7CD3-47AA-931B-D14001E02446}" srcOrd="4"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3B2B017-833A-4D8E-92D0-74B1870A178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F372E69-0B27-4F5A-9307-B26B1DF4C7A7}">
      <dgm:prSet/>
      <dgm:spPr/>
      <dgm:t>
        <a:bodyPr/>
        <a:lstStyle/>
        <a:p>
          <a:r>
            <a:rPr lang="en-GB" dirty="0"/>
            <a:t>The written assignments should be submitted, via Turnitin, by </a:t>
          </a:r>
          <a:r>
            <a:rPr lang="en-GB" b="1" dirty="0"/>
            <a:t>08 May 2026</a:t>
          </a:r>
          <a:r>
            <a:rPr lang="en-GB" dirty="0"/>
            <a:t>.</a:t>
          </a:r>
          <a:endParaRPr lang="en-US" dirty="0"/>
        </a:p>
      </dgm:t>
    </dgm:pt>
    <dgm:pt modelId="{BA677157-F263-4E2A-8734-8CF13428DDC5}" type="parTrans" cxnId="{96BEFD8C-5784-4EC5-A11E-432BA5E4F73A}">
      <dgm:prSet/>
      <dgm:spPr/>
      <dgm:t>
        <a:bodyPr/>
        <a:lstStyle/>
        <a:p>
          <a:endParaRPr lang="en-US"/>
        </a:p>
      </dgm:t>
    </dgm:pt>
    <dgm:pt modelId="{B181A00C-9199-4A73-93A8-E2B4909E628C}" type="sibTrans" cxnId="{96BEFD8C-5784-4EC5-A11E-432BA5E4F73A}">
      <dgm:prSet/>
      <dgm:spPr/>
      <dgm:t>
        <a:bodyPr/>
        <a:lstStyle/>
        <a:p>
          <a:endParaRPr lang="en-US"/>
        </a:p>
      </dgm:t>
    </dgm:pt>
    <dgm:pt modelId="{6B38D9AC-68E3-49FE-8FB1-DF994E1ED5E5}">
      <dgm:prSet/>
      <dgm:spPr/>
      <dgm:t>
        <a:bodyPr/>
        <a:lstStyle/>
        <a:p>
          <a:r>
            <a:rPr lang="en-GB" dirty="0"/>
            <a:t>Provisional mark and feedback</a:t>
          </a:r>
          <a:r>
            <a:rPr lang="en-GB"/>
            <a:t>: </a:t>
          </a:r>
          <a:r>
            <a:rPr lang="en-GB" b="1"/>
            <a:t>05 Jun 2026</a:t>
          </a:r>
          <a:r>
            <a:rPr lang="en-GB"/>
            <a:t>.</a:t>
          </a:r>
          <a:endParaRPr lang="en-US" dirty="0"/>
        </a:p>
      </dgm:t>
    </dgm:pt>
    <dgm:pt modelId="{BC15014E-7C55-4CCD-8DC4-2A0246F059EE}" type="parTrans" cxnId="{1B1F1305-BD3C-427C-BCE5-F90C4C9A182D}">
      <dgm:prSet/>
      <dgm:spPr/>
      <dgm:t>
        <a:bodyPr/>
        <a:lstStyle/>
        <a:p>
          <a:endParaRPr lang="en-US"/>
        </a:p>
      </dgm:t>
    </dgm:pt>
    <dgm:pt modelId="{D47F30AC-C88F-464F-B8AE-D741BF8D835D}" type="sibTrans" cxnId="{1B1F1305-BD3C-427C-BCE5-F90C4C9A182D}">
      <dgm:prSet/>
      <dgm:spPr/>
      <dgm:t>
        <a:bodyPr/>
        <a:lstStyle/>
        <a:p>
          <a:endParaRPr lang="en-US"/>
        </a:p>
      </dgm:t>
    </dgm:pt>
    <dgm:pt modelId="{E0B8C7DB-FF36-4F27-BBEE-037AE41458CB}" type="pres">
      <dgm:prSet presAssocID="{A3B2B017-833A-4D8E-92D0-74B1870A1785}" presName="root" presStyleCnt="0">
        <dgm:presLayoutVars>
          <dgm:dir/>
          <dgm:resizeHandles val="exact"/>
        </dgm:presLayoutVars>
      </dgm:prSet>
      <dgm:spPr/>
    </dgm:pt>
    <dgm:pt modelId="{6B2ECACC-7B33-42FE-ADB4-C1B83A3339E2}" type="pres">
      <dgm:prSet presAssocID="{FF372E69-0B27-4F5A-9307-B26B1DF4C7A7}" presName="compNode" presStyleCnt="0"/>
      <dgm:spPr/>
    </dgm:pt>
    <dgm:pt modelId="{7DA487A8-6F9E-4815-8DDF-583FBFE5339B}" type="pres">
      <dgm:prSet presAssocID="{FF372E69-0B27-4F5A-9307-B26B1DF4C7A7}" presName="bgRect" presStyleLbl="bgShp" presStyleIdx="0" presStyleCnt="2"/>
      <dgm:spPr/>
    </dgm:pt>
    <dgm:pt modelId="{F9CA90E0-483C-41CE-9295-37F514D1AB11}" type="pres">
      <dgm:prSet presAssocID="{FF372E69-0B27-4F5A-9307-B26B1DF4C7A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AB1B7E12-8153-4148-9854-C3E486F873D7}" type="pres">
      <dgm:prSet presAssocID="{FF372E69-0B27-4F5A-9307-B26B1DF4C7A7}" presName="spaceRect" presStyleCnt="0"/>
      <dgm:spPr/>
    </dgm:pt>
    <dgm:pt modelId="{D0BDFC4F-B7A5-4985-AF27-95990934F066}" type="pres">
      <dgm:prSet presAssocID="{FF372E69-0B27-4F5A-9307-B26B1DF4C7A7}" presName="parTx" presStyleLbl="revTx" presStyleIdx="0" presStyleCnt="2">
        <dgm:presLayoutVars>
          <dgm:chMax val="0"/>
          <dgm:chPref val="0"/>
        </dgm:presLayoutVars>
      </dgm:prSet>
      <dgm:spPr/>
    </dgm:pt>
    <dgm:pt modelId="{82485838-72A6-4BA3-8A1C-A955FA3455E7}" type="pres">
      <dgm:prSet presAssocID="{B181A00C-9199-4A73-93A8-E2B4909E628C}" presName="sibTrans" presStyleCnt="0"/>
      <dgm:spPr/>
    </dgm:pt>
    <dgm:pt modelId="{C3D8E6DC-23FE-4CAC-910C-C61832E261A8}" type="pres">
      <dgm:prSet presAssocID="{6B38D9AC-68E3-49FE-8FB1-DF994E1ED5E5}" presName="compNode" presStyleCnt="0"/>
      <dgm:spPr/>
    </dgm:pt>
    <dgm:pt modelId="{8087AB7E-A120-450E-AAA5-1A508BC3E226}" type="pres">
      <dgm:prSet presAssocID="{6B38D9AC-68E3-49FE-8FB1-DF994E1ED5E5}" presName="bgRect" presStyleLbl="bgShp" presStyleIdx="1" presStyleCnt="2"/>
      <dgm:spPr/>
    </dgm:pt>
    <dgm:pt modelId="{7588CE02-329A-4FBC-8CC9-B98B130BE056}" type="pres">
      <dgm:prSet presAssocID="{6B38D9AC-68E3-49FE-8FB1-DF994E1ED5E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ADBCD537-D6C7-433A-9564-452308734EE6}" type="pres">
      <dgm:prSet presAssocID="{6B38D9AC-68E3-49FE-8FB1-DF994E1ED5E5}" presName="spaceRect" presStyleCnt="0"/>
      <dgm:spPr/>
    </dgm:pt>
    <dgm:pt modelId="{1204D3D3-9682-4568-A0E5-C628EB9BB7C5}" type="pres">
      <dgm:prSet presAssocID="{6B38D9AC-68E3-49FE-8FB1-DF994E1ED5E5}" presName="parTx" presStyleLbl="revTx" presStyleIdx="1" presStyleCnt="2">
        <dgm:presLayoutVars>
          <dgm:chMax val="0"/>
          <dgm:chPref val="0"/>
        </dgm:presLayoutVars>
      </dgm:prSet>
      <dgm:spPr/>
    </dgm:pt>
  </dgm:ptLst>
  <dgm:cxnLst>
    <dgm:cxn modelId="{1B1F1305-BD3C-427C-BCE5-F90C4C9A182D}" srcId="{A3B2B017-833A-4D8E-92D0-74B1870A1785}" destId="{6B38D9AC-68E3-49FE-8FB1-DF994E1ED5E5}" srcOrd="1" destOrd="0" parTransId="{BC15014E-7C55-4CCD-8DC4-2A0246F059EE}" sibTransId="{D47F30AC-C88F-464F-B8AE-D741BF8D835D}"/>
    <dgm:cxn modelId="{8F9BB021-407B-4275-A0CA-78B3013B1832}" type="presOf" srcId="{FF372E69-0B27-4F5A-9307-B26B1DF4C7A7}" destId="{D0BDFC4F-B7A5-4985-AF27-95990934F066}" srcOrd="0" destOrd="0" presId="urn:microsoft.com/office/officeart/2018/2/layout/IconVerticalSolidList"/>
    <dgm:cxn modelId="{5620DD31-9905-4A4F-BA25-6417FED955C9}" type="presOf" srcId="{A3B2B017-833A-4D8E-92D0-74B1870A1785}" destId="{E0B8C7DB-FF36-4F27-BBEE-037AE41458CB}" srcOrd="0" destOrd="0" presId="urn:microsoft.com/office/officeart/2018/2/layout/IconVerticalSolidList"/>
    <dgm:cxn modelId="{EB57A353-1F24-4642-924E-EE3B3BFBA6C1}" type="presOf" srcId="{6B38D9AC-68E3-49FE-8FB1-DF994E1ED5E5}" destId="{1204D3D3-9682-4568-A0E5-C628EB9BB7C5}" srcOrd="0" destOrd="0" presId="urn:microsoft.com/office/officeart/2018/2/layout/IconVerticalSolidList"/>
    <dgm:cxn modelId="{96BEFD8C-5784-4EC5-A11E-432BA5E4F73A}" srcId="{A3B2B017-833A-4D8E-92D0-74B1870A1785}" destId="{FF372E69-0B27-4F5A-9307-B26B1DF4C7A7}" srcOrd="0" destOrd="0" parTransId="{BA677157-F263-4E2A-8734-8CF13428DDC5}" sibTransId="{B181A00C-9199-4A73-93A8-E2B4909E628C}"/>
    <dgm:cxn modelId="{6B176CB7-ACF7-4AE7-976A-CDD0FEA22506}" type="presParOf" srcId="{E0B8C7DB-FF36-4F27-BBEE-037AE41458CB}" destId="{6B2ECACC-7B33-42FE-ADB4-C1B83A3339E2}" srcOrd="0" destOrd="0" presId="urn:microsoft.com/office/officeart/2018/2/layout/IconVerticalSolidList"/>
    <dgm:cxn modelId="{58B6DD83-6B48-4E1A-A280-8B0409DF3510}" type="presParOf" srcId="{6B2ECACC-7B33-42FE-ADB4-C1B83A3339E2}" destId="{7DA487A8-6F9E-4815-8DDF-583FBFE5339B}" srcOrd="0" destOrd="0" presId="urn:microsoft.com/office/officeart/2018/2/layout/IconVerticalSolidList"/>
    <dgm:cxn modelId="{2CFF1155-C2D3-4C6C-9F4E-B0F45187CD55}" type="presParOf" srcId="{6B2ECACC-7B33-42FE-ADB4-C1B83A3339E2}" destId="{F9CA90E0-483C-41CE-9295-37F514D1AB11}" srcOrd="1" destOrd="0" presId="urn:microsoft.com/office/officeart/2018/2/layout/IconVerticalSolidList"/>
    <dgm:cxn modelId="{1072BF71-B552-4408-8024-D27DBDAA163F}" type="presParOf" srcId="{6B2ECACC-7B33-42FE-ADB4-C1B83A3339E2}" destId="{AB1B7E12-8153-4148-9854-C3E486F873D7}" srcOrd="2" destOrd="0" presId="urn:microsoft.com/office/officeart/2018/2/layout/IconVerticalSolidList"/>
    <dgm:cxn modelId="{9F6FDD92-102C-491E-9A3D-E280975F92BC}" type="presParOf" srcId="{6B2ECACC-7B33-42FE-ADB4-C1B83A3339E2}" destId="{D0BDFC4F-B7A5-4985-AF27-95990934F066}" srcOrd="3" destOrd="0" presId="urn:microsoft.com/office/officeart/2018/2/layout/IconVerticalSolidList"/>
    <dgm:cxn modelId="{B05FBB9E-2B04-4974-ABE8-20D6950979B0}" type="presParOf" srcId="{E0B8C7DB-FF36-4F27-BBEE-037AE41458CB}" destId="{82485838-72A6-4BA3-8A1C-A955FA3455E7}" srcOrd="1" destOrd="0" presId="urn:microsoft.com/office/officeart/2018/2/layout/IconVerticalSolidList"/>
    <dgm:cxn modelId="{DDFBA868-B39A-4AC1-B1DF-19E6F73E22EA}" type="presParOf" srcId="{E0B8C7DB-FF36-4F27-BBEE-037AE41458CB}" destId="{C3D8E6DC-23FE-4CAC-910C-C61832E261A8}" srcOrd="2" destOrd="0" presId="urn:microsoft.com/office/officeart/2018/2/layout/IconVerticalSolidList"/>
    <dgm:cxn modelId="{1AC21DAF-1EA5-4E79-B5BD-0BAEFF2A6808}" type="presParOf" srcId="{C3D8E6DC-23FE-4CAC-910C-C61832E261A8}" destId="{8087AB7E-A120-450E-AAA5-1A508BC3E226}" srcOrd="0" destOrd="0" presId="urn:microsoft.com/office/officeart/2018/2/layout/IconVerticalSolidList"/>
    <dgm:cxn modelId="{1555F010-4D11-4F3A-AD1D-3641CC4DF127}" type="presParOf" srcId="{C3D8E6DC-23FE-4CAC-910C-C61832E261A8}" destId="{7588CE02-329A-4FBC-8CC9-B98B130BE056}" srcOrd="1" destOrd="0" presId="urn:microsoft.com/office/officeart/2018/2/layout/IconVerticalSolidList"/>
    <dgm:cxn modelId="{E4B03EB6-44B6-433E-9C59-76320918B990}" type="presParOf" srcId="{C3D8E6DC-23FE-4CAC-910C-C61832E261A8}" destId="{ADBCD537-D6C7-433A-9564-452308734EE6}" srcOrd="2" destOrd="0" presId="urn:microsoft.com/office/officeart/2018/2/layout/IconVerticalSolidList"/>
    <dgm:cxn modelId="{DA7A67B2-D42D-4B9B-BBCE-794D03C34F5A}" type="presParOf" srcId="{C3D8E6DC-23FE-4CAC-910C-C61832E261A8}" destId="{1204D3D3-9682-4568-A0E5-C628EB9BB7C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ACFADC9-6A57-4F9B-8857-B77F124AF3FB}" type="doc">
      <dgm:prSet loTypeId="urn:microsoft.com/office/officeart/2016/7/layout/BasicLinearProcessNumbered" loCatId="process" qsTypeId="urn:microsoft.com/office/officeart/2005/8/quickstyle/simple1" qsCatId="simple" csTypeId="urn:microsoft.com/office/officeart/2005/8/colors/colorful2" csCatId="colorful"/>
      <dgm:spPr/>
      <dgm:t>
        <a:bodyPr/>
        <a:lstStyle/>
        <a:p>
          <a:endParaRPr lang="en-US"/>
        </a:p>
      </dgm:t>
    </dgm:pt>
    <dgm:pt modelId="{C9997250-97D3-4643-8A60-07D88BF932C3}">
      <dgm:prSet/>
      <dgm:spPr/>
      <dgm:t>
        <a:bodyPr/>
        <a:lstStyle/>
        <a:p>
          <a:r>
            <a:rPr lang="en-GB"/>
            <a:t>Check the reference lists at the end of PPTs for key reading </a:t>
          </a:r>
          <a:endParaRPr lang="en-US"/>
        </a:p>
      </dgm:t>
    </dgm:pt>
    <dgm:pt modelId="{894CDCD2-2C88-4DD7-8695-5FD28BC10127}" type="parTrans" cxnId="{6692EC2F-78DF-4301-BEEF-BD53000F2DEF}">
      <dgm:prSet/>
      <dgm:spPr/>
      <dgm:t>
        <a:bodyPr/>
        <a:lstStyle/>
        <a:p>
          <a:endParaRPr lang="en-US"/>
        </a:p>
      </dgm:t>
    </dgm:pt>
    <dgm:pt modelId="{3C579F64-C83C-4D07-8423-39856054E917}" type="sibTrans" cxnId="{6692EC2F-78DF-4301-BEEF-BD53000F2DEF}">
      <dgm:prSet phldrT="1" phldr="0"/>
      <dgm:spPr/>
      <dgm:t>
        <a:bodyPr/>
        <a:lstStyle/>
        <a:p>
          <a:r>
            <a:rPr lang="en-US"/>
            <a:t>1</a:t>
          </a:r>
        </a:p>
      </dgm:t>
    </dgm:pt>
    <dgm:pt modelId="{B5BA9625-8D2E-42DA-8A2E-A660122087B4}">
      <dgm:prSet/>
      <dgm:spPr/>
      <dgm:t>
        <a:bodyPr/>
        <a:lstStyle/>
        <a:p>
          <a:r>
            <a:rPr lang="en-GB"/>
            <a:t>Make use of the campus libraries (books can be ordered from other campuses)</a:t>
          </a:r>
          <a:endParaRPr lang="en-US"/>
        </a:p>
      </dgm:t>
    </dgm:pt>
    <dgm:pt modelId="{E499C74B-DDFC-4478-90E2-E0122CC6F04E}" type="parTrans" cxnId="{DA6A060A-6243-4E14-83C6-3B3DF7EF4F27}">
      <dgm:prSet/>
      <dgm:spPr/>
      <dgm:t>
        <a:bodyPr/>
        <a:lstStyle/>
        <a:p>
          <a:endParaRPr lang="en-US"/>
        </a:p>
      </dgm:t>
    </dgm:pt>
    <dgm:pt modelId="{C1B205FE-E040-41D7-A318-33E10D61CDE1}" type="sibTrans" cxnId="{DA6A060A-6243-4E14-83C6-3B3DF7EF4F27}">
      <dgm:prSet phldrT="2" phldr="0"/>
      <dgm:spPr/>
      <dgm:t>
        <a:bodyPr/>
        <a:lstStyle/>
        <a:p>
          <a:r>
            <a:rPr lang="en-US"/>
            <a:t>2</a:t>
          </a:r>
        </a:p>
      </dgm:t>
    </dgm:pt>
    <dgm:pt modelId="{F9743F72-7199-4667-AC83-BC1712EE8327}">
      <dgm:prSet/>
      <dgm:spPr/>
      <dgm:t>
        <a:bodyPr/>
        <a:lstStyle/>
        <a:p>
          <a:r>
            <a:rPr lang="en-GB"/>
            <a:t>Do not be afraid to request what you need</a:t>
          </a:r>
          <a:endParaRPr lang="en-US"/>
        </a:p>
      </dgm:t>
    </dgm:pt>
    <dgm:pt modelId="{16EDDB83-5BA0-48A5-BE98-045B4DB14840}" type="parTrans" cxnId="{887B8D4F-9288-491A-BA39-0FCA40395420}">
      <dgm:prSet/>
      <dgm:spPr/>
      <dgm:t>
        <a:bodyPr/>
        <a:lstStyle/>
        <a:p>
          <a:endParaRPr lang="en-US"/>
        </a:p>
      </dgm:t>
    </dgm:pt>
    <dgm:pt modelId="{DBBC1862-083E-4AFC-9285-0A27725D0948}" type="sibTrans" cxnId="{887B8D4F-9288-491A-BA39-0FCA40395420}">
      <dgm:prSet phldrT="3" phldr="0"/>
      <dgm:spPr/>
      <dgm:t>
        <a:bodyPr/>
        <a:lstStyle/>
        <a:p>
          <a:r>
            <a:rPr lang="en-US"/>
            <a:t>3</a:t>
          </a:r>
        </a:p>
      </dgm:t>
    </dgm:pt>
    <dgm:pt modelId="{062DC810-3923-464B-B24C-8323120BDC2E}" type="pres">
      <dgm:prSet presAssocID="{EACFADC9-6A57-4F9B-8857-B77F124AF3FB}" presName="Name0" presStyleCnt="0">
        <dgm:presLayoutVars>
          <dgm:animLvl val="lvl"/>
          <dgm:resizeHandles val="exact"/>
        </dgm:presLayoutVars>
      </dgm:prSet>
      <dgm:spPr/>
    </dgm:pt>
    <dgm:pt modelId="{32DDCF58-4A45-405F-92EF-D61EF1F84C80}" type="pres">
      <dgm:prSet presAssocID="{C9997250-97D3-4643-8A60-07D88BF932C3}" presName="compositeNode" presStyleCnt="0">
        <dgm:presLayoutVars>
          <dgm:bulletEnabled val="1"/>
        </dgm:presLayoutVars>
      </dgm:prSet>
      <dgm:spPr/>
    </dgm:pt>
    <dgm:pt modelId="{86EC9F68-82D8-4670-86B2-3ABF95870F60}" type="pres">
      <dgm:prSet presAssocID="{C9997250-97D3-4643-8A60-07D88BF932C3}" presName="bgRect" presStyleLbl="bgAccFollowNode1" presStyleIdx="0" presStyleCnt="3"/>
      <dgm:spPr/>
    </dgm:pt>
    <dgm:pt modelId="{C9F81114-D626-4B98-BE33-488F40636AE2}" type="pres">
      <dgm:prSet presAssocID="{3C579F64-C83C-4D07-8423-39856054E917}" presName="sibTransNodeCircle" presStyleLbl="alignNode1" presStyleIdx="0" presStyleCnt="6">
        <dgm:presLayoutVars>
          <dgm:chMax val="0"/>
          <dgm:bulletEnabled/>
        </dgm:presLayoutVars>
      </dgm:prSet>
      <dgm:spPr/>
    </dgm:pt>
    <dgm:pt modelId="{BE04145A-7D2E-40CC-8E7E-D46EE0E53199}" type="pres">
      <dgm:prSet presAssocID="{C9997250-97D3-4643-8A60-07D88BF932C3}" presName="bottomLine" presStyleLbl="alignNode1" presStyleIdx="1" presStyleCnt="6">
        <dgm:presLayoutVars/>
      </dgm:prSet>
      <dgm:spPr/>
    </dgm:pt>
    <dgm:pt modelId="{1263AD4A-EDCF-4013-9562-0150A5DCE133}" type="pres">
      <dgm:prSet presAssocID="{C9997250-97D3-4643-8A60-07D88BF932C3}" presName="nodeText" presStyleLbl="bgAccFollowNode1" presStyleIdx="0" presStyleCnt="3">
        <dgm:presLayoutVars>
          <dgm:bulletEnabled val="1"/>
        </dgm:presLayoutVars>
      </dgm:prSet>
      <dgm:spPr/>
    </dgm:pt>
    <dgm:pt modelId="{01AB8440-BBCA-472A-ADA7-AC67BFD01F25}" type="pres">
      <dgm:prSet presAssocID="{3C579F64-C83C-4D07-8423-39856054E917}" presName="sibTrans" presStyleCnt="0"/>
      <dgm:spPr/>
    </dgm:pt>
    <dgm:pt modelId="{71A4E5F9-169F-4EEF-8F38-A1954737D319}" type="pres">
      <dgm:prSet presAssocID="{B5BA9625-8D2E-42DA-8A2E-A660122087B4}" presName="compositeNode" presStyleCnt="0">
        <dgm:presLayoutVars>
          <dgm:bulletEnabled val="1"/>
        </dgm:presLayoutVars>
      </dgm:prSet>
      <dgm:spPr/>
    </dgm:pt>
    <dgm:pt modelId="{4FDED089-D2C2-40FE-94F9-E21174BB02DD}" type="pres">
      <dgm:prSet presAssocID="{B5BA9625-8D2E-42DA-8A2E-A660122087B4}" presName="bgRect" presStyleLbl="bgAccFollowNode1" presStyleIdx="1" presStyleCnt="3"/>
      <dgm:spPr/>
    </dgm:pt>
    <dgm:pt modelId="{D53901A8-EBE8-4468-8374-45C0E6185659}" type="pres">
      <dgm:prSet presAssocID="{C1B205FE-E040-41D7-A318-33E10D61CDE1}" presName="sibTransNodeCircle" presStyleLbl="alignNode1" presStyleIdx="2" presStyleCnt="6">
        <dgm:presLayoutVars>
          <dgm:chMax val="0"/>
          <dgm:bulletEnabled/>
        </dgm:presLayoutVars>
      </dgm:prSet>
      <dgm:spPr/>
    </dgm:pt>
    <dgm:pt modelId="{E40116DF-0E5E-450F-BB6A-C97F2BCF4E08}" type="pres">
      <dgm:prSet presAssocID="{B5BA9625-8D2E-42DA-8A2E-A660122087B4}" presName="bottomLine" presStyleLbl="alignNode1" presStyleIdx="3" presStyleCnt="6">
        <dgm:presLayoutVars/>
      </dgm:prSet>
      <dgm:spPr/>
    </dgm:pt>
    <dgm:pt modelId="{997D2C06-EAF8-4CEE-BE19-2A28A0A2A1E8}" type="pres">
      <dgm:prSet presAssocID="{B5BA9625-8D2E-42DA-8A2E-A660122087B4}" presName="nodeText" presStyleLbl="bgAccFollowNode1" presStyleIdx="1" presStyleCnt="3">
        <dgm:presLayoutVars>
          <dgm:bulletEnabled val="1"/>
        </dgm:presLayoutVars>
      </dgm:prSet>
      <dgm:spPr/>
    </dgm:pt>
    <dgm:pt modelId="{E4700720-C511-478A-B282-97894804ADF1}" type="pres">
      <dgm:prSet presAssocID="{C1B205FE-E040-41D7-A318-33E10D61CDE1}" presName="sibTrans" presStyleCnt="0"/>
      <dgm:spPr/>
    </dgm:pt>
    <dgm:pt modelId="{2ACEAA3B-9AB4-4BD9-8D20-6621BA196E85}" type="pres">
      <dgm:prSet presAssocID="{F9743F72-7199-4667-AC83-BC1712EE8327}" presName="compositeNode" presStyleCnt="0">
        <dgm:presLayoutVars>
          <dgm:bulletEnabled val="1"/>
        </dgm:presLayoutVars>
      </dgm:prSet>
      <dgm:spPr/>
    </dgm:pt>
    <dgm:pt modelId="{C67E05B6-5D1F-47CA-A4F0-9A6087028A17}" type="pres">
      <dgm:prSet presAssocID="{F9743F72-7199-4667-AC83-BC1712EE8327}" presName="bgRect" presStyleLbl="bgAccFollowNode1" presStyleIdx="2" presStyleCnt="3"/>
      <dgm:spPr/>
    </dgm:pt>
    <dgm:pt modelId="{AFD7DE87-C933-4806-A0BA-121DC1D435BA}" type="pres">
      <dgm:prSet presAssocID="{DBBC1862-083E-4AFC-9285-0A27725D0948}" presName="sibTransNodeCircle" presStyleLbl="alignNode1" presStyleIdx="4" presStyleCnt="6">
        <dgm:presLayoutVars>
          <dgm:chMax val="0"/>
          <dgm:bulletEnabled/>
        </dgm:presLayoutVars>
      </dgm:prSet>
      <dgm:spPr/>
    </dgm:pt>
    <dgm:pt modelId="{8416C1A7-9D34-4E5C-BE45-9ADA7A234B09}" type="pres">
      <dgm:prSet presAssocID="{F9743F72-7199-4667-AC83-BC1712EE8327}" presName="bottomLine" presStyleLbl="alignNode1" presStyleIdx="5" presStyleCnt="6">
        <dgm:presLayoutVars/>
      </dgm:prSet>
      <dgm:spPr/>
    </dgm:pt>
    <dgm:pt modelId="{A8FBD8D3-A2C9-463F-9CEF-5C2649F14EB4}" type="pres">
      <dgm:prSet presAssocID="{F9743F72-7199-4667-AC83-BC1712EE8327}" presName="nodeText" presStyleLbl="bgAccFollowNode1" presStyleIdx="2" presStyleCnt="3">
        <dgm:presLayoutVars>
          <dgm:bulletEnabled val="1"/>
        </dgm:presLayoutVars>
      </dgm:prSet>
      <dgm:spPr/>
    </dgm:pt>
  </dgm:ptLst>
  <dgm:cxnLst>
    <dgm:cxn modelId="{DA6A060A-6243-4E14-83C6-3B3DF7EF4F27}" srcId="{EACFADC9-6A57-4F9B-8857-B77F124AF3FB}" destId="{B5BA9625-8D2E-42DA-8A2E-A660122087B4}" srcOrd="1" destOrd="0" parTransId="{E499C74B-DDFC-4478-90E2-E0122CC6F04E}" sibTransId="{C1B205FE-E040-41D7-A318-33E10D61CDE1}"/>
    <dgm:cxn modelId="{2992E90C-4C2C-4710-B5A7-0718745D5914}" type="presOf" srcId="{DBBC1862-083E-4AFC-9285-0A27725D0948}" destId="{AFD7DE87-C933-4806-A0BA-121DC1D435BA}" srcOrd="0" destOrd="0" presId="urn:microsoft.com/office/officeart/2016/7/layout/BasicLinearProcessNumbered"/>
    <dgm:cxn modelId="{74184222-B3B7-43C0-90B1-41ECF9E2F406}" type="presOf" srcId="{B5BA9625-8D2E-42DA-8A2E-A660122087B4}" destId="{4FDED089-D2C2-40FE-94F9-E21174BB02DD}" srcOrd="0" destOrd="0" presId="urn:microsoft.com/office/officeart/2016/7/layout/BasicLinearProcessNumbered"/>
    <dgm:cxn modelId="{6692EC2F-78DF-4301-BEEF-BD53000F2DEF}" srcId="{EACFADC9-6A57-4F9B-8857-B77F124AF3FB}" destId="{C9997250-97D3-4643-8A60-07D88BF932C3}" srcOrd="0" destOrd="0" parTransId="{894CDCD2-2C88-4DD7-8695-5FD28BC10127}" sibTransId="{3C579F64-C83C-4D07-8423-39856054E917}"/>
    <dgm:cxn modelId="{4994AB5C-3850-4665-AEFD-F991771CF2A7}" type="presOf" srcId="{C1B205FE-E040-41D7-A318-33E10D61CDE1}" destId="{D53901A8-EBE8-4468-8374-45C0E6185659}" srcOrd="0" destOrd="0" presId="urn:microsoft.com/office/officeart/2016/7/layout/BasicLinearProcessNumbered"/>
    <dgm:cxn modelId="{9330734D-3DAD-4C71-BAD7-777069AA33BD}" type="presOf" srcId="{3C579F64-C83C-4D07-8423-39856054E917}" destId="{C9F81114-D626-4B98-BE33-488F40636AE2}" srcOrd="0" destOrd="0" presId="urn:microsoft.com/office/officeart/2016/7/layout/BasicLinearProcessNumbered"/>
    <dgm:cxn modelId="{887B8D4F-9288-491A-BA39-0FCA40395420}" srcId="{EACFADC9-6A57-4F9B-8857-B77F124AF3FB}" destId="{F9743F72-7199-4667-AC83-BC1712EE8327}" srcOrd="2" destOrd="0" parTransId="{16EDDB83-5BA0-48A5-BE98-045B4DB14840}" sibTransId="{DBBC1862-083E-4AFC-9285-0A27725D0948}"/>
    <dgm:cxn modelId="{DF24E587-40A3-44E7-AA60-A8D9025A6359}" type="presOf" srcId="{C9997250-97D3-4643-8A60-07D88BF932C3}" destId="{1263AD4A-EDCF-4013-9562-0150A5DCE133}" srcOrd="1" destOrd="0" presId="urn:microsoft.com/office/officeart/2016/7/layout/BasicLinearProcessNumbered"/>
    <dgm:cxn modelId="{1E99D89C-DF20-4EA6-A5D2-CABE757B1BC3}" type="presOf" srcId="{C9997250-97D3-4643-8A60-07D88BF932C3}" destId="{86EC9F68-82D8-4670-86B2-3ABF95870F60}" srcOrd="0" destOrd="0" presId="urn:microsoft.com/office/officeart/2016/7/layout/BasicLinearProcessNumbered"/>
    <dgm:cxn modelId="{1EAC5DAC-FA64-4329-AFA8-46563648C1E4}" type="presOf" srcId="{EACFADC9-6A57-4F9B-8857-B77F124AF3FB}" destId="{062DC810-3923-464B-B24C-8323120BDC2E}" srcOrd="0" destOrd="0" presId="urn:microsoft.com/office/officeart/2016/7/layout/BasicLinearProcessNumbered"/>
    <dgm:cxn modelId="{F128BCB7-D1B2-4350-96A6-F647B024FFAF}" type="presOf" srcId="{B5BA9625-8D2E-42DA-8A2E-A660122087B4}" destId="{997D2C06-EAF8-4CEE-BE19-2A28A0A2A1E8}" srcOrd="1" destOrd="0" presId="urn:microsoft.com/office/officeart/2016/7/layout/BasicLinearProcessNumbered"/>
    <dgm:cxn modelId="{D784D9C7-D9D2-483B-B29A-4C955B838EF2}" type="presOf" srcId="{F9743F72-7199-4667-AC83-BC1712EE8327}" destId="{C67E05B6-5D1F-47CA-A4F0-9A6087028A17}" srcOrd="0" destOrd="0" presId="urn:microsoft.com/office/officeart/2016/7/layout/BasicLinearProcessNumbered"/>
    <dgm:cxn modelId="{774AD3E8-A0C6-4395-BC93-DEC59756235C}" type="presOf" srcId="{F9743F72-7199-4667-AC83-BC1712EE8327}" destId="{A8FBD8D3-A2C9-463F-9CEF-5C2649F14EB4}" srcOrd="1" destOrd="0" presId="urn:microsoft.com/office/officeart/2016/7/layout/BasicLinearProcessNumbered"/>
    <dgm:cxn modelId="{52BA80D4-6DD4-483F-8D84-EEB6AEFE3E8E}" type="presParOf" srcId="{062DC810-3923-464B-B24C-8323120BDC2E}" destId="{32DDCF58-4A45-405F-92EF-D61EF1F84C80}" srcOrd="0" destOrd="0" presId="urn:microsoft.com/office/officeart/2016/7/layout/BasicLinearProcessNumbered"/>
    <dgm:cxn modelId="{D3C2F69D-71C9-4108-ABBC-E05C7F57D4DF}" type="presParOf" srcId="{32DDCF58-4A45-405F-92EF-D61EF1F84C80}" destId="{86EC9F68-82D8-4670-86B2-3ABF95870F60}" srcOrd="0" destOrd="0" presId="urn:microsoft.com/office/officeart/2016/7/layout/BasicLinearProcessNumbered"/>
    <dgm:cxn modelId="{1F487459-727D-46DB-A84C-A84ED5FA111D}" type="presParOf" srcId="{32DDCF58-4A45-405F-92EF-D61EF1F84C80}" destId="{C9F81114-D626-4B98-BE33-488F40636AE2}" srcOrd="1" destOrd="0" presId="urn:microsoft.com/office/officeart/2016/7/layout/BasicLinearProcessNumbered"/>
    <dgm:cxn modelId="{4BF5FE8B-2AA2-404D-8952-E591AD5AA2A5}" type="presParOf" srcId="{32DDCF58-4A45-405F-92EF-D61EF1F84C80}" destId="{BE04145A-7D2E-40CC-8E7E-D46EE0E53199}" srcOrd="2" destOrd="0" presId="urn:microsoft.com/office/officeart/2016/7/layout/BasicLinearProcessNumbered"/>
    <dgm:cxn modelId="{6833ADA2-7379-4029-BA39-5ADA521E1C7B}" type="presParOf" srcId="{32DDCF58-4A45-405F-92EF-D61EF1F84C80}" destId="{1263AD4A-EDCF-4013-9562-0150A5DCE133}" srcOrd="3" destOrd="0" presId="urn:microsoft.com/office/officeart/2016/7/layout/BasicLinearProcessNumbered"/>
    <dgm:cxn modelId="{D2A21ABF-6956-47A4-B40B-D558B755C2EB}" type="presParOf" srcId="{062DC810-3923-464B-B24C-8323120BDC2E}" destId="{01AB8440-BBCA-472A-ADA7-AC67BFD01F25}" srcOrd="1" destOrd="0" presId="urn:microsoft.com/office/officeart/2016/7/layout/BasicLinearProcessNumbered"/>
    <dgm:cxn modelId="{B244DECC-C6DF-413B-990F-896748485ED0}" type="presParOf" srcId="{062DC810-3923-464B-B24C-8323120BDC2E}" destId="{71A4E5F9-169F-4EEF-8F38-A1954737D319}" srcOrd="2" destOrd="0" presId="urn:microsoft.com/office/officeart/2016/7/layout/BasicLinearProcessNumbered"/>
    <dgm:cxn modelId="{8540CAEA-F870-4906-A23C-C38A7ED5DCD1}" type="presParOf" srcId="{71A4E5F9-169F-4EEF-8F38-A1954737D319}" destId="{4FDED089-D2C2-40FE-94F9-E21174BB02DD}" srcOrd="0" destOrd="0" presId="urn:microsoft.com/office/officeart/2016/7/layout/BasicLinearProcessNumbered"/>
    <dgm:cxn modelId="{7402BACE-704E-446B-BBD9-FB6FFC9B565E}" type="presParOf" srcId="{71A4E5F9-169F-4EEF-8F38-A1954737D319}" destId="{D53901A8-EBE8-4468-8374-45C0E6185659}" srcOrd="1" destOrd="0" presId="urn:microsoft.com/office/officeart/2016/7/layout/BasicLinearProcessNumbered"/>
    <dgm:cxn modelId="{BFC3A0C7-0B65-4586-B365-09F978A7A9A7}" type="presParOf" srcId="{71A4E5F9-169F-4EEF-8F38-A1954737D319}" destId="{E40116DF-0E5E-450F-BB6A-C97F2BCF4E08}" srcOrd="2" destOrd="0" presId="urn:microsoft.com/office/officeart/2016/7/layout/BasicLinearProcessNumbered"/>
    <dgm:cxn modelId="{3F8D8D60-D67D-409D-87B7-1A211287BC23}" type="presParOf" srcId="{71A4E5F9-169F-4EEF-8F38-A1954737D319}" destId="{997D2C06-EAF8-4CEE-BE19-2A28A0A2A1E8}" srcOrd="3" destOrd="0" presId="urn:microsoft.com/office/officeart/2016/7/layout/BasicLinearProcessNumbered"/>
    <dgm:cxn modelId="{FE0C8CDE-01BA-4505-A652-0AA38B969A58}" type="presParOf" srcId="{062DC810-3923-464B-B24C-8323120BDC2E}" destId="{E4700720-C511-478A-B282-97894804ADF1}" srcOrd="3" destOrd="0" presId="urn:microsoft.com/office/officeart/2016/7/layout/BasicLinearProcessNumbered"/>
    <dgm:cxn modelId="{6E13C211-4882-4C51-BE38-F2C077F5C30D}" type="presParOf" srcId="{062DC810-3923-464B-B24C-8323120BDC2E}" destId="{2ACEAA3B-9AB4-4BD9-8D20-6621BA196E85}" srcOrd="4" destOrd="0" presId="urn:microsoft.com/office/officeart/2016/7/layout/BasicLinearProcessNumbered"/>
    <dgm:cxn modelId="{C957A63B-B2F8-45D6-B6AA-68E37C5A8C65}" type="presParOf" srcId="{2ACEAA3B-9AB4-4BD9-8D20-6621BA196E85}" destId="{C67E05B6-5D1F-47CA-A4F0-9A6087028A17}" srcOrd="0" destOrd="0" presId="urn:microsoft.com/office/officeart/2016/7/layout/BasicLinearProcessNumbered"/>
    <dgm:cxn modelId="{933F95C3-14DA-488B-8FB4-229234AEDCFE}" type="presParOf" srcId="{2ACEAA3B-9AB4-4BD9-8D20-6621BA196E85}" destId="{AFD7DE87-C933-4806-A0BA-121DC1D435BA}" srcOrd="1" destOrd="0" presId="urn:microsoft.com/office/officeart/2016/7/layout/BasicLinearProcessNumbered"/>
    <dgm:cxn modelId="{A11A26B7-72CA-48DC-8EF2-BEF142D5BCF6}" type="presParOf" srcId="{2ACEAA3B-9AB4-4BD9-8D20-6621BA196E85}" destId="{8416C1A7-9D34-4E5C-BE45-9ADA7A234B09}" srcOrd="2" destOrd="0" presId="urn:microsoft.com/office/officeart/2016/7/layout/BasicLinearProcessNumbered"/>
    <dgm:cxn modelId="{3E559EC3-B65B-450A-8550-46930C7425CA}" type="presParOf" srcId="{2ACEAA3B-9AB4-4BD9-8D20-6621BA196E85}" destId="{A8FBD8D3-A2C9-463F-9CEF-5C2649F14EB4}"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38D9520-6438-4641-A98D-939F4AFBEDB4}" type="doc">
      <dgm:prSet loTypeId="urn:microsoft.com/office/officeart/2005/8/layout/default" loCatId="list" qsTypeId="urn:microsoft.com/office/officeart/2005/8/quickstyle/simple1" qsCatId="simple" csTypeId="urn:microsoft.com/office/officeart/2005/8/colors/accent3_3" csCatId="accent3" phldr="1"/>
      <dgm:spPr/>
      <dgm:t>
        <a:bodyPr/>
        <a:lstStyle/>
        <a:p>
          <a:endParaRPr lang="en-US"/>
        </a:p>
      </dgm:t>
    </dgm:pt>
    <dgm:pt modelId="{4798ACBD-6958-44BE-906F-8DE5DADE2321}">
      <dgm:prSet/>
      <dgm:spPr/>
      <dgm:t>
        <a:bodyPr/>
        <a:lstStyle/>
        <a:p>
          <a:pPr>
            <a:defRPr cap="all"/>
          </a:pPr>
          <a:r>
            <a:rPr lang="en-GB"/>
            <a:t>Attendance </a:t>
          </a:r>
          <a:endParaRPr lang="en-US"/>
        </a:p>
      </dgm:t>
    </dgm:pt>
    <dgm:pt modelId="{5FB981EF-2771-4F10-871D-2E33987FBC8D}" type="parTrans" cxnId="{43D38BE6-9CC3-4DB4-9867-537DF3AE5741}">
      <dgm:prSet/>
      <dgm:spPr/>
      <dgm:t>
        <a:bodyPr/>
        <a:lstStyle/>
        <a:p>
          <a:endParaRPr lang="en-US"/>
        </a:p>
      </dgm:t>
    </dgm:pt>
    <dgm:pt modelId="{7640274A-1A18-400A-A999-923F3FEA0E23}" type="sibTrans" cxnId="{43D38BE6-9CC3-4DB4-9867-537DF3AE5741}">
      <dgm:prSet/>
      <dgm:spPr/>
      <dgm:t>
        <a:bodyPr/>
        <a:lstStyle/>
        <a:p>
          <a:endParaRPr lang="en-US"/>
        </a:p>
      </dgm:t>
    </dgm:pt>
    <dgm:pt modelId="{7483FC47-76B9-4B2A-A433-BF87B727556E}">
      <dgm:prSet/>
      <dgm:spPr/>
      <dgm:t>
        <a:bodyPr/>
        <a:lstStyle/>
        <a:p>
          <a:pPr>
            <a:defRPr cap="all"/>
          </a:pPr>
          <a:r>
            <a:rPr lang="en-GB"/>
            <a:t>Commitment </a:t>
          </a:r>
          <a:endParaRPr lang="en-US"/>
        </a:p>
      </dgm:t>
    </dgm:pt>
    <dgm:pt modelId="{DC43C8FE-EC19-4E57-8776-5B134C21BF6B}" type="parTrans" cxnId="{C594B95D-5431-4591-8263-AF50507E4C80}">
      <dgm:prSet/>
      <dgm:spPr/>
      <dgm:t>
        <a:bodyPr/>
        <a:lstStyle/>
        <a:p>
          <a:endParaRPr lang="en-US"/>
        </a:p>
      </dgm:t>
    </dgm:pt>
    <dgm:pt modelId="{657E8A2D-8D56-4232-B6C1-A45FB254DFDF}" type="sibTrans" cxnId="{C594B95D-5431-4591-8263-AF50507E4C80}">
      <dgm:prSet/>
      <dgm:spPr/>
      <dgm:t>
        <a:bodyPr/>
        <a:lstStyle/>
        <a:p>
          <a:endParaRPr lang="en-US"/>
        </a:p>
      </dgm:t>
    </dgm:pt>
    <dgm:pt modelId="{2F70513E-F479-4FEB-B53B-C4D09CE69606}">
      <dgm:prSet/>
      <dgm:spPr/>
      <dgm:t>
        <a:bodyPr/>
        <a:lstStyle/>
        <a:p>
          <a:pPr>
            <a:defRPr cap="all"/>
          </a:pPr>
          <a:r>
            <a:rPr lang="en-GB"/>
            <a:t>Notes, handouts, print-outs, journal articles, books</a:t>
          </a:r>
          <a:endParaRPr lang="en-US"/>
        </a:p>
      </dgm:t>
    </dgm:pt>
    <dgm:pt modelId="{6C70F952-C57F-4EDB-87B6-A28ED905FDEF}" type="parTrans" cxnId="{A90BA35E-C91D-4B97-BAB2-16A3CB71B2D7}">
      <dgm:prSet/>
      <dgm:spPr/>
      <dgm:t>
        <a:bodyPr/>
        <a:lstStyle/>
        <a:p>
          <a:endParaRPr lang="en-US"/>
        </a:p>
      </dgm:t>
    </dgm:pt>
    <dgm:pt modelId="{A2F88919-B745-4EAA-BDAD-213BE65A999B}" type="sibTrans" cxnId="{A90BA35E-C91D-4B97-BAB2-16A3CB71B2D7}">
      <dgm:prSet/>
      <dgm:spPr/>
      <dgm:t>
        <a:bodyPr/>
        <a:lstStyle/>
        <a:p>
          <a:endParaRPr lang="en-US"/>
        </a:p>
      </dgm:t>
    </dgm:pt>
    <dgm:pt modelId="{04071BD1-52DF-4E48-9AFD-0CA0EA352D93}">
      <dgm:prSet/>
      <dgm:spPr/>
      <dgm:t>
        <a:bodyPr/>
        <a:lstStyle/>
        <a:p>
          <a:pPr>
            <a:defRPr cap="all"/>
          </a:pPr>
          <a:r>
            <a:rPr lang="en-GB"/>
            <a:t>Time management </a:t>
          </a:r>
          <a:endParaRPr lang="en-US"/>
        </a:p>
      </dgm:t>
    </dgm:pt>
    <dgm:pt modelId="{AEE9896B-A54E-4A06-BFE7-FE6BD9FD8AA2}" type="parTrans" cxnId="{28E3F110-A1CC-4C8C-9ABF-B157AD0D50A0}">
      <dgm:prSet/>
      <dgm:spPr/>
      <dgm:t>
        <a:bodyPr/>
        <a:lstStyle/>
        <a:p>
          <a:endParaRPr lang="en-US"/>
        </a:p>
      </dgm:t>
    </dgm:pt>
    <dgm:pt modelId="{B23EB21F-D04E-4CA2-95AB-41992A465E22}" type="sibTrans" cxnId="{28E3F110-A1CC-4C8C-9ABF-B157AD0D50A0}">
      <dgm:prSet/>
      <dgm:spPr/>
      <dgm:t>
        <a:bodyPr/>
        <a:lstStyle/>
        <a:p>
          <a:endParaRPr lang="en-US"/>
        </a:p>
      </dgm:t>
    </dgm:pt>
    <dgm:pt modelId="{6A44C000-9740-48CF-84A8-7570E137D72F}">
      <dgm:prSet/>
      <dgm:spPr/>
      <dgm:t>
        <a:bodyPr/>
        <a:lstStyle/>
        <a:p>
          <a:pPr>
            <a:defRPr cap="all"/>
          </a:pPr>
          <a:r>
            <a:rPr lang="en-GB"/>
            <a:t>Administrative organisation</a:t>
          </a:r>
          <a:endParaRPr lang="en-US"/>
        </a:p>
      </dgm:t>
    </dgm:pt>
    <dgm:pt modelId="{A6D5D8D9-346C-452F-804B-E31859E7BA1F}" type="parTrans" cxnId="{5914191C-AAFD-4C0C-9E76-8FA17E1BAF08}">
      <dgm:prSet/>
      <dgm:spPr/>
      <dgm:t>
        <a:bodyPr/>
        <a:lstStyle/>
        <a:p>
          <a:endParaRPr lang="en-US"/>
        </a:p>
      </dgm:t>
    </dgm:pt>
    <dgm:pt modelId="{4399FDDC-2702-42D0-B4DA-C093859C6749}" type="sibTrans" cxnId="{5914191C-AAFD-4C0C-9E76-8FA17E1BAF08}">
      <dgm:prSet/>
      <dgm:spPr/>
      <dgm:t>
        <a:bodyPr/>
        <a:lstStyle/>
        <a:p>
          <a:endParaRPr lang="en-US"/>
        </a:p>
      </dgm:t>
    </dgm:pt>
    <dgm:pt modelId="{34264867-2BC3-4147-8DF4-59B50C7F2B6A}">
      <dgm:prSet/>
      <dgm:spPr/>
      <dgm:t>
        <a:bodyPr/>
        <a:lstStyle/>
        <a:p>
          <a:pPr>
            <a:defRPr cap="all"/>
          </a:pPr>
          <a:r>
            <a:rPr lang="en-GB"/>
            <a:t>Reading</a:t>
          </a:r>
          <a:endParaRPr lang="en-US"/>
        </a:p>
      </dgm:t>
    </dgm:pt>
    <dgm:pt modelId="{96A94CE9-F6C3-4C72-A047-9EC5B4E2072F}" type="parTrans" cxnId="{3014B89B-7DEA-41A9-9455-F113301C8FA9}">
      <dgm:prSet/>
      <dgm:spPr/>
      <dgm:t>
        <a:bodyPr/>
        <a:lstStyle/>
        <a:p>
          <a:endParaRPr lang="en-US"/>
        </a:p>
      </dgm:t>
    </dgm:pt>
    <dgm:pt modelId="{5416F06F-83B6-42B0-B540-BF57B2B637AB}" type="sibTrans" cxnId="{3014B89B-7DEA-41A9-9455-F113301C8FA9}">
      <dgm:prSet/>
      <dgm:spPr/>
      <dgm:t>
        <a:bodyPr/>
        <a:lstStyle/>
        <a:p>
          <a:endParaRPr lang="en-US"/>
        </a:p>
      </dgm:t>
    </dgm:pt>
    <dgm:pt modelId="{E36530A7-9754-48DB-BF74-B1327F3145AC}">
      <dgm:prSet/>
      <dgm:spPr/>
      <dgm:t>
        <a:bodyPr/>
        <a:lstStyle/>
        <a:p>
          <a:pPr>
            <a:defRPr cap="all"/>
          </a:pPr>
          <a:r>
            <a:rPr lang="en-GB"/>
            <a:t>Support </a:t>
          </a:r>
          <a:endParaRPr lang="en-US"/>
        </a:p>
      </dgm:t>
    </dgm:pt>
    <dgm:pt modelId="{0D259934-2924-48AF-AF88-F5E15C041D3D}" type="parTrans" cxnId="{A08ABB13-3658-4B6E-BD65-6380CEABFCE5}">
      <dgm:prSet/>
      <dgm:spPr/>
      <dgm:t>
        <a:bodyPr/>
        <a:lstStyle/>
        <a:p>
          <a:endParaRPr lang="en-US"/>
        </a:p>
      </dgm:t>
    </dgm:pt>
    <dgm:pt modelId="{6F3B91E8-B8A2-4C8A-BDC5-252C9A4C6A02}" type="sibTrans" cxnId="{A08ABB13-3658-4B6E-BD65-6380CEABFCE5}">
      <dgm:prSet/>
      <dgm:spPr/>
      <dgm:t>
        <a:bodyPr/>
        <a:lstStyle/>
        <a:p>
          <a:endParaRPr lang="en-US"/>
        </a:p>
      </dgm:t>
    </dgm:pt>
    <dgm:pt modelId="{8F2AD5E7-0CAB-4CC1-84E9-D83F8FA68C51}" type="pres">
      <dgm:prSet presAssocID="{438D9520-6438-4641-A98D-939F4AFBEDB4}" presName="diagram" presStyleCnt="0">
        <dgm:presLayoutVars>
          <dgm:dir/>
          <dgm:resizeHandles val="exact"/>
        </dgm:presLayoutVars>
      </dgm:prSet>
      <dgm:spPr/>
    </dgm:pt>
    <dgm:pt modelId="{6DB176A2-91B0-44C9-8A3D-672AF8500B99}" type="pres">
      <dgm:prSet presAssocID="{4798ACBD-6958-44BE-906F-8DE5DADE2321}" presName="node" presStyleLbl="node1" presStyleIdx="0" presStyleCnt="7">
        <dgm:presLayoutVars>
          <dgm:bulletEnabled val="1"/>
        </dgm:presLayoutVars>
      </dgm:prSet>
      <dgm:spPr/>
    </dgm:pt>
    <dgm:pt modelId="{94304838-25C2-4D20-9CCC-52E76E81FF00}" type="pres">
      <dgm:prSet presAssocID="{7640274A-1A18-400A-A999-923F3FEA0E23}" presName="sibTrans" presStyleCnt="0"/>
      <dgm:spPr/>
    </dgm:pt>
    <dgm:pt modelId="{EAA43DCD-23D7-4B00-ACA2-194F483DE3CD}" type="pres">
      <dgm:prSet presAssocID="{7483FC47-76B9-4B2A-A433-BF87B727556E}" presName="node" presStyleLbl="node1" presStyleIdx="1" presStyleCnt="7">
        <dgm:presLayoutVars>
          <dgm:bulletEnabled val="1"/>
        </dgm:presLayoutVars>
      </dgm:prSet>
      <dgm:spPr/>
    </dgm:pt>
    <dgm:pt modelId="{E7F38E02-9EEB-43EA-B425-0E0DF374D8DC}" type="pres">
      <dgm:prSet presAssocID="{657E8A2D-8D56-4232-B6C1-A45FB254DFDF}" presName="sibTrans" presStyleCnt="0"/>
      <dgm:spPr/>
    </dgm:pt>
    <dgm:pt modelId="{DE833A1A-D81B-4557-B76B-484E1D35FCDA}" type="pres">
      <dgm:prSet presAssocID="{2F70513E-F479-4FEB-B53B-C4D09CE69606}" presName="node" presStyleLbl="node1" presStyleIdx="2" presStyleCnt="7">
        <dgm:presLayoutVars>
          <dgm:bulletEnabled val="1"/>
        </dgm:presLayoutVars>
      </dgm:prSet>
      <dgm:spPr/>
    </dgm:pt>
    <dgm:pt modelId="{2560450D-1CFC-4938-ADAA-46EAA74A7DDA}" type="pres">
      <dgm:prSet presAssocID="{A2F88919-B745-4EAA-BDAD-213BE65A999B}" presName="sibTrans" presStyleCnt="0"/>
      <dgm:spPr/>
    </dgm:pt>
    <dgm:pt modelId="{12FF334D-CBFA-490D-A73C-A7CB313D01CB}" type="pres">
      <dgm:prSet presAssocID="{04071BD1-52DF-4E48-9AFD-0CA0EA352D93}" presName="node" presStyleLbl="node1" presStyleIdx="3" presStyleCnt="7">
        <dgm:presLayoutVars>
          <dgm:bulletEnabled val="1"/>
        </dgm:presLayoutVars>
      </dgm:prSet>
      <dgm:spPr/>
    </dgm:pt>
    <dgm:pt modelId="{14F0026A-42FE-4A99-80D2-4705EB54D72A}" type="pres">
      <dgm:prSet presAssocID="{B23EB21F-D04E-4CA2-95AB-41992A465E22}" presName="sibTrans" presStyleCnt="0"/>
      <dgm:spPr/>
    </dgm:pt>
    <dgm:pt modelId="{96CD0AD2-B013-43C0-9A81-A89535E43DE2}" type="pres">
      <dgm:prSet presAssocID="{6A44C000-9740-48CF-84A8-7570E137D72F}" presName="node" presStyleLbl="node1" presStyleIdx="4" presStyleCnt="7">
        <dgm:presLayoutVars>
          <dgm:bulletEnabled val="1"/>
        </dgm:presLayoutVars>
      </dgm:prSet>
      <dgm:spPr/>
    </dgm:pt>
    <dgm:pt modelId="{8EBB0BBE-2E22-46DB-91C5-1CD90F457596}" type="pres">
      <dgm:prSet presAssocID="{4399FDDC-2702-42D0-B4DA-C093859C6749}" presName="sibTrans" presStyleCnt="0"/>
      <dgm:spPr/>
    </dgm:pt>
    <dgm:pt modelId="{D3D8724F-F48B-4BED-AC6E-BE7E817DE342}" type="pres">
      <dgm:prSet presAssocID="{34264867-2BC3-4147-8DF4-59B50C7F2B6A}" presName="node" presStyleLbl="node1" presStyleIdx="5" presStyleCnt="7">
        <dgm:presLayoutVars>
          <dgm:bulletEnabled val="1"/>
        </dgm:presLayoutVars>
      </dgm:prSet>
      <dgm:spPr/>
    </dgm:pt>
    <dgm:pt modelId="{C81AB5A3-5B2A-4B0A-8921-09CE9FCC0723}" type="pres">
      <dgm:prSet presAssocID="{5416F06F-83B6-42B0-B540-BF57B2B637AB}" presName="sibTrans" presStyleCnt="0"/>
      <dgm:spPr/>
    </dgm:pt>
    <dgm:pt modelId="{FA40558C-826D-4DB1-954A-8C6DC627610F}" type="pres">
      <dgm:prSet presAssocID="{E36530A7-9754-48DB-BF74-B1327F3145AC}" presName="node" presStyleLbl="node1" presStyleIdx="6" presStyleCnt="7">
        <dgm:presLayoutVars>
          <dgm:bulletEnabled val="1"/>
        </dgm:presLayoutVars>
      </dgm:prSet>
      <dgm:spPr/>
    </dgm:pt>
  </dgm:ptLst>
  <dgm:cxnLst>
    <dgm:cxn modelId="{28E3F110-A1CC-4C8C-9ABF-B157AD0D50A0}" srcId="{438D9520-6438-4641-A98D-939F4AFBEDB4}" destId="{04071BD1-52DF-4E48-9AFD-0CA0EA352D93}" srcOrd="3" destOrd="0" parTransId="{AEE9896B-A54E-4A06-BFE7-FE6BD9FD8AA2}" sibTransId="{B23EB21F-D04E-4CA2-95AB-41992A465E22}"/>
    <dgm:cxn modelId="{A08ABB13-3658-4B6E-BD65-6380CEABFCE5}" srcId="{438D9520-6438-4641-A98D-939F4AFBEDB4}" destId="{E36530A7-9754-48DB-BF74-B1327F3145AC}" srcOrd="6" destOrd="0" parTransId="{0D259934-2924-48AF-AF88-F5E15C041D3D}" sibTransId="{6F3B91E8-B8A2-4C8A-BDC5-252C9A4C6A02}"/>
    <dgm:cxn modelId="{5914191C-AAFD-4C0C-9E76-8FA17E1BAF08}" srcId="{438D9520-6438-4641-A98D-939F4AFBEDB4}" destId="{6A44C000-9740-48CF-84A8-7570E137D72F}" srcOrd="4" destOrd="0" parTransId="{A6D5D8D9-346C-452F-804B-E31859E7BA1F}" sibTransId="{4399FDDC-2702-42D0-B4DA-C093859C6749}"/>
    <dgm:cxn modelId="{5DC6E024-4640-4735-B5AB-35ABFF69930F}" type="presOf" srcId="{438D9520-6438-4641-A98D-939F4AFBEDB4}" destId="{8F2AD5E7-0CAB-4CC1-84E9-D83F8FA68C51}" srcOrd="0" destOrd="0" presId="urn:microsoft.com/office/officeart/2005/8/layout/default"/>
    <dgm:cxn modelId="{51ED812E-77E4-4B1A-B90D-1D042220E62C}" type="presOf" srcId="{04071BD1-52DF-4E48-9AFD-0CA0EA352D93}" destId="{12FF334D-CBFA-490D-A73C-A7CB313D01CB}" srcOrd="0" destOrd="0" presId="urn:microsoft.com/office/officeart/2005/8/layout/default"/>
    <dgm:cxn modelId="{C594B95D-5431-4591-8263-AF50507E4C80}" srcId="{438D9520-6438-4641-A98D-939F4AFBEDB4}" destId="{7483FC47-76B9-4B2A-A433-BF87B727556E}" srcOrd="1" destOrd="0" parTransId="{DC43C8FE-EC19-4E57-8776-5B134C21BF6B}" sibTransId="{657E8A2D-8D56-4232-B6C1-A45FB254DFDF}"/>
    <dgm:cxn modelId="{A90BA35E-C91D-4B97-BAB2-16A3CB71B2D7}" srcId="{438D9520-6438-4641-A98D-939F4AFBEDB4}" destId="{2F70513E-F479-4FEB-B53B-C4D09CE69606}" srcOrd="2" destOrd="0" parTransId="{6C70F952-C57F-4EDB-87B6-A28ED905FDEF}" sibTransId="{A2F88919-B745-4EAA-BDAD-213BE65A999B}"/>
    <dgm:cxn modelId="{50392C44-7715-4486-BAEE-39936F646697}" type="presOf" srcId="{E36530A7-9754-48DB-BF74-B1327F3145AC}" destId="{FA40558C-826D-4DB1-954A-8C6DC627610F}" srcOrd="0" destOrd="0" presId="urn:microsoft.com/office/officeart/2005/8/layout/default"/>
    <dgm:cxn modelId="{72C0646A-AC3F-4454-8BA6-EED3760EBBEE}" type="presOf" srcId="{6A44C000-9740-48CF-84A8-7570E137D72F}" destId="{96CD0AD2-B013-43C0-9A81-A89535E43DE2}" srcOrd="0" destOrd="0" presId="urn:microsoft.com/office/officeart/2005/8/layout/default"/>
    <dgm:cxn modelId="{4E8B9758-F22C-42BD-8B9C-E324CD75F84F}" type="presOf" srcId="{4798ACBD-6958-44BE-906F-8DE5DADE2321}" destId="{6DB176A2-91B0-44C9-8A3D-672AF8500B99}" srcOrd="0" destOrd="0" presId="urn:microsoft.com/office/officeart/2005/8/layout/default"/>
    <dgm:cxn modelId="{3014B89B-7DEA-41A9-9455-F113301C8FA9}" srcId="{438D9520-6438-4641-A98D-939F4AFBEDB4}" destId="{34264867-2BC3-4147-8DF4-59B50C7F2B6A}" srcOrd="5" destOrd="0" parTransId="{96A94CE9-F6C3-4C72-A047-9EC5B4E2072F}" sibTransId="{5416F06F-83B6-42B0-B540-BF57B2B637AB}"/>
    <dgm:cxn modelId="{2B9D58B6-F5DC-4E48-8B96-89A118A1B24F}" type="presOf" srcId="{2F70513E-F479-4FEB-B53B-C4D09CE69606}" destId="{DE833A1A-D81B-4557-B76B-484E1D35FCDA}" srcOrd="0" destOrd="0" presId="urn:microsoft.com/office/officeart/2005/8/layout/default"/>
    <dgm:cxn modelId="{ED64C8BC-B802-40B6-A490-85B429ACE4FD}" type="presOf" srcId="{34264867-2BC3-4147-8DF4-59B50C7F2B6A}" destId="{D3D8724F-F48B-4BED-AC6E-BE7E817DE342}" srcOrd="0" destOrd="0" presId="urn:microsoft.com/office/officeart/2005/8/layout/default"/>
    <dgm:cxn modelId="{43D38BE6-9CC3-4DB4-9867-537DF3AE5741}" srcId="{438D9520-6438-4641-A98D-939F4AFBEDB4}" destId="{4798ACBD-6958-44BE-906F-8DE5DADE2321}" srcOrd="0" destOrd="0" parTransId="{5FB981EF-2771-4F10-871D-2E33987FBC8D}" sibTransId="{7640274A-1A18-400A-A999-923F3FEA0E23}"/>
    <dgm:cxn modelId="{059EC1FE-3EB0-4447-B9C1-6A3FDFF70CCD}" type="presOf" srcId="{7483FC47-76B9-4B2A-A433-BF87B727556E}" destId="{EAA43DCD-23D7-4B00-ACA2-194F483DE3CD}" srcOrd="0" destOrd="0" presId="urn:microsoft.com/office/officeart/2005/8/layout/default"/>
    <dgm:cxn modelId="{7F331DF2-5F4A-4455-897D-B0750BD48375}" type="presParOf" srcId="{8F2AD5E7-0CAB-4CC1-84E9-D83F8FA68C51}" destId="{6DB176A2-91B0-44C9-8A3D-672AF8500B99}" srcOrd="0" destOrd="0" presId="urn:microsoft.com/office/officeart/2005/8/layout/default"/>
    <dgm:cxn modelId="{F261B1C2-F98B-44C5-8C24-F78969F600D6}" type="presParOf" srcId="{8F2AD5E7-0CAB-4CC1-84E9-D83F8FA68C51}" destId="{94304838-25C2-4D20-9CCC-52E76E81FF00}" srcOrd="1" destOrd="0" presId="urn:microsoft.com/office/officeart/2005/8/layout/default"/>
    <dgm:cxn modelId="{8C65A0BC-D661-470E-B7BC-8CE733772FA5}" type="presParOf" srcId="{8F2AD5E7-0CAB-4CC1-84E9-D83F8FA68C51}" destId="{EAA43DCD-23D7-4B00-ACA2-194F483DE3CD}" srcOrd="2" destOrd="0" presId="urn:microsoft.com/office/officeart/2005/8/layout/default"/>
    <dgm:cxn modelId="{1E508955-ED7F-48D0-BD19-8898B20611A4}" type="presParOf" srcId="{8F2AD5E7-0CAB-4CC1-84E9-D83F8FA68C51}" destId="{E7F38E02-9EEB-43EA-B425-0E0DF374D8DC}" srcOrd="3" destOrd="0" presId="urn:microsoft.com/office/officeart/2005/8/layout/default"/>
    <dgm:cxn modelId="{FD637CC0-D852-4071-8E85-16D68E4C70ED}" type="presParOf" srcId="{8F2AD5E7-0CAB-4CC1-84E9-D83F8FA68C51}" destId="{DE833A1A-D81B-4557-B76B-484E1D35FCDA}" srcOrd="4" destOrd="0" presId="urn:microsoft.com/office/officeart/2005/8/layout/default"/>
    <dgm:cxn modelId="{052C3F1A-E3F3-4484-870F-5BCCABD5E3F4}" type="presParOf" srcId="{8F2AD5E7-0CAB-4CC1-84E9-D83F8FA68C51}" destId="{2560450D-1CFC-4938-ADAA-46EAA74A7DDA}" srcOrd="5" destOrd="0" presId="urn:microsoft.com/office/officeart/2005/8/layout/default"/>
    <dgm:cxn modelId="{9F6542E1-C669-4C26-BCCE-4E1573502E78}" type="presParOf" srcId="{8F2AD5E7-0CAB-4CC1-84E9-D83F8FA68C51}" destId="{12FF334D-CBFA-490D-A73C-A7CB313D01CB}" srcOrd="6" destOrd="0" presId="urn:microsoft.com/office/officeart/2005/8/layout/default"/>
    <dgm:cxn modelId="{588F5BC0-0163-4DC8-929E-C5769000F3F2}" type="presParOf" srcId="{8F2AD5E7-0CAB-4CC1-84E9-D83F8FA68C51}" destId="{14F0026A-42FE-4A99-80D2-4705EB54D72A}" srcOrd="7" destOrd="0" presId="urn:microsoft.com/office/officeart/2005/8/layout/default"/>
    <dgm:cxn modelId="{C2F1E1CA-ECCF-49DF-9CAF-811A6DA59880}" type="presParOf" srcId="{8F2AD5E7-0CAB-4CC1-84E9-D83F8FA68C51}" destId="{96CD0AD2-B013-43C0-9A81-A89535E43DE2}" srcOrd="8" destOrd="0" presId="urn:microsoft.com/office/officeart/2005/8/layout/default"/>
    <dgm:cxn modelId="{1BBC6CB7-12CC-4C82-8ABE-3145EF3256D9}" type="presParOf" srcId="{8F2AD5E7-0CAB-4CC1-84E9-D83F8FA68C51}" destId="{8EBB0BBE-2E22-46DB-91C5-1CD90F457596}" srcOrd="9" destOrd="0" presId="urn:microsoft.com/office/officeart/2005/8/layout/default"/>
    <dgm:cxn modelId="{E57B2C92-D1C6-454B-BD28-8910E49473B8}" type="presParOf" srcId="{8F2AD5E7-0CAB-4CC1-84E9-D83F8FA68C51}" destId="{D3D8724F-F48B-4BED-AC6E-BE7E817DE342}" srcOrd="10" destOrd="0" presId="urn:microsoft.com/office/officeart/2005/8/layout/default"/>
    <dgm:cxn modelId="{D8FFA596-AF80-4869-A739-1D97FFE883FD}" type="presParOf" srcId="{8F2AD5E7-0CAB-4CC1-84E9-D83F8FA68C51}" destId="{C81AB5A3-5B2A-4B0A-8921-09CE9FCC0723}" srcOrd="11" destOrd="0" presId="urn:microsoft.com/office/officeart/2005/8/layout/default"/>
    <dgm:cxn modelId="{5A4EC68A-65AC-4838-A017-E08C3BA5FFDE}" type="presParOf" srcId="{8F2AD5E7-0CAB-4CC1-84E9-D83F8FA68C51}" destId="{FA40558C-826D-4DB1-954A-8C6DC627610F}"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CC5649D-B79E-4846-B5AE-4FBC31D6A634}" type="doc">
      <dgm:prSet loTypeId="urn:microsoft.com/office/officeart/2005/8/layout/cycle1" loCatId="cycle" qsTypeId="urn:microsoft.com/office/officeart/2005/8/quickstyle/simple1" qsCatId="simple" csTypeId="urn:microsoft.com/office/officeart/2005/8/colors/accent1_5" csCatId="accent1" phldr="1"/>
      <dgm:spPr/>
      <dgm:t>
        <a:bodyPr/>
        <a:lstStyle/>
        <a:p>
          <a:endParaRPr lang="en-GB"/>
        </a:p>
      </dgm:t>
    </dgm:pt>
    <dgm:pt modelId="{0689C4AD-9CFE-4507-89C5-09602E0D72FA}">
      <dgm:prSet phldrT="[Text]"/>
      <dgm:spPr/>
      <dgm:t>
        <a:bodyPr/>
        <a:lstStyle/>
        <a:p>
          <a:r>
            <a:rPr lang="en-GB" b="1" dirty="0"/>
            <a:t>Primary Care</a:t>
          </a:r>
        </a:p>
      </dgm:t>
    </dgm:pt>
    <dgm:pt modelId="{0EBE4E93-3C2D-42F1-82C2-8D17BCA8781E}" type="parTrans" cxnId="{0C796F90-AC67-4F5A-8AA3-78BDB2BFE0D0}">
      <dgm:prSet/>
      <dgm:spPr/>
      <dgm:t>
        <a:bodyPr/>
        <a:lstStyle/>
        <a:p>
          <a:endParaRPr lang="en-GB"/>
        </a:p>
      </dgm:t>
    </dgm:pt>
    <dgm:pt modelId="{13A92EC2-F42F-4880-BE7E-ED4907F16369}" type="sibTrans" cxnId="{0C796F90-AC67-4F5A-8AA3-78BDB2BFE0D0}">
      <dgm:prSet/>
      <dgm:spPr/>
      <dgm:t>
        <a:bodyPr/>
        <a:lstStyle/>
        <a:p>
          <a:endParaRPr lang="en-GB"/>
        </a:p>
      </dgm:t>
    </dgm:pt>
    <dgm:pt modelId="{F0E9BD98-E9DF-47B8-8C7F-6D605354815E}">
      <dgm:prSet phldrT="[Text]"/>
      <dgm:spPr/>
      <dgm:t>
        <a:bodyPr/>
        <a:lstStyle/>
        <a:p>
          <a:r>
            <a:rPr lang="en-GB" b="1" dirty="0"/>
            <a:t>Secondary Care</a:t>
          </a:r>
        </a:p>
      </dgm:t>
    </dgm:pt>
    <dgm:pt modelId="{B0878F39-1C0E-4DAD-9AA7-99718BEFA249}" type="parTrans" cxnId="{0AFFA5EF-9444-419B-8A81-3A9C83D90FB9}">
      <dgm:prSet/>
      <dgm:spPr/>
      <dgm:t>
        <a:bodyPr/>
        <a:lstStyle/>
        <a:p>
          <a:endParaRPr lang="en-GB"/>
        </a:p>
      </dgm:t>
    </dgm:pt>
    <dgm:pt modelId="{D628616E-317C-43B0-A26A-50362AB0C1F0}" type="sibTrans" cxnId="{0AFFA5EF-9444-419B-8A81-3A9C83D90FB9}">
      <dgm:prSet/>
      <dgm:spPr/>
      <dgm:t>
        <a:bodyPr/>
        <a:lstStyle/>
        <a:p>
          <a:endParaRPr lang="en-GB"/>
        </a:p>
      </dgm:t>
    </dgm:pt>
    <dgm:pt modelId="{2457747A-3CA5-452D-BDCB-4E70EBEE3241}">
      <dgm:prSet phldrT="[Text]"/>
      <dgm:spPr/>
      <dgm:t>
        <a:bodyPr/>
        <a:lstStyle/>
        <a:p>
          <a:r>
            <a:rPr lang="en-GB" b="1" dirty="0"/>
            <a:t>Tertiary Care</a:t>
          </a:r>
        </a:p>
      </dgm:t>
    </dgm:pt>
    <dgm:pt modelId="{8AA422B0-3F52-43C6-B572-D99BFE5696BC}" type="parTrans" cxnId="{64ABDAF0-9123-4421-9631-CF274B6A3EF6}">
      <dgm:prSet/>
      <dgm:spPr/>
      <dgm:t>
        <a:bodyPr/>
        <a:lstStyle/>
        <a:p>
          <a:endParaRPr lang="en-GB"/>
        </a:p>
      </dgm:t>
    </dgm:pt>
    <dgm:pt modelId="{65AE7D7A-21FD-4F2F-95DA-3F751E19E1C0}" type="sibTrans" cxnId="{64ABDAF0-9123-4421-9631-CF274B6A3EF6}">
      <dgm:prSet/>
      <dgm:spPr/>
      <dgm:t>
        <a:bodyPr/>
        <a:lstStyle/>
        <a:p>
          <a:endParaRPr lang="en-GB"/>
        </a:p>
      </dgm:t>
    </dgm:pt>
    <dgm:pt modelId="{2FC7EBC0-34BE-4307-B0BA-D64AF55E10BA}">
      <dgm:prSet phldrT="[Text]"/>
      <dgm:spPr/>
      <dgm:t>
        <a:bodyPr/>
        <a:lstStyle/>
        <a:p>
          <a:r>
            <a:rPr lang="en-GB" b="1" dirty="0"/>
            <a:t>Community Health Services</a:t>
          </a:r>
        </a:p>
      </dgm:t>
    </dgm:pt>
    <dgm:pt modelId="{323D5247-C5CE-45D4-ADE1-9C68DED84F9D}" type="parTrans" cxnId="{87F09D45-C24E-4906-8E04-124A071351E4}">
      <dgm:prSet/>
      <dgm:spPr/>
      <dgm:t>
        <a:bodyPr/>
        <a:lstStyle/>
        <a:p>
          <a:endParaRPr lang="en-GB"/>
        </a:p>
      </dgm:t>
    </dgm:pt>
    <dgm:pt modelId="{29486974-9343-4751-8F9A-6FCE0D597BDA}" type="sibTrans" cxnId="{87F09D45-C24E-4906-8E04-124A071351E4}">
      <dgm:prSet/>
      <dgm:spPr/>
      <dgm:t>
        <a:bodyPr/>
        <a:lstStyle/>
        <a:p>
          <a:endParaRPr lang="en-GB"/>
        </a:p>
      </dgm:t>
    </dgm:pt>
    <dgm:pt modelId="{976A8361-C55F-40E3-A1B6-609471880769}" type="pres">
      <dgm:prSet presAssocID="{CCC5649D-B79E-4846-B5AE-4FBC31D6A634}" presName="cycle" presStyleCnt="0">
        <dgm:presLayoutVars>
          <dgm:dir/>
          <dgm:resizeHandles val="exact"/>
        </dgm:presLayoutVars>
      </dgm:prSet>
      <dgm:spPr/>
    </dgm:pt>
    <dgm:pt modelId="{51F90893-0D22-4B53-9E0E-E313AD491CEA}" type="pres">
      <dgm:prSet presAssocID="{0689C4AD-9CFE-4507-89C5-09602E0D72FA}" presName="dummy" presStyleCnt="0"/>
      <dgm:spPr/>
    </dgm:pt>
    <dgm:pt modelId="{9815AE6A-10EA-4059-863E-708DE9CC0287}" type="pres">
      <dgm:prSet presAssocID="{0689C4AD-9CFE-4507-89C5-09602E0D72FA}" presName="node" presStyleLbl="revTx" presStyleIdx="0" presStyleCnt="4">
        <dgm:presLayoutVars>
          <dgm:bulletEnabled val="1"/>
        </dgm:presLayoutVars>
      </dgm:prSet>
      <dgm:spPr/>
    </dgm:pt>
    <dgm:pt modelId="{29804322-5ECD-4C0F-B2A9-07E65CEBA483}" type="pres">
      <dgm:prSet presAssocID="{13A92EC2-F42F-4880-BE7E-ED4907F16369}" presName="sibTrans" presStyleLbl="node1" presStyleIdx="0" presStyleCnt="4"/>
      <dgm:spPr/>
    </dgm:pt>
    <dgm:pt modelId="{2416C351-5474-430D-A05D-395931434B1A}" type="pres">
      <dgm:prSet presAssocID="{F0E9BD98-E9DF-47B8-8C7F-6D605354815E}" presName="dummy" presStyleCnt="0"/>
      <dgm:spPr/>
    </dgm:pt>
    <dgm:pt modelId="{6748E553-D92B-4C62-88BB-059E66FCCC2C}" type="pres">
      <dgm:prSet presAssocID="{F0E9BD98-E9DF-47B8-8C7F-6D605354815E}" presName="node" presStyleLbl="revTx" presStyleIdx="1" presStyleCnt="4">
        <dgm:presLayoutVars>
          <dgm:bulletEnabled val="1"/>
        </dgm:presLayoutVars>
      </dgm:prSet>
      <dgm:spPr/>
    </dgm:pt>
    <dgm:pt modelId="{3A847D20-F4FD-4DA1-9DE5-74B0A7E11885}" type="pres">
      <dgm:prSet presAssocID="{D628616E-317C-43B0-A26A-50362AB0C1F0}" presName="sibTrans" presStyleLbl="node1" presStyleIdx="1" presStyleCnt="4"/>
      <dgm:spPr/>
    </dgm:pt>
    <dgm:pt modelId="{E70898B0-259A-414D-84D6-8466E559A3A8}" type="pres">
      <dgm:prSet presAssocID="{2457747A-3CA5-452D-BDCB-4E70EBEE3241}" presName="dummy" presStyleCnt="0"/>
      <dgm:spPr/>
    </dgm:pt>
    <dgm:pt modelId="{93F0AE98-CBFC-4AE9-A388-C1F8D8AEF52A}" type="pres">
      <dgm:prSet presAssocID="{2457747A-3CA5-452D-BDCB-4E70EBEE3241}" presName="node" presStyleLbl="revTx" presStyleIdx="2" presStyleCnt="4">
        <dgm:presLayoutVars>
          <dgm:bulletEnabled val="1"/>
        </dgm:presLayoutVars>
      </dgm:prSet>
      <dgm:spPr/>
    </dgm:pt>
    <dgm:pt modelId="{997854C9-8B57-44FB-ABE6-98180915E827}" type="pres">
      <dgm:prSet presAssocID="{65AE7D7A-21FD-4F2F-95DA-3F751E19E1C0}" presName="sibTrans" presStyleLbl="node1" presStyleIdx="2" presStyleCnt="4"/>
      <dgm:spPr/>
    </dgm:pt>
    <dgm:pt modelId="{47B31228-8CFD-4C1E-B41F-04558FFCD711}" type="pres">
      <dgm:prSet presAssocID="{2FC7EBC0-34BE-4307-B0BA-D64AF55E10BA}" presName="dummy" presStyleCnt="0"/>
      <dgm:spPr/>
    </dgm:pt>
    <dgm:pt modelId="{705032FF-BD45-41DE-83A6-524216377017}" type="pres">
      <dgm:prSet presAssocID="{2FC7EBC0-34BE-4307-B0BA-D64AF55E10BA}" presName="node" presStyleLbl="revTx" presStyleIdx="3" presStyleCnt="4">
        <dgm:presLayoutVars>
          <dgm:bulletEnabled val="1"/>
        </dgm:presLayoutVars>
      </dgm:prSet>
      <dgm:spPr/>
    </dgm:pt>
    <dgm:pt modelId="{9B94F9B7-5F6C-40F0-9BA0-AD2B779811FA}" type="pres">
      <dgm:prSet presAssocID="{29486974-9343-4751-8F9A-6FCE0D597BDA}" presName="sibTrans" presStyleLbl="node1" presStyleIdx="3" presStyleCnt="4"/>
      <dgm:spPr/>
    </dgm:pt>
  </dgm:ptLst>
  <dgm:cxnLst>
    <dgm:cxn modelId="{7C42780F-A274-4CC4-9FBE-25EC9B2A6C6C}" type="presOf" srcId="{13A92EC2-F42F-4880-BE7E-ED4907F16369}" destId="{29804322-5ECD-4C0F-B2A9-07E65CEBA483}" srcOrd="0" destOrd="0" presId="urn:microsoft.com/office/officeart/2005/8/layout/cycle1"/>
    <dgm:cxn modelId="{EA1FEE2C-2B22-48C7-AF35-B687AC9F2CED}" type="presOf" srcId="{D628616E-317C-43B0-A26A-50362AB0C1F0}" destId="{3A847D20-F4FD-4DA1-9DE5-74B0A7E11885}" srcOrd="0" destOrd="0" presId="urn:microsoft.com/office/officeart/2005/8/layout/cycle1"/>
    <dgm:cxn modelId="{87F09D45-C24E-4906-8E04-124A071351E4}" srcId="{CCC5649D-B79E-4846-B5AE-4FBC31D6A634}" destId="{2FC7EBC0-34BE-4307-B0BA-D64AF55E10BA}" srcOrd="3" destOrd="0" parTransId="{323D5247-C5CE-45D4-ADE1-9C68DED84F9D}" sibTransId="{29486974-9343-4751-8F9A-6FCE0D597BDA}"/>
    <dgm:cxn modelId="{71EA584F-038A-4E8C-A4BB-87B9B2F9B556}" type="presOf" srcId="{29486974-9343-4751-8F9A-6FCE0D597BDA}" destId="{9B94F9B7-5F6C-40F0-9BA0-AD2B779811FA}" srcOrd="0" destOrd="0" presId="urn:microsoft.com/office/officeart/2005/8/layout/cycle1"/>
    <dgm:cxn modelId="{6E470F53-57CE-436C-9D86-5C53D238E19A}" type="presOf" srcId="{2457747A-3CA5-452D-BDCB-4E70EBEE3241}" destId="{93F0AE98-CBFC-4AE9-A388-C1F8D8AEF52A}" srcOrd="0" destOrd="0" presId="urn:microsoft.com/office/officeart/2005/8/layout/cycle1"/>
    <dgm:cxn modelId="{ADAF5E7B-1D4A-4561-AD5E-D2445B9D6313}" type="presOf" srcId="{2FC7EBC0-34BE-4307-B0BA-D64AF55E10BA}" destId="{705032FF-BD45-41DE-83A6-524216377017}" srcOrd="0" destOrd="0" presId="urn:microsoft.com/office/officeart/2005/8/layout/cycle1"/>
    <dgm:cxn modelId="{0C796F90-AC67-4F5A-8AA3-78BDB2BFE0D0}" srcId="{CCC5649D-B79E-4846-B5AE-4FBC31D6A634}" destId="{0689C4AD-9CFE-4507-89C5-09602E0D72FA}" srcOrd="0" destOrd="0" parTransId="{0EBE4E93-3C2D-42F1-82C2-8D17BCA8781E}" sibTransId="{13A92EC2-F42F-4880-BE7E-ED4907F16369}"/>
    <dgm:cxn modelId="{0658089E-6385-435C-9D01-2CC6F94CB87E}" type="presOf" srcId="{0689C4AD-9CFE-4507-89C5-09602E0D72FA}" destId="{9815AE6A-10EA-4059-863E-708DE9CC0287}" srcOrd="0" destOrd="0" presId="urn:microsoft.com/office/officeart/2005/8/layout/cycle1"/>
    <dgm:cxn modelId="{CA9179A4-AA50-41D9-8353-34EFA2D53BAF}" type="presOf" srcId="{F0E9BD98-E9DF-47B8-8C7F-6D605354815E}" destId="{6748E553-D92B-4C62-88BB-059E66FCCC2C}" srcOrd="0" destOrd="0" presId="urn:microsoft.com/office/officeart/2005/8/layout/cycle1"/>
    <dgm:cxn modelId="{2B316CA7-6327-4F00-9495-5B9998B8F3DB}" type="presOf" srcId="{65AE7D7A-21FD-4F2F-95DA-3F751E19E1C0}" destId="{997854C9-8B57-44FB-ABE6-98180915E827}" srcOrd="0" destOrd="0" presId="urn:microsoft.com/office/officeart/2005/8/layout/cycle1"/>
    <dgm:cxn modelId="{329C03B2-23BD-451E-9A78-E07B4D3A1189}" type="presOf" srcId="{CCC5649D-B79E-4846-B5AE-4FBC31D6A634}" destId="{976A8361-C55F-40E3-A1B6-609471880769}" srcOrd="0" destOrd="0" presId="urn:microsoft.com/office/officeart/2005/8/layout/cycle1"/>
    <dgm:cxn modelId="{0AFFA5EF-9444-419B-8A81-3A9C83D90FB9}" srcId="{CCC5649D-B79E-4846-B5AE-4FBC31D6A634}" destId="{F0E9BD98-E9DF-47B8-8C7F-6D605354815E}" srcOrd="1" destOrd="0" parTransId="{B0878F39-1C0E-4DAD-9AA7-99718BEFA249}" sibTransId="{D628616E-317C-43B0-A26A-50362AB0C1F0}"/>
    <dgm:cxn modelId="{64ABDAF0-9123-4421-9631-CF274B6A3EF6}" srcId="{CCC5649D-B79E-4846-B5AE-4FBC31D6A634}" destId="{2457747A-3CA5-452D-BDCB-4E70EBEE3241}" srcOrd="2" destOrd="0" parTransId="{8AA422B0-3F52-43C6-B572-D99BFE5696BC}" sibTransId="{65AE7D7A-21FD-4F2F-95DA-3F751E19E1C0}"/>
    <dgm:cxn modelId="{FF757FEC-1B5F-4357-82BC-AABA8C8916D4}" type="presParOf" srcId="{976A8361-C55F-40E3-A1B6-609471880769}" destId="{51F90893-0D22-4B53-9E0E-E313AD491CEA}" srcOrd="0" destOrd="0" presId="urn:microsoft.com/office/officeart/2005/8/layout/cycle1"/>
    <dgm:cxn modelId="{0817A68D-74C7-4718-B837-484E01EE8133}" type="presParOf" srcId="{976A8361-C55F-40E3-A1B6-609471880769}" destId="{9815AE6A-10EA-4059-863E-708DE9CC0287}" srcOrd="1" destOrd="0" presId="urn:microsoft.com/office/officeart/2005/8/layout/cycle1"/>
    <dgm:cxn modelId="{6022983E-6C5E-40C9-8C94-63298BAFF823}" type="presParOf" srcId="{976A8361-C55F-40E3-A1B6-609471880769}" destId="{29804322-5ECD-4C0F-B2A9-07E65CEBA483}" srcOrd="2" destOrd="0" presId="urn:microsoft.com/office/officeart/2005/8/layout/cycle1"/>
    <dgm:cxn modelId="{111A5E8F-4EF6-4F50-917E-B4D86B5B97FF}" type="presParOf" srcId="{976A8361-C55F-40E3-A1B6-609471880769}" destId="{2416C351-5474-430D-A05D-395931434B1A}" srcOrd="3" destOrd="0" presId="urn:microsoft.com/office/officeart/2005/8/layout/cycle1"/>
    <dgm:cxn modelId="{D19B5E37-7EB6-400E-B585-5939D7C56D2C}" type="presParOf" srcId="{976A8361-C55F-40E3-A1B6-609471880769}" destId="{6748E553-D92B-4C62-88BB-059E66FCCC2C}" srcOrd="4" destOrd="0" presId="urn:microsoft.com/office/officeart/2005/8/layout/cycle1"/>
    <dgm:cxn modelId="{FE953257-8B02-4F50-A8C1-86D972519CC6}" type="presParOf" srcId="{976A8361-C55F-40E3-A1B6-609471880769}" destId="{3A847D20-F4FD-4DA1-9DE5-74B0A7E11885}" srcOrd="5" destOrd="0" presId="urn:microsoft.com/office/officeart/2005/8/layout/cycle1"/>
    <dgm:cxn modelId="{4C94C6FE-6B84-448C-BBBB-E5EA69750800}" type="presParOf" srcId="{976A8361-C55F-40E3-A1B6-609471880769}" destId="{E70898B0-259A-414D-84D6-8466E559A3A8}" srcOrd="6" destOrd="0" presId="urn:microsoft.com/office/officeart/2005/8/layout/cycle1"/>
    <dgm:cxn modelId="{5883DA3E-F2D6-4643-AD86-DBB65AF9C1F7}" type="presParOf" srcId="{976A8361-C55F-40E3-A1B6-609471880769}" destId="{93F0AE98-CBFC-4AE9-A388-C1F8D8AEF52A}" srcOrd="7" destOrd="0" presId="urn:microsoft.com/office/officeart/2005/8/layout/cycle1"/>
    <dgm:cxn modelId="{DBADE710-929F-493E-8332-30A9A1C2EC3E}" type="presParOf" srcId="{976A8361-C55F-40E3-A1B6-609471880769}" destId="{997854C9-8B57-44FB-ABE6-98180915E827}" srcOrd="8" destOrd="0" presId="urn:microsoft.com/office/officeart/2005/8/layout/cycle1"/>
    <dgm:cxn modelId="{EF52C032-0EE0-42D6-AA85-C667F9C5A43E}" type="presParOf" srcId="{976A8361-C55F-40E3-A1B6-609471880769}" destId="{47B31228-8CFD-4C1E-B41F-04558FFCD711}" srcOrd="9" destOrd="0" presId="urn:microsoft.com/office/officeart/2005/8/layout/cycle1"/>
    <dgm:cxn modelId="{598B064B-7614-4AAF-8901-72F73CCED664}" type="presParOf" srcId="{976A8361-C55F-40E3-A1B6-609471880769}" destId="{705032FF-BD45-41DE-83A6-524216377017}" srcOrd="10" destOrd="0" presId="urn:microsoft.com/office/officeart/2005/8/layout/cycle1"/>
    <dgm:cxn modelId="{D497FC11-943F-4303-9951-E2170A73FC69}" type="presParOf" srcId="{976A8361-C55F-40E3-A1B6-609471880769}" destId="{9B94F9B7-5F6C-40F0-9BA0-AD2B779811FA}" srcOrd="11" destOrd="0" presId="urn:microsoft.com/office/officeart/2005/8/layout/cycle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7C5FE0C-9CF8-4D71-A48A-48A730200A28}" type="doc">
      <dgm:prSet loTypeId="urn:microsoft.com/office/officeart/2005/8/layout/arrow5" loCatId="relationship" qsTypeId="urn:microsoft.com/office/officeart/2005/8/quickstyle/simple1" qsCatId="simple" csTypeId="urn:microsoft.com/office/officeart/2005/8/colors/accent3_2" csCatId="accent3" phldr="1"/>
      <dgm:spPr/>
      <dgm:t>
        <a:bodyPr/>
        <a:lstStyle/>
        <a:p>
          <a:endParaRPr lang="en-GB"/>
        </a:p>
      </dgm:t>
    </dgm:pt>
    <dgm:pt modelId="{26783E23-6658-4357-A887-5F191C7A6922}">
      <dgm:prSet phldrT="[Text]"/>
      <dgm:spPr/>
      <dgm:t>
        <a:bodyPr/>
        <a:lstStyle/>
        <a:p>
          <a:r>
            <a:rPr lang="en-GB" b="1" dirty="0"/>
            <a:t>NHS Funding</a:t>
          </a:r>
        </a:p>
      </dgm:t>
    </dgm:pt>
    <dgm:pt modelId="{CFB9E008-A9D2-41CA-A6D3-0B74BB0E3FCF}" type="parTrans" cxnId="{1D470A88-1C46-4A4B-A0F3-24591E635823}">
      <dgm:prSet/>
      <dgm:spPr/>
      <dgm:t>
        <a:bodyPr/>
        <a:lstStyle/>
        <a:p>
          <a:endParaRPr lang="en-GB"/>
        </a:p>
      </dgm:t>
    </dgm:pt>
    <dgm:pt modelId="{0B00903C-1727-42F2-8BBE-7920FB27717C}" type="sibTrans" cxnId="{1D470A88-1C46-4A4B-A0F3-24591E635823}">
      <dgm:prSet/>
      <dgm:spPr/>
      <dgm:t>
        <a:bodyPr/>
        <a:lstStyle/>
        <a:p>
          <a:endParaRPr lang="en-GB"/>
        </a:p>
      </dgm:t>
    </dgm:pt>
    <dgm:pt modelId="{ABDC9F6E-D48A-4561-BB0F-DC85D428AF55}">
      <dgm:prSet phldrT="[Text]"/>
      <dgm:spPr/>
      <dgm:t>
        <a:bodyPr/>
        <a:lstStyle/>
        <a:p>
          <a:r>
            <a:rPr lang="en-GB" b="1" dirty="0"/>
            <a:t>Private Sector</a:t>
          </a:r>
        </a:p>
      </dgm:t>
    </dgm:pt>
    <dgm:pt modelId="{62AB3000-0C87-4CFA-87EB-FD3DFC31B85A}" type="parTrans" cxnId="{6E185F14-A97E-4283-B5F9-B66D43F5FD86}">
      <dgm:prSet/>
      <dgm:spPr/>
      <dgm:t>
        <a:bodyPr/>
        <a:lstStyle/>
        <a:p>
          <a:endParaRPr lang="en-GB"/>
        </a:p>
      </dgm:t>
    </dgm:pt>
    <dgm:pt modelId="{FF2B5699-8327-4E8F-BF51-51B39C015F22}" type="sibTrans" cxnId="{6E185F14-A97E-4283-B5F9-B66D43F5FD86}">
      <dgm:prSet/>
      <dgm:spPr/>
      <dgm:t>
        <a:bodyPr/>
        <a:lstStyle/>
        <a:p>
          <a:endParaRPr lang="en-GB"/>
        </a:p>
      </dgm:t>
    </dgm:pt>
    <dgm:pt modelId="{B5A542F1-475E-45F8-BC61-053B71AF1D31}" type="pres">
      <dgm:prSet presAssocID="{D7C5FE0C-9CF8-4D71-A48A-48A730200A28}" presName="diagram" presStyleCnt="0">
        <dgm:presLayoutVars>
          <dgm:dir/>
          <dgm:resizeHandles val="exact"/>
        </dgm:presLayoutVars>
      </dgm:prSet>
      <dgm:spPr/>
    </dgm:pt>
    <dgm:pt modelId="{CAEB60A5-AC4D-4641-BCB2-0E18C9A65349}" type="pres">
      <dgm:prSet presAssocID="{26783E23-6658-4357-A887-5F191C7A6922}" presName="arrow" presStyleLbl="node1" presStyleIdx="0" presStyleCnt="2" custScaleX="21644" custScaleY="58087" custRadScaleRad="131690" custRadScaleInc="-151">
        <dgm:presLayoutVars>
          <dgm:bulletEnabled val="1"/>
        </dgm:presLayoutVars>
      </dgm:prSet>
      <dgm:spPr/>
    </dgm:pt>
    <dgm:pt modelId="{EF2C33EB-E6B2-427B-A771-EFFD106178FF}" type="pres">
      <dgm:prSet presAssocID="{ABDC9F6E-D48A-4561-BB0F-DC85D428AF55}" presName="arrow" presStyleLbl="node1" presStyleIdx="1" presStyleCnt="2" custScaleX="21676" custScaleY="58442" custRadScaleRad="194782" custRadScaleInc="0">
        <dgm:presLayoutVars>
          <dgm:bulletEnabled val="1"/>
        </dgm:presLayoutVars>
      </dgm:prSet>
      <dgm:spPr/>
    </dgm:pt>
  </dgm:ptLst>
  <dgm:cxnLst>
    <dgm:cxn modelId="{6E185F14-A97E-4283-B5F9-B66D43F5FD86}" srcId="{D7C5FE0C-9CF8-4D71-A48A-48A730200A28}" destId="{ABDC9F6E-D48A-4561-BB0F-DC85D428AF55}" srcOrd="1" destOrd="0" parTransId="{62AB3000-0C87-4CFA-87EB-FD3DFC31B85A}" sibTransId="{FF2B5699-8327-4E8F-BF51-51B39C015F22}"/>
    <dgm:cxn modelId="{8888FC24-6F1A-4A43-89B2-FDC05EAC4885}" type="presOf" srcId="{D7C5FE0C-9CF8-4D71-A48A-48A730200A28}" destId="{B5A542F1-475E-45F8-BC61-053B71AF1D31}" srcOrd="0" destOrd="0" presId="urn:microsoft.com/office/officeart/2005/8/layout/arrow5"/>
    <dgm:cxn modelId="{BB750759-C034-4613-80D9-367DD8AC611E}" type="presOf" srcId="{ABDC9F6E-D48A-4561-BB0F-DC85D428AF55}" destId="{EF2C33EB-E6B2-427B-A771-EFFD106178FF}" srcOrd="0" destOrd="0" presId="urn:microsoft.com/office/officeart/2005/8/layout/arrow5"/>
    <dgm:cxn modelId="{1D470A88-1C46-4A4B-A0F3-24591E635823}" srcId="{D7C5FE0C-9CF8-4D71-A48A-48A730200A28}" destId="{26783E23-6658-4357-A887-5F191C7A6922}" srcOrd="0" destOrd="0" parTransId="{CFB9E008-A9D2-41CA-A6D3-0B74BB0E3FCF}" sibTransId="{0B00903C-1727-42F2-8BBE-7920FB27717C}"/>
    <dgm:cxn modelId="{1FC7E9FF-B860-45D1-8413-DC4E4AE64DBF}" type="presOf" srcId="{26783E23-6658-4357-A887-5F191C7A6922}" destId="{CAEB60A5-AC4D-4641-BCB2-0E18C9A65349}" srcOrd="0" destOrd="0" presId="urn:microsoft.com/office/officeart/2005/8/layout/arrow5"/>
    <dgm:cxn modelId="{6EC9C7E0-1D3A-4738-943C-38D1AC8E2952}" type="presParOf" srcId="{B5A542F1-475E-45F8-BC61-053B71AF1D31}" destId="{CAEB60A5-AC4D-4641-BCB2-0E18C9A65349}" srcOrd="0" destOrd="0" presId="urn:microsoft.com/office/officeart/2005/8/layout/arrow5"/>
    <dgm:cxn modelId="{249F84E5-E93D-4DE6-9E6A-770D4FD9B450}" type="presParOf" srcId="{B5A542F1-475E-45F8-BC61-053B71AF1D31}" destId="{EF2C33EB-E6B2-427B-A771-EFFD106178FF}" srcOrd="1" destOrd="0" presId="urn:microsoft.com/office/officeart/2005/8/layout/arrow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CC5649D-B79E-4846-B5AE-4FBC31D6A634}" type="doc">
      <dgm:prSet loTypeId="urn:microsoft.com/office/officeart/2005/8/layout/cycle1" loCatId="cycle" qsTypeId="urn:microsoft.com/office/officeart/2005/8/quickstyle/simple1" qsCatId="simple" csTypeId="urn:microsoft.com/office/officeart/2005/8/colors/accent1_5" csCatId="accent1" phldr="1"/>
      <dgm:spPr/>
      <dgm:t>
        <a:bodyPr/>
        <a:lstStyle/>
        <a:p>
          <a:endParaRPr lang="en-GB"/>
        </a:p>
      </dgm:t>
    </dgm:pt>
    <dgm:pt modelId="{0689C4AD-9CFE-4507-89C5-09602E0D72FA}">
      <dgm:prSet phldrT="[Text]"/>
      <dgm:spPr/>
      <dgm:t>
        <a:bodyPr/>
        <a:lstStyle/>
        <a:p>
          <a:r>
            <a:rPr lang="en-GB" b="1" dirty="0"/>
            <a:t>Primary Care</a:t>
          </a:r>
        </a:p>
      </dgm:t>
    </dgm:pt>
    <dgm:pt modelId="{0EBE4E93-3C2D-42F1-82C2-8D17BCA8781E}" type="parTrans" cxnId="{0C796F90-AC67-4F5A-8AA3-78BDB2BFE0D0}">
      <dgm:prSet/>
      <dgm:spPr/>
      <dgm:t>
        <a:bodyPr/>
        <a:lstStyle/>
        <a:p>
          <a:endParaRPr lang="en-GB"/>
        </a:p>
      </dgm:t>
    </dgm:pt>
    <dgm:pt modelId="{13A92EC2-F42F-4880-BE7E-ED4907F16369}" type="sibTrans" cxnId="{0C796F90-AC67-4F5A-8AA3-78BDB2BFE0D0}">
      <dgm:prSet/>
      <dgm:spPr/>
      <dgm:t>
        <a:bodyPr/>
        <a:lstStyle/>
        <a:p>
          <a:endParaRPr lang="en-GB"/>
        </a:p>
      </dgm:t>
    </dgm:pt>
    <dgm:pt modelId="{F0E9BD98-E9DF-47B8-8C7F-6D605354815E}">
      <dgm:prSet phldrT="[Text]"/>
      <dgm:spPr/>
      <dgm:t>
        <a:bodyPr/>
        <a:lstStyle/>
        <a:p>
          <a:r>
            <a:rPr lang="en-GB" b="1" dirty="0"/>
            <a:t>Secondary Care</a:t>
          </a:r>
        </a:p>
      </dgm:t>
    </dgm:pt>
    <dgm:pt modelId="{B0878F39-1C0E-4DAD-9AA7-99718BEFA249}" type="parTrans" cxnId="{0AFFA5EF-9444-419B-8A81-3A9C83D90FB9}">
      <dgm:prSet/>
      <dgm:spPr/>
      <dgm:t>
        <a:bodyPr/>
        <a:lstStyle/>
        <a:p>
          <a:endParaRPr lang="en-GB"/>
        </a:p>
      </dgm:t>
    </dgm:pt>
    <dgm:pt modelId="{D628616E-317C-43B0-A26A-50362AB0C1F0}" type="sibTrans" cxnId="{0AFFA5EF-9444-419B-8A81-3A9C83D90FB9}">
      <dgm:prSet/>
      <dgm:spPr/>
      <dgm:t>
        <a:bodyPr/>
        <a:lstStyle/>
        <a:p>
          <a:endParaRPr lang="en-GB"/>
        </a:p>
      </dgm:t>
    </dgm:pt>
    <dgm:pt modelId="{2457747A-3CA5-452D-BDCB-4E70EBEE3241}">
      <dgm:prSet phldrT="[Text]"/>
      <dgm:spPr/>
      <dgm:t>
        <a:bodyPr/>
        <a:lstStyle/>
        <a:p>
          <a:r>
            <a:rPr lang="en-GB" b="1" dirty="0"/>
            <a:t>Tertiary Care</a:t>
          </a:r>
        </a:p>
      </dgm:t>
    </dgm:pt>
    <dgm:pt modelId="{8AA422B0-3F52-43C6-B572-D99BFE5696BC}" type="parTrans" cxnId="{64ABDAF0-9123-4421-9631-CF274B6A3EF6}">
      <dgm:prSet/>
      <dgm:spPr/>
      <dgm:t>
        <a:bodyPr/>
        <a:lstStyle/>
        <a:p>
          <a:endParaRPr lang="en-GB"/>
        </a:p>
      </dgm:t>
    </dgm:pt>
    <dgm:pt modelId="{65AE7D7A-21FD-4F2F-95DA-3F751E19E1C0}" type="sibTrans" cxnId="{64ABDAF0-9123-4421-9631-CF274B6A3EF6}">
      <dgm:prSet/>
      <dgm:spPr/>
      <dgm:t>
        <a:bodyPr/>
        <a:lstStyle/>
        <a:p>
          <a:endParaRPr lang="en-GB"/>
        </a:p>
      </dgm:t>
    </dgm:pt>
    <dgm:pt modelId="{2FC7EBC0-34BE-4307-B0BA-D64AF55E10BA}">
      <dgm:prSet phldrT="[Text]"/>
      <dgm:spPr/>
      <dgm:t>
        <a:bodyPr/>
        <a:lstStyle/>
        <a:p>
          <a:r>
            <a:rPr lang="en-GB" b="1" dirty="0"/>
            <a:t>Community Health Services</a:t>
          </a:r>
        </a:p>
      </dgm:t>
    </dgm:pt>
    <dgm:pt modelId="{323D5247-C5CE-45D4-ADE1-9C68DED84F9D}" type="parTrans" cxnId="{87F09D45-C24E-4906-8E04-124A071351E4}">
      <dgm:prSet/>
      <dgm:spPr/>
      <dgm:t>
        <a:bodyPr/>
        <a:lstStyle/>
        <a:p>
          <a:endParaRPr lang="en-GB"/>
        </a:p>
      </dgm:t>
    </dgm:pt>
    <dgm:pt modelId="{29486974-9343-4751-8F9A-6FCE0D597BDA}" type="sibTrans" cxnId="{87F09D45-C24E-4906-8E04-124A071351E4}">
      <dgm:prSet/>
      <dgm:spPr/>
      <dgm:t>
        <a:bodyPr/>
        <a:lstStyle/>
        <a:p>
          <a:endParaRPr lang="en-GB"/>
        </a:p>
      </dgm:t>
    </dgm:pt>
    <dgm:pt modelId="{976A8361-C55F-40E3-A1B6-609471880769}" type="pres">
      <dgm:prSet presAssocID="{CCC5649D-B79E-4846-B5AE-4FBC31D6A634}" presName="cycle" presStyleCnt="0">
        <dgm:presLayoutVars>
          <dgm:dir/>
          <dgm:resizeHandles val="exact"/>
        </dgm:presLayoutVars>
      </dgm:prSet>
      <dgm:spPr/>
    </dgm:pt>
    <dgm:pt modelId="{51F90893-0D22-4B53-9E0E-E313AD491CEA}" type="pres">
      <dgm:prSet presAssocID="{0689C4AD-9CFE-4507-89C5-09602E0D72FA}" presName="dummy" presStyleCnt="0"/>
      <dgm:spPr/>
    </dgm:pt>
    <dgm:pt modelId="{9815AE6A-10EA-4059-863E-708DE9CC0287}" type="pres">
      <dgm:prSet presAssocID="{0689C4AD-9CFE-4507-89C5-09602E0D72FA}" presName="node" presStyleLbl="revTx" presStyleIdx="0" presStyleCnt="4">
        <dgm:presLayoutVars>
          <dgm:bulletEnabled val="1"/>
        </dgm:presLayoutVars>
      </dgm:prSet>
      <dgm:spPr/>
    </dgm:pt>
    <dgm:pt modelId="{29804322-5ECD-4C0F-B2A9-07E65CEBA483}" type="pres">
      <dgm:prSet presAssocID="{13A92EC2-F42F-4880-BE7E-ED4907F16369}" presName="sibTrans" presStyleLbl="node1" presStyleIdx="0" presStyleCnt="4"/>
      <dgm:spPr/>
    </dgm:pt>
    <dgm:pt modelId="{2416C351-5474-430D-A05D-395931434B1A}" type="pres">
      <dgm:prSet presAssocID="{F0E9BD98-E9DF-47B8-8C7F-6D605354815E}" presName="dummy" presStyleCnt="0"/>
      <dgm:spPr/>
    </dgm:pt>
    <dgm:pt modelId="{6748E553-D92B-4C62-88BB-059E66FCCC2C}" type="pres">
      <dgm:prSet presAssocID="{F0E9BD98-E9DF-47B8-8C7F-6D605354815E}" presName="node" presStyleLbl="revTx" presStyleIdx="1" presStyleCnt="4">
        <dgm:presLayoutVars>
          <dgm:bulletEnabled val="1"/>
        </dgm:presLayoutVars>
      </dgm:prSet>
      <dgm:spPr/>
    </dgm:pt>
    <dgm:pt modelId="{3A847D20-F4FD-4DA1-9DE5-74B0A7E11885}" type="pres">
      <dgm:prSet presAssocID="{D628616E-317C-43B0-A26A-50362AB0C1F0}" presName="sibTrans" presStyleLbl="node1" presStyleIdx="1" presStyleCnt="4"/>
      <dgm:spPr/>
    </dgm:pt>
    <dgm:pt modelId="{E70898B0-259A-414D-84D6-8466E559A3A8}" type="pres">
      <dgm:prSet presAssocID="{2457747A-3CA5-452D-BDCB-4E70EBEE3241}" presName="dummy" presStyleCnt="0"/>
      <dgm:spPr/>
    </dgm:pt>
    <dgm:pt modelId="{93F0AE98-CBFC-4AE9-A388-C1F8D8AEF52A}" type="pres">
      <dgm:prSet presAssocID="{2457747A-3CA5-452D-BDCB-4E70EBEE3241}" presName="node" presStyleLbl="revTx" presStyleIdx="2" presStyleCnt="4">
        <dgm:presLayoutVars>
          <dgm:bulletEnabled val="1"/>
        </dgm:presLayoutVars>
      </dgm:prSet>
      <dgm:spPr/>
    </dgm:pt>
    <dgm:pt modelId="{997854C9-8B57-44FB-ABE6-98180915E827}" type="pres">
      <dgm:prSet presAssocID="{65AE7D7A-21FD-4F2F-95DA-3F751E19E1C0}" presName="sibTrans" presStyleLbl="node1" presStyleIdx="2" presStyleCnt="4"/>
      <dgm:spPr/>
    </dgm:pt>
    <dgm:pt modelId="{47B31228-8CFD-4C1E-B41F-04558FFCD711}" type="pres">
      <dgm:prSet presAssocID="{2FC7EBC0-34BE-4307-B0BA-D64AF55E10BA}" presName="dummy" presStyleCnt="0"/>
      <dgm:spPr/>
    </dgm:pt>
    <dgm:pt modelId="{705032FF-BD45-41DE-83A6-524216377017}" type="pres">
      <dgm:prSet presAssocID="{2FC7EBC0-34BE-4307-B0BA-D64AF55E10BA}" presName="node" presStyleLbl="revTx" presStyleIdx="3" presStyleCnt="4">
        <dgm:presLayoutVars>
          <dgm:bulletEnabled val="1"/>
        </dgm:presLayoutVars>
      </dgm:prSet>
      <dgm:spPr/>
    </dgm:pt>
    <dgm:pt modelId="{9B94F9B7-5F6C-40F0-9BA0-AD2B779811FA}" type="pres">
      <dgm:prSet presAssocID="{29486974-9343-4751-8F9A-6FCE0D597BDA}" presName="sibTrans" presStyleLbl="node1" presStyleIdx="3" presStyleCnt="4"/>
      <dgm:spPr/>
    </dgm:pt>
  </dgm:ptLst>
  <dgm:cxnLst>
    <dgm:cxn modelId="{7C42780F-A274-4CC4-9FBE-25EC9B2A6C6C}" type="presOf" srcId="{13A92EC2-F42F-4880-BE7E-ED4907F16369}" destId="{29804322-5ECD-4C0F-B2A9-07E65CEBA483}" srcOrd="0" destOrd="0" presId="urn:microsoft.com/office/officeart/2005/8/layout/cycle1"/>
    <dgm:cxn modelId="{EA1FEE2C-2B22-48C7-AF35-B687AC9F2CED}" type="presOf" srcId="{D628616E-317C-43B0-A26A-50362AB0C1F0}" destId="{3A847D20-F4FD-4DA1-9DE5-74B0A7E11885}" srcOrd="0" destOrd="0" presId="urn:microsoft.com/office/officeart/2005/8/layout/cycle1"/>
    <dgm:cxn modelId="{87F09D45-C24E-4906-8E04-124A071351E4}" srcId="{CCC5649D-B79E-4846-B5AE-4FBC31D6A634}" destId="{2FC7EBC0-34BE-4307-B0BA-D64AF55E10BA}" srcOrd="3" destOrd="0" parTransId="{323D5247-C5CE-45D4-ADE1-9C68DED84F9D}" sibTransId="{29486974-9343-4751-8F9A-6FCE0D597BDA}"/>
    <dgm:cxn modelId="{71EA584F-038A-4E8C-A4BB-87B9B2F9B556}" type="presOf" srcId="{29486974-9343-4751-8F9A-6FCE0D597BDA}" destId="{9B94F9B7-5F6C-40F0-9BA0-AD2B779811FA}" srcOrd="0" destOrd="0" presId="urn:microsoft.com/office/officeart/2005/8/layout/cycle1"/>
    <dgm:cxn modelId="{6E470F53-57CE-436C-9D86-5C53D238E19A}" type="presOf" srcId="{2457747A-3CA5-452D-BDCB-4E70EBEE3241}" destId="{93F0AE98-CBFC-4AE9-A388-C1F8D8AEF52A}" srcOrd="0" destOrd="0" presId="urn:microsoft.com/office/officeart/2005/8/layout/cycle1"/>
    <dgm:cxn modelId="{ADAF5E7B-1D4A-4561-AD5E-D2445B9D6313}" type="presOf" srcId="{2FC7EBC0-34BE-4307-B0BA-D64AF55E10BA}" destId="{705032FF-BD45-41DE-83A6-524216377017}" srcOrd="0" destOrd="0" presId="urn:microsoft.com/office/officeart/2005/8/layout/cycle1"/>
    <dgm:cxn modelId="{0C796F90-AC67-4F5A-8AA3-78BDB2BFE0D0}" srcId="{CCC5649D-B79E-4846-B5AE-4FBC31D6A634}" destId="{0689C4AD-9CFE-4507-89C5-09602E0D72FA}" srcOrd="0" destOrd="0" parTransId="{0EBE4E93-3C2D-42F1-82C2-8D17BCA8781E}" sibTransId="{13A92EC2-F42F-4880-BE7E-ED4907F16369}"/>
    <dgm:cxn modelId="{0658089E-6385-435C-9D01-2CC6F94CB87E}" type="presOf" srcId="{0689C4AD-9CFE-4507-89C5-09602E0D72FA}" destId="{9815AE6A-10EA-4059-863E-708DE9CC0287}" srcOrd="0" destOrd="0" presId="urn:microsoft.com/office/officeart/2005/8/layout/cycle1"/>
    <dgm:cxn modelId="{CA9179A4-AA50-41D9-8353-34EFA2D53BAF}" type="presOf" srcId="{F0E9BD98-E9DF-47B8-8C7F-6D605354815E}" destId="{6748E553-D92B-4C62-88BB-059E66FCCC2C}" srcOrd="0" destOrd="0" presId="urn:microsoft.com/office/officeart/2005/8/layout/cycle1"/>
    <dgm:cxn modelId="{2B316CA7-6327-4F00-9495-5B9998B8F3DB}" type="presOf" srcId="{65AE7D7A-21FD-4F2F-95DA-3F751E19E1C0}" destId="{997854C9-8B57-44FB-ABE6-98180915E827}" srcOrd="0" destOrd="0" presId="urn:microsoft.com/office/officeart/2005/8/layout/cycle1"/>
    <dgm:cxn modelId="{329C03B2-23BD-451E-9A78-E07B4D3A1189}" type="presOf" srcId="{CCC5649D-B79E-4846-B5AE-4FBC31D6A634}" destId="{976A8361-C55F-40E3-A1B6-609471880769}" srcOrd="0" destOrd="0" presId="urn:microsoft.com/office/officeart/2005/8/layout/cycle1"/>
    <dgm:cxn modelId="{0AFFA5EF-9444-419B-8A81-3A9C83D90FB9}" srcId="{CCC5649D-B79E-4846-B5AE-4FBC31D6A634}" destId="{F0E9BD98-E9DF-47B8-8C7F-6D605354815E}" srcOrd="1" destOrd="0" parTransId="{B0878F39-1C0E-4DAD-9AA7-99718BEFA249}" sibTransId="{D628616E-317C-43B0-A26A-50362AB0C1F0}"/>
    <dgm:cxn modelId="{64ABDAF0-9123-4421-9631-CF274B6A3EF6}" srcId="{CCC5649D-B79E-4846-B5AE-4FBC31D6A634}" destId="{2457747A-3CA5-452D-BDCB-4E70EBEE3241}" srcOrd="2" destOrd="0" parTransId="{8AA422B0-3F52-43C6-B572-D99BFE5696BC}" sibTransId="{65AE7D7A-21FD-4F2F-95DA-3F751E19E1C0}"/>
    <dgm:cxn modelId="{FF757FEC-1B5F-4357-82BC-AABA8C8916D4}" type="presParOf" srcId="{976A8361-C55F-40E3-A1B6-609471880769}" destId="{51F90893-0D22-4B53-9E0E-E313AD491CEA}" srcOrd="0" destOrd="0" presId="urn:microsoft.com/office/officeart/2005/8/layout/cycle1"/>
    <dgm:cxn modelId="{0817A68D-74C7-4718-B837-484E01EE8133}" type="presParOf" srcId="{976A8361-C55F-40E3-A1B6-609471880769}" destId="{9815AE6A-10EA-4059-863E-708DE9CC0287}" srcOrd="1" destOrd="0" presId="urn:microsoft.com/office/officeart/2005/8/layout/cycle1"/>
    <dgm:cxn modelId="{6022983E-6C5E-40C9-8C94-63298BAFF823}" type="presParOf" srcId="{976A8361-C55F-40E3-A1B6-609471880769}" destId="{29804322-5ECD-4C0F-B2A9-07E65CEBA483}" srcOrd="2" destOrd="0" presId="urn:microsoft.com/office/officeart/2005/8/layout/cycle1"/>
    <dgm:cxn modelId="{111A5E8F-4EF6-4F50-917E-B4D86B5B97FF}" type="presParOf" srcId="{976A8361-C55F-40E3-A1B6-609471880769}" destId="{2416C351-5474-430D-A05D-395931434B1A}" srcOrd="3" destOrd="0" presId="urn:microsoft.com/office/officeart/2005/8/layout/cycle1"/>
    <dgm:cxn modelId="{D19B5E37-7EB6-400E-B585-5939D7C56D2C}" type="presParOf" srcId="{976A8361-C55F-40E3-A1B6-609471880769}" destId="{6748E553-D92B-4C62-88BB-059E66FCCC2C}" srcOrd="4" destOrd="0" presId="urn:microsoft.com/office/officeart/2005/8/layout/cycle1"/>
    <dgm:cxn modelId="{FE953257-8B02-4F50-A8C1-86D972519CC6}" type="presParOf" srcId="{976A8361-C55F-40E3-A1B6-609471880769}" destId="{3A847D20-F4FD-4DA1-9DE5-74B0A7E11885}" srcOrd="5" destOrd="0" presId="urn:microsoft.com/office/officeart/2005/8/layout/cycle1"/>
    <dgm:cxn modelId="{4C94C6FE-6B84-448C-BBBB-E5EA69750800}" type="presParOf" srcId="{976A8361-C55F-40E3-A1B6-609471880769}" destId="{E70898B0-259A-414D-84D6-8466E559A3A8}" srcOrd="6" destOrd="0" presId="urn:microsoft.com/office/officeart/2005/8/layout/cycle1"/>
    <dgm:cxn modelId="{5883DA3E-F2D6-4643-AD86-DBB65AF9C1F7}" type="presParOf" srcId="{976A8361-C55F-40E3-A1B6-609471880769}" destId="{93F0AE98-CBFC-4AE9-A388-C1F8D8AEF52A}" srcOrd="7" destOrd="0" presId="urn:microsoft.com/office/officeart/2005/8/layout/cycle1"/>
    <dgm:cxn modelId="{DBADE710-929F-493E-8332-30A9A1C2EC3E}" type="presParOf" srcId="{976A8361-C55F-40E3-A1B6-609471880769}" destId="{997854C9-8B57-44FB-ABE6-98180915E827}" srcOrd="8" destOrd="0" presId="urn:microsoft.com/office/officeart/2005/8/layout/cycle1"/>
    <dgm:cxn modelId="{EF52C032-0EE0-42D6-AA85-C667F9C5A43E}" type="presParOf" srcId="{976A8361-C55F-40E3-A1B6-609471880769}" destId="{47B31228-8CFD-4C1E-B41F-04558FFCD711}" srcOrd="9" destOrd="0" presId="urn:microsoft.com/office/officeart/2005/8/layout/cycle1"/>
    <dgm:cxn modelId="{598B064B-7614-4AAF-8901-72F73CCED664}" type="presParOf" srcId="{976A8361-C55F-40E3-A1B6-609471880769}" destId="{705032FF-BD45-41DE-83A6-524216377017}" srcOrd="10" destOrd="0" presId="urn:microsoft.com/office/officeart/2005/8/layout/cycle1"/>
    <dgm:cxn modelId="{D497FC11-943F-4303-9951-E2170A73FC69}" type="presParOf" srcId="{976A8361-C55F-40E3-A1B6-609471880769}" destId="{9B94F9B7-5F6C-40F0-9BA0-AD2B779811FA}" srcOrd="11" destOrd="0" presId="urn:microsoft.com/office/officeart/2005/8/layout/cycle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F1F46B2-BF6C-47B5-9298-016BEF8ADC32}" type="doc">
      <dgm:prSet loTypeId="urn:microsoft.com/office/officeart/2005/8/layout/cycle7" loCatId="cycle" qsTypeId="urn:microsoft.com/office/officeart/2005/8/quickstyle/simple1" qsCatId="simple" csTypeId="urn:microsoft.com/office/officeart/2005/8/colors/accent2_1" csCatId="accent2" phldr="1"/>
      <dgm:spPr/>
      <dgm:t>
        <a:bodyPr/>
        <a:lstStyle/>
        <a:p>
          <a:endParaRPr lang="en-GB"/>
        </a:p>
      </dgm:t>
    </dgm:pt>
    <dgm:pt modelId="{3F63049E-7DB6-4D93-A7EF-389247316CA9}">
      <dgm:prSet phldrT="[Text]"/>
      <dgm:spPr/>
      <dgm:t>
        <a:bodyPr/>
        <a:lstStyle/>
        <a:p>
          <a:r>
            <a:rPr lang="en-GB" b="1" dirty="0"/>
            <a:t>CARE QUALITY COMMISSION (CQC)</a:t>
          </a:r>
        </a:p>
      </dgm:t>
    </dgm:pt>
    <dgm:pt modelId="{C7EA5942-B9FD-4930-B5B1-3E72EA69A12F}" type="parTrans" cxnId="{A2567A06-88CD-4D39-9810-158089EFA88B}">
      <dgm:prSet/>
      <dgm:spPr/>
      <dgm:t>
        <a:bodyPr/>
        <a:lstStyle/>
        <a:p>
          <a:endParaRPr lang="en-GB"/>
        </a:p>
      </dgm:t>
    </dgm:pt>
    <dgm:pt modelId="{BC621756-0AEA-4458-AAEE-363D5D632344}" type="sibTrans" cxnId="{A2567A06-88CD-4D39-9810-158089EFA88B}">
      <dgm:prSet/>
      <dgm:spPr>
        <a:solidFill>
          <a:schemeClr val="bg1"/>
        </a:solidFill>
      </dgm:spPr>
      <dgm:t>
        <a:bodyPr/>
        <a:lstStyle/>
        <a:p>
          <a:endParaRPr lang="en-GB"/>
        </a:p>
      </dgm:t>
    </dgm:pt>
    <dgm:pt modelId="{3A3E7ED9-AFC5-4D47-BEA8-51395857B03E}">
      <dgm:prSet phldrT="[Text]"/>
      <dgm:spPr/>
      <dgm:t>
        <a:bodyPr/>
        <a:lstStyle/>
        <a:p>
          <a:r>
            <a:rPr lang="en-GB" b="1" dirty="0"/>
            <a:t>NHS IMPROVEMENT</a:t>
          </a:r>
        </a:p>
      </dgm:t>
    </dgm:pt>
    <dgm:pt modelId="{E7372785-C742-47E1-B0F4-10B7260B4C8E}" type="parTrans" cxnId="{986FB7DC-DAF7-4A86-BC8A-AC0F11E87769}">
      <dgm:prSet/>
      <dgm:spPr/>
      <dgm:t>
        <a:bodyPr/>
        <a:lstStyle/>
        <a:p>
          <a:endParaRPr lang="en-GB"/>
        </a:p>
      </dgm:t>
    </dgm:pt>
    <dgm:pt modelId="{CC40053F-49BA-4C83-ACD6-F9828FD45E56}" type="sibTrans" cxnId="{986FB7DC-DAF7-4A86-BC8A-AC0F11E87769}">
      <dgm:prSet/>
      <dgm:spPr>
        <a:solidFill>
          <a:schemeClr val="bg1"/>
        </a:solidFill>
      </dgm:spPr>
      <dgm:t>
        <a:bodyPr/>
        <a:lstStyle/>
        <a:p>
          <a:endParaRPr lang="en-GB"/>
        </a:p>
      </dgm:t>
    </dgm:pt>
    <dgm:pt modelId="{607C0413-5A22-4E8D-8D5B-D265C806A2C5}">
      <dgm:prSet phldrT="[Text]"/>
      <dgm:spPr/>
      <dgm:t>
        <a:bodyPr/>
        <a:lstStyle/>
        <a:p>
          <a:r>
            <a:rPr lang="en-GB" b="1" dirty="0"/>
            <a:t>MEDICINES AND HEALTHCARE PRODUCTS REGULATORY AGENCY (MHRA)</a:t>
          </a:r>
        </a:p>
      </dgm:t>
    </dgm:pt>
    <dgm:pt modelId="{C073F26C-D01A-4DB5-9D28-421336B3A1D7}" type="parTrans" cxnId="{CB3D1BB6-4997-461F-9616-E1F308736C83}">
      <dgm:prSet/>
      <dgm:spPr/>
      <dgm:t>
        <a:bodyPr/>
        <a:lstStyle/>
        <a:p>
          <a:endParaRPr lang="en-GB"/>
        </a:p>
      </dgm:t>
    </dgm:pt>
    <dgm:pt modelId="{7FBF2834-8C70-4107-BCC7-A975BDFF96A6}" type="sibTrans" cxnId="{CB3D1BB6-4997-461F-9616-E1F308736C83}">
      <dgm:prSet/>
      <dgm:spPr>
        <a:solidFill>
          <a:schemeClr val="bg1"/>
        </a:solidFill>
      </dgm:spPr>
      <dgm:t>
        <a:bodyPr/>
        <a:lstStyle/>
        <a:p>
          <a:endParaRPr lang="en-GB"/>
        </a:p>
      </dgm:t>
    </dgm:pt>
    <dgm:pt modelId="{07FD49F4-D3D5-4C0C-BAED-270205C598FC}" type="pres">
      <dgm:prSet presAssocID="{2F1F46B2-BF6C-47B5-9298-016BEF8ADC32}" presName="Name0" presStyleCnt="0">
        <dgm:presLayoutVars>
          <dgm:dir/>
          <dgm:resizeHandles val="exact"/>
        </dgm:presLayoutVars>
      </dgm:prSet>
      <dgm:spPr/>
    </dgm:pt>
    <dgm:pt modelId="{D98B2FAB-2C4D-4EED-99DD-2CB9D1C2B448}" type="pres">
      <dgm:prSet presAssocID="{3F63049E-7DB6-4D93-A7EF-389247316CA9}" presName="node" presStyleLbl="node1" presStyleIdx="0" presStyleCnt="3" custScaleX="73150" custScaleY="51769" custRadScaleRad="118859" custRadScaleInc="137">
        <dgm:presLayoutVars>
          <dgm:bulletEnabled val="1"/>
        </dgm:presLayoutVars>
      </dgm:prSet>
      <dgm:spPr/>
    </dgm:pt>
    <dgm:pt modelId="{74C19F3E-4161-4558-B4EB-A386C3F7A405}" type="pres">
      <dgm:prSet presAssocID="{BC621756-0AEA-4458-AAEE-363D5D632344}" presName="sibTrans" presStyleLbl="sibTrans2D1" presStyleIdx="0" presStyleCnt="3" custLinFactNeighborX="50116" custLinFactNeighborY="-56360"/>
      <dgm:spPr/>
    </dgm:pt>
    <dgm:pt modelId="{3A6CC216-9DDB-4D09-8C29-805A7B886841}" type="pres">
      <dgm:prSet presAssocID="{BC621756-0AEA-4458-AAEE-363D5D632344}" presName="connectorText" presStyleLbl="sibTrans2D1" presStyleIdx="0" presStyleCnt="3"/>
      <dgm:spPr/>
    </dgm:pt>
    <dgm:pt modelId="{1EF7C522-244A-4FED-954E-AB3451E3B4B7}" type="pres">
      <dgm:prSet presAssocID="{3A3E7ED9-AFC5-4D47-BEA8-51395857B03E}" presName="node" presStyleLbl="node1" presStyleIdx="1" presStyleCnt="3" custScaleX="74497" custScaleY="62055" custRadScaleRad="110601" custRadScaleInc="-12756">
        <dgm:presLayoutVars>
          <dgm:bulletEnabled val="1"/>
        </dgm:presLayoutVars>
      </dgm:prSet>
      <dgm:spPr/>
    </dgm:pt>
    <dgm:pt modelId="{8CF7063A-D79A-4B1A-8BA0-FF2165191405}" type="pres">
      <dgm:prSet presAssocID="{CC40053F-49BA-4C83-ACD6-F9828FD45E56}" presName="sibTrans" presStyleLbl="sibTrans2D1" presStyleIdx="1" presStyleCnt="3" custLinFactNeighborX="357" custLinFactNeighborY="27922"/>
      <dgm:spPr/>
    </dgm:pt>
    <dgm:pt modelId="{FB7BE8CB-380C-48D6-8680-ED484FF84634}" type="pres">
      <dgm:prSet presAssocID="{CC40053F-49BA-4C83-ACD6-F9828FD45E56}" presName="connectorText" presStyleLbl="sibTrans2D1" presStyleIdx="1" presStyleCnt="3"/>
      <dgm:spPr/>
    </dgm:pt>
    <dgm:pt modelId="{88847969-4309-4DCB-8DB3-4408B8BA11D1}" type="pres">
      <dgm:prSet presAssocID="{607C0413-5A22-4E8D-8D5B-D265C806A2C5}" presName="node" presStyleLbl="node1" presStyleIdx="2" presStyleCnt="3" custScaleX="66515" custScaleY="66002" custRadScaleRad="111412" custRadScaleInc="12816">
        <dgm:presLayoutVars>
          <dgm:bulletEnabled val="1"/>
        </dgm:presLayoutVars>
      </dgm:prSet>
      <dgm:spPr/>
    </dgm:pt>
    <dgm:pt modelId="{64421C97-8327-4DFB-A2A8-FC419A679422}" type="pres">
      <dgm:prSet presAssocID="{7FBF2834-8C70-4107-BCC7-A975BDFF96A6}" presName="sibTrans" presStyleLbl="sibTrans2D1" presStyleIdx="2" presStyleCnt="3" custLinFactNeighborX="-41992" custLinFactNeighborY="-56102"/>
      <dgm:spPr/>
    </dgm:pt>
    <dgm:pt modelId="{C9066822-81AC-40CE-87EE-6CD0946938D4}" type="pres">
      <dgm:prSet presAssocID="{7FBF2834-8C70-4107-BCC7-A975BDFF96A6}" presName="connectorText" presStyleLbl="sibTrans2D1" presStyleIdx="2" presStyleCnt="3"/>
      <dgm:spPr/>
    </dgm:pt>
  </dgm:ptLst>
  <dgm:cxnLst>
    <dgm:cxn modelId="{A2567A06-88CD-4D39-9810-158089EFA88B}" srcId="{2F1F46B2-BF6C-47B5-9298-016BEF8ADC32}" destId="{3F63049E-7DB6-4D93-A7EF-389247316CA9}" srcOrd="0" destOrd="0" parTransId="{C7EA5942-B9FD-4930-B5B1-3E72EA69A12F}" sibTransId="{BC621756-0AEA-4458-AAEE-363D5D632344}"/>
    <dgm:cxn modelId="{E70C8E07-D4A8-4FFF-BDFF-5E8697C400CA}" type="presOf" srcId="{3F63049E-7DB6-4D93-A7EF-389247316CA9}" destId="{D98B2FAB-2C4D-4EED-99DD-2CB9D1C2B448}" srcOrd="0" destOrd="0" presId="urn:microsoft.com/office/officeart/2005/8/layout/cycle7"/>
    <dgm:cxn modelId="{D2ED293F-DC06-47E7-9570-D6D717D02794}" type="presOf" srcId="{2F1F46B2-BF6C-47B5-9298-016BEF8ADC32}" destId="{07FD49F4-D3D5-4C0C-BAED-270205C598FC}" srcOrd="0" destOrd="0" presId="urn:microsoft.com/office/officeart/2005/8/layout/cycle7"/>
    <dgm:cxn modelId="{B148A73F-70A0-4C84-A532-7A17AAF1EF2B}" type="presOf" srcId="{7FBF2834-8C70-4107-BCC7-A975BDFF96A6}" destId="{64421C97-8327-4DFB-A2A8-FC419A679422}" srcOrd="0" destOrd="0" presId="urn:microsoft.com/office/officeart/2005/8/layout/cycle7"/>
    <dgm:cxn modelId="{29F8D85D-1070-4F63-9A99-04C28E8D9B64}" type="presOf" srcId="{CC40053F-49BA-4C83-ACD6-F9828FD45E56}" destId="{8CF7063A-D79A-4B1A-8BA0-FF2165191405}" srcOrd="0" destOrd="0" presId="urn:microsoft.com/office/officeart/2005/8/layout/cycle7"/>
    <dgm:cxn modelId="{0EEE5E47-85A1-4EC7-A8DF-F2087E5716FF}" type="presOf" srcId="{BC621756-0AEA-4458-AAEE-363D5D632344}" destId="{74C19F3E-4161-4558-B4EB-A386C3F7A405}" srcOrd="0" destOrd="0" presId="urn:microsoft.com/office/officeart/2005/8/layout/cycle7"/>
    <dgm:cxn modelId="{A177764E-616F-419C-B1F2-B5453926F9A7}" type="presOf" srcId="{CC40053F-49BA-4C83-ACD6-F9828FD45E56}" destId="{FB7BE8CB-380C-48D6-8680-ED484FF84634}" srcOrd="1" destOrd="0" presId="urn:microsoft.com/office/officeart/2005/8/layout/cycle7"/>
    <dgm:cxn modelId="{B504AD71-21C7-4DDC-85D2-A78087215267}" type="presOf" srcId="{BC621756-0AEA-4458-AAEE-363D5D632344}" destId="{3A6CC216-9DDB-4D09-8C29-805A7B886841}" srcOrd="1" destOrd="0" presId="urn:microsoft.com/office/officeart/2005/8/layout/cycle7"/>
    <dgm:cxn modelId="{94A648A9-D1B7-4169-BBCA-17408C21F07E}" type="presOf" srcId="{3A3E7ED9-AFC5-4D47-BEA8-51395857B03E}" destId="{1EF7C522-244A-4FED-954E-AB3451E3B4B7}" srcOrd="0" destOrd="0" presId="urn:microsoft.com/office/officeart/2005/8/layout/cycle7"/>
    <dgm:cxn modelId="{CB3D1BB6-4997-461F-9616-E1F308736C83}" srcId="{2F1F46B2-BF6C-47B5-9298-016BEF8ADC32}" destId="{607C0413-5A22-4E8D-8D5B-D265C806A2C5}" srcOrd="2" destOrd="0" parTransId="{C073F26C-D01A-4DB5-9D28-421336B3A1D7}" sibTransId="{7FBF2834-8C70-4107-BCC7-A975BDFF96A6}"/>
    <dgm:cxn modelId="{CDD9EFBC-6AE4-452E-9283-FCADBABC0DD9}" type="presOf" srcId="{7FBF2834-8C70-4107-BCC7-A975BDFF96A6}" destId="{C9066822-81AC-40CE-87EE-6CD0946938D4}" srcOrd="1" destOrd="0" presId="urn:microsoft.com/office/officeart/2005/8/layout/cycle7"/>
    <dgm:cxn modelId="{BC2359CC-A51E-48EF-AFBC-4C347F4120C4}" type="presOf" srcId="{607C0413-5A22-4E8D-8D5B-D265C806A2C5}" destId="{88847969-4309-4DCB-8DB3-4408B8BA11D1}" srcOrd="0" destOrd="0" presId="urn:microsoft.com/office/officeart/2005/8/layout/cycle7"/>
    <dgm:cxn modelId="{986FB7DC-DAF7-4A86-BC8A-AC0F11E87769}" srcId="{2F1F46B2-BF6C-47B5-9298-016BEF8ADC32}" destId="{3A3E7ED9-AFC5-4D47-BEA8-51395857B03E}" srcOrd="1" destOrd="0" parTransId="{E7372785-C742-47E1-B0F4-10B7260B4C8E}" sibTransId="{CC40053F-49BA-4C83-ACD6-F9828FD45E56}"/>
    <dgm:cxn modelId="{293C4FD4-0980-4E1F-B43B-A615DBAC8658}" type="presParOf" srcId="{07FD49F4-D3D5-4C0C-BAED-270205C598FC}" destId="{D98B2FAB-2C4D-4EED-99DD-2CB9D1C2B448}" srcOrd="0" destOrd="0" presId="urn:microsoft.com/office/officeart/2005/8/layout/cycle7"/>
    <dgm:cxn modelId="{B6A5488D-37CB-4CE8-94FB-C6F9AB18A4DE}" type="presParOf" srcId="{07FD49F4-D3D5-4C0C-BAED-270205C598FC}" destId="{74C19F3E-4161-4558-B4EB-A386C3F7A405}" srcOrd="1" destOrd="0" presId="urn:microsoft.com/office/officeart/2005/8/layout/cycle7"/>
    <dgm:cxn modelId="{99DBD044-2790-4F07-B048-0FF4079CB63A}" type="presParOf" srcId="{74C19F3E-4161-4558-B4EB-A386C3F7A405}" destId="{3A6CC216-9DDB-4D09-8C29-805A7B886841}" srcOrd="0" destOrd="0" presId="urn:microsoft.com/office/officeart/2005/8/layout/cycle7"/>
    <dgm:cxn modelId="{48141259-773E-490A-80A9-580595F3A0FB}" type="presParOf" srcId="{07FD49F4-D3D5-4C0C-BAED-270205C598FC}" destId="{1EF7C522-244A-4FED-954E-AB3451E3B4B7}" srcOrd="2" destOrd="0" presId="urn:microsoft.com/office/officeart/2005/8/layout/cycle7"/>
    <dgm:cxn modelId="{B7495165-7361-4F08-A636-57F995F6CBD4}" type="presParOf" srcId="{07FD49F4-D3D5-4C0C-BAED-270205C598FC}" destId="{8CF7063A-D79A-4B1A-8BA0-FF2165191405}" srcOrd="3" destOrd="0" presId="urn:microsoft.com/office/officeart/2005/8/layout/cycle7"/>
    <dgm:cxn modelId="{B2C7485C-52BF-4C7A-9177-51A9C20AFB01}" type="presParOf" srcId="{8CF7063A-D79A-4B1A-8BA0-FF2165191405}" destId="{FB7BE8CB-380C-48D6-8680-ED484FF84634}" srcOrd="0" destOrd="0" presId="urn:microsoft.com/office/officeart/2005/8/layout/cycle7"/>
    <dgm:cxn modelId="{63E9A3D6-BFC3-48C1-BB9A-BDFF085AD4F1}" type="presParOf" srcId="{07FD49F4-D3D5-4C0C-BAED-270205C598FC}" destId="{88847969-4309-4DCB-8DB3-4408B8BA11D1}" srcOrd="4" destOrd="0" presId="urn:microsoft.com/office/officeart/2005/8/layout/cycle7"/>
    <dgm:cxn modelId="{7634684F-400C-43E2-8D34-946E95F216F9}" type="presParOf" srcId="{07FD49F4-D3D5-4C0C-BAED-270205C598FC}" destId="{64421C97-8327-4DFB-A2A8-FC419A679422}" srcOrd="5" destOrd="0" presId="urn:microsoft.com/office/officeart/2005/8/layout/cycle7"/>
    <dgm:cxn modelId="{349BC6B0-2F63-4911-A29B-DC4C0082811A}" type="presParOf" srcId="{64421C97-8327-4DFB-A2A8-FC419A679422}" destId="{C9066822-81AC-40CE-87EE-6CD0946938D4}" srcOrd="0" destOrd="0" presId="urn:microsoft.com/office/officeart/2005/8/layout/cycle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7C5FE0C-9CF8-4D71-A48A-48A730200A28}" type="doc">
      <dgm:prSet loTypeId="urn:microsoft.com/office/officeart/2005/8/layout/arrow5" loCatId="relationship" qsTypeId="urn:microsoft.com/office/officeart/2005/8/quickstyle/simple1" qsCatId="simple" csTypeId="urn:microsoft.com/office/officeart/2005/8/colors/accent3_2" csCatId="accent3" phldr="1"/>
      <dgm:spPr/>
      <dgm:t>
        <a:bodyPr/>
        <a:lstStyle/>
        <a:p>
          <a:endParaRPr lang="en-GB"/>
        </a:p>
      </dgm:t>
    </dgm:pt>
    <dgm:pt modelId="{26783E23-6658-4357-A887-5F191C7A6922}">
      <dgm:prSet phldrT="[Text]"/>
      <dgm:spPr/>
      <dgm:t>
        <a:bodyPr/>
        <a:lstStyle/>
        <a:p>
          <a:r>
            <a:rPr lang="en-GB" b="1" dirty="0"/>
            <a:t>NHS Funding</a:t>
          </a:r>
        </a:p>
      </dgm:t>
    </dgm:pt>
    <dgm:pt modelId="{CFB9E008-A9D2-41CA-A6D3-0B74BB0E3FCF}" type="parTrans" cxnId="{1D470A88-1C46-4A4B-A0F3-24591E635823}">
      <dgm:prSet/>
      <dgm:spPr/>
      <dgm:t>
        <a:bodyPr/>
        <a:lstStyle/>
        <a:p>
          <a:endParaRPr lang="en-GB"/>
        </a:p>
      </dgm:t>
    </dgm:pt>
    <dgm:pt modelId="{0B00903C-1727-42F2-8BBE-7920FB27717C}" type="sibTrans" cxnId="{1D470A88-1C46-4A4B-A0F3-24591E635823}">
      <dgm:prSet/>
      <dgm:spPr/>
      <dgm:t>
        <a:bodyPr/>
        <a:lstStyle/>
        <a:p>
          <a:endParaRPr lang="en-GB"/>
        </a:p>
      </dgm:t>
    </dgm:pt>
    <dgm:pt modelId="{ABDC9F6E-D48A-4561-BB0F-DC85D428AF55}">
      <dgm:prSet phldrT="[Text]"/>
      <dgm:spPr/>
      <dgm:t>
        <a:bodyPr/>
        <a:lstStyle/>
        <a:p>
          <a:r>
            <a:rPr lang="en-GB" b="1" dirty="0"/>
            <a:t>Private Sector</a:t>
          </a:r>
        </a:p>
      </dgm:t>
    </dgm:pt>
    <dgm:pt modelId="{62AB3000-0C87-4CFA-87EB-FD3DFC31B85A}" type="parTrans" cxnId="{6E185F14-A97E-4283-B5F9-B66D43F5FD86}">
      <dgm:prSet/>
      <dgm:spPr/>
      <dgm:t>
        <a:bodyPr/>
        <a:lstStyle/>
        <a:p>
          <a:endParaRPr lang="en-GB"/>
        </a:p>
      </dgm:t>
    </dgm:pt>
    <dgm:pt modelId="{FF2B5699-8327-4E8F-BF51-51B39C015F22}" type="sibTrans" cxnId="{6E185F14-A97E-4283-B5F9-B66D43F5FD86}">
      <dgm:prSet/>
      <dgm:spPr/>
      <dgm:t>
        <a:bodyPr/>
        <a:lstStyle/>
        <a:p>
          <a:endParaRPr lang="en-GB"/>
        </a:p>
      </dgm:t>
    </dgm:pt>
    <dgm:pt modelId="{B5A542F1-475E-45F8-BC61-053B71AF1D31}" type="pres">
      <dgm:prSet presAssocID="{D7C5FE0C-9CF8-4D71-A48A-48A730200A28}" presName="diagram" presStyleCnt="0">
        <dgm:presLayoutVars>
          <dgm:dir/>
          <dgm:resizeHandles val="exact"/>
        </dgm:presLayoutVars>
      </dgm:prSet>
      <dgm:spPr/>
    </dgm:pt>
    <dgm:pt modelId="{CAEB60A5-AC4D-4641-BCB2-0E18C9A65349}" type="pres">
      <dgm:prSet presAssocID="{26783E23-6658-4357-A887-5F191C7A6922}" presName="arrow" presStyleLbl="node1" presStyleIdx="0" presStyleCnt="2" custScaleX="21644" custScaleY="58087" custRadScaleRad="131690" custRadScaleInc="-151">
        <dgm:presLayoutVars>
          <dgm:bulletEnabled val="1"/>
        </dgm:presLayoutVars>
      </dgm:prSet>
      <dgm:spPr/>
    </dgm:pt>
    <dgm:pt modelId="{EF2C33EB-E6B2-427B-A771-EFFD106178FF}" type="pres">
      <dgm:prSet presAssocID="{ABDC9F6E-D48A-4561-BB0F-DC85D428AF55}" presName="arrow" presStyleLbl="node1" presStyleIdx="1" presStyleCnt="2" custScaleX="21676" custScaleY="58442" custRadScaleRad="194782" custRadScaleInc="0">
        <dgm:presLayoutVars>
          <dgm:bulletEnabled val="1"/>
        </dgm:presLayoutVars>
      </dgm:prSet>
      <dgm:spPr/>
    </dgm:pt>
  </dgm:ptLst>
  <dgm:cxnLst>
    <dgm:cxn modelId="{6E185F14-A97E-4283-B5F9-B66D43F5FD86}" srcId="{D7C5FE0C-9CF8-4D71-A48A-48A730200A28}" destId="{ABDC9F6E-D48A-4561-BB0F-DC85D428AF55}" srcOrd="1" destOrd="0" parTransId="{62AB3000-0C87-4CFA-87EB-FD3DFC31B85A}" sibTransId="{FF2B5699-8327-4E8F-BF51-51B39C015F22}"/>
    <dgm:cxn modelId="{8888FC24-6F1A-4A43-89B2-FDC05EAC4885}" type="presOf" srcId="{D7C5FE0C-9CF8-4D71-A48A-48A730200A28}" destId="{B5A542F1-475E-45F8-BC61-053B71AF1D31}" srcOrd="0" destOrd="0" presId="urn:microsoft.com/office/officeart/2005/8/layout/arrow5"/>
    <dgm:cxn modelId="{BB750759-C034-4613-80D9-367DD8AC611E}" type="presOf" srcId="{ABDC9F6E-D48A-4561-BB0F-DC85D428AF55}" destId="{EF2C33EB-E6B2-427B-A771-EFFD106178FF}" srcOrd="0" destOrd="0" presId="urn:microsoft.com/office/officeart/2005/8/layout/arrow5"/>
    <dgm:cxn modelId="{1D470A88-1C46-4A4B-A0F3-24591E635823}" srcId="{D7C5FE0C-9CF8-4D71-A48A-48A730200A28}" destId="{26783E23-6658-4357-A887-5F191C7A6922}" srcOrd="0" destOrd="0" parTransId="{CFB9E008-A9D2-41CA-A6D3-0B74BB0E3FCF}" sibTransId="{0B00903C-1727-42F2-8BBE-7920FB27717C}"/>
    <dgm:cxn modelId="{1FC7E9FF-B860-45D1-8413-DC4E4AE64DBF}" type="presOf" srcId="{26783E23-6658-4357-A887-5F191C7A6922}" destId="{CAEB60A5-AC4D-4641-BCB2-0E18C9A65349}" srcOrd="0" destOrd="0" presId="urn:microsoft.com/office/officeart/2005/8/layout/arrow5"/>
    <dgm:cxn modelId="{6EC9C7E0-1D3A-4738-943C-38D1AC8E2952}" type="presParOf" srcId="{B5A542F1-475E-45F8-BC61-053B71AF1D31}" destId="{CAEB60A5-AC4D-4641-BCB2-0E18C9A65349}" srcOrd="0" destOrd="0" presId="urn:microsoft.com/office/officeart/2005/8/layout/arrow5"/>
    <dgm:cxn modelId="{249F84E5-E93D-4DE6-9E6A-770D4FD9B450}" type="presParOf" srcId="{B5A542F1-475E-45F8-BC61-053B71AF1D31}" destId="{EF2C33EB-E6B2-427B-A771-EFFD106178FF}" srcOrd="1" destOrd="0" presId="urn:microsoft.com/office/officeart/2005/8/layout/arrow5"/>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CCC5649D-B79E-4846-B5AE-4FBC31D6A634}" type="doc">
      <dgm:prSet loTypeId="urn:microsoft.com/office/officeart/2005/8/layout/cycle1" loCatId="cycle" qsTypeId="urn:microsoft.com/office/officeart/2005/8/quickstyle/simple1" qsCatId="simple" csTypeId="urn:microsoft.com/office/officeart/2005/8/colors/accent1_5" csCatId="accent1" phldr="1"/>
      <dgm:spPr/>
      <dgm:t>
        <a:bodyPr/>
        <a:lstStyle/>
        <a:p>
          <a:endParaRPr lang="en-GB"/>
        </a:p>
      </dgm:t>
    </dgm:pt>
    <dgm:pt modelId="{0689C4AD-9CFE-4507-89C5-09602E0D72FA}">
      <dgm:prSet phldrT="[Text]"/>
      <dgm:spPr/>
      <dgm:t>
        <a:bodyPr/>
        <a:lstStyle/>
        <a:p>
          <a:r>
            <a:rPr lang="en-GB" b="1" dirty="0"/>
            <a:t>Primary Care</a:t>
          </a:r>
        </a:p>
      </dgm:t>
    </dgm:pt>
    <dgm:pt modelId="{0EBE4E93-3C2D-42F1-82C2-8D17BCA8781E}" type="parTrans" cxnId="{0C796F90-AC67-4F5A-8AA3-78BDB2BFE0D0}">
      <dgm:prSet/>
      <dgm:spPr/>
      <dgm:t>
        <a:bodyPr/>
        <a:lstStyle/>
        <a:p>
          <a:endParaRPr lang="en-GB"/>
        </a:p>
      </dgm:t>
    </dgm:pt>
    <dgm:pt modelId="{13A92EC2-F42F-4880-BE7E-ED4907F16369}" type="sibTrans" cxnId="{0C796F90-AC67-4F5A-8AA3-78BDB2BFE0D0}">
      <dgm:prSet/>
      <dgm:spPr/>
      <dgm:t>
        <a:bodyPr/>
        <a:lstStyle/>
        <a:p>
          <a:endParaRPr lang="en-GB"/>
        </a:p>
      </dgm:t>
    </dgm:pt>
    <dgm:pt modelId="{F0E9BD98-E9DF-47B8-8C7F-6D605354815E}">
      <dgm:prSet phldrT="[Text]"/>
      <dgm:spPr/>
      <dgm:t>
        <a:bodyPr/>
        <a:lstStyle/>
        <a:p>
          <a:r>
            <a:rPr lang="en-GB" b="1" dirty="0"/>
            <a:t>Secondary Care</a:t>
          </a:r>
        </a:p>
      </dgm:t>
    </dgm:pt>
    <dgm:pt modelId="{B0878F39-1C0E-4DAD-9AA7-99718BEFA249}" type="parTrans" cxnId="{0AFFA5EF-9444-419B-8A81-3A9C83D90FB9}">
      <dgm:prSet/>
      <dgm:spPr/>
      <dgm:t>
        <a:bodyPr/>
        <a:lstStyle/>
        <a:p>
          <a:endParaRPr lang="en-GB"/>
        </a:p>
      </dgm:t>
    </dgm:pt>
    <dgm:pt modelId="{D628616E-317C-43B0-A26A-50362AB0C1F0}" type="sibTrans" cxnId="{0AFFA5EF-9444-419B-8A81-3A9C83D90FB9}">
      <dgm:prSet/>
      <dgm:spPr/>
      <dgm:t>
        <a:bodyPr/>
        <a:lstStyle/>
        <a:p>
          <a:endParaRPr lang="en-GB"/>
        </a:p>
      </dgm:t>
    </dgm:pt>
    <dgm:pt modelId="{2457747A-3CA5-452D-BDCB-4E70EBEE3241}">
      <dgm:prSet phldrT="[Text]"/>
      <dgm:spPr/>
      <dgm:t>
        <a:bodyPr/>
        <a:lstStyle/>
        <a:p>
          <a:r>
            <a:rPr lang="en-GB" b="1" dirty="0"/>
            <a:t>Tertiary Care</a:t>
          </a:r>
        </a:p>
      </dgm:t>
    </dgm:pt>
    <dgm:pt modelId="{8AA422B0-3F52-43C6-B572-D99BFE5696BC}" type="parTrans" cxnId="{64ABDAF0-9123-4421-9631-CF274B6A3EF6}">
      <dgm:prSet/>
      <dgm:spPr/>
      <dgm:t>
        <a:bodyPr/>
        <a:lstStyle/>
        <a:p>
          <a:endParaRPr lang="en-GB"/>
        </a:p>
      </dgm:t>
    </dgm:pt>
    <dgm:pt modelId="{65AE7D7A-21FD-4F2F-95DA-3F751E19E1C0}" type="sibTrans" cxnId="{64ABDAF0-9123-4421-9631-CF274B6A3EF6}">
      <dgm:prSet/>
      <dgm:spPr/>
      <dgm:t>
        <a:bodyPr/>
        <a:lstStyle/>
        <a:p>
          <a:endParaRPr lang="en-GB"/>
        </a:p>
      </dgm:t>
    </dgm:pt>
    <dgm:pt modelId="{2FC7EBC0-34BE-4307-B0BA-D64AF55E10BA}">
      <dgm:prSet phldrT="[Text]"/>
      <dgm:spPr/>
      <dgm:t>
        <a:bodyPr/>
        <a:lstStyle/>
        <a:p>
          <a:r>
            <a:rPr lang="en-GB" b="1" dirty="0"/>
            <a:t>Community Health Services</a:t>
          </a:r>
        </a:p>
      </dgm:t>
    </dgm:pt>
    <dgm:pt modelId="{323D5247-C5CE-45D4-ADE1-9C68DED84F9D}" type="parTrans" cxnId="{87F09D45-C24E-4906-8E04-124A071351E4}">
      <dgm:prSet/>
      <dgm:spPr/>
      <dgm:t>
        <a:bodyPr/>
        <a:lstStyle/>
        <a:p>
          <a:endParaRPr lang="en-GB"/>
        </a:p>
      </dgm:t>
    </dgm:pt>
    <dgm:pt modelId="{29486974-9343-4751-8F9A-6FCE0D597BDA}" type="sibTrans" cxnId="{87F09D45-C24E-4906-8E04-124A071351E4}">
      <dgm:prSet/>
      <dgm:spPr/>
      <dgm:t>
        <a:bodyPr/>
        <a:lstStyle/>
        <a:p>
          <a:endParaRPr lang="en-GB"/>
        </a:p>
      </dgm:t>
    </dgm:pt>
    <dgm:pt modelId="{976A8361-C55F-40E3-A1B6-609471880769}" type="pres">
      <dgm:prSet presAssocID="{CCC5649D-B79E-4846-B5AE-4FBC31D6A634}" presName="cycle" presStyleCnt="0">
        <dgm:presLayoutVars>
          <dgm:dir/>
          <dgm:resizeHandles val="exact"/>
        </dgm:presLayoutVars>
      </dgm:prSet>
      <dgm:spPr/>
    </dgm:pt>
    <dgm:pt modelId="{51F90893-0D22-4B53-9E0E-E313AD491CEA}" type="pres">
      <dgm:prSet presAssocID="{0689C4AD-9CFE-4507-89C5-09602E0D72FA}" presName="dummy" presStyleCnt="0"/>
      <dgm:spPr/>
    </dgm:pt>
    <dgm:pt modelId="{9815AE6A-10EA-4059-863E-708DE9CC0287}" type="pres">
      <dgm:prSet presAssocID="{0689C4AD-9CFE-4507-89C5-09602E0D72FA}" presName="node" presStyleLbl="revTx" presStyleIdx="0" presStyleCnt="4">
        <dgm:presLayoutVars>
          <dgm:bulletEnabled val="1"/>
        </dgm:presLayoutVars>
      </dgm:prSet>
      <dgm:spPr/>
    </dgm:pt>
    <dgm:pt modelId="{29804322-5ECD-4C0F-B2A9-07E65CEBA483}" type="pres">
      <dgm:prSet presAssocID="{13A92EC2-F42F-4880-BE7E-ED4907F16369}" presName="sibTrans" presStyleLbl="node1" presStyleIdx="0" presStyleCnt="4"/>
      <dgm:spPr/>
    </dgm:pt>
    <dgm:pt modelId="{2416C351-5474-430D-A05D-395931434B1A}" type="pres">
      <dgm:prSet presAssocID="{F0E9BD98-E9DF-47B8-8C7F-6D605354815E}" presName="dummy" presStyleCnt="0"/>
      <dgm:spPr/>
    </dgm:pt>
    <dgm:pt modelId="{6748E553-D92B-4C62-88BB-059E66FCCC2C}" type="pres">
      <dgm:prSet presAssocID="{F0E9BD98-E9DF-47B8-8C7F-6D605354815E}" presName="node" presStyleLbl="revTx" presStyleIdx="1" presStyleCnt="4">
        <dgm:presLayoutVars>
          <dgm:bulletEnabled val="1"/>
        </dgm:presLayoutVars>
      </dgm:prSet>
      <dgm:spPr/>
    </dgm:pt>
    <dgm:pt modelId="{3A847D20-F4FD-4DA1-9DE5-74B0A7E11885}" type="pres">
      <dgm:prSet presAssocID="{D628616E-317C-43B0-A26A-50362AB0C1F0}" presName="sibTrans" presStyleLbl="node1" presStyleIdx="1" presStyleCnt="4"/>
      <dgm:spPr/>
    </dgm:pt>
    <dgm:pt modelId="{E70898B0-259A-414D-84D6-8466E559A3A8}" type="pres">
      <dgm:prSet presAssocID="{2457747A-3CA5-452D-BDCB-4E70EBEE3241}" presName="dummy" presStyleCnt="0"/>
      <dgm:spPr/>
    </dgm:pt>
    <dgm:pt modelId="{93F0AE98-CBFC-4AE9-A388-C1F8D8AEF52A}" type="pres">
      <dgm:prSet presAssocID="{2457747A-3CA5-452D-BDCB-4E70EBEE3241}" presName="node" presStyleLbl="revTx" presStyleIdx="2" presStyleCnt="4">
        <dgm:presLayoutVars>
          <dgm:bulletEnabled val="1"/>
        </dgm:presLayoutVars>
      </dgm:prSet>
      <dgm:spPr/>
    </dgm:pt>
    <dgm:pt modelId="{997854C9-8B57-44FB-ABE6-98180915E827}" type="pres">
      <dgm:prSet presAssocID="{65AE7D7A-21FD-4F2F-95DA-3F751E19E1C0}" presName="sibTrans" presStyleLbl="node1" presStyleIdx="2" presStyleCnt="4"/>
      <dgm:spPr/>
    </dgm:pt>
    <dgm:pt modelId="{47B31228-8CFD-4C1E-B41F-04558FFCD711}" type="pres">
      <dgm:prSet presAssocID="{2FC7EBC0-34BE-4307-B0BA-D64AF55E10BA}" presName="dummy" presStyleCnt="0"/>
      <dgm:spPr/>
    </dgm:pt>
    <dgm:pt modelId="{705032FF-BD45-41DE-83A6-524216377017}" type="pres">
      <dgm:prSet presAssocID="{2FC7EBC0-34BE-4307-B0BA-D64AF55E10BA}" presName="node" presStyleLbl="revTx" presStyleIdx="3" presStyleCnt="4">
        <dgm:presLayoutVars>
          <dgm:bulletEnabled val="1"/>
        </dgm:presLayoutVars>
      </dgm:prSet>
      <dgm:spPr/>
    </dgm:pt>
    <dgm:pt modelId="{9B94F9B7-5F6C-40F0-9BA0-AD2B779811FA}" type="pres">
      <dgm:prSet presAssocID="{29486974-9343-4751-8F9A-6FCE0D597BDA}" presName="sibTrans" presStyleLbl="node1" presStyleIdx="3" presStyleCnt="4"/>
      <dgm:spPr/>
    </dgm:pt>
  </dgm:ptLst>
  <dgm:cxnLst>
    <dgm:cxn modelId="{7C42780F-A274-4CC4-9FBE-25EC9B2A6C6C}" type="presOf" srcId="{13A92EC2-F42F-4880-BE7E-ED4907F16369}" destId="{29804322-5ECD-4C0F-B2A9-07E65CEBA483}" srcOrd="0" destOrd="0" presId="urn:microsoft.com/office/officeart/2005/8/layout/cycle1"/>
    <dgm:cxn modelId="{EA1FEE2C-2B22-48C7-AF35-B687AC9F2CED}" type="presOf" srcId="{D628616E-317C-43B0-A26A-50362AB0C1F0}" destId="{3A847D20-F4FD-4DA1-9DE5-74B0A7E11885}" srcOrd="0" destOrd="0" presId="urn:microsoft.com/office/officeart/2005/8/layout/cycle1"/>
    <dgm:cxn modelId="{87F09D45-C24E-4906-8E04-124A071351E4}" srcId="{CCC5649D-B79E-4846-B5AE-4FBC31D6A634}" destId="{2FC7EBC0-34BE-4307-B0BA-D64AF55E10BA}" srcOrd="3" destOrd="0" parTransId="{323D5247-C5CE-45D4-ADE1-9C68DED84F9D}" sibTransId="{29486974-9343-4751-8F9A-6FCE0D597BDA}"/>
    <dgm:cxn modelId="{71EA584F-038A-4E8C-A4BB-87B9B2F9B556}" type="presOf" srcId="{29486974-9343-4751-8F9A-6FCE0D597BDA}" destId="{9B94F9B7-5F6C-40F0-9BA0-AD2B779811FA}" srcOrd="0" destOrd="0" presId="urn:microsoft.com/office/officeart/2005/8/layout/cycle1"/>
    <dgm:cxn modelId="{6E470F53-57CE-436C-9D86-5C53D238E19A}" type="presOf" srcId="{2457747A-3CA5-452D-BDCB-4E70EBEE3241}" destId="{93F0AE98-CBFC-4AE9-A388-C1F8D8AEF52A}" srcOrd="0" destOrd="0" presId="urn:microsoft.com/office/officeart/2005/8/layout/cycle1"/>
    <dgm:cxn modelId="{ADAF5E7B-1D4A-4561-AD5E-D2445B9D6313}" type="presOf" srcId="{2FC7EBC0-34BE-4307-B0BA-D64AF55E10BA}" destId="{705032FF-BD45-41DE-83A6-524216377017}" srcOrd="0" destOrd="0" presId="urn:microsoft.com/office/officeart/2005/8/layout/cycle1"/>
    <dgm:cxn modelId="{0C796F90-AC67-4F5A-8AA3-78BDB2BFE0D0}" srcId="{CCC5649D-B79E-4846-B5AE-4FBC31D6A634}" destId="{0689C4AD-9CFE-4507-89C5-09602E0D72FA}" srcOrd="0" destOrd="0" parTransId="{0EBE4E93-3C2D-42F1-82C2-8D17BCA8781E}" sibTransId="{13A92EC2-F42F-4880-BE7E-ED4907F16369}"/>
    <dgm:cxn modelId="{0658089E-6385-435C-9D01-2CC6F94CB87E}" type="presOf" srcId="{0689C4AD-9CFE-4507-89C5-09602E0D72FA}" destId="{9815AE6A-10EA-4059-863E-708DE9CC0287}" srcOrd="0" destOrd="0" presId="urn:microsoft.com/office/officeart/2005/8/layout/cycle1"/>
    <dgm:cxn modelId="{CA9179A4-AA50-41D9-8353-34EFA2D53BAF}" type="presOf" srcId="{F0E9BD98-E9DF-47B8-8C7F-6D605354815E}" destId="{6748E553-D92B-4C62-88BB-059E66FCCC2C}" srcOrd="0" destOrd="0" presId="urn:microsoft.com/office/officeart/2005/8/layout/cycle1"/>
    <dgm:cxn modelId="{2B316CA7-6327-4F00-9495-5B9998B8F3DB}" type="presOf" srcId="{65AE7D7A-21FD-4F2F-95DA-3F751E19E1C0}" destId="{997854C9-8B57-44FB-ABE6-98180915E827}" srcOrd="0" destOrd="0" presId="urn:microsoft.com/office/officeart/2005/8/layout/cycle1"/>
    <dgm:cxn modelId="{329C03B2-23BD-451E-9A78-E07B4D3A1189}" type="presOf" srcId="{CCC5649D-B79E-4846-B5AE-4FBC31D6A634}" destId="{976A8361-C55F-40E3-A1B6-609471880769}" srcOrd="0" destOrd="0" presId="urn:microsoft.com/office/officeart/2005/8/layout/cycle1"/>
    <dgm:cxn modelId="{0AFFA5EF-9444-419B-8A81-3A9C83D90FB9}" srcId="{CCC5649D-B79E-4846-B5AE-4FBC31D6A634}" destId="{F0E9BD98-E9DF-47B8-8C7F-6D605354815E}" srcOrd="1" destOrd="0" parTransId="{B0878F39-1C0E-4DAD-9AA7-99718BEFA249}" sibTransId="{D628616E-317C-43B0-A26A-50362AB0C1F0}"/>
    <dgm:cxn modelId="{64ABDAF0-9123-4421-9631-CF274B6A3EF6}" srcId="{CCC5649D-B79E-4846-B5AE-4FBC31D6A634}" destId="{2457747A-3CA5-452D-BDCB-4E70EBEE3241}" srcOrd="2" destOrd="0" parTransId="{8AA422B0-3F52-43C6-B572-D99BFE5696BC}" sibTransId="{65AE7D7A-21FD-4F2F-95DA-3F751E19E1C0}"/>
    <dgm:cxn modelId="{FF757FEC-1B5F-4357-82BC-AABA8C8916D4}" type="presParOf" srcId="{976A8361-C55F-40E3-A1B6-609471880769}" destId="{51F90893-0D22-4B53-9E0E-E313AD491CEA}" srcOrd="0" destOrd="0" presId="urn:microsoft.com/office/officeart/2005/8/layout/cycle1"/>
    <dgm:cxn modelId="{0817A68D-74C7-4718-B837-484E01EE8133}" type="presParOf" srcId="{976A8361-C55F-40E3-A1B6-609471880769}" destId="{9815AE6A-10EA-4059-863E-708DE9CC0287}" srcOrd="1" destOrd="0" presId="urn:microsoft.com/office/officeart/2005/8/layout/cycle1"/>
    <dgm:cxn modelId="{6022983E-6C5E-40C9-8C94-63298BAFF823}" type="presParOf" srcId="{976A8361-C55F-40E3-A1B6-609471880769}" destId="{29804322-5ECD-4C0F-B2A9-07E65CEBA483}" srcOrd="2" destOrd="0" presId="urn:microsoft.com/office/officeart/2005/8/layout/cycle1"/>
    <dgm:cxn modelId="{111A5E8F-4EF6-4F50-917E-B4D86B5B97FF}" type="presParOf" srcId="{976A8361-C55F-40E3-A1B6-609471880769}" destId="{2416C351-5474-430D-A05D-395931434B1A}" srcOrd="3" destOrd="0" presId="urn:microsoft.com/office/officeart/2005/8/layout/cycle1"/>
    <dgm:cxn modelId="{D19B5E37-7EB6-400E-B585-5939D7C56D2C}" type="presParOf" srcId="{976A8361-C55F-40E3-A1B6-609471880769}" destId="{6748E553-D92B-4C62-88BB-059E66FCCC2C}" srcOrd="4" destOrd="0" presId="urn:microsoft.com/office/officeart/2005/8/layout/cycle1"/>
    <dgm:cxn modelId="{FE953257-8B02-4F50-A8C1-86D972519CC6}" type="presParOf" srcId="{976A8361-C55F-40E3-A1B6-609471880769}" destId="{3A847D20-F4FD-4DA1-9DE5-74B0A7E11885}" srcOrd="5" destOrd="0" presId="urn:microsoft.com/office/officeart/2005/8/layout/cycle1"/>
    <dgm:cxn modelId="{4C94C6FE-6B84-448C-BBBB-E5EA69750800}" type="presParOf" srcId="{976A8361-C55F-40E3-A1B6-609471880769}" destId="{E70898B0-259A-414D-84D6-8466E559A3A8}" srcOrd="6" destOrd="0" presId="urn:microsoft.com/office/officeart/2005/8/layout/cycle1"/>
    <dgm:cxn modelId="{5883DA3E-F2D6-4643-AD86-DBB65AF9C1F7}" type="presParOf" srcId="{976A8361-C55F-40E3-A1B6-609471880769}" destId="{93F0AE98-CBFC-4AE9-A388-C1F8D8AEF52A}" srcOrd="7" destOrd="0" presId="urn:microsoft.com/office/officeart/2005/8/layout/cycle1"/>
    <dgm:cxn modelId="{DBADE710-929F-493E-8332-30A9A1C2EC3E}" type="presParOf" srcId="{976A8361-C55F-40E3-A1B6-609471880769}" destId="{997854C9-8B57-44FB-ABE6-98180915E827}" srcOrd="8" destOrd="0" presId="urn:microsoft.com/office/officeart/2005/8/layout/cycle1"/>
    <dgm:cxn modelId="{EF52C032-0EE0-42D6-AA85-C667F9C5A43E}" type="presParOf" srcId="{976A8361-C55F-40E3-A1B6-609471880769}" destId="{47B31228-8CFD-4C1E-B41F-04558FFCD711}" srcOrd="9" destOrd="0" presId="urn:microsoft.com/office/officeart/2005/8/layout/cycle1"/>
    <dgm:cxn modelId="{598B064B-7614-4AAF-8901-72F73CCED664}" type="presParOf" srcId="{976A8361-C55F-40E3-A1B6-609471880769}" destId="{705032FF-BD45-41DE-83A6-524216377017}" srcOrd="10" destOrd="0" presId="urn:microsoft.com/office/officeart/2005/8/layout/cycle1"/>
    <dgm:cxn modelId="{D497FC11-943F-4303-9951-E2170A73FC69}" type="presParOf" srcId="{976A8361-C55F-40E3-A1B6-609471880769}" destId="{9B94F9B7-5F6C-40F0-9BA0-AD2B779811FA}" srcOrd="11" destOrd="0" presId="urn:microsoft.com/office/officeart/2005/8/layout/cycle1"/>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2F1F46B2-BF6C-47B5-9298-016BEF8ADC32}" type="doc">
      <dgm:prSet loTypeId="urn:microsoft.com/office/officeart/2005/8/layout/cycle7" loCatId="cycle" qsTypeId="urn:microsoft.com/office/officeart/2005/8/quickstyle/simple1" qsCatId="simple" csTypeId="urn:microsoft.com/office/officeart/2005/8/colors/accent2_1" csCatId="accent2" phldr="1"/>
      <dgm:spPr/>
      <dgm:t>
        <a:bodyPr/>
        <a:lstStyle/>
        <a:p>
          <a:endParaRPr lang="en-GB"/>
        </a:p>
      </dgm:t>
    </dgm:pt>
    <dgm:pt modelId="{3F63049E-7DB6-4D93-A7EF-389247316CA9}">
      <dgm:prSet phldrT="[Text]"/>
      <dgm:spPr/>
      <dgm:t>
        <a:bodyPr/>
        <a:lstStyle/>
        <a:p>
          <a:r>
            <a:rPr lang="en-GB" b="1" dirty="0"/>
            <a:t>CARE QUALITY COMMISSION (CQC)</a:t>
          </a:r>
        </a:p>
      </dgm:t>
    </dgm:pt>
    <dgm:pt modelId="{C7EA5942-B9FD-4930-B5B1-3E72EA69A12F}" type="parTrans" cxnId="{A2567A06-88CD-4D39-9810-158089EFA88B}">
      <dgm:prSet/>
      <dgm:spPr/>
      <dgm:t>
        <a:bodyPr/>
        <a:lstStyle/>
        <a:p>
          <a:endParaRPr lang="en-GB"/>
        </a:p>
      </dgm:t>
    </dgm:pt>
    <dgm:pt modelId="{BC621756-0AEA-4458-AAEE-363D5D632344}" type="sibTrans" cxnId="{A2567A06-88CD-4D39-9810-158089EFA88B}">
      <dgm:prSet/>
      <dgm:spPr>
        <a:solidFill>
          <a:schemeClr val="bg1"/>
        </a:solidFill>
      </dgm:spPr>
      <dgm:t>
        <a:bodyPr/>
        <a:lstStyle/>
        <a:p>
          <a:endParaRPr lang="en-GB"/>
        </a:p>
      </dgm:t>
    </dgm:pt>
    <dgm:pt modelId="{3A3E7ED9-AFC5-4D47-BEA8-51395857B03E}">
      <dgm:prSet phldrT="[Text]"/>
      <dgm:spPr/>
      <dgm:t>
        <a:bodyPr/>
        <a:lstStyle/>
        <a:p>
          <a:r>
            <a:rPr lang="en-GB" b="1" dirty="0"/>
            <a:t>NHS IMPROVEMENT</a:t>
          </a:r>
        </a:p>
      </dgm:t>
    </dgm:pt>
    <dgm:pt modelId="{E7372785-C742-47E1-B0F4-10B7260B4C8E}" type="parTrans" cxnId="{986FB7DC-DAF7-4A86-BC8A-AC0F11E87769}">
      <dgm:prSet/>
      <dgm:spPr/>
      <dgm:t>
        <a:bodyPr/>
        <a:lstStyle/>
        <a:p>
          <a:endParaRPr lang="en-GB"/>
        </a:p>
      </dgm:t>
    </dgm:pt>
    <dgm:pt modelId="{CC40053F-49BA-4C83-ACD6-F9828FD45E56}" type="sibTrans" cxnId="{986FB7DC-DAF7-4A86-BC8A-AC0F11E87769}">
      <dgm:prSet/>
      <dgm:spPr>
        <a:solidFill>
          <a:schemeClr val="bg1"/>
        </a:solidFill>
      </dgm:spPr>
      <dgm:t>
        <a:bodyPr/>
        <a:lstStyle/>
        <a:p>
          <a:endParaRPr lang="en-GB"/>
        </a:p>
      </dgm:t>
    </dgm:pt>
    <dgm:pt modelId="{607C0413-5A22-4E8D-8D5B-D265C806A2C5}">
      <dgm:prSet phldrT="[Text]"/>
      <dgm:spPr/>
      <dgm:t>
        <a:bodyPr/>
        <a:lstStyle/>
        <a:p>
          <a:r>
            <a:rPr lang="en-GB" b="1" dirty="0"/>
            <a:t>MEDICINES AND HEALTHCARE PRODUCTS REGULATORY AGENCY (MHRA)</a:t>
          </a:r>
        </a:p>
      </dgm:t>
    </dgm:pt>
    <dgm:pt modelId="{C073F26C-D01A-4DB5-9D28-421336B3A1D7}" type="parTrans" cxnId="{CB3D1BB6-4997-461F-9616-E1F308736C83}">
      <dgm:prSet/>
      <dgm:spPr/>
      <dgm:t>
        <a:bodyPr/>
        <a:lstStyle/>
        <a:p>
          <a:endParaRPr lang="en-GB"/>
        </a:p>
      </dgm:t>
    </dgm:pt>
    <dgm:pt modelId="{7FBF2834-8C70-4107-BCC7-A975BDFF96A6}" type="sibTrans" cxnId="{CB3D1BB6-4997-461F-9616-E1F308736C83}">
      <dgm:prSet/>
      <dgm:spPr>
        <a:solidFill>
          <a:schemeClr val="bg1"/>
        </a:solidFill>
      </dgm:spPr>
      <dgm:t>
        <a:bodyPr/>
        <a:lstStyle/>
        <a:p>
          <a:endParaRPr lang="en-GB"/>
        </a:p>
      </dgm:t>
    </dgm:pt>
    <dgm:pt modelId="{07FD49F4-D3D5-4C0C-BAED-270205C598FC}" type="pres">
      <dgm:prSet presAssocID="{2F1F46B2-BF6C-47B5-9298-016BEF8ADC32}" presName="Name0" presStyleCnt="0">
        <dgm:presLayoutVars>
          <dgm:dir/>
          <dgm:resizeHandles val="exact"/>
        </dgm:presLayoutVars>
      </dgm:prSet>
      <dgm:spPr/>
    </dgm:pt>
    <dgm:pt modelId="{D98B2FAB-2C4D-4EED-99DD-2CB9D1C2B448}" type="pres">
      <dgm:prSet presAssocID="{3F63049E-7DB6-4D93-A7EF-389247316CA9}" presName="node" presStyleLbl="node1" presStyleIdx="0" presStyleCnt="3" custScaleX="73150" custScaleY="51769" custRadScaleRad="118859" custRadScaleInc="137">
        <dgm:presLayoutVars>
          <dgm:bulletEnabled val="1"/>
        </dgm:presLayoutVars>
      </dgm:prSet>
      <dgm:spPr/>
    </dgm:pt>
    <dgm:pt modelId="{74C19F3E-4161-4558-B4EB-A386C3F7A405}" type="pres">
      <dgm:prSet presAssocID="{BC621756-0AEA-4458-AAEE-363D5D632344}" presName="sibTrans" presStyleLbl="sibTrans2D1" presStyleIdx="0" presStyleCnt="3" custLinFactNeighborX="50116" custLinFactNeighborY="-56360"/>
      <dgm:spPr/>
    </dgm:pt>
    <dgm:pt modelId="{3A6CC216-9DDB-4D09-8C29-805A7B886841}" type="pres">
      <dgm:prSet presAssocID="{BC621756-0AEA-4458-AAEE-363D5D632344}" presName="connectorText" presStyleLbl="sibTrans2D1" presStyleIdx="0" presStyleCnt="3"/>
      <dgm:spPr/>
    </dgm:pt>
    <dgm:pt modelId="{1EF7C522-244A-4FED-954E-AB3451E3B4B7}" type="pres">
      <dgm:prSet presAssocID="{3A3E7ED9-AFC5-4D47-BEA8-51395857B03E}" presName="node" presStyleLbl="node1" presStyleIdx="1" presStyleCnt="3" custScaleX="74497" custScaleY="62055" custRadScaleRad="110601" custRadScaleInc="-12756">
        <dgm:presLayoutVars>
          <dgm:bulletEnabled val="1"/>
        </dgm:presLayoutVars>
      </dgm:prSet>
      <dgm:spPr/>
    </dgm:pt>
    <dgm:pt modelId="{8CF7063A-D79A-4B1A-8BA0-FF2165191405}" type="pres">
      <dgm:prSet presAssocID="{CC40053F-49BA-4C83-ACD6-F9828FD45E56}" presName="sibTrans" presStyleLbl="sibTrans2D1" presStyleIdx="1" presStyleCnt="3" custLinFactNeighborX="357" custLinFactNeighborY="27922"/>
      <dgm:spPr/>
    </dgm:pt>
    <dgm:pt modelId="{FB7BE8CB-380C-48D6-8680-ED484FF84634}" type="pres">
      <dgm:prSet presAssocID="{CC40053F-49BA-4C83-ACD6-F9828FD45E56}" presName="connectorText" presStyleLbl="sibTrans2D1" presStyleIdx="1" presStyleCnt="3"/>
      <dgm:spPr/>
    </dgm:pt>
    <dgm:pt modelId="{88847969-4309-4DCB-8DB3-4408B8BA11D1}" type="pres">
      <dgm:prSet presAssocID="{607C0413-5A22-4E8D-8D5B-D265C806A2C5}" presName="node" presStyleLbl="node1" presStyleIdx="2" presStyleCnt="3" custScaleX="66515" custScaleY="66002" custRadScaleRad="111412" custRadScaleInc="12816">
        <dgm:presLayoutVars>
          <dgm:bulletEnabled val="1"/>
        </dgm:presLayoutVars>
      </dgm:prSet>
      <dgm:spPr/>
    </dgm:pt>
    <dgm:pt modelId="{64421C97-8327-4DFB-A2A8-FC419A679422}" type="pres">
      <dgm:prSet presAssocID="{7FBF2834-8C70-4107-BCC7-A975BDFF96A6}" presName="sibTrans" presStyleLbl="sibTrans2D1" presStyleIdx="2" presStyleCnt="3" custLinFactNeighborX="-41992" custLinFactNeighborY="-56102"/>
      <dgm:spPr/>
    </dgm:pt>
    <dgm:pt modelId="{C9066822-81AC-40CE-87EE-6CD0946938D4}" type="pres">
      <dgm:prSet presAssocID="{7FBF2834-8C70-4107-BCC7-A975BDFF96A6}" presName="connectorText" presStyleLbl="sibTrans2D1" presStyleIdx="2" presStyleCnt="3"/>
      <dgm:spPr/>
    </dgm:pt>
  </dgm:ptLst>
  <dgm:cxnLst>
    <dgm:cxn modelId="{A2567A06-88CD-4D39-9810-158089EFA88B}" srcId="{2F1F46B2-BF6C-47B5-9298-016BEF8ADC32}" destId="{3F63049E-7DB6-4D93-A7EF-389247316CA9}" srcOrd="0" destOrd="0" parTransId="{C7EA5942-B9FD-4930-B5B1-3E72EA69A12F}" sibTransId="{BC621756-0AEA-4458-AAEE-363D5D632344}"/>
    <dgm:cxn modelId="{E70C8E07-D4A8-4FFF-BDFF-5E8697C400CA}" type="presOf" srcId="{3F63049E-7DB6-4D93-A7EF-389247316CA9}" destId="{D98B2FAB-2C4D-4EED-99DD-2CB9D1C2B448}" srcOrd="0" destOrd="0" presId="urn:microsoft.com/office/officeart/2005/8/layout/cycle7"/>
    <dgm:cxn modelId="{D2ED293F-DC06-47E7-9570-D6D717D02794}" type="presOf" srcId="{2F1F46B2-BF6C-47B5-9298-016BEF8ADC32}" destId="{07FD49F4-D3D5-4C0C-BAED-270205C598FC}" srcOrd="0" destOrd="0" presId="urn:microsoft.com/office/officeart/2005/8/layout/cycle7"/>
    <dgm:cxn modelId="{B148A73F-70A0-4C84-A532-7A17AAF1EF2B}" type="presOf" srcId="{7FBF2834-8C70-4107-BCC7-A975BDFF96A6}" destId="{64421C97-8327-4DFB-A2A8-FC419A679422}" srcOrd="0" destOrd="0" presId="urn:microsoft.com/office/officeart/2005/8/layout/cycle7"/>
    <dgm:cxn modelId="{29F8D85D-1070-4F63-9A99-04C28E8D9B64}" type="presOf" srcId="{CC40053F-49BA-4C83-ACD6-F9828FD45E56}" destId="{8CF7063A-D79A-4B1A-8BA0-FF2165191405}" srcOrd="0" destOrd="0" presId="urn:microsoft.com/office/officeart/2005/8/layout/cycle7"/>
    <dgm:cxn modelId="{0EEE5E47-85A1-4EC7-A8DF-F2087E5716FF}" type="presOf" srcId="{BC621756-0AEA-4458-AAEE-363D5D632344}" destId="{74C19F3E-4161-4558-B4EB-A386C3F7A405}" srcOrd="0" destOrd="0" presId="urn:microsoft.com/office/officeart/2005/8/layout/cycle7"/>
    <dgm:cxn modelId="{A177764E-616F-419C-B1F2-B5453926F9A7}" type="presOf" srcId="{CC40053F-49BA-4C83-ACD6-F9828FD45E56}" destId="{FB7BE8CB-380C-48D6-8680-ED484FF84634}" srcOrd="1" destOrd="0" presId="urn:microsoft.com/office/officeart/2005/8/layout/cycle7"/>
    <dgm:cxn modelId="{B504AD71-21C7-4DDC-85D2-A78087215267}" type="presOf" srcId="{BC621756-0AEA-4458-AAEE-363D5D632344}" destId="{3A6CC216-9DDB-4D09-8C29-805A7B886841}" srcOrd="1" destOrd="0" presId="urn:microsoft.com/office/officeart/2005/8/layout/cycle7"/>
    <dgm:cxn modelId="{94A648A9-D1B7-4169-BBCA-17408C21F07E}" type="presOf" srcId="{3A3E7ED9-AFC5-4D47-BEA8-51395857B03E}" destId="{1EF7C522-244A-4FED-954E-AB3451E3B4B7}" srcOrd="0" destOrd="0" presId="urn:microsoft.com/office/officeart/2005/8/layout/cycle7"/>
    <dgm:cxn modelId="{CB3D1BB6-4997-461F-9616-E1F308736C83}" srcId="{2F1F46B2-BF6C-47B5-9298-016BEF8ADC32}" destId="{607C0413-5A22-4E8D-8D5B-D265C806A2C5}" srcOrd="2" destOrd="0" parTransId="{C073F26C-D01A-4DB5-9D28-421336B3A1D7}" sibTransId="{7FBF2834-8C70-4107-BCC7-A975BDFF96A6}"/>
    <dgm:cxn modelId="{CDD9EFBC-6AE4-452E-9283-FCADBABC0DD9}" type="presOf" srcId="{7FBF2834-8C70-4107-BCC7-A975BDFF96A6}" destId="{C9066822-81AC-40CE-87EE-6CD0946938D4}" srcOrd="1" destOrd="0" presId="urn:microsoft.com/office/officeart/2005/8/layout/cycle7"/>
    <dgm:cxn modelId="{BC2359CC-A51E-48EF-AFBC-4C347F4120C4}" type="presOf" srcId="{607C0413-5A22-4E8D-8D5B-D265C806A2C5}" destId="{88847969-4309-4DCB-8DB3-4408B8BA11D1}" srcOrd="0" destOrd="0" presId="urn:microsoft.com/office/officeart/2005/8/layout/cycle7"/>
    <dgm:cxn modelId="{986FB7DC-DAF7-4A86-BC8A-AC0F11E87769}" srcId="{2F1F46B2-BF6C-47B5-9298-016BEF8ADC32}" destId="{3A3E7ED9-AFC5-4D47-BEA8-51395857B03E}" srcOrd="1" destOrd="0" parTransId="{E7372785-C742-47E1-B0F4-10B7260B4C8E}" sibTransId="{CC40053F-49BA-4C83-ACD6-F9828FD45E56}"/>
    <dgm:cxn modelId="{293C4FD4-0980-4E1F-B43B-A615DBAC8658}" type="presParOf" srcId="{07FD49F4-D3D5-4C0C-BAED-270205C598FC}" destId="{D98B2FAB-2C4D-4EED-99DD-2CB9D1C2B448}" srcOrd="0" destOrd="0" presId="urn:microsoft.com/office/officeart/2005/8/layout/cycle7"/>
    <dgm:cxn modelId="{B6A5488D-37CB-4CE8-94FB-C6F9AB18A4DE}" type="presParOf" srcId="{07FD49F4-D3D5-4C0C-BAED-270205C598FC}" destId="{74C19F3E-4161-4558-B4EB-A386C3F7A405}" srcOrd="1" destOrd="0" presId="urn:microsoft.com/office/officeart/2005/8/layout/cycle7"/>
    <dgm:cxn modelId="{99DBD044-2790-4F07-B048-0FF4079CB63A}" type="presParOf" srcId="{74C19F3E-4161-4558-B4EB-A386C3F7A405}" destId="{3A6CC216-9DDB-4D09-8C29-805A7B886841}" srcOrd="0" destOrd="0" presId="urn:microsoft.com/office/officeart/2005/8/layout/cycle7"/>
    <dgm:cxn modelId="{48141259-773E-490A-80A9-580595F3A0FB}" type="presParOf" srcId="{07FD49F4-D3D5-4C0C-BAED-270205C598FC}" destId="{1EF7C522-244A-4FED-954E-AB3451E3B4B7}" srcOrd="2" destOrd="0" presId="urn:microsoft.com/office/officeart/2005/8/layout/cycle7"/>
    <dgm:cxn modelId="{B7495165-7361-4F08-A636-57F995F6CBD4}" type="presParOf" srcId="{07FD49F4-D3D5-4C0C-BAED-270205C598FC}" destId="{8CF7063A-D79A-4B1A-8BA0-FF2165191405}" srcOrd="3" destOrd="0" presId="urn:microsoft.com/office/officeart/2005/8/layout/cycle7"/>
    <dgm:cxn modelId="{B2C7485C-52BF-4C7A-9177-51A9C20AFB01}" type="presParOf" srcId="{8CF7063A-D79A-4B1A-8BA0-FF2165191405}" destId="{FB7BE8CB-380C-48D6-8680-ED484FF84634}" srcOrd="0" destOrd="0" presId="urn:microsoft.com/office/officeart/2005/8/layout/cycle7"/>
    <dgm:cxn modelId="{63E9A3D6-BFC3-48C1-BB9A-BDFF085AD4F1}" type="presParOf" srcId="{07FD49F4-D3D5-4C0C-BAED-270205C598FC}" destId="{88847969-4309-4DCB-8DB3-4408B8BA11D1}" srcOrd="4" destOrd="0" presId="urn:microsoft.com/office/officeart/2005/8/layout/cycle7"/>
    <dgm:cxn modelId="{7634684F-400C-43E2-8D34-946E95F216F9}" type="presParOf" srcId="{07FD49F4-D3D5-4C0C-BAED-270205C598FC}" destId="{64421C97-8327-4DFB-A2A8-FC419A679422}" srcOrd="5" destOrd="0" presId="urn:microsoft.com/office/officeart/2005/8/layout/cycle7"/>
    <dgm:cxn modelId="{349BC6B0-2F63-4911-A29B-DC4C0082811A}" type="presParOf" srcId="{64421C97-8327-4DFB-A2A8-FC419A679422}" destId="{C9066822-81AC-40CE-87EE-6CD0946938D4}" srcOrd="0" destOrd="0" presId="urn:microsoft.com/office/officeart/2005/8/layout/cycle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D7C5FE0C-9CF8-4D71-A48A-48A730200A28}" type="doc">
      <dgm:prSet loTypeId="urn:microsoft.com/office/officeart/2005/8/layout/arrow5" loCatId="relationship" qsTypeId="urn:microsoft.com/office/officeart/2005/8/quickstyle/simple1" qsCatId="simple" csTypeId="urn:microsoft.com/office/officeart/2005/8/colors/accent3_2" csCatId="accent3" phldr="1"/>
      <dgm:spPr/>
      <dgm:t>
        <a:bodyPr/>
        <a:lstStyle/>
        <a:p>
          <a:endParaRPr lang="en-GB"/>
        </a:p>
      </dgm:t>
    </dgm:pt>
    <dgm:pt modelId="{26783E23-6658-4357-A887-5F191C7A6922}">
      <dgm:prSet phldrT="[Text]"/>
      <dgm:spPr/>
      <dgm:t>
        <a:bodyPr/>
        <a:lstStyle/>
        <a:p>
          <a:r>
            <a:rPr lang="en-GB" b="1" dirty="0"/>
            <a:t>NHS Funding</a:t>
          </a:r>
        </a:p>
      </dgm:t>
    </dgm:pt>
    <dgm:pt modelId="{CFB9E008-A9D2-41CA-A6D3-0B74BB0E3FCF}" type="parTrans" cxnId="{1D470A88-1C46-4A4B-A0F3-24591E635823}">
      <dgm:prSet/>
      <dgm:spPr/>
      <dgm:t>
        <a:bodyPr/>
        <a:lstStyle/>
        <a:p>
          <a:endParaRPr lang="en-GB"/>
        </a:p>
      </dgm:t>
    </dgm:pt>
    <dgm:pt modelId="{0B00903C-1727-42F2-8BBE-7920FB27717C}" type="sibTrans" cxnId="{1D470A88-1C46-4A4B-A0F3-24591E635823}">
      <dgm:prSet/>
      <dgm:spPr/>
      <dgm:t>
        <a:bodyPr/>
        <a:lstStyle/>
        <a:p>
          <a:endParaRPr lang="en-GB"/>
        </a:p>
      </dgm:t>
    </dgm:pt>
    <dgm:pt modelId="{ABDC9F6E-D48A-4561-BB0F-DC85D428AF55}">
      <dgm:prSet phldrT="[Text]"/>
      <dgm:spPr/>
      <dgm:t>
        <a:bodyPr/>
        <a:lstStyle/>
        <a:p>
          <a:r>
            <a:rPr lang="en-GB" b="1" dirty="0"/>
            <a:t>Private Sector</a:t>
          </a:r>
        </a:p>
      </dgm:t>
    </dgm:pt>
    <dgm:pt modelId="{62AB3000-0C87-4CFA-87EB-FD3DFC31B85A}" type="parTrans" cxnId="{6E185F14-A97E-4283-B5F9-B66D43F5FD86}">
      <dgm:prSet/>
      <dgm:spPr/>
      <dgm:t>
        <a:bodyPr/>
        <a:lstStyle/>
        <a:p>
          <a:endParaRPr lang="en-GB"/>
        </a:p>
      </dgm:t>
    </dgm:pt>
    <dgm:pt modelId="{FF2B5699-8327-4E8F-BF51-51B39C015F22}" type="sibTrans" cxnId="{6E185F14-A97E-4283-B5F9-B66D43F5FD86}">
      <dgm:prSet/>
      <dgm:spPr/>
      <dgm:t>
        <a:bodyPr/>
        <a:lstStyle/>
        <a:p>
          <a:endParaRPr lang="en-GB"/>
        </a:p>
      </dgm:t>
    </dgm:pt>
    <dgm:pt modelId="{B5A542F1-475E-45F8-BC61-053B71AF1D31}" type="pres">
      <dgm:prSet presAssocID="{D7C5FE0C-9CF8-4D71-A48A-48A730200A28}" presName="diagram" presStyleCnt="0">
        <dgm:presLayoutVars>
          <dgm:dir/>
          <dgm:resizeHandles val="exact"/>
        </dgm:presLayoutVars>
      </dgm:prSet>
      <dgm:spPr/>
    </dgm:pt>
    <dgm:pt modelId="{CAEB60A5-AC4D-4641-BCB2-0E18C9A65349}" type="pres">
      <dgm:prSet presAssocID="{26783E23-6658-4357-A887-5F191C7A6922}" presName="arrow" presStyleLbl="node1" presStyleIdx="0" presStyleCnt="2" custScaleX="21644" custScaleY="58087" custRadScaleRad="131690" custRadScaleInc="-151">
        <dgm:presLayoutVars>
          <dgm:bulletEnabled val="1"/>
        </dgm:presLayoutVars>
      </dgm:prSet>
      <dgm:spPr/>
    </dgm:pt>
    <dgm:pt modelId="{EF2C33EB-E6B2-427B-A771-EFFD106178FF}" type="pres">
      <dgm:prSet presAssocID="{ABDC9F6E-D48A-4561-BB0F-DC85D428AF55}" presName="arrow" presStyleLbl="node1" presStyleIdx="1" presStyleCnt="2" custScaleX="21676" custScaleY="58442" custRadScaleRad="194782" custRadScaleInc="0">
        <dgm:presLayoutVars>
          <dgm:bulletEnabled val="1"/>
        </dgm:presLayoutVars>
      </dgm:prSet>
      <dgm:spPr/>
    </dgm:pt>
  </dgm:ptLst>
  <dgm:cxnLst>
    <dgm:cxn modelId="{6E185F14-A97E-4283-B5F9-B66D43F5FD86}" srcId="{D7C5FE0C-9CF8-4D71-A48A-48A730200A28}" destId="{ABDC9F6E-D48A-4561-BB0F-DC85D428AF55}" srcOrd="1" destOrd="0" parTransId="{62AB3000-0C87-4CFA-87EB-FD3DFC31B85A}" sibTransId="{FF2B5699-8327-4E8F-BF51-51B39C015F22}"/>
    <dgm:cxn modelId="{8888FC24-6F1A-4A43-89B2-FDC05EAC4885}" type="presOf" srcId="{D7C5FE0C-9CF8-4D71-A48A-48A730200A28}" destId="{B5A542F1-475E-45F8-BC61-053B71AF1D31}" srcOrd="0" destOrd="0" presId="urn:microsoft.com/office/officeart/2005/8/layout/arrow5"/>
    <dgm:cxn modelId="{BB750759-C034-4613-80D9-367DD8AC611E}" type="presOf" srcId="{ABDC9F6E-D48A-4561-BB0F-DC85D428AF55}" destId="{EF2C33EB-E6B2-427B-A771-EFFD106178FF}" srcOrd="0" destOrd="0" presId="urn:microsoft.com/office/officeart/2005/8/layout/arrow5"/>
    <dgm:cxn modelId="{1D470A88-1C46-4A4B-A0F3-24591E635823}" srcId="{D7C5FE0C-9CF8-4D71-A48A-48A730200A28}" destId="{26783E23-6658-4357-A887-5F191C7A6922}" srcOrd="0" destOrd="0" parTransId="{CFB9E008-A9D2-41CA-A6D3-0B74BB0E3FCF}" sibTransId="{0B00903C-1727-42F2-8BBE-7920FB27717C}"/>
    <dgm:cxn modelId="{1FC7E9FF-B860-45D1-8413-DC4E4AE64DBF}" type="presOf" srcId="{26783E23-6658-4357-A887-5F191C7A6922}" destId="{CAEB60A5-AC4D-4641-BCB2-0E18C9A65349}" srcOrd="0" destOrd="0" presId="urn:microsoft.com/office/officeart/2005/8/layout/arrow5"/>
    <dgm:cxn modelId="{6EC9C7E0-1D3A-4738-943C-38D1AC8E2952}" type="presParOf" srcId="{B5A542F1-475E-45F8-BC61-053B71AF1D31}" destId="{CAEB60A5-AC4D-4641-BCB2-0E18C9A65349}" srcOrd="0" destOrd="0" presId="urn:microsoft.com/office/officeart/2005/8/layout/arrow5"/>
    <dgm:cxn modelId="{249F84E5-E93D-4DE6-9E6A-770D4FD9B450}" type="presParOf" srcId="{B5A542F1-475E-45F8-BC61-053B71AF1D31}" destId="{EF2C33EB-E6B2-427B-A771-EFFD106178FF}" srcOrd="1" destOrd="0" presId="urn:microsoft.com/office/officeart/2005/8/layout/arrow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CCC5649D-B79E-4846-B5AE-4FBC31D6A634}" type="doc">
      <dgm:prSet loTypeId="urn:microsoft.com/office/officeart/2005/8/layout/cycle1" loCatId="cycle" qsTypeId="urn:microsoft.com/office/officeart/2005/8/quickstyle/simple1" qsCatId="simple" csTypeId="urn:microsoft.com/office/officeart/2005/8/colors/accent1_5" csCatId="accent1" phldr="1"/>
      <dgm:spPr/>
      <dgm:t>
        <a:bodyPr/>
        <a:lstStyle/>
        <a:p>
          <a:endParaRPr lang="en-GB"/>
        </a:p>
      </dgm:t>
    </dgm:pt>
    <dgm:pt modelId="{0689C4AD-9CFE-4507-89C5-09602E0D72FA}">
      <dgm:prSet phldrT="[Text]"/>
      <dgm:spPr/>
      <dgm:t>
        <a:bodyPr/>
        <a:lstStyle/>
        <a:p>
          <a:r>
            <a:rPr lang="en-GB" b="1" dirty="0"/>
            <a:t>Primary Care</a:t>
          </a:r>
        </a:p>
      </dgm:t>
    </dgm:pt>
    <dgm:pt modelId="{0EBE4E93-3C2D-42F1-82C2-8D17BCA8781E}" type="parTrans" cxnId="{0C796F90-AC67-4F5A-8AA3-78BDB2BFE0D0}">
      <dgm:prSet/>
      <dgm:spPr/>
      <dgm:t>
        <a:bodyPr/>
        <a:lstStyle/>
        <a:p>
          <a:endParaRPr lang="en-GB"/>
        </a:p>
      </dgm:t>
    </dgm:pt>
    <dgm:pt modelId="{13A92EC2-F42F-4880-BE7E-ED4907F16369}" type="sibTrans" cxnId="{0C796F90-AC67-4F5A-8AA3-78BDB2BFE0D0}">
      <dgm:prSet/>
      <dgm:spPr/>
      <dgm:t>
        <a:bodyPr/>
        <a:lstStyle/>
        <a:p>
          <a:endParaRPr lang="en-GB"/>
        </a:p>
      </dgm:t>
    </dgm:pt>
    <dgm:pt modelId="{F0E9BD98-E9DF-47B8-8C7F-6D605354815E}">
      <dgm:prSet phldrT="[Text]"/>
      <dgm:spPr/>
      <dgm:t>
        <a:bodyPr/>
        <a:lstStyle/>
        <a:p>
          <a:r>
            <a:rPr lang="en-GB" b="1" dirty="0"/>
            <a:t>Secondary Care</a:t>
          </a:r>
        </a:p>
      </dgm:t>
    </dgm:pt>
    <dgm:pt modelId="{B0878F39-1C0E-4DAD-9AA7-99718BEFA249}" type="parTrans" cxnId="{0AFFA5EF-9444-419B-8A81-3A9C83D90FB9}">
      <dgm:prSet/>
      <dgm:spPr/>
      <dgm:t>
        <a:bodyPr/>
        <a:lstStyle/>
        <a:p>
          <a:endParaRPr lang="en-GB"/>
        </a:p>
      </dgm:t>
    </dgm:pt>
    <dgm:pt modelId="{D628616E-317C-43B0-A26A-50362AB0C1F0}" type="sibTrans" cxnId="{0AFFA5EF-9444-419B-8A81-3A9C83D90FB9}">
      <dgm:prSet/>
      <dgm:spPr/>
      <dgm:t>
        <a:bodyPr/>
        <a:lstStyle/>
        <a:p>
          <a:endParaRPr lang="en-GB"/>
        </a:p>
      </dgm:t>
    </dgm:pt>
    <dgm:pt modelId="{2457747A-3CA5-452D-BDCB-4E70EBEE3241}">
      <dgm:prSet phldrT="[Text]"/>
      <dgm:spPr/>
      <dgm:t>
        <a:bodyPr/>
        <a:lstStyle/>
        <a:p>
          <a:r>
            <a:rPr lang="en-GB" b="1" dirty="0"/>
            <a:t>Tertiary Care</a:t>
          </a:r>
        </a:p>
      </dgm:t>
    </dgm:pt>
    <dgm:pt modelId="{8AA422B0-3F52-43C6-B572-D99BFE5696BC}" type="parTrans" cxnId="{64ABDAF0-9123-4421-9631-CF274B6A3EF6}">
      <dgm:prSet/>
      <dgm:spPr/>
      <dgm:t>
        <a:bodyPr/>
        <a:lstStyle/>
        <a:p>
          <a:endParaRPr lang="en-GB"/>
        </a:p>
      </dgm:t>
    </dgm:pt>
    <dgm:pt modelId="{65AE7D7A-21FD-4F2F-95DA-3F751E19E1C0}" type="sibTrans" cxnId="{64ABDAF0-9123-4421-9631-CF274B6A3EF6}">
      <dgm:prSet/>
      <dgm:spPr/>
      <dgm:t>
        <a:bodyPr/>
        <a:lstStyle/>
        <a:p>
          <a:endParaRPr lang="en-GB"/>
        </a:p>
      </dgm:t>
    </dgm:pt>
    <dgm:pt modelId="{2FC7EBC0-34BE-4307-B0BA-D64AF55E10BA}">
      <dgm:prSet phldrT="[Text]"/>
      <dgm:spPr/>
      <dgm:t>
        <a:bodyPr/>
        <a:lstStyle/>
        <a:p>
          <a:r>
            <a:rPr lang="en-GB" b="1" dirty="0"/>
            <a:t>Community Health Services</a:t>
          </a:r>
        </a:p>
      </dgm:t>
    </dgm:pt>
    <dgm:pt modelId="{323D5247-C5CE-45D4-ADE1-9C68DED84F9D}" type="parTrans" cxnId="{87F09D45-C24E-4906-8E04-124A071351E4}">
      <dgm:prSet/>
      <dgm:spPr/>
      <dgm:t>
        <a:bodyPr/>
        <a:lstStyle/>
        <a:p>
          <a:endParaRPr lang="en-GB"/>
        </a:p>
      </dgm:t>
    </dgm:pt>
    <dgm:pt modelId="{29486974-9343-4751-8F9A-6FCE0D597BDA}" type="sibTrans" cxnId="{87F09D45-C24E-4906-8E04-124A071351E4}">
      <dgm:prSet/>
      <dgm:spPr/>
      <dgm:t>
        <a:bodyPr/>
        <a:lstStyle/>
        <a:p>
          <a:endParaRPr lang="en-GB"/>
        </a:p>
      </dgm:t>
    </dgm:pt>
    <dgm:pt modelId="{976A8361-C55F-40E3-A1B6-609471880769}" type="pres">
      <dgm:prSet presAssocID="{CCC5649D-B79E-4846-B5AE-4FBC31D6A634}" presName="cycle" presStyleCnt="0">
        <dgm:presLayoutVars>
          <dgm:dir/>
          <dgm:resizeHandles val="exact"/>
        </dgm:presLayoutVars>
      </dgm:prSet>
      <dgm:spPr/>
    </dgm:pt>
    <dgm:pt modelId="{51F90893-0D22-4B53-9E0E-E313AD491CEA}" type="pres">
      <dgm:prSet presAssocID="{0689C4AD-9CFE-4507-89C5-09602E0D72FA}" presName="dummy" presStyleCnt="0"/>
      <dgm:spPr/>
    </dgm:pt>
    <dgm:pt modelId="{9815AE6A-10EA-4059-863E-708DE9CC0287}" type="pres">
      <dgm:prSet presAssocID="{0689C4AD-9CFE-4507-89C5-09602E0D72FA}" presName="node" presStyleLbl="revTx" presStyleIdx="0" presStyleCnt="4">
        <dgm:presLayoutVars>
          <dgm:bulletEnabled val="1"/>
        </dgm:presLayoutVars>
      </dgm:prSet>
      <dgm:spPr/>
    </dgm:pt>
    <dgm:pt modelId="{29804322-5ECD-4C0F-B2A9-07E65CEBA483}" type="pres">
      <dgm:prSet presAssocID="{13A92EC2-F42F-4880-BE7E-ED4907F16369}" presName="sibTrans" presStyleLbl="node1" presStyleIdx="0" presStyleCnt="4"/>
      <dgm:spPr/>
    </dgm:pt>
    <dgm:pt modelId="{2416C351-5474-430D-A05D-395931434B1A}" type="pres">
      <dgm:prSet presAssocID="{F0E9BD98-E9DF-47B8-8C7F-6D605354815E}" presName="dummy" presStyleCnt="0"/>
      <dgm:spPr/>
    </dgm:pt>
    <dgm:pt modelId="{6748E553-D92B-4C62-88BB-059E66FCCC2C}" type="pres">
      <dgm:prSet presAssocID="{F0E9BD98-E9DF-47B8-8C7F-6D605354815E}" presName="node" presStyleLbl="revTx" presStyleIdx="1" presStyleCnt="4">
        <dgm:presLayoutVars>
          <dgm:bulletEnabled val="1"/>
        </dgm:presLayoutVars>
      </dgm:prSet>
      <dgm:spPr/>
    </dgm:pt>
    <dgm:pt modelId="{3A847D20-F4FD-4DA1-9DE5-74B0A7E11885}" type="pres">
      <dgm:prSet presAssocID="{D628616E-317C-43B0-A26A-50362AB0C1F0}" presName="sibTrans" presStyleLbl="node1" presStyleIdx="1" presStyleCnt="4"/>
      <dgm:spPr/>
    </dgm:pt>
    <dgm:pt modelId="{E70898B0-259A-414D-84D6-8466E559A3A8}" type="pres">
      <dgm:prSet presAssocID="{2457747A-3CA5-452D-BDCB-4E70EBEE3241}" presName="dummy" presStyleCnt="0"/>
      <dgm:spPr/>
    </dgm:pt>
    <dgm:pt modelId="{93F0AE98-CBFC-4AE9-A388-C1F8D8AEF52A}" type="pres">
      <dgm:prSet presAssocID="{2457747A-3CA5-452D-BDCB-4E70EBEE3241}" presName="node" presStyleLbl="revTx" presStyleIdx="2" presStyleCnt="4">
        <dgm:presLayoutVars>
          <dgm:bulletEnabled val="1"/>
        </dgm:presLayoutVars>
      </dgm:prSet>
      <dgm:spPr/>
    </dgm:pt>
    <dgm:pt modelId="{997854C9-8B57-44FB-ABE6-98180915E827}" type="pres">
      <dgm:prSet presAssocID="{65AE7D7A-21FD-4F2F-95DA-3F751E19E1C0}" presName="sibTrans" presStyleLbl="node1" presStyleIdx="2" presStyleCnt="4"/>
      <dgm:spPr/>
    </dgm:pt>
    <dgm:pt modelId="{47B31228-8CFD-4C1E-B41F-04558FFCD711}" type="pres">
      <dgm:prSet presAssocID="{2FC7EBC0-34BE-4307-B0BA-D64AF55E10BA}" presName="dummy" presStyleCnt="0"/>
      <dgm:spPr/>
    </dgm:pt>
    <dgm:pt modelId="{705032FF-BD45-41DE-83A6-524216377017}" type="pres">
      <dgm:prSet presAssocID="{2FC7EBC0-34BE-4307-B0BA-D64AF55E10BA}" presName="node" presStyleLbl="revTx" presStyleIdx="3" presStyleCnt="4">
        <dgm:presLayoutVars>
          <dgm:bulletEnabled val="1"/>
        </dgm:presLayoutVars>
      </dgm:prSet>
      <dgm:spPr/>
    </dgm:pt>
    <dgm:pt modelId="{9B94F9B7-5F6C-40F0-9BA0-AD2B779811FA}" type="pres">
      <dgm:prSet presAssocID="{29486974-9343-4751-8F9A-6FCE0D597BDA}" presName="sibTrans" presStyleLbl="node1" presStyleIdx="3" presStyleCnt="4"/>
      <dgm:spPr/>
    </dgm:pt>
  </dgm:ptLst>
  <dgm:cxnLst>
    <dgm:cxn modelId="{7C42780F-A274-4CC4-9FBE-25EC9B2A6C6C}" type="presOf" srcId="{13A92EC2-F42F-4880-BE7E-ED4907F16369}" destId="{29804322-5ECD-4C0F-B2A9-07E65CEBA483}" srcOrd="0" destOrd="0" presId="urn:microsoft.com/office/officeart/2005/8/layout/cycle1"/>
    <dgm:cxn modelId="{EA1FEE2C-2B22-48C7-AF35-B687AC9F2CED}" type="presOf" srcId="{D628616E-317C-43B0-A26A-50362AB0C1F0}" destId="{3A847D20-F4FD-4DA1-9DE5-74B0A7E11885}" srcOrd="0" destOrd="0" presId="urn:microsoft.com/office/officeart/2005/8/layout/cycle1"/>
    <dgm:cxn modelId="{87F09D45-C24E-4906-8E04-124A071351E4}" srcId="{CCC5649D-B79E-4846-B5AE-4FBC31D6A634}" destId="{2FC7EBC0-34BE-4307-B0BA-D64AF55E10BA}" srcOrd="3" destOrd="0" parTransId="{323D5247-C5CE-45D4-ADE1-9C68DED84F9D}" sibTransId="{29486974-9343-4751-8F9A-6FCE0D597BDA}"/>
    <dgm:cxn modelId="{71EA584F-038A-4E8C-A4BB-87B9B2F9B556}" type="presOf" srcId="{29486974-9343-4751-8F9A-6FCE0D597BDA}" destId="{9B94F9B7-5F6C-40F0-9BA0-AD2B779811FA}" srcOrd="0" destOrd="0" presId="urn:microsoft.com/office/officeart/2005/8/layout/cycle1"/>
    <dgm:cxn modelId="{6E470F53-57CE-436C-9D86-5C53D238E19A}" type="presOf" srcId="{2457747A-3CA5-452D-BDCB-4E70EBEE3241}" destId="{93F0AE98-CBFC-4AE9-A388-C1F8D8AEF52A}" srcOrd="0" destOrd="0" presId="urn:microsoft.com/office/officeart/2005/8/layout/cycle1"/>
    <dgm:cxn modelId="{ADAF5E7B-1D4A-4561-AD5E-D2445B9D6313}" type="presOf" srcId="{2FC7EBC0-34BE-4307-B0BA-D64AF55E10BA}" destId="{705032FF-BD45-41DE-83A6-524216377017}" srcOrd="0" destOrd="0" presId="urn:microsoft.com/office/officeart/2005/8/layout/cycle1"/>
    <dgm:cxn modelId="{0C796F90-AC67-4F5A-8AA3-78BDB2BFE0D0}" srcId="{CCC5649D-B79E-4846-B5AE-4FBC31D6A634}" destId="{0689C4AD-9CFE-4507-89C5-09602E0D72FA}" srcOrd="0" destOrd="0" parTransId="{0EBE4E93-3C2D-42F1-82C2-8D17BCA8781E}" sibTransId="{13A92EC2-F42F-4880-BE7E-ED4907F16369}"/>
    <dgm:cxn modelId="{0658089E-6385-435C-9D01-2CC6F94CB87E}" type="presOf" srcId="{0689C4AD-9CFE-4507-89C5-09602E0D72FA}" destId="{9815AE6A-10EA-4059-863E-708DE9CC0287}" srcOrd="0" destOrd="0" presId="urn:microsoft.com/office/officeart/2005/8/layout/cycle1"/>
    <dgm:cxn modelId="{CA9179A4-AA50-41D9-8353-34EFA2D53BAF}" type="presOf" srcId="{F0E9BD98-E9DF-47B8-8C7F-6D605354815E}" destId="{6748E553-D92B-4C62-88BB-059E66FCCC2C}" srcOrd="0" destOrd="0" presId="urn:microsoft.com/office/officeart/2005/8/layout/cycle1"/>
    <dgm:cxn modelId="{2B316CA7-6327-4F00-9495-5B9998B8F3DB}" type="presOf" srcId="{65AE7D7A-21FD-4F2F-95DA-3F751E19E1C0}" destId="{997854C9-8B57-44FB-ABE6-98180915E827}" srcOrd="0" destOrd="0" presId="urn:microsoft.com/office/officeart/2005/8/layout/cycle1"/>
    <dgm:cxn modelId="{329C03B2-23BD-451E-9A78-E07B4D3A1189}" type="presOf" srcId="{CCC5649D-B79E-4846-B5AE-4FBC31D6A634}" destId="{976A8361-C55F-40E3-A1B6-609471880769}" srcOrd="0" destOrd="0" presId="urn:microsoft.com/office/officeart/2005/8/layout/cycle1"/>
    <dgm:cxn modelId="{0AFFA5EF-9444-419B-8A81-3A9C83D90FB9}" srcId="{CCC5649D-B79E-4846-B5AE-4FBC31D6A634}" destId="{F0E9BD98-E9DF-47B8-8C7F-6D605354815E}" srcOrd="1" destOrd="0" parTransId="{B0878F39-1C0E-4DAD-9AA7-99718BEFA249}" sibTransId="{D628616E-317C-43B0-A26A-50362AB0C1F0}"/>
    <dgm:cxn modelId="{64ABDAF0-9123-4421-9631-CF274B6A3EF6}" srcId="{CCC5649D-B79E-4846-B5AE-4FBC31D6A634}" destId="{2457747A-3CA5-452D-BDCB-4E70EBEE3241}" srcOrd="2" destOrd="0" parTransId="{8AA422B0-3F52-43C6-B572-D99BFE5696BC}" sibTransId="{65AE7D7A-21FD-4F2F-95DA-3F751E19E1C0}"/>
    <dgm:cxn modelId="{FF757FEC-1B5F-4357-82BC-AABA8C8916D4}" type="presParOf" srcId="{976A8361-C55F-40E3-A1B6-609471880769}" destId="{51F90893-0D22-4B53-9E0E-E313AD491CEA}" srcOrd="0" destOrd="0" presId="urn:microsoft.com/office/officeart/2005/8/layout/cycle1"/>
    <dgm:cxn modelId="{0817A68D-74C7-4718-B837-484E01EE8133}" type="presParOf" srcId="{976A8361-C55F-40E3-A1B6-609471880769}" destId="{9815AE6A-10EA-4059-863E-708DE9CC0287}" srcOrd="1" destOrd="0" presId="urn:microsoft.com/office/officeart/2005/8/layout/cycle1"/>
    <dgm:cxn modelId="{6022983E-6C5E-40C9-8C94-63298BAFF823}" type="presParOf" srcId="{976A8361-C55F-40E3-A1B6-609471880769}" destId="{29804322-5ECD-4C0F-B2A9-07E65CEBA483}" srcOrd="2" destOrd="0" presId="urn:microsoft.com/office/officeart/2005/8/layout/cycle1"/>
    <dgm:cxn modelId="{111A5E8F-4EF6-4F50-917E-B4D86B5B97FF}" type="presParOf" srcId="{976A8361-C55F-40E3-A1B6-609471880769}" destId="{2416C351-5474-430D-A05D-395931434B1A}" srcOrd="3" destOrd="0" presId="urn:microsoft.com/office/officeart/2005/8/layout/cycle1"/>
    <dgm:cxn modelId="{D19B5E37-7EB6-400E-B585-5939D7C56D2C}" type="presParOf" srcId="{976A8361-C55F-40E3-A1B6-609471880769}" destId="{6748E553-D92B-4C62-88BB-059E66FCCC2C}" srcOrd="4" destOrd="0" presId="urn:microsoft.com/office/officeart/2005/8/layout/cycle1"/>
    <dgm:cxn modelId="{FE953257-8B02-4F50-A8C1-86D972519CC6}" type="presParOf" srcId="{976A8361-C55F-40E3-A1B6-609471880769}" destId="{3A847D20-F4FD-4DA1-9DE5-74B0A7E11885}" srcOrd="5" destOrd="0" presId="urn:microsoft.com/office/officeart/2005/8/layout/cycle1"/>
    <dgm:cxn modelId="{4C94C6FE-6B84-448C-BBBB-E5EA69750800}" type="presParOf" srcId="{976A8361-C55F-40E3-A1B6-609471880769}" destId="{E70898B0-259A-414D-84D6-8466E559A3A8}" srcOrd="6" destOrd="0" presId="urn:microsoft.com/office/officeart/2005/8/layout/cycle1"/>
    <dgm:cxn modelId="{5883DA3E-F2D6-4643-AD86-DBB65AF9C1F7}" type="presParOf" srcId="{976A8361-C55F-40E3-A1B6-609471880769}" destId="{93F0AE98-CBFC-4AE9-A388-C1F8D8AEF52A}" srcOrd="7" destOrd="0" presId="urn:microsoft.com/office/officeart/2005/8/layout/cycle1"/>
    <dgm:cxn modelId="{DBADE710-929F-493E-8332-30A9A1C2EC3E}" type="presParOf" srcId="{976A8361-C55F-40E3-A1B6-609471880769}" destId="{997854C9-8B57-44FB-ABE6-98180915E827}" srcOrd="8" destOrd="0" presId="urn:microsoft.com/office/officeart/2005/8/layout/cycle1"/>
    <dgm:cxn modelId="{EF52C032-0EE0-42D6-AA85-C667F9C5A43E}" type="presParOf" srcId="{976A8361-C55F-40E3-A1B6-609471880769}" destId="{47B31228-8CFD-4C1E-B41F-04558FFCD711}" srcOrd="9" destOrd="0" presId="urn:microsoft.com/office/officeart/2005/8/layout/cycle1"/>
    <dgm:cxn modelId="{598B064B-7614-4AAF-8901-72F73CCED664}" type="presParOf" srcId="{976A8361-C55F-40E3-A1B6-609471880769}" destId="{705032FF-BD45-41DE-83A6-524216377017}" srcOrd="10" destOrd="0" presId="urn:microsoft.com/office/officeart/2005/8/layout/cycle1"/>
    <dgm:cxn modelId="{D497FC11-943F-4303-9951-E2170A73FC69}" type="presParOf" srcId="{976A8361-C55F-40E3-A1B6-609471880769}" destId="{9B94F9B7-5F6C-40F0-9BA0-AD2B779811FA}" srcOrd="11" destOrd="0" presId="urn:microsoft.com/office/officeart/2005/8/layout/cycle1"/>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E4D792F9-4E5A-4B9E-AD34-80F6BDD25689}" type="doc">
      <dgm:prSet loTypeId="urn:microsoft.com/office/officeart/2008/layout/VerticalCurvedList" loCatId="list" qsTypeId="urn:microsoft.com/office/officeart/2005/8/quickstyle/simple1" qsCatId="simple" csTypeId="urn:microsoft.com/office/officeart/2005/8/colors/accent3_5" csCatId="accent3" phldr="1"/>
      <dgm:spPr/>
      <dgm:t>
        <a:bodyPr/>
        <a:lstStyle/>
        <a:p>
          <a:endParaRPr lang="en-GB"/>
        </a:p>
      </dgm:t>
    </dgm:pt>
    <dgm:pt modelId="{EBBA2620-349C-41E6-B683-94FE60EE201B}">
      <dgm:prSet phldrT="[Text]" custT="1"/>
      <dgm:spPr/>
      <dgm:t>
        <a:bodyPr/>
        <a:lstStyle/>
        <a:p>
          <a:r>
            <a:rPr lang="en-GB" sz="2400" dirty="0"/>
            <a:t>Improved Patient Outcomes</a:t>
          </a:r>
        </a:p>
      </dgm:t>
    </dgm:pt>
    <dgm:pt modelId="{D50115AD-597C-405F-83AB-57E4635C3B2D}" type="parTrans" cxnId="{2FB887D2-4027-4278-9130-111BAD20C2FD}">
      <dgm:prSet/>
      <dgm:spPr/>
      <dgm:t>
        <a:bodyPr/>
        <a:lstStyle/>
        <a:p>
          <a:endParaRPr lang="en-GB" sz="1400"/>
        </a:p>
      </dgm:t>
    </dgm:pt>
    <dgm:pt modelId="{088B3F99-539D-4AE8-AC0E-70D82D0F4DC3}" type="sibTrans" cxnId="{2FB887D2-4027-4278-9130-111BAD20C2FD}">
      <dgm:prSet/>
      <dgm:spPr/>
      <dgm:t>
        <a:bodyPr/>
        <a:lstStyle/>
        <a:p>
          <a:endParaRPr lang="en-GB" sz="1400"/>
        </a:p>
      </dgm:t>
    </dgm:pt>
    <dgm:pt modelId="{D9E83049-3E95-47A5-A906-27E1BC50143D}">
      <dgm:prSet phldrT="[Text]" custT="1"/>
      <dgm:spPr/>
      <dgm:t>
        <a:bodyPr/>
        <a:lstStyle/>
        <a:p>
          <a:r>
            <a:rPr lang="en-GB" sz="2400" dirty="0"/>
            <a:t>Cost Efficiency</a:t>
          </a:r>
        </a:p>
      </dgm:t>
    </dgm:pt>
    <dgm:pt modelId="{12F09796-9BCD-4CB5-9BD7-5F696E3C9E4A}" type="parTrans" cxnId="{DA7EFC1B-E535-40F6-9DD9-5FAF7E95DC45}">
      <dgm:prSet/>
      <dgm:spPr/>
      <dgm:t>
        <a:bodyPr/>
        <a:lstStyle/>
        <a:p>
          <a:endParaRPr lang="en-GB" sz="1400"/>
        </a:p>
      </dgm:t>
    </dgm:pt>
    <dgm:pt modelId="{BCED4FFF-DDAC-4608-BFB2-BED8CDF7573B}" type="sibTrans" cxnId="{DA7EFC1B-E535-40F6-9DD9-5FAF7E95DC45}">
      <dgm:prSet/>
      <dgm:spPr/>
      <dgm:t>
        <a:bodyPr/>
        <a:lstStyle/>
        <a:p>
          <a:endParaRPr lang="en-GB" sz="1400"/>
        </a:p>
      </dgm:t>
    </dgm:pt>
    <dgm:pt modelId="{40AFCEAB-ADDB-4AF0-AB18-EC059A021ABF}">
      <dgm:prSet phldrT="[Text]" custT="1"/>
      <dgm:spPr/>
      <dgm:t>
        <a:bodyPr/>
        <a:lstStyle/>
        <a:p>
          <a:r>
            <a:rPr lang="en-GB" sz="2400" dirty="0"/>
            <a:t>Enhanced Accessibility</a:t>
          </a:r>
        </a:p>
      </dgm:t>
    </dgm:pt>
    <dgm:pt modelId="{5A9899A5-8650-4BC4-BFA5-8AA6DDCB2CB8}" type="parTrans" cxnId="{C411CF75-A44F-45F5-8337-31952B2C6CED}">
      <dgm:prSet/>
      <dgm:spPr/>
      <dgm:t>
        <a:bodyPr/>
        <a:lstStyle/>
        <a:p>
          <a:endParaRPr lang="en-GB" sz="1400"/>
        </a:p>
      </dgm:t>
    </dgm:pt>
    <dgm:pt modelId="{5B3FAECE-53ED-4DC4-ADCE-A36A323B103B}" type="sibTrans" cxnId="{C411CF75-A44F-45F5-8337-31952B2C6CED}">
      <dgm:prSet/>
      <dgm:spPr/>
      <dgm:t>
        <a:bodyPr/>
        <a:lstStyle/>
        <a:p>
          <a:endParaRPr lang="en-GB" sz="1400"/>
        </a:p>
      </dgm:t>
    </dgm:pt>
    <dgm:pt modelId="{0B7DBD33-BDB1-4399-A8AC-088EDC5D64D6}">
      <dgm:prSet custT="1"/>
      <dgm:spPr/>
      <dgm:t>
        <a:bodyPr/>
        <a:lstStyle/>
        <a:p>
          <a:r>
            <a:rPr lang="en-GB" sz="2400" dirty="0"/>
            <a:t>Innovation</a:t>
          </a:r>
        </a:p>
      </dgm:t>
    </dgm:pt>
    <dgm:pt modelId="{8CE5B51F-197C-443A-A0FA-6FC114AD39CD}" type="parTrans" cxnId="{2190847A-AB57-40F3-9FF6-E91E18934DF7}">
      <dgm:prSet/>
      <dgm:spPr/>
      <dgm:t>
        <a:bodyPr/>
        <a:lstStyle/>
        <a:p>
          <a:endParaRPr lang="en-GB" sz="1400"/>
        </a:p>
      </dgm:t>
    </dgm:pt>
    <dgm:pt modelId="{142E5EE0-DECF-4120-97D6-E954ED59ED38}" type="sibTrans" cxnId="{2190847A-AB57-40F3-9FF6-E91E18934DF7}">
      <dgm:prSet/>
      <dgm:spPr/>
      <dgm:t>
        <a:bodyPr/>
        <a:lstStyle/>
        <a:p>
          <a:endParaRPr lang="en-GB" sz="1400"/>
        </a:p>
      </dgm:t>
    </dgm:pt>
    <dgm:pt modelId="{CC8F6E3D-9C58-4F84-8252-412BBEDD78B6}">
      <dgm:prSet custT="1"/>
      <dgm:spPr/>
      <dgm:t>
        <a:bodyPr/>
        <a:lstStyle/>
        <a:p>
          <a:r>
            <a:rPr lang="en-GB" sz="2400" dirty="0"/>
            <a:t>Sustainability</a:t>
          </a:r>
        </a:p>
      </dgm:t>
    </dgm:pt>
    <dgm:pt modelId="{B2A67140-C7FF-42B9-9B8F-4F31D1EC3F26}" type="parTrans" cxnId="{F47AE209-15CC-4C6A-9E14-4872C774E468}">
      <dgm:prSet/>
      <dgm:spPr/>
      <dgm:t>
        <a:bodyPr/>
        <a:lstStyle/>
        <a:p>
          <a:endParaRPr lang="en-GB" sz="1400"/>
        </a:p>
      </dgm:t>
    </dgm:pt>
    <dgm:pt modelId="{0103A6CF-4A18-4331-A100-F98B12B840F7}" type="sibTrans" cxnId="{F47AE209-15CC-4C6A-9E14-4872C774E468}">
      <dgm:prSet/>
      <dgm:spPr/>
      <dgm:t>
        <a:bodyPr/>
        <a:lstStyle/>
        <a:p>
          <a:endParaRPr lang="en-GB" sz="1400"/>
        </a:p>
      </dgm:t>
    </dgm:pt>
    <dgm:pt modelId="{ADD86C81-BA65-4013-86B8-3BF3853E87F8}" type="pres">
      <dgm:prSet presAssocID="{E4D792F9-4E5A-4B9E-AD34-80F6BDD25689}" presName="Name0" presStyleCnt="0">
        <dgm:presLayoutVars>
          <dgm:chMax val="7"/>
          <dgm:chPref val="7"/>
          <dgm:dir/>
        </dgm:presLayoutVars>
      </dgm:prSet>
      <dgm:spPr/>
    </dgm:pt>
    <dgm:pt modelId="{97EFE67F-0B0A-4A68-9592-02AAB1189151}" type="pres">
      <dgm:prSet presAssocID="{E4D792F9-4E5A-4B9E-AD34-80F6BDD25689}" presName="Name1" presStyleCnt="0"/>
      <dgm:spPr/>
    </dgm:pt>
    <dgm:pt modelId="{B90A9B9A-0AD5-4073-A416-DB88EB79249E}" type="pres">
      <dgm:prSet presAssocID="{E4D792F9-4E5A-4B9E-AD34-80F6BDD25689}" presName="cycle" presStyleCnt="0"/>
      <dgm:spPr/>
    </dgm:pt>
    <dgm:pt modelId="{FB34C110-1FCD-4360-9393-05BE20BEFEE0}" type="pres">
      <dgm:prSet presAssocID="{E4D792F9-4E5A-4B9E-AD34-80F6BDD25689}" presName="srcNode" presStyleLbl="node1" presStyleIdx="0" presStyleCnt="5"/>
      <dgm:spPr/>
    </dgm:pt>
    <dgm:pt modelId="{13580869-BFD5-4DDC-9638-A9F424F985EA}" type="pres">
      <dgm:prSet presAssocID="{E4D792F9-4E5A-4B9E-AD34-80F6BDD25689}" presName="conn" presStyleLbl="parChTrans1D2" presStyleIdx="0" presStyleCnt="1"/>
      <dgm:spPr/>
    </dgm:pt>
    <dgm:pt modelId="{D7CE3FE3-C24C-4631-B675-796FB56CC68D}" type="pres">
      <dgm:prSet presAssocID="{E4D792F9-4E5A-4B9E-AD34-80F6BDD25689}" presName="extraNode" presStyleLbl="node1" presStyleIdx="0" presStyleCnt="5"/>
      <dgm:spPr/>
    </dgm:pt>
    <dgm:pt modelId="{FD82DE34-9E23-4A4A-A075-C5C85FDA0160}" type="pres">
      <dgm:prSet presAssocID="{E4D792F9-4E5A-4B9E-AD34-80F6BDD25689}" presName="dstNode" presStyleLbl="node1" presStyleIdx="0" presStyleCnt="5"/>
      <dgm:spPr/>
    </dgm:pt>
    <dgm:pt modelId="{3F6929FD-0981-4146-9458-1DBC9377B96C}" type="pres">
      <dgm:prSet presAssocID="{EBBA2620-349C-41E6-B683-94FE60EE201B}" presName="text_1" presStyleLbl="node1" presStyleIdx="0" presStyleCnt="5">
        <dgm:presLayoutVars>
          <dgm:bulletEnabled val="1"/>
        </dgm:presLayoutVars>
      </dgm:prSet>
      <dgm:spPr/>
    </dgm:pt>
    <dgm:pt modelId="{8DC8956C-0600-4B0D-9074-365D4F2F5956}" type="pres">
      <dgm:prSet presAssocID="{EBBA2620-349C-41E6-B683-94FE60EE201B}" presName="accent_1" presStyleCnt="0"/>
      <dgm:spPr/>
    </dgm:pt>
    <dgm:pt modelId="{3950B138-CA4C-4FE4-A0BC-EE5907AC6106}" type="pres">
      <dgm:prSet presAssocID="{EBBA2620-349C-41E6-B683-94FE60EE201B}" presName="accentRepeatNode" presStyleLbl="solidFgAcc1" presStyleIdx="0" presStyleCnt="5"/>
      <dgm:spPr/>
    </dgm:pt>
    <dgm:pt modelId="{C07488B4-A783-48E7-8840-29F49F821437}" type="pres">
      <dgm:prSet presAssocID="{D9E83049-3E95-47A5-A906-27E1BC50143D}" presName="text_2" presStyleLbl="node1" presStyleIdx="1" presStyleCnt="5">
        <dgm:presLayoutVars>
          <dgm:bulletEnabled val="1"/>
        </dgm:presLayoutVars>
      </dgm:prSet>
      <dgm:spPr/>
    </dgm:pt>
    <dgm:pt modelId="{DA57B7BE-3C44-4741-B698-B7F42C4A02F4}" type="pres">
      <dgm:prSet presAssocID="{D9E83049-3E95-47A5-A906-27E1BC50143D}" presName="accent_2" presStyleCnt="0"/>
      <dgm:spPr/>
    </dgm:pt>
    <dgm:pt modelId="{A4D1E733-3E72-44D7-8FAF-5321A22FCCAC}" type="pres">
      <dgm:prSet presAssocID="{D9E83049-3E95-47A5-A906-27E1BC50143D}" presName="accentRepeatNode" presStyleLbl="solidFgAcc1" presStyleIdx="1" presStyleCnt="5"/>
      <dgm:spPr/>
    </dgm:pt>
    <dgm:pt modelId="{03CE3556-C1C9-424D-A410-389D36A78DAF}" type="pres">
      <dgm:prSet presAssocID="{40AFCEAB-ADDB-4AF0-AB18-EC059A021ABF}" presName="text_3" presStyleLbl="node1" presStyleIdx="2" presStyleCnt="5">
        <dgm:presLayoutVars>
          <dgm:bulletEnabled val="1"/>
        </dgm:presLayoutVars>
      </dgm:prSet>
      <dgm:spPr/>
    </dgm:pt>
    <dgm:pt modelId="{C8A15E9F-D732-4886-A391-115748FB36E2}" type="pres">
      <dgm:prSet presAssocID="{40AFCEAB-ADDB-4AF0-AB18-EC059A021ABF}" presName="accent_3" presStyleCnt="0"/>
      <dgm:spPr/>
    </dgm:pt>
    <dgm:pt modelId="{37629ED6-9CED-430E-B7CA-8BFE59E94945}" type="pres">
      <dgm:prSet presAssocID="{40AFCEAB-ADDB-4AF0-AB18-EC059A021ABF}" presName="accentRepeatNode" presStyleLbl="solidFgAcc1" presStyleIdx="2" presStyleCnt="5"/>
      <dgm:spPr/>
    </dgm:pt>
    <dgm:pt modelId="{9DE44B8A-BBAF-4AE4-97C4-741157927D1A}" type="pres">
      <dgm:prSet presAssocID="{0B7DBD33-BDB1-4399-A8AC-088EDC5D64D6}" presName="text_4" presStyleLbl="node1" presStyleIdx="3" presStyleCnt="5">
        <dgm:presLayoutVars>
          <dgm:bulletEnabled val="1"/>
        </dgm:presLayoutVars>
      </dgm:prSet>
      <dgm:spPr/>
    </dgm:pt>
    <dgm:pt modelId="{632C7CC6-2812-4EC1-AEC9-8F6009F56B1B}" type="pres">
      <dgm:prSet presAssocID="{0B7DBD33-BDB1-4399-A8AC-088EDC5D64D6}" presName="accent_4" presStyleCnt="0"/>
      <dgm:spPr/>
    </dgm:pt>
    <dgm:pt modelId="{2E48D37D-F98E-4F5F-9570-9196400DAEDA}" type="pres">
      <dgm:prSet presAssocID="{0B7DBD33-BDB1-4399-A8AC-088EDC5D64D6}" presName="accentRepeatNode" presStyleLbl="solidFgAcc1" presStyleIdx="3" presStyleCnt="5"/>
      <dgm:spPr/>
    </dgm:pt>
    <dgm:pt modelId="{348D4203-72AC-4061-A5F2-678C96E09ABF}" type="pres">
      <dgm:prSet presAssocID="{CC8F6E3D-9C58-4F84-8252-412BBEDD78B6}" presName="text_5" presStyleLbl="node1" presStyleIdx="4" presStyleCnt="5">
        <dgm:presLayoutVars>
          <dgm:bulletEnabled val="1"/>
        </dgm:presLayoutVars>
      </dgm:prSet>
      <dgm:spPr/>
    </dgm:pt>
    <dgm:pt modelId="{F8BEC174-9424-4723-905E-34BDD68646F1}" type="pres">
      <dgm:prSet presAssocID="{CC8F6E3D-9C58-4F84-8252-412BBEDD78B6}" presName="accent_5" presStyleCnt="0"/>
      <dgm:spPr/>
    </dgm:pt>
    <dgm:pt modelId="{BA5B3DBF-CD0D-44DB-9585-A41C4239952E}" type="pres">
      <dgm:prSet presAssocID="{CC8F6E3D-9C58-4F84-8252-412BBEDD78B6}" presName="accentRepeatNode" presStyleLbl="solidFgAcc1" presStyleIdx="4" presStyleCnt="5"/>
      <dgm:spPr/>
    </dgm:pt>
  </dgm:ptLst>
  <dgm:cxnLst>
    <dgm:cxn modelId="{F47AE209-15CC-4C6A-9E14-4872C774E468}" srcId="{E4D792F9-4E5A-4B9E-AD34-80F6BDD25689}" destId="{CC8F6E3D-9C58-4F84-8252-412BBEDD78B6}" srcOrd="4" destOrd="0" parTransId="{B2A67140-C7FF-42B9-9B8F-4F31D1EC3F26}" sibTransId="{0103A6CF-4A18-4331-A100-F98B12B840F7}"/>
    <dgm:cxn modelId="{DA7EFC1B-E535-40F6-9DD9-5FAF7E95DC45}" srcId="{E4D792F9-4E5A-4B9E-AD34-80F6BDD25689}" destId="{D9E83049-3E95-47A5-A906-27E1BC50143D}" srcOrd="1" destOrd="0" parTransId="{12F09796-9BCD-4CB5-9BD7-5F696E3C9E4A}" sibTransId="{BCED4FFF-DDAC-4608-BFB2-BED8CDF7573B}"/>
    <dgm:cxn modelId="{29AF221E-C4A0-4493-994E-60A867FB6663}" type="presOf" srcId="{40AFCEAB-ADDB-4AF0-AB18-EC059A021ABF}" destId="{03CE3556-C1C9-424D-A410-389D36A78DAF}" srcOrd="0" destOrd="0" presId="urn:microsoft.com/office/officeart/2008/layout/VerticalCurvedList"/>
    <dgm:cxn modelId="{C411CF75-A44F-45F5-8337-31952B2C6CED}" srcId="{E4D792F9-4E5A-4B9E-AD34-80F6BDD25689}" destId="{40AFCEAB-ADDB-4AF0-AB18-EC059A021ABF}" srcOrd="2" destOrd="0" parTransId="{5A9899A5-8650-4BC4-BFA5-8AA6DDCB2CB8}" sibTransId="{5B3FAECE-53ED-4DC4-ADCE-A36A323B103B}"/>
    <dgm:cxn modelId="{2190847A-AB57-40F3-9FF6-E91E18934DF7}" srcId="{E4D792F9-4E5A-4B9E-AD34-80F6BDD25689}" destId="{0B7DBD33-BDB1-4399-A8AC-088EDC5D64D6}" srcOrd="3" destOrd="0" parTransId="{8CE5B51F-197C-443A-A0FA-6FC114AD39CD}" sibTransId="{142E5EE0-DECF-4120-97D6-E954ED59ED38}"/>
    <dgm:cxn modelId="{C6489FB5-90D6-45E7-91D7-6FCAC9A8CF77}" type="presOf" srcId="{0B7DBD33-BDB1-4399-A8AC-088EDC5D64D6}" destId="{9DE44B8A-BBAF-4AE4-97C4-741157927D1A}" srcOrd="0" destOrd="0" presId="urn:microsoft.com/office/officeart/2008/layout/VerticalCurvedList"/>
    <dgm:cxn modelId="{26AFE3BA-2226-45BD-890C-F4201B07DA49}" type="presOf" srcId="{EBBA2620-349C-41E6-B683-94FE60EE201B}" destId="{3F6929FD-0981-4146-9458-1DBC9377B96C}" srcOrd="0" destOrd="0" presId="urn:microsoft.com/office/officeart/2008/layout/VerticalCurvedList"/>
    <dgm:cxn modelId="{4A8E43CC-3B0C-4121-86A1-FB4FF55FFB45}" type="presOf" srcId="{088B3F99-539D-4AE8-AC0E-70D82D0F4DC3}" destId="{13580869-BFD5-4DDC-9638-A9F424F985EA}" srcOrd="0" destOrd="0" presId="urn:microsoft.com/office/officeart/2008/layout/VerticalCurvedList"/>
    <dgm:cxn modelId="{2FB887D2-4027-4278-9130-111BAD20C2FD}" srcId="{E4D792F9-4E5A-4B9E-AD34-80F6BDD25689}" destId="{EBBA2620-349C-41E6-B683-94FE60EE201B}" srcOrd="0" destOrd="0" parTransId="{D50115AD-597C-405F-83AB-57E4635C3B2D}" sibTransId="{088B3F99-539D-4AE8-AC0E-70D82D0F4DC3}"/>
    <dgm:cxn modelId="{34A595DE-6E91-48F8-BE9E-4F4CCD7FE088}" type="presOf" srcId="{D9E83049-3E95-47A5-A906-27E1BC50143D}" destId="{C07488B4-A783-48E7-8840-29F49F821437}" srcOrd="0" destOrd="0" presId="urn:microsoft.com/office/officeart/2008/layout/VerticalCurvedList"/>
    <dgm:cxn modelId="{2ED022E2-01B6-4F20-8092-9194A47AFACB}" type="presOf" srcId="{CC8F6E3D-9C58-4F84-8252-412BBEDD78B6}" destId="{348D4203-72AC-4061-A5F2-678C96E09ABF}" srcOrd="0" destOrd="0" presId="urn:microsoft.com/office/officeart/2008/layout/VerticalCurvedList"/>
    <dgm:cxn modelId="{532BB8FE-4702-4577-8F4A-6F637C478E62}" type="presOf" srcId="{E4D792F9-4E5A-4B9E-AD34-80F6BDD25689}" destId="{ADD86C81-BA65-4013-86B8-3BF3853E87F8}" srcOrd="0" destOrd="0" presId="urn:microsoft.com/office/officeart/2008/layout/VerticalCurvedList"/>
    <dgm:cxn modelId="{29FB761F-79F9-4E98-8ACF-562FB8FD232F}" type="presParOf" srcId="{ADD86C81-BA65-4013-86B8-3BF3853E87F8}" destId="{97EFE67F-0B0A-4A68-9592-02AAB1189151}" srcOrd="0" destOrd="0" presId="urn:microsoft.com/office/officeart/2008/layout/VerticalCurvedList"/>
    <dgm:cxn modelId="{D867353F-EAB6-4528-8BAE-1CEE1071F5BF}" type="presParOf" srcId="{97EFE67F-0B0A-4A68-9592-02AAB1189151}" destId="{B90A9B9A-0AD5-4073-A416-DB88EB79249E}" srcOrd="0" destOrd="0" presId="urn:microsoft.com/office/officeart/2008/layout/VerticalCurvedList"/>
    <dgm:cxn modelId="{03AAC7CD-E7FA-4F9E-B600-306F8A3AD5B3}" type="presParOf" srcId="{B90A9B9A-0AD5-4073-A416-DB88EB79249E}" destId="{FB34C110-1FCD-4360-9393-05BE20BEFEE0}" srcOrd="0" destOrd="0" presId="urn:microsoft.com/office/officeart/2008/layout/VerticalCurvedList"/>
    <dgm:cxn modelId="{653315A1-1A13-4342-8F94-0CD7EB221CDE}" type="presParOf" srcId="{B90A9B9A-0AD5-4073-A416-DB88EB79249E}" destId="{13580869-BFD5-4DDC-9638-A9F424F985EA}" srcOrd="1" destOrd="0" presId="urn:microsoft.com/office/officeart/2008/layout/VerticalCurvedList"/>
    <dgm:cxn modelId="{4EAA0EF1-E072-4725-A82D-D87D619AA9DD}" type="presParOf" srcId="{B90A9B9A-0AD5-4073-A416-DB88EB79249E}" destId="{D7CE3FE3-C24C-4631-B675-796FB56CC68D}" srcOrd="2" destOrd="0" presId="urn:microsoft.com/office/officeart/2008/layout/VerticalCurvedList"/>
    <dgm:cxn modelId="{36F82C64-5FC0-428F-810A-E7FDCE1B06AC}" type="presParOf" srcId="{B90A9B9A-0AD5-4073-A416-DB88EB79249E}" destId="{FD82DE34-9E23-4A4A-A075-C5C85FDA0160}" srcOrd="3" destOrd="0" presId="urn:microsoft.com/office/officeart/2008/layout/VerticalCurvedList"/>
    <dgm:cxn modelId="{06B1BAAF-21D7-4220-AC37-E51F8E13FB7C}" type="presParOf" srcId="{97EFE67F-0B0A-4A68-9592-02AAB1189151}" destId="{3F6929FD-0981-4146-9458-1DBC9377B96C}" srcOrd="1" destOrd="0" presId="urn:microsoft.com/office/officeart/2008/layout/VerticalCurvedList"/>
    <dgm:cxn modelId="{B3A51C8A-EF03-4109-8CB0-12A898AFA265}" type="presParOf" srcId="{97EFE67F-0B0A-4A68-9592-02AAB1189151}" destId="{8DC8956C-0600-4B0D-9074-365D4F2F5956}" srcOrd="2" destOrd="0" presId="urn:microsoft.com/office/officeart/2008/layout/VerticalCurvedList"/>
    <dgm:cxn modelId="{6A8A20F3-D7F8-4273-9ED0-C975B06DD663}" type="presParOf" srcId="{8DC8956C-0600-4B0D-9074-365D4F2F5956}" destId="{3950B138-CA4C-4FE4-A0BC-EE5907AC6106}" srcOrd="0" destOrd="0" presId="urn:microsoft.com/office/officeart/2008/layout/VerticalCurvedList"/>
    <dgm:cxn modelId="{EAE1B43F-FB06-4DCD-93AA-0A954920B9A5}" type="presParOf" srcId="{97EFE67F-0B0A-4A68-9592-02AAB1189151}" destId="{C07488B4-A783-48E7-8840-29F49F821437}" srcOrd="3" destOrd="0" presId="urn:microsoft.com/office/officeart/2008/layout/VerticalCurvedList"/>
    <dgm:cxn modelId="{932DDC8F-3D58-4571-BFA1-E601B959289B}" type="presParOf" srcId="{97EFE67F-0B0A-4A68-9592-02AAB1189151}" destId="{DA57B7BE-3C44-4741-B698-B7F42C4A02F4}" srcOrd="4" destOrd="0" presId="urn:microsoft.com/office/officeart/2008/layout/VerticalCurvedList"/>
    <dgm:cxn modelId="{90FD22CC-0F3F-4D48-AA43-75BEA7634098}" type="presParOf" srcId="{DA57B7BE-3C44-4741-B698-B7F42C4A02F4}" destId="{A4D1E733-3E72-44D7-8FAF-5321A22FCCAC}" srcOrd="0" destOrd="0" presId="urn:microsoft.com/office/officeart/2008/layout/VerticalCurvedList"/>
    <dgm:cxn modelId="{964EE6D0-C604-4201-BBA2-209B7F3EE2CF}" type="presParOf" srcId="{97EFE67F-0B0A-4A68-9592-02AAB1189151}" destId="{03CE3556-C1C9-424D-A410-389D36A78DAF}" srcOrd="5" destOrd="0" presId="urn:microsoft.com/office/officeart/2008/layout/VerticalCurvedList"/>
    <dgm:cxn modelId="{B875FE50-A453-4555-9AA3-FC0A58C8331E}" type="presParOf" srcId="{97EFE67F-0B0A-4A68-9592-02AAB1189151}" destId="{C8A15E9F-D732-4886-A391-115748FB36E2}" srcOrd="6" destOrd="0" presId="urn:microsoft.com/office/officeart/2008/layout/VerticalCurvedList"/>
    <dgm:cxn modelId="{925AEEFF-055A-420C-A768-50822757A0BA}" type="presParOf" srcId="{C8A15E9F-D732-4886-A391-115748FB36E2}" destId="{37629ED6-9CED-430E-B7CA-8BFE59E94945}" srcOrd="0" destOrd="0" presId="urn:microsoft.com/office/officeart/2008/layout/VerticalCurvedList"/>
    <dgm:cxn modelId="{AD5E5003-624E-4253-9BC2-E3154F65B400}" type="presParOf" srcId="{97EFE67F-0B0A-4A68-9592-02AAB1189151}" destId="{9DE44B8A-BBAF-4AE4-97C4-741157927D1A}" srcOrd="7" destOrd="0" presId="urn:microsoft.com/office/officeart/2008/layout/VerticalCurvedList"/>
    <dgm:cxn modelId="{84B72644-30CA-40E0-AD7F-5E4E41D14603}" type="presParOf" srcId="{97EFE67F-0B0A-4A68-9592-02AAB1189151}" destId="{632C7CC6-2812-4EC1-AEC9-8F6009F56B1B}" srcOrd="8" destOrd="0" presId="urn:microsoft.com/office/officeart/2008/layout/VerticalCurvedList"/>
    <dgm:cxn modelId="{46F250EF-A3B9-4B6D-BD70-B5D1B9A5244B}" type="presParOf" srcId="{632C7CC6-2812-4EC1-AEC9-8F6009F56B1B}" destId="{2E48D37D-F98E-4F5F-9570-9196400DAEDA}" srcOrd="0" destOrd="0" presId="urn:microsoft.com/office/officeart/2008/layout/VerticalCurvedList"/>
    <dgm:cxn modelId="{A0CF4D90-DB0C-485F-9538-BD2CB85EEAE5}" type="presParOf" srcId="{97EFE67F-0B0A-4A68-9592-02AAB1189151}" destId="{348D4203-72AC-4061-A5F2-678C96E09ABF}" srcOrd="9" destOrd="0" presId="urn:microsoft.com/office/officeart/2008/layout/VerticalCurvedList"/>
    <dgm:cxn modelId="{95E4EFA1-7529-4AE4-A10B-B90280214534}" type="presParOf" srcId="{97EFE67F-0B0A-4A68-9592-02AAB1189151}" destId="{F8BEC174-9424-4723-905E-34BDD68646F1}" srcOrd="10" destOrd="0" presId="urn:microsoft.com/office/officeart/2008/layout/VerticalCurvedList"/>
    <dgm:cxn modelId="{5D2C3BA4-7E35-45B8-9BD7-23CF2B5B7AF5}" type="presParOf" srcId="{F8BEC174-9424-4723-905E-34BDD68646F1}" destId="{BA5B3DBF-CD0D-44DB-9585-A41C4239952E}"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6CF1518B-4A52-47F7-AEEB-18D5D6F0259D}" type="doc">
      <dgm:prSet loTypeId="urn:microsoft.com/office/officeart/2008/layout/VerticalCurvedList" loCatId="list" qsTypeId="urn:microsoft.com/office/officeart/2005/8/quickstyle/simple1" qsCatId="simple" csTypeId="urn:microsoft.com/office/officeart/2005/8/colors/accent2_5" csCatId="accent2" phldr="1"/>
      <dgm:spPr/>
      <dgm:t>
        <a:bodyPr/>
        <a:lstStyle/>
        <a:p>
          <a:endParaRPr lang="en-GB"/>
        </a:p>
      </dgm:t>
    </dgm:pt>
    <dgm:pt modelId="{67ECE308-BAAC-4C38-9D0D-5C7CA2B99C92}">
      <dgm:prSet phldrT="[Text]"/>
      <dgm:spPr/>
      <dgm:t>
        <a:bodyPr/>
        <a:lstStyle/>
        <a:p>
          <a:r>
            <a:rPr lang="en-GB" dirty="0"/>
            <a:t>Fragmentation</a:t>
          </a:r>
        </a:p>
      </dgm:t>
    </dgm:pt>
    <dgm:pt modelId="{7F75F5D2-F95B-4801-A47E-2DA569837F5B}" type="parTrans" cxnId="{E4E5B5B8-0F08-4348-8B7F-DE6EA117A6F2}">
      <dgm:prSet/>
      <dgm:spPr/>
      <dgm:t>
        <a:bodyPr/>
        <a:lstStyle/>
        <a:p>
          <a:endParaRPr lang="en-GB"/>
        </a:p>
      </dgm:t>
    </dgm:pt>
    <dgm:pt modelId="{B066050C-19B7-483C-8338-81B4733F09A7}" type="sibTrans" cxnId="{E4E5B5B8-0F08-4348-8B7F-DE6EA117A6F2}">
      <dgm:prSet/>
      <dgm:spPr/>
      <dgm:t>
        <a:bodyPr/>
        <a:lstStyle/>
        <a:p>
          <a:endParaRPr lang="en-GB"/>
        </a:p>
      </dgm:t>
    </dgm:pt>
    <dgm:pt modelId="{98440B3F-29A5-46AF-A5D2-0D3BAD5BBDC5}">
      <dgm:prSet phldrT="[Text]"/>
      <dgm:spPr/>
      <dgm:t>
        <a:bodyPr/>
        <a:lstStyle/>
        <a:p>
          <a:r>
            <a:rPr lang="en-GB" dirty="0"/>
            <a:t>Inequities</a:t>
          </a:r>
        </a:p>
      </dgm:t>
    </dgm:pt>
    <dgm:pt modelId="{1E909014-1D43-4C39-973A-27020686974A}" type="parTrans" cxnId="{3D969FD6-87E6-48A1-B65A-1E42EAE6E850}">
      <dgm:prSet/>
      <dgm:spPr/>
      <dgm:t>
        <a:bodyPr/>
        <a:lstStyle/>
        <a:p>
          <a:endParaRPr lang="en-GB"/>
        </a:p>
      </dgm:t>
    </dgm:pt>
    <dgm:pt modelId="{D5967FF1-C34E-403C-B956-AB06E05294BF}" type="sibTrans" cxnId="{3D969FD6-87E6-48A1-B65A-1E42EAE6E850}">
      <dgm:prSet/>
      <dgm:spPr/>
      <dgm:t>
        <a:bodyPr/>
        <a:lstStyle/>
        <a:p>
          <a:endParaRPr lang="en-GB"/>
        </a:p>
      </dgm:t>
    </dgm:pt>
    <dgm:pt modelId="{9D0C2D94-BF47-4C3E-8DFC-8F76B6B2E517}">
      <dgm:prSet phldrT="[Text]"/>
      <dgm:spPr/>
      <dgm:t>
        <a:bodyPr/>
        <a:lstStyle/>
        <a:p>
          <a:r>
            <a:rPr lang="en-GB" dirty="0"/>
            <a:t>Resource Constraints</a:t>
          </a:r>
        </a:p>
      </dgm:t>
    </dgm:pt>
    <dgm:pt modelId="{A6D2CFCB-EFB1-4DA1-866F-6FC9302611E9}" type="parTrans" cxnId="{A9719CD3-B03B-4584-A2F1-DF4E76F7132D}">
      <dgm:prSet/>
      <dgm:spPr/>
      <dgm:t>
        <a:bodyPr/>
        <a:lstStyle/>
        <a:p>
          <a:endParaRPr lang="en-GB"/>
        </a:p>
      </dgm:t>
    </dgm:pt>
    <dgm:pt modelId="{87E348D1-49E5-44BB-997A-C02D7D9ADD4D}" type="sibTrans" cxnId="{A9719CD3-B03B-4584-A2F1-DF4E76F7132D}">
      <dgm:prSet/>
      <dgm:spPr/>
      <dgm:t>
        <a:bodyPr/>
        <a:lstStyle/>
        <a:p>
          <a:endParaRPr lang="en-GB"/>
        </a:p>
      </dgm:t>
    </dgm:pt>
    <dgm:pt modelId="{7B588A06-2DB6-477E-8C87-F7B7B24FB72C}">
      <dgm:prSet/>
      <dgm:spPr/>
      <dgm:t>
        <a:bodyPr/>
        <a:lstStyle/>
        <a:p>
          <a:r>
            <a:rPr lang="en-GB" dirty="0"/>
            <a:t>Data Security</a:t>
          </a:r>
        </a:p>
      </dgm:t>
    </dgm:pt>
    <dgm:pt modelId="{D1FADDE6-DE76-4D5B-ABE2-A33F723B238F}" type="parTrans" cxnId="{9F5D0447-2F77-4202-84C9-5BA7B77042E2}">
      <dgm:prSet/>
      <dgm:spPr/>
      <dgm:t>
        <a:bodyPr/>
        <a:lstStyle/>
        <a:p>
          <a:endParaRPr lang="en-GB"/>
        </a:p>
      </dgm:t>
    </dgm:pt>
    <dgm:pt modelId="{49B554F9-784D-486B-A137-5266BA3E072C}" type="sibTrans" cxnId="{9F5D0447-2F77-4202-84C9-5BA7B77042E2}">
      <dgm:prSet/>
      <dgm:spPr/>
      <dgm:t>
        <a:bodyPr/>
        <a:lstStyle/>
        <a:p>
          <a:endParaRPr lang="en-GB"/>
        </a:p>
      </dgm:t>
    </dgm:pt>
    <dgm:pt modelId="{FD938883-976A-43FE-A98F-7C3F68D1A2D6}">
      <dgm:prSet/>
      <dgm:spPr/>
      <dgm:t>
        <a:bodyPr/>
        <a:lstStyle/>
        <a:p>
          <a:r>
            <a:rPr lang="en-GB" dirty="0"/>
            <a:t>Rising Costs</a:t>
          </a:r>
        </a:p>
      </dgm:t>
    </dgm:pt>
    <dgm:pt modelId="{863AE24E-4F74-4ABC-889C-D453E5D965F0}" type="parTrans" cxnId="{3ED2F386-7C22-4269-9D1F-FA3C297BB272}">
      <dgm:prSet/>
      <dgm:spPr/>
      <dgm:t>
        <a:bodyPr/>
        <a:lstStyle/>
        <a:p>
          <a:endParaRPr lang="en-GB"/>
        </a:p>
      </dgm:t>
    </dgm:pt>
    <dgm:pt modelId="{64EDF4DF-94B9-48C6-B51D-D3FE8D667344}" type="sibTrans" cxnId="{3ED2F386-7C22-4269-9D1F-FA3C297BB272}">
      <dgm:prSet/>
      <dgm:spPr/>
      <dgm:t>
        <a:bodyPr/>
        <a:lstStyle/>
        <a:p>
          <a:endParaRPr lang="en-GB"/>
        </a:p>
      </dgm:t>
    </dgm:pt>
    <dgm:pt modelId="{E2ECAD24-EFF0-48EB-A72F-F0C332E13228}" type="pres">
      <dgm:prSet presAssocID="{6CF1518B-4A52-47F7-AEEB-18D5D6F0259D}" presName="Name0" presStyleCnt="0">
        <dgm:presLayoutVars>
          <dgm:chMax val="7"/>
          <dgm:chPref val="7"/>
          <dgm:dir/>
        </dgm:presLayoutVars>
      </dgm:prSet>
      <dgm:spPr/>
    </dgm:pt>
    <dgm:pt modelId="{D679EC30-621D-4942-80EE-18E68D748AD4}" type="pres">
      <dgm:prSet presAssocID="{6CF1518B-4A52-47F7-AEEB-18D5D6F0259D}" presName="Name1" presStyleCnt="0"/>
      <dgm:spPr/>
    </dgm:pt>
    <dgm:pt modelId="{F27DD449-11F2-4381-968B-61116E2AFF57}" type="pres">
      <dgm:prSet presAssocID="{6CF1518B-4A52-47F7-AEEB-18D5D6F0259D}" presName="cycle" presStyleCnt="0"/>
      <dgm:spPr/>
    </dgm:pt>
    <dgm:pt modelId="{A4E509F2-34AA-49E9-A0CA-AD3340A4E094}" type="pres">
      <dgm:prSet presAssocID="{6CF1518B-4A52-47F7-AEEB-18D5D6F0259D}" presName="srcNode" presStyleLbl="node1" presStyleIdx="0" presStyleCnt="5"/>
      <dgm:spPr/>
    </dgm:pt>
    <dgm:pt modelId="{654586B6-2239-4198-A9B0-7D994F9EE1BE}" type="pres">
      <dgm:prSet presAssocID="{6CF1518B-4A52-47F7-AEEB-18D5D6F0259D}" presName="conn" presStyleLbl="parChTrans1D2" presStyleIdx="0" presStyleCnt="1"/>
      <dgm:spPr/>
    </dgm:pt>
    <dgm:pt modelId="{4A78CBFC-B418-4FEF-95D1-8A3B3107112D}" type="pres">
      <dgm:prSet presAssocID="{6CF1518B-4A52-47F7-AEEB-18D5D6F0259D}" presName="extraNode" presStyleLbl="node1" presStyleIdx="0" presStyleCnt="5"/>
      <dgm:spPr/>
    </dgm:pt>
    <dgm:pt modelId="{CB23A395-2A77-49D6-931C-AD66CFC2A024}" type="pres">
      <dgm:prSet presAssocID="{6CF1518B-4A52-47F7-AEEB-18D5D6F0259D}" presName="dstNode" presStyleLbl="node1" presStyleIdx="0" presStyleCnt="5"/>
      <dgm:spPr/>
    </dgm:pt>
    <dgm:pt modelId="{D783EBE6-29C2-4A7D-AD54-F184C21145CD}" type="pres">
      <dgm:prSet presAssocID="{67ECE308-BAAC-4C38-9D0D-5C7CA2B99C92}" presName="text_1" presStyleLbl="node1" presStyleIdx="0" presStyleCnt="5">
        <dgm:presLayoutVars>
          <dgm:bulletEnabled val="1"/>
        </dgm:presLayoutVars>
      </dgm:prSet>
      <dgm:spPr/>
    </dgm:pt>
    <dgm:pt modelId="{5D6AFB75-12BF-4B32-B365-C0D5B4729C39}" type="pres">
      <dgm:prSet presAssocID="{67ECE308-BAAC-4C38-9D0D-5C7CA2B99C92}" presName="accent_1" presStyleCnt="0"/>
      <dgm:spPr/>
    </dgm:pt>
    <dgm:pt modelId="{E2BFA979-7BC4-4DB7-B383-2F37611DCDC4}" type="pres">
      <dgm:prSet presAssocID="{67ECE308-BAAC-4C38-9D0D-5C7CA2B99C92}" presName="accentRepeatNode" presStyleLbl="solidFgAcc1" presStyleIdx="0" presStyleCnt="5"/>
      <dgm:spPr/>
    </dgm:pt>
    <dgm:pt modelId="{D6999764-A0DB-44B5-8746-7751F410CCB1}" type="pres">
      <dgm:prSet presAssocID="{98440B3F-29A5-46AF-A5D2-0D3BAD5BBDC5}" presName="text_2" presStyleLbl="node1" presStyleIdx="1" presStyleCnt="5">
        <dgm:presLayoutVars>
          <dgm:bulletEnabled val="1"/>
        </dgm:presLayoutVars>
      </dgm:prSet>
      <dgm:spPr/>
    </dgm:pt>
    <dgm:pt modelId="{F8133B92-C31F-4BFE-835D-21F227CF50EA}" type="pres">
      <dgm:prSet presAssocID="{98440B3F-29A5-46AF-A5D2-0D3BAD5BBDC5}" presName="accent_2" presStyleCnt="0"/>
      <dgm:spPr/>
    </dgm:pt>
    <dgm:pt modelId="{985E5CAE-8D1D-49F3-8425-77569C654E4B}" type="pres">
      <dgm:prSet presAssocID="{98440B3F-29A5-46AF-A5D2-0D3BAD5BBDC5}" presName="accentRepeatNode" presStyleLbl="solidFgAcc1" presStyleIdx="1" presStyleCnt="5"/>
      <dgm:spPr/>
    </dgm:pt>
    <dgm:pt modelId="{32E62D99-271D-47FD-920A-2804B86DF94E}" type="pres">
      <dgm:prSet presAssocID="{9D0C2D94-BF47-4C3E-8DFC-8F76B6B2E517}" presName="text_3" presStyleLbl="node1" presStyleIdx="2" presStyleCnt="5">
        <dgm:presLayoutVars>
          <dgm:bulletEnabled val="1"/>
        </dgm:presLayoutVars>
      </dgm:prSet>
      <dgm:spPr/>
    </dgm:pt>
    <dgm:pt modelId="{E4FFEA93-BF7F-403E-80DB-992B5CCEEE0D}" type="pres">
      <dgm:prSet presAssocID="{9D0C2D94-BF47-4C3E-8DFC-8F76B6B2E517}" presName="accent_3" presStyleCnt="0"/>
      <dgm:spPr/>
    </dgm:pt>
    <dgm:pt modelId="{A35F298A-D82C-4097-8FE3-F24099D25CA6}" type="pres">
      <dgm:prSet presAssocID="{9D0C2D94-BF47-4C3E-8DFC-8F76B6B2E517}" presName="accentRepeatNode" presStyleLbl="solidFgAcc1" presStyleIdx="2" presStyleCnt="5"/>
      <dgm:spPr/>
    </dgm:pt>
    <dgm:pt modelId="{CE2F31DA-2F77-4C9E-BFED-21EAB80321A2}" type="pres">
      <dgm:prSet presAssocID="{7B588A06-2DB6-477E-8C87-F7B7B24FB72C}" presName="text_4" presStyleLbl="node1" presStyleIdx="3" presStyleCnt="5">
        <dgm:presLayoutVars>
          <dgm:bulletEnabled val="1"/>
        </dgm:presLayoutVars>
      </dgm:prSet>
      <dgm:spPr/>
    </dgm:pt>
    <dgm:pt modelId="{7C982092-57CF-4AB0-9F3D-373546E7EAC2}" type="pres">
      <dgm:prSet presAssocID="{7B588A06-2DB6-477E-8C87-F7B7B24FB72C}" presName="accent_4" presStyleCnt="0"/>
      <dgm:spPr/>
    </dgm:pt>
    <dgm:pt modelId="{AA8FD503-BA15-495E-84BF-4381EAB004DF}" type="pres">
      <dgm:prSet presAssocID="{7B588A06-2DB6-477E-8C87-F7B7B24FB72C}" presName="accentRepeatNode" presStyleLbl="solidFgAcc1" presStyleIdx="3" presStyleCnt="5"/>
      <dgm:spPr/>
    </dgm:pt>
    <dgm:pt modelId="{5B8F452A-0C1E-482A-9C2B-DA14F15C34DD}" type="pres">
      <dgm:prSet presAssocID="{FD938883-976A-43FE-A98F-7C3F68D1A2D6}" presName="text_5" presStyleLbl="node1" presStyleIdx="4" presStyleCnt="5">
        <dgm:presLayoutVars>
          <dgm:bulletEnabled val="1"/>
        </dgm:presLayoutVars>
      </dgm:prSet>
      <dgm:spPr/>
    </dgm:pt>
    <dgm:pt modelId="{B0A20007-7E9E-4DD3-A0F9-C1D219F80214}" type="pres">
      <dgm:prSet presAssocID="{FD938883-976A-43FE-A98F-7C3F68D1A2D6}" presName="accent_5" presStyleCnt="0"/>
      <dgm:spPr/>
    </dgm:pt>
    <dgm:pt modelId="{324A5EF4-096B-4EBD-9B90-E1726BFD3A83}" type="pres">
      <dgm:prSet presAssocID="{FD938883-976A-43FE-A98F-7C3F68D1A2D6}" presName="accentRepeatNode" presStyleLbl="solidFgAcc1" presStyleIdx="4" presStyleCnt="5"/>
      <dgm:spPr/>
    </dgm:pt>
  </dgm:ptLst>
  <dgm:cxnLst>
    <dgm:cxn modelId="{9F5D0447-2F77-4202-84C9-5BA7B77042E2}" srcId="{6CF1518B-4A52-47F7-AEEB-18D5D6F0259D}" destId="{7B588A06-2DB6-477E-8C87-F7B7B24FB72C}" srcOrd="3" destOrd="0" parTransId="{D1FADDE6-DE76-4D5B-ABE2-A33F723B238F}" sibTransId="{49B554F9-784D-486B-A137-5266BA3E072C}"/>
    <dgm:cxn modelId="{F9F0B46B-7E4E-4662-BD81-36AFDAB1ACF2}" type="presOf" srcId="{FD938883-976A-43FE-A98F-7C3F68D1A2D6}" destId="{5B8F452A-0C1E-482A-9C2B-DA14F15C34DD}" srcOrd="0" destOrd="0" presId="urn:microsoft.com/office/officeart/2008/layout/VerticalCurvedList"/>
    <dgm:cxn modelId="{97F58F54-7005-4525-96AC-B84F10E9F95F}" type="presOf" srcId="{67ECE308-BAAC-4C38-9D0D-5C7CA2B99C92}" destId="{D783EBE6-29C2-4A7D-AD54-F184C21145CD}" srcOrd="0" destOrd="0" presId="urn:microsoft.com/office/officeart/2008/layout/VerticalCurvedList"/>
    <dgm:cxn modelId="{1E2CA076-F5BC-4D52-A0F8-7B42BD9AF7B8}" type="presOf" srcId="{6CF1518B-4A52-47F7-AEEB-18D5D6F0259D}" destId="{E2ECAD24-EFF0-48EB-A72F-F0C332E13228}" srcOrd="0" destOrd="0" presId="urn:microsoft.com/office/officeart/2008/layout/VerticalCurvedList"/>
    <dgm:cxn modelId="{3ED2F386-7C22-4269-9D1F-FA3C297BB272}" srcId="{6CF1518B-4A52-47F7-AEEB-18D5D6F0259D}" destId="{FD938883-976A-43FE-A98F-7C3F68D1A2D6}" srcOrd="4" destOrd="0" parTransId="{863AE24E-4F74-4ABC-889C-D453E5D965F0}" sibTransId="{64EDF4DF-94B9-48C6-B51D-D3FE8D667344}"/>
    <dgm:cxn modelId="{E4E5B5B8-0F08-4348-8B7F-DE6EA117A6F2}" srcId="{6CF1518B-4A52-47F7-AEEB-18D5D6F0259D}" destId="{67ECE308-BAAC-4C38-9D0D-5C7CA2B99C92}" srcOrd="0" destOrd="0" parTransId="{7F75F5D2-F95B-4801-A47E-2DA569837F5B}" sibTransId="{B066050C-19B7-483C-8338-81B4733F09A7}"/>
    <dgm:cxn modelId="{D7420ECC-9F12-477D-9443-D97D33481F1F}" type="presOf" srcId="{7B588A06-2DB6-477E-8C87-F7B7B24FB72C}" destId="{CE2F31DA-2F77-4C9E-BFED-21EAB80321A2}" srcOrd="0" destOrd="0" presId="urn:microsoft.com/office/officeart/2008/layout/VerticalCurvedList"/>
    <dgm:cxn modelId="{6CB413D1-03DC-4A7C-AD79-B6ED98742635}" type="presOf" srcId="{9D0C2D94-BF47-4C3E-8DFC-8F76B6B2E517}" destId="{32E62D99-271D-47FD-920A-2804B86DF94E}" srcOrd="0" destOrd="0" presId="urn:microsoft.com/office/officeart/2008/layout/VerticalCurvedList"/>
    <dgm:cxn modelId="{A9719CD3-B03B-4584-A2F1-DF4E76F7132D}" srcId="{6CF1518B-4A52-47F7-AEEB-18D5D6F0259D}" destId="{9D0C2D94-BF47-4C3E-8DFC-8F76B6B2E517}" srcOrd="2" destOrd="0" parTransId="{A6D2CFCB-EFB1-4DA1-866F-6FC9302611E9}" sibTransId="{87E348D1-49E5-44BB-997A-C02D7D9ADD4D}"/>
    <dgm:cxn modelId="{3D969FD6-87E6-48A1-B65A-1E42EAE6E850}" srcId="{6CF1518B-4A52-47F7-AEEB-18D5D6F0259D}" destId="{98440B3F-29A5-46AF-A5D2-0D3BAD5BBDC5}" srcOrd="1" destOrd="0" parTransId="{1E909014-1D43-4C39-973A-27020686974A}" sibTransId="{D5967FF1-C34E-403C-B956-AB06E05294BF}"/>
    <dgm:cxn modelId="{C1CDF5E0-24DD-4A86-B133-55A77BBAD917}" type="presOf" srcId="{B066050C-19B7-483C-8338-81B4733F09A7}" destId="{654586B6-2239-4198-A9B0-7D994F9EE1BE}" srcOrd="0" destOrd="0" presId="urn:microsoft.com/office/officeart/2008/layout/VerticalCurvedList"/>
    <dgm:cxn modelId="{9E6278E6-A018-4097-95F4-2AAC0DA9E32F}" type="presOf" srcId="{98440B3F-29A5-46AF-A5D2-0D3BAD5BBDC5}" destId="{D6999764-A0DB-44B5-8746-7751F410CCB1}" srcOrd="0" destOrd="0" presId="urn:microsoft.com/office/officeart/2008/layout/VerticalCurvedList"/>
    <dgm:cxn modelId="{858D7EFB-6ECA-419E-95E8-1E742CF855DC}" type="presParOf" srcId="{E2ECAD24-EFF0-48EB-A72F-F0C332E13228}" destId="{D679EC30-621D-4942-80EE-18E68D748AD4}" srcOrd="0" destOrd="0" presId="urn:microsoft.com/office/officeart/2008/layout/VerticalCurvedList"/>
    <dgm:cxn modelId="{57141CBE-5033-4088-90DB-DEA8D7F0830D}" type="presParOf" srcId="{D679EC30-621D-4942-80EE-18E68D748AD4}" destId="{F27DD449-11F2-4381-968B-61116E2AFF57}" srcOrd="0" destOrd="0" presId="urn:microsoft.com/office/officeart/2008/layout/VerticalCurvedList"/>
    <dgm:cxn modelId="{860FDA67-62C4-4E30-97B9-301E509459C7}" type="presParOf" srcId="{F27DD449-11F2-4381-968B-61116E2AFF57}" destId="{A4E509F2-34AA-49E9-A0CA-AD3340A4E094}" srcOrd="0" destOrd="0" presId="urn:microsoft.com/office/officeart/2008/layout/VerticalCurvedList"/>
    <dgm:cxn modelId="{DB311071-2B80-4F66-9982-8A516FA598F7}" type="presParOf" srcId="{F27DD449-11F2-4381-968B-61116E2AFF57}" destId="{654586B6-2239-4198-A9B0-7D994F9EE1BE}" srcOrd="1" destOrd="0" presId="urn:microsoft.com/office/officeart/2008/layout/VerticalCurvedList"/>
    <dgm:cxn modelId="{B893771A-E35F-4850-8B09-00E5C591DC8E}" type="presParOf" srcId="{F27DD449-11F2-4381-968B-61116E2AFF57}" destId="{4A78CBFC-B418-4FEF-95D1-8A3B3107112D}" srcOrd="2" destOrd="0" presId="urn:microsoft.com/office/officeart/2008/layout/VerticalCurvedList"/>
    <dgm:cxn modelId="{6DD495A3-5FBD-4190-91AA-38E8EDE3FA50}" type="presParOf" srcId="{F27DD449-11F2-4381-968B-61116E2AFF57}" destId="{CB23A395-2A77-49D6-931C-AD66CFC2A024}" srcOrd="3" destOrd="0" presId="urn:microsoft.com/office/officeart/2008/layout/VerticalCurvedList"/>
    <dgm:cxn modelId="{F1E72401-AC4A-49D3-84BD-4A92BE8E60DE}" type="presParOf" srcId="{D679EC30-621D-4942-80EE-18E68D748AD4}" destId="{D783EBE6-29C2-4A7D-AD54-F184C21145CD}" srcOrd="1" destOrd="0" presId="urn:microsoft.com/office/officeart/2008/layout/VerticalCurvedList"/>
    <dgm:cxn modelId="{835B88BA-A4E1-4877-9721-F673DD79B9D7}" type="presParOf" srcId="{D679EC30-621D-4942-80EE-18E68D748AD4}" destId="{5D6AFB75-12BF-4B32-B365-C0D5B4729C39}" srcOrd="2" destOrd="0" presId="urn:microsoft.com/office/officeart/2008/layout/VerticalCurvedList"/>
    <dgm:cxn modelId="{CDD2A0C4-B9E1-4655-AC2A-E2980A43340E}" type="presParOf" srcId="{5D6AFB75-12BF-4B32-B365-C0D5B4729C39}" destId="{E2BFA979-7BC4-4DB7-B383-2F37611DCDC4}" srcOrd="0" destOrd="0" presId="urn:microsoft.com/office/officeart/2008/layout/VerticalCurvedList"/>
    <dgm:cxn modelId="{59D6531A-18CF-475F-810B-24F3504BFE17}" type="presParOf" srcId="{D679EC30-621D-4942-80EE-18E68D748AD4}" destId="{D6999764-A0DB-44B5-8746-7751F410CCB1}" srcOrd="3" destOrd="0" presId="urn:microsoft.com/office/officeart/2008/layout/VerticalCurvedList"/>
    <dgm:cxn modelId="{BDCA03C0-BFE9-406A-A7B2-B9D3D26E7E5F}" type="presParOf" srcId="{D679EC30-621D-4942-80EE-18E68D748AD4}" destId="{F8133B92-C31F-4BFE-835D-21F227CF50EA}" srcOrd="4" destOrd="0" presId="urn:microsoft.com/office/officeart/2008/layout/VerticalCurvedList"/>
    <dgm:cxn modelId="{0E9B03B3-75D5-480A-BD5D-926F33B40DA8}" type="presParOf" srcId="{F8133B92-C31F-4BFE-835D-21F227CF50EA}" destId="{985E5CAE-8D1D-49F3-8425-77569C654E4B}" srcOrd="0" destOrd="0" presId="urn:microsoft.com/office/officeart/2008/layout/VerticalCurvedList"/>
    <dgm:cxn modelId="{DA21C086-899D-4513-8175-8D6E29689773}" type="presParOf" srcId="{D679EC30-621D-4942-80EE-18E68D748AD4}" destId="{32E62D99-271D-47FD-920A-2804B86DF94E}" srcOrd="5" destOrd="0" presId="urn:microsoft.com/office/officeart/2008/layout/VerticalCurvedList"/>
    <dgm:cxn modelId="{F97A80E0-7DB1-4B83-B84B-A3D367476457}" type="presParOf" srcId="{D679EC30-621D-4942-80EE-18E68D748AD4}" destId="{E4FFEA93-BF7F-403E-80DB-992B5CCEEE0D}" srcOrd="6" destOrd="0" presId="urn:microsoft.com/office/officeart/2008/layout/VerticalCurvedList"/>
    <dgm:cxn modelId="{EA618CE5-BA77-42A2-B082-4277F8C4FFCA}" type="presParOf" srcId="{E4FFEA93-BF7F-403E-80DB-992B5CCEEE0D}" destId="{A35F298A-D82C-4097-8FE3-F24099D25CA6}" srcOrd="0" destOrd="0" presId="urn:microsoft.com/office/officeart/2008/layout/VerticalCurvedList"/>
    <dgm:cxn modelId="{9AF43D4E-4812-433C-97DA-4496BD16DDD3}" type="presParOf" srcId="{D679EC30-621D-4942-80EE-18E68D748AD4}" destId="{CE2F31DA-2F77-4C9E-BFED-21EAB80321A2}" srcOrd="7" destOrd="0" presId="urn:microsoft.com/office/officeart/2008/layout/VerticalCurvedList"/>
    <dgm:cxn modelId="{C4BAEFE8-1C8D-46C3-98B8-FD7713EAE61F}" type="presParOf" srcId="{D679EC30-621D-4942-80EE-18E68D748AD4}" destId="{7C982092-57CF-4AB0-9F3D-373546E7EAC2}" srcOrd="8" destOrd="0" presId="urn:microsoft.com/office/officeart/2008/layout/VerticalCurvedList"/>
    <dgm:cxn modelId="{0FBA2450-ACD1-4285-BF73-E94D8C5DF427}" type="presParOf" srcId="{7C982092-57CF-4AB0-9F3D-373546E7EAC2}" destId="{AA8FD503-BA15-495E-84BF-4381EAB004DF}" srcOrd="0" destOrd="0" presId="urn:microsoft.com/office/officeart/2008/layout/VerticalCurvedList"/>
    <dgm:cxn modelId="{33C3200E-5B7B-4F07-88B5-91AC89A18F56}" type="presParOf" srcId="{D679EC30-621D-4942-80EE-18E68D748AD4}" destId="{5B8F452A-0C1E-482A-9C2B-DA14F15C34DD}" srcOrd="9" destOrd="0" presId="urn:microsoft.com/office/officeart/2008/layout/VerticalCurvedList"/>
    <dgm:cxn modelId="{AFB76E3E-9B3F-456D-AAFF-907F65DE31D0}" type="presParOf" srcId="{D679EC30-621D-4942-80EE-18E68D748AD4}" destId="{B0A20007-7E9E-4DD3-A0F9-C1D219F80214}" srcOrd="10" destOrd="0" presId="urn:microsoft.com/office/officeart/2008/layout/VerticalCurvedList"/>
    <dgm:cxn modelId="{53371DE8-0BDC-4B0D-97E9-1E7603837DE6}" type="presParOf" srcId="{B0A20007-7E9E-4DD3-A0F9-C1D219F80214}" destId="{324A5EF4-096B-4EBD-9B90-E1726BFD3A83}" srcOrd="0" destOrd="0" presId="urn:microsoft.com/office/officeart/2008/layout/VerticalCurve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AF277548-58DC-426C-88DE-2B18F593B150}" type="doc">
      <dgm:prSet loTypeId="urn:microsoft.com/office/officeart/2005/8/layout/list1" loCatId="list" qsTypeId="urn:microsoft.com/office/officeart/2005/8/quickstyle/simple1" qsCatId="simple" csTypeId="urn:microsoft.com/office/officeart/2005/8/colors/accent1_1" csCatId="accent1" phldr="1"/>
      <dgm:spPr/>
      <dgm:t>
        <a:bodyPr/>
        <a:lstStyle/>
        <a:p>
          <a:endParaRPr lang="en-GB"/>
        </a:p>
      </dgm:t>
    </dgm:pt>
    <dgm:pt modelId="{9E213D33-B611-4006-9281-60D229590DCC}">
      <dgm:prSet phldrT="[Text]"/>
      <dgm:spPr/>
      <dgm:t>
        <a:bodyPr/>
        <a:lstStyle/>
        <a:p>
          <a:r>
            <a:rPr lang="en-GB" dirty="0"/>
            <a:t>Resistance to change among healthcare professionals</a:t>
          </a:r>
        </a:p>
      </dgm:t>
    </dgm:pt>
    <dgm:pt modelId="{2A3D9464-9BEB-48A1-897C-97D144AC107E}" type="parTrans" cxnId="{1CD21CF5-F7DA-4BC7-A6C2-D28943768C26}">
      <dgm:prSet/>
      <dgm:spPr/>
      <dgm:t>
        <a:bodyPr/>
        <a:lstStyle/>
        <a:p>
          <a:endParaRPr lang="en-GB"/>
        </a:p>
      </dgm:t>
    </dgm:pt>
    <dgm:pt modelId="{5BCCAEF3-9DC1-4B92-8EDA-DE7A0D2A5D84}" type="sibTrans" cxnId="{1CD21CF5-F7DA-4BC7-A6C2-D28943768C26}">
      <dgm:prSet/>
      <dgm:spPr/>
      <dgm:t>
        <a:bodyPr/>
        <a:lstStyle/>
        <a:p>
          <a:endParaRPr lang="en-GB"/>
        </a:p>
      </dgm:t>
    </dgm:pt>
    <dgm:pt modelId="{AD083A03-3D45-4E74-9B0C-F9CAD0E243F3}">
      <dgm:prSet phldrT="[Text]"/>
      <dgm:spPr/>
      <dgm:t>
        <a:bodyPr/>
        <a:lstStyle/>
        <a:p>
          <a:r>
            <a:rPr lang="en-GB" dirty="0"/>
            <a:t>Technology and processes integration into existing systems</a:t>
          </a:r>
        </a:p>
      </dgm:t>
    </dgm:pt>
    <dgm:pt modelId="{4E8F5018-9170-454D-A362-2DAF04CF04CC}" type="parTrans" cxnId="{1C5C48A9-7CA3-4E0C-BEFF-CCE116C24714}">
      <dgm:prSet/>
      <dgm:spPr/>
      <dgm:t>
        <a:bodyPr/>
        <a:lstStyle/>
        <a:p>
          <a:endParaRPr lang="en-GB"/>
        </a:p>
      </dgm:t>
    </dgm:pt>
    <dgm:pt modelId="{106703C6-CAD7-4D12-9833-C45596B33E5D}" type="sibTrans" cxnId="{1C5C48A9-7CA3-4E0C-BEFF-CCE116C24714}">
      <dgm:prSet/>
      <dgm:spPr/>
      <dgm:t>
        <a:bodyPr/>
        <a:lstStyle/>
        <a:p>
          <a:endParaRPr lang="en-GB"/>
        </a:p>
      </dgm:t>
    </dgm:pt>
    <dgm:pt modelId="{F3C295CA-BC94-4C60-B238-4E8F996601AE}">
      <dgm:prSet phldrT="[Text]"/>
      <dgm:spPr/>
      <dgm:t>
        <a:bodyPr/>
        <a:lstStyle/>
        <a:p>
          <a:r>
            <a:rPr lang="en-GB" dirty="0"/>
            <a:t>Diversity of stakeholders</a:t>
          </a:r>
        </a:p>
      </dgm:t>
    </dgm:pt>
    <dgm:pt modelId="{24F6D22D-776E-4B2D-9A5A-10AA01A6EBD2}" type="parTrans" cxnId="{A9CDCE8A-44C1-4C39-9B69-628C505EF701}">
      <dgm:prSet/>
      <dgm:spPr/>
      <dgm:t>
        <a:bodyPr/>
        <a:lstStyle/>
        <a:p>
          <a:endParaRPr lang="en-GB"/>
        </a:p>
      </dgm:t>
    </dgm:pt>
    <dgm:pt modelId="{009911FB-D6A6-4EE0-84B1-F9348996D6A9}" type="sibTrans" cxnId="{A9CDCE8A-44C1-4C39-9B69-628C505EF701}">
      <dgm:prSet/>
      <dgm:spPr/>
      <dgm:t>
        <a:bodyPr/>
        <a:lstStyle/>
        <a:p>
          <a:endParaRPr lang="en-GB"/>
        </a:p>
      </dgm:t>
    </dgm:pt>
    <dgm:pt modelId="{BF44C6ED-6458-4720-8231-F443CC9DF7F8}">
      <dgm:prSet/>
      <dgm:spPr/>
      <dgm:t>
        <a:bodyPr/>
        <a:lstStyle/>
        <a:p>
          <a:r>
            <a:rPr lang="en-GB" dirty="0"/>
            <a:t>Resource limitations</a:t>
          </a:r>
        </a:p>
      </dgm:t>
    </dgm:pt>
    <dgm:pt modelId="{FBB020F8-BC93-4C5F-8252-F5CB5657274F}" type="parTrans" cxnId="{D47F69E3-D7EC-4C8A-AF64-DAFC3D29F112}">
      <dgm:prSet/>
      <dgm:spPr/>
      <dgm:t>
        <a:bodyPr/>
        <a:lstStyle/>
        <a:p>
          <a:endParaRPr lang="en-GB"/>
        </a:p>
      </dgm:t>
    </dgm:pt>
    <dgm:pt modelId="{09D3F6C3-F187-47AC-8095-F5CE36AF4224}" type="sibTrans" cxnId="{D47F69E3-D7EC-4C8A-AF64-DAFC3D29F112}">
      <dgm:prSet/>
      <dgm:spPr/>
      <dgm:t>
        <a:bodyPr/>
        <a:lstStyle/>
        <a:p>
          <a:endParaRPr lang="en-GB"/>
        </a:p>
      </dgm:t>
    </dgm:pt>
    <dgm:pt modelId="{E28FF4ED-88D6-4F4B-B9DD-28B1AEA6609B}">
      <dgm:prSet/>
      <dgm:spPr/>
      <dgm:t>
        <a:bodyPr/>
        <a:lstStyle/>
        <a:p>
          <a:r>
            <a:rPr lang="en-GB" dirty="0"/>
            <a:t>Complex hierarchies and siloed departments</a:t>
          </a:r>
        </a:p>
      </dgm:t>
    </dgm:pt>
    <dgm:pt modelId="{CE3A2306-281A-4079-9C07-4587717E8C18}" type="parTrans" cxnId="{194B2335-29CF-42FA-AFFD-F7BF22BD8C3D}">
      <dgm:prSet/>
      <dgm:spPr/>
      <dgm:t>
        <a:bodyPr/>
        <a:lstStyle/>
        <a:p>
          <a:endParaRPr lang="en-GB"/>
        </a:p>
      </dgm:t>
    </dgm:pt>
    <dgm:pt modelId="{EBF989E2-6764-4910-8EC0-0E69003A51D8}" type="sibTrans" cxnId="{194B2335-29CF-42FA-AFFD-F7BF22BD8C3D}">
      <dgm:prSet/>
      <dgm:spPr/>
      <dgm:t>
        <a:bodyPr/>
        <a:lstStyle/>
        <a:p>
          <a:endParaRPr lang="en-GB"/>
        </a:p>
      </dgm:t>
    </dgm:pt>
    <dgm:pt modelId="{28D241C8-EFEE-48EA-B46E-A355B63913A3}">
      <dgm:prSet/>
      <dgm:spPr/>
      <dgm:t>
        <a:bodyPr/>
        <a:lstStyle/>
        <a:p>
          <a:r>
            <a:rPr lang="en-GB" dirty="0"/>
            <a:t>Staff turnover, change fatigue, burnout </a:t>
          </a:r>
        </a:p>
      </dgm:t>
    </dgm:pt>
    <dgm:pt modelId="{FCA18489-BBDD-445C-A564-8873A895F3C1}" type="parTrans" cxnId="{806B1404-170B-4425-AC68-1F1865F5FEDB}">
      <dgm:prSet/>
      <dgm:spPr/>
      <dgm:t>
        <a:bodyPr/>
        <a:lstStyle/>
        <a:p>
          <a:endParaRPr lang="en-GB"/>
        </a:p>
      </dgm:t>
    </dgm:pt>
    <dgm:pt modelId="{445812E5-E4AF-4D65-838A-43B99624371D}" type="sibTrans" cxnId="{806B1404-170B-4425-AC68-1F1865F5FEDB}">
      <dgm:prSet/>
      <dgm:spPr/>
      <dgm:t>
        <a:bodyPr/>
        <a:lstStyle/>
        <a:p>
          <a:endParaRPr lang="en-GB"/>
        </a:p>
      </dgm:t>
    </dgm:pt>
    <dgm:pt modelId="{A170D1F5-C394-4DAF-86A2-B5DBC945FDD9}" type="pres">
      <dgm:prSet presAssocID="{AF277548-58DC-426C-88DE-2B18F593B150}" presName="linear" presStyleCnt="0">
        <dgm:presLayoutVars>
          <dgm:dir/>
          <dgm:animLvl val="lvl"/>
          <dgm:resizeHandles val="exact"/>
        </dgm:presLayoutVars>
      </dgm:prSet>
      <dgm:spPr/>
    </dgm:pt>
    <dgm:pt modelId="{5A6617BB-55CE-4B33-A49C-66774389B21D}" type="pres">
      <dgm:prSet presAssocID="{9E213D33-B611-4006-9281-60D229590DCC}" presName="parentLin" presStyleCnt="0"/>
      <dgm:spPr/>
    </dgm:pt>
    <dgm:pt modelId="{04717E13-87DD-4CD4-A186-BD3E99E3F62A}" type="pres">
      <dgm:prSet presAssocID="{9E213D33-B611-4006-9281-60D229590DCC}" presName="parentLeftMargin" presStyleLbl="node1" presStyleIdx="0" presStyleCnt="6"/>
      <dgm:spPr/>
    </dgm:pt>
    <dgm:pt modelId="{9CB6CC65-456E-456E-898C-EAE2F447FEE7}" type="pres">
      <dgm:prSet presAssocID="{9E213D33-B611-4006-9281-60D229590DCC}" presName="parentText" presStyleLbl="node1" presStyleIdx="0" presStyleCnt="6">
        <dgm:presLayoutVars>
          <dgm:chMax val="0"/>
          <dgm:bulletEnabled val="1"/>
        </dgm:presLayoutVars>
      </dgm:prSet>
      <dgm:spPr/>
    </dgm:pt>
    <dgm:pt modelId="{4574797E-4AF0-454A-9965-DF811721D4CD}" type="pres">
      <dgm:prSet presAssocID="{9E213D33-B611-4006-9281-60D229590DCC}" presName="negativeSpace" presStyleCnt="0"/>
      <dgm:spPr/>
    </dgm:pt>
    <dgm:pt modelId="{FCBE6DCF-8460-4443-8133-3954A4FC29D1}" type="pres">
      <dgm:prSet presAssocID="{9E213D33-B611-4006-9281-60D229590DCC}" presName="childText" presStyleLbl="conFgAcc1" presStyleIdx="0" presStyleCnt="6">
        <dgm:presLayoutVars>
          <dgm:bulletEnabled val="1"/>
        </dgm:presLayoutVars>
      </dgm:prSet>
      <dgm:spPr/>
    </dgm:pt>
    <dgm:pt modelId="{F61E7637-B310-45C7-AE19-6789E62A53C6}" type="pres">
      <dgm:prSet presAssocID="{5BCCAEF3-9DC1-4B92-8EDA-DE7A0D2A5D84}" presName="spaceBetweenRectangles" presStyleCnt="0"/>
      <dgm:spPr/>
    </dgm:pt>
    <dgm:pt modelId="{16C5EC3F-7C89-4723-B9AC-7855BCCD22D7}" type="pres">
      <dgm:prSet presAssocID="{AD083A03-3D45-4E74-9B0C-F9CAD0E243F3}" presName="parentLin" presStyleCnt="0"/>
      <dgm:spPr/>
    </dgm:pt>
    <dgm:pt modelId="{89A462D3-B838-4312-B04A-E5F850C45AF2}" type="pres">
      <dgm:prSet presAssocID="{AD083A03-3D45-4E74-9B0C-F9CAD0E243F3}" presName="parentLeftMargin" presStyleLbl="node1" presStyleIdx="0" presStyleCnt="6"/>
      <dgm:spPr/>
    </dgm:pt>
    <dgm:pt modelId="{8BD68968-2CE1-485B-9374-F22462DB72ED}" type="pres">
      <dgm:prSet presAssocID="{AD083A03-3D45-4E74-9B0C-F9CAD0E243F3}" presName="parentText" presStyleLbl="node1" presStyleIdx="1" presStyleCnt="6">
        <dgm:presLayoutVars>
          <dgm:chMax val="0"/>
          <dgm:bulletEnabled val="1"/>
        </dgm:presLayoutVars>
      </dgm:prSet>
      <dgm:spPr/>
    </dgm:pt>
    <dgm:pt modelId="{D63CF436-61E6-4A6D-BD3F-707A7743E660}" type="pres">
      <dgm:prSet presAssocID="{AD083A03-3D45-4E74-9B0C-F9CAD0E243F3}" presName="negativeSpace" presStyleCnt="0"/>
      <dgm:spPr/>
    </dgm:pt>
    <dgm:pt modelId="{64C13490-0590-4AE2-92B7-ACBA9620B5BE}" type="pres">
      <dgm:prSet presAssocID="{AD083A03-3D45-4E74-9B0C-F9CAD0E243F3}" presName="childText" presStyleLbl="conFgAcc1" presStyleIdx="1" presStyleCnt="6">
        <dgm:presLayoutVars>
          <dgm:bulletEnabled val="1"/>
        </dgm:presLayoutVars>
      </dgm:prSet>
      <dgm:spPr/>
    </dgm:pt>
    <dgm:pt modelId="{25379751-6EA6-4C55-9F17-F887B28305B3}" type="pres">
      <dgm:prSet presAssocID="{106703C6-CAD7-4D12-9833-C45596B33E5D}" presName="spaceBetweenRectangles" presStyleCnt="0"/>
      <dgm:spPr/>
    </dgm:pt>
    <dgm:pt modelId="{46F664D8-30C9-4880-B949-925CAC31C10B}" type="pres">
      <dgm:prSet presAssocID="{F3C295CA-BC94-4C60-B238-4E8F996601AE}" presName="parentLin" presStyleCnt="0"/>
      <dgm:spPr/>
    </dgm:pt>
    <dgm:pt modelId="{006E8E36-89CB-4A81-8830-8BD4B6653391}" type="pres">
      <dgm:prSet presAssocID="{F3C295CA-BC94-4C60-B238-4E8F996601AE}" presName="parentLeftMargin" presStyleLbl="node1" presStyleIdx="1" presStyleCnt="6"/>
      <dgm:spPr/>
    </dgm:pt>
    <dgm:pt modelId="{BB6153A4-929E-4BCD-BD5F-C45CF624D6B9}" type="pres">
      <dgm:prSet presAssocID="{F3C295CA-BC94-4C60-B238-4E8F996601AE}" presName="parentText" presStyleLbl="node1" presStyleIdx="2" presStyleCnt="6">
        <dgm:presLayoutVars>
          <dgm:chMax val="0"/>
          <dgm:bulletEnabled val="1"/>
        </dgm:presLayoutVars>
      </dgm:prSet>
      <dgm:spPr/>
    </dgm:pt>
    <dgm:pt modelId="{14C735BA-8E61-4D30-B569-1F00BDCF641E}" type="pres">
      <dgm:prSet presAssocID="{F3C295CA-BC94-4C60-B238-4E8F996601AE}" presName="negativeSpace" presStyleCnt="0"/>
      <dgm:spPr/>
    </dgm:pt>
    <dgm:pt modelId="{98FD83CB-9597-425B-BF6F-62AB895BC500}" type="pres">
      <dgm:prSet presAssocID="{F3C295CA-BC94-4C60-B238-4E8F996601AE}" presName="childText" presStyleLbl="conFgAcc1" presStyleIdx="2" presStyleCnt="6">
        <dgm:presLayoutVars>
          <dgm:bulletEnabled val="1"/>
        </dgm:presLayoutVars>
      </dgm:prSet>
      <dgm:spPr/>
    </dgm:pt>
    <dgm:pt modelId="{84F11E6D-D968-42A7-8E80-6EAA4D576D44}" type="pres">
      <dgm:prSet presAssocID="{009911FB-D6A6-4EE0-84B1-F9348996D6A9}" presName="spaceBetweenRectangles" presStyleCnt="0"/>
      <dgm:spPr/>
    </dgm:pt>
    <dgm:pt modelId="{61365995-2F3F-43E4-BD8A-A34A0D8CC13B}" type="pres">
      <dgm:prSet presAssocID="{BF44C6ED-6458-4720-8231-F443CC9DF7F8}" presName="parentLin" presStyleCnt="0"/>
      <dgm:spPr/>
    </dgm:pt>
    <dgm:pt modelId="{32DED298-0B29-4B73-B0C6-03923CB68BBF}" type="pres">
      <dgm:prSet presAssocID="{BF44C6ED-6458-4720-8231-F443CC9DF7F8}" presName="parentLeftMargin" presStyleLbl="node1" presStyleIdx="2" presStyleCnt="6"/>
      <dgm:spPr/>
    </dgm:pt>
    <dgm:pt modelId="{099730C5-6F3A-496F-8D2A-E27655D4B3D8}" type="pres">
      <dgm:prSet presAssocID="{BF44C6ED-6458-4720-8231-F443CC9DF7F8}" presName="parentText" presStyleLbl="node1" presStyleIdx="3" presStyleCnt="6">
        <dgm:presLayoutVars>
          <dgm:chMax val="0"/>
          <dgm:bulletEnabled val="1"/>
        </dgm:presLayoutVars>
      </dgm:prSet>
      <dgm:spPr/>
    </dgm:pt>
    <dgm:pt modelId="{98D19AEE-0B2A-4BC4-A6D7-227B125CD1D7}" type="pres">
      <dgm:prSet presAssocID="{BF44C6ED-6458-4720-8231-F443CC9DF7F8}" presName="negativeSpace" presStyleCnt="0"/>
      <dgm:spPr/>
    </dgm:pt>
    <dgm:pt modelId="{C2B5BCE3-ED41-4C2F-BB16-7CD749E61614}" type="pres">
      <dgm:prSet presAssocID="{BF44C6ED-6458-4720-8231-F443CC9DF7F8}" presName="childText" presStyleLbl="conFgAcc1" presStyleIdx="3" presStyleCnt="6">
        <dgm:presLayoutVars>
          <dgm:bulletEnabled val="1"/>
        </dgm:presLayoutVars>
      </dgm:prSet>
      <dgm:spPr/>
    </dgm:pt>
    <dgm:pt modelId="{BE44CFFA-BC0A-4034-AE94-376DE2CCDFDA}" type="pres">
      <dgm:prSet presAssocID="{09D3F6C3-F187-47AC-8095-F5CE36AF4224}" presName="spaceBetweenRectangles" presStyleCnt="0"/>
      <dgm:spPr/>
    </dgm:pt>
    <dgm:pt modelId="{ACC7B246-8B26-483C-A9CF-3C3CC404885D}" type="pres">
      <dgm:prSet presAssocID="{E28FF4ED-88D6-4F4B-B9DD-28B1AEA6609B}" presName="parentLin" presStyleCnt="0"/>
      <dgm:spPr/>
    </dgm:pt>
    <dgm:pt modelId="{FA99C9CB-14CD-4FF1-ABC9-BB9ADC96E761}" type="pres">
      <dgm:prSet presAssocID="{E28FF4ED-88D6-4F4B-B9DD-28B1AEA6609B}" presName="parentLeftMargin" presStyleLbl="node1" presStyleIdx="3" presStyleCnt="6"/>
      <dgm:spPr/>
    </dgm:pt>
    <dgm:pt modelId="{6E39A695-98BB-4B6B-9BA6-8D9F5FA42BE7}" type="pres">
      <dgm:prSet presAssocID="{E28FF4ED-88D6-4F4B-B9DD-28B1AEA6609B}" presName="parentText" presStyleLbl="node1" presStyleIdx="4" presStyleCnt="6">
        <dgm:presLayoutVars>
          <dgm:chMax val="0"/>
          <dgm:bulletEnabled val="1"/>
        </dgm:presLayoutVars>
      </dgm:prSet>
      <dgm:spPr/>
    </dgm:pt>
    <dgm:pt modelId="{DE4476E6-16E2-484F-B92B-6DC7B8FAA44D}" type="pres">
      <dgm:prSet presAssocID="{E28FF4ED-88D6-4F4B-B9DD-28B1AEA6609B}" presName="negativeSpace" presStyleCnt="0"/>
      <dgm:spPr/>
    </dgm:pt>
    <dgm:pt modelId="{ABE2E796-37B2-4AAE-A995-7D2B7CBB28BA}" type="pres">
      <dgm:prSet presAssocID="{E28FF4ED-88D6-4F4B-B9DD-28B1AEA6609B}" presName="childText" presStyleLbl="conFgAcc1" presStyleIdx="4" presStyleCnt="6">
        <dgm:presLayoutVars>
          <dgm:bulletEnabled val="1"/>
        </dgm:presLayoutVars>
      </dgm:prSet>
      <dgm:spPr/>
    </dgm:pt>
    <dgm:pt modelId="{66DAE2BB-D681-49A6-B1A2-1C241E4F95A3}" type="pres">
      <dgm:prSet presAssocID="{EBF989E2-6764-4910-8EC0-0E69003A51D8}" presName="spaceBetweenRectangles" presStyleCnt="0"/>
      <dgm:spPr/>
    </dgm:pt>
    <dgm:pt modelId="{948E4B67-1FB6-478A-9C3B-F92280A222B3}" type="pres">
      <dgm:prSet presAssocID="{28D241C8-EFEE-48EA-B46E-A355B63913A3}" presName="parentLin" presStyleCnt="0"/>
      <dgm:spPr/>
    </dgm:pt>
    <dgm:pt modelId="{7718BCA6-F450-49D2-AB87-A2AE7D06E45F}" type="pres">
      <dgm:prSet presAssocID="{28D241C8-EFEE-48EA-B46E-A355B63913A3}" presName="parentLeftMargin" presStyleLbl="node1" presStyleIdx="4" presStyleCnt="6"/>
      <dgm:spPr/>
    </dgm:pt>
    <dgm:pt modelId="{EC452C7E-153E-4774-80CC-F299624473DE}" type="pres">
      <dgm:prSet presAssocID="{28D241C8-EFEE-48EA-B46E-A355B63913A3}" presName="parentText" presStyleLbl="node1" presStyleIdx="5" presStyleCnt="6">
        <dgm:presLayoutVars>
          <dgm:chMax val="0"/>
          <dgm:bulletEnabled val="1"/>
        </dgm:presLayoutVars>
      </dgm:prSet>
      <dgm:spPr/>
    </dgm:pt>
    <dgm:pt modelId="{C9E48CBA-99B0-426D-A47F-F337C222DC57}" type="pres">
      <dgm:prSet presAssocID="{28D241C8-EFEE-48EA-B46E-A355B63913A3}" presName="negativeSpace" presStyleCnt="0"/>
      <dgm:spPr/>
    </dgm:pt>
    <dgm:pt modelId="{B7A3C3C7-5F89-4384-B35F-D96275A66B61}" type="pres">
      <dgm:prSet presAssocID="{28D241C8-EFEE-48EA-B46E-A355B63913A3}" presName="childText" presStyleLbl="conFgAcc1" presStyleIdx="5" presStyleCnt="6">
        <dgm:presLayoutVars>
          <dgm:bulletEnabled val="1"/>
        </dgm:presLayoutVars>
      </dgm:prSet>
      <dgm:spPr/>
    </dgm:pt>
  </dgm:ptLst>
  <dgm:cxnLst>
    <dgm:cxn modelId="{F5D97902-D3DB-4AFB-BC40-018037D042A4}" type="presOf" srcId="{AF277548-58DC-426C-88DE-2B18F593B150}" destId="{A170D1F5-C394-4DAF-86A2-B5DBC945FDD9}" srcOrd="0" destOrd="0" presId="urn:microsoft.com/office/officeart/2005/8/layout/list1"/>
    <dgm:cxn modelId="{806B1404-170B-4425-AC68-1F1865F5FEDB}" srcId="{AF277548-58DC-426C-88DE-2B18F593B150}" destId="{28D241C8-EFEE-48EA-B46E-A355B63913A3}" srcOrd="5" destOrd="0" parTransId="{FCA18489-BBDD-445C-A564-8873A895F3C1}" sibTransId="{445812E5-E4AF-4D65-838A-43B99624371D}"/>
    <dgm:cxn modelId="{B5F06314-C215-45EC-A7D6-72B009F02977}" type="presOf" srcId="{AD083A03-3D45-4E74-9B0C-F9CAD0E243F3}" destId="{8BD68968-2CE1-485B-9374-F22462DB72ED}" srcOrd="1" destOrd="0" presId="urn:microsoft.com/office/officeart/2005/8/layout/list1"/>
    <dgm:cxn modelId="{A4B22922-E33D-4E7E-B46A-BC1D7D6C9CFE}" type="presOf" srcId="{28D241C8-EFEE-48EA-B46E-A355B63913A3}" destId="{EC452C7E-153E-4774-80CC-F299624473DE}" srcOrd="1" destOrd="0" presId="urn:microsoft.com/office/officeart/2005/8/layout/list1"/>
    <dgm:cxn modelId="{69880529-A2FE-40DC-B79C-B67C9EFC2F64}" type="presOf" srcId="{9E213D33-B611-4006-9281-60D229590DCC}" destId="{04717E13-87DD-4CD4-A186-BD3E99E3F62A}" srcOrd="0" destOrd="0" presId="urn:microsoft.com/office/officeart/2005/8/layout/list1"/>
    <dgm:cxn modelId="{897B5E2F-0751-40C4-B058-77CAC9A163EF}" type="presOf" srcId="{BF44C6ED-6458-4720-8231-F443CC9DF7F8}" destId="{099730C5-6F3A-496F-8D2A-E27655D4B3D8}" srcOrd="1" destOrd="0" presId="urn:microsoft.com/office/officeart/2005/8/layout/list1"/>
    <dgm:cxn modelId="{194B2335-29CF-42FA-AFFD-F7BF22BD8C3D}" srcId="{AF277548-58DC-426C-88DE-2B18F593B150}" destId="{E28FF4ED-88D6-4F4B-B9DD-28B1AEA6609B}" srcOrd="4" destOrd="0" parTransId="{CE3A2306-281A-4079-9C07-4587717E8C18}" sibTransId="{EBF989E2-6764-4910-8EC0-0E69003A51D8}"/>
    <dgm:cxn modelId="{8B257871-9DCB-4764-B170-77228011A84B}" type="presOf" srcId="{E28FF4ED-88D6-4F4B-B9DD-28B1AEA6609B}" destId="{FA99C9CB-14CD-4FF1-ABC9-BB9ADC96E761}" srcOrd="0" destOrd="0" presId="urn:microsoft.com/office/officeart/2005/8/layout/list1"/>
    <dgm:cxn modelId="{A9CDCE8A-44C1-4C39-9B69-628C505EF701}" srcId="{AF277548-58DC-426C-88DE-2B18F593B150}" destId="{F3C295CA-BC94-4C60-B238-4E8F996601AE}" srcOrd="2" destOrd="0" parTransId="{24F6D22D-776E-4B2D-9A5A-10AA01A6EBD2}" sibTransId="{009911FB-D6A6-4EE0-84B1-F9348996D6A9}"/>
    <dgm:cxn modelId="{C5315992-2A9E-49E4-9D5F-AFA6C24BB72B}" type="presOf" srcId="{AD083A03-3D45-4E74-9B0C-F9CAD0E243F3}" destId="{89A462D3-B838-4312-B04A-E5F850C45AF2}" srcOrd="0" destOrd="0" presId="urn:microsoft.com/office/officeart/2005/8/layout/list1"/>
    <dgm:cxn modelId="{A43AD098-5C45-48A0-B977-311DF2000D2C}" type="presOf" srcId="{9E213D33-B611-4006-9281-60D229590DCC}" destId="{9CB6CC65-456E-456E-898C-EAE2F447FEE7}" srcOrd="1" destOrd="0" presId="urn:microsoft.com/office/officeart/2005/8/layout/list1"/>
    <dgm:cxn modelId="{98D9AB9F-5361-433F-B6EC-C0E84D794AA8}" type="presOf" srcId="{F3C295CA-BC94-4C60-B238-4E8F996601AE}" destId="{006E8E36-89CB-4A81-8830-8BD4B6653391}" srcOrd="0" destOrd="0" presId="urn:microsoft.com/office/officeart/2005/8/layout/list1"/>
    <dgm:cxn modelId="{1C5C48A9-7CA3-4E0C-BEFF-CCE116C24714}" srcId="{AF277548-58DC-426C-88DE-2B18F593B150}" destId="{AD083A03-3D45-4E74-9B0C-F9CAD0E243F3}" srcOrd="1" destOrd="0" parTransId="{4E8F5018-9170-454D-A362-2DAF04CF04CC}" sibTransId="{106703C6-CAD7-4D12-9833-C45596B33E5D}"/>
    <dgm:cxn modelId="{552124AD-1278-4457-9BF4-1C8BF1945973}" type="presOf" srcId="{E28FF4ED-88D6-4F4B-B9DD-28B1AEA6609B}" destId="{6E39A695-98BB-4B6B-9BA6-8D9F5FA42BE7}" srcOrd="1" destOrd="0" presId="urn:microsoft.com/office/officeart/2005/8/layout/list1"/>
    <dgm:cxn modelId="{EDD235CD-9014-433E-ADE9-D163B8F251BA}" type="presOf" srcId="{F3C295CA-BC94-4C60-B238-4E8F996601AE}" destId="{BB6153A4-929E-4BCD-BD5F-C45CF624D6B9}" srcOrd="1" destOrd="0" presId="urn:microsoft.com/office/officeart/2005/8/layout/list1"/>
    <dgm:cxn modelId="{3CF48DD6-2F72-4E5B-94A7-0B58EDEC8B7A}" type="presOf" srcId="{28D241C8-EFEE-48EA-B46E-A355B63913A3}" destId="{7718BCA6-F450-49D2-AB87-A2AE7D06E45F}" srcOrd="0" destOrd="0" presId="urn:microsoft.com/office/officeart/2005/8/layout/list1"/>
    <dgm:cxn modelId="{D47F69E3-D7EC-4C8A-AF64-DAFC3D29F112}" srcId="{AF277548-58DC-426C-88DE-2B18F593B150}" destId="{BF44C6ED-6458-4720-8231-F443CC9DF7F8}" srcOrd="3" destOrd="0" parTransId="{FBB020F8-BC93-4C5F-8252-F5CB5657274F}" sibTransId="{09D3F6C3-F187-47AC-8095-F5CE36AF4224}"/>
    <dgm:cxn modelId="{8CBA46E8-6CA4-4C7E-B5F8-50823ACFC1E3}" type="presOf" srcId="{BF44C6ED-6458-4720-8231-F443CC9DF7F8}" destId="{32DED298-0B29-4B73-B0C6-03923CB68BBF}" srcOrd="0" destOrd="0" presId="urn:microsoft.com/office/officeart/2005/8/layout/list1"/>
    <dgm:cxn modelId="{1CD21CF5-F7DA-4BC7-A6C2-D28943768C26}" srcId="{AF277548-58DC-426C-88DE-2B18F593B150}" destId="{9E213D33-B611-4006-9281-60D229590DCC}" srcOrd="0" destOrd="0" parTransId="{2A3D9464-9BEB-48A1-897C-97D144AC107E}" sibTransId="{5BCCAEF3-9DC1-4B92-8EDA-DE7A0D2A5D84}"/>
    <dgm:cxn modelId="{0F309F93-2293-436B-A39F-4F738B05A1BA}" type="presParOf" srcId="{A170D1F5-C394-4DAF-86A2-B5DBC945FDD9}" destId="{5A6617BB-55CE-4B33-A49C-66774389B21D}" srcOrd="0" destOrd="0" presId="urn:microsoft.com/office/officeart/2005/8/layout/list1"/>
    <dgm:cxn modelId="{A029A2E1-6310-40B3-A5DD-D9C61009E761}" type="presParOf" srcId="{5A6617BB-55CE-4B33-A49C-66774389B21D}" destId="{04717E13-87DD-4CD4-A186-BD3E99E3F62A}" srcOrd="0" destOrd="0" presId="urn:microsoft.com/office/officeart/2005/8/layout/list1"/>
    <dgm:cxn modelId="{5F76E933-2CCF-40FC-855A-B053BA97562B}" type="presParOf" srcId="{5A6617BB-55CE-4B33-A49C-66774389B21D}" destId="{9CB6CC65-456E-456E-898C-EAE2F447FEE7}" srcOrd="1" destOrd="0" presId="urn:microsoft.com/office/officeart/2005/8/layout/list1"/>
    <dgm:cxn modelId="{38EC81F2-6767-4E67-90A2-30026E93FF04}" type="presParOf" srcId="{A170D1F5-C394-4DAF-86A2-B5DBC945FDD9}" destId="{4574797E-4AF0-454A-9965-DF811721D4CD}" srcOrd="1" destOrd="0" presId="urn:microsoft.com/office/officeart/2005/8/layout/list1"/>
    <dgm:cxn modelId="{5A9503B6-575F-4DB7-A6AB-420BB338E997}" type="presParOf" srcId="{A170D1F5-C394-4DAF-86A2-B5DBC945FDD9}" destId="{FCBE6DCF-8460-4443-8133-3954A4FC29D1}" srcOrd="2" destOrd="0" presId="urn:microsoft.com/office/officeart/2005/8/layout/list1"/>
    <dgm:cxn modelId="{39B37FA2-715D-4F06-8F88-9DEF8D5A546C}" type="presParOf" srcId="{A170D1F5-C394-4DAF-86A2-B5DBC945FDD9}" destId="{F61E7637-B310-45C7-AE19-6789E62A53C6}" srcOrd="3" destOrd="0" presId="urn:microsoft.com/office/officeart/2005/8/layout/list1"/>
    <dgm:cxn modelId="{BEBDA1D9-48AF-44E2-920A-1CB3214CDD96}" type="presParOf" srcId="{A170D1F5-C394-4DAF-86A2-B5DBC945FDD9}" destId="{16C5EC3F-7C89-4723-B9AC-7855BCCD22D7}" srcOrd="4" destOrd="0" presId="urn:microsoft.com/office/officeart/2005/8/layout/list1"/>
    <dgm:cxn modelId="{C712481E-E2D5-46C1-B4FB-7B88E5BCE882}" type="presParOf" srcId="{16C5EC3F-7C89-4723-B9AC-7855BCCD22D7}" destId="{89A462D3-B838-4312-B04A-E5F850C45AF2}" srcOrd="0" destOrd="0" presId="urn:microsoft.com/office/officeart/2005/8/layout/list1"/>
    <dgm:cxn modelId="{1769307D-4EBB-4469-BCF3-D51776DB96DF}" type="presParOf" srcId="{16C5EC3F-7C89-4723-B9AC-7855BCCD22D7}" destId="{8BD68968-2CE1-485B-9374-F22462DB72ED}" srcOrd="1" destOrd="0" presId="urn:microsoft.com/office/officeart/2005/8/layout/list1"/>
    <dgm:cxn modelId="{D43A3D8B-85AE-4111-B0D9-832C7A18B7CD}" type="presParOf" srcId="{A170D1F5-C394-4DAF-86A2-B5DBC945FDD9}" destId="{D63CF436-61E6-4A6D-BD3F-707A7743E660}" srcOrd="5" destOrd="0" presId="urn:microsoft.com/office/officeart/2005/8/layout/list1"/>
    <dgm:cxn modelId="{737DC88C-7A63-412B-AC05-9FD6D0306E92}" type="presParOf" srcId="{A170D1F5-C394-4DAF-86A2-B5DBC945FDD9}" destId="{64C13490-0590-4AE2-92B7-ACBA9620B5BE}" srcOrd="6" destOrd="0" presId="urn:microsoft.com/office/officeart/2005/8/layout/list1"/>
    <dgm:cxn modelId="{AE8B1B40-CC52-4FCF-ACDB-46014809F406}" type="presParOf" srcId="{A170D1F5-C394-4DAF-86A2-B5DBC945FDD9}" destId="{25379751-6EA6-4C55-9F17-F887B28305B3}" srcOrd="7" destOrd="0" presId="urn:microsoft.com/office/officeart/2005/8/layout/list1"/>
    <dgm:cxn modelId="{1A2E157A-1E8D-4B8C-BE05-8B594C40122D}" type="presParOf" srcId="{A170D1F5-C394-4DAF-86A2-B5DBC945FDD9}" destId="{46F664D8-30C9-4880-B949-925CAC31C10B}" srcOrd="8" destOrd="0" presId="urn:microsoft.com/office/officeart/2005/8/layout/list1"/>
    <dgm:cxn modelId="{E42857D3-EC64-4752-BE3F-CEE71F48F5C1}" type="presParOf" srcId="{46F664D8-30C9-4880-B949-925CAC31C10B}" destId="{006E8E36-89CB-4A81-8830-8BD4B6653391}" srcOrd="0" destOrd="0" presId="urn:microsoft.com/office/officeart/2005/8/layout/list1"/>
    <dgm:cxn modelId="{D86D4B57-054B-408D-894A-B8EE6E6C082D}" type="presParOf" srcId="{46F664D8-30C9-4880-B949-925CAC31C10B}" destId="{BB6153A4-929E-4BCD-BD5F-C45CF624D6B9}" srcOrd="1" destOrd="0" presId="urn:microsoft.com/office/officeart/2005/8/layout/list1"/>
    <dgm:cxn modelId="{B2B1954C-F8B4-411A-9877-E2806097436A}" type="presParOf" srcId="{A170D1F5-C394-4DAF-86A2-B5DBC945FDD9}" destId="{14C735BA-8E61-4D30-B569-1F00BDCF641E}" srcOrd="9" destOrd="0" presId="urn:microsoft.com/office/officeart/2005/8/layout/list1"/>
    <dgm:cxn modelId="{37A669D8-82E9-4EE6-86BB-4858586F4958}" type="presParOf" srcId="{A170D1F5-C394-4DAF-86A2-B5DBC945FDD9}" destId="{98FD83CB-9597-425B-BF6F-62AB895BC500}" srcOrd="10" destOrd="0" presId="urn:microsoft.com/office/officeart/2005/8/layout/list1"/>
    <dgm:cxn modelId="{3E624DA6-D1F6-4380-BCF4-7EBB84FA493C}" type="presParOf" srcId="{A170D1F5-C394-4DAF-86A2-B5DBC945FDD9}" destId="{84F11E6D-D968-42A7-8E80-6EAA4D576D44}" srcOrd="11" destOrd="0" presId="urn:microsoft.com/office/officeart/2005/8/layout/list1"/>
    <dgm:cxn modelId="{2219B0E2-8BB3-46A6-9CB4-FB1DE84EEFB5}" type="presParOf" srcId="{A170D1F5-C394-4DAF-86A2-B5DBC945FDD9}" destId="{61365995-2F3F-43E4-BD8A-A34A0D8CC13B}" srcOrd="12" destOrd="0" presId="urn:microsoft.com/office/officeart/2005/8/layout/list1"/>
    <dgm:cxn modelId="{37B82683-F849-45B8-858F-C70019FD8BA3}" type="presParOf" srcId="{61365995-2F3F-43E4-BD8A-A34A0D8CC13B}" destId="{32DED298-0B29-4B73-B0C6-03923CB68BBF}" srcOrd="0" destOrd="0" presId="urn:microsoft.com/office/officeart/2005/8/layout/list1"/>
    <dgm:cxn modelId="{6BBFAFD7-C6FA-44CA-B826-79B9958F6F3C}" type="presParOf" srcId="{61365995-2F3F-43E4-BD8A-A34A0D8CC13B}" destId="{099730C5-6F3A-496F-8D2A-E27655D4B3D8}" srcOrd="1" destOrd="0" presId="urn:microsoft.com/office/officeart/2005/8/layout/list1"/>
    <dgm:cxn modelId="{8F0023DB-1895-45BD-999F-27014A8A5CEC}" type="presParOf" srcId="{A170D1F5-C394-4DAF-86A2-B5DBC945FDD9}" destId="{98D19AEE-0B2A-4BC4-A6D7-227B125CD1D7}" srcOrd="13" destOrd="0" presId="urn:microsoft.com/office/officeart/2005/8/layout/list1"/>
    <dgm:cxn modelId="{655D008A-3EFE-4F3E-9459-FA2B595D102E}" type="presParOf" srcId="{A170D1F5-C394-4DAF-86A2-B5DBC945FDD9}" destId="{C2B5BCE3-ED41-4C2F-BB16-7CD749E61614}" srcOrd="14" destOrd="0" presId="urn:microsoft.com/office/officeart/2005/8/layout/list1"/>
    <dgm:cxn modelId="{579588BC-E35D-4EC0-8BDB-C627951CE9E9}" type="presParOf" srcId="{A170D1F5-C394-4DAF-86A2-B5DBC945FDD9}" destId="{BE44CFFA-BC0A-4034-AE94-376DE2CCDFDA}" srcOrd="15" destOrd="0" presId="urn:microsoft.com/office/officeart/2005/8/layout/list1"/>
    <dgm:cxn modelId="{1BB2C213-85C7-490B-8CE9-0E47E8A94740}" type="presParOf" srcId="{A170D1F5-C394-4DAF-86A2-B5DBC945FDD9}" destId="{ACC7B246-8B26-483C-A9CF-3C3CC404885D}" srcOrd="16" destOrd="0" presId="urn:microsoft.com/office/officeart/2005/8/layout/list1"/>
    <dgm:cxn modelId="{72715FFE-2B85-4D17-852C-2BF8953792B5}" type="presParOf" srcId="{ACC7B246-8B26-483C-A9CF-3C3CC404885D}" destId="{FA99C9CB-14CD-4FF1-ABC9-BB9ADC96E761}" srcOrd="0" destOrd="0" presId="urn:microsoft.com/office/officeart/2005/8/layout/list1"/>
    <dgm:cxn modelId="{AE00B476-90CD-4F54-8203-5DC6DA8FA616}" type="presParOf" srcId="{ACC7B246-8B26-483C-A9CF-3C3CC404885D}" destId="{6E39A695-98BB-4B6B-9BA6-8D9F5FA42BE7}" srcOrd="1" destOrd="0" presId="urn:microsoft.com/office/officeart/2005/8/layout/list1"/>
    <dgm:cxn modelId="{DC0A88B7-84E4-425B-8126-1DF1DFDBADCD}" type="presParOf" srcId="{A170D1F5-C394-4DAF-86A2-B5DBC945FDD9}" destId="{DE4476E6-16E2-484F-B92B-6DC7B8FAA44D}" srcOrd="17" destOrd="0" presId="urn:microsoft.com/office/officeart/2005/8/layout/list1"/>
    <dgm:cxn modelId="{3BBE3F75-391E-48AD-9427-FA261D72DD64}" type="presParOf" srcId="{A170D1F5-C394-4DAF-86A2-B5DBC945FDD9}" destId="{ABE2E796-37B2-4AAE-A995-7D2B7CBB28BA}" srcOrd="18" destOrd="0" presId="urn:microsoft.com/office/officeart/2005/8/layout/list1"/>
    <dgm:cxn modelId="{AE85D336-E11E-47F1-92E2-AB5952E0EF52}" type="presParOf" srcId="{A170D1F5-C394-4DAF-86A2-B5DBC945FDD9}" destId="{66DAE2BB-D681-49A6-B1A2-1C241E4F95A3}" srcOrd="19" destOrd="0" presId="urn:microsoft.com/office/officeart/2005/8/layout/list1"/>
    <dgm:cxn modelId="{EBDB5A2C-D6E2-4476-B901-FEF583F2B323}" type="presParOf" srcId="{A170D1F5-C394-4DAF-86A2-B5DBC945FDD9}" destId="{948E4B67-1FB6-478A-9C3B-F92280A222B3}" srcOrd="20" destOrd="0" presId="urn:microsoft.com/office/officeart/2005/8/layout/list1"/>
    <dgm:cxn modelId="{14C8D238-83F2-475E-A8BF-490E756FBE33}" type="presParOf" srcId="{948E4B67-1FB6-478A-9C3B-F92280A222B3}" destId="{7718BCA6-F450-49D2-AB87-A2AE7D06E45F}" srcOrd="0" destOrd="0" presId="urn:microsoft.com/office/officeart/2005/8/layout/list1"/>
    <dgm:cxn modelId="{D8771565-71AE-48C4-A326-B08DCDC2D1C2}" type="presParOf" srcId="{948E4B67-1FB6-478A-9C3B-F92280A222B3}" destId="{EC452C7E-153E-4774-80CC-F299624473DE}" srcOrd="1" destOrd="0" presId="urn:microsoft.com/office/officeart/2005/8/layout/list1"/>
    <dgm:cxn modelId="{F000867C-38A5-4644-A54F-0C852AC57E17}" type="presParOf" srcId="{A170D1F5-C394-4DAF-86A2-B5DBC945FDD9}" destId="{C9E48CBA-99B0-426D-A47F-F337C222DC57}" srcOrd="21" destOrd="0" presId="urn:microsoft.com/office/officeart/2005/8/layout/list1"/>
    <dgm:cxn modelId="{818FA34F-8B8B-4507-9415-3CD3D9F372F8}" type="presParOf" srcId="{A170D1F5-C394-4DAF-86A2-B5DBC945FDD9}" destId="{B7A3C3C7-5F89-4384-B35F-D96275A66B61}" srcOrd="22"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AF277548-58DC-426C-88DE-2B18F593B150}" type="doc">
      <dgm:prSet loTypeId="urn:microsoft.com/office/officeart/2005/8/layout/list1" loCatId="list" qsTypeId="urn:microsoft.com/office/officeart/2005/8/quickstyle/simple1" qsCatId="simple" csTypeId="urn:microsoft.com/office/officeart/2005/8/colors/accent1_1" csCatId="accent1" phldr="1"/>
      <dgm:spPr/>
      <dgm:t>
        <a:bodyPr/>
        <a:lstStyle/>
        <a:p>
          <a:endParaRPr lang="en-GB"/>
        </a:p>
      </dgm:t>
    </dgm:pt>
    <dgm:pt modelId="{9E213D33-B611-4006-9281-60D229590DCC}">
      <dgm:prSet phldrT="[Text]"/>
      <dgm:spPr/>
      <dgm:t>
        <a:bodyPr/>
        <a:lstStyle/>
        <a:p>
          <a:r>
            <a:rPr lang="en-GB" dirty="0"/>
            <a:t>Resistance to change among healthcare professionals</a:t>
          </a:r>
        </a:p>
      </dgm:t>
    </dgm:pt>
    <dgm:pt modelId="{2A3D9464-9BEB-48A1-897C-97D144AC107E}" type="parTrans" cxnId="{1CD21CF5-F7DA-4BC7-A6C2-D28943768C26}">
      <dgm:prSet/>
      <dgm:spPr/>
      <dgm:t>
        <a:bodyPr/>
        <a:lstStyle/>
        <a:p>
          <a:endParaRPr lang="en-GB"/>
        </a:p>
      </dgm:t>
    </dgm:pt>
    <dgm:pt modelId="{5BCCAEF3-9DC1-4B92-8EDA-DE7A0D2A5D84}" type="sibTrans" cxnId="{1CD21CF5-F7DA-4BC7-A6C2-D28943768C26}">
      <dgm:prSet/>
      <dgm:spPr/>
      <dgm:t>
        <a:bodyPr/>
        <a:lstStyle/>
        <a:p>
          <a:endParaRPr lang="en-GB"/>
        </a:p>
      </dgm:t>
    </dgm:pt>
    <dgm:pt modelId="{AD083A03-3D45-4E74-9B0C-F9CAD0E243F3}">
      <dgm:prSet phldrT="[Text]"/>
      <dgm:spPr/>
      <dgm:t>
        <a:bodyPr/>
        <a:lstStyle/>
        <a:p>
          <a:r>
            <a:rPr lang="en-GB" dirty="0"/>
            <a:t>Technology and processes integration into existing systems</a:t>
          </a:r>
        </a:p>
      </dgm:t>
    </dgm:pt>
    <dgm:pt modelId="{4E8F5018-9170-454D-A362-2DAF04CF04CC}" type="parTrans" cxnId="{1C5C48A9-7CA3-4E0C-BEFF-CCE116C24714}">
      <dgm:prSet/>
      <dgm:spPr/>
      <dgm:t>
        <a:bodyPr/>
        <a:lstStyle/>
        <a:p>
          <a:endParaRPr lang="en-GB"/>
        </a:p>
      </dgm:t>
    </dgm:pt>
    <dgm:pt modelId="{106703C6-CAD7-4D12-9833-C45596B33E5D}" type="sibTrans" cxnId="{1C5C48A9-7CA3-4E0C-BEFF-CCE116C24714}">
      <dgm:prSet/>
      <dgm:spPr/>
      <dgm:t>
        <a:bodyPr/>
        <a:lstStyle/>
        <a:p>
          <a:endParaRPr lang="en-GB"/>
        </a:p>
      </dgm:t>
    </dgm:pt>
    <dgm:pt modelId="{F3C295CA-BC94-4C60-B238-4E8F996601AE}">
      <dgm:prSet phldrT="[Text]"/>
      <dgm:spPr/>
      <dgm:t>
        <a:bodyPr/>
        <a:lstStyle/>
        <a:p>
          <a:r>
            <a:rPr lang="en-GB" dirty="0"/>
            <a:t>Diversity of stakeholders</a:t>
          </a:r>
        </a:p>
      </dgm:t>
    </dgm:pt>
    <dgm:pt modelId="{24F6D22D-776E-4B2D-9A5A-10AA01A6EBD2}" type="parTrans" cxnId="{A9CDCE8A-44C1-4C39-9B69-628C505EF701}">
      <dgm:prSet/>
      <dgm:spPr/>
      <dgm:t>
        <a:bodyPr/>
        <a:lstStyle/>
        <a:p>
          <a:endParaRPr lang="en-GB"/>
        </a:p>
      </dgm:t>
    </dgm:pt>
    <dgm:pt modelId="{009911FB-D6A6-4EE0-84B1-F9348996D6A9}" type="sibTrans" cxnId="{A9CDCE8A-44C1-4C39-9B69-628C505EF701}">
      <dgm:prSet/>
      <dgm:spPr/>
      <dgm:t>
        <a:bodyPr/>
        <a:lstStyle/>
        <a:p>
          <a:endParaRPr lang="en-GB"/>
        </a:p>
      </dgm:t>
    </dgm:pt>
    <dgm:pt modelId="{BF44C6ED-6458-4720-8231-F443CC9DF7F8}">
      <dgm:prSet/>
      <dgm:spPr/>
      <dgm:t>
        <a:bodyPr/>
        <a:lstStyle/>
        <a:p>
          <a:r>
            <a:rPr lang="en-GB" dirty="0"/>
            <a:t>Resource limitations</a:t>
          </a:r>
        </a:p>
      </dgm:t>
    </dgm:pt>
    <dgm:pt modelId="{FBB020F8-BC93-4C5F-8252-F5CB5657274F}" type="parTrans" cxnId="{D47F69E3-D7EC-4C8A-AF64-DAFC3D29F112}">
      <dgm:prSet/>
      <dgm:spPr/>
      <dgm:t>
        <a:bodyPr/>
        <a:lstStyle/>
        <a:p>
          <a:endParaRPr lang="en-GB"/>
        </a:p>
      </dgm:t>
    </dgm:pt>
    <dgm:pt modelId="{09D3F6C3-F187-47AC-8095-F5CE36AF4224}" type="sibTrans" cxnId="{D47F69E3-D7EC-4C8A-AF64-DAFC3D29F112}">
      <dgm:prSet/>
      <dgm:spPr/>
      <dgm:t>
        <a:bodyPr/>
        <a:lstStyle/>
        <a:p>
          <a:endParaRPr lang="en-GB"/>
        </a:p>
      </dgm:t>
    </dgm:pt>
    <dgm:pt modelId="{E28FF4ED-88D6-4F4B-B9DD-28B1AEA6609B}">
      <dgm:prSet/>
      <dgm:spPr/>
      <dgm:t>
        <a:bodyPr/>
        <a:lstStyle/>
        <a:p>
          <a:r>
            <a:rPr lang="en-GB" dirty="0"/>
            <a:t>Complex hierarchies and siloed departments</a:t>
          </a:r>
        </a:p>
      </dgm:t>
    </dgm:pt>
    <dgm:pt modelId="{CE3A2306-281A-4079-9C07-4587717E8C18}" type="parTrans" cxnId="{194B2335-29CF-42FA-AFFD-F7BF22BD8C3D}">
      <dgm:prSet/>
      <dgm:spPr/>
      <dgm:t>
        <a:bodyPr/>
        <a:lstStyle/>
        <a:p>
          <a:endParaRPr lang="en-GB"/>
        </a:p>
      </dgm:t>
    </dgm:pt>
    <dgm:pt modelId="{EBF989E2-6764-4910-8EC0-0E69003A51D8}" type="sibTrans" cxnId="{194B2335-29CF-42FA-AFFD-F7BF22BD8C3D}">
      <dgm:prSet/>
      <dgm:spPr/>
      <dgm:t>
        <a:bodyPr/>
        <a:lstStyle/>
        <a:p>
          <a:endParaRPr lang="en-GB"/>
        </a:p>
      </dgm:t>
    </dgm:pt>
    <dgm:pt modelId="{28D241C8-EFEE-48EA-B46E-A355B63913A3}">
      <dgm:prSet/>
      <dgm:spPr/>
      <dgm:t>
        <a:bodyPr/>
        <a:lstStyle/>
        <a:p>
          <a:r>
            <a:rPr lang="en-GB" dirty="0"/>
            <a:t>Staff turnover, change fatigue, burnout </a:t>
          </a:r>
        </a:p>
      </dgm:t>
    </dgm:pt>
    <dgm:pt modelId="{FCA18489-BBDD-445C-A564-8873A895F3C1}" type="parTrans" cxnId="{806B1404-170B-4425-AC68-1F1865F5FEDB}">
      <dgm:prSet/>
      <dgm:spPr/>
      <dgm:t>
        <a:bodyPr/>
        <a:lstStyle/>
        <a:p>
          <a:endParaRPr lang="en-GB"/>
        </a:p>
      </dgm:t>
    </dgm:pt>
    <dgm:pt modelId="{445812E5-E4AF-4D65-838A-43B99624371D}" type="sibTrans" cxnId="{806B1404-170B-4425-AC68-1F1865F5FEDB}">
      <dgm:prSet/>
      <dgm:spPr/>
      <dgm:t>
        <a:bodyPr/>
        <a:lstStyle/>
        <a:p>
          <a:endParaRPr lang="en-GB"/>
        </a:p>
      </dgm:t>
    </dgm:pt>
    <dgm:pt modelId="{A170D1F5-C394-4DAF-86A2-B5DBC945FDD9}" type="pres">
      <dgm:prSet presAssocID="{AF277548-58DC-426C-88DE-2B18F593B150}" presName="linear" presStyleCnt="0">
        <dgm:presLayoutVars>
          <dgm:dir/>
          <dgm:animLvl val="lvl"/>
          <dgm:resizeHandles val="exact"/>
        </dgm:presLayoutVars>
      </dgm:prSet>
      <dgm:spPr/>
    </dgm:pt>
    <dgm:pt modelId="{5A6617BB-55CE-4B33-A49C-66774389B21D}" type="pres">
      <dgm:prSet presAssocID="{9E213D33-B611-4006-9281-60D229590DCC}" presName="parentLin" presStyleCnt="0"/>
      <dgm:spPr/>
    </dgm:pt>
    <dgm:pt modelId="{04717E13-87DD-4CD4-A186-BD3E99E3F62A}" type="pres">
      <dgm:prSet presAssocID="{9E213D33-B611-4006-9281-60D229590DCC}" presName="parentLeftMargin" presStyleLbl="node1" presStyleIdx="0" presStyleCnt="6"/>
      <dgm:spPr/>
    </dgm:pt>
    <dgm:pt modelId="{9CB6CC65-456E-456E-898C-EAE2F447FEE7}" type="pres">
      <dgm:prSet presAssocID="{9E213D33-B611-4006-9281-60D229590DCC}" presName="parentText" presStyleLbl="node1" presStyleIdx="0" presStyleCnt="6">
        <dgm:presLayoutVars>
          <dgm:chMax val="0"/>
          <dgm:bulletEnabled val="1"/>
        </dgm:presLayoutVars>
      </dgm:prSet>
      <dgm:spPr/>
    </dgm:pt>
    <dgm:pt modelId="{4574797E-4AF0-454A-9965-DF811721D4CD}" type="pres">
      <dgm:prSet presAssocID="{9E213D33-B611-4006-9281-60D229590DCC}" presName="negativeSpace" presStyleCnt="0"/>
      <dgm:spPr/>
    </dgm:pt>
    <dgm:pt modelId="{FCBE6DCF-8460-4443-8133-3954A4FC29D1}" type="pres">
      <dgm:prSet presAssocID="{9E213D33-B611-4006-9281-60D229590DCC}" presName="childText" presStyleLbl="conFgAcc1" presStyleIdx="0" presStyleCnt="6">
        <dgm:presLayoutVars>
          <dgm:bulletEnabled val="1"/>
        </dgm:presLayoutVars>
      </dgm:prSet>
      <dgm:spPr/>
    </dgm:pt>
    <dgm:pt modelId="{F61E7637-B310-45C7-AE19-6789E62A53C6}" type="pres">
      <dgm:prSet presAssocID="{5BCCAEF3-9DC1-4B92-8EDA-DE7A0D2A5D84}" presName="spaceBetweenRectangles" presStyleCnt="0"/>
      <dgm:spPr/>
    </dgm:pt>
    <dgm:pt modelId="{16C5EC3F-7C89-4723-B9AC-7855BCCD22D7}" type="pres">
      <dgm:prSet presAssocID="{AD083A03-3D45-4E74-9B0C-F9CAD0E243F3}" presName="parentLin" presStyleCnt="0"/>
      <dgm:spPr/>
    </dgm:pt>
    <dgm:pt modelId="{89A462D3-B838-4312-B04A-E5F850C45AF2}" type="pres">
      <dgm:prSet presAssocID="{AD083A03-3D45-4E74-9B0C-F9CAD0E243F3}" presName="parentLeftMargin" presStyleLbl="node1" presStyleIdx="0" presStyleCnt="6"/>
      <dgm:spPr/>
    </dgm:pt>
    <dgm:pt modelId="{8BD68968-2CE1-485B-9374-F22462DB72ED}" type="pres">
      <dgm:prSet presAssocID="{AD083A03-3D45-4E74-9B0C-F9CAD0E243F3}" presName="parentText" presStyleLbl="node1" presStyleIdx="1" presStyleCnt="6">
        <dgm:presLayoutVars>
          <dgm:chMax val="0"/>
          <dgm:bulletEnabled val="1"/>
        </dgm:presLayoutVars>
      </dgm:prSet>
      <dgm:spPr/>
    </dgm:pt>
    <dgm:pt modelId="{D63CF436-61E6-4A6D-BD3F-707A7743E660}" type="pres">
      <dgm:prSet presAssocID="{AD083A03-3D45-4E74-9B0C-F9CAD0E243F3}" presName="negativeSpace" presStyleCnt="0"/>
      <dgm:spPr/>
    </dgm:pt>
    <dgm:pt modelId="{64C13490-0590-4AE2-92B7-ACBA9620B5BE}" type="pres">
      <dgm:prSet presAssocID="{AD083A03-3D45-4E74-9B0C-F9CAD0E243F3}" presName="childText" presStyleLbl="conFgAcc1" presStyleIdx="1" presStyleCnt="6">
        <dgm:presLayoutVars>
          <dgm:bulletEnabled val="1"/>
        </dgm:presLayoutVars>
      </dgm:prSet>
      <dgm:spPr/>
    </dgm:pt>
    <dgm:pt modelId="{25379751-6EA6-4C55-9F17-F887B28305B3}" type="pres">
      <dgm:prSet presAssocID="{106703C6-CAD7-4D12-9833-C45596B33E5D}" presName="spaceBetweenRectangles" presStyleCnt="0"/>
      <dgm:spPr/>
    </dgm:pt>
    <dgm:pt modelId="{46F664D8-30C9-4880-B949-925CAC31C10B}" type="pres">
      <dgm:prSet presAssocID="{F3C295CA-BC94-4C60-B238-4E8F996601AE}" presName="parentLin" presStyleCnt="0"/>
      <dgm:spPr/>
    </dgm:pt>
    <dgm:pt modelId="{006E8E36-89CB-4A81-8830-8BD4B6653391}" type="pres">
      <dgm:prSet presAssocID="{F3C295CA-BC94-4C60-B238-4E8F996601AE}" presName="parentLeftMargin" presStyleLbl="node1" presStyleIdx="1" presStyleCnt="6"/>
      <dgm:spPr/>
    </dgm:pt>
    <dgm:pt modelId="{BB6153A4-929E-4BCD-BD5F-C45CF624D6B9}" type="pres">
      <dgm:prSet presAssocID="{F3C295CA-BC94-4C60-B238-4E8F996601AE}" presName="parentText" presStyleLbl="node1" presStyleIdx="2" presStyleCnt="6">
        <dgm:presLayoutVars>
          <dgm:chMax val="0"/>
          <dgm:bulletEnabled val="1"/>
        </dgm:presLayoutVars>
      </dgm:prSet>
      <dgm:spPr/>
    </dgm:pt>
    <dgm:pt modelId="{14C735BA-8E61-4D30-B569-1F00BDCF641E}" type="pres">
      <dgm:prSet presAssocID="{F3C295CA-BC94-4C60-B238-4E8F996601AE}" presName="negativeSpace" presStyleCnt="0"/>
      <dgm:spPr/>
    </dgm:pt>
    <dgm:pt modelId="{98FD83CB-9597-425B-BF6F-62AB895BC500}" type="pres">
      <dgm:prSet presAssocID="{F3C295CA-BC94-4C60-B238-4E8F996601AE}" presName="childText" presStyleLbl="conFgAcc1" presStyleIdx="2" presStyleCnt="6">
        <dgm:presLayoutVars>
          <dgm:bulletEnabled val="1"/>
        </dgm:presLayoutVars>
      </dgm:prSet>
      <dgm:spPr/>
    </dgm:pt>
    <dgm:pt modelId="{84F11E6D-D968-42A7-8E80-6EAA4D576D44}" type="pres">
      <dgm:prSet presAssocID="{009911FB-D6A6-4EE0-84B1-F9348996D6A9}" presName="spaceBetweenRectangles" presStyleCnt="0"/>
      <dgm:spPr/>
    </dgm:pt>
    <dgm:pt modelId="{61365995-2F3F-43E4-BD8A-A34A0D8CC13B}" type="pres">
      <dgm:prSet presAssocID="{BF44C6ED-6458-4720-8231-F443CC9DF7F8}" presName="parentLin" presStyleCnt="0"/>
      <dgm:spPr/>
    </dgm:pt>
    <dgm:pt modelId="{32DED298-0B29-4B73-B0C6-03923CB68BBF}" type="pres">
      <dgm:prSet presAssocID="{BF44C6ED-6458-4720-8231-F443CC9DF7F8}" presName="parentLeftMargin" presStyleLbl="node1" presStyleIdx="2" presStyleCnt="6"/>
      <dgm:spPr/>
    </dgm:pt>
    <dgm:pt modelId="{099730C5-6F3A-496F-8D2A-E27655D4B3D8}" type="pres">
      <dgm:prSet presAssocID="{BF44C6ED-6458-4720-8231-F443CC9DF7F8}" presName="parentText" presStyleLbl="node1" presStyleIdx="3" presStyleCnt="6">
        <dgm:presLayoutVars>
          <dgm:chMax val="0"/>
          <dgm:bulletEnabled val="1"/>
        </dgm:presLayoutVars>
      </dgm:prSet>
      <dgm:spPr/>
    </dgm:pt>
    <dgm:pt modelId="{98D19AEE-0B2A-4BC4-A6D7-227B125CD1D7}" type="pres">
      <dgm:prSet presAssocID="{BF44C6ED-6458-4720-8231-F443CC9DF7F8}" presName="negativeSpace" presStyleCnt="0"/>
      <dgm:spPr/>
    </dgm:pt>
    <dgm:pt modelId="{C2B5BCE3-ED41-4C2F-BB16-7CD749E61614}" type="pres">
      <dgm:prSet presAssocID="{BF44C6ED-6458-4720-8231-F443CC9DF7F8}" presName="childText" presStyleLbl="conFgAcc1" presStyleIdx="3" presStyleCnt="6">
        <dgm:presLayoutVars>
          <dgm:bulletEnabled val="1"/>
        </dgm:presLayoutVars>
      </dgm:prSet>
      <dgm:spPr/>
    </dgm:pt>
    <dgm:pt modelId="{BE44CFFA-BC0A-4034-AE94-376DE2CCDFDA}" type="pres">
      <dgm:prSet presAssocID="{09D3F6C3-F187-47AC-8095-F5CE36AF4224}" presName="spaceBetweenRectangles" presStyleCnt="0"/>
      <dgm:spPr/>
    </dgm:pt>
    <dgm:pt modelId="{ACC7B246-8B26-483C-A9CF-3C3CC404885D}" type="pres">
      <dgm:prSet presAssocID="{E28FF4ED-88D6-4F4B-B9DD-28B1AEA6609B}" presName="parentLin" presStyleCnt="0"/>
      <dgm:spPr/>
    </dgm:pt>
    <dgm:pt modelId="{FA99C9CB-14CD-4FF1-ABC9-BB9ADC96E761}" type="pres">
      <dgm:prSet presAssocID="{E28FF4ED-88D6-4F4B-B9DD-28B1AEA6609B}" presName="parentLeftMargin" presStyleLbl="node1" presStyleIdx="3" presStyleCnt="6"/>
      <dgm:spPr/>
    </dgm:pt>
    <dgm:pt modelId="{6E39A695-98BB-4B6B-9BA6-8D9F5FA42BE7}" type="pres">
      <dgm:prSet presAssocID="{E28FF4ED-88D6-4F4B-B9DD-28B1AEA6609B}" presName="parentText" presStyleLbl="node1" presStyleIdx="4" presStyleCnt="6">
        <dgm:presLayoutVars>
          <dgm:chMax val="0"/>
          <dgm:bulletEnabled val="1"/>
        </dgm:presLayoutVars>
      </dgm:prSet>
      <dgm:spPr/>
    </dgm:pt>
    <dgm:pt modelId="{DE4476E6-16E2-484F-B92B-6DC7B8FAA44D}" type="pres">
      <dgm:prSet presAssocID="{E28FF4ED-88D6-4F4B-B9DD-28B1AEA6609B}" presName="negativeSpace" presStyleCnt="0"/>
      <dgm:spPr/>
    </dgm:pt>
    <dgm:pt modelId="{ABE2E796-37B2-4AAE-A995-7D2B7CBB28BA}" type="pres">
      <dgm:prSet presAssocID="{E28FF4ED-88D6-4F4B-B9DD-28B1AEA6609B}" presName="childText" presStyleLbl="conFgAcc1" presStyleIdx="4" presStyleCnt="6">
        <dgm:presLayoutVars>
          <dgm:bulletEnabled val="1"/>
        </dgm:presLayoutVars>
      </dgm:prSet>
      <dgm:spPr/>
    </dgm:pt>
    <dgm:pt modelId="{66DAE2BB-D681-49A6-B1A2-1C241E4F95A3}" type="pres">
      <dgm:prSet presAssocID="{EBF989E2-6764-4910-8EC0-0E69003A51D8}" presName="spaceBetweenRectangles" presStyleCnt="0"/>
      <dgm:spPr/>
    </dgm:pt>
    <dgm:pt modelId="{948E4B67-1FB6-478A-9C3B-F92280A222B3}" type="pres">
      <dgm:prSet presAssocID="{28D241C8-EFEE-48EA-B46E-A355B63913A3}" presName="parentLin" presStyleCnt="0"/>
      <dgm:spPr/>
    </dgm:pt>
    <dgm:pt modelId="{7718BCA6-F450-49D2-AB87-A2AE7D06E45F}" type="pres">
      <dgm:prSet presAssocID="{28D241C8-EFEE-48EA-B46E-A355B63913A3}" presName="parentLeftMargin" presStyleLbl="node1" presStyleIdx="4" presStyleCnt="6"/>
      <dgm:spPr/>
    </dgm:pt>
    <dgm:pt modelId="{EC452C7E-153E-4774-80CC-F299624473DE}" type="pres">
      <dgm:prSet presAssocID="{28D241C8-EFEE-48EA-B46E-A355B63913A3}" presName="parentText" presStyleLbl="node1" presStyleIdx="5" presStyleCnt="6">
        <dgm:presLayoutVars>
          <dgm:chMax val="0"/>
          <dgm:bulletEnabled val="1"/>
        </dgm:presLayoutVars>
      </dgm:prSet>
      <dgm:spPr/>
    </dgm:pt>
    <dgm:pt modelId="{C9E48CBA-99B0-426D-A47F-F337C222DC57}" type="pres">
      <dgm:prSet presAssocID="{28D241C8-EFEE-48EA-B46E-A355B63913A3}" presName="negativeSpace" presStyleCnt="0"/>
      <dgm:spPr/>
    </dgm:pt>
    <dgm:pt modelId="{B7A3C3C7-5F89-4384-B35F-D96275A66B61}" type="pres">
      <dgm:prSet presAssocID="{28D241C8-EFEE-48EA-B46E-A355B63913A3}" presName="childText" presStyleLbl="conFgAcc1" presStyleIdx="5" presStyleCnt="6">
        <dgm:presLayoutVars>
          <dgm:bulletEnabled val="1"/>
        </dgm:presLayoutVars>
      </dgm:prSet>
      <dgm:spPr/>
    </dgm:pt>
  </dgm:ptLst>
  <dgm:cxnLst>
    <dgm:cxn modelId="{F5D97902-D3DB-4AFB-BC40-018037D042A4}" type="presOf" srcId="{AF277548-58DC-426C-88DE-2B18F593B150}" destId="{A170D1F5-C394-4DAF-86A2-B5DBC945FDD9}" srcOrd="0" destOrd="0" presId="urn:microsoft.com/office/officeart/2005/8/layout/list1"/>
    <dgm:cxn modelId="{806B1404-170B-4425-AC68-1F1865F5FEDB}" srcId="{AF277548-58DC-426C-88DE-2B18F593B150}" destId="{28D241C8-EFEE-48EA-B46E-A355B63913A3}" srcOrd="5" destOrd="0" parTransId="{FCA18489-BBDD-445C-A564-8873A895F3C1}" sibTransId="{445812E5-E4AF-4D65-838A-43B99624371D}"/>
    <dgm:cxn modelId="{B5F06314-C215-45EC-A7D6-72B009F02977}" type="presOf" srcId="{AD083A03-3D45-4E74-9B0C-F9CAD0E243F3}" destId="{8BD68968-2CE1-485B-9374-F22462DB72ED}" srcOrd="1" destOrd="0" presId="urn:microsoft.com/office/officeart/2005/8/layout/list1"/>
    <dgm:cxn modelId="{A4B22922-E33D-4E7E-B46A-BC1D7D6C9CFE}" type="presOf" srcId="{28D241C8-EFEE-48EA-B46E-A355B63913A3}" destId="{EC452C7E-153E-4774-80CC-F299624473DE}" srcOrd="1" destOrd="0" presId="urn:microsoft.com/office/officeart/2005/8/layout/list1"/>
    <dgm:cxn modelId="{69880529-A2FE-40DC-B79C-B67C9EFC2F64}" type="presOf" srcId="{9E213D33-B611-4006-9281-60D229590DCC}" destId="{04717E13-87DD-4CD4-A186-BD3E99E3F62A}" srcOrd="0" destOrd="0" presId="urn:microsoft.com/office/officeart/2005/8/layout/list1"/>
    <dgm:cxn modelId="{897B5E2F-0751-40C4-B058-77CAC9A163EF}" type="presOf" srcId="{BF44C6ED-6458-4720-8231-F443CC9DF7F8}" destId="{099730C5-6F3A-496F-8D2A-E27655D4B3D8}" srcOrd="1" destOrd="0" presId="urn:microsoft.com/office/officeart/2005/8/layout/list1"/>
    <dgm:cxn modelId="{194B2335-29CF-42FA-AFFD-F7BF22BD8C3D}" srcId="{AF277548-58DC-426C-88DE-2B18F593B150}" destId="{E28FF4ED-88D6-4F4B-B9DD-28B1AEA6609B}" srcOrd="4" destOrd="0" parTransId="{CE3A2306-281A-4079-9C07-4587717E8C18}" sibTransId="{EBF989E2-6764-4910-8EC0-0E69003A51D8}"/>
    <dgm:cxn modelId="{8B257871-9DCB-4764-B170-77228011A84B}" type="presOf" srcId="{E28FF4ED-88D6-4F4B-B9DD-28B1AEA6609B}" destId="{FA99C9CB-14CD-4FF1-ABC9-BB9ADC96E761}" srcOrd="0" destOrd="0" presId="urn:microsoft.com/office/officeart/2005/8/layout/list1"/>
    <dgm:cxn modelId="{A9CDCE8A-44C1-4C39-9B69-628C505EF701}" srcId="{AF277548-58DC-426C-88DE-2B18F593B150}" destId="{F3C295CA-BC94-4C60-B238-4E8F996601AE}" srcOrd="2" destOrd="0" parTransId="{24F6D22D-776E-4B2D-9A5A-10AA01A6EBD2}" sibTransId="{009911FB-D6A6-4EE0-84B1-F9348996D6A9}"/>
    <dgm:cxn modelId="{C5315992-2A9E-49E4-9D5F-AFA6C24BB72B}" type="presOf" srcId="{AD083A03-3D45-4E74-9B0C-F9CAD0E243F3}" destId="{89A462D3-B838-4312-B04A-E5F850C45AF2}" srcOrd="0" destOrd="0" presId="urn:microsoft.com/office/officeart/2005/8/layout/list1"/>
    <dgm:cxn modelId="{A43AD098-5C45-48A0-B977-311DF2000D2C}" type="presOf" srcId="{9E213D33-B611-4006-9281-60D229590DCC}" destId="{9CB6CC65-456E-456E-898C-EAE2F447FEE7}" srcOrd="1" destOrd="0" presId="urn:microsoft.com/office/officeart/2005/8/layout/list1"/>
    <dgm:cxn modelId="{98D9AB9F-5361-433F-B6EC-C0E84D794AA8}" type="presOf" srcId="{F3C295CA-BC94-4C60-B238-4E8F996601AE}" destId="{006E8E36-89CB-4A81-8830-8BD4B6653391}" srcOrd="0" destOrd="0" presId="urn:microsoft.com/office/officeart/2005/8/layout/list1"/>
    <dgm:cxn modelId="{1C5C48A9-7CA3-4E0C-BEFF-CCE116C24714}" srcId="{AF277548-58DC-426C-88DE-2B18F593B150}" destId="{AD083A03-3D45-4E74-9B0C-F9CAD0E243F3}" srcOrd="1" destOrd="0" parTransId="{4E8F5018-9170-454D-A362-2DAF04CF04CC}" sibTransId="{106703C6-CAD7-4D12-9833-C45596B33E5D}"/>
    <dgm:cxn modelId="{552124AD-1278-4457-9BF4-1C8BF1945973}" type="presOf" srcId="{E28FF4ED-88D6-4F4B-B9DD-28B1AEA6609B}" destId="{6E39A695-98BB-4B6B-9BA6-8D9F5FA42BE7}" srcOrd="1" destOrd="0" presId="urn:microsoft.com/office/officeart/2005/8/layout/list1"/>
    <dgm:cxn modelId="{EDD235CD-9014-433E-ADE9-D163B8F251BA}" type="presOf" srcId="{F3C295CA-BC94-4C60-B238-4E8F996601AE}" destId="{BB6153A4-929E-4BCD-BD5F-C45CF624D6B9}" srcOrd="1" destOrd="0" presId="urn:microsoft.com/office/officeart/2005/8/layout/list1"/>
    <dgm:cxn modelId="{3CF48DD6-2F72-4E5B-94A7-0B58EDEC8B7A}" type="presOf" srcId="{28D241C8-EFEE-48EA-B46E-A355B63913A3}" destId="{7718BCA6-F450-49D2-AB87-A2AE7D06E45F}" srcOrd="0" destOrd="0" presId="urn:microsoft.com/office/officeart/2005/8/layout/list1"/>
    <dgm:cxn modelId="{D47F69E3-D7EC-4C8A-AF64-DAFC3D29F112}" srcId="{AF277548-58DC-426C-88DE-2B18F593B150}" destId="{BF44C6ED-6458-4720-8231-F443CC9DF7F8}" srcOrd="3" destOrd="0" parTransId="{FBB020F8-BC93-4C5F-8252-F5CB5657274F}" sibTransId="{09D3F6C3-F187-47AC-8095-F5CE36AF4224}"/>
    <dgm:cxn modelId="{8CBA46E8-6CA4-4C7E-B5F8-50823ACFC1E3}" type="presOf" srcId="{BF44C6ED-6458-4720-8231-F443CC9DF7F8}" destId="{32DED298-0B29-4B73-B0C6-03923CB68BBF}" srcOrd="0" destOrd="0" presId="urn:microsoft.com/office/officeart/2005/8/layout/list1"/>
    <dgm:cxn modelId="{1CD21CF5-F7DA-4BC7-A6C2-D28943768C26}" srcId="{AF277548-58DC-426C-88DE-2B18F593B150}" destId="{9E213D33-B611-4006-9281-60D229590DCC}" srcOrd="0" destOrd="0" parTransId="{2A3D9464-9BEB-48A1-897C-97D144AC107E}" sibTransId="{5BCCAEF3-9DC1-4B92-8EDA-DE7A0D2A5D84}"/>
    <dgm:cxn modelId="{0F309F93-2293-436B-A39F-4F738B05A1BA}" type="presParOf" srcId="{A170D1F5-C394-4DAF-86A2-B5DBC945FDD9}" destId="{5A6617BB-55CE-4B33-A49C-66774389B21D}" srcOrd="0" destOrd="0" presId="urn:microsoft.com/office/officeart/2005/8/layout/list1"/>
    <dgm:cxn modelId="{A029A2E1-6310-40B3-A5DD-D9C61009E761}" type="presParOf" srcId="{5A6617BB-55CE-4B33-A49C-66774389B21D}" destId="{04717E13-87DD-4CD4-A186-BD3E99E3F62A}" srcOrd="0" destOrd="0" presId="urn:microsoft.com/office/officeart/2005/8/layout/list1"/>
    <dgm:cxn modelId="{5F76E933-2CCF-40FC-855A-B053BA97562B}" type="presParOf" srcId="{5A6617BB-55CE-4B33-A49C-66774389B21D}" destId="{9CB6CC65-456E-456E-898C-EAE2F447FEE7}" srcOrd="1" destOrd="0" presId="urn:microsoft.com/office/officeart/2005/8/layout/list1"/>
    <dgm:cxn modelId="{38EC81F2-6767-4E67-90A2-30026E93FF04}" type="presParOf" srcId="{A170D1F5-C394-4DAF-86A2-B5DBC945FDD9}" destId="{4574797E-4AF0-454A-9965-DF811721D4CD}" srcOrd="1" destOrd="0" presId="urn:microsoft.com/office/officeart/2005/8/layout/list1"/>
    <dgm:cxn modelId="{5A9503B6-575F-4DB7-A6AB-420BB338E997}" type="presParOf" srcId="{A170D1F5-C394-4DAF-86A2-B5DBC945FDD9}" destId="{FCBE6DCF-8460-4443-8133-3954A4FC29D1}" srcOrd="2" destOrd="0" presId="urn:microsoft.com/office/officeart/2005/8/layout/list1"/>
    <dgm:cxn modelId="{39B37FA2-715D-4F06-8F88-9DEF8D5A546C}" type="presParOf" srcId="{A170D1F5-C394-4DAF-86A2-B5DBC945FDD9}" destId="{F61E7637-B310-45C7-AE19-6789E62A53C6}" srcOrd="3" destOrd="0" presId="urn:microsoft.com/office/officeart/2005/8/layout/list1"/>
    <dgm:cxn modelId="{BEBDA1D9-48AF-44E2-920A-1CB3214CDD96}" type="presParOf" srcId="{A170D1F5-C394-4DAF-86A2-B5DBC945FDD9}" destId="{16C5EC3F-7C89-4723-B9AC-7855BCCD22D7}" srcOrd="4" destOrd="0" presId="urn:microsoft.com/office/officeart/2005/8/layout/list1"/>
    <dgm:cxn modelId="{C712481E-E2D5-46C1-B4FB-7B88E5BCE882}" type="presParOf" srcId="{16C5EC3F-7C89-4723-B9AC-7855BCCD22D7}" destId="{89A462D3-B838-4312-B04A-E5F850C45AF2}" srcOrd="0" destOrd="0" presId="urn:microsoft.com/office/officeart/2005/8/layout/list1"/>
    <dgm:cxn modelId="{1769307D-4EBB-4469-BCF3-D51776DB96DF}" type="presParOf" srcId="{16C5EC3F-7C89-4723-B9AC-7855BCCD22D7}" destId="{8BD68968-2CE1-485B-9374-F22462DB72ED}" srcOrd="1" destOrd="0" presId="urn:microsoft.com/office/officeart/2005/8/layout/list1"/>
    <dgm:cxn modelId="{D43A3D8B-85AE-4111-B0D9-832C7A18B7CD}" type="presParOf" srcId="{A170D1F5-C394-4DAF-86A2-B5DBC945FDD9}" destId="{D63CF436-61E6-4A6D-BD3F-707A7743E660}" srcOrd="5" destOrd="0" presId="urn:microsoft.com/office/officeart/2005/8/layout/list1"/>
    <dgm:cxn modelId="{737DC88C-7A63-412B-AC05-9FD6D0306E92}" type="presParOf" srcId="{A170D1F5-C394-4DAF-86A2-B5DBC945FDD9}" destId="{64C13490-0590-4AE2-92B7-ACBA9620B5BE}" srcOrd="6" destOrd="0" presId="urn:microsoft.com/office/officeart/2005/8/layout/list1"/>
    <dgm:cxn modelId="{AE8B1B40-CC52-4FCF-ACDB-46014809F406}" type="presParOf" srcId="{A170D1F5-C394-4DAF-86A2-B5DBC945FDD9}" destId="{25379751-6EA6-4C55-9F17-F887B28305B3}" srcOrd="7" destOrd="0" presId="urn:microsoft.com/office/officeart/2005/8/layout/list1"/>
    <dgm:cxn modelId="{1A2E157A-1E8D-4B8C-BE05-8B594C40122D}" type="presParOf" srcId="{A170D1F5-C394-4DAF-86A2-B5DBC945FDD9}" destId="{46F664D8-30C9-4880-B949-925CAC31C10B}" srcOrd="8" destOrd="0" presId="urn:microsoft.com/office/officeart/2005/8/layout/list1"/>
    <dgm:cxn modelId="{E42857D3-EC64-4752-BE3F-CEE71F48F5C1}" type="presParOf" srcId="{46F664D8-30C9-4880-B949-925CAC31C10B}" destId="{006E8E36-89CB-4A81-8830-8BD4B6653391}" srcOrd="0" destOrd="0" presId="urn:microsoft.com/office/officeart/2005/8/layout/list1"/>
    <dgm:cxn modelId="{D86D4B57-054B-408D-894A-B8EE6E6C082D}" type="presParOf" srcId="{46F664D8-30C9-4880-B949-925CAC31C10B}" destId="{BB6153A4-929E-4BCD-BD5F-C45CF624D6B9}" srcOrd="1" destOrd="0" presId="urn:microsoft.com/office/officeart/2005/8/layout/list1"/>
    <dgm:cxn modelId="{B2B1954C-F8B4-411A-9877-E2806097436A}" type="presParOf" srcId="{A170D1F5-C394-4DAF-86A2-B5DBC945FDD9}" destId="{14C735BA-8E61-4D30-B569-1F00BDCF641E}" srcOrd="9" destOrd="0" presId="urn:microsoft.com/office/officeart/2005/8/layout/list1"/>
    <dgm:cxn modelId="{37A669D8-82E9-4EE6-86BB-4858586F4958}" type="presParOf" srcId="{A170D1F5-C394-4DAF-86A2-B5DBC945FDD9}" destId="{98FD83CB-9597-425B-BF6F-62AB895BC500}" srcOrd="10" destOrd="0" presId="urn:microsoft.com/office/officeart/2005/8/layout/list1"/>
    <dgm:cxn modelId="{3E624DA6-D1F6-4380-BCF4-7EBB84FA493C}" type="presParOf" srcId="{A170D1F5-C394-4DAF-86A2-B5DBC945FDD9}" destId="{84F11E6D-D968-42A7-8E80-6EAA4D576D44}" srcOrd="11" destOrd="0" presId="urn:microsoft.com/office/officeart/2005/8/layout/list1"/>
    <dgm:cxn modelId="{2219B0E2-8BB3-46A6-9CB4-FB1DE84EEFB5}" type="presParOf" srcId="{A170D1F5-C394-4DAF-86A2-B5DBC945FDD9}" destId="{61365995-2F3F-43E4-BD8A-A34A0D8CC13B}" srcOrd="12" destOrd="0" presId="urn:microsoft.com/office/officeart/2005/8/layout/list1"/>
    <dgm:cxn modelId="{37B82683-F849-45B8-858F-C70019FD8BA3}" type="presParOf" srcId="{61365995-2F3F-43E4-BD8A-A34A0D8CC13B}" destId="{32DED298-0B29-4B73-B0C6-03923CB68BBF}" srcOrd="0" destOrd="0" presId="urn:microsoft.com/office/officeart/2005/8/layout/list1"/>
    <dgm:cxn modelId="{6BBFAFD7-C6FA-44CA-B826-79B9958F6F3C}" type="presParOf" srcId="{61365995-2F3F-43E4-BD8A-A34A0D8CC13B}" destId="{099730C5-6F3A-496F-8D2A-E27655D4B3D8}" srcOrd="1" destOrd="0" presId="urn:microsoft.com/office/officeart/2005/8/layout/list1"/>
    <dgm:cxn modelId="{8F0023DB-1895-45BD-999F-27014A8A5CEC}" type="presParOf" srcId="{A170D1F5-C394-4DAF-86A2-B5DBC945FDD9}" destId="{98D19AEE-0B2A-4BC4-A6D7-227B125CD1D7}" srcOrd="13" destOrd="0" presId="urn:microsoft.com/office/officeart/2005/8/layout/list1"/>
    <dgm:cxn modelId="{655D008A-3EFE-4F3E-9459-FA2B595D102E}" type="presParOf" srcId="{A170D1F5-C394-4DAF-86A2-B5DBC945FDD9}" destId="{C2B5BCE3-ED41-4C2F-BB16-7CD749E61614}" srcOrd="14" destOrd="0" presId="urn:microsoft.com/office/officeart/2005/8/layout/list1"/>
    <dgm:cxn modelId="{579588BC-E35D-4EC0-8BDB-C627951CE9E9}" type="presParOf" srcId="{A170D1F5-C394-4DAF-86A2-B5DBC945FDD9}" destId="{BE44CFFA-BC0A-4034-AE94-376DE2CCDFDA}" srcOrd="15" destOrd="0" presId="urn:microsoft.com/office/officeart/2005/8/layout/list1"/>
    <dgm:cxn modelId="{1BB2C213-85C7-490B-8CE9-0E47E8A94740}" type="presParOf" srcId="{A170D1F5-C394-4DAF-86A2-B5DBC945FDD9}" destId="{ACC7B246-8B26-483C-A9CF-3C3CC404885D}" srcOrd="16" destOrd="0" presId="urn:microsoft.com/office/officeart/2005/8/layout/list1"/>
    <dgm:cxn modelId="{72715FFE-2B85-4D17-852C-2BF8953792B5}" type="presParOf" srcId="{ACC7B246-8B26-483C-A9CF-3C3CC404885D}" destId="{FA99C9CB-14CD-4FF1-ABC9-BB9ADC96E761}" srcOrd="0" destOrd="0" presId="urn:microsoft.com/office/officeart/2005/8/layout/list1"/>
    <dgm:cxn modelId="{AE00B476-90CD-4F54-8203-5DC6DA8FA616}" type="presParOf" srcId="{ACC7B246-8B26-483C-A9CF-3C3CC404885D}" destId="{6E39A695-98BB-4B6B-9BA6-8D9F5FA42BE7}" srcOrd="1" destOrd="0" presId="urn:microsoft.com/office/officeart/2005/8/layout/list1"/>
    <dgm:cxn modelId="{DC0A88B7-84E4-425B-8126-1DF1DFDBADCD}" type="presParOf" srcId="{A170D1F5-C394-4DAF-86A2-B5DBC945FDD9}" destId="{DE4476E6-16E2-484F-B92B-6DC7B8FAA44D}" srcOrd="17" destOrd="0" presId="urn:microsoft.com/office/officeart/2005/8/layout/list1"/>
    <dgm:cxn modelId="{3BBE3F75-391E-48AD-9427-FA261D72DD64}" type="presParOf" srcId="{A170D1F5-C394-4DAF-86A2-B5DBC945FDD9}" destId="{ABE2E796-37B2-4AAE-A995-7D2B7CBB28BA}" srcOrd="18" destOrd="0" presId="urn:microsoft.com/office/officeart/2005/8/layout/list1"/>
    <dgm:cxn modelId="{AE85D336-E11E-47F1-92E2-AB5952E0EF52}" type="presParOf" srcId="{A170D1F5-C394-4DAF-86A2-B5DBC945FDD9}" destId="{66DAE2BB-D681-49A6-B1A2-1C241E4F95A3}" srcOrd="19" destOrd="0" presId="urn:microsoft.com/office/officeart/2005/8/layout/list1"/>
    <dgm:cxn modelId="{EBDB5A2C-D6E2-4476-B901-FEF583F2B323}" type="presParOf" srcId="{A170D1F5-C394-4DAF-86A2-B5DBC945FDD9}" destId="{948E4B67-1FB6-478A-9C3B-F92280A222B3}" srcOrd="20" destOrd="0" presId="urn:microsoft.com/office/officeart/2005/8/layout/list1"/>
    <dgm:cxn modelId="{14C8D238-83F2-475E-A8BF-490E756FBE33}" type="presParOf" srcId="{948E4B67-1FB6-478A-9C3B-F92280A222B3}" destId="{7718BCA6-F450-49D2-AB87-A2AE7D06E45F}" srcOrd="0" destOrd="0" presId="urn:microsoft.com/office/officeart/2005/8/layout/list1"/>
    <dgm:cxn modelId="{D8771565-71AE-48C4-A326-B08DCDC2D1C2}" type="presParOf" srcId="{948E4B67-1FB6-478A-9C3B-F92280A222B3}" destId="{EC452C7E-153E-4774-80CC-F299624473DE}" srcOrd="1" destOrd="0" presId="urn:microsoft.com/office/officeart/2005/8/layout/list1"/>
    <dgm:cxn modelId="{F000867C-38A5-4644-A54F-0C852AC57E17}" type="presParOf" srcId="{A170D1F5-C394-4DAF-86A2-B5DBC945FDD9}" destId="{C9E48CBA-99B0-426D-A47F-F337C222DC57}" srcOrd="21" destOrd="0" presId="urn:microsoft.com/office/officeart/2005/8/layout/list1"/>
    <dgm:cxn modelId="{818FA34F-8B8B-4507-9415-3CD3D9F372F8}" type="presParOf" srcId="{A170D1F5-C394-4DAF-86A2-B5DBC945FDD9}" destId="{B7A3C3C7-5F89-4384-B35F-D96275A66B61}" srcOrd="22"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AF277548-58DC-426C-88DE-2B18F593B150}" type="doc">
      <dgm:prSet loTypeId="urn:microsoft.com/office/officeart/2005/8/layout/list1" loCatId="list" qsTypeId="urn:microsoft.com/office/officeart/2005/8/quickstyle/simple1" qsCatId="simple" csTypeId="urn:microsoft.com/office/officeart/2005/8/colors/accent1_1" csCatId="accent1" phldr="1"/>
      <dgm:spPr/>
      <dgm:t>
        <a:bodyPr/>
        <a:lstStyle/>
        <a:p>
          <a:endParaRPr lang="en-GB"/>
        </a:p>
      </dgm:t>
    </dgm:pt>
    <dgm:pt modelId="{9E213D33-B611-4006-9281-60D229590DCC}">
      <dgm:prSet phldrT="[Text]" custT="1"/>
      <dgm:spPr/>
      <dgm:t>
        <a:bodyPr/>
        <a:lstStyle/>
        <a:p>
          <a:r>
            <a:rPr lang="en-GB" sz="1600" dirty="0"/>
            <a:t>Resistance to change among healthcare professionals</a:t>
          </a:r>
        </a:p>
      </dgm:t>
    </dgm:pt>
    <dgm:pt modelId="{2A3D9464-9BEB-48A1-897C-97D144AC107E}" type="parTrans" cxnId="{1CD21CF5-F7DA-4BC7-A6C2-D28943768C26}">
      <dgm:prSet/>
      <dgm:spPr/>
      <dgm:t>
        <a:bodyPr/>
        <a:lstStyle/>
        <a:p>
          <a:endParaRPr lang="en-GB"/>
        </a:p>
      </dgm:t>
    </dgm:pt>
    <dgm:pt modelId="{5BCCAEF3-9DC1-4B92-8EDA-DE7A0D2A5D84}" type="sibTrans" cxnId="{1CD21CF5-F7DA-4BC7-A6C2-D28943768C26}">
      <dgm:prSet/>
      <dgm:spPr/>
      <dgm:t>
        <a:bodyPr/>
        <a:lstStyle/>
        <a:p>
          <a:endParaRPr lang="en-GB"/>
        </a:p>
      </dgm:t>
    </dgm:pt>
    <dgm:pt modelId="{AD083A03-3D45-4E74-9B0C-F9CAD0E243F3}">
      <dgm:prSet phldrT="[Text]" custT="1"/>
      <dgm:spPr/>
      <dgm:t>
        <a:bodyPr/>
        <a:lstStyle/>
        <a:p>
          <a:r>
            <a:rPr lang="en-GB" sz="1600" dirty="0"/>
            <a:t>Technology and processes integration into existing systems</a:t>
          </a:r>
        </a:p>
      </dgm:t>
    </dgm:pt>
    <dgm:pt modelId="{4E8F5018-9170-454D-A362-2DAF04CF04CC}" type="parTrans" cxnId="{1C5C48A9-7CA3-4E0C-BEFF-CCE116C24714}">
      <dgm:prSet/>
      <dgm:spPr/>
      <dgm:t>
        <a:bodyPr/>
        <a:lstStyle/>
        <a:p>
          <a:endParaRPr lang="en-GB"/>
        </a:p>
      </dgm:t>
    </dgm:pt>
    <dgm:pt modelId="{106703C6-CAD7-4D12-9833-C45596B33E5D}" type="sibTrans" cxnId="{1C5C48A9-7CA3-4E0C-BEFF-CCE116C24714}">
      <dgm:prSet/>
      <dgm:spPr/>
      <dgm:t>
        <a:bodyPr/>
        <a:lstStyle/>
        <a:p>
          <a:endParaRPr lang="en-GB"/>
        </a:p>
      </dgm:t>
    </dgm:pt>
    <dgm:pt modelId="{F3C295CA-BC94-4C60-B238-4E8F996601AE}">
      <dgm:prSet phldrT="[Text]" custT="1"/>
      <dgm:spPr/>
      <dgm:t>
        <a:bodyPr/>
        <a:lstStyle/>
        <a:p>
          <a:r>
            <a:rPr lang="en-GB" sz="1600" dirty="0"/>
            <a:t>Diversity of stakeholders</a:t>
          </a:r>
        </a:p>
      </dgm:t>
    </dgm:pt>
    <dgm:pt modelId="{24F6D22D-776E-4B2D-9A5A-10AA01A6EBD2}" type="parTrans" cxnId="{A9CDCE8A-44C1-4C39-9B69-628C505EF701}">
      <dgm:prSet/>
      <dgm:spPr/>
      <dgm:t>
        <a:bodyPr/>
        <a:lstStyle/>
        <a:p>
          <a:endParaRPr lang="en-GB"/>
        </a:p>
      </dgm:t>
    </dgm:pt>
    <dgm:pt modelId="{009911FB-D6A6-4EE0-84B1-F9348996D6A9}" type="sibTrans" cxnId="{A9CDCE8A-44C1-4C39-9B69-628C505EF701}">
      <dgm:prSet/>
      <dgm:spPr/>
      <dgm:t>
        <a:bodyPr/>
        <a:lstStyle/>
        <a:p>
          <a:endParaRPr lang="en-GB"/>
        </a:p>
      </dgm:t>
    </dgm:pt>
    <dgm:pt modelId="{BF44C6ED-6458-4720-8231-F443CC9DF7F8}">
      <dgm:prSet custT="1"/>
      <dgm:spPr/>
      <dgm:t>
        <a:bodyPr/>
        <a:lstStyle/>
        <a:p>
          <a:r>
            <a:rPr lang="en-GB" sz="1600" dirty="0"/>
            <a:t>Resource limitations</a:t>
          </a:r>
        </a:p>
      </dgm:t>
    </dgm:pt>
    <dgm:pt modelId="{FBB020F8-BC93-4C5F-8252-F5CB5657274F}" type="parTrans" cxnId="{D47F69E3-D7EC-4C8A-AF64-DAFC3D29F112}">
      <dgm:prSet/>
      <dgm:spPr/>
      <dgm:t>
        <a:bodyPr/>
        <a:lstStyle/>
        <a:p>
          <a:endParaRPr lang="en-GB"/>
        </a:p>
      </dgm:t>
    </dgm:pt>
    <dgm:pt modelId="{09D3F6C3-F187-47AC-8095-F5CE36AF4224}" type="sibTrans" cxnId="{D47F69E3-D7EC-4C8A-AF64-DAFC3D29F112}">
      <dgm:prSet/>
      <dgm:spPr/>
      <dgm:t>
        <a:bodyPr/>
        <a:lstStyle/>
        <a:p>
          <a:endParaRPr lang="en-GB"/>
        </a:p>
      </dgm:t>
    </dgm:pt>
    <dgm:pt modelId="{E28FF4ED-88D6-4F4B-B9DD-28B1AEA6609B}">
      <dgm:prSet custT="1"/>
      <dgm:spPr/>
      <dgm:t>
        <a:bodyPr/>
        <a:lstStyle/>
        <a:p>
          <a:r>
            <a:rPr lang="en-GB" sz="1600" dirty="0"/>
            <a:t>Complex hierarchies and siloed departments</a:t>
          </a:r>
        </a:p>
      </dgm:t>
    </dgm:pt>
    <dgm:pt modelId="{CE3A2306-281A-4079-9C07-4587717E8C18}" type="parTrans" cxnId="{194B2335-29CF-42FA-AFFD-F7BF22BD8C3D}">
      <dgm:prSet/>
      <dgm:spPr/>
      <dgm:t>
        <a:bodyPr/>
        <a:lstStyle/>
        <a:p>
          <a:endParaRPr lang="en-GB"/>
        </a:p>
      </dgm:t>
    </dgm:pt>
    <dgm:pt modelId="{EBF989E2-6764-4910-8EC0-0E69003A51D8}" type="sibTrans" cxnId="{194B2335-29CF-42FA-AFFD-F7BF22BD8C3D}">
      <dgm:prSet/>
      <dgm:spPr/>
      <dgm:t>
        <a:bodyPr/>
        <a:lstStyle/>
        <a:p>
          <a:endParaRPr lang="en-GB"/>
        </a:p>
      </dgm:t>
    </dgm:pt>
    <dgm:pt modelId="{28D241C8-EFEE-48EA-B46E-A355B63913A3}">
      <dgm:prSet custT="1"/>
      <dgm:spPr/>
      <dgm:t>
        <a:bodyPr/>
        <a:lstStyle/>
        <a:p>
          <a:r>
            <a:rPr lang="en-GB" sz="1600" dirty="0"/>
            <a:t>Staff turnover, change fatigue, burnout </a:t>
          </a:r>
        </a:p>
      </dgm:t>
    </dgm:pt>
    <dgm:pt modelId="{FCA18489-BBDD-445C-A564-8873A895F3C1}" type="parTrans" cxnId="{806B1404-170B-4425-AC68-1F1865F5FEDB}">
      <dgm:prSet/>
      <dgm:spPr/>
      <dgm:t>
        <a:bodyPr/>
        <a:lstStyle/>
        <a:p>
          <a:endParaRPr lang="en-GB"/>
        </a:p>
      </dgm:t>
    </dgm:pt>
    <dgm:pt modelId="{445812E5-E4AF-4D65-838A-43B99624371D}" type="sibTrans" cxnId="{806B1404-170B-4425-AC68-1F1865F5FEDB}">
      <dgm:prSet/>
      <dgm:spPr/>
      <dgm:t>
        <a:bodyPr/>
        <a:lstStyle/>
        <a:p>
          <a:endParaRPr lang="en-GB"/>
        </a:p>
      </dgm:t>
    </dgm:pt>
    <dgm:pt modelId="{A170D1F5-C394-4DAF-86A2-B5DBC945FDD9}" type="pres">
      <dgm:prSet presAssocID="{AF277548-58DC-426C-88DE-2B18F593B150}" presName="linear" presStyleCnt="0">
        <dgm:presLayoutVars>
          <dgm:dir/>
          <dgm:animLvl val="lvl"/>
          <dgm:resizeHandles val="exact"/>
        </dgm:presLayoutVars>
      </dgm:prSet>
      <dgm:spPr/>
    </dgm:pt>
    <dgm:pt modelId="{5A6617BB-55CE-4B33-A49C-66774389B21D}" type="pres">
      <dgm:prSet presAssocID="{9E213D33-B611-4006-9281-60D229590DCC}" presName="parentLin" presStyleCnt="0"/>
      <dgm:spPr/>
    </dgm:pt>
    <dgm:pt modelId="{04717E13-87DD-4CD4-A186-BD3E99E3F62A}" type="pres">
      <dgm:prSet presAssocID="{9E213D33-B611-4006-9281-60D229590DCC}" presName="parentLeftMargin" presStyleLbl="node1" presStyleIdx="0" presStyleCnt="6"/>
      <dgm:spPr/>
    </dgm:pt>
    <dgm:pt modelId="{9CB6CC65-456E-456E-898C-EAE2F447FEE7}" type="pres">
      <dgm:prSet presAssocID="{9E213D33-B611-4006-9281-60D229590DCC}" presName="parentText" presStyleLbl="node1" presStyleIdx="0" presStyleCnt="6" custScaleX="123823">
        <dgm:presLayoutVars>
          <dgm:chMax val="0"/>
          <dgm:bulletEnabled val="1"/>
        </dgm:presLayoutVars>
      </dgm:prSet>
      <dgm:spPr/>
    </dgm:pt>
    <dgm:pt modelId="{4574797E-4AF0-454A-9965-DF811721D4CD}" type="pres">
      <dgm:prSet presAssocID="{9E213D33-B611-4006-9281-60D229590DCC}" presName="negativeSpace" presStyleCnt="0"/>
      <dgm:spPr/>
    </dgm:pt>
    <dgm:pt modelId="{FCBE6DCF-8460-4443-8133-3954A4FC29D1}" type="pres">
      <dgm:prSet presAssocID="{9E213D33-B611-4006-9281-60D229590DCC}" presName="childText" presStyleLbl="conFgAcc1" presStyleIdx="0" presStyleCnt="6">
        <dgm:presLayoutVars>
          <dgm:bulletEnabled val="1"/>
        </dgm:presLayoutVars>
      </dgm:prSet>
      <dgm:spPr/>
    </dgm:pt>
    <dgm:pt modelId="{F61E7637-B310-45C7-AE19-6789E62A53C6}" type="pres">
      <dgm:prSet presAssocID="{5BCCAEF3-9DC1-4B92-8EDA-DE7A0D2A5D84}" presName="spaceBetweenRectangles" presStyleCnt="0"/>
      <dgm:spPr/>
    </dgm:pt>
    <dgm:pt modelId="{16C5EC3F-7C89-4723-B9AC-7855BCCD22D7}" type="pres">
      <dgm:prSet presAssocID="{AD083A03-3D45-4E74-9B0C-F9CAD0E243F3}" presName="parentLin" presStyleCnt="0"/>
      <dgm:spPr/>
    </dgm:pt>
    <dgm:pt modelId="{89A462D3-B838-4312-B04A-E5F850C45AF2}" type="pres">
      <dgm:prSet presAssocID="{AD083A03-3D45-4E74-9B0C-F9CAD0E243F3}" presName="parentLeftMargin" presStyleLbl="node1" presStyleIdx="0" presStyleCnt="6"/>
      <dgm:spPr/>
    </dgm:pt>
    <dgm:pt modelId="{8BD68968-2CE1-485B-9374-F22462DB72ED}" type="pres">
      <dgm:prSet presAssocID="{AD083A03-3D45-4E74-9B0C-F9CAD0E243F3}" presName="parentText" presStyleLbl="node1" presStyleIdx="1" presStyleCnt="6" custScaleX="123823">
        <dgm:presLayoutVars>
          <dgm:chMax val="0"/>
          <dgm:bulletEnabled val="1"/>
        </dgm:presLayoutVars>
      </dgm:prSet>
      <dgm:spPr/>
    </dgm:pt>
    <dgm:pt modelId="{D63CF436-61E6-4A6D-BD3F-707A7743E660}" type="pres">
      <dgm:prSet presAssocID="{AD083A03-3D45-4E74-9B0C-F9CAD0E243F3}" presName="negativeSpace" presStyleCnt="0"/>
      <dgm:spPr/>
    </dgm:pt>
    <dgm:pt modelId="{64C13490-0590-4AE2-92B7-ACBA9620B5BE}" type="pres">
      <dgm:prSet presAssocID="{AD083A03-3D45-4E74-9B0C-F9CAD0E243F3}" presName="childText" presStyleLbl="conFgAcc1" presStyleIdx="1" presStyleCnt="6">
        <dgm:presLayoutVars>
          <dgm:bulletEnabled val="1"/>
        </dgm:presLayoutVars>
      </dgm:prSet>
      <dgm:spPr/>
    </dgm:pt>
    <dgm:pt modelId="{25379751-6EA6-4C55-9F17-F887B28305B3}" type="pres">
      <dgm:prSet presAssocID="{106703C6-CAD7-4D12-9833-C45596B33E5D}" presName="spaceBetweenRectangles" presStyleCnt="0"/>
      <dgm:spPr/>
    </dgm:pt>
    <dgm:pt modelId="{46F664D8-30C9-4880-B949-925CAC31C10B}" type="pres">
      <dgm:prSet presAssocID="{F3C295CA-BC94-4C60-B238-4E8F996601AE}" presName="parentLin" presStyleCnt="0"/>
      <dgm:spPr/>
    </dgm:pt>
    <dgm:pt modelId="{006E8E36-89CB-4A81-8830-8BD4B6653391}" type="pres">
      <dgm:prSet presAssocID="{F3C295CA-BC94-4C60-B238-4E8F996601AE}" presName="parentLeftMargin" presStyleLbl="node1" presStyleIdx="1" presStyleCnt="6"/>
      <dgm:spPr/>
    </dgm:pt>
    <dgm:pt modelId="{BB6153A4-929E-4BCD-BD5F-C45CF624D6B9}" type="pres">
      <dgm:prSet presAssocID="{F3C295CA-BC94-4C60-B238-4E8F996601AE}" presName="parentText" presStyleLbl="node1" presStyleIdx="2" presStyleCnt="6" custScaleX="123823">
        <dgm:presLayoutVars>
          <dgm:chMax val="0"/>
          <dgm:bulletEnabled val="1"/>
        </dgm:presLayoutVars>
      </dgm:prSet>
      <dgm:spPr/>
    </dgm:pt>
    <dgm:pt modelId="{14C735BA-8E61-4D30-B569-1F00BDCF641E}" type="pres">
      <dgm:prSet presAssocID="{F3C295CA-BC94-4C60-B238-4E8F996601AE}" presName="negativeSpace" presStyleCnt="0"/>
      <dgm:spPr/>
    </dgm:pt>
    <dgm:pt modelId="{98FD83CB-9597-425B-BF6F-62AB895BC500}" type="pres">
      <dgm:prSet presAssocID="{F3C295CA-BC94-4C60-B238-4E8F996601AE}" presName="childText" presStyleLbl="conFgAcc1" presStyleIdx="2" presStyleCnt="6">
        <dgm:presLayoutVars>
          <dgm:bulletEnabled val="1"/>
        </dgm:presLayoutVars>
      </dgm:prSet>
      <dgm:spPr/>
    </dgm:pt>
    <dgm:pt modelId="{84F11E6D-D968-42A7-8E80-6EAA4D576D44}" type="pres">
      <dgm:prSet presAssocID="{009911FB-D6A6-4EE0-84B1-F9348996D6A9}" presName="spaceBetweenRectangles" presStyleCnt="0"/>
      <dgm:spPr/>
    </dgm:pt>
    <dgm:pt modelId="{61365995-2F3F-43E4-BD8A-A34A0D8CC13B}" type="pres">
      <dgm:prSet presAssocID="{BF44C6ED-6458-4720-8231-F443CC9DF7F8}" presName="parentLin" presStyleCnt="0"/>
      <dgm:spPr/>
    </dgm:pt>
    <dgm:pt modelId="{32DED298-0B29-4B73-B0C6-03923CB68BBF}" type="pres">
      <dgm:prSet presAssocID="{BF44C6ED-6458-4720-8231-F443CC9DF7F8}" presName="parentLeftMargin" presStyleLbl="node1" presStyleIdx="2" presStyleCnt="6"/>
      <dgm:spPr/>
    </dgm:pt>
    <dgm:pt modelId="{099730C5-6F3A-496F-8D2A-E27655D4B3D8}" type="pres">
      <dgm:prSet presAssocID="{BF44C6ED-6458-4720-8231-F443CC9DF7F8}" presName="parentText" presStyleLbl="node1" presStyleIdx="3" presStyleCnt="6" custScaleX="123823">
        <dgm:presLayoutVars>
          <dgm:chMax val="0"/>
          <dgm:bulletEnabled val="1"/>
        </dgm:presLayoutVars>
      </dgm:prSet>
      <dgm:spPr/>
    </dgm:pt>
    <dgm:pt modelId="{98D19AEE-0B2A-4BC4-A6D7-227B125CD1D7}" type="pres">
      <dgm:prSet presAssocID="{BF44C6ED-6458-4720-8231-F443CC9DF7F8}" presName="negativeSpace" presStyleCnt="0"/>
      <dgm:spPr/>
    </dgm:pt>
    <dgm:pt modelId="{C2B5BCE3-ED41-4C2F-BB16-7CD749E61614}" type="pres">
      <dgm:prSet presAssocID="{BF44C6ED-6458-4720-8231-F443CC9DF7F8}" presName="childText" presStyleLbl="conFgAcc1" presStyleIdx="3" presStyleCnt="6">
        <dgm:presLayoutVars>
          <dgm:bulletEnabled val="1"/>
        </dgm:presLayoutVars>
      </dgm:prSet>
      <dgm:spPr/>
    </dgm:pt>
    <dgm:pt modelId="{BE44CFFA-BC0A-4034-AE94-376DE2CCDFDA}" type="pres">
      <dgm:prSet presAssocID="{09D3F6C3-F187-47AC-8095-F5CE36AF4224}" presName="spaceBetweenRectangles" presStyleCnt="0"/>
      <dgm:spPr/>
    </dgm:pt>
    <dgm:pt modelId="{ACC7B246-8B26-483C-A9CF-3C3CC404885D}" type="pres">
      <dgm:prSet presAssocID="{E28FF4ED-88D6-4F4B-B9DD-28B1AEA6609B}" presName="parentLin" presStyleCnt="0"/>
      <dgm:spPr/>
    </dgm:pt>
    <dgm:pt modelId="{FA99C9CB-14CD-4FF1-ABC9-BB9ADC96E761}" type="pres">
      <dgm:prSet presAssocID="{E28FF4ED-88D6-4F4B-B9DD-28B1AEA6609B}" presName="parentLeftMargin" presStyleLbl="node1" presStyleIdx="3" presStyleCnt="6"/>
      <dgm:spPr/>
    </dgm:pt>
    <dgm:pt modelId="{6E39A695-98BB-4B6B-9BA6-8D9F5FA42BE7}" type="pres">
      <dgm:prSet presAssocID="{E28FF4ED-88D6-4F4B-B9DD-28B1AEA6609B}" presName="parentText" presStyleLbl="node1" presStyleIdx="4" presStyleCnt="6" custScaleX="123823">
        <dgm:presLayoutVars>
          <dgm:chMax val="0"/>
          <dgm:bulletEnabled val="1"/>
        </dgm:presLayoutVars>
      </dgm:prSet>
      <dgm:spPr/>
    </dgm:pt>
    <dgm:pt modelId="{DE4476E6-16E2-484F-B92B-6DC7B8FAA44D}" type="pres">
      <dgm:prSet presAssocID="{E28FF4ED-88D6-4F4B-B9DD-28B1AEA6609B}" presName="negativeSpace" presStyleCnt="0"/>
      <dgm:spPr/>
    </dgm:pt>
    <dgm:pt modelId="{ABE2E796-37B2-4AAE-A995-7D2B7CBB28BA}" type="pres">
      <dgm:prSet presAssocID="{E28FF4ED-88D6-4F4B-B9DD-28B1AEA6609B}" presName="childText" presStyleLbl="conFgAcc1" presStyleIdx="4" presStyleCnt="6">
        <dgm:presLayoutVars>
          <dgm:bulletEnabled val="1"/>
        </dgm:presLayoutVars>
      </dgm:prSet>
      <dgm:spPr/>
    </dgm:pt>
    <dgm:pt modelId="{66DAE2BB-D681-49A6-B1A2-1C241E4F95A3}" type="pres">
      <dgm:prSet presAssocID="{EBF989E2-6764-4910-8EC0-0E69003A51D8}" presName="spaceBetweenRectangles" presStyleCnt="0"/>
      <dgm:spPr/>
    </dgm:pt>
    <dgm:pt modelId="{948E4B67-1FB6-478A-9C3B-F92280A222B3}" type="pres">
      <dgm:prSet presAssocID="{28D241C8-EFEE-48EA-B46E-A355B63913A3}" presName="parentLin" presStyleCnt="0"/>
      <dgm:spPr/>
    </dgm:pt>
    <dgm:pt modelId="{7718BCA6-F450-49D2-AB87-A2AE7D06E45F}" type="pres">
      <dgm:prSet presAssocID="{28D241C8-EFEE-48EA-B46E-A355B63913A3}" presName="parentLeftMargin" presStyleLbl="node1" presStyleIdx="4" presStyleCnt="6"/>
      <dgm:spPr/>
    </dgm:pt>
    <dgm:pt modelId="{EC452C7E-153E-4774-80CC-F299624473DE}" type="pres">
      <dgm:prSet presAssocID="{28D241C8-EFEE-48EA-B46E-A355B63913A3}" presName="parentText" presStyleLbl="node1" presStyleIdx="5" presStyleCnt="6" custScaleX="123823">
        <dgm:presLayoutVars>
          <dgm:chMax val="0"/>
          <dgm:bulletEnabled val="1"/>
        </dgm:presLayoutVars>
      </dgm:prSet>
      <dgm:spPr/>
    </dgm:pt>
    <dgm:pt modelId="{C9E48CBA-99B0-426D-A47F-F337C222DC57}" type="pres">
      <dgm:prSet presAssocID="{28D241C8-EFEE-48EA-B46E-A355B63913A3}" presName="negativeSpace" presStyleCnt="0"/>
      <dgm:spPr/>
    </dgm:pt>
    <dgm:pt modelId="{B7A3C3C7-5F89-4384-B35F-D96275A66B61}" type="pres">
      <dgm:prSet presAssocID="{28D241C8-EFEE-48EA-B46E-A355B63913A3}" presName="childText" presStyleLbl="conFgAcc1" presStyleIdx="5" presStyleCnt="6">
        <dgm:presLayoutVars>
          <dgm:bulletEnabled val="1"/>
        </dgm:presLayoutVars>
      </dgm:prSet>
      <dgm:spPr/>
    </dgm:pt>
  </dgm:ptLst>
  <dgm:cxnLst>
    <dgm:cxn modelId="{F5D97902-D3DB-4AFB-BC40-018037D042A4}" type="presOf" srcId="{AF277548-58DC-426C-88DE-2B18F593B150}" destId="{A170D1F5-C394-4DAF-86A2-B5DBC945FDD9}" srcOrd="0" destOrd="0" presId="urn:microsoft.com/office/officeart/2005/8/layout/list1"/>
    <dgm:cxn modelId="{806B1404-170B-4425-AC68-1F1865F5FEDB}" srcId="{AF277548-58DC-426C-88DE-2B18F593B150}" destId="{28D241C8-EFEE-48EA-B46E-A355B63913A3}" srcOrd="5" destOrd="0" parTransId="{FCA18489-BBDD-445C-A564-8873A895F3C1}" sibTransId="{445812E5-E4AF-4D65-838A-43B99624371D}"/>
    <dgm:cxn modelId="{B5F06314-C215-45EC-A7D6-72B009F02977}" type="presOf" srcId="{AD083A03-3D45-4E74-9B0C-F9CAD0E243F3}" destId="{8BD68968-2CE1-485B-9374-F22462DB72ED}" srcOrd="1" destOrd="0" presId="urn:microsoft.com/office/officeart/2005/8/layout/list1"/>
    <dgm:cxn modelId="{A4B22922-E33D-4E7E-B46A-BC1D7D6C9CFE}" type="presOf" srcId="{28D241C8-EFEE-48EA-B46E-A355B63913A3}" destId="{EC452C7E-153E-4774-80CC-F299624473DE}" srcOrd="1" destOrd="0" presId="urn:microsoft.com/office/officeart/2005/8/layout/list1"/>
    <dgm:cxn modelId="{69880529-A2FE-40DC-B79C-B67C9EFC2F64}" type="presOf" srcId="{9E213D33-B611-4006-9281-60D229590DCC}" destId="{04717E13-87DD-4CD4-A186-BD3E99E3F62A}" srcOrd="0" destOrd="0" presId="urn:microsoft.com/office/officeart/2005/8/layout/list1"/>
    <dgm:cxn modelId="{897B5E2F-0751-40C4-B058-77CAC9A163EF}" type="presOf" srcId="{BF44C6ED-6458-4720-8231-F443CC9DF7F8}" destId="{099730C5-6F3A-496F-8D2A-E27655D4B3D8}" srcOrd="1" destOrd="0" presId="urn:microsoft.com/office/officeart/2005/8/layout/list1"/>
    <dgm:cxn modelId="{194B2335-29CF-42FA-AFFD-F7BF22BD8C3D}" srcId="{AF277548-58DC-426C-88DE-2B18F593B150}" destId="{E28FF4ED-88D6-4F4B-B9DD-28B1AEA6609B}" srcOrd="4" destOrd="0" parTransId="{CE3A2306-281A-4079-9C07-4587717E8C18}" sibTransId="{EBF989E2-6764-4910-8EC0-0E69003A51D8}"/>
    <dgm:cxn modelId="{8B257871-9DCB-4764-B170-77228011A84B}" type="presOf" srcId="{E28FF4ED-88D6-4F4B-B9DD-28B1AEA6609B}" destId="{FA99C9CB-14CD-4FF1-ABC9-BB9ADC96E761}" srcOrd="0" destOrd="0" presId="urn:microsoft.com/office/officeart/2005/8/layout/list1"/>
    <dgm:cxn modelId="{A9CDCE8A-44C1-4C39-9B69-628C505EF701}" srcId="{AF277548-58DC-426C-88DE-2B18F593B150}" destId="{F3C295CA-BC94-4C60-B238-4E8F996601AE}" srcOrd="2" destOrd="0" parTransId="{24F6D22D-776E-4B2D-9A5A-10AA01A6EBD2}" sibTransId="{009911FB-D6A6-4EE0-84B1-F9348996D6A9}"/>
    <dgm:cxn modelId="{C5315992-2A9E-49E4-9D5F-AFA6C24BB72B}" type="presOf" srcId="{AD083A03-3D45-4E74-9B0C-F9CAD0E243F3}" destId="{89A462D3-B838-4312-B04A-E5F850C45AF2}" srcOrd="0" destOrd="0" presId="urn:microsoft.com/office/officeart/2005/8/layout/list1"/>
    <dgm:cxn modelId="{A43AD098-5C45-48A0-B977-311DF2000D2C}" type="presOf" srcId="{9E213D33-B611-4006-9281-60D229590DCC}" destId="{9CB6CC65-456E-456E-898C-EAE2F447FEE7}" srcOrd="1" destOrd="0" presId="urn:microsoft.com/office/officeart/2005/8/layout/list1"/>
    <dgm:cxn modelId="{98D9AB9F-5361-433F-B6EC-C0E84D794AA8}" type="presOf" srcId="{F3C295CA-BC94-4C60-B238-4E8F996601AE}" destId="{006E8E36-89CB-4A81-8830-8BD4B6653391}" srcOrd="0" destOrd="0" presId="urn:microsoft.com/office/officeart/2005/8/layout/list1"/>
    <dgm:cxn modelId="{1C5C48A9-7CA3-4E0C-BEFF-CCE116C24714}" srcId="{AF277548-58DC-426C-88DE-2B18F593B150}" destId="{AD083A03-3D45-4E74-9B0C-F9CAD0E243F3}" srcOrd="1" destOrd="0" parTransId="{4E8F5018-9170-454D-A362-2DAF04CF04CC}" sibTransId="{106703C6-CAD7-4D12-9833-C45596B33E5D}"/>
    <dgm:cxn modelId="{552124AD-1278-4457-9BF4-1C8BF1945973}" type="presOf" srcId="{E28FF4ED-88D6-4F4B-B9DD-28B1AEA6609B}" destId="{6E39A695-98BB-4B6B-9BA6-8D9F5FA42BE7}" srcOrd="1" destOrd="0" presId="urn:microsoft.com/office/officeart/2005/8/layout/list1"/>
    <dgm:cxn modelId="{EDD235CD-9014-433E-ADE9-D163B8F251BA}" type="presOf" srcId="{F3C295CA-BC94-4C60-B238-4E8F996601AE}" destId="{BB6153A4-929E-4BCD-BD5F-C45CF624D6B9}" srcOrd="1" destOrd="0" presId="urn:microsoft.com/office/officeart/2005/8/layout/list1"/>
    <dgm:cxn modelId="{3CF48DD6-2F72-4E5B-94A7-0B58EDEC8B7A}" type="presOf" srcId="{28D241C8-EFEE-48EA-B46E-A355B63913A3}" destId="{7718BCA6-F450-49D2-AB87-A2AE7D06E45F}" srcOrd="0" destOrd="0" presId="urn:microsoft.com/office/officeart/2005/8/layout/list1"/>
    <dgm:cxn modelId="{D47F69E3-D7EC-4C8A-AF64-DAFC3D29F112}" srcId="{AF277548-58DC-426C-88DE-2B18F593B150}" destId="{BF44C6ED-6458-4720-8231-F443CC9DF7F8}" srcOrd="3" destOrd="0" parTransId="{FBB020F8-BC93-4C5F-8252-F5CB5657274F}" sibTransId="{09D3F6C3-F187-47AC-8095-F5CE36AF4224}"/>
    <dgm:cxn modelId="{8CBA46E8-6CA4-4C7E-B5F8-50823ACFC1E3}" type="presOf" srcId="{BF44C6ED-6458-4720-8231-F443CC9DF7F8}" destId="{32DED298-0B29-4B73-B0C6-03923CB68BBF}" srcOrd="0" destOrd="0" presId="urn:microsoft.com/office/officeart/2005/8/layout/list1"/>
    <dgm:cxn modelId="{1CD21CF5-F7DA-4BC7-A6C2-D28943768C26}" srcId="{AF277548-58DC-426C-88DE-2B18F593B150}" destId="{9E213D33-B611-4006-9281-60D229590DCC}" srcOrd="0" destOrd="0" parTransId="{2A3D9464-9BEB-48A1-897C-97D144AC107E}" sibTransId="{5BCCAEF3-9DC1-4B92-8EDA-DE7A0D2A5D84}"/>
    <dgm:cxn modelId="{0F309F93-2293-436B-A39F-4F738B05A1BA}" type="presParOf" srcId="{A170D1F5-C394-4DAF-86A2-B5DBC945FDD9}" destId="{5A6617BB-55CE-4B33-A49C-66774389B21D}" srcOrd="0" destOrd="0" presId="urn:microsoft.com/office/officeart/2005/8/layout/list1"/>
    <dgm:cxn modelId="{A029A2E1-6310-40B3-A5DD-D9C61009E761}" type="presParOf" srcId="{5A6617BB-55CE-4B33-A49C-66774389B21D}" destId="{04717E13-87DD-4CD4-A186-BD3E99E3F62A}" srcOrd="0" destOrd="0" presId="urn:microsoft.com/office/officeart/2005/8/layout/list1"/>
    <dgm:cxn modelId="{5F76E933-2CCF-40FC-855A-B053BA97562B}" type="presParOf" srcId="{5A6617BB-55CE-4B33-A49C-66774389B21D}" destId="{9CB6CC65-456E-456E-898C-EAE2F447FEE7}" srcOrd="1" destOrd="0" presId="urn:microsoft.com/office/officeart/2005/8/layout/list1"/>
    <dgm:cxn modelId="{38EC81F2-6767-4E67-90A2-30026E93FF04}" type="presParOf" srcId="{A170D1F5-C394-4DAF-86A2-B5DBC945FDD9}" destId="{4574797E-4AF0-454A-9965-DF811721D4CD}" srcOrd="1" destOrd="0" presId="urn:microsoft.com/office/officeart/2005/8/layout/list1"/>
    <dgm:cxn modelId="{5A9503B6-575F-4DB7-A6AB-420BB338E997}" type="presParOf" srcId="{A170D1F5-C394-4DAF-86A2-B5DBC945FDD9}" destId="{FCBE6DCF-8460-4443-8133-3954A4FC29D1}" srcOrd="2" destOrd="0" presId="urn:microsoft.com/office/officeart/2005/8/layout/list1"/>
    <dgm:cxn modelId="{39B37FA2-715D-4F06-8F88-9DEF8D5A546C}" type="presParOf" srcId="{A170D1F5-C394-4DAF-86A2-B5DBC945FDD9}" destId="{F61E7637-B310-45C7-AE19-6789E62A53C6}" srcOrd="3" destOrd="0" presId="urn:microsoft.com/office/officeart/2005/8/layout/list1"/>
    <dgm:cxn modelId="{BEBDA1D9-48AF-44E2-920A-1CB3214CDD96}" type="presParOf" srcId="{A170D1F5-C394-4DAF-86A2-B5DBC945FDD9}" destId="{16C5EC3F-7C89-4723-B9AC-7855BCCD22D7}" srcOrd="4" destOrd="0" presId="urn:microsoft.com/office/officeart/2005/8/layout/list1"/>
    <dgm:cxn modelId="{C712481E-E2D5-46C1-B4FB-7B88E5BCE882}" type="presParOf" srcId="{16C5EC3F-7C89-4723-B9AC-7855BCCD22D7}" destId="{89A462D3-B838-4312-B04A-E5F850C45AF2}" srcOrd="0" destOrd="0" presId="urn:microsoft.com/office/officeart/2005/8/layout/list1"/>
    <dgm:cxn modelId="{1769307D-4EBB-4469-BCF3-D51776DB96DF}" type="presParOf" srcId="{16C5EC3F-7C89-4723-B9AC-7855BCCD22D7}" destId="{8BD68968-2CE1-485B-9374-F22462DB72ED}" srcOrd="1" destOrd="0" presId="urn:microsoft.com/office/officeart/2005/8/layout/list1"/>
    <dgm:cxn modelId="{D43A3D8B-85AE-4111-B0D9-832C7A18B7CD}" type="presParOf" srcId="{A170D1F5-C394-4DAF-86A2-B5DBC945FDD9}" destId="{D63CF436-61E6-4A6D-BD3F-707A7743E660}" srcOrd="5" destOrd="0" presId="urn:microsoft.com/office/officeart/2005/8/layout/list1"/>
    <dgm:cxn modelId="{737DC88C-7A63-412B-AC05-9FD6D0306E92}" type="presParOf" srcId="{A170D1F5-C394-4DAF-86A2-B5DBC945FDD9}" destId="{64C13490-0590-4AE2-92B7-ACBA9620B5BE}" srcOrd="6" destOrd="0" presId="urn:microsoft.com/office/officeart/2005/8/layout/list1"/>
    <dgm:cxn modelId="{AE8B1B40-CC52-4FCF-ACDB-46014809F406}" type="presParOf" srcId="{A170D1F5-C394-4DAF-86A2-B5DBC945FDD9}" destId="{25379751-6EA6-4C55-9F17-F887B28305B3}" srcOrd="7" destOrd="0" presId="urn:microsoft.com/office/officeart/2005/8/layout/list1"/>
    <dgm:cxn modelId="{1A2E157A-1E8D-4B8C-BE05-8B594C40122D}" type="presParOf" srcId="{A170D1F5-C394-4DAF-86A2-B5DBC945FDD9}" destId="{46F664D8-30C9-4880-B949-925CAC31C10B}" srcOrd="8" destOrd="0" presId="urn:microsoft.com/office/officeart/2005/8/layout/list1"/>
    <dgm:cxn modelId="{E42857D3-EC64-4752-BE3F-CEE71F48F5C1}" type="presParOf" srcId="{46F664D8-30C9-4880-B949-925CAC31C10B}" destId="{006E8E36-89CB-4A81-8830-8BD4B6653391}" srcOrd="0" destOrd="0" presId="urn:microsoft.com/office/officeart/2005/8/layout/list1"/>
    <dgm:cxn modelId="{D86D4B57-054B-408D-894A-B8EE6E6C082D}" type="presParOf" srcId="{46F664D8-30C9-4880-B949-925CAC31C10B}" destId="{BB6153A4-929E-4BCD-BD5F-C45CF624D6B9}" srcOrd="1" destOrd="0" presId="urn:microsoft.com/office/officeart/2005/8/layout/list1"/>
    <dgm:cxn modelId="{B2B1954C-F8B4-411A-9877-E2806097436A}" type="presParOf" srcId="{A170D1F5-C394-4DAF-86A2-B5DBC945FDD9}" destId="{14C735BA-8E61-4D30-B569-1F00BDCF641E}" srcOrd="9" destOrd="0" presId="urn:microsoft.com/office/officeart/2005/8/layout/list1"/>
    <dgm:cxn modelId="{37A669D8-82E9-4EE6-86BB-4858586F4958}" type="presParOf" srcId="{A170D1F5-C394-4DAF-86A2-B5DBC945FDD9}" destId="{98FD83CB-9597-425B-BF6F-62AB895BC500}" srcOrd="10" destOrd="0" presId="urn:microsoft.com/office/officeart/2005/8/layout/list1"/>
    <dgm:cxn modelId="{3E624DA6-D1F6-4380-BCF4-7EBB84FA493C}" type="presParOf" srcId="{A170D1F5-C394-4DAF-86A2-B5DBC945FDD9}" destId="{84F11E6D-D968-42A7-8E80-6EAA4D576D44}" srcOrd="11" destOrd="0" presId="urn:microsoft.com/office/officeart/2005/8/layout/list1"/>
    <dgm:cxn modelId="{2219B0E2-8BB3-46A6-9CB4-FB1DE84EEFB5}" type="presParOf" srcId="{A170D1F5-C394-4DAF-86A2-B5DBC945FDD9}" destId="{61365995-2F3F-43E4-BD8A-A34A0D8CC13B}" srcOrd="12" destOrd="0" presId="urn:microsoft.com/office/officeart/2005/8/layout/list1"/>
    <dgm:cxn modelId="{37B82683-F849-45B8-858F-C70019FD8BA3}" type="presParOf" srcId="{61365995-2F3F-43E4-BD8A-A34A0D8CC13B}" destId="{32DED298-0B29-4B73-B0C6-03923CB68BBF}" srcOrd="0" destOrd="0" presId="urn:microsoft.com/office/officeart/2005/8/layout/list1"/>
    <dgm:cxn modelId="{6BBFAFD7-C6FA-44CA-B826-79B9958F6F3C}" type="presParOf" srcId="{61365995-2F3F-43E4-BD8A-A34A0D8CC13B}" destId="{099730C5-6F3A-496F-8D2A-E27655D4B3D8}" srcOrd="1" destOrd="0" presId="urn:microsoft.com/office/officeart/2005/8/layout/list1"/>
    <dgm:cxn modelId="{8F0023DB-1895-45BD-999F-27014A8A5CEC}" type="presParOf" srcId="{A170D1F5-C394-4DAF-86A2-B5DBC945FDD9}" destId="{98D19AEE-0B2A-4BC4-A6D7-227B125CD1D7}" srcOrd="13" destOrd="0" presId="urn:microsoft.com/office/officeart/2005/8/layout/list1"/>
    <dgm:cxn modelId="{655D008A-3EFE-4F3E-9459-FA2B595D102E}" type="presParOf" srcId="{A170D1F5-C394-4DAF-86A2-B5DBC945FDD9}" destId="{C2B5BCE3-ED41-4C2F-BB16-7CD749E61614}" srcOrd="14" destOrd="0" presId="urn:microsoft.com/office/officeart/2005/8/layout/list1"/>
    <dgm:cxn modelId="{579588BC-E35D-4EC0-8BDB-C627951CE9E9}" type="presParOf" srcId="{A170D1F5-C394-4DAF-86A2-B5DBC945FDD9}" destId="{BE44CFFA-BC0A-4034-AE94-376DE2CCDFDA}" srcOrd="15" destOrd="0" presId="urn:microsoft.com/office/officeart/2005/8/layout/list1"/>
    <dgm:cxn modelId="{1BB2C213-85C7-490B-8CE9-0E47E8A94740}" type="presParOf" srcId="{A170D1F5-C394-4DAF-86A2-B5DBC945FDD9}" destId="{ACC7B246-8B26-483C-A9CF-3C3CC404885D}" srcOrd="16" destOrd="0" presId="urn:microsoft.com/office/officeart/2005/8/layout/list1"/>
    <dgm:cxn modelId="{72715FFE-2B85-4D17-852C-2BF8953792B5}" type="presParOf" srcId="{ACC7B246-8B26-483C-A9CF-3C3CC404885D}" destId="{FA99C9CB-14CD-4FF1-ABC9-BB9ADC96E761}" srcOrd="0" destOrd="0" presId="urn:microsoft.com/office/officeart/2005/8/layout/list1"/>
    <dgm:cxn modelId="{AE00B476-90CD-4F54-8203-5DC6DA8FA616}" type="presParOf" srcId="{ACC7B246-8B26-483C-A9CF-3C3CC404885D}" destId="{6E39A695-98BB-4B6B-9BA6-8D9F5FA42BE7}" srcOrd="1" destOrd="0" presId="urn:microsoft.com/office/officeart/2005/8/layout/list1"/>
    <dgm:cxn modelId="{DC0A88B7-84E4-425B-8126-1DF1DFDBADCD}" type="presParOf" srcId="{A170D1F5-C394-4DAF-86A2-B5DBC945FDD9}" destId="{DE4476E6-16E2-484F-B92B-6DC7B8FAA44D}" srcOrd="17" destOrd="0" presId="urn:microsoft.com/office/officeart/2005/8/layout/list1"/>
    <dgm:cxn modelId="{3BBE3F75-391E-48AD-9427-FA261D72DD64}" type="presParOf" srcId="{A170D1F5-C394-4DAF-86A2-B5DBC945FDD9}" destId="{ABE2E796-37B2-4AAE-A995-7D2B7CBB28BA}" srcOrd="18" destOrd="0" presId="urn:microsoft.com/office/officeart/2005/8/layout/list1"/>
    <dgm:cxn modelId="{AE85D336-E11E-47F1-92E2-AB5952E0EF52}" type="presParOf" srcId="{A170D1F5-C394-4DAF-86A2-B5DBC945FDD9}" destId="{66DAE2BB-D681-49A6-B1A2-1C241E4F95A3}" srcOrd="19" destOrd="0" presId="urn:microsoft.com/office/officeart/2005/8/layout/list1"/>
    <dgm:cxn modelId="{EBDB5A2C-D6E2-4476-B901-FEF583F2B323}" type="presParOf" srcId="{A170D1F5-C394-4DAF-86A2-B5DBC945FDD9}" destId="{948E4B67-1FB6-478A-9C3B-F92280A222B3}" srcOrd="20" destOrd="0" presId="urn:microsoft.com/office/officeart/2005/8/layout/list1"/>
    <dgm:cxn modelId="{14C8D238-83F2-475E-A8BF-490E756FBE33}" type="presParOf" srcId="{948E4B67-1FB6-478A-9C3B-F92280A222B3}" destId="{7718BCA6-F450-49D2-AB87-A2AE7D06E45F}" srcOrd="0" destOrd="0" presId="urn:microsoft.com/office/officeart/2005/8/layout/list1"/>
    <dgm:cxn modelId="{D8771565-71AE-48C4-A326-B08DCDC2D1C2}" type="presParOf" srcId="{948E4B67-1FB6-478A-9C3B-F92280A222B3}" destId="{EC452C7E-153E-4774-80CC-F299624473DE}" srcOrd="1" destOrd="0" presId="urn:microsoft.com/office/officeart/2005/8/layout/list1"/>
    <dgm:cxn modelId="{F000867C-38A5-4644-A54F-0C852AC57E17}" type="presParOf" srcId="{A170D1F5-C394-4DAF-86A2-B5DBC945FDD9}" destId="{C9E48CBA-99B0-426D-A47F-F337C222DC57}" srcOrd="21" destOrd="0" presId="urn:microsoft.com/office/officeart/2005/8/layout/list1"/>
    <dgm:cxn modelId="{818FA34F-8B8B-4507-9415-3CD3D9F372F8}" type="presParOf" srcId="{A170D1F5-C394-4DAF-86A2-B5DBC945FDD9}" destId="{B7A3C3C7-5F89-4384-B35F-D96275A66B61}" srcOrd="22"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AF277548-58DC-426C-88DE-2B18F593B150}" type="doc">
      <dgm:prSet loTypeId="urn:microsoft.com/office/officeart/2005/8/layout/list1" loCatId="list" qsTypeId="urn:microsoft.com/office/officeart/2005/8/quickstyle/simple1" qsCatId="simple" csTypeId="urn:microsoft.com/office/officeart/2005/8/colors/accent1_1" csCatId="accent1" phldr="1"/>
      <dgm:spPr/>
      <dgm:t>
        <a:bodyPr/>
        <a:lstStyle/>
        <a:p>
          <a:endParaRPr lang="en-GB"/>
        </a:p>
      </dgm:t>
    </dgm:pt>
    <dgm:pt modelId="{9E213D33-B611-4006-9281-60D229590DCC}">
      <dgm:prSet phldrT="[Text]" custT="1"/>
      <dgm:spPr/>
      <dgm:t>
        <a:bodyPr/>
        <a:lstStyle/>
        <a:p>
          <a:r>
            <a:rPr lang="en-GB" sz="1600" dirty="0"/>
            <a:t>Transparent and two-ways communication</a:t>
          </a:r>
        </a:p>
      </dgm:t>
    </dgm:pt>
    <dgm:pt modelId="{2A3D9464-9BEB-48A1-897C-97D144AC107E}" type="parTrans" cxnId="{1CD21CF5-F7DA-4BC7-A6C2-D28943768C26}">
      <dgm:prSet/>
      <dgm:spPr/>
      <dgm:t>
        <a:bodyPr/>
        <a:lstStyle/>
        <a:p>
          <a:endParaRPr lang="en-GB"/>
        </a:p>
      </dgm:t>
    </dgm:pt>
    <dgm:pt modelId="{5BCCAEF3-9DC1-4B92-8EDA-DE7A0D2A5D84}" type="sibTrans" cxnId="{1CD21CF5-F7DA-4BC7-A6C2-D28943768C26}">
      <dgm:prSet/>
      <dgm:spPr/>
      <dgm:t>
        <a:bodyPr/>
        <a:lstStyle/>
        <a:p>
          <a:endParaRPr lang="en-GB"/>
        </a:p>
      </dgm:t>
    </dgm:pt>
    <dgm:pt modelId="{AD083A03-3D45-4E74-9B0C-F9CAD0E243F3}">
      <dgm:prSet phldrT="[Text]" custT="1"/>
      <dgm:spPr/>
      <dgm:t>
        <a:bodyPr/>
        <a:lstStyle/>
        <a:p>
          <a:r>
            <a:rPr lang="en-GB" sz="1600" dirty="0"/>
            <a:t>Continuous trainings</a:t>
          </a:r>
        </a:p>
      </dgm:t>
    </dgm:pt>
    <dgm:pt modelId="{4E8F5018-9170-454D-A362-2DAF04CF04CC}" type="parTrans" cxnId="{1C5C48A9-7CA3-4E0C-BEFF-CCE116C24714}">
      <dgm:prSet/>
      <dgm:spPr/>
      <dgm:t>
        <a:bodyPr/>
        <a:lstStyle/>
        <a:p>
          <a:endParaRPr lang="en-GB"/>
        </a:p>
      </dgm:t>
    </dgm:pt>
    <dgm:pt modelId="{106703C6-CAD7-4D12-9833-C45596B33E5D}" type="sibTrans" cxnId="{1C5C48A9-7CA3-4E0C-BEFF-CCE116C24714}">
      <dgm:prSet/>
      <dgm:spPr/>
      <dgm:t>
        <a:bodyPr/>
        <a:lstStyle/>
        <a:p>
          <a:endParaRPr lang="en-GB"/>
        </a:p>
      </dgm:t>
    </dgm:pt>
    <dgm:pt modelId="{F3C295CA-BC94-4C60-B238-4E8F996601AE}">
      <dgm:prSet phldrT="[Text]" custT="1"/>
      <dgm:spPr/>
      <dgm:t>
        <a:bodyPr/>
        <a:lstStyle/>
        <a:p>
          <a:r>
            <a:rPr lang="en-GB" sz="1600" dirty="0"/>
            <a:t>Engaging stakeholders early</a:t>
          </a:r>
        </a:p>
      </dgm:t>
    </dgm:pt>
    <dgm:pt modelId="{24F6D22D-776E-4B2D-9A5A-10AA01A6EBD2}" type="parTrans" cxnId="{A9CDCE8A-44C1-4C39-9B69-628C505EF701}">
      <dgm:prSet/>
      <dgm:spPr/>
      <dgm:t>
        <a:bodyPr/>
        <a:lstStyle/>
        <a:p>
          <a:endParaRPr lang="en-GB"/>
        </a:p>
      </dgm:t>
    </dgm:pt>
    <dgm:pt modelId="{009911FB-D6A6-4EE0-84B1-F9348996D6A9}" type="sibTrans" cxnId="{A9CDCE8A-44C1-4C39-9B69-628C505EF701}">
      <dgm:prSet/>
      <dgm:spPr/>
      <dgm:t>
        <a:bodyPr/>
        <a:lstStyle/>
        <a:p>
          <a:endParaRPr lang="en-GB"/>
        </a:p>
      </dgm:t>
    </dgm:pt>
    <dgm:pt modelId="{BF44C6ED-6458-4720-8231-F443CC9DF7F8}">
      <dgm:prSet custT="1"/>
      <dgm:spPr/>
      <dgm:t>
        <a:bodyPr/>
        <a:lstStyle/>
        <a:p>
          <a:r>
            <a:rPr lang="en-GB" sz="1600" dirty="0"/>
            <a:t>Thoughtful distribution of human and financial resources </a:t>
          </a:r>
        </a:p>
      </dgm:t>
    </dgm:pt>
    <dgm:pt modelId="{FBB020F8-BC93-4C5F-8252-F5CB5657274F}" type="parTrans" cxnId="{D47F69E3-D7EC-4C8A-AF64-DAFC3D29F112}">
      <dgm:prSet/>
      <dgm:spPr/>
      <dgm:t>
        <a:bodyPr/>
        <a:lstStyle/>
        <a:p>
          <a:endParaRPr lang="en-GB"/>
        </a:p>
      </dgm:t>
    </dgm:pt>
    <dgm:pt modelId="{09D3F6C3-F187-47AC-8095-F5CE36AF4224}" type="sibTrans" cxnId="{D47F69E3-D7EC-4C8A-AF64-DAFC3D29F112}">
      <dgm:prSet/>
      <dgm:spPr/>
      <dgm:t>
        <a:bodyPr/>
        <a:lstStyle/>
        <a:p>
          <a:endParaRPr lang="en-GB"/>
        </a:p>
      </dgm:t>
    </dgm:pt>
    <dgm:pt modelId="{E28FF4ED-88D6-4F4B-B9DD-28B1AEA6609B}">
      <dgm:prSet custT="1"/>
      <dgm:spPr/>
      <dgm:t>
        <a:bodyPr/>
        <a:lstStyle/>
        <a:p>
          <a:r>
            <a:rPr lang="en-GB" sz="1600" dirty="0"/>
            <a:t>Leadership commitment and collaboration</a:t>
          </a:r>
        </a:p>
      </dgm:t>
    </dgm:pt>
    <dgm:pt modelId="{CE3A2306-281A-4079-9C07-4587717E8C18}" type="parTrans" cxnId="{194B2335-29CF-42FA-AFFD-F7BF22BD8C3D}">
      <dgm:prSet/>
      <dgm:spPr/>
      <dgm:t>
        <a:bodyPr/>
        <a:lstStyle/>
        <a:p>
          <a:endParaRPr lang="en-GB"/>
        </a:p>
      </dgm:t>
    </dgm:pt>
    <dgm:pt modelId="{EBF989E2-6764-4910-8EC0-0E69003A51D8}" type="sibTrans" cxnId="{194B2335-29CF-42FA-AFFD-F7BF22BD8C3D}">
      <dgm:prSet/>
      <dgm:spPr/>
      <dgm:t>
        <a:bodyPr/>
        <a:lstStyle/>
        <a:p>
          <a:endParaRPr lang="en-GB"/>
        </a:p>
      </dgm:t>
    </dgm:pt>
    <dgm:pt modelId="{28D241C8-EFEE-48EA-B46E-A355B63913A3}">
      <dgm:prSet custT="1"/>
      <dgm:spPr/>
      <dgm:t>
        <a:bodyPr/>
        <a:lstStyle/>
        <a:p>
          <a:r>
            <a:rPr lang="en-GB" sz="1600" dirty="0"/>
            <a:t>Proactive workforce planning</a:t>
          </a:r>
        </a:p>
      </dgm:t>
    </dgm:pt>
    <dgm:pt modelId="{FCA18489-BBDD-445C-A564-8873A895F3C1}" type="parTrans" cxnId="{806B1404-170B-4425-AC68-1F1865F5FEDB}">
      <dgm:prSet/>
      <dgm:spPr/>
      <dgm:t>
        <a:bodyPr/>
        <a:lstStyle/>
        <a:p>
          <a:endParaRPr lang="en-GB"/>
        </a:p>
      </dgm:t>
    </dgm:pt>
    <dgm:pt modelId="{445812E5-E4AF-4D65-838A-43B99624371D}" type="sibTrans" cxnId="{806B1404-170B-4425-AC68-1F1865F5FEDB}">
      <dgm:prSet/>
      <dgm:spPr/>
      <dgm:t>
        <a:bodyPr/>
        <a:lstStyle/>
        <a:p>
          <a:endParaRPr lang="en-GB"/>
        </a:p>
      </dgm:t>
    </dgm:pt>
    <dgm:pt modelId="{A170D1F5-C394-4DAF-86A2-B5DBC945FDD9}" type="pres">
      <dgm:prSet presAssocID="{AF277548-58DC-426C-88DE-2B18F593B150}" presName="linear" presStyleCnt="0">
        <dgm:presLayoutVars>
          <dgm:dir/>
          <dgm:animLvl val="lvl"/>
          <dgm:resizeHandles val="exact"/>
        </dgm:presLayoutVars>
      </dgm:prSet>
      <dgm:spPr/>
    </dgm:pt>
    <dgm:pt modelId="{5A6617BB-55CE-4B33-A49C-66774389B21D}" type="pres">
      <dgm:prSet presAssocID="{9E213D33-B611-4006-9281-60D229590DCC}" presName="parentLin" presStyleCnt="0"/>
      <dgm:spPr/>
    </dgm:pt>
    <dgm:pt modelId="{04717E13-87DD-4CD4-A186-BD3E99E3F62A}" type="pres">
      <dgm:prSet presAssocID="{9E213D33-B611-4006-9281-60D229590DCC}" presName="parentLeftMargin" presStyleLbl="node1" presStyleIdx="0" presStyleCnt="6"/>
      <dgm:spPr/>
    </dgm:pt>
    <dgm:pt modelId="{9CB6CC65-456E-456E-898C-EAE2F447FEE7}" type="pres">
      <dgm:prSet presAssocID="{9E213D33-B611-4006-9281-60D229590DCC}" presName="parentText" presStyleLbl="node1" presStyleIdx="0" presStyleCnt="6" custScaleX="123823">
        <dgm:presLayoutVars>
          <dgm:chMax val="0"/>
          <dgm:bulletEnabled val="1"/>
        </dgm:presLayoutVars>
      </dgm:prSet>
      <dgm:spPr/>
    </dgm:pt>
    <dgm:pt modelId="{4574797E-4AF0-454A-9965-DF811721D4CD}" type="pres">
      <dgm:prSet presAssocID="{9E213D33-B611-4006-9281-60D229590DCC}" presName="negativeSpace" presStyleCnt="0"/>
      <dgm:spPr/>
    </dgm:pt>
    <dgm:pt modelId="{FCBE6DCF-8460-4443-8133-3954A4FC29D1}" type="pres">
      <dgm:prSet presAssocID="{9E213D33-B611-4006-9281-60D229590DCC}" presName="childText" presStyleLbl="conFgAcc1" presStyleIdx="0" presStyleCnt="6">
        <dgm:presLayoutVars>
          <dgm:bulletEnabled val="1"/>
        </dgm:presLayoutVars>
      </dgm:prSet>
      <dgm:spPr/>
    </dgm:pt>
    <dgm:pt modelId="{F61E7637-B310-45C7-AE19-6789E62A53C6}" type="pres">
      <dgm:prSet presAssocID="{5BCCAEF3-9DC1-4B92-8EDA-DE7A0D2A5D84}" presName="spaceBetweenRectangles" presStyleCnt="0"/>
      <dgm:spPr/>
    </dgm:pt>
    <dgm:pt modelId="{16C5EC3F-7C89-4723-B9AC-7855BCCD22D7}" type="pres">
      <dgm:prSet presAssocID="{AD083A03-3D45-4E74-9B0C-F9CAD0E243F3}" presName="parentLin" presStyleCnt="0"/>
      <dgm:spPr/>
    </dgm:pt>
    <dgm:pt modelId="{89A462D3-B838-4312-B04A-E5F850C45AF2}" type="pres">
      <dgm:prSet presAssocID="{AD083A03-3D45-4E74-9B0C-F9CAD0E243F3}" presName="parentLeftMargin" presStyleLbl="node1" presStyleIdx="0" presStyleCnt="6"/>
      <dgm:spPr/>
    </dgm:pt>
    <dgm:pt modelId="{8BD68968-2CE1-485B-9374-F22462DB72ED}" type="pres">
      <dgm:prSet presAssocID="{AD083A03-3D45-4E74-9B0C-F9CAD0E243F3}" presName="parentText" presStyleLbl="node1" presStyleIdx="1" presStyleCnt="6" custScaleX="123823">
        <dgm:presLayoutVars>
          <dgm:chMax val="0"/>
          <dgm:bulletEnabled val="1"/>
        </dgm:presLayoutVars>
      </dgm:prSet>
      <dgm:spPr/>
    </dgm:pt>
    <dgm:pt modelId="{D63CF436-61E6-4A6D-BD3F-707A7743E660}" type="pres">
      <dgm:prSet presAssocID="{AD083A03-3D45-4E74-9B0C-F9CAD0E243F3}" presName="negativeSpace" presStyleCnt="0"/>
      <dgm:spPr/>
    </dgm:pt>
    <dgm:pt modelId="{64C13490-0590-4AE2-92B7-ACBA9620B5BE}" type="pres">
      <dgm:prSet presAssocID="{AD083A03-3D45-4E74-9B0C-F9CAD0E243F3}" presName="childText" presStyleLbl="conFgAcc1" presStyleIdx="1" presStyleCnt="6">
        <dgm:presLayoutVars>
          <dgm:bulletEnabled val="1"/>
        </dgm:presLayoutVars>
      </dgm:prSet>
      <dgm:spPr/>
    </dgm:pt>
    <dgm:pt modelId="{25379751-6EA6-4C55-9F17-F887B28305B3}" type="pres">
      <dgm:prSet presAssocID="{106703C6-CAD7-4D12-9833-C45596B33E5D}" presName="spaceBetweenRectangles" presStyleCnt="0"/>
      <dgm:spPr/>
    </dgm:pt>
    <dgm:pt modelId="{46F664D8-30C9-4880-B949-925CAC31C10B}" type="pres">
      <dgm:prSet presAssocID="{F3C295CA-BC94-4C60-B238-4E8F996601AE}" presName="parentLin" presStyleCnt="0"/>
      <dgm:spPr/>
    </dgm:pt>
    <dgm:pt modelId="{006E8E36-89CB-4A81-8830-8BD4B6653391}" type="pres">
      <dgm:prSet presAssocID="{F3C295CA-BC94-4C60-B238-4E8F996601AE}" presName="parentLeftMargin" presStyleLbl="node1" presStyleIdx="1" presStyleCnt="6"/>
      <dgm:spPr/>
    </dgm:pt>
    <dgm:pt modelId="{BB6153A4-929E-4BCD-BD5F-C45CF624D6B9}" type="pres">
      <dgm:prSet presAssocID="{F3C295CA-BC94-4C60-B238-4E8F996601AE}" presName="parentText" presStyleLbl="node1" presStyleIdx="2" presStyleCnt="6" custScaleX="123823">
        <dgm:presLayoutVars>
          <dgm:chMax val="0"/>
          <dgm:bulletEnabled val="1"/>
        </dgm:presLayoutVars>
      </dgm:prSet>
      <dgm:spPr/>
    </dgm:pt>
    <dgm:pt modelId="{14C735BA-8E61-4D30-B569-1F00BDCF641E}" type="pres">
      <dgm:prSet presAssocID="{F3C295CA-BC94-4C60-B238-4E8F996601AE}" presName="negativeSpace" presStyleCnt="0"/>
      <dgm:spPr/>
    </dgm:pt>
    <dgm:pt modelId="{98FD83CB-9597-425B-BF6F-62AB895BC500}" type="pres">
      <dgm:prSet presAssocID="{F3C295CA-BC94-4C60-B238-4E8F996601AE}" presName="childText" presStyleLbl="conFgAcc1" presStyleIdx="2" presStyleCnt="6">
        <dgm:presLayoutVars>
          <dgm:bulletEnabled val="1"/>
        </dgm:presLayoutVars>
      </dgm:prSet>
      <dgm:spPr/>
    </dgm:pt>
    <dgm:pt modelId="{84F11E6D-D968-42A7-8E80-6EAA4D576D44}" type="pres">
      <dgm:prSet presAssocID="{009911FB-D6A6-4EE0-84B1-F9348996D6A9}" presName="spaceBetweenRectangles" presStyleCnt="0"/>
      <dgm:spPr/>
    </dgm:pt>
    <dgm:pt modelId="{61365995-2F3F-43E4-BD8A-A34A0D8CC13B}" type="pres">
      <dgm:prSet presAssocID="{BF44C6ED-6458-4720-8231-F443CC9DF7F8}" presName="parentLin" presStyleCnt="0"/>
      <dgm:spPr/>
    </dgm:pt>
    <dgm:pt modelId="{32DED298-0B29-4B73-B0C6-03923CB68BBF}" type="pres">
      <dgm:prSet presAssocID="{BF44C6ED-6458-4720-8231-F443CC9DF7F8}" presName="parentLeftMargin" presStyleLbl="node1" presStyleIdx="2" presStyleCnt="6"/>
      <dgm:spPr/>
    </dgm:pt>
    <dgm:pt modelId="{099730C5-6F3A-496F-8D2A-E27655D4B3D8}" type="pres">
      <dgm:prSet presAssocID="{BF44C6ED-6458-4720-8231-F443CC9DF7F8}" presName="parentText" presStyleLbl="node1" presStyleIdx="3" presStyleCnt="6" custScaleX="123823">
        <dgm:presLayoutVars>
          <dgm:chMax val="0"/>
          <dgm:bulletEnabled val="1"/>
        </dgm:presLayoutVars>
      </dgm:prSet>
      <dgm:spPr/>
    </dgm:pt>
    <dgm:pt modelId="{98D19AEE-0B2A-4BC4-A6D7-227B125CD1D7}" type="pres">
      <dgm:prSet presAssocID="{BF44C6ED-6458-4720-8231-F443CC9DF7F8}" presName="negativeSpace" presStyleCnt="0"/>
      <dgm:spPr/>
    </dgm:pt>
    <dgm:pt modelId="{C2B5BCE3-ED41-4C2F-BB16-7CD749E61614}" type="pres">
      <dgm:prSet presAssocID="{BF44C6ED-6458-4720-8231-F443CC9DF7F8}" presName="childText" presStyleLbl="conFgAcc1" presStyleIdx="3" presStyleCnt="6">
        <dgm:presLayoutVars>
          <dgm:bulletEnabled val="1"/>
        </dgm:presLayoutVars>
      </dgm:prSet>
      <dgm:spPr/>
    </dgm:pt>
    <dgm:pt modelId="{BE44CFFA-BC0A-4034-AE94-376DE2CCDFDA}" type="pres">
      <dgm:prSet presAssocID="{09D3F6C3-F187-47AC-8095-F5CE36AF4224}" presName="spaceBetweenRectangles" presStyleCnt="0"/>
      <dgm:spPr/>
    </dgm:pt>
    <dgm:pt modelId="{ACC7B246-8B26-483C-A9CF-3C3CC404885D}" type="pres">
      <dgm:prSet presAssocID="{E28FF4ED-88D6-4F4B-B9DD-28B1AEA6609B}" presName="parentLin" presStyleCnt="0"/>
      <dgm:spPr/>
    </dgm:pt>
    <dgm:pt modelId="{FA99C9CB-14CD-4FF1-ABC9-BB9ADC96E761}" type="pres">
      <dgm:prSet presAssocID="{E28FF4ED-88D6-4F4B-B9DD-28B1AEA6609B}" presName="parentLeftMargin" presStyleLbl="node1" presStyleIdx="3" presStyleCnt="6"/>
      <dgm:spPr/>
    </dgm:pt>
    <dgm:pt modelId="{6E39A695-98BB-4B6B-9BA6-8D9F5FA42BE7}" type="pres">
      <dgm:prSet presAssocID="{E28FF4ED-88D6-4F4B-B9DD-28B1AEA6609B}" presName="parentText" presStyleLbl="node1" presStyleIdx="4" presStyleCnt="6" custScaleX="123823">
        <dgm:presLayoutVars>
          <dgm:chMax val="0"/>
          <dgm:bulletEnabled val="1"/>
        </dgm:presLayoutVars>
      </dgm:prSet>
      <dgm:spPr/>
    </dgm:pt>
    <dgm:pt modelId="{DE4476E6-16E2-484F-B92B-6DC7B8FAA44D}" type="pres">
      <dgm:prSet presAssocID="{E28FF4ED-88D6-4F4B-B9DD-28B1AEA6609B}" presName="negativeSpace" presStyleCnt="0"/>
      <dgm:spPr/>
    </dgm:pt>
    <dgm:pt modelId="{ABE2E796-37B2-4AAE-A995-7D2B7CBB28BA}" type="pres">
      <dgm:prSet presAssocID="{E28FF4ED-88D6-4F4B-B9DD-28B1AEA6609B}" presName="childText" presStyleLbl="conFgAcc1" presStyleIdx="4" presStyleCnt="6">
        <dgm:presLayoutVars>
          <dgm:bulletEnabled val="1"/>
        </dgm:presLayoutVars>
      </dgm:prSet>
      <dgm:spPr/>
    </dgm:pt>
    <dgm:pt modelId="{66DAE2BB-D681-49A6-B1A2-1C241E4F95A3}" type="pres">
      <dgm:prSet presAssocID="{EBF989E2-6764-4910-8EC0-0E69003A51D8}" presName="spaceBetweenRectangles" presStyleCnt="0"/>
      <dgm:spPr/>
    </dgm:pt>
    <dgm:pt modelId="{948E4B67-1FB6-478A-9C3B-F92280A222B3}" type="pres">
      <dgm:prSet presAssocID="{28D241C8-EFEE-48EA-B46E-A355B63913A3}" presName="parentLin" presStyleCnt="0"/>
      <dgm:spPr/>
    </dgm:pt>
    <dgm:pt modelId="{7718BCA6-F450-49D2-AB87-A2AE7D06E45F}" type="pres">
      <dgm:prSet presAssocID="{28D241C8-EFEE-48EA-B46E-A355B63913A3}" presName="parentLeftMargin" presStyleLbl="node1" presStyleIdx="4" presStyleCnt="6"/>
      <dgm:spPr/>
    </dgm:pt>
    <dgm:pt modelId="{EC452C7E-153E-4774-80CC-F299624473DE}" type="pres">
      <dgm:prSet presAssocID="{28D241C8-EFEE-48EA-B46E-A355B63913A3}" presName="parentText" presStyleLbl="node1" presStyleIdx="5" presStyleCnt="6" custScaleX="123823">
        <dgm:presLayoutVars>
          <dgm:chMax val="0"/>
          <dgm:bulletEnabled val="1"/>
        </dgm:presLayoutVars>
      </dgm:prSet>
      <dgm:spPr/>
    </dgm:pt>
    <dgm:pt modelId="{C9E48CBA-99B0-426D-A47F-F337C222DC57}" type="pres">
      <dgm:prSet presAssocID="{28D241C8-EFEE-48EA-B46E-A355B63913A3}" presName="negativeSpace" presStyleCnt="0"/>
      <dgm:spPr/>
    </dgm:pt>
    <dgm:pt modelId="{B7A3C3C7-5F89-4384-B35F-D96275A66B61}" type="pres">
      <dgm:prSet presAssocID="{28D241C8-EFEE-48EA-B46E-A355B63913A3}" presName="childText" presStyleLbl="conFgAcc1" presStyleIdx="5" presStyleCnt="6">
        <dgm:presLayoutVars>
          <dgm:bulletEnabled val="1"/>
        </dgm:presLayoutVars>
      </dgm:prSet>
      <dgm:spPr/>
    </dgm:pt>
  </dgm:ptLst>
  <dgm:cxnLst>
    <dgm:cxn modelId="{F5D97902-D3DB-4AFB-BC40-018037D042A4}" type="presOf" srcId="{AF277548-58DC-426C-88DE-2B18F593B150}" destId="{A170D1F5-C394-4DAF-86A2-B5DBC945FDD9}" srcOrd="0" destOrd="0" presId="urn:microsoft.com/office/officeart/2005/8/layout/list1"/>
    <dgm:cxn modelId="{806B1404-170B-4425-AC68-1F1865F5FEDB}" srcId="{AF277548-58DC-426C-88DE-2B18F593B150}" destId="{28D241C8-EFEE-48EA-B46E-A355B63913A3}" srcOrd="5" destOrd="0" parTransId="{FCA18489-BBDD-445C-A564-8873A895F3C1}" sibTransId="{445812E5-E4AF-4D65-838A-43B99624371D}"/>
    <dgm:cxn modelId="{B5F06314-C215-45EC-A7D6-72B009F02977}" type="presOf" srcId="{AD083A03-3D45-4E74-9B0C-F9CAD0E243F3}" destId="{8BD68968-2CE1-485B-9374-F22462DB72ED}" srcOrd="1" destOrd="0" presId="urn:microsoft.com/office/officeart/2005/8/layout/list1"/>
    <dgm:cxn modelId="{A4B22922-E33D-4E7E-B46A-BC1D7D6C9CFE}" type="presOf" srcId="{28D241C8-EFEE-48EA-B46E-A355B63913A3}" destId="{EC452C7E-153E-4774-80CC-F299624473DE}" srcOrd="1" destOrd="0" presId="urn:microsoft.com/office/officeart/2005/8/layout/list1"/>
    <dgm:cxn modelId="{69880529-A2FE-40DC-B79C-B67C9EFC2F64}" type="presOf" srcId="{9E213D33-B611-4006-9281-60D229590DCC}" destId="{04717E13-87DD-4CD4-A186-BD3E99E3F62A}" srcOrd="0" destOrd="0" presId="urn:microsoft.com/office/officeart/2005/8/layout/list1"/>
    <dgm:cxn modelId="{897B5E2F-0751-40C4-B058-77CAC9A163EF}" type="presOf" srcId="{BF44C6ED-6458-4720-8231-F443CC9DF7F8}" destId="{099730C5-6F3A-496F-8D2A-E27655D4B3D8}" srcOrd="1" destOrd="0" presId="urn:microsoft.com/office/officeart/2005/8/layout/list1"/>
    <dgm:cxn modelId="{194B2335-29CF-42FA-AFFD-F7BF22BD8C3D}" srcId="{AF277548-58DC-426C-88DE-2B18F593B150}" destId="{E28FF4ED-88D6-4F4B-B9DD-28B1AEA6609B}" srcOrd="4" destOrd="0" parTransId="{CE3A2306-281A-4079-9C07-4587717E8C18}" sibTransId="{EBF989E2-6764-4910-8EC0-0E69003A51D8}"/>
    <dgm:cxn modelId="{8B257871-9DCB-4764-B170-77228011A84B}" type="presOf" srcId="{E28FF4ED-88D6-4F4B-B9DD-28B1AEA6609B}" destId="{FA99C9CB-14CD-4FF1-ABC9-BB9ADC96E761}" srcOrd="0" destOrd="0" presId="urn:microsoft.com/office/officeart/2005/8/layout/list1"/>
    <dgm:cxn modelId="{A9CDCE8A-44C1-4C39-9B69-628C505EF701}" srcId="{AF277548-58DC-426C-88DE-2B18F593B150}" destId="{F3C295CA-BC94-4C60-B238-4E8F996601AE}" srcOrd="2" destOrd="0" parTransId="{24F6D22D-776E-4B2D-9A5A-10AA01A6EBD2}" sibTransId="{009911FB-D6A6-4EE0-84B1-F9348996D6A9}"/>
    <dgm:cxn modelId="{C5315992-2A9E-49E4-9D5F-AFA6C24BB72B}" type="presOf" srcId="{AD083A03-3D45-4E74-9B0C-F9CAD0E243F3}" destId="{89A462D3-B838-4312-B04A-E5F850C45AF2}" srcOrd="0" destOrd="0" presId="urn:microsoft.com/office/officeart/2005/8/layout/list1"/>
    <dgm:cxn modelId="{A43AD098-5C45-48A0-B977-311DF2000D2C}" type="presOf" srcId="{9E213D33-B611-4006-9281-60D229590DCC}" destId="{9CB6CC65-456E-456E-898C-EAE2F447FEE7}" srcOrd="1" destOrd="0" presId="urn:microsoft.com/office/officeart/2005/8/layout/list1"/>
    <dgm:cxn modelId="{98D9AB9F-5361-433F-B6EC-C0E84D794AA8}" type="presOf" srcId="{F3C295CA-BC94-4C60-B238-4E8F996601AE}" destId="{006E8E36-89CB-4A81-8830-8BD4B6653391}" srcOrd="0" destOrd="0" presId="urn:microsoft.com/office/officeart/2005/8/layout/list1"/>
    <dgm:cxn modelId="{1C5C48A9-7CA3-4E0C-BEFF-CCE116C24714}" srcId="{AF277548-58DC-426C-88DE-2B18F593B150}" destId="{AD083A03-3D45-4E74-9B0C-F9CAD0E243F3}" srcOrd="1" destOrd="0" parTransId="{4E8F5018-9170-454D-A362-2DAF04CF04CC}" sibTransId="{106703C6-CAD7-4D12-9833-C45596B33E5D}"/>
    <dgm:cxn modelId="{552124AD-1278-4457-9BF4-1C8BF1945973}" type="presOf" srcId="{E28FF4ED-88D6-4F4B-B9DD-28B1AEA6609B}" destId="{6E39A695-98BB-4B6B-9BA6-8D9F5FA42BE7}" srcOrd="1" destOrd="0" presId="urn:microsoft.com/office/officeart/2005/8/layout/list1"/>
    <dgm:cxn modelId="{EDD235CD-9014-433E-ADE9-D163B8F251BA}" type="presOf" srcId="{F3C295CA-BC94-4C60-B238-4E8F996601AE}" destId="{BB6153A4-929E-4BCD-BD5F-C45CF624D6B9}" srcOrd="1" destOrd="0" presId="urn:microsoft.com/office/officeart/2005/8/layout/list1"/>
    <dgm:cxn modelId="{3CF48DD6-2F72-4E5B-94A7-0B58EDEC8B7A}" type="presOf" srcId="{28D241C8-EFEE-48EA-B46E-A355B63913A3}" destId="{7718BCA6-F450-49D2-AB87-A2AE7D06E45F}" srcOrd="0" destOrd="0" presId="urn:microsoft.com/office/officeart/2005/8/layout/list1"/>
    <dgm:cxn modelId="{D47F69E3-D7EC-4C8A-AF64-DAFC3D29F112}" srcId="{AF277548-58DC-426C-88DE-2B18F593B150}" destId="{BF44C6ED-6458-4720-8231-F443CC9DF7F8}" srcOrd="3" destOrd="0" parTransId="{FBB020F8-BC93-4C5F-8252-F5CB5657274F}" sibTransId="{09D3F6C3-F187-47AC-8095-F5CE36AF4224}"/>
    <dgm:cxn modelId="{8CBA46E8-6CA4-4C7E-B5F8-50823ACFC1E3}" type="presOf" srcId="{BF44C6ED-6458-4720-8231-F443CC9DF7F8}" destId="{32DED298-0B29-4B73-B0C6-03923CB68BBF}" srcOrd="0" destOrd="0" presId="urn:microsoft.com/office/officeart/2005/8/layout/list1"/>
    <dgm:cxn modelId="{1CD21CF5-F7DA-4BC7-A6C2-D28943768C26}" srcId="{AF277548-58DC-426C-88DE-2B18F593B150}" destId="{9E213D33-B611-4006-9281-60D229590DCC}" srcOrd="0" destOrd="0" parTransId="{2A3D9464-9BEB-48A1-897C-97D144AC107E}" sibTransId="{5BCCAEF3-9DC1-4B92-8EDA-DE7A0D2A5D84}"/>
    <dgm:cxn modelId="{0F309F93-2293-436B-A39F-4F738B05A1BA}" type="presParOf" srcId="{A170D1F5-C394-4DAF-86A2-B5DBC945FDD9}" destId="{5A6617BB-55CE-4B33-A49C-66774389B21D}" srcOrd="0" destOrd="0" presId="urn:microsoft.com/office/officeart/2005/8/layout/list1"/>
    <dgm:cxn modelId="{A029A2E1-6310-40B3-A5DD-D9C61009E761}" type="presParOf" srcId="{5A6617BB-55CE-4B33-A49C-66774389B21D}" destId="{04717E13-87DD-4CD4-A186-BD3E99E3F62A}" srcOrd="0" destOrd="0" presId="urn:microsoft.com/office/officeart/2005/8/layout/list1"/>
    <dgm:cxn modelId="{5F76E933-2CCF-40FC-855A-B053BA97562B}" type="presParOf" srcId="{5A6617BB-55CE-4B33-A49C-66774389B21D}" destId="{9CB6CC65-456E-456E-898C-EAE2F447FEE7}" srcOrd="1" destOrd="0" presId="urn:microsoft.com/office/officeart/2005/8/layout/list1"/>
    <dgm:cxn modelId="{38EC81F2-6767-4E67-90A2-30026E93FF04}" type="presParOf" srcId="{A170D1F5-C394-4DAF-86A2-B5DBC945FDD9}" destId="{4574797E-4AF0-454A-9965-DF811721D4CD}" srcOrd="1" destOrd="0" presId="urn:microsoft.com/office/officeart/2005/8/layout/list1"/>
    <dgm:cxn modelId="{5A9503B6-575F-4DB7-A6AB-420BB338E997}" type="presParOf" srcId="{A170D1F5-C394-4DAF-86A2-B5DBC945FDD9}" destId="{FCBE6DCF-8460-4443-8133-3954A4FC29D1}" srcOrd="2" destOrd="0" presId="urn:microsoft.com/office/officeart/2005/8/layout/list1"/>
    <dgm:cxn modelId="{39B37FA2-715D-4F06-8F88-9DEF8D5A546C}" type="presParOf" srcId="{A170D1F5-C394-4DAF-86A2-B5DBC945FDD9}" destId="{F61E7637-B310-45C7-AE19-6789E62A53C6}" srcOrd="3" destOrd="0" presId="urn:microsoft.com/office/officeart/2005/8/layout/list1"/>
    <dgm:cxn modelId="{BEBDA1D9-48AF-44E2-920A-1CB3214CDD96}" type="presParOf" srcId="{A170D1F5-C394-4DAF-86A2-B5DBC945FDD9}" destId="{16C5EC3F-7C89-4723-B9AC-7855BCCD22D7}" srcOrd="4" destOrd="0" presId="urn:microsoft.com/office/officeart/2005/8/layout/list1"/>
    <dgm:cxn modelId="{C712481E-E2D5-46C1-B4FB-7B88E5BCE882}" type="presParOf" srcId="{16C5EC3F-7C89-4723-B9AC-7855BCCD22D7}" destId="{89A462D3-B838-4312-B04A-E5F850C45AF2}" srcOrd="0" destOrd="0" presId="urn:microsoft.com/office/officeart/2005/8/layout/list1"/>
    <dgm:cxn modelId="{1769307D-4EBB-4469-BCF3-D51776DB96DF}" type="presParOf" srcId="{16C5EC3F-7C89-4723-B9AC-7855BCCD22D7}" destId="{8BD68968-2CE1-485B-9374-F22462DB72ED}" srcOrd="1" destOrd="0" presId="urn:microsoft.com/office/officeart/2005/8/layout/list1"/>
    <dgm:cxn modelId="{D43A3D8B-85AE-4111-B0D9-832C7A18B7CD}" type="presParOf" srcId="{A170D1F5-C394-4DAF-86A2-B5DBC945FDD9}" destId="{D63CF436-61E6-4A6D-BD3F-707A7743E660}" srcOrd="5" destOrd="0" presId="urn:microsoft.com/office/officeart/2005/8/layout/list1"/>
    <dgm:cxn modelId="{737DC88C-7A63-412B-AC05-9FD6D0306E92}" type="presParOf" srcId="{A170D1F5-C394-4DAF-86A2-B5DBC945FDD9}" destId="{64C13490-0590-4AE2-92B7-ACBA9620B5BE}" srcOrd="6" destOrd="0" presId="urn:microsoft.com/office/officeart/2005/8/layout/list1"/>
    <dgm:cxn modelId="{AE8B1B40-CC52-4FCF-ACDB-46014809F406}" type="presParOf" srcId="{A170D1F5-C394-4DAF-86A2-B5DBC945FDD9}" destId="{25379751-6EA6-4C55-9F17-F887B28305B3}" srcOrd="7" destOrd="0" presId="urn:microsoft.com/office/officeart/2005/8/layout/list1"/>
    <dgm:cxn modelId="{1A2E157A-1E8D-4B8C-BE05-8B594C40122D}" type="presParOf" srcId="{A170D1F5-C394-4DAF-86A2-B5DBC945FDD9}" destId="{46F664D8-30C9-4880-B949-925CAC31C10B}" srcOrd="8" destOrd="0" presId="urn:microsoft.com/office/officeart/2005/8/layout/list1"/>
    <dgm:cxn modelId="{E42857D3-EC64-4752-BE3F-CEE71F48F5C1}" type="presParOf" srcId="{46F664D8-30C9-4880-B949-925CAC31C10B}" destId="{006E8E36-89CB-4A81-8830-8BD4B6653391}" srcOrd="0" destOrd="0" presId="urn:microsoft.com/office/officeart/2005/8/layout/list1"/>
    <dgm:cxn modelId="{D86D4B57-054B-408D-894A-B8EE6E6C082D}" type="presParOf" srcId="{46F664D8-30C9-4880-B949-925CAC31C10B}" destId="{BB6153A4-929E-4BCD-BD5F-C45CF624D6B9}" srcOrd="1" destOrd="0" presId="urn:microsoft.com/office/officeart/2005/8/layout/list1"/>
    <dgm:cxn modelId="{B2B1954C-F8B4-411A-9877-E2806097436A}" type="presParOf" srcId="{A170D1F5-C394-4DAF-86A2-B5DBC945FDD9}" destId="{14C735BA-8E61-4D30-B569-1F00BDCF641E}" srcOrd="9" destOrd="0" presId="urn:microsoft.com/office/officeart/2005/8/layout/list1"/>
    <dgm:cxn modelId="{37A669D8-82E9-4EE6-86BB-4858586F4958}" type="presParOf" srcId="{A170D1F5-C394-4DAF-86A2-B5DBC945FDD9}" destId="{98FD83CB-9597-425B-BF6F-62AB895BC500}" srcOrd="10" destOrd="0" presId="urn:microsoft.com/office/officeart/2005/8/layout/list1"/>
    <dgm:cxn modelId="{3E624DA6-D1F6-4380-BCF4-7EBB84FA493C}" type="presParOf" srcId="{A170D1F5-C394-4DAF-86A2-B5DBC945FDD9}" destId="{84F11E6D-D968-42A7-8E80-6EAA4D576D44}" srcOrd="11" destOrd="0" presId="urn:microsoft.com/office/officeart/2005/8/layout/list1"/>
    <dgm:cxn modelId="{2219B0E2-8BB3-46A6-9CB4-FB1DE84EEFB5}" type="presParOf" srcId="{A170D1F5-C394-4DAF-86A2-B5DBC945FDD9}" destId="{61365995-2F3F-43E4-BD8A-A34A0D8CC13B}" srcOrd="12" destOrd="0" presId="urn:microsoft.com/office/officeart/2005/8/layout/list1"/>
    <dgm:cxn modelId="{37B82683-F849-45B8-858F-C70019FD8BA3}" type="presParOf" srcId="{61365995-2F3F-43E4-BD8A-A34A0D8CC13B}" destId="{32DED298-0B29-4B73-B0C6-03923CB68BBF}" srcOrd="0" destOrd="0" presId="urn:microsoft.com/office/officeart/2005/8/layout/list1"/>
    <dgm:cxn modelId="{6BBFAFD7-C6FA-44CA-B826-79B9958F6F3C}" type="presParOf" srcId="{61365995-2F3F-43E4-BD8A-A34A0D8CC13B}" destId="{099730C5-6F3A-496F-8D2A-E27655D4B3D8}" srcOrd="1" destOrd="0" presId="urn:microsoft.com/office/officeart/2005/8/layout/list1"/>
    <dgm:cxn modelId="{8F0023DB-1895-45BD-999F-27014A8A5CEC}" type="presParOf" srcId="{A170D1F5-C394-4DAF-86A2-B5DBC945FDD9}" destId="{98D19AEE-0B2A-4BC4-A6D7-227B125CD1D7}" srcOrd="13" destOrd="0" presId="urn:microsoft.com/office/officeart/2005/8/layout/list1"/>
    <dgm:cxn modelId="{655D008A-3EFE-4F3E-9459-FA2B595D102E}" type="presParOf" srcId="{A170D1F5-C394-4DAF-86A2-B5DBC945FDD9}" destId="{C2B5BCE3-ED41-4C2F-BB16-7CD749E61614}" srcOrd="14" destOrd="0" presId="urn:microsoft.com/office/officeart/2005/8/layout/list1"/>
    <dgm:cxn modelId="{579588BC-E35D-4EC0-8BDB-C627951CE9E9}" type="presParOf" srcId="{A170D1F5-C394-4DAF-86A2-B5DBC945FDD9}" destId="{BE44CFFA-BC0A-4034-AE94-376DE2CCDFDA}" srcOrd="15" destOrd="0" presId="urn:microsoft.com/office/officeart/2005/8/layout/list1"/>
    <dgm:cxn modelId="{1BB2C213-85C7-490B-8CE9-0E47E8A94740}" type="presParOf" srcId="{A170D1F5-C394-4DAF-86A2-B5DBC945FDD9}" destId="{ACC7B246-8B26-483C-A9CF-3C3CC404885D}" srcOrd="16" destOrd="0" presId="urn:microsoft.com/office/officeart/2005/8/layout/list1"/>
    <dgm:cxn modelId="{72715FFE-2B85-4D17-852C-2BF8953792B5}" type="presParOf" srcId="{ACC7B246-8B26-483C-A9CF-3C3CC404885D}" destId="{FA99C9CB-14CD-4FF1-ABC9-BB9ADC96E761}" srcOrd="0" destOrd="0" presId="urn:microsoft.com/office/officeart/2005/8/layout/list1"/>
    <dgm:cxn modelId="{AE00B476-90CD-4F54-8203-5DC6DA8FA616}" type="presParOf" srcId="{ACC7B246-8B26-483C-A9CF-3C3CC404885D}" destId="{6E39A695-98BB-4B6B-9BA6-8D9F5FA42BE7}" srcOrd="1" destOrd="0" presId="urn:microsoft.com/office/officeart/2005/8/layout/list1"/>
    <dgm:cxn modelId="{DC0A88B7-84E4-425B-8126-1DF1DFDBADCD}" type="presParOf" srcId="{A170D1F5-C394-4DAF-86A2-B5DBC945FDD9}" destId="{DE4476E6-16E2-484F-B92B-6DC7B8FAA44D}" srcOrd="17" destOrd="0" presId="urn:microsoft.com/office/officeart/2005/8/layout/list1"/>
    <dgm:cxn modelId="{3BBE3F75-391E-48AD-9427-FA261D72DD64}" type="presParOf" srcId="{A170D1F5-C394-4DAF-86A2-B5DBC945FDD9}" destId="{ABE2E796-37B2-4AAE-A995-7D2B7CBB28BA}" srcOrd="18" destOrd="0" presId="urn:microsoft.com/office/officeart/2005/8/layout/list1"/>
    <dgm:cxn modelId="{AE85D336-E11E-47F1-92E2-AB5952E0EF52}" type="presParOf" srcId="{A170D1F5-C394-4DAF-86A2-B5DBC945FDD9}" destId="{66DAE2BB-D681-49A6-B1A2-1C241E4F95A3}" srcOrd="19" destOrd="0" presId="urn:microsoft.com/office/officeart/2005/8/layout/list1"/>
    <dgm:cxn modelId="{EBDB5A2C-D6E2-4476-B901-FEF583F2B323}" type="presParOf" srcId="{A170D1F5-C394-4DAF-86A2-B5DBC945FDD9}" destId="{948E4B67-1FB6-478A-9C3B-F92280A222B3}" srcOrd="20" destOrd="0" presId="urn:microsoft.com/office/officeart/2005/8/layout/list1"/>
    <dgm:cxn modelId="{14C8D238-83F2-475E-A8BF-490E756FBE33}" type="presParOf" srcId="{948E4B67-1FB6-478A-9C3B-F92280A222B3}" destId="{7718BCA6-F450-49D2-AB87-A2AE7D06E45F}" srcOrd="0" destOrd="0" presId="urn:microsoft.com/office/officeart/2005/8/layout/list1"/>
    <dgm:cxn modelId="{D8771565-71AE-48C4-A326-B08DCDC2D1C2}" type="presParOf" srcId="{948E4B67-1FB6-478A-9C3B-F92280A222B3}" destId="{EC452C7E-153E-4774-80CC-F299624473DE}" srcOrd="1" destOrd="0" presId="urn:microsoft.com/office/officeart/2005/8/layout/list1"/>
    <dgm:cxn modelId="{F000867C-38A5-4644-A54F-0C852AC57E17}" type="presParOf" srcId="{A170D1F5-C394-4DAF-86A2-B5DBC945FDD9}" destId="{C9E48CBA-99B0-426D-A47F-F337C222DC57}" srcOrd="21" destOrd="0" presId="urn:microsoft.com/office/officeart/2005/8/layout/list1"/>
    <dgm:cxn modelId="{818FA34F-8B8B-4507-9415-3CD3D9F372F8}" type="presParOf" srcId="{A170D1F5-C394-4DAF-86A2-B5DBC945FDD9}" destId="{B7A3C3C7-5F89-4384-B35F-D96275A66B61}" srcOrd="22" destOrd="0" presId="urn:microsoft.com/office/officeart/2005/8/layout/list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BB49AC-59D8-40C9-8595-B0F991D9C109}">
      <dsp:nvSpPr>
        <dsp:cNvPr id="0" name=""/>
        <dsp:cNvSpPr/>
      </dsp:nvSpPr>
      <dsp:spPr>
        <a:xfrm>
          <a:off x="1488" y="1497633"/>
          <a:ext cx="1339453" cy="535781"/>
        </a:xfrm>
        <a:prstGeom prst="chevron">
          <a:avLst/>
        </a:prstGeom>
        <a:solidFill>
          <a:schemeClr val="accent3">
            <a:shade val="8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1</a:t>
          </a:r>
        </a:p>
      </dsp:txBody>
      <dsp:txXfrm>
        <a:off x="269379" y="1497633"/>
        <a:ext cx="803672" cy="535781"/>
      </dsp:txXfrm>
    </dsp:sp>
    <dsp:sp modelId="{0F4055E7-D0E2-4C2D-86C3-901DC06725E0}">
      <dsp:nvSpPr>
        <dsp:cNvPr id="0" name=""/>
        <dsp:cNvSpPr/>
      </dsp:nvSpPr>
      <dsp:spPr>
        <a:xfrm>
          <a:off x="1206996" y="1497633"/>
          <a:ext cx="1339453" cy="535781"/>
        </a:xfrm>
        <a:prstGeom prst="chevron">
          <a:avLst/>
        </a:prstGeom>
        <a:solidFill>
          <a:schemeClr val="accent3">
            <a:shade val="80000"/>
            <a:hueOff val="-28666"/>
            <a:satOff val="-5887"/>
            <a:lumOff val="441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2</a:t>
          </a:r>
        </a:p>
      </dsp:txBody>
      <dsp:txXfrm>
        <a:off x="1474887" y="1497633"/>
        <a:ext cx="803672" cy="535781"/>
      </dsp:txXfrm>
    </dsp:sp>
    <dsp:sp modelId="{251F6170-1F8F-49CB-BD37-C4D2D741D203}">
      <dsp:nvSpPr>
        <dsp:cNvPr id="0" name=""/>
        <dsp:cNvSpPr/>
      </dsp:nvSpPr>
      <dsp:spPr>
        <a:xfrm>
          <a:off x="2412503" y="1497633"/>
          <a:ext cx="1339453" cy="535781"/>
        </a:xfrm>
        <a:prstGeom prst="chevron">
          <a:avLst/>
        </a:prstGeom>
        <a:solidFill>
          <a:schemeClr val="accent3">
            <a:shade val="80000"/>
            <a:hueOff val="-57333"/>
            <a:satOff val="-11775"/>
            <a:lumOff val="883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3</a:t>
          </a:r>
        </a:p>
      </dsp:txBody>
      <dsp:txXfrm>
        <a:off x="2680394" y="1497633"/>
        <a:ext cx="803672" cy="535781"/>
      </dsp:txXfrm>
    </dsp:sp>
    <dsp:sp modelId="{F8745ABD-1B65-47DA-BF6D-9B8128C8AF28}">
      <dsp:nvSpPr>
        <dsp:cNvPr id="0" name=""/>
        <dsp:cNvSpPr/>
      </dsp:nvSpPr>
      <dsp:spPr>
        <a:xfrm>
          <a:off x="3618011" y="1497633"/>
          <a:ext cx="1339453" cy="535781"/>
        </a:xfrm>
        <a:prstGeom prst="chevron">
          <a:avLst/>
        </a:prstGeom>
        <a:solidFill>
          <a:schemeClr val="accent3">
            <a:shade val="80000"/>
            <a:hueOff val="-85999"/>
            <a:satOff val="-17662"/>
            <a:lumOff val="132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4</a:t>
          </a:r>
        </a:p>
      </dsp:txBody>
      <dsp:txXfrm>
        <a:off x="3885902" y="1497633"/>
        <a:ext cx="803672" cy="535781"/>
      </dsp:txXfrm>
    </dsp:sp>
    <dsp:sp modelId="{BB35BDDC-A2BE-4333-AEE6-5A09060E10E3}">
      <dsp:nvSpPr>
        <dsp:cNvPr id="0" name=""/>
        <dsp:cNvSpPr/>
      </dsp:nvSpPr>
      <dsp:spPr>
        <a:xfrm>
          <a:off x="4823519" y="1497633"/>
          <a:ext cx="1339453" cy="535781"/>
        </a:xfrm>
        <a:prstGeom prst="chevron">
          <a:avLst/>
        </a:prstGeom>
        <a:solidFill>
          <a:schemeClr val="accent3">
            <a:shade val="80000"/>
            <a:hueOff val="-114666"/>
            <a:satOff val="-23549"/>
            <a:lumOff val="1767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5</a:t>
          </a:r>
        </a:p>
      </dsp:txBody>
      <dsp:txXfrm>
        <a:off x="5091410" y="1497633"/>
        <a:ext cx="803672" cy="535781"/>
      </dsp:txXfrm>
    </dsp:sp>
    <dsp:sp modelId="{09189CF8-81AC-4C17-A995-80D320572844}">
      <dsp:nvSpPr>
        <dsp:cNvPr id="0" name=""/>
        <dsp:cNvSpPr/>
      </dsp:nvSpPr>
      <dsp:spPr>
        <a:xfrm>
          <a:off x="6029027" y="1497633"/>
          <a:ext cx="1339453" cy="535781"/>
        </a:xfrm>
        <a:prstGeom prst="chevron">
          <a:avLst/>
        </a:prstGeom>
        <a:solidFill>
          <a:schemeClr val="accent3">
            <a:shade val="80000"/>
            <a:hueOff val="-143332"/>
            <a:satOff val="-29437"/>
            <a:lumOff val="2209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6</a:t>
          </a:r>
        </a:p>
      </dsp:txBody>
      <dsp:txXfrm>
        <a:off x="6296918" y="1497633"/>
        <a:ext cx="803672" cy="535781"/>
      </dsp:txXfrm>
    </dsp:sp>
    <dsp:sp modelId="{0AB321DB-7AB8-4A6E-BFB3-BFF77C43A56F}">
      <dsp:nvSpPr>
        <dsp:cNvPr id="0" name=""/>
        <dsp:cNvSpPr/>
      </dsp:nvSpPr>
      <dsp:spPr>
        <a:xfrm>
          <a:off x="7234535" y="1497633"/>
          <a:ext cx="1339453" cy="535781"/>
        </a:xfrm>
        <a:prstGeom prst="chevron">
          <a:avLst/>
        </a:prstGeom>
        <a:solidFill>
          <a:schemeClr val="accent3">
            <a:shade val="80000"/>
            <a:hueOff val="-171999"/>
            <a:satOff val="-35324"/>
            <a:lumOff val="265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7</a:t>
          </a:r>
        </a:p>
      </dsp:txBody>
      <dsp:txXfrm>
        <a:off x="7502426" y="1497633"/>
        <a:ext cx="803672" cy="535781"/>
      </dsp:txXfrm>
    </dsp:sp>
    <dsp:sp modelId="{CC066865-C4FC-41C9-A1C3-0EFA9A279B40}">
      <dsp:nvSpPr>
        <dsp:cNvPr id="0" name=""/>
        <dsp:cNvSpPr/>
      </dsp:nvSpPr>
      <dsp:spPr>
        <a:xfrm>
          <a:off x="8440042" y="1497633"/>
          <a:ext cx="1339453" cy="535781"/>
        </a:xfrm>
        <a:prstGeom prst="chevron">
          <a:avLst/>
        </a:prstGeom>
        <a:solidFill>
          <a:schemeClr val="accent3">
            <a:shade val="80000"/>
            <a:hueOff val="-200665"/>
            <a:satOff val="-41211"/>
            <a:lumOff val="3092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8</a:t>
          </a:r>
        </a:p>
      </dsp:txBody>
      <dsp:txXfrm>
        <a:off x="8707933" y="1497633"/>
        <a:ext cx="803672" cy="535781"/>
      </dsp:txXfrm>
    </dsp:sp>
    <dsp:sp modelId="{27F7C80E-955F-4086-939A-77CDAFF767A5}">
      <dsp:nvSpPr>
        <dsp:cNvPr id="0" name=""/>
        <dsp:cNvSpPr/>
      </dsp:nvSpPr>
      <dsp:spPr>
        <a:xfrm>
          <a:off x="9645550" y="1497633"/>
          <a:ext cx="1339453" cy="535781"/>
        </a:xfrm>
        <a:prstGeom prst="chevron">
          <a:avLst/>
        </a:prstGeom>
        <a:solidFill>
          <a:schemeClr val="accent3">
            <a:shade val="80000"/>
            <a:hueOff val="-229331"/>
            <a:satOff val="-47099"/>
            <a:lumOff val="3534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9</a:t>
          </a:r>
        </a:p>
      </dsp:txBody>
      <dsp:txXfrm>
        <a:off x="9913441" y="1497633"/>
        <a:ext cx="803672" cy="535781"/>
      </dsp:txXfrm>
    </dsp:sp>
    <dsp:sp modelId="{30E8EC46-464A-49B7-BF08-783E2043D863}">
      <dsp:nvSpPr>
        <dsp:cNvPr id="0" name=""/>
        <dsp:cNvSpPr/>
      </dsp:nvSpPr>
      <dsp:spPr>
        <a:xfrm>
          <a:off x="10851058" y="1497633"/>
          <a:ext cx="1339453" cy="535781"/>
        </a:xfrm>
        <a:prstGeom prst="chevron">
          <a:avLst/>
        </a:prstGeom>
        <a:solidFill>
          <a:schemeClr val="accent3">
            <a:shade val="80000"/>
            <a:hueOff val="-257998"/>
            <a:satOff val="-52986"/>
            <a:lumOff val="3976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10</a:t>
          </a:r>
        </a:p>
      </dsp:txBody>
      <dsp:txXfrm>
        <a:off x="11118949" y="1497633"/>
        <a:ext cx="803672" cy="53578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755CDC-E53A-46F8-A6D0-0473D559E95B}">
      <dsp:nvSpPr>
        <dsp:cNvPr id="0" name=""/>
        <dsp:cNvSpPr/>
      </dsp:nvSpPr>
      <dsp:spPr>
        <a:xfrm>
          <a:off x="-1702" y="533098"/>
          <a:ext cx="9999023" cy="1801292"/>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A5CE19-2855-400B-B85B-38870EC5121F}">
      <dsp:nvSpPr>
        <dsp:cNvPr id="0" name=""/>
        <dsp:cNvSpPr/>
      </dsp:nvSpPr>
      <dsp:spPr>
        <a:xfrm>
          <a:off x="534378" y="938387"/>
          <a:ext cx="990711" cy="9907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B7B88E-23E2-40C2-9872-CAACB5424F70}">
      <dsp:nvSpPr>
        <dsp:cNvPr id="0" name=""/>
        <dsp:cNvSpPr/>
      </dsp:nvSpPr>
      <dsp:spPr>
        <a:xfrm>
          <a:off x="2075830" y="533098"/>
          <a:ext cx="7914460" cy="18012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637" tIns="190637" rIns="190637" bIns="190637" numCol="1" spcCol="1270" anchor="ctr" anchorCtr="0">
          <a:noAutofit/>
        </a:bodyPr>
        <a:lstStyle/>
        <a:p>
          <a:pPr marL="0" lvl="0" indent="0" algn="just" defTabSz="1066800">
            <a:lnSpc>
              <a:spcPct val="100000"/>
            </a:lnSpc>
            <a:spcBef>
              <a:spcPct val="0"/>
            </a:spcBef>
            <a:spcAft>
              <a:spcPct val="35000"/>
            </a:spcAft>
            <a:buNone/>
          </a:pPr>
          <a:r>
            <a:rPr lang="en-GB" sz="2400" kern="1200" dirty="0">
              <a:latin typeface="Aptos" panose="020B0004020202020204" pitchFamily="34" charset="0"/>
            </a:rPr>
            <a:t>The aim of this module is t</a:t>
          </a:r>
          <a:r>
            <a:rPr lang="en-US" sz="2400" kern="1200" dirty="0"/>
            <a:t>o develop and assess key overall strategic change management principles and quality outcomes to health and social care environments.</a:t>
          </a:r>
          <a:endParaRPr lang="en-US" sz="2400" kern="1200" dirty="0">
            <a:latin typeface="Aptos" panose="020B0004020202020204" pitchFamily="34" charset="0"/>
          </a:endParaRPr>
        </a:p>
      </dsp:txBody>
      <dsp:txXfrm>
        <a:off x="2075830" y="533098"/>
        <a:ext cx="7914460" cy="1801292"/>
      </dsp:txXfrm>
    </dsp:sp>
    <dsp:sp modelId="{0E24DE9E-56A7-4A62-BE59-D05C86055BC1}">
      <dsp:nvSpPr>
        <dsp:cNvPr id="0" name=""/>
        <dsp:cNvSpPr/>
      </dsp:nvSpPr>
      <dsp:spPr>
        <a:xfrm>
          <a:off x="-1702" y="2841887"/>
          <a:ext cx="9999023" cy="1801292"/>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AF03CB-7280-4CBD-AC46-D2A521AEA64B}">
      <dsp:nvSpPr>
        <dsp:cNvPr id="0" name=""/>
        <dsp:cNvSpPr/>
      </dsp:nvSpPr>
      <dsp:spPr>
        <a:xfrm>
          <a:off x="534378" y="3247167"/>
          <a:ext cx="990711" cy="9907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3D3814-8704-44CF-8524-923ACABEFAA4}">
      <dsp:nvSpPr>
        <dsp:cNvPr id="0" name=""/>
        <dsp:cNvSpPr/>
      </dsp:nvSpPr>
      <dsp:spPr>
        <a:xfrm>
          <a:off x="2078831" y="2841887"/>
          <a:ext cx="4499560" cy="18012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637" tIns="190637" rIns="190637" bIns="190637" numCol="1" spcCol="1270" anchor="ctr" anchorCtr="0">
          <a:noAutofit/>
        </a:bodyPr>
        <a:lstStyle/>
        <a:p>
          <a:pPr marL="0" lvl="0" indent="0" algn="l" defTabSz="1066800">
            <a:lnSpc>
              <a:spcPct val="100000"/>
            </a:lnSpc>
            <a:spcBef>
              <a:spcPct val="0"/>
            </a:spcBef>
            <a:spcAft>
              <a:spcPct val="35000"/>
            </a:spcAft>
            <a:buNone/>
          </a:pPr>
          <a:r>
            <a:rPr lang="en-GB" sz="2400" kern="1200" dirty="0">
              <a:latin typeface="Aptos" panose="020B0004020202020204" pitchFamily="34" charset="0"/>
            </a:rPr>
            <a:t>On completion of this module, the student should be able to demonstrate the ability to:</a:t>
          </a:r>
          <a:endParaRPr lang="en-US" sz="2400" kern="1200" dirty="0">
            <a:latin typeface="Aptos" panose="020B0004020202020204" pitchFamily="34" charset="0"/>
          </a:endParaRPr>
        </a:p>
      </dsp:txBody>
      <dsp:txXfrm>
        <a:off x="2078831" y="2841887"/>
        <a:ext cx="4499560" cy="1801292"/>
      </dsp:txXfrm>
    </dsp:sp>
    <dsp:sp modelId="{DAAB7B60-7CD3-47AA-931B-D14001E02446}">
      <dsp:nvSpPr>
        <dsp:cNvPr id="0" name=""/>
        <dsp:cNvSpPr/>
      </dsp:nvSpPr>
      <dsp:spPr>
        <a:xfrm>
          <a:off x="6321002" y="2841887"/>
          <a:ext cx="3763014" cy="18012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637" tIns="190637" rIns="190637" bIns="190637" numCol="1" spcCol="1270" anchor="ctr" anchorCtr="0">
          <a:noAutofit/>
        </a:bodyPr>
        <a:lstStyle/>
        <a:p>
          <a:pPr marL="0" lvl="0" indent="0" algn="l" defTabSz="622300">
            <a:lnSpc>
              <a:spcPct val="100000"/>
            </a:lnSpc>
            <a:spcBef>
              <a:spcPct val="0"/>
            </a:spcBef>
            <a:spcAft>
              <a:spcPct val="35000"/>
            </a:spcAft>
            <a:buNone/>
          </a:pPr>
          <a:r>
            <a:rPr lang="en-GB" sz="1400" kern="1200" dirty="0">
              <a:latin typeface="Aptos" panose="020B0004020202020204" pitchFamily="34" charset="0"/>
            </a:rPr>
            <a:t>1. </a:t>
          </a:r>
          <a:r>
            <a:rPr lang="en-GB" sz="1400" kern="1200" dirty="0"/>
            <a:t>Critically examine and evaluate the factors that drive change in past and present health and social care services.</a:t>
          </a:r>
          <a:endParaRPr lang="en-US" sz="1400" kern="1200" dirty="0">
            <a:latin typeface="Aptos" panose="020B0004020202020204" pitchFamily="34" charset="0"/>
          </a:endParaRPr>
        </a:p>
        <a:p>
          <a:pPr marL="0" lvl="0" indent="0" algn="l" defTabSz="622300">
            <a:lnSpc>
              <a:spcPct val="100000"/>
            </a:lnSpc>
            <a:spcBef>
              <a:spcPct val="0"/>
            </a:spcBef>
            <a:spcAft>
              <a:spcPct val="35000"/>
            </a:spcAft>
            <a:buNone/>
          </a:pPr>
          <a:r>
            <a:rPr lang="en-GB" sz="1400" kern="1200" dirty="0">
              <a:latin typeface="Aptos" panose="020B0004020202020204" pitchFamily="34" charset="0"/>
            </a:rPr>
            <a:t>2. </a:t>
          </a:r>
          <a:r>
            <a:rPr lang="en-GB" sz="1400" kern="1200" dirty="0"/>
            <a:t>Assess the importance and derive long term plans for adapting to changes in future health-based provision and service delivery.</a:t>
          </a:r>
          <a:endParaRPr lang="en-US" sz="1400" kern="1200" dirty="0">
            <a:latin typeface="Aptos" panose="020B0004020202020204" pitchFamily="34" charset="0"/>
          </a:endParaRPr>
        </a:p>
      </dsp:txBody>
      <dsp:txXfrm>
        <a:off x="6321002" y="2841887"/>
        <a:ext cx="3763014" cy="180129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A487A8-6F9E-4815-8DDF-583FBFE5339B}">
      <dsp:nvSpPr>
        <dsp:cNvPr id="0" name=""/>
        <dsp:cNvSpPr/>
      </dsp:nvSpPr>
      <dsp:spPr>
        <a:xfrm>
          <a:off x="0" y="895997"/>
          <a:ext cx="6364224" cy="16541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CA90E0-483C-41CE-9295-37F514D1AB11}">
      <dsp:nvSpPr>
        <dsp:cNvPr id="0" name=""/>
        <dsp:cNvSpPr/>
      </dsp:nvSpPr>
      <dsp:spPr>
        <a:xfrm>
          <a:off x="500380" y="1268181"/>
          <a:ext cx="909782" cy="90978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0BDFC4F-B7A5-4985-AF27-95990934F066}">
      <dsp:nvSpPr>
        <dsp:cNvPr id="0" name=""/>
        <dsp:cNvSpPr/>
      </dsp:nvSpPr>
      <dsp:spPr>
        <a:xfrm>
          <a:off x="1910542" y="895997"/>
          <a:ext cx="4453681" cy="1654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5064" tIns="175064" rIns="175064" bIns="175064" numCol="1" spcCol="1270" anchor="ctr" anchorCtr="0">
          <a:noAutofit/>
        </a:bodyPr>
        <a:lstStyle/>
        <a:p>
          <a:pPr marL="0" lvl="0" indent="0" algn="l" defTabSz="1111250">
            <a:lnSpc>
              <a:spcPct val="90000"/>
            </a:lnSpc>
            <a:spcBef>
              <a:spcPct val="0"/>
            </a:spcBef>
            <a:spcAft>
              <a:spcPct val="35000"/>
            </a:spcAft>
            <a:buNone/>
          </a:pPr>
          <a:r>
            <a:rPr lang="en-GB" sz="2500" kern="1200" dirty="0"/>
            <a:t>The written assignments should be submitted, via Turnitin, by </a:t>
          </a:r>
          <a:r>
            <a:rPr lang="en-GB" sz="2500" b="1" kern="1200" dirty="0"/>
            <a:t>08 May 2026</a:t>
          </a:r>
          <a:r>
            <a:rPr lang="en-GB" sz="2500" kern="1200" dirty="0"/>
            <a:t>.</a:t>
          </a:r>
          <a:endParaRPr lang="en-US" sz="2500" kern="1200" dirty="0"/>
        </a:p>
      </dsp:txBody>
      <dsp:txXfrm>
        <a:off x="1910542" y="895997"/>
        <a:ext cx="4453681" cy="1654149"/>
      </dsp:txXfrm>
    </dsp:sp>
    <dsp:sp modelId="{8087AB7E-A120-450E-AAA5-1A508BC3E226}">
      <dsp:nvSpPr>
        <dsp:cNvPr id="0" name=""/>
        <dsp:cNvSpPr/>
      </dsp:nvSpPr>
      <dsp:spPr>
        <a:xfrm>
          <a:off x="0" y="2963684"/>
          <a:ext cx="6364224" cy="16541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88CE02-329A-4FBC-8CC9-B98B130BE056}">
      <dsp:nvSpPr>
        <dsp:cNvPr id="0" name=""/>
        <dsp:cNvSpPr/>
      </dsp:nvSpPr>
      <dsp:spPr>
        <a:xfrm>
          <a:off x="500380" y="3335868"/>
          <a:ext cx="909782" cy="90978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204D3D3-9682-4568-A0E5-C628EB9BB7C5}">
      <dsp:nvSpPr>
        <dsp:cNvPr id="0" name=""/>
        <dsp:cNvSpPr/>
      </dsp:nvSpPr>
      <dsp:spPr>
        <a:xfrm>
          <a:off x="1910542" y="2963684"/>
          <a:ext cx="4453681" cy="1654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5064" tIns="175064" rIns="175064" bIns="175064" numCol="1" spcCol="1270" anchor="ctr" anchorCtr="0">
          <a:noAutofit/>
        </a:bodyPr>
        <a:lstStyle/>
        <a:p>
          <a:pPr marL="0" lvl="0" indent="0" algn="l" defTabSz="1111250">
            <a:lnSpc>
              <a:spcPct val="90000"/>
            </a:lnSpc>
            <a:spcBef>
              <a:spcPct val="0"/>
            </a:spcBef>
            <a:spcAft>
              <a:spcPct val="35000"/>
            </a:spcAft>
            <a:buNone/>
          </a:pPr>
          <a:r>
            <a:rPr lang="en-GB" sz="2500" kern="1200" dirty="0"/>
            <a:t>Provisional mark and feedback</a:t>
          </a:r>
          <a:r>
            <a:rPr lang="en-GB" sz="2500" kern="1200"/>
            <a:t>: </a:t>
          </a:r>
          <a:r>
            <a:rPr lang="en-GB" sz="2500" b="1" kern="1200"/>
            <a:t>05 Jun 2026</a:t>
          </a:r>
          <a:r>
            <a:rPr lang="en-GB" sz="2500" kern="1200"/>
            <a:t>.</a:t>
          </a:r>
          <a:endParaRPr lang="en-US" sz="2500" kern="1200" dirty="0"/>
        </a:p>
      </dsp:txBody>
      <dsp:txXfrm>
        <a:off x="1910542" y="2963684"/>
        <a:ext cx="4453681" cy="165414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EC9F68-82D8-4670-86B2-3ABF95870F60}">
      <dsp:nvSpPr>
        <dsp:cNvPr id="0" name=""/>
        <dsp:cNvSpPr/>
      </dsp:nvSpPr>
      <dsp:spPr>
        <a:xfrm>
          <a:off x="0" y="0"/>
          <a:ext cx="3162299" cy="3566160"/>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6545" tIns="330200" rIns="246545" bIns="330200" numCol="1" spcCol="1270" anchor="t" anchorCtr="0">
          <a:noAutofit/>
        </a:bodyPr>
        <a:lstStyle/>
        <a:p>
          <a:pPr marL="0" lvl="0" indent="0" algn="l" defTabSz="933450">
            <a:lnSpc>
              <a:spcPct val="90000"/>
            </a:lnSpc>
            <a:spcBef>
              <a:spcPct val="0"/>
            </a:spcBef>
            <a:spcAft>
              <a:spcPct val="35000"/>
            </a:spcAft>
            <a:buNone/>
          </a:pPr>
          <a:r>
            <a:rPr lang="en-GB" sz="2100" kern="1200"/>
            <a:t>Check the reference lists at the end of PPTs for key reading </a:t>
          </a:r>
          <a:endParaRPr lang="en-US" sz="2100" kern="1200"/>
        </a:p>
      </dsp:txBody>
      <dsp:txXfrm>
        <a:off x="0" y="1355140"/>
        <a:ext cx="3162299" cy="2139696"/>
      </dsp:txXfrm>
    </dsp:sp>
    <dsp:sp modelId="{C9F81114-D626-4B98-BE33-488F40636AE2}">
      <dsp:nvSpPr>
        <dsp:cNvPr id="0" name=""/>
        <dsp:cNvSpPr/>
      </dsp:nvSpPr>
      <dsp:spPr>
        <a:xfrm>
          <a:off x="1046225" y="356615"/>
          <a:ext cx="1069848" cy="1069848"/>
        </a:xfrm>
        <a:prstGeom prst="ellips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410" tIns="12700" rIns="83410"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202901" y="513291"/>
        <a:ext cx="756496" cy="756496"/>
      </dsp:txXfrm>
    </dsp:sp>
    <dsp:sp modelId="{BE04145A-7D2E-40CC-8E7E-D46EE0E53199}">
      <dsp:nvSpPr>
        <dsp:cNvPr id="0" name=""/>
        <dsp:cNvSpPr/>
      </dsp:nvSpPr>
      <dsp:spPr>
        <a:xfrm>
          <a:off x="0" y="3566088"/>
          <a:ext cx="3162299" cy="72"/>
        </a:xfrm>
        <a:prstGeom prst="rect">
          <a:avLst/>
        </a:prstGeom>
        <a:solidFill>
          <a:schemeClr val="accent2">
            <a:hueOff val="1288723"/>
            <a:satOff val="-3699"/>
            <a:lumOff val="-5922"/>
            <a:alphaOff val="0"/>
          </a:schemeClr>
        </a:solidFill>
        <a:ln w="19050" cap="flat" cmpd="sng" algn="ctr">
          <a:solidFill>
            <a:schemeClr val="accent2">
              <a:hueOff val="1288723"/>
              <a:satOff val="-3699"/>
              <a:lumOff val="-592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DED089-D2C2-40FE-94F9-E21174BB02DD}">
      <dsp:nvSpPr>
        <dsp:cNvPr id="0" name=""/>
        <dsp:cNvSpPr/>
      </dsp:nvSpPr>
      <dsp:spPr>
        <a:xfrm>
          <a:off x="3478529" y="0"/>
          <a:ext cx="3162299" cy="3566160"/>
        </a:xfrm>
        <a:prstGeom prst="rect">
          <a:avLst/>
        </a:prstGeom>
        <a:solidFill>
          <a:schemeClr val="accent2">
            <a:tint val="40000"/>
            <a:alpha val="90000"/>
            <a:hueOff val="3367359"/>
            <a:satOff val="-31116"/>
            <a:lumOff val="-3508"/>
            <a:alphaOff val="0"/>
          </a:schemeClr>
        </a:solidFill>
        <a:ln w="19050" cap="flat" cmpd="sng" algn="ctr">
          <a:solidFill>
            <a:schemeClr val="accent2">
              <a:tint val="40000"/>
              <a:alpha val="90000"/>
              <a:hueOff val="3367359"/>
              <a:satOff val="-31116"/>
              <a:lumOff val="-35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6545" tIns="330200" rIns="246545" bIns="330200" numCol="1" spcCol="1270" anchor="t" anchorCtr="0">
          <a:noAutofit/>
        </a:bodyPr>
        <a:lstStyle/>
        <a:p>
          <a:pPr marL="0" lvl="0" indent="0" algn="l" defTabSz="933450">
            <a:lnSpc>
              <a:spcPct val="90000"/>
            </a:lnSpc>
            <a:spcBef>
              <a:spcPct val="0"/>
            </a:spcBef>
            <a:spcAft>
              <a:spcPct val="35000"/>
            </a:spcAft>
            <a:buNone/>
          </a:pPr>
          <a:r>
            <a:rPr lang="en-GB" sz="2100" kern="1200"/>
            <a:t>Make use of the campus libraries (books can be ordered from other campuses)</a:t>
          </a:r>
          <a:endParaRPr lang="en-US" sz="2100" kern="1200"/>
        </a:p>
      </dsp:txBody>
      <dsp:txXfrm>
        <a:off x="3478529" y="1355140"/>
        <a:ext cx="3162299" cy="2139696"/>
      </dsp:txXfrm>
    </dsp:sp>
    <dsp:sp modelId="{D53901A8-EBE8-4468-8374-45C0E6185659}">
      <dsp:nvSpPr>
        <dsp:cNvPr id="0" name=""/>
        <dsp:cNvSpPr/>
      </dsp:nvSpPr>
      <dsp:spPr>
        <a:xfrm>
          <a:off x="4524755" y="356615"/>
          <a:ext cx="1069848" cy="1069848"/>
        </a:xfrm>
        <a:prstGeom prst="ellipse">
          <a:avLst/>
        </a:prstGeom>
        <a:solidFill>
          <a:schemeClr val="accent2">
            <a:hueOff val="2577445"/>
            <a:satOff val="-7397"/>
            <a:lumOff val="-11844"/>
            <a:alphaOff val="0"/>
          </a:schemeClr>
        </a:solidFill>
        <a:ln w="19050" cap="flat" cmpd="sng" algn="ctr">
          <a:solidFill>
            <a:schemeClr val="accent2">
              <a:hueOff val="2577445"/>
              <a:satOff val="-7397"/>
              <a:lumOff val="-1184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410" tIns="12700" rIns="83410"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4681431" y="513291"/>
        <a:ext cx="756496" cy="756496"/>
      </dsp:txXfrm>
    </dsp:sp>
    <dsp:sp modelId="{E40116DF-0E5E-450F-BB6A-C97F2BCF4E08}">
      <dsp:nvSpPr>
        <dsp:cNvPr id="0" name=""/>
        <dsp:cNvSpPr/>
      </dsp:nvSpPr>
      <dsp:spPr>
        <a:xfrm>
          <a:off x="3478529" y="3566088"/>
          <a:ext cx="3162299" cy="72"/>
        </a:xfrm>
        <a:prstGeom prst="rect">
          <a:avLst/>
        </a:prstGeom>
        <a:solidFill>
          <a:schemeClr val="accent2">
            <a:hueOff val="3866169"/>
            <a:satOff val="-11096"/>
            <a:lumOff val="-17765"/>
            <a:alphaOff val="0"/>
          </a:schemeClr>
        </a:solidFill>
        <a:ln w="19050" cap="flat" cmpd="sng" algn="ctr">
          <a:solidFill>
            <a:schemeClr val="accent2">
              <a:hueOff val="3866169"/>
              <a:satOff val="-11096"/>
              <a:lumOff val="-17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67E05B6-5D1F-47CA-A4F0-9A6087028A17}">
      <dsp:nvSpPr>
        <dsp:cNvPr id="0" name=""/>
        <dsp:cNvSpPr/>
      </dsp:nvSpPr>
      <dsp:spPr>
        <a:xfrm>
          <a:off x="6957059" y="0"/>
          <a:ext cx="3162299" cy="3566160"/>
        </a:xfrm>
        <a:prstGeom prst="rect">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6545" tIns="330200" rIns="246545" bIns="330200" numCol="1" spcCol="1270" anchor="t" anchorCtr="0">
          <a:noAutofit/>
        </a:bodyPr>
        <a:lstStyle/>
        <a:p>
          <a:pPr marL="0" lvl="0" indent="0" algn="l" defTabSz="933450">
            <a:lnSpc>
              <a:spcPct val="90000"/>
            </a:lnSpc>
            <a:spcBef>
              <a:spcPct val="0"/>
            </a:spcBef>
            <a:spcAft>
              <a:spcPct val="35000"/>
            </a:spcAft>
            <a:buNone/>
          </a:pPr>
          <a:r>
            <a:rPr lang="en-GB" sz="2100" kern="1200"/>
            <a:t>Do not be afraid to request what you need</a:t>
          </a:r>
          <a:endParaRPr lang="en-US" sz="2100" kern="1200"/>
        </a:p>
      </dsp:txBody>
      <dsp:txXfrm>
        <a:off x="6957059" y="1355140"/>
        <a:ext cx="3162299" cy="2139696"/>
      </dsp:txXfrm>
    </dsp:sp>
    <dsp:sp modelId="{AFD7DE87-C933-4806-A0BA-121DC1D435BA}">
      <dsp:nvSpPr>
        <dsp:cNvPr id="0" name=""/>
        <dsp:cNvSpPr/>
      </dsp:nvSpPr>
      <dsp:spPr>
        <a:xfrm>
          <a:off x="8003285" y="356615"/>
          <a:ext cx="1069848" cy="1069848"/>
        </a:xfrm>
        <a:prstGeom prst="ellipse">
          <a:avLst/>
        </a:prstGeom>
        <a:solidFill>
          <a:schemeClr val="accent2">
            <a:hueOff val="5154891"/>
            <a:satOff val="-14794"/>
            <a:lumOff val="-23687"/>
            <a:alphaOff val="0"/>
          </a:schemeClr>
        </a:solidFill>
        <a:ln w="19050" cap="flat" cmpd="sng" algn="ctr">
          <a:solidFill>
            <a:schemeClr val="accent2">
              <a:hueOff val="5154891"/>
              <a:satOff val="-14794"/>
              <a:lumOff val="-2368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410" tIns="12700" rIns="83410"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8159961" y="513291"/>
        <a:ext cx="756496" cy="756496"/>
      </dsp:txXfrm>
    </dsp:sp>
    <dsp:sp modelId="{8416C1A7-9D34-4E5C-BE45-9ADA7A234B09}">
      <dsp:nvSpPr>
        <dsp:cNvPr id="0" name=""/>
        <dsp:cNvSpPr/>
      </dsp:nvSpPr>
      <dsp:spPr>
        <a:xfrm>
          <a:off x="6957059" y="3566088"/>
          <a:ext cx="3162299" cy="72"/>
        </a:xfrm>
        <a:prstGeom prst="rect">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B176A2-91B0-44C9-8A3D-672AF8500B99}">
      <dsp:nvSpPr>
        <dsp:cNvPr id="0" name=""/>
        <dsp:cNvSpPr/>
      </dsp:nvSpPr>
      <dsp:spPr>
        <a:xfrm>
          <a:off x="3080" y="441960"/>
          <a:ext cx="2444055" cy="1466433"/>
        </a:xfrm>
        <a:prstGeom prst="rect">
          <a:avLst/>
        </a:prstGeom>
        <a:solidFill>
          <a:schemeClr val="accent3">
            <a:shade val="8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defRPr cap="all"/>
          </a:pPr>
          <a:r>
            <a:rPr lang="en-GB" sz="2100" kern="1200"/>
            <a:t>Attendance </a:t>
          </a:r>
          <a:endParaRPr lang="en-US" sz="2100" kern="1200"/>
        </a:p>
      </dsp:txBody>
      <dsp:txXfrm>
        <a:off x="3080" y="441960"/>
        <a:ext cx="2444055" cy="1466433"/>
      </dsp:txXfrm>
    </dsp:sp>
    <dsp:sp modelId="{EAA43DCD-23D7-4B00-ACA2-194F483DE3CD}">
      <dsp:nvSpPr>
        <dsp:cNvPr id="0" name=""/>
        <dsp:cNvSpPr/>
      </dsp:nvSpPr>
      <dsp:spPr>
        <a:xfrm>
          <a:off x="2691541" y="441960"/>
          <a:ext cx="2444055" cy="1466433"/>
        </a:xfrm>
        <a:prstGeom prst="rect">
          <a:avLst/>
        </a:prstGeom>
        <a:solidFill>
          <a:schemeClr val="accent3">
            <a:shade val="80000"/>
            <a:hueOff val="-43000"/>
            <a:satOff val="-8831"/>
            <a:lumOff val="662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defRPr cap="all"/>
          </a:pPr>
          <a:r>
            <a:rPr lang="en-GB" sz="2100" kern="1200"/>
            <a:t>Commitment </a:t>
          </a:r>
          <a:endParaRPr lang="en-US" sz="2100" kern="1200"/>
        </a:p>
      </dsp:txBody>
      <dsp:txXfrm>
        <a:off x="2691541" y="441960"/>
        <a:ext cx="2444055" cy="1466433"/>
      </dsp:txXfrm>
    </dsp:sp>
    <dsp:sp modelId="{DE833A1A-D81B-4557-B76B-484E1D35FCDA}">
      <dsp:nvSpPr>
        <dsp:cNvPr id="0" name=""/>
        <dsp:cNvSpPr/>
      </dsp:nvSpPr>
      <dsp:spPr>
        <a:xfrm>
          <a:off x="5380002" y="441960"/>
          <a:ext cx="2444055" cy="1466433"/>
        </a:xfrm>
        <a:prstGeom prst="rect">
          <a:avLst/>
        </a:prstGeom>
        <a:solidFill>
          <a:schemeClr val="accent3">
            <a:shade val="80000"/>
            <a:hueOff val="-85999"/>
            <a:satOff val="-17662"/>
            <a:lumOff val="132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defRPr cap="all"/>
          </a:pPr>
          <a:r>
            <a:rPr lang="en-GB" sz="2100" kern="1200"/>
            <a:t>Notes, handouts, print-outs, journal articles, books</a:t>
          </a:r>
          <a:endParaRPr lang="en-US" sz="2100" kern="1200"/>
        </a:p>
      </dsp:txBody>
      <dsp:txXfrm>
        <a:off x="5380002" y="441960"/>
        <a:ext cx="2444055" cy="1466433"/>
      </dsp:txXfrm>
    </dsp:sp>
    <dsp:sp modelId="{12FF334D-CBFA-490D-A73C-A7CB313D01CB}">
      <dsp:nvSpPr>
        <dsp:cNvPr id="0" name=""/>
        <dsp:cNvSpPr/>
      </dsp:nvSpPr>
      <dsp:spPr>
        <a:xfrm>
          <a:off x="8068463" y="441960"/>
          <a:ext cx="2444055" cy="1466433"/>
        </a:xfrm>
        <a:prstGeom prst="rect">
          <a:avLst/>
        </a:prstGeom>
        <a:solidFill>
          <a:schemeClr val="accent3">
            <a:shade val="80000"/>
            <a:hueOff val="-128999"/>
            <a:satOff val="-26493"/>
            <a:lumOff val="1988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defRPr cap="all"/>
          </a:pPr>
          <a:r>
            <a:rPr lang="en-GB" sz="2100" kern="1200"/>
            <a:t>Time management </a:t>
          </a:r>
          <a:endParaRPr lang="en-US" sz="2100" kern="1200"/>
        </a:p>
      </dsp:txBody>
      <dsp:txXfrm>
        <a:off x="8068463" y="441960"/>
        <a:ext cx="2444055" cy="1466433"/>
      </dsp:txXfrm>
    </dsp:sp>
    <dsp:sp modelId="{96CD0AD2-B013-43C0-9A81-A89535E43DE2}">
      <dsp:nvSpPr>
        <dsp:cNvPr id="0" name=""/>
        <dsp:cNvSpPr/>
      </dsp:nvSpPr>
      <dsp:spPr>
        <a:xfrm>
          <a:off x="1347311" y="2152799"/>
          <a:ext cx="2444055" cy="1466433"/>
        </a:xfrm>
        <a:prstGeom prst="rect">
          <a:avLst/>
        </a:prstGeom>
        <a:solidFill>
          <a:schemeClr val="accent3">
            <a:shade val="80000"/>
            <a:hueOff val="-171999"/>
            <a:satOff val="-35324"/>
            <a:lumOff val="265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defRPr cap="all"/>
          </a:pPr>
          <a:r>
            <a:rPr lang="en-GB" sz="2100" kern="1200"/>
            <a:t>Administrative organisation</a:t>
          </a:r>
          <a:endParaRPr lang="en-US" sz="2100" kern="1200"/>
        </a:p>
      </dsp:txBody>
      <dsp:txXfrm>
        <a:off x="1347311" y="2152799"/>
        <a:ext cx="2444055" cy="1466433"/>
      </dsp:txXfrm>
    </dsp:sp>
    <dsp:sp modelId="{D3D8724F-F48B-4BED-AC6E-BE7E817DE342}">
      <dsp:nvSpPr>
        <dsp:cNvPr id="0" name=""/>
        <dsp:cNvSpPr/>
      </dsp:nvSpPr>
      <dsp:spPr>
        <a:xfrm>
          <a:off x="4035772" y="2152799"/>
          <a:ext cx="2444055" cy="1466433"/>
        </a:xfrm>
        <a:prstGeom prst="rect">
          <a:avLst/>
        </a:prstGeom>
        <a:solidFill>
          <a:schemeClr val="accent3">
            <a:shade val="80000"/>
            <a:hueOff val="-214998"/>
            <a:satOff val="-44155"/>
            <a:lumOff val="3313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defRPr cap="all"/>
          </a:pPr>
          <a:r>
            <a:rPr lang="en-GB" sz="2100" kern="1200"/>
            <a:t>Reading</a:t>
          </a:r>
          <a:endParaRPr lang="en-US" sz="2100" kern="1200"/>
        </a:p>
      </dsp:txBody>
      <dsp:txXfrm>
        <a:off x="4035772" y="2152799"/>
        <a:ext cx="2444055" cy="1466433"/>
      </dsp:txXfrm>
    </dsp:sp>
    <dsp:sp modelId="{FA40558C-826D-4DB1-954A-8C6DC627610F}">
      <dsp:nvSpPr>
        <dsp:cNvPr id="0" name=""/>
        <dsp:cNvSpPr/>
      </dsp:nvSpPr>
      <dsp:spPr>
        <a:xfrm>
          <a:off x="6724233" y="2152799"/>
          <a:ext cx="2444055" cy="1466433"/>
        </a:xfrm>
        <a:prstGeom prst="rect">
          <a:avLst/>
        </a:prstGeom>
        <a:solidFill>
          <a:schemeClr val="accent3">
            <a:shade val="80000"/>
            <a:hueOff val="-257998"/>
            <a:satOff val="-52986"/>
            <a:lumOff val="3976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defRPr cap="all"/>
          </a:pPr>
          <a:r>
            <a:rPr lang="en-GB" sz="2100" kern="1200"/>
            <a:t>Support </a:t>
          </a:r>
          <a:endParaRPr lang="en-US" sz="2100" kern="1200"/>
        </a:p>
      </dsp:txBody>
      <dsp:txXfrm>
        <a:off x="6724233" y="2152799"/>
        <a:ext cx="2444055" cy="146643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15AE6A-10EA-4059-863E-708DE9CC0287}">
      <dsp:nvSpPr>
        <dsp:cNvPr id="0" name=""/>
        <dsp:cNvSpPr/>
      </dsp:nvSpPr>
      <dsp:spPr>
        <a:xfrm>
          <a:off x="4934326" y="119812"/>
          <a:ext cx="1930106" cy="19301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r>
            <a:rPr lang="en-GB" sz="2700" b="1" kern="1200" dirty="0"/>
            <a:t>Primary Care</a:t>
          </a:r>
        </a:p>
      </dsp:txBody>
      <dsp:txXfrm>
        <a:off x="4934326" y="119812"/>
        <a:ext cx="1930106" cy="1930106"/>
      </dsp:txXfrm>
    </dsp:sp>
    <dsp:sp modelId="{29804322-5ECD-4C0F-B2A9-07E65CEBA483}">
      <dsp:nvSpPr>
        <dsp:cNvPr id="0" name=""/>
        <dsp:cNvSpPr/>
      </dsp:nvSpPr>
      <dsp:spPr>
        <a:xfrm>
          <a:off x="1532733" y="-2110"/>
          <a:ext cx="5453622" cy="5453622"/>
        </a:xfrm>
        <a:prstGeom prst="circularArrow">
          <a:avLst>
            <a:gd name="adj1" fmla="val 6901"/>
            <a:gd name="adj2" fmla="val 465291"/>
            <a:gd name="adj3" fmla="val 549670"/>
            <a:gd name="adj4" fmla="val 20585038"/>
            <a:gd name="adj5" fmla="val 8052"/>
          </a:avLst>
        </a:prstGeom>
        <a:solidFill>
          <a:schemeClr val="accent1">
            <a:alpha val="9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48E553-D92B-4C62-88BB-059E66FCCC2C}">
      <dsp:nvSpPr>
        <dsp:cNvPr id="0" name=""/>
        <dsp:cNvSpPr/>
      </dsp:nvSpPr>
      <dsp:spPr>
        <a:xfrm>
          <a:off x="4934326" y="3399481"/>
          <a:ext cx="1930106" cy="19301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r>
            <a:rPr lang="en-GB" sz="2700" b="1" kern="1200" dirty="0"/>
            <a:t>Secondary Care</a:t>
          </a:r>
        </a:p>
      </dsp:txBody>
      <dsp:txXfrm>
        <a:off x="4934326" y="3399481"/>
        <a:ext cx="1930106" cy="1930106"/>
      </dsp:txXfrm>
    </dsp:sp>
    <dsp:sp modelId="{3A847D20-F4FD-4DA1-9DE5-74B0A7E11885}">
      <dsp:nvSpPr>
        <dsp:cNvPr id="0" name=""/>
        <dsp:cNvSpPr/>
      </dsp:nvSpPr>
      <dsp:spPr>
        <a:xfrm>
          <a:off x="1532733" y="-2110"/>
          <a:ext cx="5453622" cy="5453622"/>
        </a:xfrm>
        <a:prstGeom prst="circularArrow">
          <a:avLst>
            <a:gd name="adj1" fmla="val 6901"/>
            <a:gd name="adj2" fmla="val 465291"/>
            <a:gd name="adj3" fmla="val 5949670"/>
            <a:gd name="adj4" fmla="val 4385038"/>
            <a:gd name="adj5" fmla="val 8052"/>
          </a:avLst>
        </a:prstGeom>
        <a:solidFill>
          <a:schemeClr val="accent1">
            <a:alpha val="90000"/>
            <a:hueOff val="0"/>
            <a:satOff val="0"/>
            <a:lumOff val="0"/>
            <a:alphaOff val="-13333"/>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F0AE98-CBFC-4AE9-A388-C1F8D8AEF52A}">
      <dsp:nvSpPr>
        <dsp:cNvPr id="0" name=""/>
        <dsp:cNvSpPr/>
      </dsp:nvSpPr>
      <dsp:spPr>
        <a:xfrm>
          <a:off x="1654657" y="3399481"/>
          <a:ext cx="1930106" cy="19301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r>
            <a:rPr lang="en-GB" sz="2700" b="1" kern="1200" dirty="0"/>
            <a:t>Tertiary Care</a:t>
          </a:r>
        </a:p>
      </dsp:txBody>
      <dsp:txXfrm>
        <a:off x="1654657" y="3399481"/>
        <a:ext cx="1930106" cy="1930106"/>
      </dsp:txXfrm>
    </dsp:sp>
    <dsp:sp modelId="{997854C9-8B57-44FB-ABE6-98180915E827}">
      <dsp:nvSpPr>
        <dsp:cNvPr id="0" name=""/>
        <dsp:cNvSpPr/>
      </dsp:nvSpPr>
      <dsp:spPr>
        <a:xfrm>
          <a:off x="1532733" y="-2110"/>
          <a:ext cx="5453622" cy="5453622"/>
        </a:xfrm>
        <a:prstGeom prst="circularArrow">
          <a:avLst>
            <a:gd name="adj1" fmla="val 6901"/>
            <a:gd name="adj2" fmla="val 465291"/>
            <a:gd name="adj3" fmla="val 11349670"/>
            <a:gd name="adj4" fmla="val 9785038"/>
            <a:gd name="adj5" fmla="val 8052"/>
          </a:avLst>
        </a:prstGeom>
        <a:solidFill>
          <a:schemeClr val="accent1">
            <a:alpha val="90000"/>
            <a:hueOff val="0"/>
            <a:satOff val="0"/>
            <a:lumOff val="0"/>
            <a:alphaOff val="-26667"/>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5032FF-BD45-41DE-83A6-524216377017}">
      <dsp:nvSpPr>
        <dsp:cNvPr id="0" name=""/>
        <dsp:cNvSpPr/>
      </dsp:nvSpPr>
      <dsp:spPr>
        <a:xfrm>
          <a:off x="1654657" y="119812"/>
          <a:ext cx="1930106" cy="19301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r>
            <a:rPr lang="en-GB" sz="2700" b="1" kern="1200" dirty="0"/>
            <a:t>Community Health Services</a:t>
          </a:r>
        </a:p>
      </dsp:txBody>
      <dsp:txXfrm>
        <a:off x="1654657" y="119812"/>
        <a:ext cx="1930106" cy="1930106"/>
      </dsp:txXfrm>
    </dsp:sp>
    <dsp:sp modelId="{9B94F9B7-5F6C-40F0-9BA0-AD2B779811FA}">
      <dsp:nvSpPr>
        <dsp:cNvPr id="0" name=""/>
        <dsp:cNvSpPr/>
      </dsp:nvSpPr>
      <dsp:spPr>
        <a:xfrm>
          <a:off x="1532733" y="-2110"/>
          <a:ext cx="5453622" cy="5453622"/>
        </a:xfrm>
        <a:prstGeom prst="circularArrow">
          <a:avLst>
            <a:gd name="adj1" fmla="val 6901"/>
            <a:gd name="adj2" fmla="val 465291"/>
            <a:gd name="adj3" fmla="val 16749670"/>
            <a:gd name="adj4" fmla="val 15185038"/>
            <a:gd name="adj5" fmla="val 8052"/>
          </a:avLst>
        </a:prstGeom>
        <a:solidFill>
          <a:schemeClr val="accent1">
            <a:alpha val="90000"/>
            <a:hueOff val="0"/>
            <a:satOff val="0"/>
            <a:lumOff val="0"/>
            <a:alphaOff val="-4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EB60A5-AC4D-4641-BCB2-0E18C9A65349}">
      <dsp:nvSpPr>
        <dsp:cNvPr id="0" name=""/>
        <dsp:cNvSpPr/>
      </dsp:nvSpPr>
      <dsp:spPr>
        <a:xfrm rot="16200000">
          <a:off x="1143082" y="1250050"/>
          <a:ext cx="1099963" cy="2952022"/>
        </a:xfrm>
        <a:prstGeom prst="downArrow">
          <a:avLst>
            <a:gd name="adj1" fmla="val 50000"/>
            <a:gd name="adj2" fmla="val 35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kern="1200" dirty="0"/>
            <a:t>NHS Funding</a:t>
          </a:r>
        </a:p>
      </dsp:txBody>
      <dsp:txXfrm rot="5400000">
        <a:off x="217053" y="2451070"/>
        <a:ext cx="2759528" cy="549981"/>
      </dsp:txXfrm>
    </dsp:sp>
    <dsp:sp modelId="{EF2C33EB-E6B2-427B-A771-EFFD106178FF}">
      <dsp:nvSpPr>
        <dsp:cNvPr id="0" name=""/>
        <dsp:cNvSpPr/>
      </dsp:nvSpPr>
      <dsp:spPr>
        <a:xfrm rot="5400000">
          <a:off x="8403573" y="1224301"/>
          <a:ext cx="1101589" cy="2970064"/>
        </a:xfrm>
        <a:prstGeom prst="downArrow">
          <a:avLst>
            <a:gd name="adj1" fmla="val 50000"/>
            <a:gd name="adj2" fmla="val 35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kern="1200" dirty="0"/>
            <a:t>Private Sector</a:t>
          </a:r>
        </a:p>
      </dsp:txBody>
      <dsp:txXfrm rot="-5400000">
        <a:off x="7662114" y="2433935"/>
        <a:ext cx="2777286" cy="55079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15AE6A-10EA-4059-863E-708DE9CC0287}">
      <dsp:nvSpPr>
        <dsp:cNvPr id="0" name=""/>
        <dsp:cNvSpPr/>
      </dsp:nvSpPr>
      <dsp:spPr>
        <a:xfrm>
          <a:off x="3803020" y="98335"/>
          <a:ext cx="1567117" cy="15671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GB" sz="2200" b="1" kern="1200" dirty="0"/>
            <a:t>Primary Care</a:t>
          </a:r>
        </a:p>
      </dsp:txBody>
      <dsp:txXfrm>
        <a:off x="3803020" y="98335"/>
        <a:ext cx="1567117" cy="1567117"/>
      </dsp:txXfrm>
    </dsp:sp>
    <dsp:sp modelId="{29804322-5ECD-4C0F-B2A9-07E65CEBA483}">
      <dsp:nvSpPr>
        <dsp:cNvPr id="0" name=""/>
        <dsp:cNvSpPr/>
      </dsp:nvSpPr>
      <dsp:spPr>
        <a:xfrm>
          <a:off x="1040873" y="-706"/>
          <a:ext cx="4428305" cy="4428305"/>
        </a:xfrm>
        <a:prstGeom prst="circularArrow">
          <a:avLst>
            <a:gd name="adj1" fmla="val 6901"/>
            <a:gd name="adj2" fmla="val 465251"/>
            <a:gd name="adj3" fmla="val 549842"/>
            <a:gd name="adj4" fmla="val 20584907"/>
            <a:gd name="adj5" fmla="val 8051"/>
          </a:avLst>
        </a:prstGeom>
        <a:solidFill>
          <a:schemeClr val="accent1">
            <a:alpha val="9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48E553-D92B-4C62-88BB-059E66FCCC2C}">
      <dsp:nvSpPr>
        <dsp:cNvPr id="0" name=""/>
        <dsp:cNvSpPr/>
      </dsp:nvSpPr>
      <dsp:spPr>
        <a:xfrm>
          <a:off x="3803020" y="2761439"/>
          <a:ext cx="1567117" cy="15671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GB" sz="2200" b="1" kern="1200" dirty="0"/>
            <a:t>Secondary Care</a:t>
          </a:r>
        </a:p>
      </dsp:txBody>
      <dsp:txXfrm>
        <a:off x="3803020" y="2761439"/>
        <a:ext cx="1567117" cy="1567117"/>
      </dsp:txXfrm>
    </dsp:sp>
    <dsp:sp modelId="{3A847D20-F4FD-4DA1-9DE5-74B0A7E11885}">
      <dsp:nvSpPr>
        <dsp:cNvPr id="0" name=""/>
        <dsp:cNvSpPr/>
      </dsp:nvSpPr>
      <dsp:spPr>
        <a:xfrm>
          <a:off x="1040873" y="-706"/>
          <a:ext cx="4428305" cy="4428305"/>
        </a:xfrm>
        <a:prstGeom prst="circularArrow">
          <a:avLst>
            <a:gd name="adj1" fmla="val 6901"/>
            <a:gd name="adj2" fmla="val 465251"/>
            <a:gd name="adj3" fmla="val 5949842"/>
            <a:gd name="adj4" fmla="val 4384907"/>
            <a:gd name="adj5" fmla="val 8051"/>
          </a:avLst>
        </a:prstGeom>
        <a:solidFill>
          <a:schemeClr val="accent1">
            <a:alpha val="90000"/>
            <a:hueOff val="0"/>
            <a:satOff val="0"/>
            <a:lumOff val="0"/>
            <a:alphaOff val="-13333"/>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F0AE98-CBFC-4AE9-A388-C1F8D8AEF52A}">
      <dsp:nvSpPr>
        <dsp:cNvPr id="0" name=""/>
        <dsp:cNvSpPr/>
      </dsp:nvSpPr>
      <dsp:spPr>
        <a:xfrm>
          <a:off x="1139915" y="2761439"/>
          <a:ext cx="1567117" cy="15671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GB" sz="2200" b="1" kern="1200" dirty="0"/>
            <a:t>Tertiary Care</a:t>
          </a:r>
        </a:p>
      </dsp:txBody>
      <dsp:txXfrm>
        <a:off x="1139915" y="2761439"/>
        <a:ext cx="1567117" cy="1567117"/>
      </dsp:txXfrm>
    </dsp:sp>
    <dsp:sp modelId="{997854C9-8B57-44FB-ABE6-98180915E827}">
      <dsp:nvSpPr>
        <dsp:cNvPr id="0" name=""/>
        <dsp:cNvSpPr/>
      </dsp:nvSpPr>
      <dsp:spPr>
        <a:xfrm>
          <a:off x="1040873" y="-706"/>
          <a:ext cx="4428305" cy="4428305"/>
        </a:xfrm>
        <a:prstGeom prst="circularArrow">
          <a:avLst>
            <a:gd name="adj1" fmla="val 6901"/>
            <a:gd name="adj2" fmla="val 465251"/>
            <a:gd name="adj3" fmla="val 11349842"/>
            <a:gd name="adj4" fmla="val 9784907"/>
            <a:gd name="adj5" fmla="val 8051"/>
          </a:avLst>
        </a:prstGeom>
        <a:solidFill>
          <a:schemeClr val="accent1">
            <a:alpha val="90000"/>
            <a:hueOff val="0"/>
            <a:satOff val="0"/>
            <a:lumOff val="0"/>
            <a:alphaOff val="-26667"/>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5032FF-BD45-41DE-83A6-524216377017}">
      <dsp:nvSpPr>
        <dsp:cNvPr id="0" name=""/>
        <dsp:cNvSpPr/>
      </dsp:nvSpPr>
      <dsp:spPr>
        <a:xfrm>
          <a:off x="1139915" y="98335"/>
          <a:ext cx="1567117" cy="15671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GB" sz="2200" b="1" kern="1200" dirty="0"/>
            <a:t>Community Health Services</a:t>
          </a:r>
        </a:p>
      </dsp:txBody>
      <dsp:txXfrm>
        <a:off x="1139915" y="98335"/>
        <a:ext cx="1567117" cy="1567117"/>
      </dsp:txXfrm>
    </dsp:sp>
    <dsp:sp modelId="{9B94F9B7-5F6C-40F0-9BA0-AD2B779811FA}">
      <dsp:nvSpPr>
        <dsp:cNvPr id="0" name=""/>
        <dsp:cNvSpPr/>
      </dsp:nvSpPr>
      <dsp:spPr>
        <a:xfrm>
          <a:off x="1040873" y="-706"/>
          <a:ext cx="4428305" cy="4428305"/>
        </a:xfrm>
        <a:prstGeom prst="circularArrow">
          <a:avLst>
            <a:gd name="adj1" fmla="val 6901"/>
            <a:gd name="adj2" fmla="val 465251"/>
            <a:gd name="adj3" fmla="val 16749842"/>
            <a:gd name="adj4" fmla="val 15184907"/>
            <a:gd name="adj5" fmla="val 8051"/>
          </a:avLst>
        </a:prstGeom>
        <a:solidFill>
          <a:schemeClr val="accent1">
            <a:alpha val="90000"/>
            <a:hueOff val="0"/>
            <a:satOff val="0"/>
            <a:lumOff val="0"/>
            <a:alphaOff val="-4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8B2FAB-2C4D-4EED-99DD-2CB9D1C2B448}">
      <dsp:nvSpPr>
        <dsp:cNvPr id="0" name=""/>
        <dsp:cNvSpPr/>
      </dsp:nvSpPr>
      <dsp:spPr>
        <a:xfrm>
          <a:off x="4492639" y="0"/>
          <a:ext cx="2136706" cy="756084"/>
        </a:xfrm>
        <a:prstGeom prst="roundRect">
          <a:avLst>
            <a:gd name="adj" fmla="val 10000"/>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CARE QUALITY COMMISSION (CQC)</a:t>
          </a:r>
        </a:p>
      </dsp:txBody>
      <dsp:txXfrm>
        <a:off x="4514784" y="22145"/>
        <a:ext cx="2092416" cy="711794"/>
      </dsp:txXfrm>
    </dsp:sp>
    <dsp:sp modelId="{74C19F3E-4161-4558-B4EB-A386C3F7A405}">
      <dsp:nvSpPr>
        <dsp:cNvPr id="0" name=""/>
        <dsp:cNvSpPr/>
      </dsp:nvSpPr>
      <dsp:spPr>
        <a:xfrm rot="3439288">
          <a:off x="6961217" y="2011942"/>
          <a:ext cx="2924259" cy="511173"/>
        </a:xfrm>
        <a:prstGeom prst="leftRightArrow">
          <a:avLst>
            <a:gd name="adj1" fmla="val 60000"/>
            <a:gd name="adj2" fmla="val 50000"/>
          </a:avLst>
        </a:prstGeom>
        <a:solidFill>
          <a:schemeClr val="bg1"/>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7114569" y="2114177"/>
        <a:ext cx="2617555" cy="306703"/>
      </dsp:txXfrm>
    </dsp:sp>
    <dsp:sp modelId="{1EF7C522-244A-4FED-954E-AB3451E3B4B7}">
      <dsp:nvSpPr>
        <dsp:cNvPr id="0" name=""/>
        <dsp:cNvSpPr/>
      </dsp:nvSpPr>
      <dsp:spPr>
        <a:xfrm>
          <a:off x="7314813" y="4355169"/>
          <a:ext cx="2176052" cy="906311"/>
        </a:xfrm>
        <a:prstGeom prst="roundRect">
          <a:avLst>
            <a:gd name="adj" fmla="val 10000"/>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NHS IMPROVEMENT</a:t>
          </a:r>
        </a:p>
      </dsp:txBody>
      <dsp:txXfrm>
        <a:off x="7341358" y="4381714"/>
        <a:ext cx="2122962" cy="853221"/>
      </dsp:txXfrm>
    </dsp:sp>
    <dsp:sp modelId="{8CF7063A-D79A-4B1A-8BA0-FF2165191405}">
      <dsp:nvSpPr>
        <dsp:cNvPr id="0" name=""/>
        <dsp:cNvSpPr/>
      </dsp:nvSpPr>
      <dsp:spPr>
        <a:xfrm rot="10795922">
          <a:off x="4035462" y="4698926"/>
          <a:ext cx="2924259" cy="511173"/>
        </a:xfrm>
        <a:prstGeom prst="leftRightArrow">
          <a:avLst>
            <a:gd name="adj1" fmla="val 60000"/>
            <a:gd name="adj2" fmla="val 50000"/>
          </a:avLst>
        </a:prstGeom>
        <a:solidFill>
          <a:schemeClr val="bg1"/>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10800000">
        <a:off x="4188814" y="4801161"/>
        <a:ext cx="2617555" cy="306703"/>
      </dsp:txXfrm>
    </dsp:sp>
    <dsp:sp modelId="{88847969-4309-4DCB-8DB3-4408B8BA11D1}">
      <dsp:nvSpPr>
        <dsp:cNvPr id="0" name=""/>
        <dsp:cNvSpPr/>
      </dsp:nvSpPr>
      <dsp:spPr>
        <a:xfrm>
          <a:off x="1716593" y="4333124"/>
          <a:ext cx="1942898" cy="963956"/>
        </a:xfrm>
        <a:prstGeom prst="roundRect">
          <a:avLst>
            <a:gd name="adj" fmla="val 10000"/>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MEDICINES AND HEALTHCARE PRODUCTS REGULATORY AGENCY (MHRA)</a:t>
          </a:r>
        </a:p>
      </dsp:txBody>
      <dsp:txXfrm>
        <a:off x="1744826" y="4361357"/>
        <a:ext cx="1886432" cy="907490"/>
      </dsp:txXfrm>
    </dsp:sp>
    <dsp:sp modelId="{64421C97-8327-4DFB-A2A8-FC419A679422}">
      <dsp:nvSpPr>
        <dsp:cNvPr id="0" name=""/>
        <dsp:cNvSpPr/>
      </dsp:nvSpPr>
      <dsp:spPr>
        <a:xfrm rot="18175358">
          <a:off x="1468081" y="2002239"/>
          <a:ext cx="2924259" cy="511173"/>
        </a:xfrm>
        <a:prstGeom prst="leftRightArrow">
          <a:avLst>
            <a:gd name="adj1" fmla="val 60000"/>
            <a:gd name="adj2" fmla="val 50000"/>
          </a:avLst>
        </a:prstGeom>
        <a:solidFill>
          <a:schemeClr val="bg1"/>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1621433" y="2104474"/>
        <a:ext cx="2617555" cy="30670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EB60A5-AC4D-4641-BCB2-0E18C9A65349}">
      <dsp:nvSpPr>
        <dsp:cNvPr id="0" name=""/>
        <dsp:cNvSpPr/>
      </dsp:nvSpPr>
      <dsp:spPr>
        <a:xfrm rot="16200000">
          <a:off x="1008669" y="1170834"/>
          <a:ext cx="970620" cy="2604899"/>
        </a:xfrm>
        <a:prstGeom prst="downArrow">
          <a:avLst>
            <a:gd name="adj1" fmla="val 50000"/>
            <a:gd name="adj2" fmla="val 35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1" kern="1200" dirty="0"/>
            <a:t>NHS Funding</a:t>
          </a:r>
        </a:p>
      </dsp:txBody>
      <dsp:txXfrm rot="5400000">
        <a:off x="191530" y="2230628"/>
        <a:ext cx="2435041" cy="485310"/>
      </dsp:txXfrm>
    </dsp:sp>
    <dsp:sp modelId="{EF2C33EB-E6B2-427B-A771-EFFD106178FF}">
      <dsp:nvSpPr>
        <dsp:cNvPr id="0" name=""/>
        <dsp:cNvSpPr/>
      </dsp:nvSpPr>
      <dsp:spPr>
        <a:xfrm rot="5400000">
          <a:off x="7415411" y="1148113"/>
          <a:ext cx="972055" cy="2620819"/>
        </a:xfrm>
        <a:prstGeom prst="downArrow">
          <a:avLst>
            <a:gd name="adj1" fmla="val 50000"/>
            <a:gd name="adj2" fmla="val 35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1" kern="1200" dirty="0"/>
            <a:t>Private Sector</a:t>
          </a:r>
        </a:p>
      </dsp:txBody>
      <dsp:txXfrm rot="-5400000">
        <a:off x="6761139" y="2215509"/>
        <a:ext cx="2450709" cy="48602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15AE6A-10EA-4059-863E-708DE9CC0287}">
      <dsp:nvSpPr>
        <dsp:cNvPr id="0" name=""/>
        <dsp:cNvSpPr/>
      </dsp:nvSpPr>
      <dsp:spPr>
        <a:xfrm>
          <a:off x="3368630" y="90071"/>
          <a:ext cx="1422111" cy="1422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b="1" kern="1200" dirty="0"/>
            <a:t>Primary Care</a:t>
          </a:r>
        </a:p>
      </dsp:txBody>
      <dsp:txXfrm>
        <a:off x="3368630" y="90071"/>
        <a:ext cx="1422111" cy="1422111"/>
      </dsp:txXfrm>
    </dsp:sp>
    <dsp:sp modelId="{29804322-5ECD-4C0F-B2A9-07E65CEBA483}">
      <dsp:nvSpPr>
        <dsp:cNvPr id="0" name=""/>
        <dsp:cNvSpPr/>
      </dsp:nvSpPr>
      <dsp:spPr>
        <a:xfrm>
          <a:off x="864312" y="579"/>
          <a:ext cx="4015922" cy="4015922"/>
        </a:xfrm>
        <a:prstGeom prst="circularArrow">
          <a:avLst>
            <a:gd name="adj1" fmla="val 6905"/>
            <a:gd name="adj2" fmla="val 465610"/>
            <a:gd name="adj3" fmla="val 548330"/>
            <a:gd name="adj4" fmla="val 20586060"/>
            <a:gd name="adj5" fmla="val 8056"/>
          </a:avLst>
        </a:prstGeom>
        <a:solidFill>
          <a:schemeClr val="accent1">
            <a:alpha val="9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48E553-D92B-4C62-88BB-059E66FCCC2C}">
      <dsp:nvSpPr>
        <dsp:cNvPr id="0" name=""/>
        <dsp:cNvSpPr/>
      </dsp:nvSpPr>
      <dsp:spPr>
        <a:xfrm>
          <a:off x="3368630" y="2504898"/>
          <a:ext cx="1422111" cy="1422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b="1" kern="1200" dirty="0"/>
            <a:t>Secondary Care</a:t>
          </a:r>
        </a:p>
      </dsp:txBody>
      <dsp:txXfrm>
        <a:off x="3368630" y="2504898"/>
        <a:ext cx="1422111" cy="1422111"/>
      </dsp:txXfrm>
    </dsp:sp>
    <dsp:sp modelId="{3A847D20-F4FD-4DA1-9DE5-74B0A7E11885}">
      <dsp:nvSpPr>
        <dsp:cNvPr id="0" name=""/>
        <dsp:cNvSpPr/>
      </dsp:nvSpPr>
      <dsp:spPr>
        <a:xfrm>
          <a:off x="864312" y="579"/>
          <a:ext cx="4015922" cy="4015922"/>
        </a:xfrm>
        <a:prstGeom prst="circularArrow">
          <a:avLst>
            <a:gd name="adj1" fmla="val 6905"/>
            <a:gd name="adj2" fmla="val 465610"/>
            <a:gd name="adj3" fmla="val 5948330"/>
            <a:gd name="adj4" fmla="val 4386060"/>
            <a:gd name="adj5" fmla="val 8056"/>
          </a:avLst>
        </a:prstGeom>
        <a:solidFill>
          <a:schemeClr val="accent1">
            <a:alpha val="90000"/>
            <a:hueOff val="0"/>
            <a:satOff val="0"/>
            <a:lumOff val="0"/>
            <a:alphaOff val="-13333"/>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F0AE98-CBFC-4AE9-A388-C1F8D8AEF52A}">
      <dsp:nvSpPr>
        <dsp:cNvPr id="0" name=""/>
        <dsp:cNvSpPr/>
      </dsp:nvSpPr>
      <dsp:spPr>
        <a:xfrm>
          <a:off x="953804" y="2504898"/>
          <a:ext cx="1422111" cy="1422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b="1" kern="1200" dirty="0"/>
            <a:t>Tertiary Care</a:t>
          </a:r>
        </a:p>
      </dsp:txBody>
      <dsp:txXfrm>
        <a:off x="953804" y="2504898"/>
        <a:ext cx="1422111" cy="1422111"/>
      </dsp:txXfrm>
    </dsp:sp>
    <dsp:sp modelId="{997854C9-8B57-44FB-ABE6-98180915E827}">
      <dsp:nvSpPr>
        <dsp:cNvPr id="0" name=""/>
        <dsp:cNvSpPr/>
      </dsp:nvSpPr>
      <dsp:spPr>
        <a:xfrm>
          <a:off x="864312" y="579"/>
          <a:ext cx="4015922" cy="4015922"/>
        </a:xfrm>
        <a:prstGeom prst="circularArrow">
          <a:avLst>
            <a:gd name="adj1" fmla="val 6905"/>
            <a:gd name="adj2" fmla="val 465610"/>
            <a:gd name="adj3" fmla="val 11348330"/>
            <a:gd name="adj4" fmla="val 9786060"/>
            <a:gd name="adj5" fmla="val 8056"/>
          </a:avLst>
        </a:prstGeom>
        <a:solidFill>
          <a:schemeClr val="accent1">
            <a:alpha val="90000"/>
            <a:hueOff val="0"/>
            <a:satOff val="0"/>
            <a:lumOff val="0"/>
            <a:alphaOff val="-26667"/>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5032FF-BD45-41DE-83A6-524216377017}">
      <dsp:nvSpPr>
        <dsp:cNvPr id="0" name=""/>
        <dsp:cNvSpPr/>
      </dsp:nvSpPr>
      <dsp:spPr>
        <a:xfrm>
          <a:off x="953804" y="90071"/>
          <a:ext cx="1422111" cy="1422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b="1" kern="1200" dirty="0"/>
            <a:t>Community Health Services</a:t>
          </a:r>
        </a:p>
      </dsp:txBody>
      <dsp:txXfrm>
        <a:off x="953804" y="90071"/>
        <a:ext cx="1422111" cy="1422111"/>
      </dsp:txXfrm>
    </dsp:sp>
    <dsp:sp modelId="{9B94F9B7-5F6C-40F0-9BA0-AD2B779811FA}">
      <dsp:nvSpPr>
        <dsp:cNvPr id="0" name=""/>
        <dsp:cNvSpPr/>
      </dsp:nvSpPr>
      <dsp:spPr>
        <a:xfrm>
          <a:off x="864312" y="579"/>
          <a:ext cx="4015922" cy="4015922"/>
        </a:xfrm>
        <a:prstGeom prst="circularArrow">
          <a:avLst>
            <a:gd name="adj1" fmla="val 6905"/>
            <a:gd name="adj2" fmla="val 465610"/>
            <a:gd name="adj3" fmla="val 16748330"/>
            <a:gd name="adj4" fmla="val 15186060"/>
            <a:gd name="adj5" fmla="val 8056"/>
          </a:avLst>
        </a:prstGeom>
        <a:solidFill>
          <a:schemeClr val="accent1">
            <a:alpha val="90000"/>
            <a:hueOff val="0"/>
            <a:satOff val="0"/>
            <a:lumOff val="0"/>
            <a:alphaOff val="-4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8B2FAB-2C4D-4EED-99DD-2CB9D1C2B448}">
      <dsp:nvSpPr>
        <dsp:cNvPr id="0" name=""/>
        <dsp:cNvSpPr/>
      </dsp:nvSpPr>
      <dsp:spPr>
        <a:xfrm>
          <a:off x="4048559" y="0"/>
          <a:ext cx="2029713" cy="718224"/>
        </a:xfrm>
        <a:prstGeom prst="roundRect">
          <a:avLst>
            <a:gd name="adj" fmla="val 10000"/>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dirty="0"/>
            <a:t>CARE QUALITY COMMISSION (CQC)</a:t>
          </a:r>
        </a:p>
      </dsp:txBody>
      <dsp:txXfrm>
        <a:off x="4069595" y="21036"/>
        <a:ext cx="1987641" cy="676152"/>
      </dsp:txXfrm>
    </dsp:sp>
    <dsp:sp modelId="{74C19F3E-4161-4558-B4EB-A386C3F7A405}">
      <dsp:nvSpPr>
        <dsp:cNvPr id="0" name=""/>
        <dsp:cNvSpPr/>
      </dsp:nvSpPr>
      <dsp:spPr>
        <a:xfrm rot="3439376">
          <a:off x="6394670" y="1913089"/>
          <a:ext cx="2781493" cy="485577"/>
        </a:xfrm>
        <a:prstGeom prst="leftRightArrow">
          <a:avLst>
            <a:gd name="adj1" fmla="val 60000"/>
            <a:gd name="adj2" fmla="val 50000"/>
          </a:avLst>
        </a:prstGeom>
        <a:solidFill>
          <a:schemeClr val="bg1"/>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6540343" y="2010204"/>
        <a:ext cx="2490147" cy="291347"/>
      </dsp:txXfrm>
    </dsp:sp>
    <dsp:sp modelId="{1EF7C522-244A-4FED-954E-AB3451E3B4B7}">
      <dsp:nvSpPr>
        <dsp:cNvPr id="0" name=""/>
        <dsp:cNvSpPr/>
      </dsp:nvSpPr>
      <dsp:spPr>
        <a:xfrm>
          <a:off x="6731693" y="4140875"/>
          <a:ext cx="2067089" cy="860928"/>
        </a:xfrm>
        <a:prstGeom prst="roundRect">
          <a:avLst>
            <a:gd name="adj" fmla="val 10000"/>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dirty="0"/>
            <a:t>NHS IMPROVEMENT</a:t>
          </a:r>
        </a:p>
      </dsp:txBody>
      <dsp:txXfrm>
        <a:off x="6756909" y="4166091"/>
        <a:ext cx="2016657" cy="810496"/>
      </dsp:txXfrm>
    </dsp:sp>
    <dsp:sp modelId="{8CF7063A-D79A-4B1A-8BA0-FF2165191405}">
      <dsp:nvSpPr>
        <dsp:cNvPr id="0" name=""/>
        <dsp:cNvSpPr/>
      </dsp:nvSpPr>
      <dsp:spPr>
        <a:xfrm rot="10795922">
          <a:off x="3612444" y="4467421"/>
          <a:ext cx="2781493" cy="485577"/>
        </a:xfrm>
        <a:prstGeom prst="leftRightArrow">
          <a:avLst>
            <a:gd name="adj1" fmla="val 60000"/>
            <a:gd name="adj2" fmla="val 50000"/>
          </a:avLst>
        </a:prstGeom>
        <a:solidFill>
          <a:schemeClr val="bg1"/>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10800000">
        <a:off x="3758117" y="4564536"/>
        <a:ext cx="2490147" cy="291347"/>
      </dsp:txXfrm>
    </dsp:sp>
    <dsp:sp modelId="{88847969-4309-4DCB-8DB3-4408B8BA11D1}">
      <dsp:nvSpPr>
        <dsp:cNvPr id="0" name=""/>
        <dsp:cNvSpPr/>
      </dsp:nvSpPr>
      <dsp:spPr>
        <a:xfrm>
          <a:off x="1409219" y="4119940"/>
          <a:ext cx="1845610" cy="915687"/>
        </a:xfrm>
        <a:prstGeom prst="roundRect">
          <a:avLst>
            <a:gd name="adj" fmla="val 10000"/>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dirty="0"/>
            <a:t>MEDICINES AND HEALTHCARE PRODUCTS REGULATORY AGENCY (MHRA)</a:t>
          </a:r>
        </a:p>
      </dsp:txBody>
      <dsp:txXfrm>
        <a:off x="1436039" y="4146760"/>
        <a:ext cx="1791970" cy="862047"/>
      </dsp:txXfrm>
    </dsp:sp>
    <dsp:sp modelId="{64421C97-8327-4DFB-A2A8-FC419A679422}">
      <dsp:nvSpPr>
        <dsp:cNvPr id="0" name=""/>
        <dsp:cNvSpPr/>
      </dsp:nvSpPr>
      <dsp:spPr>
        <a:xfrm rot="18175270">
          <a:off x="1170931" y="1903874"/>
          <a:ext cx="2781493" cy="485577"/>
        </a:xfrm>
        <a:prstGeom prst="leftRightArrow">
          <a:avLst>
            <a:gd name="adj1" fmla="val 60000"/>
            <a:gd name="adj2" fmla="val 50000"/>
          </a:avLst>
        </a:prstGeom>
        <a:solidFill>
          <a:schemeClr val="bg1"/>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1316604" y="2000989"/>
        <a:ext cx="2490147" cy="291347"/>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EB60A5-AC4D-4641-BCB2-0E18C9A65349}">
      <dsp:nvSpPr>
        <dsp:cNvPr id="0" name=""/>
        <dsp:cNvSpPr/>
      </dsp:nvSpPr>
      <dsp:spPr>
        <a:xfrm rot="16200000">
          <a:off x="914681" y="1167948"/>
          <a:ext cx="881527" cy="2365795"/>
        </a:xfrm>
        <a:prstGeom prst="downArrow">
          <a:avLst>
            <a:gd name="adj1" fmla="val 50000"/>
            <a:gd name="adj2" fmla="val 35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b="1" kern="1200" dirty="0"/>
            <a:t>NHS Funding</a:t>
          </a:r>
        </a:p>
      </dsp:txBody>
      <dsp:txXfrm rot="5400000">
        <a:off x="172548" y="2130464"/>
        <a:ext cx="2211528" cy="440763"/>
      </dsp:txXfrm>
    </dsp:sp>
    <dsp:sp modelId="{EF2C33EB-E6B2-427B-A771-EFFD106178FF}">
      <dsp:nvSpPr>
        <dsp:cNvPr id="0" name=""/>
        <dsp:cNvSpPr/>
      </dsp:nvSpPr>
      <dsp:spPr>
        <a:xfrm rot="5400000">
          <a:off x="6743150" y="1147286"/>
          <a:ext cx="882830" cy="2380254"/>
        </a:xfrm>
        <a:prstGeom prst="downArrow">
          <a:avLst>
            <a:gd name="adj1" fmla="val 50000"/>
            <a:gd name="adj2" fmla="val 35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b="1" kern="1200" dirty="0"/>
            <a:t>Private Sector</a:t>
          </a:r>
        </a:p>
      </dsp:txBody>
      <dsp:txXfrm rot="-5400000">
        <a:off x="6148933" y="2116706"/>
        <a:ext cx="2225759" cy="441415"/>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15AE6A-10EA-4059-863E-708DE9CC0287}">
      <dsp:nvSpPr>
        <dsp:cNvPr id="0" name=""/>
        <dsp:cNvSpPr/>
      </dsp:nvSpPr>
      <dsp:spPr>
        <a:xfrm>
          <a:off x="3083852" y="85468"/>
          <a:ext cx="1351524" cy="13515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900" b="1" kern="1200" dirty="0"/>
            <a:t>Primary Care</a:t>
          </a:r>
        </a:p>
      </dsp:txBody>
      <dsp:txXfrm>
        <a:off x="3083852" y="85468"/>
        <a:ext cx="1351524" cy="1351524"/>
      </dsp:txXfrm>
    </dsp:sp>
    <dsp:sp modelId="{29804322-5ECD-4C0F-B2A9-07E65CEBA483}">
      <dsp:nvSpPr>
        <dsp:cNvPr id="0" name=""/>
        <dsp:cNvSpPr/>
      </dsp:nvSpPr>
      <dsp:spPr>
        <a:xfrm>
          <a:off x="701699" y="51"/>
          <a:ext cx="3819094" cy="3819094"/>
        </a:xfrm>
        <a:prstGeom prst="circularArrow">
          <a:avLst>
            <a:gd name="adj1" fmla="val 6901"/>
            <a:gd name="adj2" fmla="val 465250"/>
            <a:gd name="adj3" fmla="val 549845"/>
            <a:gd name="adj4" fmla="val 20584905"/>
            <a:gd name="adj5" fmla="val 8051"/>
          </a:avLst>
        </a:prstGeom>
        <a:solidFill>
          <a:schemeClr val="accent1">
            <a:alpha val="9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48E553-D92B-4C62-88BB-059E66FCCC2C}">
      <dsp:nvSpPr>
        <dsp:cNvPr id="0" name=""/>
        <dsp:cNvSpPr/>
      </dsp:nvSpPr>
      <dsp:spPr>
        <a:xfrm>
          <a:off x="3083852" y="2382204"/>
          <a:ext cx="1351524" cy="13515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900" b="1" kern="1200" dirty="0"/>
            <a:t>Secondary Care</a:t>
          </a:r>
        </a:p>
      </dsp:txBody>
      <dsp:txXfrm>
        <a:off x="3083852" y="2382204"/>
        <a:ext cx="1351524" cy="1351524"/>
      </dsp:txXfrm>
    </dsp:sp>
    <dsp:sp modelId="{3A847D20-F4FD-4DA1-9DE5-74B0A7E11885}">
      <dsp:nvSpPr>
        <dsp:cNvPr id="0" name=""/>
        <dsp:cNvSpPr/>
      </dsp:nvSpPr>
      <dsp:spPr>
        <a:xfrm>
          <a:off x="701699" y="51"/>
          <a:ext cx="3819094" cy="3819094"/>
        </a:xfrm>
        <a:prstGeom prst="circularArrow">
          <a:avLst>
            <a:gd name="adj1" fmla="val 6901"/>
            <a:gd name="adj2" fmla="val 465250"/>
            <a:gd name="adj3" fmla="val 5949845"/>
            <a:gd name="adj4" fmla="val 4384905"/>
            <a:gd name="adj5" fmla="val 8051"/>
          </a:avLst>
        </a:prstGeom>
        <a:solidFill>
          <a:schemeClr val="accent1">
            <a:alpha val="90000"/>
            <a:hueOff val="0"/>
            <a:satOff val="0"/>
            <a:lumOff val="0"/>
            <a:alphaOff val="-13333"/>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F0AE98-CBFC-4AE9-A388-C1F8D8AEF52A}">
      <dsp:nvSpPr>
        <dsp:cNvPr id="0" name=""/>
        <dsp:cNvSpPr/>
      </dsp:nvSpPr>
      <dsp:spPr>
        <a:xfrm>
          <a:off x="787116" y="2382204"/>
          <a:ext cx="1351524" cy="13515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900" b="1" kern="1200" dirty="0"/>
            <a:t>Tertiary Care</a:t>
          </a:r>
        </a:p>
      </dsp:txBody>
      <dsp:txXfrm>
        <a:off x="787116" y="2382204"/>
        <a:ext cx="1351524" cy="1351524"/>
      </dsp:txXfrm>
    </dsp:sp>
    <dsp:sp modelId="{997854C9-8B57-44FB-ABE6-98180915E827}">
      <dsp:nvSpPr>
        <dsp:cNvPr id="0" name=""/>
        <dsp:cNvSpPr/>
      </dsp:nvSpPr>
      <dsp:spPr>
        <a:xfrm>
          <a:off x="701699" y="51"/>
          <a:ext cx="3819094" cy="3819094"/>
        </a:xfrm>
        <a:prstGeom prst="circularArrow">
          <a:avLst>
            <a:gd name="adj1" fmla="val 6901"/>
            <a:gd name="adj2" fmla="val 465250"/>
            <a:gd name="adj3" fmla="val 11349845"/>
            <a:gd name="adj4" fmla="val 9784905"/>
            <a:gd name="adj5" fmla="val 8051"/>
          </a:avLst>
        </a:prstGeom>
        <a:solidFill>
          <a:schemeClr val="accent1">
            <a:alpha val="90000"/>
            <a:hueOff val="0"/>
            <a:satOff val="0"/>
            <a:lumOff val="0"/>
            <a:alphaOff val="-26667"/>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5032FF-BD45-41DE-83A6-524216377017}">
      <dsp:nvSpPr>
        <dsp:cNvPr id="0" name=""/>
        <dsp:cNvSpPr/>
      </dsp:nvSpPr>
      <dsp:spPr>
        <a:xfrm>
          <a:off x="787116" y="85468"/>
          <a:ext cx="1351524" cy="13515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900" b="1" kern="1200" dirty="0"/>
            <a:t>Community Health Services</a:t>
          </a:r>
        </a:p>
      </dsp:txBody>
      <dsp:txXfrm>
        <a:off x="787116" y="85468"/>
        <a:ext cx="1351524" cy="1351524"/>
      </dsp:txXfrm>
    </dsp:sp>
    <dsp:sp modelId="{9B94F9B7-5F6C-40F0-9BA0-AD2B779811FA}">
      <dsp:nvSpPr>
        <dsp:cNvPr id="0" name=""/>
        <dsp:cNvSpPr/>
      </dsp:nvSpPr>
      <dsp:spPr>
        <a:xfrm>
          <a:off x="701699" y="51"/>
          <a:ext cx="3819094" cy="3819094"/>
        </a:xfrm>
        <a:prstGeom prst="circularArrow">
          <a:avLst>
            <a:gd name="adj1" fmla="val 6901"/>
            <a:gd name="adj2" fmla="val 465250"/>
            <a:gd name="adj3" fmla="val 16749845"/>
            <a:gd name="adj4" fmla="val 15184905"/>
            <a:gd name="adj5" fmla="val 8051"/>
          </a:avLst>
        </a:prstGeom>
        <a:solidFill>
          <a:schemeClr val="accent1">
            <a:alpha val="90000"/>
            <a:hueOff val="0"/>
            <a:satOff val="0"/>
            <a:lumOff val="0"/>
            <a:alphaOff val="-4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580869-BFD5-4DDC-9638-A9F424F985EA}">
      <dsp:nvSpPr>
        <dsp:cNvPr id="0" name=""/>
        <dsp:cNvSpPr/>
      </dsp:nvSpPr>
      <dsp:spPr>
        <a:xfrm>
          <a:off x="-4996211" y="-765503"/>
          <a:ext cx="5950215" cy="5950215"/>
        </a:xfrm>
        <a:prstGeom prst="blockArc">
          <a:avLst>
            <a:gd name="adj1" fmla="val 18900000"/>
            <a:gd name="adj2" fmla="val 2700000"/>
            <a:gd name="adj3" fmla="val 363"/>
          </a:avLst>
        </a:prstGeom>
        <a:noFill/>
        <a:ln w="19050" cap="flat" cmpd="sng" algn="ctr">
          <a:solidFill>
            <a:schemeClr val="accent3">
              <a:tint val="9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F6929FD-0981-4146-9458-1DBC9377B96C}">
      <dsp:nvSpPr>
        <dsp:cNvPr id="0" name=""/>
        <dsp:cNvSpPr/>
      </dsp:nvSpPr>
      <dsp:spPr>
        <a:xfrm>
          <a:off x="417361" y="276112"/>
          <a:ext cx="4780339" cy="552577"/>
        </a:xfrm>
        <a:prstGeom prst="rect">
          <a:avLst/>
        </a:prstGeom>
        <a:solidFill>
          <a:schemeClr val="accent3">
            <a:alpha val="9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38609"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dirty="0"/>
            <a:t>Improved Patient Outcomes</a:t>
          </a:r>
        </a:p>
      </dsp:txBody>
      <dsp:txXfrm>
        <a:off x="417361" y="276112"/>
        <a:ext cx="4780339" cy="552577"/>
      </dsp:txXfrm>
    </dsp:sp>
    <dsp:sp modelId="{3950B138-CA4C-4FE4-A0BC-EE5907AC6106}">
      <dsp:nvSpPr>
        <dsp:cNvPr id="0" name=""/>
        <dsp:cNvSpPr/>
      </dsp:nvSpPr>
      <dsp:spPr>
        <a:xfrm>
          <a:off x="72000" y="207039"/>
          <a:ext cx="690722" cy="690722"/>
        </a:xfrm>
        <a:prstGeom prst="ellipse">
          <a:avLst/>
        </a:prstGeom>
        <a:solidFill>
          <a:schemeClr val="lt1">
            <a:hueOff val="0"/>
            <a:satOff val="0"/>
            <a:lumOff val="0"/>
            <a:alphaOff val="0"/>
          </a:schemeClr>
        </a:solidFill>
        <a:ln w="19050" cap="flat" cmpd="sng" algn="ctr">
          <a:solidFill>
            <a:schemeClr val="accent3">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07488B4-A783-48E7-8840-29F49F821437}">
      <dsp:nvSpPr>
        <dsp:cNvPr id="0" name=""/>
        <dsp:cNvSpPr/>
      </dsp:nvSpPr>
      <dsp:spPr>
        <a:xfrm>
          <a:off x="813322" y="1104713"/>
          <a:ext cx="4384378" cy="552577"/>
        </a:xfrm>
        <a:prstGeom prst="rect">
          <a:avLst/>
        </a:prstGeom>
        <a:solidFill>
          <a:schemeClr val="accent3">
            <a:alpha val="90000"/>
            <a:hueOff val="0"/>
            <a:satOff val="0"/>
            <a:lumOff val="0"/>
            <a:alphaOff val="-1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38609"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dirty="0"/>
            <a:t>Cost Efficiency</a:t>
          </a:r>
        </a:p>
      </dsp:txBody>
      <dsp:txXfrm>
        <a:off x="813322" y="1104713"/>
        <a:ext cx="4384378" cy="552577"/>
      </dsp:txXfrm>
    </dsp:sp>
    <dsp:sp modelId="{A4D1E733-3E72-44D7-8FAF-5321A22FCCAC}">
      <dsp:nvSpPr>
        <dsp:cNvPr id="0" name=""/>
        <dsp:cNvSpPr/>
      </dsp:nvSpPr>
      <dsp:spPr>
        <a:xfrm>
          <a:off x="467961" y="1035641"/>
          <a:ext cx="690722" cy="690722"/>
        </a:xfrm>
        <a:prstGeom prst="ellipse">
          <a:avLst/>
        </a:prstGeom>
        <a:solidFill>
          <a:schemeClr val="lt1">
            <a:hueOff val="0"/>
            <a:satOff val="0"/>
            <a:lumOff val="0"/>
            <a:alphaOff val="0"/>
          </a:schemeClr>
        </a:solidFill>
        <a:ln w="19050" cap="flat" cmpd="sng" algn="ctr">
          <a:solidFill>
            <a:schemeClr val="accent3">
              <a:alpha val="90000"/>
              <a:hueOff val="0"/>
              <a:satOff val="0"/>
              <a:lumOff val="0"/>
              <a:alphaOff val="-10000"/>
            </a:schemeClr>
          </a:solidFill>
          <a:prstDash val="solid"/>
          <a:miter lim="800000"/>
        </a:ln>
        <a:effectLst/>
      </dsp:spPr>
      <dsp:style>
        <a:lnRef idx="2">
          <a:scrgbClr r="0" g="0" b="0"/>
        </a:lnRef>
        <a:fillRef idx="1">
          <a:scrgbClr r="0" g="0" b="0"/>
        </a:fillRef>
        <a:effectRef idx="0">
          <a:scrgbClr r="0" g="0" b="0"/>
        </a:effectRef>
        <a:fontRef idx="minor"/>
      </dsp:style>
    </dsp:sp>
    <dsp:sp modelId="{03CE3556-C1C9-424D-A410-389D36A78DAF}">
      <dsp:nvSpPr>
        <dsp:cNvPr id="0" name=""/>
        <dsp:cNvSpPr/>
      </dsp:nvSpPr>
      <dsp:spPr>
        <a:xfrm>
          <a:off x="934850" y="1933315"/>
          <a:ext cx="4262850" cy="552577"/>
        </a:xfrm>
        <a:prstGeom prst="rect">
          <a:avLst/>
        </a:prstGeom>
        <a:solidFill>
          <a:schemeClr val="accent3">
            <a:alpha val="90000"/>
            <a:hueOff val="0"/>
            <a:satOff val="0"/>
            <a:lumOff val="0"/>
            <a:alphaOff val="-2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38609"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dirty="0"/>
            <a:t>Enhanced Accessibility</a:t>
          </a:r>
        </a:p>
      </dsp:txBody>
      <dsp:txXfrm>
        <a:off x="934850" y="1933315"/>
        <a:ext cx="4262850" cy="552577"/>
      </dsp:txXfrm>
    </dsp:sp>
    <dsp:sp modelId="{37629ED6-9CED-430E-B7CA-8BFE59E94945}">
      <dsp:nvSpPr>
        <dsp:cNvPr id="0" name=""/>
        <dsp:cNvSpPr/>
      </dsp:nvSpPr>
      <dsp:spPr>
        <a:xfrm>
          <a:off x="589489" y="1864242"/>
          <a:ext cx="690722" cy="690722"/>
        </a:xfrm>
        <a:prstGeom prst="ellipse">
          <a:avLst/>
        </a:prstGeom>
        <a:solidFill>
          <a:schemeClr val="lt1">
            <a:hueOff val="0"/>
            <a:satOff val="0"/>
            <a:lumOff val="0"/>
            <a:alphaOff val="0"/>
          </a:schemeClr>
        </a:solidFill>
        <a:ln w="19050" cap="flat" cmpd="sng" algn="ctr">
          <a:solidFill>
            <a:schemeClr val="accent3">
              <a:alpha val="90000"/>
              <a:hueOff val="0"/>
              <a:satOff val="0"/>
              <a:lumOff val="0"/>
              <a:alphaOff val="-20000"/>
            </a:schemeClr>
          </a:solidFill>
          <a:prstDash val="solid"/>
          <a:miter lim="800000"/>
        </a:ln>
        <a:effectLst/>
      </dsp:spPr>
      <dsp:style>
        <a:lnRef idx="2">
          <a:scrgbClr r="0" g="0" b="0"/>
        </a:lnRef>
        <a:fillRef idx="1">
          <a:scrgbClr r="0" g="0" b="0"/>
        </a:fillRef>
        <a:effectRef idx="0">
          <a:scrgbClr r="0" g="0" b="0"/>
        </a:effectRef>
        <a:fontRef idx="minor"/>
      </dsp:style>
    </dsp:sp>
    <dsp:sp modelId="{9DE44B8A-BBAF-4AE4-97C4-741157927D1A}">
      <dsp:nvSpPr>
        <dsp:cNvPr id="0" name=""/>
        <dsp:cNvSpPr/>
      </dsp:nvSpPr>
      <dsp:spPr>
        <a:xfrm>
          <a:off x="813322" y="2761916"/>
          <a:ext cx="4384378" cy="552577"/>
        </a:xfrm>
        <a:prstGeom prst="rect">
          <a:avLst/>
        </a:prstGeom>
        <a:solidFill>
          <a:schemeClr val="accent3">
            <a:alpha val="90000"/>
            <a:hueOff val="0"/>
            <a:satOff val="0"/>
            <a:lumOff val="0"/>
            <a:alphaOff val="-3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38609"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dirty="0"/>
            <a:t>Innovation</a:t>
          </a:r>
        </a:p>
      </dsp:txBody>
      <dsp:txXfrm>
        <a:off x="813322" y="2761916"/>
        <a:ext cx="4384378" cy="552577"/>
      </dsp:txXfrm>
    </dsp:sp>
    <dsp:sp modelId="{2E48D37D-F98E-4F5F-9570-9196400DAEDA}">
      <dsp:nvSpPr>
        <dsp:cNvPr id="0" name=""/>
        <dsp:cNvSpPr/>
      </dsp:nvSpPr>
      <dsp:spPr>
        <a:xfrm>
          <a:off x="467961" y="2692844"/>
          <a:ext cx="690722" cy="690722"/>
        </a:xfrm>
        <a:prstGeom prst="ellipse">
          <a:avLst/>
        </a:prstGeom>
        <a:solidFill>
          <a:schemeClr val="lt1">
            <a:hueOff val="0"/>
            <a:satOff val="0"/>
            <a:lumOff val="0"/>
            <a:alphaOff val="0"/>
          </a:schemeClr>
        </a:solidFill>
        <a:ln w="19050" cap="flat" cmpd="sng" algn="ctr">
          <a:solidFill>
            <a:schemeClr val="accent3">
              <a:alpha val="90000"/>
              <a:hueOff val="0"/>
              <a:satOff val="0"/>
              <a:lumOff val="0"/>
              <a:alphaOff val="-30000"/>
            </a:schemeClr>
          </a:solidFill>
          <a:prstDash val="solid"/>
          <a:miter lim="800000"/>
        </a:ln>
        <a:effectLst/>
      </dsp:spPr>
      <dsp:style>
        <a:lnRef idx="2">
          <a:scrgbClr r="0" g="0" b="0"/>
        </a:lnRef>
        <a:fillRef idx="1">
          <a:scrgbClr r="0" g="0" b="0"/>
        </a:fillRef>
        <a:effectRef idx="0">
          <a:scrgbClr r="0" g="0" b="0"/>
        </a:effectRef>
        <a:fontRef idx="minor"/>
      </dsp:style>
    </dsp:sp>
    <dsp:sp modelId="{348D4203-72AC-4061-A5F2-678C96E09ABF}">
      <dsp:nvSpPr>
        <dsp:cNvPr id="0" name=""/>
        <dsp:cNvSpPr/>
      </dsp:nvSpPr>
      <dsp:spPr>
        <a:xfrm>
          <a:off x="417361" y="3590518"/>
          <a:ext cx="4780339" cy="552577"/>
        </a:xfrm>
        <a:prstGeom prst="rect">
          <a:avLst/>
        </a:prstGeom>
        <a:solidFill>
          <a:schemeClr val="accent3">
            <a:alpha val="90000"/>
            <a:hueOff val="0"/>
            <a:satOff val="0"/>
            <a:lumOff val="0"/>
            <a:alphaOff val="-4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38609"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dirty="0"/>
            <a:t>Sustainability</a:t>
          </a:r>
        </a:p>
      </dsp:txBody>
      <dsp:txXfrm>
        <a:off x="417361" y="3590518"/>
        <a:ext cx="4780339" cy="552577"/>
      </dsp:txXfrm>
    </dsp:sp>
    <dsp:sp modelId="{BA5B3DBF-CD0D-44DB-9585-A41C4239952E}">
      <dsp:nvSpPr>
        <dsp:cNvPr id="0" name=""/>
        <dsp:cNvSpPr/>
      </dsp:nvSpPr>
      <dsp:spPr>
        <a:xfrm>
          <a:off x="72000" y="3521445"/>
          <a:ext cx="690722" cy="690722"/>
        </a:xfrm>
        <a:prstGeom prst="ellipse">
          <a:avLst/>
        </a:prstGeom>
        <a:solidFill>
          <a:schemeClr val="lt1">
            <a:hueOff val="0"/>
            <a:satOff val="0"/>
            <a:lumOff val="0"/>
            <a:alphaOff val="0"/>
          </a:schemeClr>
        </a:solidFill>
        <a:ln w="19050" cap="flat" cmpd="sng" algn="ctr">
          <a:solidFill>
            <a:schemeClr val="accent3">
              <a:alpha val="90000"/>
              <a:hueOff val="0"/>
              <a:satOff val="0"/>
              <a:lumOff val="0"/>
              <a:alphaOff val="-4000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4586B6-2239-4198-A9B0-7D994F9EE1BE}">
      <dsp:nvSpPr>
        <dsp:cNvPr id="0" name=""/>
        <dsp:cNvSpPr/>
      </dsp:nvSpPr>
      <dsp:spPr>
        <a:xfrm>
          <a:off x="-4996211" y="-765503"/>
          <a:ext cx="5950215" cy="5950215"/>
        </a:xfrm>
        <a:prstGeom prst="blockArc">
          <a:avLst>
            <a:gd name="adj1" fmla="val 18900000"/>
            <a:gd name="adj2" fmla="val 2700000"/>
            <a:gd name="adj3" fmla="val 363"/>
          </a:avLst>
        </a:prstGeom>
        <a:noFill/>
        <a:ln w="19050" cap="flat" cmpd="sng" algn="ctr">
          <a:solidFill>
            <a:schemeClr val="accent2">
              <a:tint val="9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783EBE6-29C2-4A7D-AD54-F184C21145CD}">
      <dsp:nvSpPr>
        <dsp:cNvPr id="0" name=""/>
        <dsp:cNvSpPr/>
      </dsp:nvSpPr>
      <dsp:spPr>
        <a:xfrm>
          <a:off x="417361" y="276112"/>
          <a:ext cx="5322088" cy="552577"/>
        </a:xfrm>
        <a:prstGeom prst="rect">
          <a:avLst/>
        </a:prstGeom>
        <a:solidFill>
          <a:schemeClr val="accent2">
            <a:alpha val="9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38609" tIns="71120" rIns="71120" bIns="71120" numCol="1" spcCol="1270" anchor="ctr" anchorCtr="0">
          <a:noAutofit/>
        </a:bodyPr>
        <a:lstStyle/>
        <a:p>
          <a:pPr marL="0" lvl="0" indent="0" algn="l" defTabSz="1244600">
            <a:lnSpc>
              <a:spcPct val="90000"/>
            </a:lnSpc>
            <a:spcBef>
              <a:spcPct val="0"/>
            </a:spcBef>
            <a:spcAft>
              <a:spcPct val="35000"/>
            </a:spcAft>
            <a:buNone/>
          </a:pPr>
          <a:r>
            <a:rPr lang="en-GB" sz="2800" kern="1200" dirty="0"/>
            <a:t>Fragmentation</a:t>
          </a:r>
        </a:p>
      </dsp:txBody>
      <dsp:txXfrm>
        <a:off x="417361" y="276112"/>
        <a:ext cx="5322088" cy="552577"/>
      </dsp:txXfrm>
    </dsp:sp>
    <dsp:sp modelId="{E2BFA979-7BC4-4DB7-B383-2F37611DCDC4}">
      <dsp:nvSpPr>
        <dsp:cNvPr id="0" name=""/>
        <dsp:cNvSpPr/>
      </dsp:nvSpPr>
      <dsp:spPr>
        <a:xfrm>
          <a:off x="72000" y="207039"/>
          <a:ext cx="690722" cy="690722"/>
        </a:xfrm>
        <a:prstGeom prst="ellipse">
          <a:avLst/>
        </a:prstGeom>
        <a:solidFill>
          <a:schemeClr val="lt1">
            <a:hueOff val="0"/>
            <a:satOff val="0"/>
            <a:lumOff val="0"/>
            <a:alphaOff val="0"/>
          </a:schemeClr>
        </a:solidFill>
        <a:ln w="19050" cap="flat" cmpd="sng" algn="ctr">
          <a:solidFill>
            <a:schemeClr val="accent2">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6999764-A0DB-44B5-8746-7751F410CCB1}">
      <dsp:nvSpPr>
        <dsp:cNvPr id="0" name=""/>
        <dsp:cNvSpPr/>
      </dsp:nvSpPr>
      <dsp:spPr>
        <a:xfrm>
          <a:off x="813322" y="1104713"/>
          <a:ext cx="4926127" cy="552577"/>
        </a:xfrm>
        <a:prstGeom prst="rect">
          <a:avLst/>
        </a:prstGeom>
        <a:solidFill>
          <a:schemeClr val="accent2">
            <a:alpha val="90000"/>
            <a:hueOff val="0"/>
            <a:satOff val="0"/>
            <a:lumOff val="0"/>
            <a:alphaOff val="-1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38609" tIns="71120" rIns="71120" bIns="71120" numCol="1" spcCol="1270" anchor="ctr" anchorCtr="0">
          <a:noAutofit/>
        </a:bodyPr>
        <a:lstStyle/>
        <a:p>
          <a:pPr marL="0" lvl="0" indent="0" algn="l" defTabSz="1244600">
            <a:lnSpc>
              <a:spcPct val="90000"/>
            </a:lnSpc>
            <a:spcBef>
              <a:spcPct val="0"/>
            </a:spcBef>
            <a:spcAft>
              <a:spcPct val="35000"/>
            </a:spcAft>
            <a:buNone/>
          </a:pPr>
          <a:r>
            <a:rPr lang="en-GB" sz="2800" kern="1200" dirty="0"/>
            <a:t>Inequities</a:t>
          </a:r>
        </a:p>
      </dsp:txBody>
      <dsp:txXfrm>
        <a:off x="813322" y="1104713"/>
        <a:ext cx="4926127" cy="552577"/>
      </dsp:txXfrm>
    </dsp:sp>
    <dsp:sp modelId="{985E5CAE-8D1D-49F3-8425-77569C654E4B}">
      <dsp:nvSpPr>
        <dsp:cNvPr id="0" name=""/>
        <dsp:cNvSpPr/>
      </dsp:nvSpPr>
      <dsp:spPr>
        <a:xfrm>
          <a:off x="467961" y="1035641"/>
          <a:ext cx="690722" cy="690722"/>
        </a:xfrm>
        <a:prstGeom prst="ellipse">
          <a:avLst/>
        </a:prstGeom>
        <a:solidFill>
          <a:schemeClr val="lt1">
            <a:hueOff val="0"/>
            <a:satOff val="0"/>
            <a:lumOff val="0"/>
            <a:alphaOff val="0"/>
          </a:schemeClr>
        </a:solidFill>
        <a:ln w="19050" cap="flat" cmpd="sng" algn="ctr">
          <a:solidFill>
            <a:schemeClr val="accent2">
              <a:alpha val="90000"/>
              <a:hueOff val="0"/>
              <a:satOff val="0"/>
              <a:lumOff val="0"/>
              <a:alphaOff val="-10000"/>
            </a:schemeClr>
          </a:solidFill>
          <a:prstDash val="solid"/>
          <a:miter lim="800000"/>
        </a:ln>
        <a:effectLst/>
      </dsp:spPr>
      <dsp:style>
        <a:lnRef idx="2">
          <a:scrgbClr r="0" g="0" b="0"/>
        </a:lnRef>
        <a:fillRef idx="1">
          <a:scrgbClr r="0" g="0" b="0"/>
        </a:fillRef>
        <a:effectRef idx="0">
          <a:scrgbClr r="0" g="0" b="0"/>
        </a:effectRef>
        <a:fontRef idx="minor"/>
      </dsp:style>
    </dsp:sp>
    <dsp:sp modelId="{32E62D99-271D-47FD-920A-2804B86DF94E}">
      <dsp:nvSpPr>
        <dsp:cNvPr id="0" name=""/>
        <dsp:cNvSpPr/>
      </dsp:nvSpPr>
      <dsp:spPr>
        <a:xfrm>
          <a:off x="934850" y="1933315"/>
          <a:ext cx="4804599" cy="552577"/>
        </a:xfrm>
        <a:prstGeom prst="rect">
          <a:avLst/>
        </a:prstGeom>
        <a:solidFill>
          <a:schemeClr val="accent2">
            <a:alpha val="90000"/>
            <a:hueOff val="0"/>
            <a:satOff val="0"/>
            <a:lumOff val="0"/>
            <a:alphaOff val="-2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38609" tIns="71120" rIns="71120" bIns="71120" numCol="1" spcCol="1270" anchor="ctr" anchorCtr="0">
          <a:noAutofit/>
        </a:bodyPr>
        <a:lstStyle/>
        <a:p>
          <a:pPr marL="0" lvl="0" indent="0" algn="l" defTabSz="1244600">
            <a:lnSpc>
              <a:spcPct val="90000"/>
            </a:lnSpc>
            <a:spcBef>
              <a:spcPct val="0"/>
            </a:spcBef>
            <a:spcAft>
              <a:spcPct val="35000"/>
            </a:spcAft>
            <a:buNone/>
          </a:pPr>
          <a:r>
            <a:rPr lang="en-GB" sz="2800" kern="1200" dirty="0"/>
            <a:t>Resource Constraints</a:t>
          </a:r>
        </a:p>
      </dsp:txBody>
      <dsp:txXfrm>
        <a:off x="934850" y="1933315"/>
        <a:ext cx="4804599" cy="552577"/>
      </dsp:txXfrm>
    </dsp:sp>
    <dsp:sp modelId="{A35F298A-D82C-4097-8FE3-F24099D25CA6}">
      <dsp:nvSpPr>
        <dsp:cNvPr id="0" name=""/>
        <dsp:cNvSpPr/>
      </dsp:nvSpPr>
      <dsp:spPr>
        <a:xfrm>
          <a:off x="589489" y="1864242"/>
          <a:ext cx="690722" cy="690722"/>
        </a:xfrm>
        <a:prstGeom prst="ellipse">
          <a:avLst/>
        </a:prstGeom>
        <a:solidFill>
          <a:schemeClr val="lt1">
            <a:hueOff val="0"/>
            <a:satOff val="0"/>
            <a:lumOff val="0"/>
            <a:alphaOff val="0"/>
          </a:schemeClr>
        </a:solidFill>
        <a:ln w="19050" cap="flat" cmpd="sng" algn="ctr">
          <a:solidFill>
            <a:schemeClr val="accent2">
              <a:alpha val="90000"/>
              <a:hueOff val="0"/>
              <a:satOff val="0"/>
              <a:lumOff val="0"/>
              <a:alphaOff val="-20000"/>
            </a:schemeClr>
          </a:solidFill>
          <a:prstDash val="solid"/>
          <a:miter lim="800000"/>
        </a:ln>
        <a:effectLst/>
      </dsp:spPr>
      <dsp:style>
        <a:lnRef idx="2">
          <a:scrgbClr r="0" g="0" b="0"/>
        </a:lnRef>
        <a:fillRef idx="1">
          <a:scrgbClr r="0" g="0" b="0"/>
        </a:fillRef>
        <a:effectRef idx="0">
          <a:scrgbClr r="0" g="0" b="0"/>
        </a:effectRef>
        <a:fontRef idx="minor"/>
      </dsp:style>
    </dsp:sp>
    <dsp:sp modelId="{CE2F31DA-2F77-4C9E-BFED-21EAB80321A2}">
      <dsp:nvSpPr>
        <dsp:cNvPr id="0" name=""/>
        <dsp:cNvSpPr/>
      </dsp:nvSpPr>
      <dsp:spPr>
        <a:xfrm>
          <a:off x="813322" y="2761916"/>
          <a:ext cx="4926127" cy="552577"/>
        </a:xfrm>
        <a:prstGeom prst="rect">
          <a:avLst/>
        </a:prstGeom>
        <a:solidFill>
          <a:schemeClr val="accent2">
            <a:alpha val="90000"/>
            <a:hueOff val="0"/>
            <a:satOff val="0"/>
            <a:lumOff val="0"/>
            <a:alphaOff val="-3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38609" tIns="71120" rIns="71120" bIns="71120" numCol="1" spcCol="1270" anchor="ctr" anchorCtr="0">
          <a:noAutofit/>
        </a:bodyPr>
        <a:lstStyle/>
        <a:p>
          <a:pPr marL="0" lvl="0" indent="0" algn="l" defTabSz="1244600">
            <a:lnSpc>
              <a:spcPct val="90000"/>
            </a:lnSpc>
            <a:spcBef>
              <a:spcPct val="0"/>
            </a:spcBef>
            <a:spcAft>
              <a:spcPct val="35000"/>
            </a:spcAft>
            <a:buNone/>
          </a:pPr>
          <a:r>
            <a:rPr lang="en-GB" sz="2800" kern="1200" dirty="0"/>
            <a:t>Data Security</a:t>
          </a:r>
        </a:p>
      </dsp:txBody>
      <dsp:txXfrm>
        <a:off x="813322" y="2761916"/>
        <a:ext cx="4926127" cy="552577"/>
      </dsp:txXfrm>
    </dsp:sp>
    <dsp:sp modelId="{AA8FD503-BA15-495E-84BF-4381EAB004DF}">
      <dsp:nvSpPr>
        <dsp:cNvPr id="0" name=""/>
        <dsp:cNvSpPr/>
      </dsp:nvSpPr>
      <dsp:spPr>
        <a:xfrm>
          <a:off x="467961" y="2692844"/>
          <a:ext cx="690722" cy="690722"/>
        </a:xfrm>
        <a:prstGeom prst="ellipse">
          <a:avLst/>
        </a:prstGeom>
        <a:solidFill>
          <a:schemeClr val="lt1">
            <a:hueOff val="0"/>
            <a:satOff val="0"/>
            <a:lumOff val="0"/>
            <a:alphaOff val="0"/>
          </a:schemeClr>
        </a:solidFill>
        <a:ln w="19050" cap="flat" cmpd="sng" algn="ctr">
          <a:solidFill>
            <a:schemeClr val="accent2">
              <a:alpha val="90000"/>
              <a:hueOff val="0"/>
              <a:satOff val="0"/>
              <a:lumOff val="0"/>
              <a:alphaOff val="-30000"/>
            </a:schemeClr>
          </a:solidFill>
          <a:prstDash val="solid"/>
          <a:miter lim="800000"/>
        </a:ln>
        <a:effectLst/>
      </dsp:spPr>
      <dsp:style>
        <a:lnRef idx="2">
          <a:scrgbClr r="0" g="0" b="0"/>
        </a:lnRef>
        <a:fillRef idx="1">
          <a:scrgbClr r="0" g="0" b="0"/>
        </a:fillRef>
        <a:effectRef idx="0">
          <a:scrgbClr r="0" g="0" b="0"/>
        </a:effectRef>
        <a:fontRef idx="minor"/>
      </dsp:style>
    </dsp:sp>
    <dsp:sp modelId="{5B8F452A-0C1E-482A-9C2B-DA14F15C34DD}">
      <dsp:nvSpPr>
        <dsp:cNvPr id="0" name=""/>
        <dsp:cNvSpPr/>
      </dsp:nvSpPr>
      <dsp:spPr>
        <a:xfrm>
          <a:off x="417361" y="3590518"/>
          <a:ext cx="5322088" cy="552577"/>
        </a:xfrm>
        <a:prstGeom prst="rect">
          <a:avLst/>
        </a:prstGeom>
        <a:solidFill>
          <a:schemeClr val="accent2">
            <a:alpha val="90000"/>
            <a:hueOff val="0"/>
            <a:satOff val="0"/>
            <a:lumOff val="0"/>
            <a:alphaOff val="-4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38609" tIns="71120" rIns="71120" bIns="71120" numCol="1" spcCol="1270" anchor="ctr" anchorCtr="0">
          <a:noAutofit/>
        </a:bodyPr>
        <a:lstStyle/>
        <a:p>
          <a:pPr marL="0" lvl="0" indent="0" algn="l" defTabSz="1244600">
            <a:lnSpc>
              <a:spcPct val="90000"/>
            </a:lnSpc>
            <a:spcBef>
              <a:spcPct val="0"/>
            </a:spcBef>
            <a:spcAft>
              <a:spcPct val="35000"/>
            </a:spcAft>
            <a:buNone/>
          </a:pPr>
          <a:r>
            <a:rPr lang="en-GB" sz="2800" kern="1200" dirty="0"/>
            <a:t>Rising Costs</a:t>
          </a:r>
        </a:p>
      </dsp:txBody>
      <dsp:txXfrm>
        <a:off x="417361" y="3590518"/>
        <a:ext cx="5322088" cy="552577"/>
      </dsp:txXfrm>
    </dsp:sp>
    <dsp:sp modelId="{324A5EF4-096B-4EBD-9B90-E1726BFD3A83}">
      <dsp:nvSpPr>
        <dsp:cNvPr id="0" name=""/>
        <dsp:cNvSpPr/>
      </dsp:nvSpPr>
      <dsp:spPr>
        <a:xfrm>
          <a:off x="72000" y="3521445"/>
          <a:ext cx="690722" cy="690722"/>
        </a:xfrm>
        <a:prstGeom prst="ellipse">
          <a:avLst/>
        </a:prstGeom>
        <a:solidFill>
          <a:schemeClr val="lt1">
            <a:hueOff val="0"/>
            <a:satOff val="0"/>
            <a:lumOff val="0"/>
            <a:alphaOff val="0"/>
          </a:schemeClr>
        </a:solidFill>
        <a:ln w="19050" cap="flat" cmpd="sng" algn="ctr">
          <a:solidFill>
            <a:schemeClr val="accent2">
              <a:alpha val="90000"/>
              <a:hueOff val="0"/>
              <a:satOff val="0"/>
              <a:lumOff val="0"/>
              <a:alphaOff val="-4000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BE6DCF-8460-4443-8133-3954A4FC29D1}">
      <dsp:nvSpPr>
        <dsp:cNvPr id="0" name=""/>
        <dsp:cNvSpPr/>
      </dsp:nvSpPr>
      <dsp:spPr>
        <a:xfrm>
          <a:off x="0" y="811413"/>
          <a:ext cx="8260773" cy="403200"/>
        </a:xfrm>
        <a:prstGeom prst="rect">
          <a:avLst/>
        </a:prstGeom>
        <a:solidFill>
          <a:schemeClr val="accent1">
            <a:alpha val="90000"/>
            <a:tint val="4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CB6CC65-456E-456E-898C-EAE2F447FEE7}">
      <dsp:nvSpPr>
        <dsp:cNvPr id="0" name=""/>
        <dsp:cNvSpPr/>
      </dsp:nvSpPr>
      <dsp:spPr>
        <a:xfrm>
          <a:off x="413038" y="575253"/>
          <a:ext cx="5782541" cy="472320"/>
        </a:xfrm>
        <a:prstGeom prst="round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8566" tIns="0" rIns="218566" bIns="0" numCol="1" spcCol="1270" anchor="ctr" anchorCtr="0">
          <a:noAutofit/>
        </a:bodyPr>
        <a:lstStyle/>
        <a:p>
          <a:pPr marL="0" lvl="0" indent="0" algn="l" defTabSz="711200">
            <a:lnSpc>
              <a:spcPct val="90000"/>
            </a:lnSpc>
            <a:spcBef>
              <a:spcPct val="0"/>
            </a:spcBef>
            <a:spcAft>
              <a:spcPct val="35000"/>
            </a:spcAft>
            <a:buNone/>
          </a:pPr>
          <a:r>
            <a:rPr lang="en-GB" sz="1600" kern="1200" dirty="0"/>
            <a:t>Resistance to change among healthcare professionals</a:t>
          </a:r>
        </a:p>
      </dsp:txBody>
      <dsp:txXfrm>
        <a:off x="436095" y="598310"/>
        <a:ext cx="5736427" cy="426206"/>
      </dsp:txXfrm>
    </dsp:sp>
    <dsp:sp modelId="{64C13490-0590-4AE2-92B7-ACBA9620B5BE}">
      <dsp:nvSpPr>
        <dsp:cNvPr id="0" name=""/>
        <dsp:cNvSpPr/>
      </dsp:nvSpPr>
      <dsp:spPr>
        <a:xfrm>
          <a:off x="0" y="1537173"/>
          <a:ext cx="8260773" cy="403200"/>
        </a:xfrm>
        <a:prstGeom prst="rect">
          <a:avLst/>
        </a:prstGeom>
        <a:solidFill>
          <a:schemeClr val="accent1">
            <a:alpha val="90000"/>
            <a:tint val="4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BD68968-2CE1-485B-9374-F22462DB72ED}">
      <dsp:nvSpPr>
        <dsp:cNvPr id="0" name=""/>
        <dsp:cNvSpPr/>
      </dsp:nvSpPr>
      <dsp:spPr>
        <a:xfrm>
          <a:off x="413038" y="1301013"/>
          <a:ext cx="5782541" cy="472320"/>
        </a:xfrm>
        <a:prstGeom prst="round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8566" tIns="0" rIns="218566" bIns="0" numCol="1" spcCol="1270" anchor="ctr" anchorCtr="0">
          <a:noAutofit/>
        </a:bodyPr>
        <a:lstStyle/>
        <a:p>
          <a:pPr marL="0" lvl="0" indent="0" algn="l" defTabSz="711200">
            <a:lnSpc>
              <a:spcPct val="90000"/>
            </a:lnSpc>
            <a:spcBef>
              <a:spcPct val="0"/>
            </a:spcBef>
            <a:spcAft>
              <a:spcPct val="35000"/>
            </a:spcAft>
            <a:buNone/>
          </a:pPr>
          <a:r>
            <a:rPr lang="en-GB" sz="1600" kern="1200" dirty="0"/>
            <a:t>Technology and processes integration into existing systems</a:t>
          </a:r>
        </a:p>
      </dsp:txBody>
      <dsp:txXfrm>
        <a:off x="436095" y="1324070"/>
        <a:ext cx="5736427" cy="426206"/>
      </dsp:txXfrm>
    </dsp:sp>
    <dsp:sp modelId="{98FD83CB-9597-425B-BF6F-62AB895BC500}">
      <dsp:nvSpPr>
        <dsp:cNvPr id="0" name=""/>
        <dsp:cNvSpPr/>
      </dsp:nvSpPr>
      <dsp:spPr>
        <a:xfrm>
          <a:off x="0" y="2262933"/>
          <a:ext cx="8260773" cy="403200"/>
        </a:xfrm>
        <a:prstGeom prst="rect">
          <a:avLst/>
        </a:prstGeom>
        <a:solidFill>
          <a:schemeClr val="accent1">
            <a:alpha val="90000"/>
            <a:tint val="4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B6153A4-929E-4BCD-BD5F-C45CF624D6B9}">
      <dsp:nvSpPr>
        <dsp:cNvPr id="0" name=""/>
        <dsp:cNvSpPr/>
      </dsp:nvSpPr>
      <dsp:spPr>
        <a:xfrm>
          <a:off x="413038" y="2026773"/>
          <a:ext cx="5782541" cy="472320"/>
        </a:xfrm>
        <a:prstGeom prst="round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8566" tIns="0" rIns="218566" bIns="0" numCol="1" spcCol="1270" anchor="ctr" anchorCtr="0">
          <a:noAutofit/>
        </a:bodyPr>
        <a:lstStyle/>
        <a:p>
          <a:pPr marL="0" lvl="0" indent="0" algn="l" defTabSz="711200">
            <a:lnSpc>
              <a:spcPct val="90000"/>
            </a:lnSpc>
            <a:spcBef>
              <a:spcPct val="0"/>
            </a:spcBef>
            <a:spcAft>
              <a:spcPct val="35000"/>
            </a:spcAft>
            <a:buNone/>
          </a:pPr>
          <a:r>
            <a:rPr lang="en-GB" sz="1600" kern="1200" dirty="0"/>
            <a:t>Diversity of stakeholders</a:t>
          </a:r>
        </a:p>
      </dsp:txBody>
      <dsp:txXfrm>
        <a:off x="436095" y="2049830"/>
        <a:ext cx="5736427" cy="426206"/>
      </dsp:txXfrm>
    </dsp:sp>
    <dsp:sp modelId="{C2B5BCE3-ED41-4C2F-BB16-7CD749E61614}">
      <dsp:nvSpPr>
        <dsp:cNvPr id="0" name=""/>
        <dsp:cNvSpPr/>
      </dsp:nvSpPr>
      <dsp:spPr>
        <a:xfrm>
          <a:off x="0" y="2988693"/>
          <a:ext cx="8260773" cy="403200"/>
        </a:xfrm>
        <a:prstGeom prst="rect">
          <a:avLst/>
        </a:prstGeom>
        <a:solidFill>
          <a:schemeClr val="accent1">
            <a:alpha val="90000"/>
            <a:tint val="4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99730C5-6F3A-496F-8D2A-E27655D4B3D8}">
      <dsp:nvSpPr>
        <dsp:cNvPr id="0" name=""/>
        <dsp:cNvSpPr/>
      </dsp:nvSpPr>
      <dsp:spPr>
        <a:xfrm>
          <a:off x="413038" y="2752533"/>
          <a:ext cx="5782541" cy="472320"/>
        </a:xfrm>
        <a:prstGeom prst="round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8566" tIns="0" rIns="218566" bIns="0" numCol="1" spcCol="1270" anchor="ctr" anchorCtr="0">
          <a:noAutofit/>
        </a:bodyPr>
        <a:lstStyle/>
        <a:p>
          <a:pPr marL="0" lvl="0" indent="0" algn="l" defTabSz="711200">
            <a:lnSpc>
              <a:spcPct val="90000"/>
            </a:lnSpc>
            <a:spcBef>
              <a:spcPct val="0"/>
            </a:spcBef>
            <a:spcAft>
              <a:spcPct val="35000"/>
            </a:spcAft>
            <a:buNone/>
          </a:pPr>
          <a:r>
            <a:rPr lang="en-GB" sz="1600" kern="1200" dirty="0"/>
            <a:t>Resource limitations</a:t>
          </a:r>
        </a:p>
      </dsp:txBody>
      <dsp:txXfrm>
        <a:off x="436095" y="2775590"/>
        <a:ext cx="5736427" cy="426206"/>
      </dsp:txXfrm>
    </dsp:sp>
    <dsp:sp modelId="{ABE2E796-37B2-4AAE-A995-7D2B7CBB28BA}">
      <dsp:nvSpPr>
        <dsp:cNvPr id="0" name=""/>
        <dsp:cNvSpPr/>
      </dsp:nvSpPr>
      <dsp:spPr>
        <a:xfrm>
          <a:off x="0" y="3714453"/>
          <a:ext cx="8260773" cy="403200"/>
        </a:xfrm>
        <a:prstGeom prst="rect">
          <a:avLst/>
        </a:prstGeom>
        <a:solidFill>
          <a:schemeClr val="accent1">
            <a:alpha val="90000"/>
            <a:tint val="4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E39A695-98BB-4B6B-9BA6-8D9F5FA42BE7}">
      <dsp:nvSpPr>
        <dsp:cNvPr id="0" name=""/>
        <dsp:cNvSpPr/>
      </dsp:nvSpPr>
      <dsp:spPr>
        <a:xfrm>
          <a:off x="413038" y="3478293"/>
          <a:ext cx="5782541" cy="472320"/>
        </a:xfrm>
        <a:prstGeom prst="round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8566" tIns="0" rIns="218566" bIns="0" numCol="1" spcCol="1270" anchor="ctr" anchorCtr="0">
          <a:noAutofit/>
        </a:bodyPr>
        <a:lstStyle/>
        <a:p>
          <a:pPr marL="0" lvl="0" indent="0" algn="l" defTabSz="711200">
            <a:lnSpc>
              <a:spcPct val="90000"/>
            </a:lnSpc>
            <a:spcBef>
              <a:spcPct val="0"/>
            </a:spcBef>
            <a:spcAft>
              <a:spcPct val="35000"/>
            </a:spcAft>
            <a:buNone/>
          </a:pPr>
          <a:r>
            <a:rPr lang="en-GB" sz="1600" kern="1200" dirty="0"/>
            <a:t>Complex hierarchies and siloed departments</a:t>
          </a:r>
        </a:p>
      </dsp:txBody>
      <dsp:txXfrm>
        <a:off x="436095" y="3501350"/>
        <a:ext cx="5736427" cy="426206"/>
      </dsp:txXfrm>
    </dsp:sp>
    <dsp:sp modelId="{B7A3C3C7-5F89-4384-B35F-D96275A66B61}">
      <dsp:nvSpPr>
        <dsp:cNvPr id="0" name=""/>
        <dsp:cNvSpPr/>
      </dsp:nvSpPr>
      <dsp:spPr>
        <a:xfrm>
          <a:off x="0" y="4440213"/>
          <a:ext cx="8260773" cy="403200"/>
        </a:xfrm>
        <a:prstGeom prst="rect">
          <a:avLst/>
        </a:prstGeom>
        <a:solidFill>
          <a:schemeClr val="accent1">
            <a:alpha val="90000"/>
            <a:tint val="4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C452C7E-153E-4774-80CC-F299624473DE}">
      <dsp:nvSpPr>
        <dsp:cNvPr id="0" name=""/>
        <dsp:cNvSpPr/>
      </dsp:nvSpPr>
      <dsp:spPr>
        <a:xfrm>
          <a:off x="413038" y="4204053"/>
          <a:ext cx="5782541" cy="472320"/>
        </a:xfrm>
        <a:prstGeom prst="round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8566" tIns="0" rIns="218566" bIns="0" numCol="1" spcCol="1270" anchor="ctr" anchorCtr="0">
          <a:noAutofit/>
        </a:bodyPr>
        <a:lstStyle/>
        <a:p>
          <a:pPr marL="0" lvl="0" indent="0" algn="l" defTabSz="711200">
            <a:lnSpc>
              <a:spcPct val="90000"/>
            </a:lnSpc>
            <a:spcBef>
              <a:spcPct val="0"/>
            </a:spcBef>
            <a:spcAft>
              <a:spcPct val="35000"/>
            </a:spcAft>
            <a:buNone/>
          </a:pPr>
          <a:r>
            <a:rPr lang="en-GB" sz="1600" kern="1200" dirty="0"/>
            <a:t>Staff turnover, change fatigue, burnout </a:t>
          </a:r>
        </a:p>
      </dsp:txBody>
      <dsp:txXfrm>
        <a:off x="436095" y="4227110"/>
        <a:ext cx="5736427" cy="426206"/>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BE6DCF-8460-4443-8133-3954A4FC29D1}">
      <dsp:nvSpPr>
        <dsp:cNvPr id="0" name=""/>
        <dsp:cNvSpPr/>
      </dsp:nvSpPr>
      <dsp:spPr>
        <a:xfrm>
          <a:off x="0" y="728372"/>
          <a:ext cx="7069282" cy="352800"/>
        </a:xfrm>
        <a:prstGeom prst="rect">
          <a:avLst/>
        </a:prstGeom>
        <a:solidFill>
          <a:schemeClr val="accent1">
            <a:alpha val="90000"/>
            <a:tint val="4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CB6CC65-456E-456E-898C-EAE2F447FEE7}">
      <dsp:nvSpPr>
        <dsp:cNvPr id="0" name=""/>
        <dsp:cNvSpPr/>
      </dsp:nvSpPr>
      <dsp:spPr>
        <a:xfrm>
          <a:off x="353464" y="521732"/>
          <a:ext cx="4948497" cy="413280"/>
        </a:xfrm>
        <a:prstGeom prst="round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7041" tIns="0" rIns="187041" bIns="0" numCol="1" spcCol="1270" anchor="ctr" anchorCtr="0">
          <a:noAutofit/>
        </a:bodyPr>
        <a:lstStyle/>
        <a:p>
          <a:pPr marL="0" lvl="0" indent="0" algn="l" defTabSz="622300">
            <a:lnSpc>
              <a:spcPct val="90000"/>
            </a:lnSpc>
            <a:spcBef>
              <a:spcPct val="0"/>
            </a:spcBef>
            <a:spcAft>
              <a:spcPct val="35000"/>
            </a:spcAft>
            <a:buNone/>
          </a:pPr>
          <a:r>
            <a:rPr lang="en-GB" sz="1400" kern="1200" dirty="0"/>
            <a:t>Resistance to change among healthcare professionals</a:t>
          </a:r>
        </a:p>
      </dsp:txBody>
      <dsp:txXfrm>
        <a:off x="373639" y="541907"/>
        <a:ext cx="4908147" cy="372930"/>
      </dsp:txXfrm>
    </dsp:sp>
    <dsp:sp modelId="{64C13490-0590-4AE2-92B7-ACBA9620B5BE}">
      <dsp:nvSpPr>
        <dsp:cNvPr id="0" name=""/>
        <dsp:cNvSpPr/>
      </dsp:nvSpPr>
      <dsp:spPr>
        <a:xfrm>
          <a:off x="0" y="1363412"/>
          <a:ext cx="7069282" cy="352800"/>
        </a:xfrm>
        <a:prstGeom prst="rect">
          <a:avLst/>
        </a:prstGeom>
        <a:solidFill>
          <a:schemeClr val="accent1">
            <a:alpha val="90000"/>
            <a:tint val="4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BD68968-2CE1-485B-9374-F22462DB72ED}">
      <dsp:nvSpPr>
        <dsp:cNvPr id="0" name=""/>
        <dsp:cNvSpPr/>
      </dsp:nvSpPr>
      <dsp:spPr>
        <a:xfrm>
          <a:off x="353464" y="1156772"/>
          <a:ext cx="4948497" cy="413280"/>
        </a:xfrm>
        <a:prstGeom prst="round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7041" tIns="0" rIns="187041" bIns="0" numCol="1" spcCol="1270" anchor="ctr" anchorCtr="0">
          <a:noAutofit/>
        </a:bodyPr>
        <a:lstStyle/>
        <a:p>
          <a:pPr marL="0" lvl="0" indent="0" algn="l" defTabSz="622300">
            <a:lnSpc>
              <a:spcPct val="90000"/>
            </a:lnSpc>
            <a:spcBef>
              <a:spcPct val="0"/>
            </a:spcBef>
            <a:spcAft>
              <a:spcPct val="35000"/>
            </a:spcAft>
            <a:buNone/>
          </a:pPr>
          <a:r>
            <a:rPr lang="en-GB" sz="1400" kern="1200" dirty="0"/>
            <a:t>Technology and processes integration into existing systems</a:t>
          </a:r>
        </a:p>
      </dsp:txBody>
      <dsp:txXfrm>
        <a:off x="373639" y="1176947"/>
        <a:ext cx="4908147" cy="372930"/>
      </dsp:txXfrm>
    </dsp:sp>
    <dsp:sp modelId="{98FD83CB-9597-425B-BF6F-62AB895BC500}">
      <dsp:nvSpPr>
        <dsp:cNvPr id="0" name=""/>
        <dsp:cNvSpPr/>
      </dsp:nvSpPr>
      <dsp:spPr>
        <a:xfrm>
          <a:off x="0" y="1998452"/>
          <a:ext cx="7069282" cy="352800"/>
        </a:xfrm>
        <a:prstGeom prst="rect">
          <a:avLst/>
        </a:prstGeom>
        <a:solidFill>
          <a:schemeClr val="accent1">
            <a:alpha val="90000"/>
            <a:tint val="4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B6153A4-929E-4BCD-BD5F-C45CF624D6B9}">
      <dsp:nvSpPr>
        <dsp:cNvPr id="0" name=""/>
        <dsp:cNvSpPr/>
      </dsp:nvSpPr>
      <dsp:spPr>
        <a:xfrm>
          <a:off x="353464" y="1791812"/>
          <a:ext cx="4948497" cy="413280"/>
        </a:xfrm>
        <a:prstGeom prst="round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7041" tIns="0" rIns="187041" bIns="0" numCol="1" spcCol="1270" anchor="ctr" anchorCtr="0">
          <a:noAutofit/>
        </a:bodyPr>
        <a:lstStyle/>
        <a:p>
          <a:pPr marL="0" lvl="0" indent="0" algn="l" defTabSz="622300">
            <a:lnSpc>
              <a:spcPct val="90000"/>
            </a:lnSpc>
            <a:spcBef>
              <a:spcPct val="0"/>
            </a:spcBef>
            <a:spcAft>
              <a:spcPct val="35000"/>
            </a:spcAft>
            <a:buNone/>
          </a:pPr>
          <a:r>
            <a:rPr lang="en-GB" sz="1400" kern="1200" dirty="0"/>
            <a:t>Diversity of stakeholders</a:t>
          </a:r>
        </a:p>
      </dsp:txBody>
      <dsp:txXfrm>
        <a:off x="373639" y="1811987"/>
        <a:ext cx="4908147" cy="372930"/>
      </dsp:txXfrm>
    </dsp:sp>
    <dsp:sp modelId="{C2B5BCE3-ED41-4C2F-BB16-7CD749E61614}">
      <dsp:nvSpPr>
        <dsp:cNvPr id="0" name=""/>
        <dsp:cNvSpPr/>
      </dsp:nvSpPr>
      <dsp:spPr>
        <a:xfrm>
          <a:off x="0" y="2633492"/>
          <a:ext cx="7069282" cy="352800"/>
        </a:xfrm>
        <a:prstGeom prst="rect">
          <a:avLst/>
        </a:prstGeom>
        <a:solidFill>
          <a:schemeClr val="accent1">
            <a:alpha val="90000"/>
            <a:tint val="4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99730C5-6F3A-496F-8D2A-E27655D4B3D8}">
      <dsp:nvSpPr>
        <dsp:cNvPr id="0" name=""/>
        <dsp:cNvSpPr/>
      </dsp:nvSpPr>
      <dsp:spPr>
        <a:xfrm>
          <a:off x="353464" y="2426852"/>
          <a:ext cx="4948497" cy="413280"/>
        </a:xfrm>
        <a:prstGeom prst="round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7041" tIns="0" rIns="187041" bIns="0" numCol="1" spcCol="1270" anchor="ctr" anchorCtr="0">
          <a:noAutofit/>
        </a:bodyPr>
        <a:lstStyle/>
        <a:p>
          <a:pPr marL="0" lvl="0" indent="0" algn="l" defTabSz="622300">
            <a:lnSpc>
              <a:spcPct val="90000"/>
            </a:lnSpc>
            <a:spcBef>
              <a:spcPct val="0"/>
            </a:spcBef>
            <a:spcAft>
              <a:spcPct val="35000"/>
            </a:spcAft>
            <a:buNone/>
          </a:pPr>
          <a:r>
            <a:rPr lang="en-GB" sz="1400" kern="1200" dirty="0"/>
            <a:t>Resource limitations</a:t>
          </a:r>
        </a:p>
      </dsp:txBody>
      <dsp:txXfrm>
        <a:off x="373639" y="2447027"/>
        <a:ext cx="4908147" cy="372930"/>
      </dsp:txXfrm>
    </dsp:sp>
    <dsp:sp modelId="{ABE2E796-37B2-4AAE-A995-7D2B7CBB28BA}">
      <dsp:nvSpPr>
        <dsp:cNvPr id="0" name=""/>
        <dsp:cNvSpPr/>
      </dsp:nvSpPr>
      <dsp:spPr>
        <a:xfrm>
          <a:off x="0" y="3268532"/>
          <a:ext cx="7069282" cy="352800"/>
        </a:xfrm>
        <a:prstGeom prst="rect">
          <a:avLst/>
        </a:prstGeom>
        <a:solidFill>
          <a:schemeClr val="accent1">
            <a:alpha val="90000"/>
            <a:tint val="4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E39A695-98BB-4B6B-9BA6-8D9F5FA42BE7}">
      <dsp:nvSpPr>
        <dsp:cNvPr id="0" name=""/>
        <dsp:cNvSpPr/>
      </dsp:nvSpPr>
      <dsp:spPr>
        <a:xfrm>
          <a:off x="353464" y="3061892"/>
          <a:ext cx="4948497" cy="413280"/>
        </a:xfrm>
        <a:prstGeom prst="round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7041" tIns="0" rIns="187041" bIns="0" numCol="1" spcCol="1270" anchor="ctr" anchorCtr="0">
          <a:noAutofit/>
        </a:bodyPr>
        <a:lstStyle/>
        <a:p>
          <a:pPr marL="0" lvl="0" indent="0" algn="l" defTabSz="622300">
            <a:lnSpc>
              <a:spcPct val="90000"/>
            </a:lnSpc>
            <a:spcBef>
              <a:spcPct val="0"/>
            </a:spcBef>
            <a:spcAft>
              <a:spcPct val="35000"/>
            </a:spcAft>
            <a:buNone/>
          </a:pPr>
          <a:r>
            <a:rPr lang="en-GB" sz="1400" kern="1200" dirty="0"/>
            <a:t>Complex hierarchies and siloed departments</a:t>
          </a:r>
        </a:p>
      </dsp:txBody>
      <dsp:txXfrm>
        <a:off x="373639" y="3082067"/>
        <a:ext cx="4908147" cy="372930"/>
      </dsp:txXfrm>
    </dsp:sp>
    <dsp:sp modelId="{B7A3C3C7-5F89-4384-B35F-D96275A66B61}">
      <dsp:nvSpPr>
        <dsp:cNvPr id="0" name=""/>
        <dsp:cNvSpPr/>
      </dsp:nvSpPr>
      <dsp:spPr>
        <a:xfrm>
          <a:off x="0" y="3903572"/>
          <a:ext cx="7069282" cy="352800"/>
        </a:xfrm>
        <a:prstGeom prst="rect">
          <a:avLst/>
        </a:prstGeom>
        <a:solidFill>
          <a:schemeClr val="accent1">
            <a:alpha val="90000"/>
            <a:tint val="4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C452C7E-153E-4774-80CC-F299624473DE}">
      <dsp:nvSpPr>
        <dsp:cNvPr id="0" name=""/>
        <dsp:cNvSpPr/>
      </dsp:nvSpPr>
      <dsp:spPr>
        <a:xfrm>
          <a:off x="353464" y="3696932"/>
          <a:ext cx="4948497" cy="413280"/>
        </a:xfrm>
        <a:prstGeom prst="round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7041" tIns="0" rIns="187041" bIns="0" numCol="1" spcCol="1270" anchor="ctr" anchorCtr="0">
          <a:noAutofit/>
        </a:bodyPr>
        <a:lstStyle/>
        <a:p>
          <a:pPr marL="0" lvl="0" indent="0" algn="l" defTabSz="622300">
            <a:lnSpc>
              <a:spcPct val="90000"/>
            </a:lnSpc>
            <a:spcBef>
              <a:spcPct val="0"/>
            </a:spcBef>
            <a:spcAft>
              <a:spcPct val="35000"/>
            </a:spcAft>
            <a:buNone/>
          </a:pPr>
          <a:r>
            <a:rPr lang="en-GB" sz="1400" kern="1200" dirty="0"/>
            <a:t>Staff turnover, change fatigue, burnout </a:t>
          </a:r>
        </a:p>
      </dsp:txBody>
      <dsp:txXfrm>
        <a:off x="373639" y="3717107"/>
        <a:ext cx="4908147" cy="372930"/>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BE6DCF-8460-4443-8133-3954A4FC29D1}">
      <dsp:nvSpPr>
        <dsp:cNvPr id="0" name=""/>
        <dsp:cNvSpPr/>
      </dsp:nvSpPr>
      <dsp:spPr>
        <a:xfrm>
          <a:off x="0" y="372512"/>
          <a:ext cx="6028459" cy="428400"/>
        </a:xfrm>
        <a:prstGeom prst="rect">
          <a:avLst/>
        </a:prstGeom>
        <a:solidFill>
          <a:schemeClr val="accent1">
            <a:alpha val="90000"/>
            <a:tint val="4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CB6CC65-456E-456E-898C-EAE2F447FEE7}">
      <dsp:nvSpPr>
        <dsp:cNvPr id="0" name=""/>
        <dsp:cNvSpPr/>
      </dsp:nvSpPr>
      <dsp:spPr>
        <a:xfrm>
          <a:off x="301422" y="121592"/>
          <a:ext cx="5225233" cy="501840"/>
        </a:xfrm>
        <a:prstGeom prst="round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9503" tIns="0" rIns="159503" bIns="0" numCol="1" spcCol="1270" anchor="ctr" anchorCtr="0">
          <a:noAutofit/>
        </a:bodyPr>
        <a:lstStyle/>
        <a:p>
          <a:pPr marL="0" lvl="0" indent="0" algn="l" defTabSz="711200">
            <a:lnSpc>
              <a:spcPct val="90000"/>
            </a:lnSpc>
            <a:spcBef>
              <a:spcPct val="0"/>
            </a:spcBef>
            <a:spcAft>
              <a:spcPct val="35000"/>
            </a:spcAft>
            <a:buNone/>
          </a:pPr>
          <a:r>
            <a:rPr lang="en-GB" sz="1600" kern="1200" dirty="0"/>
            <a:t>Resistance to change among healthcare professionals</a:t>
          </a:r>
        </a:p>
      </dsp:txBody>
      <dsp:txXfrm>
        <a:off x="325920" y="146090"/>
        <a:ext cx="5176237" cy="452844"/>
      </dsp:txXfrm>
    </dsp:sp>
    <dsp:sp modelId="{64C13490-0590-4AE2-92B7-ACBA9620B5BE}">
      <dsp:nvSpPr>
        <dsp:cNvPr id="0" name=""/>
        <dsp:cNvSpPr/>
      </dsp:nvSpPr>
      <dsp:spPr>
        <a:xfrm>
          <a:off x="0" y="1143632"/>
          <a:ext cx="6028459" cy="428400"/>
        </a:xfrm>
        <a:prstGeom prst="rect">
          <a:avLst/>
        </a:prstGeom>
        <a:solidFill>
          <a:schemeClr val="accent1">
            <a:alpha val="90000"/>
            <a:tint val="4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BD68968-2CE1-485B-9374-F22462DB72ED}">
      <dsp:nvSpPr>
        <dsp:cNvPr id="0" name=""/>
        <dsp:cNvSpPr/>
      </dsp:nvSpPr>
      <dsp:spPr>
        <a:xfrm>
          <a:off x="301422" y="892712"/>
          <a:ext cx="5225233" cy="501840"/>
        </a:xfrm>
        <a:prstGeom prst="round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9503" tIns="0" rIns="159503" bIns="0" numCol="1" spcCol="1270" anchor="ctr" anchorCtr="0">
          <a:noAutofit/>
        </a:bodyPr>
        <a:lstStyle/>
        <a:p>
          <a:pPr marL="0" lvl="0" indent="0" algn="l" defTabSz="711200">
            <a:lnSpc>
              <a:spcPct val="90000"/>
            </a:lnSpc>
            <a:spcBef>
              <a:spcPct val="0"/>
            </a:spcBef>
            <a:spcAft>
              <a:spcPct val="35000"/>
            </a:spcAft>
            <a:buNone/>
          </a:pPr>
          <a:r>
            <a:rPr lang="en-GB" sz="1600" kern="1200" dirty="0"/>
            <a:t>Technology and processes integration into existing systems</a:t>
          </a:r>
        </a:p>
      </dsp:txBody>
      <dsp:txXfrm>
        <a:off x="325920" y="917210"/>
        <a:ext cx="5176237" cy="452844"/>
      </dsp:txXfrm>
    </dsp:sp>
    <dsp:sp modelId="{98FD83CB-9597-425B-BF6F-62AB895BC500}">
      <dsp:nvSpPr>
        <dsp:cNvPr id="0" name=""/>
        <dsp:cNvSpPr/>
      </dsp:nvSpPr>
      <dsp:spPr>
        <a:xfrm>
          <a:off x="0" y="1914752"/>
          <a:ext cx="6028459" cy="428400"/>
        </a:xfrm>
        <a:prstGeom prst="rect">
          <a:avLst/>
        </a:prstGeom>
        <a:solidFill>
          <a:schemeClr val="accent1">
            <a:alpha val="90000"/>
            <a:tint val="4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B6153A4-929E-4BCD-BD5F-C45CF624D6B9}">
      <dsp:nvSpPr>
        <dsp:cNvPr id="0" name=""/>
        <dsp:cNvSpPr/>
      </dsp:nvSpPr>
      <dsp:spPr>
        <a:xfrm>
          <a:off x="301422" y="1663832"/>
          <a:ext cx="5225233" cy="501840"/>
        </a:xfrm>
        <a:prstGeom prst="round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9503" tIns="0" rIns="159503" bIns="0" numCol="1" spcCol="1270" anchor="ctr" anchorCtr="0">
          <a:noAutofit/>
        </a:bodyPr>
        <a:lstStyle/>
        <a:p>
          <a:pPr marL="0" lvl="0" indent="0" algn="l" defTabSz="711200">
            <a:lnSpc>
              <a:spcPct val="90000"/>
            </a:lnSpc>
            <a:spcBef>
              <a:spcPct val="0"/>
            </a:spcBef>
            <a:spcAft>
              <a:spcPct val="35000"/>
            </a:spcAft>
            <a:buNone/>
          </a:pPr>
          <a:r>
            <a:rPr lang="en-GB" sz="1600" kern="1200" dirty="0"/>
            <a:t>Diversity of stakeholders</a:t>
          </a:r>
        </a:p>
      </dsp:txBody>
      <dsp:txXfrm>
        <a:off x="325920" y="1688330"/>
        <a:ext cx="5176237" cy="452844"/>
      </dsp:txXfrm>
    </dsp:sp>
    <dsp:sp modelId="{C2B5BCE3-ED41-4C2F-BB16-7CD749E61614}">
      <dsp:nvSpPr>
        <dsp:cNvPr id="0" name=""/>
        <dsp:cNvSpPr/>
      </dsp:nvSpPr>
      <dsp:spPr>
        <a:xfrm>
          <a:off x="0" y="2685872"/>
          <a:ext cx="6028459" cy="428400"/>
        </a:xfrm>
        <a:prstGeom prst="rect">
          <a:avLst/>
        </a:prstGeom>
        <a:solidFill>
          <a:schemeClr val="accent1">
            <a:alpha val="90000"/>
            <a:tint val="4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99730C5-6F3A-496F-8D2A-E27655D4B3D8}">
      <dsp:nvSpPr>
        <dsp:cNvPr id="0" name=""/>
        <dsp:cNvSpPr/>
      </dsp:nvSpPr>
      <dsp:spPr>
        <a:xfrm>
          <a:off x="301422" y="2434952"/>
          <a:ext cx="5225233" cy="501840"/>
        </a:xfrm>
        <a:prstGeom prst="round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9503" tIns="0" rIns="159503" bIns="0" numCol="1" spcCol="1270" anchor="ctr" anchorCtr="0">
          <a:noAutofit/>
        </a:bodyPr>
        <a:lstStyle/>
        <a:p>
          <a:pPr marL="0" lvl="0" indent="0" algn="l" defTabSz="711200">
            <a:lnSpc>
              <a:spcPct val="90000"/>
            </a:lnSpc>
            <a:spcBef>
              <a:spcPct val="0"/>
            </a:spcBef>
            <a:spcAft>
              <a:spcPct val="35000"/>
            </a:spcAft>
            <a:buNone/>
          </a:pPr>
          <a:r>
            <a:rPr lang="en-GB" sz="1600" kern="1200" dirty="0"/>
            <a:t>Resource limitations</a:t>
          </a:r>
        </a:p>
      </dsp:txBody>
      <dsp:txXfrm>
        <a:off x="325920" y="2459450"/>
        <a:ext cx="5176237" cy="452844"/>
      </dsp:txXfrm>
    </dsp:sp>
    <dsp:sp modelId="{ABE2E796-37B2-4AAE-A995-7D2B7CBB28BA}">
      <dsp:nvSpPr>
        <dsp:cNvPr id="0" name=""/>
        <dsp:cNvSpPr/>
      </dsp:nvSpPr>
      <dsp:spPr>
        <a:xfrm>
          <a:off x="0" y="3456992"/>
          <a:ext cx="6028459" cy="428400"/>
        </a:xfrm>
        <a:prstGeom prst="rect">
          <a:avLst/>
        </a:prstGeom>
        <a:solidFill>
          <a:schemeClr val="accent1">
            <a:alpha val="90000"/>
            <a:tint val="4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E39A695-98BB-4B6B-9BA6-8D9F5FA42BE7}">
      <dsp:nvSpPr>
        <dsp:cNvPr id="0" name=""/>
        <dsp:cNvSpPr/>
      </dsp:nvSpPr>
      <dsp:spPr>
        <a:xfrm>
          <a:off x="301422" y="3206072"/>
          <a:ext cx="5225233" cy="501840"/>
        </a:xfrm>
        <a:prstGeom prst="round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9503" tIns="0" rIns="159503" bIns="0" numCol="1" spcCol="1270" anchor="ctr" anchorCtr="0">
          <a:noAutofit/>
        </a:bodyPr>
        <a:lstStyle/>
        <a:p>
          <a:pPr marL="0" lvl="0" indent="0" algn="l" defTabSz="711200">
            <a:lnSpc>
              <a:spcPct val="90000"/>
            </a:lnSpc>
            <a:spcBef>
              <a:spcPct val="0"/>
            </a:spcBef>
            <a:spcAft>
              <a:spcPct val="35000"/>
            </a:spcAft>
            <a:buNone/>
          </a:pPr>
          <a:r>
            <a:rPr lang="en-GB" sz="1600" kern="1200" dirty="0"/>
            <a:t>Complex hierarchies and siloed departments</a:t>
          </a:r>
        </a:p>
      </dsp:txBody>
      <dsp:txXfrm>
        <a:off x="325920" y="3230570"/>
        <a:ext cx="5176237" cy="452844"/>
      </dsp:txXfrm>
    </dsp:sp>
    <dsp:sp modelId="{B7A3C3C7-5F89-4384-B35F-D96275A66B61}">
      <dsp:nvSpPr>
        <dsp:cNvPr id="0" name=""/>
        <dsp:cNvSpPr/>
      </dsp:nvSpPr>
      <dsp:spPr>
        <a:xfrm>
          <a:off x="0" y="4228112"/>
          <a:ext cx="6028459" cy="428400"/>
        </a:xfrm>
        <a:prstGeom prst="rect">
          <a:avLst/>
        </a:prstGeom>
        <a:solidFill>
          <a:schemeClr val="accent1">
            <a:alpha val="90000"/>
            <a:tint val="4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C452C7E-153E-4774-80CC-F299624473DE}">
      <dsp:nvSpPr>
        <dsp:cNvPr id="0" name=""/>
        <dsp:cNvSpPr/>
      </dsp:nvSpPr>
      <dsp:spPr>
        <a:xfrm>
          <a:off x="301422" y="3977192"/>
          <a:ext cx="5225233" cy="501840"/>
        </a:xfrm>
        <a:prstGeom prst="round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9503" tIns="0" rIns="159503" bIns="0" numCol="1" spcCol="1270" anchor="ctr" anchorCtr="0">
          <a:noAutofit/>
        </a:bodyPr>
        <a:lstStyle/>
        <a:p>
          <a:pPr marL="0" lvl="0" indent="0" algn="l" defTabSz="711200">
            <a:lnSpc>
              <a:spcPct val="90000"/>
            </a:lnSpc>
            <a:spcBef>
              <a:spcPct val="0"/>
            </a:spcBef>
            <a:spcAft>
              <a:spcPct val="35000"/>
            </a:spcAft>
            <a:buNone/>
          </a:pPr>
          <a:r>
            <a:rPr lang="en-GB" sz="1600" kern="1200" dirty="0"/>
            <a:t>Staff turnover, change fatigue, burnout </a:t>
          </a:r>
        </a:p>
      </dsp:txBody>
      <dsp:txXfrm>
        <a:off x="325920" y="4001690"/>
        <a:ext cx="5176237" cy="452844"/>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BE6DCF-8460-4443-8133-3954A4FC29D1}">
      <dsp:nvSpPr>
        <dsp:cNvPr id="0" name=""/>
        <dsp:cNvSpPr/>
      </dsp:nvSpPr>
      <dsp:spPr>
        <a:xfrm>
          <a:off x="0" y="372512"/>
          <a:ext cx="6028459" cy="428400"/>
        </a:xfrm>
        <a:prstGeom prst="rect">
          <a:avLst/>
        </a:prstGeom>
        <a:solidFill>
          <a:schemeClr val="accent1">
            <a:alpha val="90000"/>
            <a:tint val="4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CB6CC65-456E-456E-898C-EAE2F447FEE7}">
      <dsp:nvSpPr>
        <dsp:cNvPr id="0" name=""/>
        <dsp:cNvSpPr/>
      </dsp:nvSpPr>
      <dsp:spPr>
        <a:xfrm>
          <a:off x="301422" y="121592"/>
          <a:ext cx="5225233" cy="501840"/>
        </a:xfrm>
        <a:prstGeom prst="round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9503" tIns="0" rIns="159503" bIns="0" numCol="1" spcCol="1270" anchor="ctr" anchorCtr="0">
          <a:noAutofit/>
        </a:bodyPr>
        <a:lstStyle/>
        <a:p>
          <a:pPr marL="0" lvl="0" indent="0" algn="l" defTabSz="711200">
            <a:lnSpc>
              <a:spcPct val="90000"/>
            </a:lnSpc>
            <a:spcBef>
              <a:spcPct val="0"/>
            </a:spcBef>
            <a:spcAft>
              <a:spcPct val="35000"/>
            </a:spcAft>
            <a:buNone/>
          </a:pPr>
          <a:r>
            <a:rPr lang="en-GB" sz="1600" kern="1200" dirty="0"/>
            <a:t>Transparent and two-ways communication</a:t>
          </a:r>
        </a:p>
      </dsp:txBody>
      <dsp:txXfrm>
        <a:off x="325920" y="146090"/>
        <a:ext cx="5176237" cy="452844"/>
      </dsp:txXfrm>
    </dsp:sp>
    <dsp:sp modelId="{64C13490-0590-4AE2-92B7-ACBA9620B5BE}">
      <dsp:nvSpPr>
        <dsp:cNvPr id="0" name=""/>
        <dsp:cNvSpPr/>
      </dsp:nvSpPr>
      <dsp:spPr>
        <a:xfrm>
          <a:off x="0" y="1143632"/>
          <a:ext cx="6028459" cy="428400"/>
        </a:xfrm>
        <a:prstGeom prst="rect">
          <a:avLst/>
        </a:prstGeom>
        <a:solidFill>
          <a:schemeClr val="accent1">
            <a:alpha val="90000"/>
            <a:tint val="4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BD68968-2CE1-485B-9374-F22462DB72ED}">
      <dsp:nvSpPr>
        <dsp:cNvPr id="0" name=""/>
        <dsp:cNvSpPr/>
      </dsp:nvSpPr>
      <dsp:spPr>
        <a:xfrm>
          <a:off x="301422" y="892712"/>
          <a:ext cx="5225233" cy="501840"/>
        </a:xfrm>
        <a:prstGeom prst="round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9503" tIns="0" rIns="159503" bIns="0" numCol="1" spcCol="1270" anchor="ctr" anchorCtr="0">
          <a:noAutofit/>
        </a:bodyPr>
        <a:lstStyle/>
        <a:p>
          <a:pPr marL="0" lvl="0" indent="0" algn="l" defTabSz="711200">
            <a:lnSpc>
              <a:spcPct val="90000"/>
            </a:lnSpc>
            <a:spcBef>
              <a:spcPct val="0"/>
            </a:spcBef>
            <a:spcAft>
              <a:spcPct val="35000"/>
            </a:spcAft>
            <a:buNone/>
          </a:pPr>
          <a:r>
            <a:rPr lang="en-GB" sz="1600" kern="1200" dirty="0"/>
            <a:t>Continuous trainings</a:t>
          </a:r>
        </a:p>
      </dsp:txBody>
      <dsp:txXfrm>
        <a:off x="325920" y="917210"/>
        <a:ext cx="5176237" cy="452844"/>
      </dsp:txXfrm>
    </dsp:sp>
    <dsp:sp modelId="{98FD83CB-9597-425B-BF6F-62AB895BC500}">
      <dsp:nvSpPr>
        <dsp:cNvPr id="0" name=""/>
        <dsp:cNvSpPr/>
      </dsp:nvSpPr>
      <dsp:spPr>
        <a:xfrm>
          <a:off x="0" y="1914752"/>
          <a:ext cx="6028459" cy="428400"/>
        </a:xfrm>
        <a:prstGeom prst="rect">
          <a:avLst/>
        </a:prstGeom>
        <a:solidFill>
          <a:schemeClr val="accent1">
            <a:alpha val="90000"/>
            <a:tint val="4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B6153A4-929E-4BCD-BD5F-C45CF624D6B9}">
      <dsp:nvSpPr>
        <dsp:cNvPr id="0" name=""/>
        <dsp:cNvSpPr/>
      </dsp:nvSpPr>
      <dsp:spPr>
        <a:xfrm>
          <a:off x="301422" y="1663832"/>
          <a:ext cx="5225233" cy="501840"/>
        </a:xfrm>
        <a:prstGeom prst="round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9503" tIns="0" rIns="159503" bIns="0" numCol="1" spcCol="1270" anchor="ctr" anchorCtr="0">
          <a:noAutofit/>
        </a:bodyPr>
        <a:lstStyle/>
        <a:p>
          <a:pPr marL="0" lvl="0" indent="0" algn="l" defTabSz="711200">
            <a:lnSpc>
              <a:spcPct val="90000"/>
            </a:lnSpc>
            <a:spcBef>
              <a:spcPct val="0"/>
            </a:spcBef>
            <a:spcAft>
              <a:spcPct val="35000"/>
            </a:spcAft>
            <a:buNone/>
          </a:pPr>
          <a:r>
            <a:rPr lang="en-GB" sz="1600" kern="1200" dirty="0"/>
            <a:t>Engaging stakeholders early</a:t>
          </a:r>
        </a:p>
      </dsp:txBody>
      <dsp:txXfrm>
        <a:off x="325920" y="1688330"/>
        <a:ext cx="5176237" cy="452844"/>
      </dsp:txXfrm>
    </dsp:sp>
    <dsp:sp modelId="{C2B5BCE3-ED41-4C2F-BB16-7CD749E61614}">
      <dsp:nvSpPr>
        <dsp:cNvPr id="0" name=""/>
        <dsp:cNvSpPr/>
      </dsp:nvSpPr>
      <dsp:spPr>
        <a:xfrm>
          <a:off x="0" y="2685872"/>
          <a:ext cx="6028459" cy="428400"/>
        </a:xfrm>
        <a:prstGeom prst="rect">
          <a:avLst/>
        </a:prstGeom>
        <a:solidFill>
          <a:schemeClr val="accent1">
            <a:alpha val="90000"/>
            <a:tint val="4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99730C5-6F3A-496F-8D2A-E27655D4B3D8}">
      <dsp:nvSpPr>
        <dsp:cNvPr id="0" name=""/>
        <dsp:cNvSpPr/>
      </dsp:nvSpPr>
      <dsp:spPr>
        <a:xfrm>
          <a:off x="301422" y="2434952"/>
          <a:ext cx="5225233" cy="501840"/>
        </a:xfrm>
        <a:prstGeom prst="round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9503" tIns="0" rIns="159503" bIns="0" numCol="1" spcCol="1270" anchor="ctr" anchorCtr="0">
          <a:noAutofit/>
        </a:bodyPr>
        <a:lstStyle/>
        <a:p>
          <a:pPr marL="0" lvl="0" indent="0" algn="l" defTabSz="711200">
            <a:lnSpc>
              <a:spcPct val="90000"/>
            </a:lnSpc>
            <a:spcBef>
              <a:spcPct val="0"/>
            </a:spcBef>
            <a:spcAft>
              <a:spcPct val="35000"/>
            </a:spcAft>
            <a:buNone/>
          </a:pPr>
          <a:r>
            <a:rPr lang="en-GB" sz="1600" kern="1200" dirty="0"/>
            <a:t>Thoughtful distribution of human and financial resources </a:t>
          </a:r>
        </a:p>
      </dsp:txBody>
      <dsp:txXfrm>
        <a:off x="325920" y="2459450"/>
        <a:ext cx="5176237" cy="452844"/>
      </dsp:txXfrm>
    </dsp:sp>
    <dsp:sp modelId="{ABE2E796-37B2-4AAE-A995-7D2B7CBB28BA}">
      <dsp:nvSpPr>
        <dsp:cNvPr id="0" name=""/>
        <dsp:cNvSpPr/>
      </dsp:nvSpPr>
      <dsp:spPr>
        <a:xfrm>
          <a:off x="0" y="3456992"/>
          <a:ext cx="6028459" cy="428400"/>
        </a:xfrm>
        <a:prstGeom prst="rect">
          <a:avLst/>
        </a:prstGeom>
        <a:solidFill>
          <a:schemeClr val="accent1">
            <a:alpha val="90000"/>
            <a:tint val="4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E39A695-98BB-4B6B-9BA6-8D9F5FA42BE7}">
      <dsp:nvSpPr>
        <dsp:cNvPr id="0" name=""/>
        <dsp:cNvSpPr/>
      </dsp:nvSpPr>
      <dsp:spPr>
        <a:xfrm>
          <a:off x="301422" y="3206072"/>
          <a:ext cx="5225233" cy="501840"/>
        </a:xfrm>
        <a:prstGeom prst="round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9503" tIns="0" rIns="159503" bIns="0" numCol="1" spcCol="1270" anchor="ctr" anchorCtr="0">
          <a:noAutofit/>
        </a:bodyPr>
        <a:lstStyle/>
        <a:p>
          <a:pPr marL="0" lvl="0" indent="0" algn="l" defTabSz="711200">
            <a:lnSpc>
              <a:spcPct val="90000"/>
            </a:lnSpc>
            <a:spcBef>
              <a:spcPct val="0"/>
            </a:spcBef>
            <a:spcAft>
              <a:spcPct val="35000"/>
            </a:spcAft>
            <a:buNone/>
          </a:pPr>
          <a:r>
            <a:rPr lang="en-GB" sz="1600" kern="1200" dirty="0"/>
            <a:t>Leadership commitment and collaboration</a:t>
          </a:r>
        </a:p>
      </dsp:txBody>
      <dsp:txXfrm>
        <a:off x="325920" y="3230570"/>
        <a:ext cx="5176237" cy="452844"/>
      </dsp:txXfrm>
    </dsp:sp>
    <dsp:sp modelId="{B7A3C3C7-5F89-4384-B35F-D96275A66B61}">
      <dsp:nvSpPr>
        <dsp:cNvPr id="0" name=""/>
        <dsp:cNvSpPr/>
      </dsp:nvSpPr>
      <dsp:spPr>
        <a:xfrm>
          <a:off x="0" y="4228112"/>
          <a:ext cx="6028459" cy="428400"/>
        </a:xfrm>
        <a:prstGeom prst="rect">
          <a:avLst/>
        </a:prstGeom>
        <a:solidFill>
          <a:schemeClr val="accent1">
            <a:alpha val="90000"/>
            <a:tint val="4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C452C7E-153E-4774-80CC-F299624473DE}">
      <dsp:nvSpPr>
        <dsp:cNvPr id="0" name=""/>
        <dsp:cNvSpPr/>
      </dsp:nvSpPr>
      <dsp:spPr>
        <a:xfrm>
          <a:off x="301422" y="3977192"/>
          <a:ext cx="5225233" cy="501840"/>
        </a:xfrm>
        <a:prstGeom prst="round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9503" tIns="0" rIns="159503" bIns="0" numCol="1" spcCol="1270" anchor="ctr" anchorCtr="0">
          <a:noAutofit/>
        </a:bodyPr>
        <a:lstStyle/>
        <a:p>
          <a:pPr marL="0" lvl="0" indent="0" algn="l" defTabSz="711200">
            <a:lnSpc>
              <a:spcPct val="90000"/>
            </a:lnSpc>
            <a:spcBef>
              <a:spcPct val="0"/>
            </a:spcBef>
            <a:spcAft>
              <a:spcPct val="35000"/>
            </a:spcAft>
            <a:buNone/>
          </a:pPr>
          <a:r>
            <a:rPr lang="en-GB" sz="1600" kern="1200" dirty="0"/>
            <a:t>Proactive workforce planning</a:t>
          </a:r>
        </a:p>
      </dsp:txBody>
      <dsp:txXfrm>
        <a:off x="325920" y="4001690"/>
        <a:ext cx="5176237" cy="452844"/>
      </dsp:txXfrm>
    </dsp:sp>
  </dsp:spTree>
</dsp:drawing>
</file>

<file path=ppt/diagrams/layout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1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14.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15.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16.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1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41FA603-DC48-4DE9-AE2B-DEAB9C42478C}" type="datetimeFigureOut">
              <a:rPr lang="en-GB" smtClean="0"/>
              <a:t>26/01/2026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C04231-44CC-4D5D-954B-F6E60416020A}" type="slidenum">
              <a:rPr lang="en-GB" smtClean="0"/>
              <a:t>‹#›</a:t>
            </a:fld>
            <a:endParaRPr lang="en-GB"/>
          </a:p>
        </p:txBody>
      </p:sp>
    </p:spTree>
    <p:extLst>
      <p:ext uri="{BB962C8B-B14F-4D97-AF65-F5344CB8AC3E}">
        <p14:creationId xmlns:p14="http://schemas.microsoft.com/office/powerpoint/2010/main" val="10700374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EC04231-44CC-4D5D-954B-F6E60416020A}" type="slidenum">
              <a:rPr lang="en-GB" smtClean="0"/>
              <a:t>4</a:t>
            </a:fld>
            <a:endParaRPr lang="en-GB"/>
          </a:p>
        </p:txBody>
      </p:sp>
    </p:spTree>
    <p:extLst>
      <p:ext uri="{BB962C8B-B14F-4D97-AF65-F5344CB8AC3E}">
        <p14:creationId xmlns:p14="http://schemas.microsoft.com/office/powerpoint/2010/main" val="33232832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EC04231-44CC-4D5D-954B-F6E60416020A}" type="slidenum">
              <a:rPr lang="en-GB" smtClean="0"/>
              <a:t>5</a:t>
            </a:fld>
            <a:endParaRPr lang="en-GB"/>
          </a:p>
        </p:txBody>
      </p:sp>
    </p:spTree>
    <p:extLst>
      <p:ext uri="{BB962C8B-B14F-4D97-AF65-F5344CB8AC3E}">
        <p14:creationId xmlns:p14="http://schemas.microsoft.com/office/powerpoint/2010/main" val="1898698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EC04231-44CC-4D5D-954B-F6E60416020A}" type="slidenum">
              <a:rPr lang="en-GB" smtClean="0"/>
              <a:t>7</a:t>
            </a:fld>
            <a:endParaRPr lang="en-GB"/>
          </a:p>
        </p:txBody>
      </p:sp>
    </p:spTree>
    <p:extLst>
      <p:ext uri="{BB962C8B-B14F-4D97-AF65-F5344CB8AC3E}">
        <p14:creationId xmlns:p14="http://schemas.microsoft.com/office/powerpoint/2010/main" val="5115769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EC04231-44CC-4D5D-954B-F6E60416020A}" type="slidenum">
              <a:rPr lang="en-GB" smtClean="0"/>
              <a:t>8</a:t>
            </a:fld>
            <a:endParaRPr lang="en-GB"/>
          </a:p>
        </p:txBody>
      </p:sp>
    </p:spTree>
    <p:extLst>
      <p:ext uri="{BB962C8B-B14F-4D97-AF65-F5344CB8AC3E}">
        <p14:creationId xmlns:p14="http://schemas.microsoft.com/office/powerpoint/2010/main" val="8228576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127AD6B-FC3F-4301-82AF-A728712C60EA}" type="slidenum">
              <a:rPr lang="en-GB" smtClean="0"/>
              <a:pPr/>
              <a:t>12</a:t>
            </a:fld>
            <a:endParaRPr lang="en-GB"/>
          </a:p>
        </p:txBody>
      </p:sp>
    </p:spTree>
    <p:extLst>
      <p:ext uri="{BB962C8B-B14F-4D97-AF65-F5344CB8AC3E}">
        <p14:creationId xmlns:p14="http://schemas.microsoft.com/office/powerpoint/2010/main" val="16611160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EC04231-44CC-4D5D-954B-F6E60416020A}" type="slidenum">
              <a:rPr lang="en-GB" smtClean="0"/>
              <a:t>15</a:t>
            </a:fld>
            <a:endParaRPr lang="en-GB"/>
          </a:p>
        </p:txBody>
      </p:sp>
    </p:spTree>
    <p:extLst>
      <p:ext uri="{BB962C8B-B14F-4D97-AF65-F5344CB8AC3E}">
        <p14:creationId xmlns:p14="http://schemas.microsoft.com/office/powerpoint/2010/main" val="5622462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619BA3-F200-52A1-7285-E3E0218AEC9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2B12898-2D31-40C0-1017-2665BE95CF4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A9B7FD8-80D6-99AD-D194-2696F34BF105}"/>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A428DE2E-5AF7-F59F-0519-990C1E841C20}"/>
              </a:ext>
            </a:extLst>
          </p:cNvPr>
          <p:cNvSpPr>
            <a:spLocks noGrp="1"/>
          </p:cNvSpPr>
          <p:nvPr>
            <p:ph type="sldNum" sz="quarter" idx="10"/>
          </p:nvPr>
        </p:nvSpPr>
        <p:spPr/>
        <p:txBody>
          <a:bodyPr/>
          <a:lstStyle/>
          <a:p>
            <a:fld id="{9127AD6B-FC3F-4301-82AF-A728712C60EA}" type="slidenum">
              <a:rPr lang="en-GB" smtClean="0"/>
              <a:pPr/>
              <a:t>21</a:t>
            </a:fld>
            <a:endParaRPr lang="en-GB"/>
          </a:p>
        </p:txBody>
      </p:sp>
    </p:spTree>
    <p:extLst>
      <p:ext uri="{BB962C8B-B14F-4D97-AF65-F5344CB8AC3E}">
        <p14:creationId xmlns:p14="http://schemas.microsoft.com/office/powerpoint/2010/main" val="3575997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1C6BF-733A-36A7-58B9-E276FD89F54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E179678-39B7-F60C-0F92-B176532ED2C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0146FD8-5177-7D95-ACFD-9EBC865C521A}"/>
              </a:ext>
            </a:extLst>
          </p:cNvPr>
          <p:cNvSpPr>
            <a:spLocks noGrp="1"/>
          </p:cNvSpPr>
          <p:nvPr>
            <p:ph type="dt" sz="half" idx="10"/>
          </p:nvPr>
        </p:nvSpPr>
        <p:spPr/>
        <p:txBody>
          <a:bodyPr/>
          <a:lstStyle/>
          <a:p>
            <a:fld id="{69A2C9C2-C71D-42F6-8823-A4BDC9F71720}" type="datetime1">
              <a:rPr lang="en-US" smtClean="0"/>
              <a:t>1/26/2026</a:t>
            </a:fld>
            <a:endParaRPr lang="en-US"/>
          </a:p>
        </p:txBody>
      </p:sp>
      <p:sp>
        <p:nvSpPr>
          <p:cNvPr id="5" name="Footer Placeholder 4">
            <a:extLst>
              <a:ext uri="{FF2B5EF4-FFF2-40B4-BE49-F238E27FC236}">
                <a16:creationId xmlns:a16="http://schemas.microsoft.com/office/drawing/2014/main" id="{D734A2E6-F471-CAE0-3EAF-CF21FDF6AB5E}"/>
              </a:ext>
            </a:extLst>
          </p:cNvPr>
          <p:cNvSpPr>
            <a:spLocks noGrp="1"/>
          </p:cNvSpPr>
          <p:nvPr>
            <p:ph type="ftr" sz="quarter" idx="11"/>
          </p:nvPr>
        </p:nvSpPr>
        <p:spPr/>
        <p:txBody>
          <a:bodyPr/>
          <a:lstStyle/>
          <a:p>
            <a:r>
              <a:rPr lang="en-US"/>
              <a:t>Dr L Simona Ferraraccio</a:t>
            </a:r>
          </a:p>
        </p:txBody>
      </p:sp>
      <p:sp>
        <p:nvSpPr>
          <p:cNvPr id="6" name="Slide Number Placeholder 5">
            <a:extLst>
              <a:ext uri="{FF2B5EF4-FFF2-40B4-BE49-F238E27FC236}">
                <a16:creationId xmlns:a16="http://schemas.microsoft.com/office/drawing/2014/main" id="{266C28E6-0A21-45D4-E79D-76C29BBE9F51}"/>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28363342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09EF90-190F-C165-E1A1-58D5BDC0BB9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BABCD0D-17ED-6D49-A94D-FB3066875ED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F80EED-743F-DFDF-D590-E9069A2F0D63}"/>
              </a:ext>
            </a:extLst>
          </p:cNvPr>
          <p:cNvSpPr>
            <a:spLocks noGrp="1"/>
          </p:cNvSpPr>
          <p:nvPr>
            <p:ph type="dt" sz="half" idx="10"/>
          </p:nvPr>
        </p:nvSpPr>
        <p:spPr/>
        <p:txBody>
          <a:bodyPr/>
          <a:lstStyle/>
          <a:p>
            <a:fld id="{B5F1F401-C071-47F8-AE4F-8150A38BCEC8}" type="datetime1">
              <a:rPr lang="en-US" smtClean="0"/>
              <a:t>1/26/2026</a:t>
            </a:fld>
            <a:endParaRPr lang="en-US"/>
          </a:p>
        </p:txBody>
      </p:sp>
      <p:sp>
        <p:nvSpPr>
          <p:cNvPr id="5" name="Footer Placeholder 4">
            <a:extLst>
              <a:ext uri="{FF2B5EF4-FFF2-40B4-BE49-F238E27FC236}">
                <a16:creationId xmlns:a16="http://schemas.microsoft.com/office/drawing/2014/main" id="{E7938270-A756-A8B8-CF5E-15E8F9BC262A}"/>
              </a:ext>
            </a:extLst>
          </p:cNvPr>
          <p:cNvSpPr>
            <a:spLocks noGrp="1"/>
          </p:cNvSpPr>
          <p:nvPr>
            <p:ph type="ftr" sz="quarter" idx="11"/>
          </p:nvPr>
        </p:nvSpPr>
        <p:spPr/>
        <p:txBody>
          <a:bodyPr/>
          <a:lstStyle/>
          <a:p>
            <a:r>
              <a:rPr lang="en-US"/>
              <a:t>Dr L Simona Ferraraccio</a:t>
            </a:r>
          </a:p>
        </p:txBody>
      </p:sp>
      <p:sp>
        <p:nvSpPr>
          <p:cNvPr id="6" name="Slide Number Placeholder 5">
            <a:extLst>
              <a:ext uri="{FF2B5EF4-FFF2-40B4-BE49-F238E27FC236}">
                <a16:creationId xmlns:a16="http://schemas.microsoft.com/office/drawing/2014/main" id="{54AD3888-1116-D561-752E-6AA0BCF06B27}"/>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18549921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781995-64F5-FD31-B5E2-C7A85F5F8AC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51C3CED-EA6D-9135-950F-CCCCB58ACB4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F727D66-810C-64F9-CAE9-467F52D1A5BB}"/>
              </a:ext>
            </a:extLst>
          </p:cNvPr>
          <p:cNvSpPr>
            <a:spLocks noGrp="1"/>
          </p:cNvSpPr>
          <p:nvPr>
            <p:ph type="dt" sz="half" idx="10"/>
          </p:nvPr>
        </p:nvSpPr>
        <p:spPr/>
        <p:txBody>
          <a:bodyPr/>
          <a:lstStyle/>
          <a:p>
            <a:fld id="{A480BBDF-2A32-4414-BF77-9AF00631F623}" type="datetime1">
              <a:rPr lang="en-US" smtClean="0"/>
              <a:t>1/26/2026</a:t>
            </a:fld>
            <a:endParaRPr lang="en-US" dirty="0"/>
          </a:p>
        </p:txBody>
      </p:sp>
      <p:sp>
        <p:nvSpPr>
          <p:cNvPr id="5" name="Footer Placeholder 4">
            <a:extLst>
              <a:ext uri="{FF2B5EF4-FFF2-40B4-BE49-F238E27FC236}">
                <a16:creationId xmlns:a16="http://schemas.microsoft.com/office/drawing/2014/main" id="{69F71FCA-4DE4-EF19-CD0C-D9253594CFCB}"/>
              </a:ext>
            </a:extLst>
          </p:cNvPr>
          <p:cNvSpPr>
            <a:spLocks noGrp="1"/>
          </p:cNvSpPr>
          <p:nvPr>
            <p:ph type="ftr" sz="quarter" idx="11"/>
          </p:nvPr>
        </p:nvSpPr>
        <p:spPr/>
        <p:txBody>
          <a:bodyPr/>
          <a:lstStyle/>
          <a:p>
            <a:r>
              <a:rPr lang="en-US"/>
              <a:t>Dr L Simona Ferraraccio</a:t>
            </a:r>
          </a:p>
        </p:txBody>
      </p:sp>
      <p:sp>
        <p:nvSpPr>
          <p:cNvPr id="6" name="Slide Number Placeholder 5">
            <a:extLst>
              <a:ext uri="{FF2B5EF4-FFF2-40B4-BE49-F238E27FC236}">
                <a16:creationId xmlns:a16="http://schemas.microsoft.com/office/drawing/2014/main" id="{D91430B3-E215-B728-DB86-03838D02C957}"/>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9766733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6A0E81-2147-AA8A-EE07-395ECE5FF2A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CA2DFCB-B0E0-B7B5-EB6F-A470BA0F87B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E108C1B-1DCF-27D3-B555-E2FD6083EF4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8C798A5-539B-00CB-7275-6CF3D926E4BC}"/>
              </a:ext>
            </a:extLst>
          </p:cNvPr>
          <p:cNvSpPr>
            <a:spLocks noGrp="1"/>
          </p:cNvSpPr>
          <p:nvPr>
            <p:ph type="dt" sz="half" idx="10"/>
          </p:nvPr>
        </p:nvSpPr>
        <p:spPr/>
        <p:txBody>
          <a:bodyPr/>
          <a:lstStyle/>
          <a:p>
            <a:fld id="{36914360-2148-4C26-BA66-6596EFA121A1}" type="datetime1">
              <a:rPr lang="en-US" smtClean="0"/>
              <a:t>1/26/2026</a:t>
            </a:fld>
            <a:endParaRPr lang="en-US"/>
          </a:p>
        </p:txBody>
      </p:sp>
      <p:sp>
        <p:nvSpPr>
          <p:cNvPr id="6" name="Footer Placeholder 5">
            <a:extLst>
              <a:ext uri="{FF2B5EF4-FFF2-40B4-BE49-F238E27FC236}">
                <a16:creationId xmlns:a16="http://schemas.microsoft.com/office/drawing/2014/main" id="{9513497E-8FD9-FB3E-0EEB-05C995654021}"/>
              </a:ext>
            </a:extLst>
          </p:cNvPr>
          <p:cNvSpPr>
            <a:spLocks noGrp="1"/>
          </p:cNvSpPr>
          <p:nvPr>
            <p:ph type="ftr" sz="quarter" idx="11"/>
          </p:nvPr>
        </p:nvSpPr>
        <p:spPr/>
        <p:txBody>
          <a:bodyPr/>
          <a:lstStyle/>
          <a:p>
            <a:r>
              <a:rPr lang="en-US"/>
              <a:t>Dr L Simona Ferraraccio</a:t>
            </a:r>
          </a:p>
        </p:txBody>
      </p:sp>
      <p:sp>
        <p:nvSpPr>
          <p:cNvPr id="7" name="Slide Number Placeholder 6">
            <a:extLst>
              <a:ext uri="{FF2B5EF4-FFF2-40B4-BE49-F238E27FC236}">
                <a16:creationId xmlns:a16="http://schemas.microsoft.com/office/drawing/2014/main" id="{8ACEE109-9950-0ECA-16FA-8FA455B0FD18}"/>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17582243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16D18-9F57-A3DE-C5AB-409C73C94C4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C96938E-0691-6688-A357-E2C766591F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95B7D6D-E9F0-6A7C-850D-CC7DF9FB040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283210A-FC2C-4D46-D5F8-AC2F4099CF4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E16701A-0A28-DE52-932C-70C3F831092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EA1A2C0-A0BB-4981-4BEF-591D85A137C6}"/>
              </a:ext>
            </a:extLst>
          </p:cNvPr>
          <p:cNvSpPr>
            <a:spLocks noGrp="1"/>
          </p:cNvSpPr>
          <p:nvPr>
            <p:ph type="dt" sz="half" idx="10"/>
          </p:nvPr>
        </p:nvSpPr>
        <p:spPr/>
        <p:txBody>
          <a:bodyPr/>
          <a:lstStyle/>
          <a:p>
            <a:fld id="{B76A4822-62A4-414C-A1E5-C100128453E7}" type="datetime1">
              <a:rPr lang="en-US" smtClean="0"/>
              <a:t>1/26/2026</a:t>
            </a:fld>
            <a:endParaRPr lang="en-US"/>
          </a:p>
        </p:txBody>
      </p:sp>
      <p:sp>
        <p:nvSpPr>
          <p:cNvPr id="8" name="Footer Placeholder 7">
            <a:extLst>
              <a:ext uri="{FF2B5EF4-FFF2-40B4-BE49-F238E27FC236}">
                <a16:creationId xmlns:a16="http://schemas.microsoft.com/office/drawing/2014/main" id="{2BB56561-F9F8-1BC3-4E41-1A17EF29E654}"/>
              </a:ext>
            </a:extLst>
          </p:cNvPr>
          <p:cNvSpPr>
            <a:spLocks noGrp="1"/>
          </p:cNvSpPr>
          <p:nvPr>
            <p:ph type="ftr" sz="quarter" idx="11"/>
          </p:nvPr>
        </p:nvSpPr>
        <p:spPr/>
        <p:txBody>
          <a:bodyPr/>
          <a:lstStyle/>
          <a:p>
            <a:r>
              <a:rPr lang="en-US"/>
              <a:t>Dr L Simona Ferraraccio</a:t>
            </a:r>
          </a:p>
        </p:txBody>
      </p:sp>
      <p:sp>
        <p:nvSpPr>
          <p:cNvPr id="9" name="Slide Number Placeholder 8">
            <a:extLst>
              <a:ext uri="{FF2B5EF4-FFF2-40B4-BE49-F238E27FC236}">
                <a16:creationId xmlns:a16="http://schemas.microsoft.com/office/drawing/2014/main" id="{A424810B-DE88-54A5-FD16-D360D7F13B6C}"/>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29846720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835027-3EAA-E429-6691-EDE09DD7AD2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C04549F-FD2E-775C-BEF9-105D3491E870}"/>
              </a:ext>
            </a:extLst>
          </p:cNvPr>
          <p:cNvSpPr>
            <a:spLocks noGrp="1"/>
          </p:cNvSpPr>
          <p:nvPr>
            <p:ph type="dt" sz="half" idx="10"/>
          </p:nvPr>
        </p:nvSpPr>
        <p:spPr/>
        <p:txBody>
          <a:bodyPr/>
          <a:lstStyle/>
          <a:p>
            <a:fld id="{60E1D7BA-82F6-4808-AD32-3AC80658A055}" type="datetime1">
              <a:rPr lang="en-US" smtClean="0"/>
              <a:t>1/26/2026</a:t>
            </a:fld>
            <a:endParaRPr lang="en-US"/>
          </a:p>
        </p:txBody>
      </p:sp>
      <p:sp>
        <p:nvSpPr>
          <p:cNvPr id="4" name="Footer Placeholder 3">
            <a:extLst>
              <a:ext uri="{FF2B5EF4-FFF2-40B4-BE49-F238E27FC236}">
                <a16:creationId xmlns:a16="http://schemas.microsoft.com/office/drawing/2014/main" id="{432A6127-4274-B7FC-A49C-5F8018BBF541}"/>
              </a:ext>
            </a:extLst>
          </p:cNvPr>
          <p:cNvSpPr>
            <a:spLocks noGrp="1"/>
          </p:cNvSpPr>
          <p:nvPr>
            <p:ph type="ftr" sz="quarter" idx="11"/>
          </p:nvPr>
        </p:nvSpPr>
        <p:spPr/>
        <p:txBody>
          <a:bodyPr/>
          <a:lstStyle/>
          <a:p>
            <a:r>
              <a:rPr lang="en-US"/>
              <a:t>Dr L Simona Ferraraccio</a:t>
            </a:r>
          </a:p>
        </p:txBody>
      </p:sp>
      <p:sp>
        <p:nvSpPr>
          <p:cNvPr id="5" name="Slide Number Placeholder 4">
            <a:extLst>
              <a:ext uri="{FF2B5EF4-FFF2-40B4-BE49-F238E27FC236}">
                <a16:creationId xmlns:a16="http://schemas.microsoft.com/office/drawing/2014/main" id="{3218510F-4104-76C2-3979-D85CAF418118}"/>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11247525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A9E9509-47F1-F5B9-5D16-FD4FA129F7C7}"/>
              </a:ext>
            </a:extLst>
          </p:cNvPr>
          <p:cNvSpPr>
            <a:spLocks noGrp="1"/>
          </p:cNvSpPr>
          <p:nvPr>
            <p:ph type="dt" sz="half" idx="10"/>
          </p:nvPr>
        </p:nvSpPr>
        <p:spPr/>
        <p:txBody>
          <a:bodyPr/>
          <a:lstStyle/>
          <a:p>
            <a:fld id="{83D829B1-7666-4EB0-9573-A436BB6A1929}" type="datetime1">
              <a:rPr lang="en-US" smtClean="0"/>
              <a:t>1/26/2026</a:t>
            </a:fld>
            <a:endParaRPr lang="en-US"/>
          </a:p>
        </p:txBody>
      </p:sp>
      <p:sp>
        <p:nvSpPr>
          <p:cNvPr id="3" name="Footer Placeholder 2">
            <a:extLst>
              <a:ext uri="{FF2B5EF4-FFF2-40B4-BE49-F238E27FC236}">
                <a16:creationId xmlns:a16="http://schemas.microsoft.com/office/drawing/2014/main" id="{BB608CAE-474C-7021-E8E2-EB5A18B54184}"/>
              </a:ext>
            </a:extLst>
          </p:cNvPr>
          <p:cNvSpPr>
            <a:spLocks noGrp="1"/>
          </p:cNvSpPr>
          <p:nvPr>
            <p:ph type="ftr" sz="quarter" idx="11"/>
          </p:nvPr>
        </p:nvSpPr>
        <p:spPr/>
        <p:txBody>
          <a:bodyPr/>
          <a:lstStyle/>
          <a:p>
            <a:r>
              <a:rPr lang="en-US"/>
              <a:t>Dr L Simona Ferraraccio</a:t>
            </a:r>
          </a:p>
        </p:txBody>
      </p:sp>
      <p:sp>
        <p:nvSpPr>
          <p:cNvPr id="4" name="Slide Number Placeholder 3">
            <a:extLst>
              <a:ext uri="{FF2B5EF4-FFF2-40B4-BE49-F238E27FC236}">
                <a16:creationId xmlns:a16="http://schemas.microsoft.com/office/drawing/2014/main" id="{9D3CBE0F-9120-16D3-55B8-5EBE321703BF}"/>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1498363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1DC872-1885-AC32-2E42-8AECEC092D7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D529C2B-E8CB-EEDE-CA86-AF809A9863F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1272AA9-91AD-F71D-F415-B46A803928D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0CBEF04-1D36-C852-2BC8-CD862CDC7B32}"/>
              </a:ext>
            </a:extLst>
          </p:cNvPr>
          <p:cNvSpPr>
            <a:spLocks noGrp="1"/>
          </p:cNvSpPr>
          <p:nvPr>
            <p:ph type="dt" sz="half" idx="10"/>
          </p:nvPr>
        </p:nvSpPr>
        <p:spPr/>
        <p:txBody>
          <a:bodyPr/>
          <a:lstStyle/>
          <a:p>
            <a:fld id="{4037A561-7225-4E60-A9A3-95B068A4D9D0}" type="datetime1">
              <a:rPr lang="en-US" smtClean="0"/>
              <a:t>1/26/2026</a:t>
            </a:fld>
            <a:endParaRPr lang="en-US"/>
          </a:p>
        </p:txBody>
      </p:sp>
      <p:sp>
        <p:nvSpPr>
          <p:cNvPr id="6" name="Footer Placeholder 5">
            <a:extLst>
              <a:ext uri="{FF2B5EF4-FFF2-40B4-BE49-F238E27FC236}">
                <a16:creationId xmlns:a16="http://schemas.microsoft.com/office/drawing/2014/main" id="{D8A35827-F4B5-BBED-35E9-4EC2E6C5F3A6}"/>
              </a:ext>
            </a:extLst>
          </p:cNvPr>
          <p:cNvSpPr>
            <a:spLocks noGrp="1"/>
          </p:cNvSpPr>
          <p:nvPr>
            <p:ph type="ftr" sz="quarter" idx="11"/>
          </p:nvPr>
        </p:nvSpPr>
        <p:spPr/>
        <p:txBody>
          <a:bodyPr/>
          <a:lstStyle/>
          <a:p>
            <a:r>
              <a:rPr lang="en-US"/>
              <a:t>Dr L Simona Ferraraccio</a:t>
            </a:r>
          </a:p>
        </p:txBody>
      </p:sp>
      <p:sp>
        <p:nvSpPr>
          <p:cNvPr id="7" name="Slide Number Placeholder 6">
            <a:extLst>
              <a:ext uri="{FF2B5EF4-FFF2-40B4-BE49-F238E27FC236}">
                <a16:creationId xmlns:a16="http://schemas.microsoft.com/office/drawing/2014/main" id="{5D4B22EA-6A4A-C2CB-3F27-D94DC093D22F}"/>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12313305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CCA50-ED23-A872-DFC9-EC24CA6BF8C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D92244B-8D43-1FEF-2A70-702C2310BBB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A2D5E8B-F4A3-428A-E002-9122A234C5D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D28FC1D-DB43-FE3E-A977-4226651D114C}"/>
              </a:ext>
            </a:extLst>
          </p:cNvPr>
          <p:cNvSpPr>
            <a:spLocks noGrp="1"/>
          </p:cNvSpPr>
          <p:nvPr>
            <p:ph type="dt" sz="half" idx="10"/>
          </p:nvPr>
        </p:nvSpPr>
        <p:spPr/>
        <p:txBody>
          <a:bodyPr/>
          <a:lstStyle/>
          <a:p>
            <a:fld id="{1C3C3D95-1BDA-4222-898D-7323A1D3B939}" type="datetime1">
              <a:rPr lang="en-US" smtClean="0"/>
              <a:t>1/26/2026</a:t>
            </a:fld>
            <a:endParaRPr lang="en-US"/>
          </a:p>
        </p:txBody>
      </p:sp>
      <p:sp>
        <p:nvSpPr>
          <p:cNvPr id="6" name="Footer Placeholder 5">
            <a:extLst>
              <a:ext uri="{FF2B5EF4-FFF2-40B4-BE49-F238E27FC236}">
                <a16:creationId xmlns:a16="http://schemas.microsoft.com/office/drawing/2014/main" id="{97BCF930-3D0A-92EE-B2F2-7EFA4FD1D065}"/>
              </a:ext>
            </a:extLst>
          </p:cNvPr>
          <p:cNvSpPr>
            <a:spLocks noGrp="1"/>
          </p:cNvSpPr>
          <p:nvPr>
            <p:ph type="ftr" sz="quarter" idx="11"/>
          </p:nvPr>
        </p:nvSpPr>
        <p:spPr/>
        <p:txBody>
          <a:bodyPr/>
          <a:lstStyle/>
          <a:p>
            <a:r>
              <a:rPr lang="en-US"/>
              <a:t>Dr L Simona Ferraraccio</a:t>
            </a:r>
          </a:p>
        </p:txBody>
      </p:sp>
      <p:sp>
        <p:nvSpPr>
          <p:cNvPr id="7" name="Slide Number Placeholder 6">
            <a:extLst>
              <a:ext uri="{FF2B5EF4-FFF2-40B4-BE49-F238E27FC236}">
                <a16:creationId xmlns:a16="http://schemas.microsoft.com/office/drawing/2014/main" id="{E8525441-8E96-00FC-C2FA-71AD35888A44}"/>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15296723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55DCFF-A025-612B-B68F-A5F3673B435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371D9B8-7828-6460-22B1-F0837D9762D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BD57C45-72F7-25FC-8F9D-104751EB1794}"/>
              </a:ext>
            </a:extLst>
          </p:cNvPr>
          <p:cNvSpPr>
            <a:spLocks noGrp="1"/>
          </p:cNvSpPr>
          <p:nvPr>
            <p:ph type="dt" sz="half" idx="10"/>
          </p:nvPr>
        </p:nvSpPr>
        <p:spPr/>
        <p:txBody>
          <a:bodyPr/>
          <a:lstStyle/>
          <a:p>
            <a:fld id="{F42F7F8E-5BD9-411F-B80E-7216A76AFEE8}" type="datetime1">
              <a:rPr lang="en-US" smtClean="0"/>
              <a:t>1/26/2026</a:t>
            </a:fld>
            <a:endParaRPr lang="en-US"/>
          </a:p>
        </p:txBody>
      </p:sp>
      <p:sp>
        <p:nvSpPr>
          <p:cNvPr id="5" name="Footer Placeholder 4">
            <a:extLst>
              <a:ext uri="{FF2B5EF4-FFF2-40B4-BE49-F238E27FC236}">
                <a16:creationId xmlns:a16="http://schemas.microsoft.com/office/drawing/2014/main" id="{DFF6C4FA-10A7-196B-D384-382935FD264B}"/>
              </a:ext>
            </a:extLst>
          </p:cNvPr>
          <p:cNvSpPr>
            <a:spLocks noGrp="1"/>
          </p:cNvSpPr>
          <p:nvPr>
            <p:ph type="ftr" sz="quarter" idx="11"/>
          </p:nvPr>
        </p:nvSpPr>
        <p:spPr/>
        <p:txBody>
          <a:bodyPr/>
          <a:lstStyle/>
          <a:p>
            <a:r>
              <a:rPr lang="en-US"/>
              <a:t>Dr L Simona Ferraraccio</a:t>
            </a:r>
          </a:p>
        </p:txBody>
      </p:sp>
      <p:sp>
        <p:nvSpPr>
          <p:cNvPr id="6" name="Slide Number Placeholder 5">
            <a:extLst>
              <a:ext uri="{FF2B5EF4-FFF2-40B4-BE49-F238E27FC236}">
                <a16:creationId xmlns:a16="http://schemas.microsoft.com/office/drawing/2014/main" id="{D26E05CC-49DC-5DD6-B93F-E7FC815022A2}"/>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0406484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C42E94-9362-5076-4552-5B9AF655CFA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756C171-BDF6-5ED4-C8FB-7A9BC5379A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4CDA27-7400-4F15-DA73-3E58C80EEB02}"/>
              </a:ext>
            </a:extLst>
          </p:cNvPr>
          <p:cNvSpPr>
            <a:spLocks noGrp="1"/>
          </p:cNvSpPr>
          <p:nvPr>
            <p:ph type="dt" sz="half" idx="10"/>
          </p:nvPr>
        </p:nvSpPr>
        <p:spPr/>
        <p:txBody>
          <a:bodyPr/>
          <a:lstStyle/>
          <a:p>
            <a:fld id="{028AAE08-9817-4352-8ED3-8802D64FE785}" type="datetime1">
              <a:rPr lang="en-US" smtClean="0"/>
              <a:t>1/26/2026</a:t>
            </a:fld>
            <a:endParaRPr lang="en-US" dirty="0"/>
          </a:p>
        </p:txBody>
      </p:sp>
      <p:sp>
        <p:nvSpPr>
          <p:cNvPr id="5" name="Footer Placeholder 4">
            <a:extLst>
              <a:ext uri="{FF2B5EF4-FFF2-40B4-BE49-F238E27FC236}">
                <a16:creationId xmlns:a16="http://schemas.microsoft.com/office/drawing/2014/main" id="{7C6D5C7E-E199-0985-2637-88074769202D}"/>
              </a:ext>
            </a:extLst>
          </p:cNvPr>
          <p:cNvSpPr>
            <a:spLocks noGrp="1"/>
          </p:cNvSpPr>
          <p:nvPr>
            <p:ph type="ftr" sz="quarter" idx="11"/>
          </p:nvPr>
        </p:nvSpPr>
        <p:spPr/>
        <p:txBody>
          <a:bodyPr/>
          <a:lstStyle/>
          <a:p>
            <a:r>
              <a:rPr lang="en-US"/>
              <a:t>Dr L Simona Ferraraccio</a:t>
            </a:r>
          </a:p>
        </p:txBody>
      </p:sp>
      <p:sp>
        <p:nvSpPr>
          <p:cNvPr id="6" name="Slide Number Placeholder 5">
            <a:extLst>
              <a:ext uri="{FF2B5EF4-FFF2-40B4-BE49-F238E27FC236}">
                <a16:creationId xmlns:a16="http://schemas.microsoft.com/office/drawing/2014/main" id="{0AAC17EA-C319-526E-DBF6-EE6EF683C0DF}"/>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0485107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AE38E7D-B580-F096-4B81-389DA9CCFDD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7404B31-6F20-83B6-8DE9-A7841928564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1A0CE8-B884-65EE-FD33-1EAD90695C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F13D5B6-CEBB-4BFA-AC1B-3487A16E270D}" type="datetime1">
              <a:rPr lang="en-US" smtClean="0"/>
              <a:t>1/26/2026</a:t>
            </a:fld>
            <a:endParaRPr lang="en-US" dirty="0"/>
          </a:p>
        </p:txBody>
      </p:sp>
      <p:sp>
        <p:nvSpPr>
          <p:cNvPr id="5" name="Footer Placeholder 4">
            <a:extLst>
              <a:ext uri="{FF2B5EF4-FFF2-40B4-BE49-F238E27FC236}">
                <a16:creationId xmlns:a16="http://schemas.microsoft.com/office/drawing/2014/main" id="{A5DF93DA-53AE-E868-3963-539532A8015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r>
              <a:rPr lang="en-US"/>
              <a:t>Dr L Simona Ferraraccio</a:t>
            </a:r>
            <a:endParaRPr lang="en-US" dirty="0">
              <a:solidFill>
                <a:srgbClr val="FFFFFF"/>
              </a:solidFill>
            </a:endParaRPr>
          </a:p>
        </p:txBody>
      </p:sp>
      <p:sp>
        <p:nvSpPr>
          <p:cNvPr id="6" name="Slide Number Placeholder 5">
            <a:extLst>
              <a:ext uri="{FF2B5EF4-FFF2-40B4-BE49-F238E27FC236}">
                <a16:creationId xmlns:a16="http://schemas.microsoft.com/office/drawing/2014/main" id="{C1334A31-BA38-4943-FFA6-A73A3C29F8B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1A71338-8BA2-4C79-A6C5-5A8E30081D0C}" type="slidenum">
              <a:rPr lang="en-US" smtClean="0"/>
              <a:pPr/>
              <a:t>‹#›</a:t>
            </a:fld>
            <a:endParaRPr lang="en-US" dirty="0"/>
          </a:p>
        </p:txBody>
      </p:sp>
    </p:spTree>
    <p:extLst>
      <p:ext uri="{BB962C8B-B14F-4D97-AF65-F5344CB8AC3E}">
        <p14:creationId xmlns:p14="http://schemas.microsoft.com/office/powerpoint/2010/main" val="3147231250"/>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png"/><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6.jpeg"/></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16.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diagramData" Target="../diagrams/data6.xml"/><Relationship Id="rId7" Type="http://schemas.microsoft.com/office/2007/relationships/diagramDrawing" Target="../diagrams/drawing6.xml"/><Relationship Id="rId12" Type="http://schemas.openxmlformats.org/officeDocument/2006/relationships/image" Target="../media/image22.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6.xml"/><Relationship Id="rId11" Type="http://schemas.openxmlformats.org/officeDocument/2006/relationships/image" Target="../media/image21.jpeg"/><Relationship Id="rId5" Type="http://schemas.openxmlformats.org/officeDocument/2006/relationships/diagramQuickStyle" Target="../diagrams/quickStyle6.xml"/><Relationship Id="rId10" Type="http://schemas.openxmlformats.org/officeDocument/2006/relationships/image" Target="../media/image18.jpeg"/><Relationship Id="rId4" Type="http://schemas.openxmlformats.org/officeDocument/2006/relationships/diagramLayout" Target="../diagrams/layout6.xml"/><Relationship Id="rId9" Type="http://schemas.openxmlformats.org/officeDocument/2006/relationships/image" Target="../media/image20.png"/></Relationships>
</file>

<file path=ppt/slides/_rels/slide17.xml.rels><?xml version="1.0" encoding="UTF-8" standalone="yes"?>
<Relationships xmlns="http://schemas.openxmlformats.org/package/2006/relationships"><Relationship Id="rId8" Type="http://schemas.openxmlformats.org/officeDocument/2006/relationships/diagramLayout" Target="../diagrams/layout8.xml"/><Relationship Id="rId13" Type="http://schemas.openxmlformats.org/officeDocument/2006/relationships/image" Target="../media/image20.png"/><Relationship Id="rId3" Type="http://schemas.openxmlformats.org/officeDocument/2006/relationships/diagramLayout" Target="../diagrams/layout7.xml"/><Relationship Id="rId7" Type="http://schemas.openxmlformats.org/officeDocument/2006/relationships/diagramData" Target="../diagrams/data8.xml"/><Relationship Id="rId12" Type="http://schemas.openxmlformats.org/officeDocument/2006/relationships/image" Target="../media/image19.png"/><Relationship Id="rId17" Type="http://schemas.openxmlformats.org/officeDocument/2006/relationships/image" Target="../media/image2.png"/><Relationship Id="rId2" Type="http://schemas.openxmlformats.org/officeDocument/2006/relationships/diagramData" Target="../diagrams/data7.xml"/><Relationship Id="rId16" Type="http://schemas.openxmlformats.org/officeDocument/2006/relationships/image" Target="../media/image22.png"/><Relationship Id="rId1" Type="http://schemas.openxmlformats.org/officeDocument/2006/relationships/slideLayout" Target="../slideLayouts/slideLayout2.xml"/><Relationship Id="rId6" Type="http://schemas.microsoft.com/office/2007/relationships/diagramDrawing" Target="../diagrams/drawing7.xml"/><Relationship Id="rId11" Type="http://schemas.microsoft.com/office/2007/relationships/diagramDrawing" Target="../diagrams/drawing8.xml"/><Relationship Id="rId5" Type="http://schemas.openxmlformats.org/officeDocument/2006/relationships/diagramColors" Target="../diagrams/colors7.xml"/><Relationship Id="rId15" Type="http://schemas.openxmlformats.org/officeDocument/2006/relationships/image" Target="../media/image21.jpeg"/><Relationship Id="rId10" Type="http://schemas.openxmlformats.org/officeDocument/2006/relationships/diagramColors" Target="../diagrams/colors8.xml"/><Relationship Id="rId4" Type="http://schemas.openxmlformats.org/officeDocument/2006/relationships/diagramQuickStyle" Target="../diagrams/quickStyle7.xml"/><Relationship Id="rId9" Type="http://schemas.openxmlformats.org/officeDocument/2006/relationships/diagramQuickStyle" Target="../diagrams/quickStyle8.xml"/><Relationship Id="rId14" Type="http://schemas.openxmlformats.org/officeDocument/2006/relationships/image" Target="../media/image18.jpeg"/></Relationships>
</file>

<file path=ppt/slides/_rels/slide18.xml.rels><?xml version="1.0" encoding="UTF-8" standalone="yes"?>
<Relationships xmlns="http://schemas.openxmlformats.org/package/2006/relationships"><Relationship Id="rId8" Type="http://schemas.openxmlformats.org/officeDocument/2006/relationships/diagramData" Target="../diagrams/data10.xml"/><Relationship Id="rId13" Type="http://schemas.openxmlformats.org/officeDocument/2006/relationships/diagramData" Target="../diagrams/data11.xml"/><Relationship Id="rId18" Type="http://schemas.openxmlformats.org/officeDocument/2006/relationships/image" Target="../media/image19.png"/><Relationship Id="rId3" Type="http://schemas.openxmlformats.org/officeDocument/2006/relationships/diagramData" Target="../diagrams/data9.xml"/><Relationship Id="rId21" Type="http://schemas.openxmlformats.org/officeDocument/2006/relationships/image" Target="../media/image21.jpeg"/><Relationship Id="rId7" Type="http://schemas.microsoft.com/office/2007/relationships/diagramDrawing" Target="../diagrams/drawing9.xml"/><Relationship Id="rId12" Type="http://schemas.microsoft.com/office/2007/relationships/diagramDrawing" Target="../diagrams/drawing10.xml"/><Relationship Id="rId17" Type="http://schemas.microsoft.com/office/2007/relationships/diagramDrawing" Target="../diagrams/drawing11.xml"/><Relationship Id="rId2" Type="http://schemas.openxmlformats.org/officeDocument/2006/relationships/image" Target="../media/image2.png"/><Relationship Id="rId16" Type="http://schemas.openxmlformats.org/officeDocument/2006/relationships/diagramColors" Target="../diagrams/colors11.xml"/><Relationship Id="rId20" Type="http://schemas.openxmlformats.org/officeDocument/2006/relationships/image" Target="../media/image18.jpeg"/><Relationship Id="rId1" Type="http://schemas.openxmlformats.org/officeDocument/2006/relationships/slideLayout" Target="../slideLayouts/slideLayout2.xml"/><Relationship Id="rId6" Type="http://schemas.openxmlformats.org/officeDocument/2006/relationships/diagramColors" Target="../diagrams/colors9.xml"/><Relationship Id="rId11" Type="http://schemas.openxmlformats.org/officeDocument/2006/relationships/diagramColors" Target="../diagrams/colors10.xml"/><Relationship Id="rId5" Type="http://schemas.openxmlformats.org/officeDocument/2006/relationships/diagramQuickStyle" Target="../diagrams/quickStyle9.xml"/><Relationship Id="rId15" Type="http://schemas.openxmlformats.org/officeDocument/2006/relationships/diagramQuickStyle" Target="../diagrams/quickStyle11.xml"/><Relationship Id="rId10" Type="http://schemas.openxmlformats.org/officeDocument/2006/relationships/diagramQuickStyle" Target="../diagrams/quickStyle10.xml"/><Relationship Id="rId19" Type="http://schemas.openxmlformats.org/officeDocument/2006/relationships/image" Target="../media/image20.png"/><Relationship Id="rId4" Type="http://schemas.openxmlformats.org/officeDocument/2006/relationships/diagramLayout" Target="../diagrams/layout9.xml"/><Relationship Id="rId9" Type="http://schemas.openxmlformats.org/officeDocument/2006/relationships/diagramLayout" Target="../diagrams/layout10.xml"/><Relationship Id="rId14" Type="http://schemas.openxmlformats.org/officeDocument/2006/relationships/diagramLayout" Target="../diagrams/layout11.xml"/><Relationship Id="rId22" Type="http://schemas.openxmlformats.org/officeDocument/2006/relationships/image" Target="../media/image22.png"/></Relationships>
</file>

<file path=ppt/slides/_rels/slide19.xml.rels><?xml version="1.0" encoding="UTF-8" standalone="yes"?>
<Relationships xmlns="http://schemas.openxmlformats.org/package/2006/relationships"><Relationship Id="rId8" Type="http://schemas.openxmlformats.org/officeDocument/2006/relationships/diagramLayout" Target="../diagrams/layout13.xml"/><Relationship Id="rId13" Type="http://schemas.openxmlformats.org/officeDocument/2006/relationships/diagramLayout" Target="../diagrams/layout14.xml"/><Relationship Id="rId18" Type="http://schemas.openxmlformats.org/officeDocument/2006/relationships/image" Target="../media/image20.png"/><Relationship Id="rId3" Type="http://schemas.openxmlformats.org/officeDocument/2006/relationships/diagramLayout" Target="../diagrams/layout12.xml"/><Relationship Id="rId21" Type="http://schemas.openxmlformats.org/officeDocument/2006/relationships/image" Target="../media/image22.png"/><Relationship Id="rId7" Type="http://schemas.openxmlformats.org/officeDocument/2006/relationships/diagramData" Target="../diagrams/data13.xml"/><Relationship Id="rId12" Type="http://schemas.openxmlformats.org/officeDocument/2006/relationships/diagramData" Target="../diagrams/data14.xml"/><Relationship Id="rId17" Type="http://schemas.openxmlformats.org/officeDocument/2006/relationships/image" Target="../media/image19.png"/><Relationship Id="rId2" Type="http://schemas.openxmlformats.org/officeDocument/2006/relationships/diagramData" Target="../diagrams/data12.xml"/><Relationship Id="rId16" Type="http://schemas.microsoft.com/office/2007/relationships/diagramDrawing" Target="../diagrams/drawing14.xml"/><Relationship Id="rId20" Type="http://schemas.openxmlformats.org/officeDocument/2006/relationships/image" Target="../media/image21.jpeg"/><Relationship Id="rId1" Type="http://schemas.openxmlformats.org/officeDocument/2006/relationships/slideLayout" Target="../slideLayouts/slideLayout2.xml"/><Relationship Id="rId6" Type="http://schemas.microsoft.com/office/2007/relationships/diagramDrawing" Target="../diagrams/drawing12.xml"/><Relationship Id="rId11" Type="http://schemas.microsoft.com/office/2007/relationships/diagramDrawing" Target="../diagrams/drawing13.xml"/><Relationship Id="rId5" Type="http://schemas.openxmlformats.org/officeDocument/2006/relationships/diagramColors" Target="../diagrams/colors12.xml"/><Relationship Id="rId15" Type="http://schemas.openxmlformats.org/officeDocument/2006/relationships/diagramColors" Target="../diagrams/colors14.xml"/><Relationship Id="rId10" Type="http://schemas.openxmlformats.org/officeDocument/2006/relationships/diagramColors" Target="../diagrams/colors13.xml"/><Relationship Id="rId19" Type="http://schemas.openxmlformats.org/officeDocument/2006/relationships/image" Target="../media/image18.jpeg"/><Relationship Id="rId4" Type="http://schemas.openxmlformats.org/officeDocument/2006/relationships/diagramQuickStyle" Target="../diagrams/quickStyle12.xml"/><Relationship Id="rId9" Type="http://schemas.openxmlformats.org/officeDocument/2006/relationships/diagramQuickStyle" Target="../diagrams/quickStyle13.xml"/><Relationship Id="rId14" Type="http://schemas.openxmlformats.org/officeDocument/2006/relationships/diagramQuickStyle" Target="../diagrams/quickStyle14.xml"/><Relationship Id="rId22" Type="http://schemas.openxmlformats.org/officeDocument/2006/relationships/image" Target="../media/image2.png"/></Relationships>
</file>

<file path=ppt/slides/_rels/slide20.xml.rels><?xml version="1.0" encoding="UTF-8" standalone="yes"?>
<Relationships xmlns="http://schemas.openxmlformats.org/package/2006/relationships"><Relationship Id="rId8" Type="http://schemas.openxmlformats.org/officeDocument/2006/relationships/diagramLayout" Target="../diagrams/layout16.xml"/><Relationship Id="rId3" Type="http://schemas.openxmlformats.org/officeDocument/2006/relationships/diagramLayout" Target="../diagrams/layout15.xml"/><Relationship Id="rId7" Type="http://schemas.openxmlformats.org/officeDocument/2006/relationships/diagramData" Target="../diagrams/data16.xml"/><Relationship Id="rId12" Type="http://schemas.openxmlformats.org/officeDocument/2006/relationships/image" Target="../media/image2.png"/><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11" Type="http://schemas.microsoft.com/office/2007/relationships/diagramDrawing" Target="../diagrams/drawing16.xml"/><Relationship Id="rId5" Type="http://schemas.openxmlformats.org/officeDocument/2006/relationships/diagramColors" Target="../diagrams/colors15.xml"/><Relationship Id="rId10" Type="http://schemas.openxmlformats.org/officeDocument/2006/relationships/diagramColors" Target="../diagrams/colors16.xml"/><Relationship Id="rId4" Type="http://schemas.openxmlformats.org/officeDocument/2006/relationships/diagramQuickStyle" Target="../diagrams/quickStyle15.xml"/><Relationship Id="rId9" Type="http://schemas.openxmlformats.org/officeDocument/2006/relationships/diagramQuickStyle" Target="../diagrams/quickStyle16.xml"/></Relationships>
</file>

<file path=ppt/slides/_rels/slide2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3.jpeg"/><Relationship Id="rId1" Type="http://schemas.openxmlformats.org/officeDocument/2006/relationships/slideLayout" Target="../slideLayouts/slideLayout2.xml"/><Relationship Id="rId4" Type="http://schemas.openxmlformats.org/officeDocument/2006/relationships/slide" Target="slide31.xml"/></Relationships>
</file>

<file path=ppt/slides/_rels/slide2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5.png"/><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image" Target="../media/image26.png"/><Relationship Id="rId4" Type="http://schemas.openxmlformats.org/officeDocument/2006/relationships/hyperlink" Target="https://animalia-life.club/qa/pictures/health-background-designs" TargetMode="External"/></Relationships>
</file>

<file path=ppt/slides/_rels/slide26.xml.rels><?xml version="1.0" encoding="UTF-8" standalone="yes"?>
<Relationships xmlns="http://schemas.openxmlformats.org/package/2006/relationships"><Relationship Id="rId8" Type="http://schemas.openxmlformats.org/officeDocument/2006/relationships/image" Target="../media/image27.jpeg"/><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28.xml.rels><?xml version="1.0" encoding="UTF-8" standalone="yes"?>
<Relationships xmlns="http://schemas.openxmlformats.org/package/2006/relationships"><Relationship Id="rId8" Type="http://schemas.openxmlformats.org/officeDocument/2006/relationships/diagramData" Target="../diagrams/data20.xml"/><Relationship Id="rId3" Type="http://schemas.openxmlformats.org/officeDocument/2006/relationships/diagramData" Target="../diagrams/data19.xml"/><Relationship Id="rId7" Type="http://schemas.microsoft.com/office/2007/relationships/diagramDrawing" Target="../diagrams/drawing19.xml"/><Relationship Id="rId12" Type="http://schemas.microsoft.com/office/2007/relationships/diagramDrawing" Target="../diagrams/drawing20.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19.xml"/><Relationship Id="rId11" Type="http://schemas.openxmlformats.org/officeDocument/2006/relationships/diagramColors" Target="../diagrams/colors20.xml"/><Relationship Id="rId5" Type="http://schemas.openxmlformats.org/officeDocument/2006/relationships/diagramQuickStyle" Target="../diagrams/quickStyle19.xml"/><Relationship Id="rId10" Type="http://schemas.openxmlformats.org/officeDocument/2006/relationships/diagramQuickStyle" Target="../diagrams/quickStyle20.xml"/><Relationship Id="rId4" Type="http://schemas.openxmlformats.org/officeDocument/2006/relationships/diagramLayout" Target="../diagrams/layout19.xml"/><Relationship Id="rId9" Type="http://schemas.openxmlformats.org/officeDocument/2006/relationships/diagramLayout" Target="../diagrams/layout20.xml"/></Relationships>
</file>

<file path=ppt/slides/_rels/slide2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academia.stackexchange.com/questions/68132/is-this-a-good-way-to-finish-a-phd-current-status-conference/68174" TargetMode="External"/><Relationship Id="rId2" Type="http://schemas.openxmlformats.org/officeDocument/2006/relationships/image" Target="../media/image29.jp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hyperlink" Target="https://creativecommons.org/licenses/by-sa/3.0/"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www.researchgate.net/publication/330849459_ICEBERG_Metaphor_-_A_Tool_for_Healthcare_Quality_Management_Systemic_Structure" TargetMode="External"/><Relationship Id="rId2" Type="http://schemas.openxmlformats.org/officeDocument/2006/relationships/hyperlink" Target="https://doi.org/10.1186/s12912-023-01460-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6" name="Picture 45" descr="A blue and white room with a blue sky&#10;&#10;Description automatically generated">
            <a:extLst>
              <a:ext uri="{FF2B5EF4-FFF2-40B4-BE49-F238E27FC236}">
                <a16:creationId xmlns:a16="http://schemas.microsoft.com/office/drawing/2014/main" id="{7F2642D6-E5E5-F467-EDDF-F3965E1216C5}"/>
              </a:ext>
            </a:extLst>
          </p:cNvPr>
          <p:cNvPicPr>
            <a:picLocks noChangeAspect="1"/>
          </p:cNvPicPr>
          <p:nvPr/>
        </p:nvPicPr>
        <p:blipFill>
          <a:blip r:embed="rId2">
            <a:duotone>
              <a:schemeClr val="accent3">
                <a:shade val="45000"/>
                <a:satMod val="135000"/>
              </a:schemeClr>
              <a:prstClr val="white"/>
            </a:duotone>
            <a:alphaModFix amt="50000"/>
          </a:blip>
          <a:srcRect l="18687" r="14307" b="-2"/>
          <a:stretch/>
        </p:blipFill>
        <p:spPr>
          <a:xfrm>
            <a:off x="6084873" y="-3440"/>
            <a:ext cx="6129950" cy="6861439"/>
          </a:xfrm>
          <a:custGeom>
            <a:avLst/>
            <a:gdLst/>
            <a:ahLst/>
            <a:cxnLst/>
            <a:rect l="l" t="t" r="r" b="b"/>
            <a:pathLst>
              <a:path w="6129950" h="6861439">
                <a:moveTo>
                  <a:pt x="1687527" y="0"/>
                </a:moveTo>
                <a:lnTo>
                  <a:pt x="6129950" y="0"/>
                </a:lnTo>
                <a:lnTo>
                  <a:pt x="6129950" y="6858000"/>
                </a:lnTo>
                <a:lnTo>
                  <a:pt x="5040333" y="6858000"/>
                </a:lnTo>
                <a:lnTo>
                  <a:pt x="5040333" y="6861439"/>
                </a:lnTo>
                <a:lnTo>
                  <a:pt x="272442" y="6861439"/>
                </a:lnTo>
                <a:lnTo>
                  <a:pt x="196402" y="6549696"/>
                </a:lnTo>
                <a:cubicBezTo>
                  <a:pt x="-517926" y="3427393"/>
                  <a:pt x="946083" y="3323532"/>
                  <a:pt x="946083" y="1"/>
                </a:cubicBezTo>
                <a:lnTo>
                  <a:pt x="1687527" y="1"/>
                </a:lnTo>
                <a:close/>
              </a:path>
            </a:pathLst>
          </a:custGeom>
        </p:spPr>
      </p:pic>
      <p:sp>
        <p:nvSpPr>
          <p:cNvPr id="2" name="Title 1">
            <a:extLst>
              <a:ext uri="{FF2B5EF4-FFF2-40B4-BE49-F238E27FC236}">
                <a16:creationId xmlns:a16="http://schemas.microsoft.com/office/drawing/2014/main" id="{C33B2358-069E-D831-07CF-D3DE366E04C2}"/>
              </a:ext>
            </a:extLst>
          </p:cNvPr>
          <p:cNvSpPr>
            <a:spLocks noGrp="1"/>
          </p:cNvSpPr>
          <p:nvPr>
            <p:ph type="ctrTitle"/>
          </p:nvPr>
        </p:nvSpPr>
        <p:spPr>
          <a:xfrm>
            <a:off x="0" y="1837043"/>
            <a:ext cx="6764482" cy="2784496"/>
          </a:xfrm>
        </p:spPr>
        <p:txBody>
          <a:bodyPr>
            <a:normAutofit fontScale="90000"/>
          </a:bodyPr>
          <a:lstStyle/>
          <a:p>
            <a:r>
              <a:rPr lang="en-GB" dirty="0">
                <a:solidFill>
                  <a:schemeClr val="tx2">
                    <a:alpha val="80000"/>
                  </a:schemeClr>
                </a:solidFill>
                <a:latin typeface="Aptos Display" panose="020B0004020202020204" pitchFamily="34" charset="0"/>
              </a:rPr>
              <a:t>Facilitating change and managing quality outcomes in health ecosystems</a:t>
            </a:r>
          </a:p>
        </p:txBody>
      </p:sp>
      <p:sp>
        <p:nvSpPr>
          <p:cNvPr id="3" name="Subtitle 2">
            <a:extLst>
              <a:ext uri="{FF2B5EF4-FFF2-40B4-BE49-F238E27FC236}">
                <a16:creationId xmlns:a16="http://schemas.microsoft.com/office/drawing/2014/main" id="{1A48211D-1D49-91E9-CCBD-E692A5AE86CD}"/>
              </a:ext>
            </a:extLst>
          </p:cNvPr>
          <p:cNvSpPr>
            <a:spLocks noGrp="1"/>
          </p:cNvSpPr>
          <p:nvPr>
            <p:ph type="subTitle" idx="1"/>
          </p:nvPr>
        </p:nvSpPr>
        <p:spPr>
          <a:xfrm>
            <a:off x="6713552" y="2446920"/>
            <a:ext cx="5414255" cy="1560594"/>
          </a:xfrm>
        </p:spPr>
        <p:txBody>
          <a:bodyPr>
            <a:normAutofit fontScale="92500" lnSpcReduction="10000"/>
          </a:bodyPr>
          <a:lstStyle/>
          <a:p>
            <a:r>
              <a:rPr lang="en-GB" b="1" dirty="0">
                <a:solidFill>
                  <a:schemeClr val="tx2">
                    <a:lumMod val="90000"/>
                    <a:lumOff val="10000"/>
                  </a:schemeClr>
                </a:solidFill>
                <a:latin typeface="Aptos Display" panose="020B0004020202020204" pitchFamily="34" charset="0"/>
              </a:rPr>
              <a:t>BMHP6028</a:t>
            </a:r>
          </a:p>
          <a:p>
            <a:r>
              <a:rPr lang="en-GB" dirty="0">
                <a:solidFill>
                  <a:schemeClr val="tx2">
                    <a:lumMod val="90000"/>
                    <a:lumOff val="10000"/>
                  </a:schemeClr>
                </a:solidFill>
                <a:latin typeface="Aptos Display" panose="020B0004020202020204" pitchFamily="34" charset="0"/>
              </a:rPr>
              <a:t>Dr Heather Davies</a:t>
            </a:r>
          </a:p>
          <a:p>
            <a:r>
              <a:rPr lang="en-GB" sz="2400" dirty="0">
                <a:solidFill>
                  <a:schemeClr val="tx2">
                    <a:lumMod val="90000"/>
                    <a:lumOff val="10000"/>
                  </a:schemeClr>
                </a:solidFill>
                <a:latin typeface="Aptos Display" panose="020B0004020202020204" pitchFamily="34" charset="0"/>
              </a:rPr>
              <a:t>Room IQ316, </a:t>
            </a:r>
            <a:r>
              <a:rPr lang="en-GB" sz="2400">
                <a:solidFill>
                  <a:schemeClr val="tx2">
                    <a:lumMod val="90000"/>
                    <a:lumOff val="10000"/>
                  </a:schemeClr>
                </a:solidFill>
                <a:latin typeface="Aptos Display" panose="020B0004020202020204" pitchFamily="34" charset="0"/>
              </a:rPr>
              <a:t>Swansea IQ </a:t>
            </a:r>
            <a:r>
              <a:rPr lang="en-GB" sz="2400" b="1">
                <a:solidFill>
                  <a:schemeClr val="tx2">
                    <a:lumMod val="90000"/>
                    <a:lumOff val="10000"/>
                  </a:schemeClr>
                </a:solidFill>
                <a:latin typeface="Aptos Display" panose="020B0004020202020204" pitchFamily="34" charset="0"/>
              </a:rPr>
              <a:t>Building</a:t>
            </a:r>
            <a:r>
              <a:rPr lang="en-GB" sz="2400">
                <a:solidFill>
                  <a:schemeClr val="tx2">
                    <a:lumMod val="90000"/>
                    <a:lumOff val="10000"/>
                  </a:schemeClr>
                </a:solidFill>
                <a:latin typeface="Aptos Display" panose="020B0004020202020204" pitchFamily="34" charset="0"/>
              </a:rPr>
              <a:t>. </a:t>
            </a:r>
            <a:endParaRPr lang="en-GB" dirty="0">
              <a:solidFill>
                <a:schemeClr val="tx2">
                  <a:lumMod val="90000"/>
                  <a:lumOff val="10000"/>
                </a:schemeClr>
              </a:solidFill>
              <a:latin typeface="Aptos Display" panose="020B0004020202020204" pitchFamily="34" charset="0"/>
            </a:endParaRPr>
          </a:p>
          <a:p>
            <a:r>
              <a:rPr lang="en-GB" dirty="0">
                <a:solidFill>
                  <a:schemeClr val="tx2">
                    <a:lumMod val="90000"/>
                    <a:lumOff val="10000"/>
                  </a:schemeClr>
                </a:solidFill>
                <a:latin typeface="Aptos Display" panose="020B0004020202020204" pitchFamily="34" charset="0"/>
              </a:rPr>
              <a:t>Heather.davies@uwtsd.ac.uk</a:t>
            </a:r>
          </a:p>
        </p:txBody>
      </p:sp>
      <p:sp>
        <p:nvSpPr>
          <p:cNvPr id="8" name="Slide Number Placeholder 7">
            <a:extLst>
              <a:ext uri="{FF2B5EF4-FFF2-40B4-BE49-F238E27FC236}">
                <a16:creationId xmlns:a16="http://schemas.microsoft.com/office/drawing/2014/main" id="{E9A4A42F-EB63-5859-66CA-BD30435120DD}"/>
              </a:ext>
            </a:extLst>
          </p:cNvPr>
          <p:cNvSpPr>
            <a:spLocks noGrp="1"/>
          </p:cNvSpPr>
          <p:nvPr>
            <p:ph type="sldNum" sz="quarter" idx="12"/>
          </p:nvPr>
        </p:nvSpPr>
        <p:spPr/>
        <p:txBody>
          <a:bodyPr/>
          <a:lstStyle/>
          <a:p>
            <a:fld id="{11A71338-8BA2-4C79-A6C5-5A8E30081D0C}" type="slidenum">
              <a:rPr lang="en-US" smtClean="0"/>
              <a:t>1</a:t>
            </a:fld>
            <a:endParaRPr lang="en-US"/>
          </a:p>
        </p:txBody>
      </p:sp>
      <p:sp>
        <p:nvSpPr>
          <p:cNvPr id="5" name="TextBox 4">
            <a:extLst>
              <a:ext uri="{FF2B5EF4-FFF2-40B4-BE49-F238E27FC236}">
                <a16:creationId xmlns:a16="http://schemas.microsoft.com/office/drawing/2014/main" id="{9E477D4A-A411-5344-A0A5-207FD28FFFC9}"/>
              </a:ext>
            </a:extLst>
          </p:cNvPr>
          <p:cNvSpPr txBox="1"/>
          <p:nvPr/>
        </p:nvSpPr>
        <p:spPr>
          <a:xfrm>
            <a:off x="3587631" y="5050833"/>
            <a:ext cx="4814523" cy="830997"/>
          </a:xfrm>
          <a:prstGeom prst="rect">
            <a:avLst/>
          </a:prstGeom>
          <a:noFill/>
        </p:spPr>
        <p:txBody>
          <a:bodyPr wrap="none" rtlCol="0">
            <a:spAutoFit/>
          </a:bodyPr>
          <a:lstStyle/>
          <a:p>
            <a:r>
              <a:rPr lang="en-GB" sz="2400" dirty="0">
                <a:solidFill>
                  <a:schemeClr val="tx2">
                    <a:lumMod val="90000"/>
                    <a:lumOff val="10000"/>
                  </a:schemeClr>
                </a:solidFill>
                <a:latin typeface="Aptos Display" panose="020B0004020202020204" pitchFamily="34" charset="0"/>
              </a:rPr>
              <a:t>University of Wales Trinity Saint David</a:t>
            </a:r>
          </a:p>
          <a:p>
            <a:pPr algn="ctr"/>
            <a:r>
              <a:rPr lang="en-GB" sz="2400" u="sng" dirty="0">
                <a:solidFill>
                  <a:schemeClr val="tx2">
                    <a:lumMod val="90000"/>
                    <a:lumOff val="10000"/>
                  </a:schemeClr>
                </a:solidFill>
                <a:latin typeface="Aptos Display" panose="020B0004020202020204" pitchFamily="34" charset="0"/>
              </a:rPr>
              <a:t>Week 1</a:t>
            </a:r>
            <a:r>
              <a:rPr lang="en-GB" sz="2400" dirty="0">
                <a:solidFill>
                  <a:schemeClr val="tx2">
                    <a:lumMod val="90000"/>
                    <a:lumOff val="10000"/>
                  </a:schemeClr>
                </a:solidFill>
                <a:latin typeface="Aptos Display" panose="020B0004020202020204" pitchFamily="34" charset="0"/>
              </a:rPr>
              <a:t> – 30.01.2026 </a:t>
            </a:r>
          </a:p>
        </p:txBody>
      </p:sp>
      <p:pic>
        <p:nvPicPr>
          <p:cNvPr id="6" name="Picture 5" descr="A black and yellow logo&#10;&#10;Description automatically generated">
            <a:extLst>
              <a:ext uri="{FF2B5EF4-FFF2-40B4-BE49-F238E27FC236}">
                <a16:creationId xmlns:a16="http://schemas.microsoft.com/office/drawing/2014/main" id="{FF3FA091-9DB5-3A00-4157-DB2FAB9D0D8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5960064"/>
            <a:ext cx="1616284" cy="897936"/>
          </a:xfrm>
          <a:prstGeom prst="rect">
            <a:avLst/>
          </a:prstGeom>
        </p:spPr>
      </p:pic>
      <p:sp>
        <p:nvSpPr>
          <p:cNvPr id="7" name="Footer Placeholder 6">
            <a:extLst>
              <a:ext uri="{FF2B5EF4-FFF2-40B4-BE49-F238E27FC236}">
                <a16:creationId xmlns:a16="http://schemas.microsoft.com/office/drawing/2014/main" id="{D94A1789-415B-0781-5AE5-185993CCBD40}"/>
              </a:ext>
            </a:extLst>
          </p:cNvPr>
          <p:cNvSpPr>
            <a:spLocks noGrp="1"/>
          </p:cNvSpPr>
          <p:nvPr>
            <p:ph type="ftr" sz="quarter" idx="11"/>
          </p:nvPr>
        </p:nvSpPr>
        <p:spPr>
          <a:xfrm>
            <a:off x="3937493" y="6311124"/>
            <a:ext cx="4114800" cy="365125"/>
          </a:xfrm>
        </p:spPr>
        <p:txBody>
          <a:bodyPr/>
          <a:lstStyle/>
          <a:p>
            <a:r>
              <a:rPr lang="en-US" dirty="0"/>
              <a:t>Dr L Simona Ferraraccio</a:t>
            </a:r>
          </a:p>
        </p:txBody>
      </p:sp>
    </p:spTree>
    <p:extLst>
      <p:ext uri="{BB962C8B-B14F-4D97-AF65-F5344CB8AC3E}">
        <p14:creationId xmlns:p14="http://schemas.microsoft.com/office/powerpoint/2010/main" val="13751775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5C991887-70B5-44DB-E272-4729DD050F6B}"/>
              </a:ext>
            </a:extLst>
          </p:cNvPr>
          <p:cNvSpPr>
            <a:spLocks noGrp="1"/>
          </p:cNvSpPr>
          <p:nvPr>
            <p:ph type="ftr" sz="quarter" idx="11"/>
          </p:nvPr>
        </p:nvSpPr>
        <p:spPr/>
        <p:txBody>
          <a:bodyPr/>
          <a:lstStyle/>
          <a:p>
            <a:r>
              <a:rPr lang="en-US"/>
              <a:t>Dr L Simona Ferraraccio</a:t>
            </a:r>
          </a:p>
        </p:txBody>
      </p:sp>
      <p:sp>
        <p:nvSpPr>
          <p:cNvPr id="3" name="Slide Number Placeholder 2">
            <a:extLst>
              <a:ext uri="{FF2B5EF4-FFF2-40B4-BE49-F238E27FC236}">
                <a16:creationId xmlns:a16="http://schemas.microsoft.com/office/drawing/2014/main" id="{C4084712-92AB-FDE2-84F8-BB31EAF3B689}"/>
              </a:ext>
            </a:extLst>
          </p:cNvPr>
          <p:cNvSpPr>
            <a:spLocks noGrp="1"/>
          </p:cNvSpPr>
          <p:nvPr>
            <p:ph type="sldNum" sz="quarter" idx="12"/>
          </p:nvPr>
        </p:nvSpPr>
        <p:spPr/>
        <p:txBody>
          <a:bodyPr/>
          <a:lstStyle/>
          <a:p>
            <a:fld id="{11A71338-8BA2-4C79-A6C5-5A8E30081D0C}" type="slidenum">
              <a:rPr lang="en-US" smtClean="0"/>
              <a:t>2</a:t>
            </a:fld>
            <a:endParaRPr lang="en-US"/>
          </a:p>
        </p:txBody>
      </p:sp>
      <p:sp>
        <p:nvSpPr>
          <p:cNvPr id="5" name="Content Placeholder 2">
            <a:extLst>
              <a:ext uri="{FF2B5EF4-FFF2-40B4-BE49-F238E27FC236}">
                <a16:creationId xmlns:a16="http://schemas.microsoft.com/office/drawing/2014/main" id="{78CF9D0E-66D5-5444-9B18-DA6781BA1664}"/>
              </a:ext>
            </a:extLst>
          </p:cNvPr>
          <p:cNvSpPr txBox="1">
            <a:spLocks/>
          </p:cNvSpPr>
          <p:nvPr/>
        </p:nvSpPr>
        <p:spPr>
          <a:xfrm>
            <a:off x="12173" y="1126112"/>
            <a:ext cx="12179827" cy="2558634"/>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indent="-457200">
              <a:buFont typeface="+mj-lt"/>
              <a:buAutoNum type="arabicPeriod"/>
            </a:pPr>
            <a:r>
              <a:rPr lang="en-GB" altLang="en-US" sz="2400" dirty="0">
                <a:solidFill>
                  <a:schemeClr val="tx1">
                    <a:lumMod val="95000"/>
                    <a:lumOff val="5000"/>
                  </a:schemeClr>
                </a:solidFill>
                <a:latin typeface="Aptos" panose="020B0004020202020204" pitchFamily="34" charset="0"/>
              </a:rPr>
              <a:t>Module overview </a:t>
            </a:r>
            <a:r>
              <a:rPr lang="en-GB" sz="2400" kern="100" dirty="0">
                <a:effectLst/>
                <a:latin typeface="Aptos" panose="020B0004020202020204" pitchFamily="34" charset="0"/>
                <a:ea typeface="DengXian" panose="02010600030101010101" pitchFamily="2" charset="-122"/>
                <a:cs typeface="Arial" panose="020B0604020202020204" pitchFamily="34" charset="0"/>
              </a:rPr>
              <a:t>and walk-through assignment</a:t>
            </a:r>
            <a:endParaRPr lang="en-GB" altLang="en-US" sz="2400" dirty="0">
              <a:solidFill>
                <a:schemeClr val="tx1">
                  <a:lumMod val="95000"/>
                  <a:lumOff val="5000"/>
                </a:schemeClr>
              </a:solidFill>
              <a:latin typeface="Aptos" panose="020B0004020202020204" pitchFamily="34" charset="0"/>
            </a:endParaRPr>
          </a:p>
          <a:p>
            <a:pPr marL="457200" indent="-457200">
              <a:buFont typeface="+mj-lt"/>
              <a:buAutoNum type="arabicPeriod"/>
            </a:pPr>
            <a:r>
              <a:rPr lang="en-GB" altLang="en-US" sz="2400" dirty="0">
                <a:solidFill>
                  <a:schemeClr val="tx1">
                    <a:lumMod val="95000"/>
                    <a:lumOff val="5000"/>
                  </a:schemeClr>
                </a:solidFill>
                <a:latin typeface="Aptos" panose="020B0004020202020204" pitchFamily="34" charset="0"/>
              </a:rPr>
              <a:t>What is an ecosystem: definition and key components</a:t>
            </a:r>
          </a:p>
          <a:p>
            <a:pPr marL="457200" indent="-457200">
              <a:buFont typeface="+mj-lt"/>
              <a:buAutoNum type="arabicPeriod"/>
            </a:pPr>
            <a:r>
              <a:rPr lang="en-GB" altLang="en-US" sz="2400" dirty="0">
                <a:solidFill>
                  <a:schemeClr val="tx1">
                    <a:lumMod val="95000"/>
                    <a:lumOff val="5000"/>
                  </a:schemeClr>
                </a:solidFill>
                <a:latin typeface="Aptos" panose="020B0004020202020204" pitchFamily="34" charset="0"/>
              </a:rPr>
              <a:t>Healthcare ecosystem in UK</a:t>
            </a:r>
          </a:p>
          <a:p>
            <a:pPr marL="457200" indent="-457200">
              <a:buFont typeface="+mj-lt"/>
              <a:buAutoNum type="arabicPeriod"/>
            </a:pPr>
            <a:r>
              <a:rPr lang="en-GB" sz="2400" kern="100" dirty="0">
                <a:effectLst/>
                <a:latin typeface="Aptos" panose="020B0004020202020204" pitchFamily="34" charset="0"/>
                <a:ea typeface="DengXian" panose="02010600030101010101" pitchFamily="2" charset="-122"/>
                <a:cs typeface="Arial" panose="020B0604020202020204" pitchFamily="34" charset="0"/>
              </a:rPr>
              <a:t>Introduction to change management in healthcare: challenges and solutions</a:t>
            </a:r>
          </a:p>
          <a:p>
            <a:pPr marL="457200" indent="-457200">
              <a:buFont typeface="+mj-lt"/>
              <a:buAutoNum type="arabicPeriod"/>
            </a:pPr>
            <a:r>
              <a:rPr lang="en-GB" sz="2400" kern="100" dirty="0">
                <a:effectLst/>
                <a:latin typeface="Aptos" panose="020B0004020202020204" pitchFamily="34" charset="0"/>
                <a:ea typeface="DengXian" panose="02010600030101010101" pitchFamily="2" charset="-122"/>
                <a:cs typeface="Arial" panose="020B0604020202020204" pitchFamily="34" charset="0"/>
              </a:rPr>
              <a:t>Group work</a:t>
            </a:r>
          </a:p>
          <a:p>
            <a:pPr marL="457200" indent="-457200">
              <a:buFont typeface="+mj-lt"/>
              <a:buAutoNum type="arabicPeriod"/>
            </a:pPr>
            <a:endParaRPr lang="en-GB" altLang="en-US" sz="2400" dirty="0">
              <a:solidFill>
                <a:schemeClr val="tx1">
                  <a:lumMod val="95000"/>
                  <a:lumOff val="5000"/>
                </a:schemeClr>
              </a:solidFill>
              <a:latin typeface="Aptos" panose="020B0004020202020204" pitchFamily="34" charset="0"/>
            </a:endParaRPr>
          </a:p>
          <a:p>
            <a:pPr marL="457200" indent="-457200">
              <a:buFont typeface="+mj-lt"/>
              <a:buAutoNum type="arabicPeriod"/>
            </a:pPr>
            <a:endParaRPr lang="en-GB" altLang="en-US" sz="2400" dirty="0">
              <a:solidFill>
                <a:schemeClr val="tx1">
                  <a:lumMod val="95000"/>
                  <a:lumOff val="5000"/>
                </a:schemeClr>
              </a:solidFill>
              <a:latin typeface="Aptos" panose="020B0004020202020204" pitchFamily="34" charset="0"/>
            </a:endParaRPr>
          </a:p>
        </p:txBody>
      </p:sp>
      <p:graphicFrame>
        <p:nvGraphicFramePr>
          <p:cNvPr id="6" name="Diagram 5">
            <a:extLst>
              <a:ext uri="{FF2B5EF4-FFF2-40B4-BE49-F238E27FC236}">
                <a16:creationId xmlns:a16="http://schemas.microsoft.com/office/drawing/2014/main" id="{65DFEADF-1CDE-B1BB-3A85-C4A5F75FEBE5}"/>
              </a:ext>
            </a:extLst>
          </p:cNvPr>
          <p:cNvGraphicFramePr/>
          <p:nvPr>
            <p:extLst>
              <p:ext uri="{D42A27DB-BD31-4B8C-83A1-F6EECF244321}">
                <p14:modId xmlns:p14="http://schemas.microsoft.com/office/powerpoint/2010/main" val="887208181"/>
              </p:ext>
            </p:extLst>
          </p:nvPr>
        </p:nvGraphicFramePr>
        <p:xfrm>
          <a:off x="0" y="3106541"/>
          <a:ext cx="12192000" cy="3531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itle 1">
            <a:extLst>
              <a:ext uri="{FF2B5EF4-FFF2-40B4-BE49-F238E27FC236}">
                <a16:creationId xmlns:a16="http://schemas.microsoft.com/office/drawing/2014/main" id="{6055A12E-AB9B-E5CD-F06C-D287829F36D9}"/>
              </a:ext>
            </a:extLst>
          </p:cNvPr>
          <p:cNvSpPr txBox="1">
            <a:spLocks/>
          </p:cNvSpPr>
          <p:nvPr/>
        </p:nvSpPr>
        <p:spPr>
          <a:xfrm>
            <a:off x="12023" y="88125"/>
            <a:ext cx="8435975" cy="706437"/>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en-US" sz="3200" b="1" dirty="0">
                <a:latin typeface="Aptos" panose="020B0004020202020204" pitchFamily="34" charset="0"/>
              </a:rPr>
              <a:t> Table of contents:</a:t>
            </a:r>
            <a:endParaRPr lang="en-US" altLang="en-US" sz="3200" b="1" dirty="0">
              <a:latin typeface="Aptos" panose="020B0004020202020204" pitchFamily="34" charset="0"/>
            </a:endParaRPr>
          </a:p>
        </p:txBody>
      </p:sp>
      <p:cxnSp>
        <p:nvCxnSpPr>
          <p:cNvPr id="8" name="Straight Connector 7">
            <a:extLst>
              <a:ext uri="{FF2B5EF4-FFF2-40B4-BE49-F238E27FC236}">
                <a16:creationId xmlns:a16="http://schemas.microsoft.com/office/drawing/2014/main" id="{A40FDB23-8261-89C5-AC6D-DC363F239E54}"/>
              </a:ext>
            </a:extLst>
          </p:cNvPr>
          <p:cNvCxnSpPr>
            <a:cxnSpLocks/>
          </p:cNvCxnSpPr>
          <p:nvPr/>
        </p:nvCxnSpPr>
        <p:spPr>
          <a:xfrm>
            <a:off x="12023" y="692696"/>
            <a:ext cx="12179977" cy="13741"/>
          </a:xfrm>
          <a:prstGeom prst="line">
            <a:avLst/>
          </a:prstGeom>
        </p:spPr>
        <p:style>
          <a:lnRef idx="2">
            <a:schemeClr val="accent3"/>
          </a:lnRef>
          <a:fillRef idx="0">
            <a:schemeClr val="accent3"/>
          </a:fillRef>
          <a:effectRef idx="1">
            <a:schemeClr val="accent3"/>
          </a:effectRef>
          <a:fontRef idx="minor">
            <a:schemeClr val="tx1"/>
          </a:fontRef>
        </p:style>
      </p:cxnSp>
      <p:pic>
        <p:nvPicPr>
          <p:cNvPr id="10" name="Picture 9" descr="A black and yellow logo&#10;&#10;Description automatically generated">
            <a:extLst>
              <a:ext uri="{FF2B5EF4-FFF2-40B4-BE49-F238E27FC236}">
                <a16:creationId xmlns:a16="http://schemas.microsoft.com/office/drawing/2014/main" id="{37A136FF-A229-8511-694A-0A31229C0F6B}"/>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0022304" y="0"/>
            <a:ext cx="2169677" cy="1205377"/>
          </a:xfrm>
          <a:prstGeom prst="rect">
            <a:avLst/>
          </a:prstGeom>
        </p:spPr>
      </p:pic>
      <p:sp>
        <p:nvSpPr>
          <p:cNvPr id="12" name="TextBox 11">
            <a:extLst>
              <a:ext uri="{FF2B5EF4-FFF2-40B4-BE49-F238E27FC236}">
                <a16:creationId xmlns:a16="http://schemas.microsoft.com/office/drawing/2014/main" id="{BD430D90-320C-76D7-9C77-6314A8010C67}"/>
              </a:ext>
            </a:extLst>
          </p:cNvPr>
          <p:cNvSpPr txBox="1"/>
          <p:nvPr/>
        </p:nvSpPr>
        <p:spPr>
          <a:xfrm>
            <a:off x="-52119" y="5402524"/>
            <a:ext cx="1479866" cy="1318951"/>
          </a:xfrm>
          <a:prstGeom prst="rect">
            <a:avLst/>
          </a:prstGeom>
          <a:noFill/>
        </p:spPr>
        <p:txBody>
          <a:bodyPr wrap="square">
            <a:spAutoFit/>
          </a:bodyPr>
          <a:lstStyle/>
          <a:p>
            <a:pPr algn="ctr">
              <a:lnSpc>
                <a:spcPct val="115000"/>
              </a:lnSpc>
              <a:spcAft>
                <a:spcPts val="800"/>
              </a:spcAft>
            </a:pPr>
            <a:r>
              <a:rPr lang="en-GB" sz="1400" kern="100" dirty="0">
                <a:effectLst/>
                <a:latin typeface="Aptos" panose="020B0004020202020204" pitchFamily="34" charset="0"/>
                <a:ea typeface="DengXian" panose="02010600030101010101" pitchFamily="2" charset="-122"/>
                <a:cs typeface="Arial" panose="020B0604020202020204" pitchFamily="34" charset="0"/>
              </a:rPr>
              <a:t>Introduction to Health Ecosystems and Change Management</a:t>
            </a:r>
          </a:p>
        </p:txBody>
      </p:sp>
      <p:cxnSp>
        <p:nvCxnSpPr>
          <p:cNvPr id="14" name="Straight Connector 13">
            <a:extLst>
              <a:ext uri="{FF2B5EF4-FFF2-40B4-BE49-F238E27FC236}">
                <a16:creationId xmlns:a16="http://schemas.microsoft.com/office/drawing/2014/main" id="{93D8DE23-4865-DC5A-A7A4-F13881B91AAD}"/>
              </a:ext>
            </a:extLst>
          </p:cNvPr>
          <p:cNvCxnSpPr/>
          <p:nvPr/>
        </p:nvCxnSpPr>
        <p:spPr>
          <a:xfrm flipV="1">
            <a:off x="649705" y="5125453"/>
            <a:ext cx="0" cy="288758"/>
          </a:xfrm>
          <a:prstGeom prst="line">
            <a:avLst/>
          </a:prstGeom>
        </p:spPr>
        <p:style>
          <a:lnRef idx="1">
            <a:schemeClr val="accent6"/>
          </a:lnRef>
          <a:fillRef idx="0">
            <a:schemeClr val="accent6"/>
          </a:fillRef>
          <a:effectRef idx="0">
            <a:schemeClr val="accent6"/>
          </a:effectRef>
          <a:fontRef idx="minor">
            <a:schemeClr val="tx1"/>
          </a:fontRef>
        </p:style>
      </p:cxnSp>
    </p:spTree>
    <p:extLst>
      <p:ext uri="{BB962C8B-B14F-4D97-AF65-F5344CB8AC3E}">
        <p14:creationId xmlns:p14="http://schemas.microsoft.com/office/powerpoint/2010/main" val="23489990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2" name="Group 2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6" name="Freeform: Shape 15">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4" name="Title 1">
            <a:extLst>
              <a:ext uri="{FF2B5EF4-FFF2-40B4-BE49-F238E27FC236}">
                <a16:creationId xmlns:a16="http://schemas.microsoft.com/office/drawing/2014/main" id="{0F1709BA-C741-ACAE-CA3A-4E39A7FBF039}"/>
              </a:ext>
            </a:extLst>
          </p:cNvPr>
          <p:cNvSpPr txBox="1">
            <a:spLocks/>
          </p:cNvSpPr>
          <p:nvPr/>
        </p:nvSpPr>
        <p:spPr>
          <a:xfrm>
            <a:off x="381000" y="1243013"/>
            <a:ext cx="3855720" cy="437197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defRPr/>
            </a:pPr>
            <a:r>
              <a:rPr lang="en-US" sz="4000" b="1" kern="1200" dirty="0">
                <a:solidFill>
                  <a:schemeClr val="tx2"/>
                </a:solidFill>
                <a:latin typeface="+mj-lt"/>
                <a:ea typeface="+mj-ea"/>
                <a:cs typeface="+mj-cs"/>
              </a:rPr>
              <a:t>Module overview</a:t>
            </a:r>
          </a:p>
        </p:txBody>
      </p:sp>
      <p:sp>
        <p:nvSpPr>
          <p:cNvPr id="5" name="Content Placeholder 2">
            <a:extLst>
              <a:ext uri="{FF2B5EF4-FFF2-40B4-BE49-F238E27FC236}">
                <a16:creationId xmlns:a16="http://schemas.microsoft.com/office/drawing/2014/main" id="{C44D366B-3EE0-FDDA-279E-D1A408A69ACC}"/>
              </a:ext>
            </a:extLst>
          </p:cNvPr>
          <p:cNvSpPr txBox="1">
            <a:spLocks/>
          </p:cNvSpPr>
          <p:nvPr/>
        </p:nvSpPr>
        <p:spPr>
          <a:xfrm>
            <a:off x="5366084" y="372979"/>
            <a:ext cx="6027340" cy="5662061"/>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defRPr/>
            </a:pPr>
            <a:r>
              <a:rPr lang="en-US" sz="3200" dirty="0">
                <a:solidFill>
                  <a:schemeClr val="tx2"/>
                </a:solidFill>
              </a:rPr>
              <a:t>Module aim</a:t>
            </a:r>
          </a:p>
          <a:p>
            <a:pPr>
              <a:defRPr/>
            </a:pPr>
            <a:r>
              <a:rPr lang="en-US" sz="3200" dirty="0">
                <a:solidFill>
                  <a:schemeClr val="tx2"/>
                </a:solidFill>
              </a:rPr>
              <a:t>Learning outcomes</a:t>
            </a:r>
          </a:p>
          <a:p>
            <a:pPr>
              <a:defRPr/>
            </a:pPr>
            <a:r>
              <a:rPr lang="en-US" sz="3200" dirty="0">
                <a:solidFill>
                  <a:schemeClr val="tx2"/>
                </a:solidFill>
              </a:rPr>
              <a:t>Indicative content</a:t>
            </a:r>
          </a:p>
          <a:p>
            <a:pPr>
              <a:defRPr/>
            </a:pPr>
            <a:r>
              <a:rPr lang="en-US" sz="3200" dirty="0">
                <a:solidFill>
                  <a:schemeClr val="tx2"/>
                </a:solidFill>
              </a:rPr>
              <a:t>Learning and teaching strategy</a:t>
            </a:r>
          </a:p>
          <a:p>
            <a:pPr>
              <a:defRPr/>
            </a:pPr>
            <a:r>
              <a:rPr lang="en-US" sz="3200" dirty="0">
                <a:solidFill>
                  <a:schemeClr val="tx2"/>
                </a:solidFill>
              </a:rPr>
              <a:t>Assignment and deadlines</a:t>
            </a:r>
          </a:p>
          <a:p>
            <a:pPr>
              <a:defRPr/>
            </a:pPr>
            <a:r>
              <a:rPr lang="en-US" sz="3200" dirty="0">
                <a:solidFill>
                  <a:schemeClr val="tx2"/>
                </a:solidFill>
              </a:rPr>
              <a:t>Referencing </a:t>
            </a:r>
          </a:p>
          <a:p>
            <a:pPr>
              <a:defRPr/>
            </a:pPr>
            <a:r>
              <a:rPr lang="en-US" sz="3200" dirty="0">
                <a:solidFill>
                  <a:schemeClr val="tx2"/>
                </a:solidFill>
              </a:rPr>
              <a:t>Reading </a:t>
            </a:r>
          </a:p>
          <a:p>
            <a:pPr>
              <a:defRPr/>
            </a:pPr>
            <a:r>
              <a:rPr lang="en-US" sz="3200" dirty="0">
                <a:solidFill>
                  <a:schemeClr val="tx2"/>
                </a:solidFill>
              </a:rPr>
              <a:t>Questions</a:t>
            </a:r>
          </a:p>
        </p:txBody>
      </p:sp>
      <p:sp>
        <p:nvSpPr>
          <p:cNvPr id="2" name="Footer Placeholder 1">
            <a:extLst>
              <a:ext uri="{FF2B5EF4-FFF2-40B4-BE49-F238E27FC236}">
                <a16:creationId xmlns:a16="http://schemas.microsoft.com/office/drawing/2014/main" id="{504BD1B6-CB46-DCE4-A44E-D05B33025472}"/>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a:solidFill>
                  <a:schemeClr val="tx1">
                    <a:tint val="75000"/>
                  </a:schemeClr>
                </a:solidFill>
                <a:latin typeface="+mn-lt"/>
                <a:ea typeface="+mn-ea"/>
                <a:cs typeface="+mn-cs"/>
              </a:rPr>
              <a:t>Dr L Simona Ferraraccio</a:t>
            </a:r>
          </a:p>
        </p:txBody>
      </p:sp>
      <p:sp>
        <p:nvSpPr>
          <p:cNvPr id="3" name="Slide Number Placeholder 2">
            <a:extLst>
              <a:ext uri="{FF2B5EF4-FFF2-40B4-BE49-F238E27FC236}">
                <a16:creationId xmlns:a16="http://schemas.microsoft.com/office/drawing/2014/main" id="{6BD56F32-AE07-E673-2793-898F4B9E5C91}"/>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11A71338-8BA2-4C79-A6C5-5A8E30081D0C}" type="slidenum">
              <a:rPr lang="en-US" smtClean="0">
                <a:solidFill>
                  <a:schemeClr val="tx1">
                    <a:tint val="75000"/>
                  </a:schemeClr>
                </a:solidFill>
              </a:rPr>
              <a:pPr>
                <a:spcAft>
                  <a:spcPts val="600"/>
                </a:spcAft>
              </a:pPr>
              <a:t>3</a:t>
            </a:fld>
            <a:endParaRPr lang="en-US">
              <a:solidFill>
                <a:schemeClr val="tx1">
                  <a:tint val="75000"/>
                </a:schemeClr>
              </a:solidFill>
            </a:endParaRPr>
          </a:p>
        </p:txBody>
      </p:sp>
      <p:pic>
        <p:nvPicPr>
          <p:cNvPr id="6" name="Picture 5" descr="A black and yellow logo&#10;&#10;Description automatically generated">
            <a:extLst>
              <a:ext uri="{FF2B5EF4-FFF2-40B4-BE49-F238E27FC236}">
                <a16:creationId xmlns:a16="http://schemas.microsoft.com/office/drawing/2014/main" id="{D619CC3A-0DBB-AD31-FED5-3FBDAF6F852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894485"/>
            <a:ext cx="1734327" cy="963515"/>
          </a:xfrm>
          <a:prstGeom prst="rect">
            <a:avLst/>
          </a:prstGeom>
        </p:spPr>
      </p:pic>
    </p:spTree>
    <p:extLst>
      <p:ext uri="{BB962C8B-B14F-4D97-AF65-F5344CB8AC3E}">
        <p14:creationId xmlns:p14="http://schemas.microsoft.com/office/powerpoint/2010/main" val="40216400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AA46AB9F-B9E1-35B7-73C6-4A1D8B90CF0C}"/>
              </a:ext>
            </a:extLst>
          </p:cNvPr>
          <p:cNvSpPr>
            <a:spLocks noGrp="1"/>
          </p:cNvSpPr>
          <p:nvPr>
            <p:ph type="ftr" sz="quarter" idx="11"/>
          </p:nvPr>
        </p:nvSpPr>
        <p:spPr/>
        <p:txBody>
          <a:bodyPr/>
          <a:lstStyle/>
          <a:p>
            <a:r>
              <a:rPr lang="en-US"/>
              <a:t>Dr L Simona Ferraraccio</a:t>
            </a:r>
          </a:p>
        </p:txBody>
      </p:sp>
      <p:sp>
        <p:nvSpPr>
          <p:cNvPr id="3" name="Slide Number Placeholder 2">
            <a:extLst>
              <a:ext uri="{FF2B5EF4-FFF2-40B4-BE49-F238E27FC236}">
                <a16:creationId xmlns:a16="http://schemas.microsoft.com/office/drawing/2014/main" id="{374341EB-282A-BB17-9B65-87873A0681CD}"/>
              </a:ext>
            </a:extLst>
          </p:cNvPr>
          <p:cNvSpPr>
            <a:spLocks noGrp="1"/>
          </p:cNvSpPr>
          <p:nvPr>
            <p:ph type="sldNum" sz="quarter" idx="12"/>
          </p:nvPr>
        </p:nvSpPr>
        <p:spPr/>
        <p:txBody>
          <a:bodyPr/>
          <a:lstStyle/>
          <a:p>
            <a:fld id="{11A71338-8BA2-4C79-A6C5-5A8E30081D0C}" type="slidenum">
              <a:rPr lang="en-US" smtClean="0"/>
              <a:t>4</a:t>
            </a:fld>
            <a:endParaRPr lang="en-US"/>
          </a:p>
        </p:txBody>
      </p:sp>
      <p:sp>
        <p:nvSpPr>
          <p:cNvPr id="5" name="Title 1">
            <a:extLst>
              <a:ext uri="{FF2B5EF4-FFF2-40B4-BE49-F238E27FC236}">
                <a16:creationId xmlns:a16="http://schemas.microsoft.com/office/drawing/2014/main" id="{2C3CACB6-6CAD-9097-7D7F-408D1693CACD}"/>
              </a:ext>
            </a:extLst>
          </p:cNvPr>
          <p:cNvSpPr txBox="1">
            <a:spLocks/>
          </p:cNvSpPr>
          <p:nvPr/>
        </p:nvSpPr>
        <p:spPr>
          <a:xfrm>
            <a:off x="1096488" y="325257"/>
            <a:ext cx="9999023" cy="634082"/>
          </a:xfrm>
          <a:prstGeom prst="rect">
            <a:avLst/>
          </a:prstGeom>
        </p:spPr>
        <p:txBody>
          <a:bodyPr>
            <a:normAutofit fontScale="90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a:latin typeface="Aptos" panose="020B0004020202020204" pitchFamily="34" charset="0"/>
              </a:rPr>
              <a:t>Aim of Module and Learning Outcomes</a:t>
            </a:r>
            <a:endParaRPr lang="en-GB" b="1" dirty="0">
              <a:latin typeface="Aptos" panose="020B0004020202020204" pitchFamily="34" charset="0"/>
            </a:endParaRPr>
          </a:p>
        </p:txBody>
      </p:sp>
      <p:graphicFrame>
        <p:nvGraphicFramePr>
          <p:cNvPr id="7" name="Content Placeholder 2">
            <a:extLst>
              <a:ext uri="{FF2B5EF4-FFF2-40B4-BE49-F238E27FC236}">
                <a16:creationId xmlns:a16="http://schemas.microsoft.com/office/drawing/2014/main" id="{6BA3346C-061C-F37A-331C-3506A523FE24}"/>
              </a:ext>
            </a:extLst>
          </p:cNvPr>
          <p:cNvGraphicFramePr>
            <a:graphicFrameLocks/>
          </p:cNvGraphicFramePr>
          <p:nvPr>
            <p:extLst>
              <p:ext uri="{D42A27DB-BD31-4B8C-83A1-F6EECF244321}">
                <p14:modId xmlns:p14="http://schemas.microsoft.com/office/powerpoint/2010/main" val="2613131568"/>
              </p:ext>
            </p:extLst>
          </p:nvPr>
        </p:nvGraphicFramePr>
        <p:xfrm>
          <a:off x="1096487" y="830179"/>
          <a:ext cx="9999023" cy="60278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 name="Picture 7" descr="A black and yellow logo&#10;&#10;Description automatically generated">
            <a:extLst>
              <a:ext uri="{FF2B5EF4-FFF2-40B4-BE49-F238E27FC236}">
                <a16:creationId xmlns:a16="http://schemas.microsoft.com/office/drawing/2014/main" id="{DD51B3D6-018B-EADA-5F79-7AADD3E42DE4}"/>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0" y="5998187"/>
            <a:ext cx="1547664" cy="859813"/>
          </a:xfrm>
          <a:prstGeom prst="rect">
            <a:avLst/>
          </a:prstGeom>
        </p:spPr>
      </p:pic>
    </p:spTree>
    <p:extLst>
      <p:ext uri="{BB962C8B-B14F-4D97-AF65-F5344CB8AC3E}">
        <p14:creationId xmlns:p14="http://schemas.microsoft.com/office/powerpoint/2010/main" val="7250111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3C823D3-D619-407C-89E0-C6F6B1E7A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47F8E3E-2FFA-4A0F-B3C7-E57ADDCFB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4" name="Title 1">
            <a:extLst>
              <a:ext uri="{FF2B5EF4-FFF2-40B4-BE49-F238E27FC236}">
                <a16:creationId xmlns:a16="http://schemas.microsoft.com/office/drawing/2014/main" id="{849A212A-5A88-A4BE-6F74-D99443A7B3A7}"/>
              </a:ext>
            </a:extLst>
          </p:cNvPr>
          <p:cNvSpPr txBox="1">
            <a:spLocks/>
          </p:cNvSpPr>
          <p:nvPr/>
        </p:nvSpPr>
        <p:spPr>
          <a:xfrm>
            <a:off x="1431889" y="328300"/>
            <a:ext cx="9833548" cy="1325563"/>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spcAft>
                <a:spcPts val="600"/>
              </a:spcAft>
            </a:pPr>
            <a:r>
              <a:rPr lang="en-US" sz="6600" b="1" kern="1200" dirty="0">
                <a:solidFill>
                  <a:schemeClr val="tx2"/>
                </a:solidFill>
                <a:latin typeface="+mj-lt"/>
                <a:ea typeface="+mj-ea"/>
                <a:cs typeface="+mj-cs"/>
              </a:rPr>
              <a:t>Indicative content</a:t>
            </a:r>
          </a:p>
        </p:txBody>
      </p:sp>
      <p:grpSp>
        <p:nvGrpSpPr>
          <p:cNvPr id="15" name="Group 14">
            <a:extLst>
              <a:ext uri="{FF2B5EF4-FFF2-40B4-BE49-F238E27FC236}">
                <a16:creationId xmlns:a16="http://schemas.microsoft.com/office/drawing/2014/main" id="{33D939F1-7ABE-4D0E-946A-43F37F556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16" name="Freeform: Shape 15">
              <a:extLst>
                <a:ext uri="{FF2B5EF4-FFF2-40B4-BE49-F238E27FC236}">
                  <a16:creationId xmlns:a16="http://schemas.microsoft.com/office/drawing/2014/main" id="{63FE0426-0FE4-451E-A8BB-08DA6A6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4A32F7E8-35B4-451F-AA07-AECF7CA1D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E1097796-C3C8-4772-9EBD-9F5CA368F5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EC4BC137-BB50-4235-A83F-4B4EEE159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Content Placeholder 2">
            <a:extLst>
              <a:ext uri="{FF2B5EF4-FFF2-40B4-BE49-F238E27FC236}">
                <a16:creationId xmlns:a16="http://schemas.microsoft.com/office/drawing/2014/main" id="{ABBD9614-DAB8-0E42-3E01-42B246FBFEE9}"/>
              </a:ext>
            </a:extLst>
          </p:cNvPr>
          <p:cNvSpPr txBox="1">
            <a:spLocks/>
          </p:cNvSpPr>
          <p:nvPr/>
        </p:nvSpPr>
        <p:spPr>
          <a:xfrm>
            <a:off x="0" y="2697061"/>
            <a:ext cx="11995484" cy="319081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lvl="0"/>
            <a:r>
              <a:rPr lang="en-US" sz="2000" dirty="0" err="1">
                <a:solidFill>
                  <a:schemeClr val="tx2"/>
                </a:solidFill>
                <a:effectLst/>
              </a:rPr>
              <a:t>Organisational</a:t>
            </a:r>
            <a:r>
              <a:rPr lang="en-US" sz="2000" dirty="0">
                <a:solidFill>
                  <a:schemeClr val="tx2"/>
                </a:solidFill>
                <a:effectLst/>
              </a:rPr>
              <a:t> structures, processes, and relationships. </a:t>
            </a:r>
          </a:p>
          <a:p>
            <a:pPr marL="342900" lvl="0"/>
            <a:r>
              <a:rPr lang="en-US" sz="2000" dirty="0">
                <a:solidFill>
                  <a:schemeClr val="tx2"/>
                </a:solidFill>
                <a:effectLst/>
              </a:rPr>
              <a:t>Environmental impacts and its influence on health.</a:t>
            </a:r>
          </a:p>
          <a:p>
            <a:pPr marL="342900" lvl="0"/>
            <a:r>
              <a:rPr lang="en-US" sz="2000" dirty="0">
                <a:solidFill>
                  <a:schemeClr val="tx2"/>
                </a:solidFill>
                <a:effectLst/>
              </a:rPr>
              <a:t>Key principles of change management.</a:t>
            </a:r>
          </a:p>
          <a:p>
            <a:pPr marL="342900" lvl="0"/>
            <a:r>
              <a:rPr lang="en-US" sz="2000" dirty="0">
                <a:solidFill>
                  <a:schemeClr val="tx2"/>
                </a:solidFill>
                <a:effectLst/>
              </a:rPr>
              <a:t>Barriers to change (internal and external).</a:t>
            </a:r>
          </a:p>
          <a:p>
            <a:pPr marL="342900" lvl="0"/>
            <a:r>
              <a:rPr lang="en-US" sz="2000" dirty="0">
                <a:solidFill>
                  <a:schemeClr val="tx2"/>
                </a:solidFill>
                <a:effectLst/>
              </a:rPr>
              <a:t>Health and care </a:t>
            </a:r>
            <a:r>
              <a:rPr lang="en-US" sz="2000" dirty="0" err="1">
                <a:solidFill>
                  <a:schemeClr val="tx2"/>
                </a:solidFill>
                <a:effectLst/>
              </a:rPr>
              <a:t>organisations</a:t>
            </a:r>
            <a:r>
              <a:rPr lang="en-US" sz="2000" dirty="0">
                <a:solidFill>
                  <a:schemeClr val="tx2"/>
                </a:solidFill>
                <a:effectLst/>
              </a:rPr>
              <a:t> (private, third sector and public).</a:t>
            </a:r>
          </a:p>
          <a:p>
            <a:pPr marL="342900" lvl="0"/>
            <a:r>
              <a:rPr lang="en-US" sz="2000" dirty="0">
                <a:solidFill>
                  <a:schemeClr val="tx2"/>
                </a:solidFill>
                <a:effectLst/>
              </a:rPr>
              <a:t>Improving quality e.g., customer service, service delivery, empowering the population.</a:t>
            </a:r>
          </a:p>
          <a:p>
            <a:pPr marL="342900" lvl="0"/>
            <a:r>
              <a:rPr lang="en-US" sz="2000" dirty="0">
                <a:solidFill>
                  <a:schemeClr val="tx2"/>
                </a:solidFill>
                <a:effectLst/>
              </a:rPr>
              <a:t>Health strategies and polices e.g., changing mindsets and focusing on prevention is better than cure.</a:t>
            </a:r>
          </a:p>
          <a:p>
            <a:pPr marL="0" lvl="0"/>
            <a:endParaRPr lang="en-US" sz="2000" dirty="0">
              <a:solidFill>
                <a:schemeClr val="tx2"/>
              </a:solidFill>
              <a:effectLst/>
            </a:endParaRPr>
          </a:p>
        </p:txBody>
      </p:sp>
      <p:sp>
        <p:nvSpPr>
          <p:cNvPr id="2" name="Footer Placeholder 1">
            <a:extLst>
              <a:ext uri="{FF2B5EF4-FFF2-40B4-BE49-F238E27FC236}">
                <a16:creationId xmlns:a16="http://schemas.microsoft.com/office/drawing/2014/main" id="{34FCFBF3-F7B4-7834-B91F-24F083477900}"/>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a:solidFill>
                  <a:schemeClr val="tx1">
                    <a:tint val="75000"/>
                  </a:schemeClr>
                </a:solidFill>
                <a:latin typeface="+mn-lt"/>
                <a:ea typeface="+mn-ea"/>
                <a:cs typeface="+mn-cs"/>
              </a:rPr>
              <a:t>Dr L Simona Ferraraccio</a:t>
            </a:r>
          </a:p>
        </p:txBody>
      </p:sp>
      <p:sp>
        <p:nvSpPr>
          <p:cNvPr id="3" name="Slide Number Placeholder 2">
            <a:extLst>
              <a:ext uri="{FF2B5EF4-FFF2-40B4-BE49-F238E27FC236}">
                <a16:creationId xmlns:a16="http://schemas.microsoft.com/office/drawing/2014/main" id="{ECB0B649-B718-22C3-2757-6710415A606F}"/>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11A71338-8BA2-4C79-A6C5-5A8E30081D0C}" type="slidenum">
              <a:rPr lang="en-US" smtClean="0">
                <a:solidFill>
                  <a:schemeClr val="tx1">
                    <a:tint val="75000"/>
                  </a:schemeClr>
                </a:solidFill>
              </a:rPr>
              <a:pPr>
                <a:spcAft>
                  <a:spcPts val="600"/>
                </a:spcAft>
              </a:pPr>
              <a:t>5</a:t>
            </a:fld>
            <a:endParaRPr lang="en-US">
              <a:solidFill>
                <a:schemeClr val="tx1">
                  <a:tint val="75000"/>
                </a:schemeClr>
              </a:solidFill>
            </a:endParaRPr>
          </a:p>
        </p:txBody>
      </p:sp>
      <p:grpSp>
        <p:nvGrpSpPr>
          <p:cNvPr id="21" name="Group 20">
            <a:extLst>
              <a:ext uri="{FF2B5EF4-FFF2-40B4-BE49-F238E27FC236}">
                <a16:creationId xmlns:a16="http://schemas.microsoft.com/office/drawing/2014/main" id="{9DB3963A-4187-4A72-9DA4-CA6BADE22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22" name="Freeform: Shape 21">
              <a:extLst>
                <a:ext uri="{FF2B5EF4-FFF2-40B4-BE49-F238E27FC236}">
                  <a16:creationId xmlns:a16="http://schemas.microsoft.com/office/drawing/2014/main" id="{2428E75E-001A-4568-B035-574F1303E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64AC8CFC-1164-4525-82A0-25F75ADCF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6F35C856-5B70-4CA2-BB8F-A37197D8F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550FD8B0-DE97-47B1-84ED-67A3BD00F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 name="Picture 5" descr="A black and yellow logo&#10;&#10;Description automatically generated">
            <a:extLst>
              <a:ext uri="{FF2B5EF4-FFF2-40B4-BE49-F238E27FC236}">
                <a16:creationId xmlns:a16="http://schemas.microsoft.com/office/drawing/2014/main" id="{4980A0D7-212F-1668-79EE-378B4C1C76B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6011332"/>
            <a:ext cx="1524001" cy="846668"/>
          </a:xfrm>
          <a:prstGeom prst="rect">
            <a:avLst/>
          </a:prstGeom>
        </p:spPr>
      </p:pic>
    </p:spTree>
    <p:extLst>
      <p:ext uri="{BB962C8B-B14F-4D97-AF65-F5344CB8AC3E}">
        <p14:creationId xmlns:p14="http://schemas.microsoft.com/office/powerpoint/2010/main" val="21084834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Shape 45">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1">
            <a:extLst>
              <a:ext uri="{FF2B5EF4-FFF2-40B4-BE49-F238E27FC236}">
                <a16:creationId xmlns:a16="http://schemas.microsoft.com/office/drawing/2014/main" id="{420E4A78-B7F3-57D2-6BA5-51F003FC33BC}"/>
              </a:ext>
            </a:extLst>
          </p:cNvPr>
          <p:cNvSpPr txBox="1">
            <a:spLocks/>
          </p:cNvSpPr>
          <p:nvPr/>
        </p:nvSpPr>
        <p:spPr>
          <a:xfrm>
            <a:off x="169471" y="1024280"/>
            <a:ext cx="6255392" cy="254438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spcAft>
                <a:spcPts val="600"/>
              </a:spcAft>
            </a:pPr>
            <a:r>
              <a:rPr lang="en-US" sz="4800" b="1" kern="1200" dirty="0">
                <a:solidFill>
                  <a:schemeClr val="tx1"/>
                </a:solidFill>
                <a:latin typeface="+mj-lt"/>
                <a:ea typeface="+mj-ea"/>
                <a:cs typeface="+mj-cs"/>
              </a:rPr>
              <a:t>Learning and teaching strategy</a:t>
            </a:r>
          </a:p>
        </p:txBody>
      </p:sp>
      <p:sp>
        <p:nvSpPr>
          <p:cNvPr id="6" name="Content Placeholder 2">
            <a:extLst>
              <a:ext uri="{FF2B5EF4-FFF2-40B4-BE49-F238E27FC236}">
                <a16:creationId xmlns:a16="http://schemas.microsoft.com/office/drawing/2014/main" id="{2AEA818A-2A3E-E62B-03DB-933C87AD7A80}"/>
              </a:ext>
            </a:extLst>
          </p:cNvPr>
          <p:cNvSpPr txBox="1">
            <a:spLocks/>
          </p:cNvSpPr>
          <p:nvPr/>
        </p:nvSpPr>
        <p:spPr>
          <a:xfrm>
            <a:off x="6424863" y="1576138"/>
            <a:ext cx="5767137" cy="402214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dirty="0"/>
              <a:t>The module will be taught using formal lectures to deliver knowledge of change management and theories applied in the health and social care sector.</a:t>
            </a:r>
          </a:p>
          <a:p>
            <a:r>
              <a:rPr lang="en-US" sz="2400" dirty="0"/>
              <a:t>Guided tutorials will use case studies and current health issues allowing students to apply theory to discuss  and debate current issues (such as resistance to change).</a:t>
            </a:r>
          </a:p>
        </p:txBody>
      </p:sp>
      <p:pic>
        <p:nvPicPr>
          <p:cNvPr id="5" name="Graphic 4" descr="Books">
            <a:extLst>
              <a:ext uri="{FF2B5EF4-FFF2-40B4-BE49-F238E27FC236}">
                <a16:creationId xmlns:a16="http://schemas.microsoft.com/office/drawing/2014/main" id="{B9A13203-134C-3FCF-57D4-A9FEBF63125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289677" y="3053900"/>
            <a:ext cx="2544385" cy="2544385"/>
          </a:xfrm>
          <a:prstGeom prst="rect">
            <a:avLst/>
          </a:prstGeom>
        </p:spPr>
      </p:pic>
      <p:sp>
        <p:nvSpPr>
          <p:cNvPr id="2" name="Footer Placeholder 1">
            <a:extLst>
              <a:ext uri="{FF2B5EF4-FFF2-40B4-BE49-F238E27FC236}">
                <a16:creationId xmlns:a16="http://schemas.microsoft.com/office/drawing/2014/main" id="{E91853E7-E17F-74E5-78F2-B53E688CC23D}"/>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sz="1000" kern="1200">
                <a:solidFill>
                  <a:schemeClr val="tx1">
                    <a:tint val="75000"/>
                  </a:schemeClr>
                </a:solidFill>
                <a:latin typeface="+mn-lt"/>
                <a:ea typeface="+mn-ea"/>
                <a:cs typeface="+mn-cs"/>
              </a:rPr>
              <a:t>Dr L Simona Ferraraccio</a:t>
            </a:r>
          </a:p>
        </p:txBody>
      </p:sp>
      <p:sp>
        <p:nvSpPr>
          <p:cNvPr id="3" name="Slide Number Placeholder 2">
            <a:extLst>
              <a:ext uri="{FF2B5EF4-FFF2-40B4-BE49-F238E27FC236}">
                <a16:creationId xmlns:a16="http://schemas.microsoft.com/office/drawing/2014/main" id="{EFB4A3BE-DF0C-AB24-2651-67F5B8AA183F}"/>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11A71338-8BA2-4C79-A6C5-5A8E30081D0C}" type="slidenum">
              <a:rPr lang="en-US" sz="1000">
                <a:solidFill>
                  <a:schemeClr val="tx1">
                    <a:tint val="75000"/>
                  </a:schemeClr>
                </a:solidFill>
              </a:rPr>
              <a:pPr>
                <a:spcAft>
                  <a:spcPts val="600"/>
                </a:spcAft>
              </a:pPr>
              <a:t>6</a:t>
            </a:fld>
            <a:endParaRPr lang="en-US" sz="1000">
              <a:solidFill>
                <a:schemeClr val="tx1">
                  <a:tint val="75000"/>
                </a:schemeClr>
              </a:solidFill>
            </a:endParaRPr>
          </a:p>
        </p:txBody>
      </p:sp>
      <p:pic>
        <p:nvPicPr>
          <p:cNvPr id="7" name="Picture 6" descr="A black and yellow logo&#10;&#10;Description automatically generated">
            <a:extLst>
              <a:ext uri="{FF2B5EF4-FFF2-40B4-BE49-F238E27FC236}">
                <a16:creationId xmlns:a16="http://schemas.microsoft.com/office/drawing/2014/main" id="{04985184-C76B-93FC-C7C4-10BD2D091F1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6011332"/>
            <a:ext cx="1524001" cy="846668"/>
          </a:xfrm>
          <a:prstGeom prst="rect">
            <a:avLst/>
          </a:prstGeom>
        </p:spPr>
      </p:pic>
    </p:spTree>
    <p:extLst>
      <p:ext uri="{BB962C8B-B14F-4D97-AF65-F5344CB8AC3E}">
        <p14:creationId xmlns:p14="http://schemas.microsoft.com/office/powerpoint/2010/main" val="36819882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AEF3535A-0D5C-0C88-5B9A-A27339F1502E}"/>
              </a:ext>
            </a:extLst>
          </p:cNvPr>
          <p:cNvSpPr>
            <a:spLocks noGrp="1"/>
          </p:cNvSpPr>
          <p:nvPr>
            <p:ph type="ftr" sz="quarter" idx="11"/>
          </p:nvPr>
        </p:nvSpPr>
        <p:spPr/>
        <p:txBody>
          <a:bodyPr/>
          <a:lstStyle/>
          <a:p>
            <a:r>
              <a:rPr lang="en-US"/>
              <a:t>Dr L Simona Ferraraccio</a:t>
            </a:r>
          </a:p>
        </p:txBody>
      </p:sp>
      <p:sp>
        <p:nvSpPr>
          <p:cNvPr id="3" name="Slide Number Placeholder 2">
            <a:extLst>
              <a:ext uri="{FF2B5EF4-FFF2-40B4-BE49-F238E27FC236}">
                <a16:creationId xmlns:a16="http://schemas.microsoft.com/office/drawing/2014/main" id="{3955D393-37B3-4D5F-3DAF-27DC130C7BC5}"/>
              </a:ext>
            </a:extLst>
          </p:cNvPr>
          <p:cNvSpPr>
            <a:spLocks noGrp="1"/>
          </p:cNvSpPr>
          <p:nvPr>
            <p:ph type="sldNum" sz="quarter" idx="12"/>
          </p:nvPr>
        </p:nvSpPr>
        <p:spPr/>
        <p:txBody>
          <a:bodyPr/>
          <a:lstStyle/>
          <a:p>
            <a:fld id="{11A71338-8BA2-4C79-A6C5-5A8E30081D0C}" type="slidenum">
              <a:rPr lang="en-US" smtClean="0"/>
              <a:t>7</a:t>
            </a:fld>
            <a:endParaRPr lang="en-US"/>
          </a:p>
        </p:txBody>
      </p:sp>
      <p:sp>
        <p:nvSpPr>
          <p:cNvPr id="4" name="Rectangle 3">
            <a:extLst>
              <a:ext uri="{FF2B5EF4-FFF2-40B4-BE49-F238E27FC236}">
                <a16:creationId xmlns:a16="http://schemas.microsoft.com/office/drawing/2014/main" id="{397E8123-9A1E-A167-FC2E-C6B91C886B3F}"/>
              </a:ext>
            </a:extLst>
          </p:cNvPr>
          <p:cNvSpPr/>
          <p:nvPr/>
        </p:nvSpPr>
        <p:spPr>
          <a:xfrm>
            <a:off x="1991544" y="91722"/>
            <a:ext cx="8208912" cy="1580087"/>
          </a:xfrm>
          <a:prstGeom prst="rect">
            <a:avLst/>
          </a:prstGeom>
          <a:solidFill>
            <a:schemeClr val="accent6">
              <a:lumMod val="20000"/>
              <a:lumOff val="80000"/>
            </a:schemeClr>
          </a:solidFill>
          <a:ln>
            <a:solidFill>
              <a:schemeClr val="accent6">
                <a:lumMod val="50000"/>
              </a:schemeClr>
            </a:solidFill>
          </a:ln>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dirty="0"/>
          </a:p>
        </p:txBody>
      </p:sp>
      <p:sp>
        <p:nvSpPr>
          <p:cNvPr id="5" name="Title 1">
            <a:extLst>
              <a:ext uri="{FF2B5EF4-FFF2-40B4-BE49-F238E27FC236}">
                <a16:creationId xmlns:a16="http://schemas.microsoft.com/office/drawing/2014/main" id="{B895B8DF-2335-A449-7980-23AB09183300}"/>
              </a:ext>
            </a:extLst>
          </p:cNvPr>
          <p:cNvSpPr txBox="1">
            <a:spLocks/>
          </p:cNvSpPr>
          <p:nvPr/>
        </p:nvSpPr>
        <p:spPr>
          <a:xfrm>
            <a:off x="1479742" y="339549"/>
            <a:ext cx="9232515" cy="1080121"/>
          </a:xfrm>
          <a:prstGeom prst="rect">
            <a:avLst/>
          </a:prstGeom>
        </p:spPr>
        <p:txBody>
          <a:bodyPr>
            <a:normAutofit fontScale="67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latin typeface="Aptos" panose="020B0004020202020204" pitchFamily="34" charset="0"/>
              </a:rPr>
              <a:t>Assignment : </a:t>
            </a:r>
            <a:r>
              <a:rPr lang="en-GB" sz="4800" b="1" dirty="0">
                <a:latin typeface="Aptos" panose="020B0004020202020204" pitchFamily="34" charset="0"/>
              </a:rPr>
              <a:t>Written essay</a:t>
            </a:r>
            <a:endParaRPr lang="en-GB" sz="3600" b="1" dirty="0">
              <a:latin typeface="Aptos" panose="020B0004020202020204" pitchFamily="34" charset="0"/>
            </a:endParaRPr>
          </a:p>
          <a:p>
            <a:pPr algn="ctr"/>
            <a:br>
              <a:rPr lang="en-GB" sz="3000" b="1" dirty="0">
                <a:latin typeface="Aptos" panose="020B0004020202020204" pitchFamily="34" charset="0"/>
              </a:rPr>
            </a:br>
            <a:r>
              <a:rPr lang="en-GB" dirty="0">
                <a:latin typeface="Aptos" panose="020B0004020202020204" pitchFamily="34" charset="0"/>
              </a:rPr>
              <a:t> (coursework) (100% of marks)</a:t>
            </a:r>
          </a:p>
        </p:txBody>
      </p:sp>
      <p:sp>
        <p:nvSpPr>
          <p:cNvPr id="6" name="Content Placeholder 2">
            <a:extLst>
              <a:ext uri="{FF2B5EF4-FFF2-40B4-BE49-F238E27FC236}">
                <a16:creationId xmlns:a16="http://schemas.microsoft.com/office/drawing/2014/main" id="{8D76C797-82B1-B180-34CB-545339ABBE1A}"/>
              </a:ext>
            </a:extLst>
          </p:cNvPr>
          <p:cNvSpPr txBox="1">
            <a:spLocks/>
          </p:cNvSpPr>
          <p:nvPr/>
        </p:nvSpPr>
        <p:spPr>
          <a:xfrm>
            <a:off x="0" y="1667496"/>
            <a:ext cx="12192000" cy="4933528"/>
          </a:xfrm>
          <a:prstGeom prst="rect">
            <a:avLst/>
          </a:prstGeom>
          <a:ln>
            <a:solidFill>
              <a:schemeClr val="accent2">
                <a:lumMod val="50000"/>
              </a:schemeClr>
            </a:solidFill>
            <a:prstDash val="dash"/>
          </a:ln>
        </p:spPr>
        <p:txBody>
          <a:bodyPr>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50000"/>
              </a:lnSpc>
              <a:buNone/>
            </a:pPr>
            <a:r>
              <a:rPr lang="en-GB" sz="1800" dirty="0">
                <a:effectLst/>
                <a:latin typeface="Aptos Display" panose="020B0004020202020204" pitchFamily="34" charset="0"/>
                <a:ea typeface="Times New Roman" panose="02020603050405020304" pitchFamily="18" charset="0"/>
              </a:rPr>
              <a:t>Health ecosystems are multifaceted and constantly adapting to internal and external pressures, including governance structures, policy changes, demographic shifts, technological advancements, and societal trends. </a:t>
            </a:r>
          </a:p>
          <a:p>
            <a:pPr marL="0" indent="0" algn="just">
              <a:lnSpc>
                <a:spcPct val="150000"/>
              </a:lnSpc>
              <a:buNone/>
            </a:pPr>
            <a:r>
              <a:rPr lang="en-GB" sz="1800" dirty="0">
                <a:effectLst/>
                <a:latin typeface="Aptos Display" panose="020B0004020202020204" pitchFamily="34" charset="0"/>
                <a:ea typeface="Times New Roman" panose="02020603050405020304" pitchFamily="18" charset="0"/>
              </a:rPr>
              <a:t>This written essay requires students to:</a:t>
            </a:r>
          </a:p>
          <a:p>
            <a:pPr marL="342900" lvl="0" indent="-342900" algn="just">
              <a:lnSpc>
                <a:spcPct val="150000"/>
              </a:lnSpc>
              <a:buFont typeface="+mj-lt"/>
              <a:buAutoNum type="arabicPeriod"/>
            </a:pPr>
            <a:r>
              <a:rPr lang="en-GB" sz="1800" dirty="0">
                <a:effectLst/>
                <a:latin typeface="Aptos Display" panose="020B0004020202020204" pitchFamily="34" charset="0"/>
                <a:ea typeface="Times New Roman" panose="02020603050405020304" pitchFamily="18" charset="0"/>
              </a:rPr>
              <a:t>critically analyse the </a:t>
            </a:r>
            <a:r>
              <a:rPr lang="en-GB" sz="1800" b="1" dirty="0">
                <a:effectLst/>
                <a:latin typeface="Aptos Display" panose="020B0004020202020204" pitchFamily="34" charset="0"/>
                <a:ea typeface="Times New Roman" panose="02020603050405020304" pitchFamily="18" charset="0"/>
              </a:rPr>
              <a:t>drivers of change</a:t>
            </a:r>
            <a:r>
              <a:rPr lang="en-GB" sz="1800" dirty="0">
                <a:effectLst/>
                <a:latin typeface="Aptos Display" panose="020B0004020202020204" pitchFamily="34" charset="0"/>
                <a:ea typeface="Times New Roman" panose="02020603050405020304" pitchFamily="18" charset="0"/>
              </a:rPr>
              <a:t> in health and social care systems;</a:t>
            </a:r>
          </a:p>
          <a:p>
            <a:pPr marL="342900" lvl="0" indent="-342900" algn="just">
              <a:lnSpc>
                <a:spcPct val="150000"/>
              </a:lnSpc>
              <a:buFont typeface="+mj-lt"/>
              <a:buAutoNum type="arabicPeriod"/>
            </a:pPr>
            <a:r>
              <a:rPr lang="en-GB" sz="1800" dirty="0">
                <a:effectLst/>
                <a:latin typeface="Aptos Display" panose="020B0004020202020204" pitchFamily="34" charset="0"/>
                <a:ea typeface="Times New Roman" panose="02020603050405020304" pitchFamily="18" charset="0"/>
              </a:rPr>
              <a:t>evaluate strategies for managing change;</a:t>
            </a:r>
          </a:p>
          <a:p>
            <a:pPr marL="342900" lvl="0" indent="-342900" algn="just">
              <a:lnSpc>
                <a:spcPct val="150000"/>
              </a:lnSpc>
              <a:buFont typeface="+mj-lt"/>
              <a:buAutoNum type="arabicPeriod"/>
            </a:pPr>
            <a:r>
              <a:rPr lang="en-GB" sz="1800" dirty="0">
                <a:effectLst/>
                <a:latin typeface="Aptos Display" panose="020B0004020202020204" pitchFamily="34" charset="0"/>
                <a:ea typeface="Times New Roman" panose="02020603050405020304" pitchFamily="18" charset="0"/>
              </a:rPr>
              <a:t>discuss how quality outcomes can be ensured in a rapidly evolving context.</a:t>
            </a:r>
          </a:p>
          <a:p>
            <a:pPr marL="0" lvl="0" indent="0" algn="just">
              <a:lnSpc>
                <a:spcPct val="150000"/>
              </a:lnSpc>
              <a:buNone/>
            </a:pPr>
            <a:r>
              <a:rPr lang="en-GB" sz="1800" dirty="0">
                <a:effectLst/>
                <a:latin typeface="Aptos Display" panose="020B0004020202020204" pitchFamily="34" charset="0"/>
                <a:ea typeface="Times New Roman" panose="02020603050405020304" pitchFamily="18" charset="0"/>
              </a:rPr>
              <a:t>The essay should integrate relevant theories of change management, address barriers to adaptation, and propose strategies for sustainable service provision that meet the demands of diverse populations. Students are also required to choose </a:t>
            </a:r>
            <a:r>
              <a:rPr lang="en-GB" sz="1800" b="1" dirty="0">
                <a:effectLst/>
                <a:latin typeface="Aptos Display" panose="020B0004020202020204" pitchFamily="34" charset="0"/>
                <a:ea typeface="Times New Roman" panose="02020603050405020304" pitchFamily="18" charset="0"/>
              </a:rPr>
              <a:t>one</a:t>
            </a:r>
            <a:r>
              <a:rPr lang="en-GB" sz="1800" dirty="0">
                <a:effectLst/>
                <a:latin typeface="Aptos Display" panose="020B0004020202020204" pitchFamily="34" charset="0"/>
                <a:ea typeface="Times New Roman" panose="02020603050405020304" pitchFamily="18" charset="0"/>
              </a:rPr>
              <a:t> key strategic change implemented across health and care in UK as a real case study and explore factors driving the need for the change and assess their impact on service delivery. The main drivers to consider are: governance and policy, social and cultural trends, technological advances, environmental and economic.</a:t>
            </a:r>
          </a:p>
          <a:p>
            <a:pPr>
              <a:buFont typeface="Arial" panose="020B0604020202020204" pitchFamily="34" charset="0"/>
              <a:buNone/>
            </a:pPr>
            <a:endParaRPr lang="en-GB" sz="2400" dirty="0">
              <a:latin typeface="Aptos Display" panose="020B0004020202020204" pitchFamily="34" charset="0"/>
            </a:endParaRPr>
          </a:p>
        </p:txBody>
      </p:sp>
      <p:pic>
        <p:nvPicPr>
          <p:cNvPr id="7" name="Picture 6" descr="A black and yellow logo&#10;&#10;Description automatically generated">
            <a:extLst>
              <a:ext uri="{FF2B5EF4-FFF2-40B4-BE49-F238E27FC236}">
                <a16:creationId xmlns:a16="http://schemas.microsoft.com/office/drawing/2014/main" id="{A0D8E628-1C52-2AD7-B438-6B83570DEC8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524001" cy="846668"/>
          </a:xfrm>
          <a:prstGeom prst="rect">
            <a:avLst/>
          </a:prstGeom>
        </p:spPr>
      </p:pic>
    </p:spTree>
    <p:extLst>
      <p:ext uri="{BB962C8B-B14F-4D97-AF65-F5344CB8AC3E}">
        <p14:creationId xmlns:p14="http://schemas.microsoft.com/office/powerpoint/2010/main" val="33519915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441C66F9-32E9-ACEF-0576-4A2BD6A74C16}"/>
              </a:ext>
            </a:extLst>
          </p:cNvPr>
          <p:cNvSpPr>
            <a:spLocks noGrp="1"/>
          </p:cNvSpPr>
          <p:nvPr>
            <p:ph type="ftr" sz="quarter" idx="11"/>
          </p:nvPr>
        </p:nvSpPr>
        <p:spPr/>
        <p:txBody>
          <a:bodyPr/>
          <a:lstStyle/>
          <a:p>
            <a:r>
              <a:rPr lang="en-US"/>
              <a:t>Dr L Simona Ferraraccio</a:t>
            </a:r>
          </a:p>
        </p:txBody>
      </p:sp>
      <p:sp>
        <p:nvSpPr>
          <p:cNvPr id="3" name="Slide Number Placeholder 2">
            <a:extLst>
              <a:ext uri="{FF2B5EF4-FFF2-40B4-BE49-F238E27FC236}">
                <a16:creationId xmlns:a16="http://schemas.microsoft.com/office/drawing/2014/main" id="{90703B16-C654-CB15-9792-8D797A26B7CE}"/>
              </a:ext>
            </a:extLst>
          </p:cNvPr>
          <p:cNvSpPr>
            <a:spLocks noGrp="1"/>
          </p:cNvSpPr>
          <p:nvPr>
            <p:ph type="sldNum" sz="quarter" idx="12"/>
          </p:nvPr>
        </p:nvSpPr>
        <p:spPr/>
        <p:txBody>
          <a:bodyPr/>
          <a:lstStyle/>
          <a:p>
            <a:fld id="{11A71338-8BA2-4C79-A6C5-5A8E30081D0C}" type="slidenum">
              <a:rPr lang="en-US" smtClean="0"/>
              <a:t>8</a:t>
            </a:fld>
            <a:endParaRPr lang="en-US"/>
          </a:p>
        </p:txBody>
      </p:sp>
      <p:sp>
        <p:nvSpPr>
          <p:cNvPr id="4" name="Title 1">
            <a:extLst>
              <a:ext uri="{FF2B5EF4-FFF2-40B4-BE49-F238E27FC236}">
                <a16:creationId xmlns:a16="http://schemas.microsoft.com/office/drawing/2014/main" id="{D3111B59-AE7C-96DC-3E97-149AC634B1C9}"/>
              </a:ext>
            </a:extLst>
          </p:cNvPr>
          <p:cNvSpPr txBox="1">
            <a:spLocks/>
          </p:cNvSpPr>
          <p:nvPr/>
        </p:nvSpPr>
        <p:spPr>
          <a:xfrm>
            <a:off x="524256" y="2581014"/>
            <a:ext cx="3602736" cy="1882701"/>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dirty="0">
                <a:latin typeface="Aptos" panose="020B0004020202020204" pitchFamily="34" charset="0"/>
              </a:rPr>
              <a:t>Assignment: submission date</a:t>
            </a:r>
          </a:p>
        </p:txBody>
      </p:sp>
      <p:graphicFrame>
        <p:nvGraphicFramePr>
          <p:cNvPr id="5" name="Content Placeholder 2">
            <a:extLst>
              <a:ext uri="{FF2B5EF4-FFF2-40B4-BE49-F238E27FC236}">
                <a16:creationId xmlns:a16="http://schemas.microsoft.com/office/drawing/2014/main" id="{F3547650-A3CD-9EA1-3FA2-C461D5CAE3E4}"/>
              </a:ext>
            </a:extLst>
          </p:cNvPr>
          <p:cNvGraphicFramePr>
            <a:graphicFrameLocks/>
          </p:cNvGraphicFramePr>
          <p:nvPr>
            <p:extLst>
              <p:ext uri="{D42A27DB-BD31-4B8C-83A1-F6EECF244321}">
                <p14:modId xmlns:p14="http://schemas.microsoft.com/office/powerpoint/2010/main" val="3714045333"/>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235086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7BDD930-0E65-490A-9CE5-554C357C44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A912C67-99A1-4956-8F68-1846C21771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a:extLst>
              <a:ext uri="{FF2B5EF4-FFF2-40B4-BE49-F238E27FC236}">
                <a16:creationId xmlns:a16="http://schemas.microsoft.com/office/drawing/2014/main" id="{298BAE5B-2DA6-B29F-CAC6-6B560687E587}"/>
              </a:ext>
            </a:extLst>
          </p:cNvPr>
          <p:cNvSpPr txBox="1">
            <a:spLocks/>
          </p:cNvSpPr>
          <p:nvPr/>
        </p:nvSpPr>
        <p:spPr>
          <a:xfrm>
            <a:off x="804672" y="457200"/>
            <a:ext cx="10579398" cy="129941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defRPr/>
            </a:pPr>
            <a:r>
              <a:rPr lang="en-US" sz="4000" b="1" kern="1200" dirty="0">
                <a:solidFill>
                  <a:schemeClr val="tx2"/>
                </a:solidFill>
                <a:latin typeface="+mj-lt"/>
                <a:ea typeface="+mj-ea"/>
                <a:cs typeface="+mj-cs"/>
              </a:rPr>
              <a:t>Referencing</a:t>
            </a:r>
            <a:r>
              <a:rPr lang="en-US" sz="3600" b="1" kern="1200" dirty="0">
                <a:solidFill>
                  <a:schemeClr val="tx2"/>
                </a:solidFill>
                <a:latin typeface="+mj-lt"/>
                <a:ea typeface="+mj-ea"/>
                <a:cs typeface="+mj-cs"/>
              </a:rPr>
              <a:t> </a:t>
            </a:r>
          </a:p>
        </p:txBody>
      </p:sp>
      <p:sp>
        <p:nvSpPr>
          <p:cNvPr id="5" name="Content Placeholder 2">
            <a:extLst>
              <a:ext uri="{FF2B5EF4-FFF2-40B4-BE49-F238E27FC236}">
                <a16:creationId xmlns:a16="http://schemas.microsoft.com/office/drawing/2014/main" id="{FF257ABB-9795-6716-0673-DC61A9FE5852}"/>
              </a:ext>
            </a:extLst>
          </p:cNvPr>
          <p:cNvSpPr txBox="1">
            <a:spLocks/>
          </p:cNvSpPr>
          <p:nvPr/>
        </p:nvSpPr>
        <p:spPr>
          <a:xfrm>
            <a:off x="1444439" y="1719211"/>
            <a:ext cx="10166035" cy="3846658"/>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US" sz="2400" dirty="0">
                <a:solidFill>
                  <a:schemeClr val="bg2">
                    <a:lumMod val="10000"/>
                  </a:schemeClr>
                </a:solidFill>
              </a:rPr>
              <a:t>Makes up at least 20% of your grade.  Try to get into the habit  of keeping a written record of all your references (e.g. in a note-book).  This will mean that you can easily input the references into your reference list/bibliography.  </a:t>
            </a:r>
          </a:p>
          <a:p>
            <a:r>
              <a:rPr lang="en-US" altLang="en-US" sz="2400" dirty="0">
                <a:solidFill>
                  <a:schemeClr val="bg2">
                    <a:lumMod val="10000"/>
                  </a:schemeClr>
                </a:solidFill>
              </a:rPr>
              <a:t> The referencing system you should use is </a:t>
            </a:r>
            <a:r>
              <a:rPr lang="en-US" altLang="en-US" sz="2400" b="1" dirty="0">
                <a:solidFill>
                  <a:schemeClr val="bg2">
                    <a:lumMod val="10000"/>
                  </a:schemeClr>
                </a:solidFill>
              </a:rPr>
              <a:t>Harvard</a:t>
            </a:r>
            <a:r>
              <a:rPr lang="en-US" altLang="en-US" sz="2400" dirty="0">
                <a:solidFill>
                  <a:schemeClr val="bg2">
                    <a:lumMod val="10000"/>
                  </a:schemeClr>
                </a:solidFill>
              </a:rPr>
              <a:t>. </a:t>
            </a:r>
            <a:r>
              <a:rPr lang="en-US" altLang="en-US" sz="2400" u="sng" dirty="0">
                <a:solidFill>
                  <a:schemeClr val="bg2">
                    <a:lumMod val="10000"/>
                  </a:schemeClr>
                </a:solidFill>
              </a:rPr>
              <a:t> At undergraduate level it is probably advisable to avoid automatic referencing software. </a:t>
            </a:r>
          </a:p>
        </p:txBody>
      </p:sp>
      <p:grpSp>
        <p:nvGrpSpPr>
          <p:cNvPr id="15" name="Group 14">
            <a:extLst>
              <a:ext uri="{FF2B5EF4-FFF2-40B4-BE49-F238E27FC236}">
                <a16:creationId xmlns:a16="http://schemas.microsoft.com/office/drawing/2014/main" id="{569E5994-073E-4708-B3E6-43BFED0CEB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381784" y="4178643"/>
            <a:ext cx="3061444" cy="2297267"/>
            <a:chOff x="-305" y="-1"/>
            <a:chExt cx="3832880" cy="2876136"/>
          </a:xfrm>
        </p:grpSpPr>
        <p:sp>
          <p:nvSpPr>
            <p:cNvPr id="16" name="Freeform: Shape 15">
              <a:extLst>
                <a:ext uri="{FF2B5EF4-FFF2-40B4-BE49-F238E27FC236}">
                  <a16:creationId xmlns:a16="http://schemas.microsoft.com/office/drawing/2014/main" id="{532F818D-9087-4691-AABA-465619A0C2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68B7668A-5C96-4FB9-BFA9-38094EB87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BF4F95BD-8661-4C45-94E3-CF3159BF4C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E85BBF8A-E2FB-47F6-A60F-4FB855D50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 name="Picture 5" descr="A black and yellow logo&#10;&#10;Description automatically generated">
            <a:extLst>
              <a:ext uri="{FF2B5EF4-FFF2-40B4-BE49-F238E27FC236}">
                <a16:creationId xmlns:a16="http://schemas.microsoft.com/office/drawing/2014/main" id="{511E1ECD-9CAA-8249-B99F-D8EC6CB514F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055045"/>
            <a:ext cx="1444439" cy="802466"/>
          </a:xfrm>
          <a:prstGeom prst="rect">
            <a:avLst/>
          </a:prstGeom>
        </p:spPr>
      </p:pic>
      <p:grpSp>
        <p:nvGrpSpPr>
          <p:cNvPr id="21" name="Group 20">
            <a:extLst>
              <a:ext uri="{FF2B5EF4-FFF2-40B4-BE49-F238E27FC236}">
                <a16:creationId xmlns:a16="http://schemas.microsoft.com/office/drawing/2014/main" id="{DD81D498-EAA8-40F3-8230-AE4DEDA3830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8906190" y="0"/>
            <a:ext cx="3282247" cy="2837712"/>
            <a:chOff x="-305" y="-4155"/>
            <a:chExt cx="2514948" cy="2174333"/>
          </a:xfrm>
        </p:grpSpPr>
        <p:sp>
          <p:nvSpPr>
            <p:cNvPr id="22" name="Freeform: Shape 21">
              <a:extLst>
                <a:ext uri="{FF2B5EF4-FFF2-40B4-BE49-F238E27FC236}">
                  <a16:creationId xmlns:a16="http://schemas.microsoft.com/office/drawing/2014/main" id="{262F2402-5879-41A3-ACEC-6D2811BA3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BBD41895-A230-4959-97BA-80F516383E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E670BD54-10A6-4092-9E32-647B2F870D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5" name="Freeform: Shape 24">
              <a:extLst>
                <a:ext uri="{FF2B5EF4-FFF2-40B4-BE49-F238E27FC236}">
                  <a16:creationId xmlns:a16="http://schemas.microsoft.com/office/drawing/2014/main" id="{1C2B9A82-4826-4BF4-A16E-0B005FE761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Footer Placeholder 1">
            <a:extLst>
              <a:ext uri="{FF2B5EF4-FFF2-40B4-BE49-F238E27FC236}">
                <a16:creationId xmlns:a16="http://schemas.microsoft.com/office/drawing/2014/main" id="{8244DF4A-E6D4-2A0E-1873-7666998247D9}"/>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a:solidFill>
                  <a:schemeClr val="tx1">
                    <a:tint val="75000"/>
                  </a:schemeClr>
                </a:solidFill>
                <a:latin typeface="+mn-lt"/>
                <a:ea typeface="+mn-ea"/>
                <a:cs typeface="+mn-cs"/>
              </a:rPr>
              <a:t>Dr L Simona Ferraraccio</a:t>
            </a:r>
          </a:p>
        </p:txBody>
      </p:sp>
      <p:sp>
        <p:nvSpPr>
          <p:cNvPr id="3" name="Slide Number Placeholder 2">
            <a:extLst>
              <a:ext uri="{FF2B5EF4-FFF2-40B4-BE49-F238E27FC236}">
                <a16:creationId xmlns:a16="http://schemas.microsoft.com/office/drawing/2014/main" id="{3FDBA2BA-487F-434B-373F-9C4FB712D17C}"/>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11A71338-8BA2-4C79-A6C5-5A8E30081D0C}" type="slidenum">
              <a:rPr lang="en-US" smtClean="0">
                <a:solidFill>
                  <a:schemeClr val="tx1">
                    <a:tint val="75000"/>
                  </a:schemeClr>
                </a:solidFill>
              </a:rPr>
              <a:pPr>
                <a:spcAft>
                  <a:spcPts val="600"/>
                </a:spcAft>
              </a:pPr>
              <a:t>9</a:t>
            </a:fld>
            <a:endParaRPr lang="en-US">
              <a:solidFill>
                <a:schemeClr val="tx1">
                  <a:tint val="75000"/>
                </a:schemeClr>
              </a:solidFill>
            </a:endParaRPr>
          </a:p>
        </p:txBody>
      </p:sp>
    </p:spTree>
    <p:extLst>
      <p:ext uri="{BB962C8B-B14F-4D97-AF65-F5344CB8AC3E}">
        <p14:creationId xmlns:p14="http://schemas.microsoft.com/office/powerpoint/2010/main" val="16678987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5FEA199E-68C0-BCB8-3EC4-A31723C4DE6B}"/>
              </a:ext>
            </a:extLst>
          </p:cNvPr>
          <p:cNvSpPr>
            <a:spLocks noGrp="1"/>
          </p:cNvSpPr>
          <p:nvPr>
            <p:ph type="ftr" sz="quarter" idx="11"/>
          </p:nvPr>
        </p:nvSpPr>
        <p:spPr/>
        <p:txBody>
          <a:bodyPr/>
          <a:lstStyle/>
          <a:p>
            <a:r>
              <a:rPr lang="en-US"/>
              <a:t>Dr L Simona Ferraraccio</a:t>
            </a:r>
          </a:p>
        </p:txBody>
      </p:sp>
      <p:sp>
        <p:nvSpPr>
          <p:cNvPr id="3" name="Slide Number Placeholder 2">
            <a:extLst>
              <a:ext uri="{FF2B5EF4-FFF2-40B4-BE49-F238E27FC236}">
                <a16:creationId xmlns:a16="http://schemas.microsoft.com/office/drawing/2014/main" id="{DDB5B533-C3E1-76B1-2B4C-5AF0D8CB789E}"/>
              </a:ext>
            </a:extLst>
          </p:cNvPr>
          <p:cNvSpPr>
            <a:spLocks noGrp="1"/>
          </p:cNvSpPr>
          <p:nvPr>
            <p:ph type="sldNum" sz="quarter" idx="12"/>
          </p:nvPr>
        </p:nvSpPr>
        <p:spPr/>
        <p:txBody>
          <a:bodyPr/>
          <a:lstStyle/>
          <a:p>
            <a:fld id="{11A71338-8BA2-4C79-A6C5-5A8E30081D0C}" type="slidenum">
              <a:rPr lang="en-US" smtClean="0"/>
              <a:t>10</a:t>
            </a:fld>
            <a:endParaRPr lang="en-US"/>
          </a:p>
        </p:txBody>
      </p:sp>
      <p:sp>
        <p:nvSpPr>
          <p:cNvPr id="4" name="Title 1">
            <a:extLst>
              <a:ext uri="{FF2B5EF4-FFF2-40B4-BE49-F238E27FC236}">
                <a16:creationId xmlns:a16="http://schemas.microsoft.com/office/drawing/2014/main" id="{EBBE3866-F340-8C35-7D3A-A20BB8ADF32E}"/>
              </a:ext>
            </a:extLst>
          </p:cNvPr>
          <p:cNvSpPr txBox="1">
            <a:spLocks/>
          </p:cNvSpPr>
          <p:nvPr/>
        </p:nvSpPr>
        <p:spPr>
          <a:xfrm>
            <a:off x="804672" y="457200"/>
            <a:ext cx="10579608" cy="1188720"/>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defRPr/>
            </a:pPr>
            <a:r>
              <a:rPr lang="en-GB" sz="4000" b="1">
                <a:solidFill>
                  <a:schemeClr val="tx2"/>
                </a:solidFill>
                <a:latin typeface="Aptos" panose="020B0004020202020204" pitchFamily="34" charset="0"/>
              </a:rPr>
              <a:t>Reading</a:t>
            </a:r>
            <a:r>
              <a:rPr lang="en-GB" sz="4000">
                <a:solidFill>
                  <a:schemeClr val="tx2"/>
                </a:solidFill>
              </a:rPr>
              <a:t> </a:t>
            </a:r>
          </a:p>
        </p:txBody>
      </p:sp>
      <p:pic>
        <p:nvPicPr>
          <p:cNvPr id="5" name="Picture 4" descr="A black and yellow logo&#10;&#10;Description automatically generated">
            <a:extLst>
              <a:ext uri="{FF2B5EF4-FFF2-40B4-BE49-F238E27FC236}">
                <a16:creationId xmlns:a16="http://schemas.microsoft.com/office/drawing/2014/main" id="{A15C9047-8729-320B-4BA6-5EB5F225067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053116"/>
            <a:ext cx="1448790" cy="804884"/>
          </a:xfrm>
          <a:prstGeom prst="rect">
            <a:avLst/>
          </a:prstGeom>
        </p:spPr>
      </p:pic>
      <p:graphicFrame>
        <p:nvGraphicFramePr>
          <p:cNvPr id="6" name="Content Placeholder 2">
            <a:extLst>
              <a:ext uri="{FF2B5EF4-FFF2-40B4-BE49-F238E27FC236}">
                <a16:creationId xmlns:a16="http://schemas.microsoft.com/office/drawing/2014/main" id="{D91273A5-5CBF-3F9C-4E24-FE19DC82BE4C}"/>
              </a:ext>
            </a:extLst>
          </p:cNvPr>
          <p:cNvGraphicFramePr>
            <a:graphicFrameLocks/>
          </p:cNvGraphicFramePr>
          <p:nvPr>
            <p:extLst>
              <p:ext uri="{D42A27DB-BD31-4B8C-83A1-F6EECF244321}">
                <p14:modId xmlns:p14="http://schemas.microsoft.com/office/powerpoint/2010/main" val="799769524"/>
              </p:ext>
            </p:extLst>
          </p:nvPr>
        </p:nvGraphicFramePr>
        <p:xfrm>
          <a:off x="963384" y="1897467"/>
          <a:ext cx="10119360" cy="35661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791952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ACC6BB2-28F8-4405-829D-0562733BEE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Freeform: Shape 12">
            <a:extLst>
              <a:ext uri="{FF2B5EF4-FFF2-40B4-BE49-F238E27FC236}">
                <a16:creationId xmlns:a16="http://schemas.microsoft.com/office/drawing/2014/main" id="{5C2E53F0-AD54-4A55-99A0-EC896CE3C2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rgbClr val="EFEFEF"/>
            </a:solidFill>
          </a:ln>
          <a:effectLst>
            <a:outerShdw blurRad="889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5" name="Freeform: Shape 14">
            <a:extLst>
              <a:ext uri="{FF2B5EF4-FFF2-40B4-BE49-F238E27FC236}">
                <a16:creationId xmlns:a16="http://schemas.microsoft.com/office/drawing/2014/main" id="{D15F19F8-85EE-477A-ACBA-4B6D06978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itle 1">
            <a:extLst>
              <a:ext uri="{FF2B5EF4-FFF2-40B4-BE49-F238E27FC236}">
                <a16:creationId xmlns:a16="http://schemas.microsoft.com/office/drawing/2014/main" id="{6F61212A-B862-559E-7A88-20485633D907}"/>
              </a:ext>
            </a:extLst>
          </p:cNvPr>
          <p:cNvSpPr txBox="1">
            <a:spLocks/>
          </p:cNvSpPr>
          <p:nvPr/>
        </p:nvSpPr>
        <p:spPr>
          <a:xfrm>
            <a:off x="838200" y="253397"/>
            <a:ext cx="10515600" cy="127323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defRPr/>
            </a:pPr>
            <a:r>
              <a:rPr lang="en-US" sz="4000" b="1" kern="1200">
                <a:solidFill>
                  <a:schemeClr val="tx1"/>
                </a:solidFill>
                <a:latin typeface="+mj-lt"/>
                <a:ea typeface="+mj-ea"/>
                <a:cs typeface="+mj-cs"/>
              </a:rPr>
              <a:t>Tips for success </a:t>
            </a:r>
          </a:p>
        </p:txBody>
      </p:sp>
      <p:sp>
        <p:nvSpPr>
          <p:cNvPr id="17" name="Rectangle 16">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7970"/>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Footer Placeholder 1">
            <a:extLst>
              <a:ext uri="{FF2B5EF4-FFF2-40B4-BE49-F238E27FC236}">
                <a16:creationId xmlns:a16="http://schemas.microsoft.com/office/drawing/2014/main" id="{CE564CB1-75F6-0572-9CA6-C7FC05410E15}"/>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a:solidFill>
                  <a:schemeClr val="tx1">
                    <a:lumMod val="50000"/>
                    <a:lumOff val="50000"/>
                  </a:schemeClr>
                </a:solidFill>
                <a:latin typeface="+mn-lt"/>
                <a:ea typeface="+mn-ea"/>
                <a:cs typeface="+mn-cs"/>
              </a:rPr>
              <a:t>Dr L Simona Ferraraccio</a:t>
            </a:r>
          </a:p>
        </p:txBody>
      </p:sp>
      <p:sp>
        <p:nvSpPr>
          <p:cNvPr id="3" name="Slide Number Placeholder 2">
            <a:extLst>
              <a:ext uri="{FF2B5EF4-FFF2-40B4-BE49-F238E27FC236}">
                <a16:creationId xmlns:a16="http://schemas.microsoft.com/office/drawing/2014/main" id="{35DA175E-5961-1B05-7F2A-57ACE2EB6200}"/>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11A71338-8BA2-4C79-A6C5-5A8E30081D0C}" type="slidenum">
              <a:rPr lang="en-US">
                <a:solidFill>
                  <a:schemeClr val="tx1">
                    <a:lumMod val="50000"/>
                    <a:lumOff val="50000"/>
                  </a:schemeClr>
                </a:solidFill>
              </a:rPr>
              <a:pPr>
                <a:spcAft>
                  <a:spcPts val="600"/>
                </a:spcAft>
              </a:pPr>
              <a:t>11</a:t>
            </a:fld>
            <a:endParaRPr lang="en-US">
              <a:solidFill>
                <a:schemeClr val="tx1">
                  <a:lumMod val="50000"/>
                  <a:lumOff val="50000"/>
                </a:schemeClr>
              </a:solidFill>
            </a:endParaRPr>
          </a:p>
        </p:txBody>
      </p:sp>
      <p:pic>
        <p:nvPicPr>
          <p:cNvPr id="5" name="Picture 4" descr="A black and yellow logo&#10;&#10;Description automatically generated">
            <a:extLst>
              <a:ext uri="{FF2B5EF4-FFF2-40B4-BE49-F238E27FC236}">
                <a16:creationId xmlns:a16="http://schemas.microsoft.com/office/drawing/2014/main" id="{3E0DE9B1-8B54-A5E1-2E56-1F2F1448975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077307"/>
            <a:ext cx="1405247" cy="780693"/>
          </a:xfrm>
          <a:prstGeom prst="rect">
            <a:avLst/>
          </a:prstGeom>
        </p:spPr>
      </p:pic>
      <p:graphicFrame>
        <p:nvGraphicFramePr>
          <p:cNvPr id="6" name="Content Placeholder 2">
            <a:extLst>
              <a:ext uri="{FF2B5EF4-FFF2-40B4-BE49-F238E27FC236}">
                <a16:creationId xmlns:a16="http://schemas.microsoft.com/office/drawing/2014/main" id="{8CF64B20-75D8-35CA-4118-AF1BA13D2C23}"/>
              </a:ext>
            </a:extLst>
          </p:cNvPr>
          <p:cNvGraphicFramePr>
            <a:graphicFrameLocks/>
          </p:cNvGraphicFramePr>
          <p:nvPr>
            <p:extLst>
              <p:ext uri="{D42A27DB-BD31-4B8C-83A1-F6EECF244321}">
                <p14:modId xmlns:p14="http://schemas.microsoft.com/office/powerpoint/2010/main" val="1879059381"/>
              </p:ext>
            </p:extLst>
          </p:nvPr>
        </p:nvGraphicFramePr>
        <p:xfrm>
          <a:off x="838200" y="2184158"/>
          <a:ext cx="10515600" cy="40611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538966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4" name="Picture 6" descr="Title Slide Templates for PowerPoint and Keynote - Showeet">
            <a:extLst>
              <a:ext uri="{FF2B5EF4-FFF2-40B4-BE49-F238E27FC236}">
                <a16:creationId xmlns:a16="http://schemas.microsoft.com/office/drawing/2014/main" id="{49FE9D3C-67AB-A0EF-0FD1-49A238194E6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21214" b="3800"/>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
        <p:nvSpPr>
          <p:cNvPr id="2" name="Footer Placeholder 1">
            <a:extLst>
              <a:ext uri="{FF2B5EF4-FFF2-40B4-BE49-F238E27FC236}">
                <a16:creationId xmlns:a16="http://schemas.microsoft.com/office/drawing/2014/main" id="{60B19193-9FFE-D5C3-407F-5AE40938B614}"/>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a:solidFill>
                  <a:srgbClr val="FFFFFF"/>
                </a:solidFill>
                <a:latin typeface="+mn-lt"/>
                <a:ea typeface="+mn-ea"/>
                <a:cs typeface="+mn-cs"/>
              </a:rPr>
              <a:t>Dr Simona Ferraraccio</a:t>
            </a:r>
          </a:p>
        </p:txBody>
      </p:sp>
      <p:sp>
        <p:nvSpPr>
          <p:cNvPr id="3" name="Slide Number Placeholder 2">
            <a:extLst>
              <a:ext uri="{FF2B5EF4-FFF2-40B4-BE49-F238E27FC236}">
                <a16:creationId xmlns:a16="http://schemas.microsoft.com/office/drawing/2014/main" id="{F125A2F0-8989-F866-2705-6511DA69B672}"/>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8E52267C-BE0D-4D67-9FF7-18C6D8685F4B}" type="slidenum">
              <a:rPr lang="en-US">
                <a:solidFill>
                  <a:srgbClr val="FFFFFF"/>
                </a:solidFill>
              </a:rPr>
              <a:pPr>
                <a:spcAft>
                  <a:spcPts val="600"/>
                </a:spcAft>
              </a:pPr>
              <a:t>12</a:t>
            </a:fld>
            <a:endParaRPr lang="en-US">
              <a:solidFill>
                <a:srgbClr val="FFFFFF"/>
              </a:solidFill>
            </a:endParaRPr>
          </a:p>
        </p:txBody>
      </p:sp>
      <p:pic>
        <p:nvPicPr>
          <p:cNvPr id="4" name="Picture 3" descr="A black and yellow logo&#10;&#10;Description automatically generated">
            <a:extLst>
              <a:ext uri="{FF2B5EF4-FFF2-40B4-BE49-F238E27FC236}">
                <a16:creationId xmlns:a16="http://schemas.microsoft.com/office/drawing/2014/main" id="{F71CE5F3-1B8D-EC92-846E-AE1D90BE146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6077307"/>
            <a:ext cx="1405247" cy="780693"/>
          </a:xfrm>
          <a:prstGeom prst="rect">
            <a:avLst/>
          </a:prstGeom>
        </p:spPr>
      </p:pic>
      <p:sp>
        <p:nvSpPr>
          <p:cNvPr id="6" name="TextBox 5">
            <a:extLst>
              <a:ext uri="{FF2B5EF4-FFF2-40B4-BE49-F238E27FC236}">
                <a16:creationId xmlns:a16="http://schemas.microsoft.com/office/drawing/2014/main" id="{ADEE7063-1CAC-92CD-AE75-2A9C7657A5E6}"/>
              </a:ext>
            </a:extLst>
          </p:cNvPr>
          <p:cNvSpPr txBox="1"/>
          <p:nvPr/>
        </p:nvSpPr>
        <p:spPr>
          <a:xfrm>
            <a:off x="938151" y="4239491"/>
            <a:ext cx="4512623" cy="369332"/>
          </a:xfrm>
          <a:prstGeom prst="rect">
            <a:avLst/>
          </a:prstGeom>
          <a:solidFill>
            <a:schemeClr val="bg1"/>
          </a:solidFill>
        </p:spPr>
        <p:txBody>
          <a:bodyPr wrap="square" rtlCol="0">
            <a:spAutoFit/>
          </a:bodyPr>
          <a:lstStyle/>
          <a:p>
            <a:pPr algn="ctr"/>
            <a:r>
              <a:rPr lang="en-GB" b="1" dirty="0"/>
              <a:t>20 mins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61" name="Rectangle 1060">
            <a:extLst>
              <a:ext uri="{FF2B5EF4-FFF2-40B4-BE49-F238E27FC236}">
                <a16:creationId xmlns:a16="http://schemas.microsoft.com/office/drawing/2014/main" id="{FC3D2873-2194-4FB0-BFBA-7E7EEB9848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30" name="Picture 6" descr="Forest ecosystems | Forest Stewardship Council™">
            <a:extLst>
              <a:ext uri="{FF2B5EF4-FFF2-40B4-BE49-F238E27FC236}">
                <a16:creationId xmlns:a16="http://schemas.microsoft.com/office/drawing/2014/main" id="{9B6797E6-C170-CEC2-B870-6C77086ECAC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6592" r="-3" b="534"/>
          <a:stretch/>
        </p:blipFill>
        <p:spPr bwMode="auto">
          <a:xfrm>
            <a:off x="8529321" y="10"/>
            <a:ext cx="3662680" cy="3401558"/>
          </a:xfrm>
          <a:custGeom>
            <a:avLst/>
            <a:gdLst/>
            <a:ahLst/>
            <a:cxnLst/>
            <a:rect l="l" t="t" r="r" b="b"/>
            <a:pathLst>
              <a:path w="3662680" h="3401568">
                <a:moveTo>
                  <a:pt x="0" y="0"/>
                </a:moveTo>
                <a:lnTo>
                  <a:pt x="3662680" y="0"/>
                </a:lnTo>
                <a:lnTo>
                  <a:pt x="3662680" y="3401568"/>
                </a:lnTo>
                <a:lnTo>
                  <a:pt x="774527" y="3401568"/>
                </a:lnTo>
                <a:lnTo>
                  <a:pt x="769892" y="3133175"/>
                </a:lnTo>
                <a:cubicBezTo>
                  <a:pt x="732577" y="2055441"/>
                  <a:pt x="492520" y="1056020"/>
                  <a:pt x="104445" y="215033"/>
                </a:cubicBezTo>
                <a:close/>
              </a:path>
            </a:pathLst>
          </a:custGeom>
          <a:noFill/>
          <a:extLst>
            <a:ext uri="{909E8E84-426E-40DD-AFC4-6F175D3DCCD1}">
              <a14:hiddenFill xmlns:a14="http://schemas.microsoft.com/office/drawing/2010/main">
                <a:solidFill>
                  <a:srgbClr val="FFFFFF"/>
                </a:solidFill>
              </a14:hiddenFill>
            </a:ext>
          </a:extLst>
        </p:spPr>
      </p:pic>
      <p:pic>
        <p:nvPicPr>
          <p:cNvPr id="1036" name="Picture 12" descr="Fish and Aquatic Ecosystem Conservation ...">
            <a:extLst>
              <a:ext uri="{FF2B5EF4-FFF2-40B4-BE49-F238E27FC236}">
                <a16:creationId xmlns:a16="http://schemas.microsoft.com/office/drawing/2014/main" id="{B0A62A59-040D-77F5-6B9B-FF54E886B6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4008" r="2" b="3393"/>
          <a:stretch/>
        </p:blipFill>
        <p:spPr bwMode="auto">
          <a:xfrm>
            <a:off x="5115314" y="10"/>
            <a:ext cx="4118110" cy="3401558"/>
          </a:xfrm>
          <a:custGeom>
            <a:avLst/>
            <a:gdLst/>
            <a:ahLst/>
            <a:cxnLst/>
            <a:rect l="l" t="t" r="r" b="b"/>
            <a:pathLst>
              <a:path w="4118110" h="3401568">
                <a:moveTo>
                  <a:pt x="0" y="0"/>
                </a:moveTo>
                <a:lnTo>
                  <a:pt x="3343575" y="0"/>
                </a:lnTo>
                <a:lnTo>
                  <a:pt x="3448028" y="215050"/>
                </a:lnTo>
                <a:cubicBezTo>
                  <a:pt x="3836103" y="1056037"/>
                  <a:pt x="4076161" y="2055458"/>
                  <a:pt x="4113475" y="3133192"/>
                </a:cubicBezTo>
                <a:lnTo>
                  <a:pt x="4118110" y="3401568"/>
                </a:lnTo>
                <a:lnTo>
                  <a:pt x="801224" y="3401568"/>
                </a:lnTo>
                <a:lnTo>
                  <a:pt x="797493" y="3185579"/>
                </a:lnTo>
                <a:cubicBezTo>
                  <a:pt x="756786" y="2009870"/>
                  <a:pt x="474799" y="927359"/>
                  <a:pt x="22579" y="42066"/>
                </a:cubicBezTo>
                <a:close/>
              </a:path>
            </a:pathLst>
          </a:custGeom>
          <a:noFill/>
          <a:extLst>
            <a:ext uri="{909E8E84-426E-40DD-AFC4-6F175D3DCCD1}">
              <a14:hiddenFill xmlns:a14="http://schemas.microsoft.com/office/drawing/2010/main">
                <a:solidFill>
                  <a:srgbClr val="FFFFFF"/>
                </a:solidFill>
              </a14:hiddenFill>
            </a:ext>
          </a:extLst>
        </p:spPr>
      </p:pic>
      <p:pic>
        <p:nvPicPr>
          <p:cNvPr id="1028" name="Picture 4" descr="The Desert Biome: Facts, Characteristics, Types Of Desert, Life In Deserts">
            <a:extLst>
              <a:ext uri="{FF2B5EF4-FFF2-40B4-BE49-F238E27FC236}">
                <a16:creationId xmlns:a16="http://schemas.microsoft.com/office/drawing/2014/main" id="{AF9FC713-3CDD-599E-5B3C-6E7DD97DE78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16583" r="-1" b="10861"/>
          <a:stretch/>
        </p:blipFill>
        <p:spPr bwMode="auto">
          <a:xfrm>
            <a:off x="5168353" y="3456432"/>
            <a:ext cx="7023646" cy="3401568"/>
          </a:xfrm>
          <a:custGeom>
            <a:avLst/>
            <a:gdLst/>
            <a:ahLst/>
            <a:cxnLst/>
            <a:rect l="l" t="t" r="r" b="b"/>
            <a:pathLst>
              <a:path w="7023646" h="3401568">
                <a:moveTo>
                  <a:pt x="749132" y="0"/>
                </a:moveTo>
                <a:lnTo>
                  <a:pt x="7023646" y="0"/>
                </a:lnTo>
                <a:lnTo>
                  <a:pt x="7023646" y="3401568"/>
                </a:lnTo>
                <a:lnTo>
                  <a:pt x="0" y="3401568"/>
                </a:lnTo>
                <a:lnTo>
                  <a:pt x="79008" y="3238906"/>
                </a:lnTo>
                <a:cubicBezTo>
                  <a:pt x="502362" y="2321466"/>
                  <a:pt x="749563" y="1215476"/>
                  <a:pt x="749563" y="24956"/>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1063" name="Freeform: Shape 1062">
            <a:extLst>
              <a:ext uri="{FF2B5EF4-FFF2-40B4-BE49-F238E27FC236}">
                <a16:creationId xmlns:a16="http://schemas.microsoft.com/office/drawing/2014/main" id="{B228652A-FD81-4A3C-B164-2012BF4EE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27943" cy="6858000"/>
          </a:xfrm>
          <a:custGeom>
            <a:avLst/>
            <a:gdLst>
              <a:gd name="connsiteX0" fmla="*/ 0 w 5927943"/>
              <a:gd name="connsiteY0" fmla="*/ 0 h 6858000"/>
              <a:gd name="connsiteX1" fmla="*/ 5129522 w 5927943"/>
              <a:gd name="connsiteY1" fmla="*/ 0 h 6858000"/>
              <a:gd name="connsiteX2" fmla="*/ 5289639 w 5927943"/>
              <a:gd name="connsiteY2" fmla="*/ 323150 h 6858000"/>
              <a:gd name="connsiteX3" fmla="*/ 5927943 w 5927943"/>
              <a:gd name="connsiteY3" fmla="*/ 3476847 h 6858000"/>
              <a:gd name="connsiteX4" fmla="*/ 5289639 w 5927943"/>
              <a:gd name="connsiteY4" fmla="*/ 6630545 h 6858000"/>
              <a:gd name="connsiteX5" fmla="*/ 5176937 w 5927943"/>
              <a:gd name="connsiteY5" fmla="*/ 6858000 h 6858000"/>
              <a:gd name="connsiteX6" fmla="*/ 0 w 592794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27943" h="6858000">
                <a:moveTo>
                  <a:pt x="0" y="0"/>
                </a:moveTo>
                <a:lnTo>
                  <a:pt x="5129522" y="0"/>
                </a:lnTo>
                <a:lnTo>
                  <a:pt x="5289639" y="323150"/>
                </a:lnTo>
                <a:cubicBezTo>
                  <a:pt x="5692631" y="1223391"/>
                  <a:pt x="5927943" y="2308646"/>
                  <a:pt x="5927943" y="3476847"/>
                </a:cubicBezTo>
                <a:cubicBezTo>
                  <a:pt x="5927943" y="4645048"/>
                  <a:pt x="5692631" y="5730304"/>
                  <a:pt x="5289639" y="6630545"/>
                </a:cubicBezTo>
                <a:lnTo>
                  <a:pt x="5176937"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065" name="Freeform: Shape 1064">
            <a:extLst>
              <a:ext uri="{FF2B5EF4-FFF2-40B4-BE49-F238E27FC236}">
                <a16:creationId xmlns:a16="http://schemas.microsoft.com/office/drawing/2014/main" id="{FE8F25D8-4980-4C67-9E0C-7BE94C9CBF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17310" cy="6858000"/>
          </a:xfrm>
          <a:custGeom>
            <a:avLst/>
            <a:gdLst>
              <a:gd name="connsiteX0" fmla="*/ 0 w 5917310"/>
              <a:gd name="connsiteY0" fmla="*/ 0 h 6858000"/>
              <a:gd name="connsiteX1" fmla="*/ 5118889 w 5917310"/>
              <a:gd name="connsiteY1" fmla="*/ 0 h 6858000"/>
              <a:gd name="connsiteX2" fmla="*/ 5279006 w 5917310"/>
              <a:gd name="connsiteY2" fmla="*/ 323150 h 6858000"/>
              <a:gd name="connsiteX3" fmla="*/ 5917310 w 5917310"/>
              <a:gd name="connsiteY3" fmla="*/ 3476847 h 6858000"/>
              <a:gd name="connsiteX4" fmla="*/ 5279006 w 5917310"/>
              <a:gd name="connsiteY4" fmla="*/ 6630545 h 6858000"/>
              <a:gd name="connsiteX5" fmla="*/ 5166304 w 5917310"/>
              <a:gd name="connsiteY5" fmla="*/ 6858000 h 6858000"/>
              <a:gd name="connsiteX6" fmla="*/ 0 w 591731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17310" h="6858000">
                <a:moveTo>
                  <a:pt x="0" y="0"/>
                </a:moveTo>
                <a:lnTo>
                  <a:pt x="5118889" y="0"/>
                </a:lnTo>
                <a:lnTo>
                  <a:pt x="5279006" y="323150"/>
                </a:lnTo>
                <a:cubicBezTo>
                  <a:pt x="5681998" y="1223391"/>
                  <a:pt x="5917310" y="2308646"/>
                  <a:pt x="5917310" y="3476847"/>
                </a:cubicBezTo>
                <a:cubicBezTo>
                  <a:pt x="5917310" y="4645048"/>
                  <a:pt x="5681998" y="5730304"/>
                  <a:pt x="5279006" y="6630545"/>
                </a:cubicBezTo>
                <a:lnTo>
                  <a:pt x="5166304"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TextBox 6">
            <a:extLst>
              <a:ext uri="{FF2B5EF4-FFF2-40B4-BE49-F238E27FC236}">
                <a16:creationId xmlns:a16="http://schemas.microsoft.com/office/drawing/2014/main" id="{ECD6B145-0F34-C880-8C33-AC07D1DD7DA5}"/>
              </a:ext>
            </a:extLst>
          </p:cNvPr>
          <p:cNvSpPr txBox="1"/>
          <p:nvPr/>
        </p:nvSpPr>
        <p:spPr>
          <a:xfrm>
            <a:off x="438912" y="1527048"/>
            <a:ext cx="5020056" cy="2770632"/>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altLang="en-US" sz="5400" b="1" kern="1200">
                <a:solidFill>
                  <a:schemeClr val="tx1"/>
                </a:solidFill>
                <a:latin typeface="+mj-lt"/>
                <a:ea typeface="+mj-ea"/>
                <a:cs typeface="+mj-cs"/>
              </a:rPr>
              <a:t>What is an ecosystem?</a:t>
            </a:r>
            <a:endParaRPr lang="en-US" sz="5400" b="1" kern="1200">
              <a:solidFill>
                <a:schemeClr val="tx1"/>
              </a:solidFill>
              <a:latin typeface="+mj-lt"/>
              <a:ea typeface="+mj-ea"/>
              <a:cs typeface="+mj-cs"/>
            </a:endParaRPr>
          </a:p>
        </p:txBody>
      </p:sp>
      <p:sp>
        <p:nvSpPr>
          <p:cNvPr id="1067" name="Rectangle 1066">
            <a:extLst>
              <a:ext uri="{FF2B5EF4-FFF2-40B4-BE49-F238E27FC236}">
                <a16:creationId xmlns:a16="http://schemas.microsoft.com/office/drawing/2014/main" id="{1A214C69-1234-4E5D-91CD-BEA0020425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7989"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69" name="Rectangle 1068">
            <a:extLst>
              <a:ext uri="{FF2B5EF4-FFF2-40B4-BE49-F238E27FC236}">
                <a16:creationId xmlns:a16="http://schemas.microsoft.com/office/drawing/2014/main" id="{F86E49C8-40C0-4E80-BAC0-9A66298F1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098" y="4461119"/>
            <a:ext cx="501907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Footer Placeholder 3">
            <a:extLst>
              <a:ext uri="{FF2B5EF4-FFF2-40B4-BE49-F238E27FC236}">
                <a16:creationId xmlns:a16="http://schemas.microsoft.com/office/drawing/2014/main" id="{79ABA511-7B99-425F-B3B3-896715246D95}"/>
              </a:ext>
            </a:extLst>
          </p:cNvPr>
          <p:cNvSpPr>
            <a:spLocks noGrp="1"/>
          </p:cNvSpPr>
          <p:nvPr>
            <p:ph type="ftr" sz="quarter" idx="11"/>
          </p:nvPr>
        </p:nvSpPr>
        <p:spPr>
          <a:xfrm>
            <a:off x="5924550" y="6356350"/>
            <a:ext cx="4114800" cy="365125"/>
          </a:xfrm>
        </p:spPr>
        <p:txBody>
          <a:bodyPr vert="horz" lIns="91440" tIns="45720" rIns="91440" bIns="45720" rtlCol="0" anchor="ctr">
            <a:normAutofit/>
          </a:bodyPr>
          <a:lstStyle/>
          <a:p>
            <a:pPr algn="l">
              <a:spcAft>
                <a:spcPts val="600"/>
              </a:spcAft>
            </a:pPr>
            <a:r>
              <a:rPr lang="en-US" kern="1200">
                <a:solidFill>
                  <a:schemeClr val="bg1"/>
                </a:solidFill>
                <a:latin typeface="+mn-lt"/>
                <a:ea typeface="+mn-ea"/>
                <a:cs typeface="+mn-cs"/>
              </a:rPr>
              <a:t>Dr L Simona Ferraraccio</a:t>
            </a:r>
          </a:p>
        </p:txBody>
      </p:sp>
      <p:sp>
        <p:nvSpPr>
          <p:cNvPr id="5" name="Slide Number Placeholder 4">
            <a:extLst>
              <a:ext uri="{FF2B5EF4-FFF2-40B4-BE49-F238E27FC236}">
                <a16:creationId xmlns:a16="http://schemas.microsoft.com/office/drawing/2014/main" id="{A246F8E4-3543-7C35-86D9-03BB67CB9CF4}"/>
              </a:ext>
            </a:extLst>
          </p:cNvPr>
          <p:cNvSpPr>
            <a:spLocks noGrp="1"/>
          </p:cNvSpPr>
          <p:nvPr>
            <p:ph type="sldNum" sz="quarter" idx="12"/>
          </p:nvPr>
        </p:nvSpPr>
        <p:spPr>
          <a:xfrm>
            <a:off x="10635488" y="6356350"/>
            <a:ext cx="1117600" cy="365125"/>
          </a:xfrm>
        </p:spPr>
        <p:txBody>
          <a:bodyPr vert="horz" lIns="91440" tIns="45720" rIns="91440" bIns="45720" rtlCol="0" anchor="ctr">
            <a:normAutofit/>
          </a:bodyPr>
          <a:lstStyle/>
          <a:p>
            <a:pPr>
              <a:spcAft>
                <a:spcPts val="600"/>
              </a:spcAft>
            </a:pPr>
            <a:fld id="{11A71338-8BA2-4C79-A6C5-5A8E30081D0C}" type="slidenum">
              <a:rPr lang="en-US">
                <a:solidFill>
                  <a:schemeClr val="bg1"/>
                </a:solidFill>
              </a:rPr>
              <a:pPr>
                <a:spcAft>
                  <a:spcPts val="600"/>
                </a:spcAft>
              </a:pPr>
              <a:t>13</a:t>
            </a:fld>
            <a:endParaRPr lang="en-US">
              <a:solidFill>
                <a:schemeClr val="bg1"/>
              </a:solidFill>
            </a:endParaRPr>
          </a:p>
        </p:txBody>
      </p:sp>
      <p:pic>
        <p:nvPicPr>
          <p:cNvPr id="8" name="Picture 7" descr="A black and yellow logo&#10;&#10;Description automatically generated">
            <a:extLst>
              <a:ext uri="{FF2B5EF4-FFF2-40B4-BE49-F238E27FC236}">
                <a16:creationId xmlns:a16="http://schemas.microsoft.com/office/drawing/2014/main" id="{FDB0945B-4AE9-FBE6-AEF8-DA5FC249F94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6077307"/>
            <a:ext cx="1405247" cy="780693"/>
          </a:xfrm>
          <a:prstGeom prst="rect">
            <a:avLst/>
          </a:prstGeom>
        </p:spPr>
      </p:pic>
    </p:spTree>
    <p:extLst>
      <p:ext uri="{BB962C8B-B14F-4D97-AF65-F5344CB8AC3E}">
        <p14:creationId xmlns:p14="http://schemas.microsoft.com/office/powerpoint/2010/main" val="33598499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36"/>
                                        </p:tgtEl>
                                        <p:attrNameLst>
                                          <p:attrName>style.visibility</p:attrName>
                                        </p:attrNameLst>
                                      </p:cBhvr>
                                      <p:to>
                                        <p:strVal val="visible"/>
                                      </p:to>
                                    </p:set>
                                    <p:animEffect transition="in" filter="fade">
                                      <p:cBhvr>
                                        <p:cTn id="7" dur="500"/>
                                        <p:tgtEl>
                                          <p:spTgt spid="103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28"/>
                                        </p:tgtEl>
                                        <p:attrNameLst>
                                          <p:attrName>style.visibility</p:attrName>
                                        </p:attrNameLst>
                                      </p:cBhvr>
                                      <p:to>
                                        <p:strVal val="visible"/>
                                      </p:to>
                                    </p:set>
                                    <p:animEffect transition="in" filter="fade">
                                      <p:cBhvr>
                                        <p:cTn id="12" dur="500"/>
                                        <p:tgtEl>
                                          <p:spTgt spid="102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30"/>
                                        </p:tgtEl>
                                        <p:attrNameLst>
                                          <p:attrName>style.visibility</p:attrName>
                                        </p:attrNameLst>
                                      </p:cBhvr>
                                      <p:to>
                                        <p:strVal val="visible"/>
                                      </p:to>
                                    </p:set>
                                    <p:animEffect transition="in" filter="fade">
                                      <p:cBhvr>
                                        <p:cTn id="17" dur="500"/>
                                        <p:tgtEl>
                                          <p:spTgt spid="10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202874-A0D4-3832-B463-9447D2EA45AE}"/>
              </a:ext>
            </a:extLst>
          </p:cNvPr>
          <p:cNvSpPr>
            <a:spLocks noGrp="1"/>
          </p:cNvSpPr>
          <p:nvPr>
            <p:ph type="title"/>
          </p:nvPr>
        </p:nvSpPr>
        <p:spPr>
          <a:xfrm>
            <a:off x="76200" y="136525"/>
            <a:ext cx="10515600" cy="1325563"/>
          </a:xfrm>
        </p:spPr>
        <p:txBody>
          <a:bodyPr/>
          <a:lstStyle/>
          <a:p>
            <a:r>
              <a:rPr lang="en-GB" b="1" dirty="0"/>
              <a:t>Healthcare ecosystem</a:t>
            </a:r>
          </a:p>
        </p:txBody>
      </p:sp>
      <p:sp>
        <p:nvSpPr>
          <p:cNvPr id="4" name="Footer Placeholder 3">
            <a:extLst>
              <a:ext uri="{FF2B5EF4-FFF2-40B4-BE49-F238E27FC236}">
                <a16:creationId xmlns:a16="http://schemas.microsoft.com/office/drawing/2014/main" id="{CCB8C7F5-DA51-575A-197C-9BFC2900FF53}"/>
              </a:ext>
            </a:extLst>
          </p:cNvPr>
          <p:cNvSpPr>
            <a:spLocks noGrp="1"/>
          </p:cNvSpPr>
          <p:nvPr>
            <p:ph type="ftr" sz="quarter" idx="11"/>
          </p:nvPr>
        </p:nvSpPr>
        <p:spPr/>
        <p:txBody>
          <a:bodyPr/>
          <a:lstStyle/>
          <a:p>
            <a:r>
              <a:rPr lang="en-US"/>
              <a:t>Dr L Simona Ferraraccio</a:t>
            </a:r>
          </a:p>
        </p:txBody>
      </p:sp>
      <p:sp>
        <p:nvSpPr>
          <p:cNvPr id="5" name="Slide Number Placeholder 4">
            <a:extLst>
              <a:ext uri="{FF2B5EF4-FFF2-40B4-BE49-F238E27FC236}">
                <a16:creationId xmlns:a16="http://schemas.microsoft.com/office/drawing/2014/main" id="{28017EF7-01E9-97DE-61AA-E6F47853B032}"/>
              </a:ext>
            </a:extLst>
          </p:cNvPr>
          <p:cNvSpPr>
            <a:spLocks noGrp="1"/>
          </p:cNvSpPr>
          <p:nvPr>
            <p:ph type="sldNum" sz="quarter" idx="12"/>
          </p:nvPr>
        </p:nvSpPr>
        <p:spPr/>
        <p:txBody>
          <a:bodyPr/>
          <a:lstStyle/>
          <a:p>
            <a:fld id="{11A71338-8BA2-4C79-A6C5-5A8E30081D0C}" type="slidenum">
              <a:rPr lang="en-US" smtClean="0"/>
              <a:t>14</a:t>
            </a:fld>
            <a:endParaRPr lang="en-US"/>
          </a:p>
        </p:txBody>
      </p:sp>
      <p:pic>
        <p:nvPicPr>
          <p:cNvPr id="2050" name="Picture 2" descr="Ecosystems | ECHAlliance">
            <a:extLst>
              <a:ext uri="{FF2B5EF4-FFF2-40B4-BE49-F238E27FC236}">
                <a16:creationId xmlns:a16="http://schemas.microsoft.com/office/drawing/2014/main" id="{FF3C659A-59AA-9FB8-F178-5A6429FEFD2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34000" y="-64336"/>
            <a:ext cx="6858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6" name="Oval 5">
            <a:extLst>
              <a:ext uri="{FF2B5EF4-FFF2-40B4-BE49-F238E27FC236}">
                <a16:creationId xmlns:a16="http://schemas.microsoft.com/office/drawing/2014/main" id="{3F6DC93C-F470-7C0F-E052-288C04D8BE02}"/>
              </a:ext>
            </a:extLst>
          </p:cNvPr>
          <p:cNvSpPr/>
          <p:nvPr/>
        </p:nvSpPr>
        <p:spPr>
          <a:xfrm rot="4658531">
            <a:off x="7506847" y="1227293"/>
            <a:ext cx="873110" cy="1439348"/>
          </a:xfrm>
          <a:prstGeom prst="ellipse">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descr="A black and yellow logo&#10;&#10;Description automatically generated">
            <a:extLst>
              <a:ext uri="{FF2B5EF4-FFF2-40B4-BE49-F238E27FC236}">
                <a16:creationId xmlns:a16="http://schemas.microsoft.com/office/drawing/2014/main" id="{9D1EFFED-B660-166D-480A-3F858D805C7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6077307"/>
            <a:ext cx="1405247" cy="780693"/>
          </a:xfrm>
          <a:prstGeom prst="rect">
            <a:avLst/>
          </a:prstGeom>
        </p:spPr>
      </p:pic>
      <p:sp>
        <p:nvSpPr>
          <p:cNvPr id="8" name="Oval 7">
            <a:extLst>
              <a:ext uri="{FF2B5EF4-FFF2-40B4-BE49-F238E27FC236}">
                <a16:creationId xmlns:a16="http://schemas.microsoft.com/office/drawing/2014/main" id="{BA0335FB-71BC-C424-C0C9-65C2AEE23662}"/>
              </a:ext>
            </a:extLst>
          </p:cNvPr>
          <p:cNvSpPr/>
          <p:nvPr/>
        </p:nvSpPr>
        <p:spPr>
          <a:xfrm>
            <a:off x="7620000" y="2229519"/>
            <a:ext cx="2322095" cy="2270836"/>
          </a:xfrm>
          <a:prstGeom prst="ellipse">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Oval 8">
            <a:extLst>
              <a:ext uri="{FF2B5EF4-FFF2-40B4-BE49-F238E27FC236}">
                <a16:creationId xmlns:a16="http://schemas.microsoft.com/office/drawing/2014/main" id="{A8526863-4EB2-F9F3-D1E2-3AB09D68A790}"/>
              </a:ext>
            </a:extLst>
          </p:cNvPr>
          <p:cNvSpPr/>
          <p:nvPr/>
        </p:nvSpPr>
        <p:spPr>
          <a:xfrm rot="2189371">
            <a:off x="7325248" y="4402115"/>
            <a:ext cx="1299410" cy="954310"/>
          </a:xfrm>
          <a:prstGeom prst="ellipse">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Oval 9">
            <a:extLst>
              <a:ext uri="{FF2B5EF4-FFF2-40B4-BE49-F238E27FC236}">
                <a16:creationId xmlns:a16="http://schemas.microsoft.com/office/drawing/2014/main" id="{580D2827-FB8D-33CE-1190-BECF63423530}"/>
              </a:ext>
            </a:extLst>
          </p:cNvPr>
          <p:cNvSpPr/>
          <p:nvPr/>
        </p:nvSpPr>
        <p:spPr>
          <a:xfrm rot="184586">
            <a:off x="8937438" y="1397432"/>
            <a:ext cx="1299410" cy="954310"/>
          </a:xfrm>
          <a:prstGeom prst="ellipse">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Oval 10">
            <a:extLst>
              <a:ext uri="{FF2B5EF4-FFF2-40B4-BE49-F238E27FC236}">
                <a16:creationId xmlns:a16="http://schemas.microsoft.com/office/drawing/2014/main" id="{67B3CBD3-298C-C3B3-3FF7-C541946E9E9B}"/>
              </a:ext>
            </a:extLst>
          </p:cNvPr>
          <p:cNvSpPr/>
          <p:nvPr/>
        </p:nvSpPr>
        <p:spPr>
          <a:xfrm rot="5926668">
            <a:off x="9846629" y="2848992"/>
            <a:ext cx="1299410" cy="954310"/>
          </a:xfrm>
          <a:prstGeom prst="ellipse">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Oval 11">
            <a:extLst>
              <a:ext uri="{FF2B5EF4-FFF2-40B4-BE49-F238E27FC236}">
                <a16:creationId xmlns:a16="http://schemas.microsoft.com/office/drawing/2014/main" id="{57B588BD-7D45-82C2-1070-7407A151C166}"/>
              </a:ext>
            </a:extLst>
          </p:cNvPr>
          <p:cNvSpPr/>
          <p:nvPr/>
        </p:nvSpPr>
        <p:spPr>
          <a:xfrm rot="21395768">
            <a:off x="8912937" y="4374235"/>
            <a:ext cx="1454797" cy="954310"/>
          </a:xfrm>
          <a:prstGeom prst="ellipse">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Oval 12">
            <a:extLst>
              <a:ext uri="{FF2B5EF4-FFF2-40B4-BE49-F238E27FC236}">
                <a16:creationId xmlns:a16="http://schemas.microsoft.com/office/drawing/2014/main" id="{7278475C-D367-7042-4254-41997CEF49DD}"/>
              </a:ext>
            </a:extLst>
          </p:cNvPr>
          <p:cNvSpPr/>
          <p:nvPr/>
        </p:nvSpPr>
        <p:spPr>
          <a:xfrm rot="5072115">
            <a:off x="6474202" y="2891933"/>
            <a:ext cx="1299410" cy="954310"/>
          </a:xfrm>
          <a:prstGeom prst="ellipse">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TextBox 13">
            <a:extLst>
              <a:ext uri="{FF2B5EF4-FFF2-40B4-BE49-F238E27FC236}">
                <a16:creationId xmlns:a16="http://schemas.microsoft.com/office/drawing/2014/main" id="{7A49E11E-B692-9722-B351-32E21C2E882C}"/>
              </a:ext>
            </a:extLst>
          </p:cNvPr>
          <p:cNvSpPr txBox="1"/>
          <p:nvPr/>
        </p:nvSpPr>
        <p:spPr>
          <a:xfrm>
            <a:off x="173940" y="1662949"/>
            <a:ext cx="4745014" cy="3970318"/>
          </a:xfrm>
          <a:prstGeom prst="rect">
            <a:avLst/>
          </a:prstGeom>
          <a:solidFill>
            <a:schemeClr val="accent6">
              <a:lumMod val="20000"/>
              <a:lumOff val="80000"/>
            </a:schemeClr>
          </a:solidFill>
          <a:ln>
            <a:solidFill>
              <a:schemeClr val="accent6">
                <a:lumMod val="75000"/>
              </a:schemeClr>
            </a:solidFill>
          </a:ln>
        </p:spPr>
        <p:txBody>
          <a:bodyPr wrap="square" rtlCol="0">
            <a:spAutoFit/>
          </a:bodyPr>
          <a:lstStyle/>
          <a:p>
            <a:pPr marL="342900" indent="-342900">
              <a:buFont typeface="+mj-lt"/>
              <a:buAutoNum type="arabicPeriod"/>
            </a:pPr>
            <a:r>
              <a:rPr lang="en-GB" sz="2800" dirty="0"/>
              <a:t>Service delivery</a:t>
            </a:r>
          </a:p>
          <a:p>
            <a:pPr marL="342900" indent="-342900">
              <a:buFont typeface="+mj-lt"/>
              <a:buAutoNum type="arabicPeriod"/>
            </a:pPr>
            <a:endParaRPr lang="en-GB" sz="2800" dirty="0"/>
          </a:p>
          <a:p>
            <a:pPr marL="342900" indent="-342900">
              <a:buFont typeface="+mj-lt"/>
              <a:buAutoNum type="arabicPeriod"/>
            </a:pPr>
            <a:r>
              <a:rPr lang="en-GB" sz="2800" dirty="0"/>
              <a:t>Information exchange</a:t>
            </a:r>
          </a:p>
          <a:p>
            <a:pPr marL="342900" indent="-342900">
              <a:buFont typeface="+mj-lt"/>
              <a:buAutoNum type="arabicPeriod"/>
            </a:pPr>
            <a:endParaRPr lang="en-GB" sz="2800" dirty="0"/>
          </a:p>
          <a:p>
            <a:pPr marL="342900" indent="-342900">
              <a:buFont typeface="+mj-lt"/>
              <a:buAutoNum type="arabicPeriod"/>
            </a:pPr>
            <a:r>
              <a:rPr lang="en-GB" sz="2800" dirty="0"/>
              <a:t>Innovation and research</a:t>
            </a:r>
          </a:p>
          <a:p>
            <a:pPr marL="342900" indent="-342900">
              <a:buFont typeface="+mj-lt"/>
              <a:buAutoNum type="arabicPeriod"/>
            </a:pPr>
            <a:endParaRPr lang="en-GB" sz="2800" dirty="0"/>
          </a:p>
          <a:p>
            <a:pPr marL="342900" indent="-342900">
              <a:buFont typeface="+mj-lt"/>
              <a:buAutoNum type="arabicPeriod"/>
            </a:pPr>
            <a:r>
              <a:rPr lang="en-GB" sz="2800" dirty="0"/>
              <a:t>Resource management</a:t>
            </a:r>
          </a:p>
          <a:p>
            <a:pPr marL="342900" indent="-342900">
              <a:buFont typeface="+mj-lt"/>
              <a:buAutoNum type="arabicPeriod"/>
            </a:pPr>
            <a:endParaRPr lang="en-GB" sz="2800" dirty="0"/>
          </a:p>
          <a:p>
            <a:pPr marL="342900" indent="-342900">
              <a:buFont typeface="+mj-lt"/>
              <a:buAutoNum type="arabicPeriod"/>
            </a:pPr>
            <a:r>
              <a:rPr lang="en-GB" sz="2800" dirty="0"/>
              <a:t>Policy implementation</a:t>
            </a:r>
          </a:p>
        </p:txBody>
      </p:sp>
    </p:spTree>
    <p:extLst>
      <p:ext uri="{BB962C8B-B14F-4D97-AF65-F5344CB8AC3E}">
        <p14:creationId xmlns:p14="http://schemas.microsoft.com/office/powerpoint/2010/main" val="1716859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3"/>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14"/>
                                        </p:tgtEl>
                                        <p:attrNameLst>
                                          <p:attrName>style.visibility</p:attrName>
                                        </p:attrNameLst>
                                      </p:cBhvr>
                                      <p:to>
                                        <p:strVal val="visible"/>
                                      </p:to>
                                    </p:set>
                                    <p:animEffect transition="in" filter="fade">
                                      <p:cBhvr>
                                        <p:cTn id="35"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P spid="9" grpId="0" animBg="1"/>
      <p:bldP spid="10" grpId="0" animBg="1"/>
      <p:bldP spid="11" grpId="0" animBg="1"/>
      <p:bldP spid="12" grpId="0" animBg="1"/>
      <p:bldP spid="13" grpId="0" animBg="1"/>
      <p:bldP spid="14"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12A8F7DE-4BE6-1004-958C-48ECB58C97C6}"/>
              </a:ext>
            </a:extLst>
          </p:cNvPr>
          <p:cNvSpPr>
            <a:spLocks noGrp="1"/>
          </p:cNvSpPr>
          <p:nvPr>
            <p:ph type="ftr" sz="quarter" idx="11"/>
          </p:nvPr>
        </p:nvSpPr>
        <p:spPr/>
        <p:txBody>
          <a:bodyPr/>
          <a:lstStyle/>
          <a:p>
            <a:r>
              <a:rPr lang="en-US"/>
              <a:t>Dr L Simona Ferraraccio</a:t>
            </a:r>
          </a:p>
        </p:txBody>
      </p:sp>
      <p:sp>
        <p:nvSpPr>
          <p:cNvPr id="5" name="Slide Number Placeholder 4">
            <a:extLst>
              <a:ext uri="{FF2B5EF4-FFF2-40B4-BE49-F238E27FC236}">
                <a16:creationId xmlns:a16="http://schemas.microsoft.com/office/drawing/2014/main" id="{0174D229-C0B9-BE21-CC21-50D0F4921770}"/>
              </a:ext>
            </a:extLst>
          </p:cNvPr>
          <p:cNvSpPr>
            <a:spLocks noGrp="1"/>
          </p:cNvSpPr>
          <p:nvPr>
            <p:ph type="sldNum" sz="quarter" idx="12"/>
          </p:nvPr>
        </p:nvSpPr>
        <p:spPr/>
        <p:txBody>
          <a:bodyPr/>
          <a:lstStyle/>
          <a:p>
            <a:fld id="{11A71338-8BA2-4C79-A6C5-5A8E30081D0C}" type="slidenum">
              <a:rPr lang="en-US" smtClean="0"/>
              <a:t>15</a:t>
            </a:fld>
            <a:endParaRPr lang="en-US"/>
          </a:p>
        </p:txBody>
      </p:sp>
      <p:pic>
        <p:nvPicPr>
          <p:cNvPr id="6" name="Picture 5" descr="A black and yellow logo&#10;&#10;Description automatically generated">
            <a:extLst>
              <a:ext uri="{FF2B5EF4-FFF2-40B4-BE49-F238E27FC236}">
                <a16:creationId xmlns:a16="http://schemas.microsoft.com/office/drawing/2014/main" id="{A9D03F6B-768A-AD0F-0E13-E5C8A870962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6077307"/>
            <a:ext cx="1405247" cy="780693"/>
          </a:xfrm>
          <a:prstGeom prst="rect">
            <a:avLst/>
          </a:prstGeom>
        </p:spPr>
      </p:pic>
      <p:sp>
        <p:nvSpPr>
          <p:cNvPr id="9" name="Title 8">
            <a:extLst>
              <a:ext uri="{FF2B5EF4-FFF2-40B4-BE49-F238E27FC236}">
                <a16:creationId xmlns:a16="http://schemas.microsoft.com/office/drawing/2014/main" id="{1C221FF6-C596-0296-4C64-B45BE9DD8415}"/>
              </a:ext>
            </a:extLst>
          </p:cNvPr>
          <p:cNvSpPr>
            <a:spLocks noGrp="1"/>
          </p:cNvSpPr>
          <p:nvPr>
            <p:ph type="title"/>
          </p:nvPr>
        </p:nvSpPr>
        <p:spPr>
          <a:xfrm>
            <a:off x="0" y="1"/>
            <a:ext cx="12192000" cy="780694"/>
          </a:xfrm>
        </p:spPr>
        <p:txBody>
          <a:bodyPr>
            <a:normAutofit/>
          </a:bodyPr>
          <a:lstStyle/>
          <a:p>
            <a:pPr algn="ctr"/>
            <a:r>
              <a:rPr lang="en-GB" sz="4000" b="1" dirty="0"/>
              <a:t>Structure of the UK Healthcare ecosystem</a:t>
            </a:r>
          </a:p>
        </p:txBody>
      </p:sp>
      <p:pic>
        <p:nvPicPr>
          <p:cNvPr id="4106" name="Picture 10" descr="Key Events That Shaped the NHS and UK Medical Regulation">
            <a:extLst>
              <a:ext uri="{FF2B5EF4-FFF2-40B4-BE49-F238E27FC236}">
                <a16:creationId xmlns:a16="http://schemas.microsoft.com/office/drawing/2014/main" id="{F6C82914-1953-5FE9-53F2-2C4FFB54F38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95059" y="615971"/>
            <a:ext cx="10001882" cy="56260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3608643"/>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559B00D2-AEFE-CDA3-9223-31CDD33893D2}"/>
              </a:ext>
            </a:extLst>
          </p:cNvPr>
          <p:cNvSpPr>
            <a:spLocks noGrp="1"/>
          </p:cNvSpPr>
          <p:nvPr>
            <p:ph type="ftr" sz="quarter" idx="11"/>
          </p:nvPr>
        </p:nvSpPr>
        <p:spPr/>
        <p:txBody>
          <a:bodyPr/>
          <a:lstStyle/>
          <a:p>
            <a:r>
              <a:rPr lang="en-US"/>
              <a:t>Dr L Simona Ferraraccio</a:t>
            </a:r>
          </a:p>
        </p:txBody>
      </p:sp>
      <p:sp>
        <p:nvSpPr>
          <p:cNvPr id="5" name="Slide Number Placeholder 4">
            <a:extLst>
              <a:ext uri="{FF2B5EF4-FFF2-40B4-BE49-F238E27FC236}">
                <a16:creationId xmlns:a16="http://schemas.microsoft.com/office/drawing/2014/main" id="{EADE36B4-5FB7-ED5D-06F0-8DE7302FA541}"/>
              </a:ext>
            </a:extLst>
          </p:cNvPr>
          <p:cNvSpPr>
            <a:spLocks noGrp="1"/>
          </p:cNvSpPr>
          <p:nvPr>
            <p:ph type="sldNum" sz="quarter" idx="12"/>
          </p:nvPr>
        </p:nvSpPr>
        <p:spPr/>
        <p:txBody>
          <a:bodyPr/>
          <a:lstStyle/>
          <a:p>
            <a:fld id="{11A71338-8BA2-4C79-A6C5-5A8E30081D0C}" type="slidenum">
              <a:rPr lang="en-US" smtClean="0"/>
              <a:t>16</a:t>
            </a:fld>
            <a:endParaRPr lang="en-US"/>
          </a:p>
        </p:txBody>
      </p:sp>
      <p:sp>
        <p:nvSpPr>
          <p:cNvPr id="6" name="Title 8">
            <a:extLst>
              <a:ext uri="{FF2B5EF4-FFF2-40B4-BE49-F238E27FC236}">
                <a16:creationId xmlns:a16="http://schemas.microsoft.com/office/drawing/2014/main" id="{2EBBEEDA-328F-269F-A4D4-A2825335D887}"/>
              </a:ext>
            </a:extLst>
          </p:cNvPr>
          <p:cNvSpPr>
            <a:spLocks noGrp="1"/>
          </p:cNvSpPr>
          <p:nvPr>
            <p:ph type="title"/>
          </p:nvPr>
        </p:nvSpPr>
        <p:spPr>
          <a:xfrm>
            <a:off x="0" y="1"/>
            <a:ext cx="12192000" cy="780694"/>
          </a:xfrm>
        </p:spPr>
        <p:txBody>
          <a:bodyPr>
            <a:normAutofit/>
          </a:bodyPr>
          <a:lstStyle/>
          <a:p>
            <a:pPr algn="ctr"/>
            <a:r>
              <a:rPr lang="en-GB" sz="4000" b="1" dirty="0"/>
              <a:t>Structure of the UK Healthcare ecosystem</a:t>
            </a:r>
          </a:p>
        </p:txBody>
      </p:sp>
      <p:pic>
        <p:nvPicPr>
          <p:cNvPr id="8" name="Picture 7" descr="A black and yellow logo&#10;&#10;Description automatically generated">
            <a:extLst>
              <a:ext uri="{FF2B5EF4-FFF2-40B4-BE49-F238E27FC236}">
                <a16:creationId xmlns:a16="http://schemas.microsoft.com/office/drawing/2014/main" id="{4F3C1D99-2B5B-76C4-C582-9B4AF490572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077307"/>
            <a:ext cx="1405247" cy="780693"/>
          </a:xfrm>
          <a:prstGeom prst="rect">
            <a:avLst/>
          </a:prstGeom>
        </p:spPr>
      </p:pic>
      <p:grpSp>
        <p:nvGrpSpPr>
          <p:cNvPr id="10" name="Group 9">
            <a:extLst>
              <a:ext uri="{FF2B5EF4-FFF2-40B4-BE49-F238E27FC236}">
                <a16:creationId xmlns:a16="http://schemas.microsoft.com/office/drawing/2014/main" id="{C137A6AE-4238-E732-07B0-51D598E94A5F}"/>
              </a:ext>
            </a:extLst>
          </p:cNvPr>
          <p:cNvGrpSpPr/>
          <p:nvPr/>
        </p:nvGrpSpPr>
        <p:grpSpPr>
          <a:xfrm>
            <a:off x="1711194" y="730076"/>
            <a:ext cx="8519090" cy="5449401"/>
            <a:chOff x="1711194" y="730076"/>
            <a:chExt cx="8519090" cy="5449401"/>
          </a:xfrm>
        </p:grpSpPr>
        <p:graphicFrame>
          <p:nvGraphicFramePr>
            <p:cNvPr id="9" name="Diagram 8">
              <a:extLst>
                <a:ext uri="{FF2B5EF4-FFF2-40B4-BE49-F238E27FC236}">
                  <a16:creationId xmlns:a16="http://schemas.microsoft.com/office/drawing/2014/main" id="{C780D0FA-E5FA-41AC-D0BD-81C24897AC72}"/>
                </a:ext>
              </a:extLst>
            </p:cNvPr>
            <p:cNvGraphicFramePr/>
            <p:nvPr>
              <p:extLst>
                <p:ext uri="{D42A27DB-BD31-4B8C-83A1-F6EECF244321}">
                  <p14:modId xmlns:p14="http://schemas.microsoft.com/office/powerpoint/2010/main" val="754331729"/>
                </p:ext>
              </p:extLst>
            </p:nvPr>
          </p:nvGraphicFramePr>
          <p:xfrm>
            <a:off x="1711194" y="730076"/>
            <a:ext cx="8519090" cy="54494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46" name="Picture 2" descr="What is primary health care? | Centre for Academic Primary Care |  University of Bristol">
              <a:extLst>
                <a:ext uri="{FF2B5EF4-FFF2-40B4-BE49-F238E27FC236}">
                  <a16:creationId xmlns:a16="http://schemas.microsoft.com/office/drawing/2014/main" id="{01F2278E-293C-63C3-05E6-6606B87DF67F}"/>
                </a:ext>
              </a:extLst>
            </p:cNvPr>
            <p:cNvPicPr>
              <a:picLocks noChangeAspect="1" noChangeArrowheads="1"/>
            </p:cNvPicPr>
            <p:nvPr/>
          </p:nvPicPr>
          <p:blipFill rotWithShape="1">
            <a:blip r:embed="rId8">
              <a:alphaModFix amt="20000"/>
              <a:extLst>
                <a:ext uri="{28A0092B-C50C-407E-A947-70E740481C1C}">
                  <a14:useLocalDpi xmlns:a14="http://schemas.microsoft.com/office/drawing/2010/main" val="0"/>
                </a:ext>
              </a:extLst>
            </a:blip>
            <a:srcRect l="11482" t="7917" r="14383" b="7292"/>
            <a:stretch/>
          </p:blipFill>
          <p:spPr bwMode="auto">
            <a:xfrm>
              <a:off x="6796658" y="873094"/>
              <a:ext cx="1813942" cy="1667789"/>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Dyad : Healthcare Operations AI">
              <a:extLst>
                <a:ext uri="{FF2B5EF4-FFF2-40B4-BE49-F238E27FC236}">
                  <a16:creationId xmlns:a16="http://schemas.microsoft.com/office/drawing/2014/main" id="{92AF0CDE-1C23-2470-E4EA-65325AFAB776}"/>
                </a:ext>
              </a:extLst>
            </p:cNvPr>
            <p:cNvPicPr>
              <a:picLocks noChangeAspect="1" noChangeArrowheads="1"/>
            </p:cNvPicPr>
            <p:nvPr/>
          </p:nvPicPr>
          <p:blipFill>
            <a:blip r:embed="rId9">
              <a:alphaModFix amt="35000"/>
              <a:extLst>
                <a:ext uri="{28A0092B-C50C-407E-A947-70E740481C1C}">
                  <a14:useLocalDpi xmlns:a14="http://schemas.microsoft.com/office/drawing/2010/main" val="0"/>
                </a:ext>
              </a:extLst>
            </a:blip>
            <a:srcRect/>
            <a:stretch>
              <a:fillRect/>
            </a:stretch>
          </p:blipFill>
          <p:spPr bwMode="auto">
            <a:xfrm>
              <a:off x="6796658" y="4140244"/>
              <a:ext cx="1524913" cy="155759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10" descr="Key Events That Shaped the NHS and UK Medical Regulation">
              <a:extLst>
                <a:ext uri="{FF2B5EF4-FFF2-40B4-BE49-F238E27FC236}">
                  <a16:creationId xmlns:a16="http://schemas.microsoft.com/office/drawing/2014/main" id="{5CB1C288-78EA-583A-F310-90D7006BCD5F}"/>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4831566" y="2717756"/>
              <a:ext cx="2528867" cy="1422488"/>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Vector Black Icon Life Support Stock Vector (Royalty Free) 1405124819 |  Shutterstock">
              <a:extLst>
                <a:ext uri="{FF2B5EF4-FFF2-40B4-BE49-F238E27FC236}">
                  <a16:creationId xmlns:a16="http://schemas.microsoft.com/office/drawing/2014/main" id="{E3BBF0AF-A60E-4C72-A261-A6F37DC97F3F}"/>
                </a:ext>
              </a:extLst>
            </p:cNvPr>
            <p:cNvPicPr>
              <a:picLocks noChangeAspect="1" noChangeArrowheads="1"/>
            </p:cNvPicPr>
            <p:nvPr/>
          </p:nvPicPr>
          <p:blipFill rotWithShape="1">
            <a:blip r:embed="rId11">
              <a:alphaModFix amt="20000"/>
              <a:extLst>
                <a:ext uri="{28A0092B-C50C-407E-A947-70E740481C1C}">
                  <a14:useLocalDpi xmlns:a14="http://schemas.microsoft.com/office/drawing/2010/main" val="0"/>
                </a:ext>
              </a:extLst>
            </a:blip>
            <a:srcRect t="10874" b="15859"/>
            <a:stretch/>
          </p:blipFill>
          <p:spPr bwMode="auto">
            <a:xfrm>
              <a:off x="3131538" y="4219546"/>
              <a:ext cx="2145312" cy="1692739"/>
            </a:xfrm>
            <a:prstGeom prst="rect">
              <a:avLst/>
            </a:prstGeom>
            <a:noFill/>
            <a:extLst>
              <a:ext uri="{909E8E84-426E-40DD-AFC4-6F175D3DCCD1}">
                <a14:hiddenFill xmlns:a14="http://schemas.microsoft.com/office/drawing/2010/main">
                  <a:solidFill>
                    <a:srgbClr val="FFFFFF"/>
                  </a:solidFill>
                </a14:hiddenFill>
              </a:ext>
            </a:extLst>
          </p:spPr>
        </p:pic>
        <p:pic>
          <p:nvPicPr>
            <p:cNvPr id="6152" name="Picture 8" descr="Community Health Vector Icon - [Free Download] - (SVG and PNG)">
              <a:extLst>
                <a:ext uri="{FF2B5EF4-FFF2-40B4-BE49-F238E27FC236}">
                  <a16:creationId xmlns:a16="http://schemas.microsoft.com/office/drawing/2014/main" id="{1E4C3BD6-51D0-C004-C56D-20341FFFF924}"/>
                </a:ext>
              </a:extLst>
            </p:cNvPr>
            <p:cNvPicPr>
              <a:picLocks noChangeAspect="1" noChangeArrowheads="1"/>
            </p:cNvPicPr>
            <p:nvPr/>
          </p:nvPicPr>
          <p:blipFill>
            <a:blip r:embed="rId12">
              <a:alphaModFix amt="20000"/>
              <a:extLst>
                <a:ext uri="{28A0092B-C50C-407E-A947-70E740481C1C}">
                  <a14:useLocalDpi xmlns:a14="http://schemas.microsoft.com/office/drawing/2010/main" val="0"/>
                </a:ext>
              </a:extLst>
            </a:blip>
            <a:srcRect/>
            <a:stretch>
              <a:fillRect/>
            </a:stretch>
          </p:blipFill>
          <p:spPr bwMode="auto">
            <a:xfrm>
              <a:off x="3572487" y="899604"/>
              <a:ext cx="1362878" cy="1779279"/>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16233075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455AC4EF-7F1F-C824-016A-68569DE03D30}"/>
              </a:ext>
            </a:extLst>
          </p:cNvPr>
          <p:cNvSpPr>
            <a:spLocks noGrp="1"/>
          </p:cNvSpPr>
          <p:nvPr>
            <p:ph type="ftr" sz="quarter" idx="11"/>
          </p:nvPr>
        </p:nvSpPr>
        <p:spPr/>
        <p:txBody>
          <a:bodyPr/>
          <a:lstStyle/>
          <a:p>
            <a:r>
              <a:rPr lang="en-US"/>
              <a:t>Dr L Simona Ferraraccio</a:t>
            </a:r>
          </a:p>
        </p:txBody>
      </p:sp>
      <p:sp>
        <p:nvSpPr>
          <p:cNvPr id="5" name="Slide Number Placeholder 4">
            <a:extLst>
              <a:ext uri="{FF2B5EF4-FFF2-40B4-BE49-F238E27FC236}">
                <a16:creationId xmlns:a16="http://schemas.microsoft.com/office/drawing/2014/main" id="{9EACF044-DBBC-55FA-E76D-B03C9E0C7A35}"/>
              </a:ext>
            </a:extLst>
          </p:cNvPr>
          <p:cNvSpPr>
            <a:spLocks noGrp="1"/>
          </p:cNvSpPr>
          <p:nvPr>
            <p:ph type="sldNum" sz="quarter" idx="12"/>
          </p:nvPr>
        </p:nvSpPr>
        <p:spPr/>
        <p:txBody>
          <a:bodyPr/>
          <a:lstStyle/>
          <a:p>
            <a:fld id="{11A71338-8BA2-4C79-A6C5-5A8E30081D0C}" type="slidenum">
              <a:rPr lang="en-US" smtClean="0"/>
              <a:t>17</a:t>
            </a:fld>
            <a:endParaRPr lang="en-US"/>
          </a:p>
        </p:txBody>
      </p:sp>
      <p:sp>
        <p:nvSpPr>
          <p:cNvPr id="6" name="Title 8">
            <a:extLst>
              <a:ext uri="{FF2B5EF4-FFF2-40B4-BE49-F238E27FC236}">
                <a16:creationId xmlns:a16="http://schemas.microsoft.com/office/drawing/2014/main" id="{8DB978DF-5BAE-3DD6-6A4C-C7EBA7C47558}"/>
              </a:ext>
            </a:extLst>
          </p:cNvPr>
          <p:cNvSpPr>
            <a:spLocks noGrp="1"/>
          </p:cNvSpPr>
          <p:nvPr>
            <p:ph type="title"/>
          </p:nvPr>
        </p:nvSpPr>
        <p:spPr>
          <a:xfrm>
            <a:off x="0" y="1"/>
            <a:ext cx="12192000" cy="780694"/>
          </a:xfrm>
        </p:spPr>
        <p:txBody>
          <a:bodyPr>
            <a:normAutofit/>
          </a:bodyPr>
          <a:lstStyle/>
          <a:p>
            <a:pPr algn="ctr"/>
            <a:r>
              <a:rPr lang="en-GB" sz="4000" b="1" dirty="0"/>
              <a:t>Structure of the UK Healthcare ecosystem</a:t>
            </a:r>
          </a:p>
        </p:txBody>
      </p:sp>
      <p:grpSp>
        <p:nvGrpSpPr>
          <p:cNvPr id="16" name="Group 15">
            <a:extLst>
              <a:ext uri="{FF2B5EF4-FFF2-40B4-BE49-F238E27FC236}">
                <a16:creationId xmlns:a16="http://schemas.microsoft.com/office/drawing/2014/main" id="{B22EFCBF-D281-AA27-33E3-6926C7F2EB1F}"/>
              </a:ext>
            </a:extLst>
          </p:cNvPr>
          <p:cNvGrpSpPr/>
          <p:nvPr/>
        </p:nvGrpSpPr>
        <p:grpSpPr>
          <a:xfrm>
            <a:off x="538619" y="719666"/>
            <a:ext cx="10439400" cy="5418667"/>
            <a:chOff x="538619" y="719666"/>
            <a:chExt cx="10439400" cy="5418667"/>
          </a:xfrm>
        </p:grpSpPr>
        <p:graphicFrame>
          <p:nvGraphicFramePr>
            <p:cNvPr id="15" name="Diagram 14">
              <a:extLst>
                <a:ext uri="{FF2B5EF4-FFF2-40B4-BE49-F238E27FC236}">
                  <a16:creationId xmlns:a16="http://schemas.microsoft.com/office/drawing/2014/main" id="{3CE64EDB-0688-FFF4-3C5D-05864D0C47E5}"/>
                </a:ext>
              </a:extLst>
            </p:cNvPr>
            <p:cNvGraphicFramePr/>
            <p:nvPr>
              <p:extLst>
                <p:ext uri="{D42A27DB-BD31-4B8C-83A1-F6EECF244321}">
                  <p14:modId xmlns:p14="http://schemas.microsoft.com/office/powerpoint/2010/main" val="701229404"/>
                </p:ext>
              </p:extLst>
            </p:nvPr>
          </p:nvGraphicFramePr>
          <p:xfrm>
            <a:off x="538619" y="719666"/>
            <a:ext cx="104394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7" name="Group 6">
              <a:extLst>
                <a:ext uri="{FF2B5EF4-FFF2-40B4-BE49-F238E27FC236}">
                  <a16:creationId xmlns:a16="http://schemas.microsoft.com/office/drawing/2014/main" id="{0447C17C-F04B-89EF-5B37-7B98FDF33FDC}"/>
                </a:ext>
              </a:extLst>
            </p:cNvPr>
            <p:cNvGrpSpPr/>
            <p:nvPr/>
          </p:nvGrpSpPr>
          <p:grpSpPr>
            <a:xfrm>
              <a:off x="2530258" y="1315233"/>
              <a:ext cx="6510053" cy="4426892"/>
              <a:chOff x="1711194" y="730076"/>
              <a:chExt cx="8519090" cy="5449401"/>
            </a:xfrm>
          </p:grpSpPr>
          <p:graphicFrame>
            <p:nvGraphicFramePr>
              <p:cNvPr id="8" name="Diagram 7">
                <a:extLst>
                  <a:ext uri="{FF2B5EF4-FFF2-40B4-BE49-F238E27FC236}">
                    <a16:creationId xmlns:a16="http://schemas.microsoft.com/office/drawing/2014/main" id="{6737C50B-D945-82DE-8908-774BC0A1CBFE}"/>
                  </a:ext>
                </a:extLst>
              </p:cNvPr>
              <p:cNvGraphicFramePr/>
              <p:nvPr>
                <p:extLst>
                  <p:ext uri="{D42A27DB-BD31-4B8C-83A1-F6EECF244321}">
                    <p14:modId xmlns:p14="http://schemas.microsoft.com/office/powerpoint/2010/main" val="1069980112"/>
                  </p:ext>
                </p:extLst>
              </p:nvPr>
            </p:nvGraphicFramePr>
            <p:xfrm>
              <a:off x="1711194" y="730076"/>
              <a:ext cx="8519090" cy="544940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9" name="Picture 2" descr="What is primary health care? | Centre for Academic Primary Care |  University of Bristol">
                <a:extLst>
                  <a:ext uri="{FF2B5EF4-FFF2-40B4-BE49-F238E27FC236}">
                    <a16:creationId xmlns:a16="http://schemas.microsoft.com/office/drawing/2014/main" id="{1D21AD76-C8A3-1E28-66AC-AAE71241C9B2}"/>
                  </a:ext>
                </a:extLst>
              </p:cNvPr>
              <p:cNvPicPr>
                <a:picLocks noChangeAspect="1" noChangeArrowheads="1"/>
              </p:cNvPicPr>
              <p:nvPr/>
            </p:nvPicPr>
            <p:blipFill rotWithShape="1">
              <a:blip r:embed="rId12">
                <a:alphaModFix amt="20000"/>
                <a:extLst>
                  <a:ext uri="{28A0092B-C50C-407E-A947-70E740481C1C}">
                    <a14:useLocalDpi xmlns:a14="http://schemas.microsoft.com/office/drawing/2010/main" val="0"/>
                  </a:ext>
                </a:extLst>
              </a:blip>
              <a:srcRect l="11482" t="7917" r="14383" b="7292"/>
              <a:stretch/>
            </p:blipFill>
            <p:spPr bwMode="auto">
              <a:xfrm>
                <a:off x="6796658" y="873094"/>
                <a:ext cx="1813942" cy="1667789"/>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4" descr="Dyad : Healthcare Operations AI">
                <a:extLst>
                  <a:ext uri="{FF2B5EF4-FFF2-40B4-BE49-F238E27FC236}">
                    <a16:creationId xmlns:a16="http://schemas.microsoft.com/office/drawing/2014/main" id="{65548020-639C-786B-9C08-C19667371E0F}"/>
                  </a:ext>
                </a:extLst>
              </p:cNvPr>
              <p:cNvPicPr>
                <a:picLocks noChangeAspect="1" noChangeArrowheads="1"/>
              </p:cNvPicPr>
              <p:nvPr/>
            </p:nvPicPr>
            <p:blipFill>
              <a:blip r:embed="rId13">
                <a:alphaModFix amt="35000"/>
                <a:extLst>
                  <a:ext uri="{28A0092B-C50C-407E-A947-70E740481C1C}">
                    <a14:useLocalDpi xmlns:a14="http://schemas.microsoft.com/office/drawing/2010/main" val="0"/>
                  </a:ext>
                </a:extLst>
              </a:blip>
              <a:srcRect/>
              <a:stretch>
                <a:fillRect/>
              </a:stretch>
            </p:blipFill>
            <p:spPr bwMode="auto">
              <a:xfrm>
                <a:off x="6796658" y="4140244"/>
                <a:ext cx="1524913" cy="1557590"/>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descr="Key Events That Shaped the NHS and UK Medical Regulation">
                <a:extLst>
                  <a:ext uri="{FF2B5EF4-FFF2-40B4-BE49-F238E27FC236}">
                    <a16:creationId xmlns:a16="http://schemas.microsoft.com/office/drawing/2014/main" id="{B5DEE5C5-208E-C60E-F64C-5462BF0E3968}"/>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4831566" y="2717756"/>
                <a:ext cx="2528867" cy="1422488"/>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6" descr="Vector Black Icon Life Support Stock Vector (Royalty Free) 1405124819 |  Shutterstock">
                <a:extLst>
                  <a:ext uri="{FF2B5EF4-FFF2-40B4-BE49-F238E27FC236}">
                    <a16:creationId xmlns:a16="http://schemas.microsoft.com/office/drawing/2014/main" id="{193FB331-33F2-5980-6290-638E92ACD944}"/>
                  </a:ext>
                </a:extLst>
              </p:cNvPr>
              <p:cNvPicPr>
                <a:picLocks noChangeAspect="1" noChangeArrowheads="1"/>
              </p:cNvPicPr>
              <p:nvPr/>
            </p:nvPicPr>
            <p:blipFill rotWithShape="1">
              <a:blip r:embed="rId15">
                <a:alphaModFix amt="20000"/>
                <a:extLst>
                  <a:ext uri="{28A0092B-C50C-407E-A947-70E740481C1C}">
                    <a14:useLocalDpi xmlns:a14="http://schemas.microsoft.com/office/drawing/2010/main" val="0"/>
                  </a:ext>
                </a:extLst>
              </a:blip>
              <a:srcRect t="10874" b="15859"/>
              <a:stretch/>
            </p:blipFill>
            <p:spPr bwMode="auto">
              <a:xfrm>
                <a:off x="3131538" y="4219546"/>
                <a:ext cx="2145312" cy="1692739"/>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8" descr="Community Health Vector Icon - [Free Download] - (SVG and PNG)">
                <a:extLst>
                  <a:ext uri="{FF2B5EF4-FFF2-40B4-BE49-F238E27FC236}">
                    <a16:creationId xmlns:a16="http://schemas.microsoft.com/office/drawing/2014/main" id="{624805C4-3731-90CC-FA95-26FF02F52414}"/>
                  </a:ext>
                </a:extLst>
              </p:cNvPr>
              <p:cNvPicPr>
                <a:picLocks noChangeAspect="1" noChangeArrowheads="1"/>
              </p:cNvPicPr>
              <p:nvPr/>
            </p:nvPicPr>
            <p:blipFill>
              <a:blip r:embed="rId16">
                <a:alphaModFix amt="20000"/>
                <a:extLst>
                  <a:ext uri="{28A0092B-C50C-407E-A947-70E740481C1C}">
                    <a14:useLocalDpi xmlns:a14="http://schemas.microsoft.com/office/drawing/2010/main" val="0"/>
                  </a:ext>
                </a:extLst>
              </a:blip>
              <a:srcRect/>
              <a:stretch>
                <a:fillRect/>
              </a:stretch>
            </p:blipFill>
            <p:spPr bwMode="auto">
              <a:xfrm>
                <a:off x="3572487" y="899604"/>
                <a:ext cx="1362878" cy="1779279"/>
              </a:xfrm>
              <a:prstGeom prst="rect">
                <a:avLst/>
              </a:prstGeom>
              <a:noFill/>
              <a:extLst>
                <a:ext uri="{909E8E84-426E-40DD-AFC4-6F175D3DCCD1}">
                  <a14:hiddenFill xmlns:a14="http://schemas.microsoft.com/office/drawing/2010/main">
                    <a:solidFill>
                      <a:srgbClr val="FFFFFF"/>
                    </a:solidFill>
                  </a14:hiddenFill>
                </a:ext>
              </a:extLst>
            </p:spPr>
          </p:pic>
        </p:grpSp>
      </p:grpSp>
      <p:pic>
        <p:nvPicPr>
          <p:cNvPr id="14" name="Picture 13" descr="A black and yellow logo&#10;&#10;Description automatically generated">
            <a:extLst>
              <a:ext uri="{FF2B5EF4-FFF2-40B4-BE49-F238E27FC236}">
                <a16:creationId xmlns:a16="http://schemas.microsoft.com/office/drawing/2014/main" id="{D3825D87-5E25-43D2-8022-656134377989}"/>
              </a:ext>
            </a:extLst>
          </p:cNvPr>
          <p:cNvPicPr>
            <a:picLocks noChangeAspect="1"/>
          </p:cNvPicPr>
          <p:nvPr/>
        </p:nvPicPr>
        <p:blipFill>
          <a:blip r:embed="rId17">
            <a:extLst>
              <a:ext uri="{28A0092B-C50C-407E-A947-70E740481C1C}">
                <a14:useLocalDpi xmlns:a14="http://schemas.microsoft.com/office/drawing/2010/main" val="0"/>
              </a:ext>
            </a:extLst>
          </a:blip>
          <a:stretch>
            <a:fillRect/>
          </a:stretch>
        </p:blipFill>
        <p:spPr>
          <a:xfrm>
            <a:off x="0" y="6077307"/>
            <a:ext cx="1405247" cy="780693"/>
          </a:xfrm>
          <a:prstGeom prst="rect">
            <a:avLst/>
          </a:prstGeom>
        </p:spPr>
      </p:pic>
    </p:spTree>
    <p:extLst>
      <p:ext uri="{BB962C8B-B14F-4D97-AF65-F5344CB8AC3E}">
        <p14:creationId xmlns:p14="http://schemas.microsoft.com/office/powerpoint/2010/main" val="20547506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A35B7EC7-AF9C-1ED6-CD1C-C5C0B3DB43D8}"/>
              </a:ext>
            </a:extLst>
          </p:cNvPr>
          <p:cNvSpPr>
            <a:spLocks noGrp="1"/>
          </p:cNvSpPr>
          <p:nvPr>
            <p:ph type="ftr" sz="quarter" idx="11"/>
          </p:nvPr>
        </p:nvSpPr>
        <p:spPr/>
        <p:txBody>
          <a:bodyPr/>
          <a:lstStyle/>
          <a:p>
            <a:r>
              <a:rPr lang="en-US"/>
              <a:t>Dr L Simona Ferraraccio</a:t>
            </a:r>
          </a:p>
        </p:txBody>
      </p:sp>
      <p:sp>
        <p:nvSpPr>
          <p:cNvPr id="5" name="Slide Number Placeholder 4">
            <a:extLst>
              <a:ext uri="{FF2B5EF4-FFF2-40B4-BE49-F238E27FC236}">
                <a16:creationId xmlns:a16="http://schemas.microsoft.com/office/drawing/2014/main" id="{FD9FB9D3-54CE-8619-60BD-428838B2788A}"/>
              </a:ext>
            </a:extLst>
          </p:cNvPr>
          <p:cNvSpPr>
            <a:spLocks noGrp="1"/>
          </p:cNvSpPr>
          <p:nvPr>
            <p:ph type="sldNum" sz="quarter" idx="12"/>
          </p:nvPr>
        </p:nvSpPr>
        <p:spPr/>
        <p:txBody>
          <a:bodyPr/>
          <a:lstStyle/>
          <a:p>
            <a:fld id="{11A71338-8BA2-4C79-A6C5-5A8E30081D0C}" type="slidenum">
              <a:rPr lang="en-US" smtClean="0"/>
              <a:t>18</a:t>
            </a:fld>
            <a:endParaRPr lang="en-US"/>
          </a:p>
        </p:txBody>
      </p:sp>
      <p:sp>
        <p:nvSpPr>
          <p:cNvPr id="6" name="Title 8">
            <a:extLst>
              <a:ext uri="{FF2B5EF4-FFF2-40B4-BE49-F238E27FC236}">
                <a16:creationId xmlns:a16="http://schemas.microsoft.com/office/drawing/2014/main" id="{E0466F91-8FB7-BCD5-D0D7-C36B1F73F060}"/>
              </a:ext>
            </a:extLst>
          </p:cNvPr>
          <p:cNvSpPr>
            <a:spLocks noGrp="1"/>
          </p:cNvSpPr>
          <p:nvPr>
            <p:ph type="title"/>
          </p:nvPr>
        </p:nvSpPr>
        <p:spPr>
          <a:xfrm>
            <a:off x="0" y="1"/>
            <a:ext cx="12192000" cy="780694"/>
          </a:xfrm>
        </p:spPr>
        <p:txBody>
          <a:bodyPr>
            <a:normAutofit/>
          </a:bodyPr>
          <a:lstStyle/>
          <a:p>
            <a:pPr algn="ctr"/>
            <a:r>
              <a:rPr lang="en-GB" sz="4000" b="1" dirty="0"/>
              <a:t>Structure of the UK Healthcare ecosystem</a:t>
            </a:r>
          </a:p>
        </p:txBody>
      </p:sp>
      <p:pic>
        <p:nvPicPr>
          <p:cNvPr id="7" name="Picture 6" descr="A black and yellow logo&#10;&#10;Description automatically generated">
            <a:extLst>
              <a:ext uri="{FF2B5EF4-FFF2-40B4-BE49-F238E27FC236}">
                <a16:creationId xmlns:a16="http://schemas.microsoft.com/office/drawing/2014/main" id="{546B6BB1-5076-D49B-9E8A-392EED9C2A2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077307"/>
            <a:ext cx="1405247" cy="780693"/>
          </a:xfrm>
          <a:prstGeom prst="rect">
            <a:avLst/>
          </a:prstGeom>
        </p:spPr>
      </p:pic>
      <p:grpSp>
        <p:nvGrpSpPr>
          <p:cNvPr id="22" name="Group 21">
            <a:extLst>
              <a:ext uri="{FF2B5EF4-FFF2-40B4-BE49-F238E27FC236}">
                <a16:creationId xmlns:a16="http://schemas.microsoft.com/office/drawing/2014/main" id="{55698334-920F-7AB5-7D84-6877D4A12EF1}"/>
              </a:ext>
            </a:extLst>
          </p:cNvPr>
          <p:cNvGrpSpPr/>
          <p:nvPr/>
        </p:nvGrpSpPr>
        <p:grpSpPr>
          <a:xfrm>
            <a:off x="613775" y="719666"/>
            <a:ext cx="10740025" cy="5636684"/>
            <a:chOff x="613775" y="719666"/>
            <a:chExt cx="10740025" cy="5636684"/>
          </a:xfrm>
        </p:grpSpPr>
        <p:graphicFrame>
          <p:nvGraphicFramePr>
            <p:cNvPr id="18" name="Diagram 17">
              <a:extLst>
                <a:ext uri="{FF2B5EF4-FFF2-40B4-BE49-F238E27FC236}">
                  <a16:creationId xmlns:a16="http://schemas.microsoft.com/office/drawing/2014/main" id="{93743517-A3A9-7A71-84DD-967A4B50027D}"/>
                </a:ext>
              </a:extLst>
            </p:cNvPr>
            <p:cNvGraphicFramePr/>
            <p:nvPr>
              <p:extLst>
                <p:ext uri="{D42A27DB-BD31-4B8C-83A1-F6EECF244321}">
                  <p14:modId xmlns:p14="http://schemas.microsoft.com/office/powerpoint/2010/main" val="2990038193"/>
                </p:ext>
              </p:extLst>
            </p:nvPr>
          </p:nvGraphicFramePr>
          <p:xfrm>
            <a:off x="613775" y="719666"/>
            <a:ext cx="10740025" cy="56366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0" name="Arc 19">
              <a:extLst>
                <a:ext uri="{FF2B5EF4-FFF2-40B4-BE49-F238E27FC236}">
                  <a16:creationId xmlns:a16="http://schemas.microsoft.com/office/drawing/2014/main" id="{D03735D8-E432-7CE9-75E5-A3A4CE6BF487}"/>
                </a:ext>
              </a:extLst>
            </p:cNvPr>
            <p:cNvSpPr/>
            <p:nvPr/>
          </p:nvSpPr>
          <p:spPr>
            <a:xfrm rot="20282461" flipH="1">
              <a:off x="2167234" y="1027895"/>
              <a:ext cx="6292202" cy="4842461"/>
            </a:xfrm>
            <a:prstGeom prst="arc">
              <a:avLst>
                <a:gd name="adj1" fmla="val 15423997"/>
                <a:gd name="adj2" fmla="val 395677"/>
              </a:avLst>
            </a:prstGeom>
            <a:ln>
              <a:solidFill>
                <a:srgbClr val="C00000"/>
              </a:solidFill>
              <a:prstDash val="dash"/>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sp>
          <p:nvSpPr>
            <p:cNvPr id="19" name="Arc 18">
              <a:extLst>
                <a:ext uri="{FF2B5EF4-FFF2-40B4-BE49-F238E27FC236}">
                  <a16:creationId xmlns:a16="http://schemas.microsoft.com/office/drawing/2014/main" id="{7AE81524-70A5-EE75-E992-A20989F5E9DE}"/>
                </a:ext>
              </a:extLst>
            </p:cNvPr>
            <p:cNvSpPr/>
            <p:nvPr/>
          </p:nvSpPr>
          <p:spPr>
            <a:xfrm rot="1317539">
              <a:off x="3951534" y="1014351"/>
              <a:ext cx="6292202" cy="4842461"/>
            </a:xfrm>
            <a:prstGeom prst="arc">
              <a:avLst>
                <a:gd name="adj1" fmla="val 15423997"/>
                <a:gd name="adj2" fmla="val 395677"/>
              </a:avLst>
            </a:prstGeom>
            <a:ln>
              <a:solidFill>
                <a:srgbClr val="C00000"/>
              </a:solidFill>
              <a:prstDash val="dash"/>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grpSp>
          <p:nvGrpSpPr>
            <p:cNvPr id="9" name="Group 8">
              <a:extLst>
                <a:ext uri="{FF2B5EF4-FFF2-40B4-BE49-F238E27FC236}">
                  <a16:creationId xmlns:a16="http://schemas.microsoft.com/office/drawing/2014/main" id="{B9320D1B-397C-0CCC-0E45-01F4E10AE5A1}"/>
                </a:ext>
              </a:extLst>
            </p:cNvPr>
            <p:cNvGrpSpPr/>
            <p:nvPr/>
          </p:nvGrpSpPr>
          <p:grpSpPr>
            <a:xfrm>
              <a:off x="1490075" y="970478"/>
              <a:ext cx="9211849" cy="4917046"/>
              <a:chOff x="538619" y="719666"/>
              <a:chExt cx="10439400" cy="5418667"/>
            </a:xfrm>
          </p:grpSpPr>
          <p:graphicFrame>
            <p:nvGraphicFramePr>
              <p:cNvPr id="10" name="Diagram 9">
                <a:extLst>
                  <a:ext uri="{FF2B5EF4-FFF2-40B4-BE49-F238E27FC236}">
                    <a16:creationId xmlns:a16="http://schemas.microsoft.com/office/drawing/2014/main" id="{1E0BA361-92D9-BD11-A863-E9A8F3CD85F9}"/>
                  </a:ext>
                </a:extLst>
              </p:cNvPr>
              <p:cNvGraphicFramePr/>
              <p:nvPr>
                <p:extLst>
                  <p:ext uri="{D42A27DB-BD31-4B8C-83A1-F6EECF244321}">
                    <p14:modId xmlns:p14="http://schemas.microsoft.com/office/powerpoint/2010/main" val="3257865710"/>
                  </p:ext>
                </p:extLst>
              </p:nvPr>
            </p:nvGraphicFramePr>
            <p:xfrm>
              <a:off x="538619" y="719666"/>
              <a:ext cx="10439400" cy="541866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pSp>
            <p:nvGrpSpPr>
              <p:cNvPr id="11" name="Group 10">
                <a:extLst>
                  <a:ext uri="{FF2B5EF4-FFF2-40B4-BE49-F238E27FC236}">
                    <a16:creationId xmlns:a16="http://schemas.microsoft.com/office/drawing/2014/main" id="{DB1C6A6A-7D59-38E7-A255-2CBC2793545C}"/>
                  </a:ext>
                </a:extLst>
              </p:cNvPr>
              <p:cNvGrpSpPr/>
              <p:nvPr/>
            </p:nvGrpSpPr>
            <p:grpSpPr>
              <a:xfrm>
                <a:off x="2530258" y="1315233"/>
                <a:ext cx="6510053" cy="4426892"/>
                <a:chOff x="1711194" y="730076"/>
                <a:chExt cx="8519090" cy="5449401"/>
              </a:xfrm>
            </p:grpSpPr>
            <p:graphicFrame>
              <p:nvGraphicFramePr>
                <p:cNvPr id="12" name="Diagram 11">
                  <a:extLst>
                    <a:ext uri="{FF2B5EF4-FFF2-40B4-BE49-F238E27FC236}">
                      <a16:creationId xmlns:a16="http://schemas.microsoft.com/office/drawing/2014/main" id="{2384CCFC-8C89-1EB3-238D-CED91D5F0234}"/>
                    </a:ext>
                  </a:extLst>
                </p:cNvPr>
                <p:cNvGraphicFramePr/>
                <p:nvPr>
                  <p:extLst>
                    <p:ext uri="{D42A27DB-BD31-4B8C-83A1-F6EECF244321}">
                      <p14:modId xmlns:p14="http://schemas.microsoft.com/office/powerpoint/2010/main" val="3008142706"/>
                    </p:ext>
                  </p:extLst>
                </p:nvPr>
              </p:nvGraphicFramePr>
              <p:xfrm>
                <a:off x="1711194" y="730076"/>
                <a:ext cx="8519090" cy="5449401"/>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pic>
              <p:nvPicPr>
                <p:cNvPr id="13" name="Picture 2" descr="What is primary health care? | Centre for Academic Primary Care |  University of Bristol">
                  <a:extLst>
                    <a:ext uri="{FF2B5EF4-FFF2-40B4-BE49-F238E27FC236}">
                      <a16:creationId xmlns:a16="http://schemas.microsoft.com/office/drawing/2014/main" id="{48F22785-6DF2-54C9-C497-F854CD8A5ED6}"/>
                    </a:ext>
                  </a:extLst>
                </p:cNvPr>
                <p:cNvPicPr>
                  <a:picLocks noChangeAspect="1" noChangeArrowheads="1"/>
                </p:cNvPicPr>
                <p:nvPr/>
              </p:nvPicPr>
              <p:blipFill rotWithShape="1">
                <a:blip r:embed="rId18">
                  <a:alphaModFix amt="20000"/>
                  <a:extLst>
                    <a:ext uri="{28A0092B-C50C-407E-A947-70E740481C1C}">
                      <a14:useLocalDpi xmlns:a14="http://schemas.microsoft.com/office/drawing/2010/main" val="0"/>
                    </a:ext>
                  </a:extLst>
                </a:blip>
                <a:srcRect l="11482" t="7917" r="14383" b="7292"/>
                <a:stretch/>
              </p:blipFill>
              <p:spPr bwMode="auto">
                <a:xfrm>
                  <a:off x="6796658" y="873094"/>
                  <a:ext cx="1813942" cy="1667789"/>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4" descr="Dyad : Healthcare Operations AI">
                  <a:extLst>
                    <a:ext uri="{FF2B5EF4-FFF2-40B4-BE49-F238E27FC236}">
                      <a16:creationId xmlns:a16="http://schemas.microsoft.com/office/drawing/2014/main" id="{060046DD-EBB4-756D-F3E2-491E93C9FFA9}"/>
                    </a:ext>
                  </a:extLst>
                </p:cNvPr>
                <p:cNvPicPr>
                  <a:picLocks noChangeAspect="1" noChangeArrowheads="1"/>
                </p:cNvPicPr>
                <p:nvPr/>
              </p:nvPicPr>
              <p:blipFill>
                <a:blip r:embed="rId19">
                  <a:alphaModFix amt="35000"/>
                  <a:extLst>
                    <a:ext uri="{28A0092B-C50C-407E-A947-70E740481C1C}">
                      <a14:useLocalDpi xmlns:a14="http://schemas.microsoft.com/office/drawing/2010/main" val="0"/>
                    </a:ext>
                  </a:extLst>
                </a:blip>
                <a:srcRect/>
                <a:stretch>
                  <a:fillRect/>
                </a:stretch>
              </p:blipFill>
              <p:spPr bwMode="auto">
                <a:xfrm>
                  <a:off x="6796658" y="4140244"/>
                  <a:ext cx="1524913" cy="1557590"/>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14" descr="Key Events That Shaped the NHS and UK Medical Regulation">
                  <a:extLst>
                    <a:ext uri="{FF2B5EF4-FFF2-40B4-BE49-F238E27FC236}">
                      <a16:creationId xmlns:a16="http://schemas.microsoft.com/office/drawing/2014/main" id="{0F8D6C7C-FF58-53BC-E1F2-181D564FFDD3}"/>
                    </a:ext>
                  </a:extLst>
                </p:cNvPr>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4831566" y="2717756"/>
                  <a:ext cx="2528867" cy="1422488"/>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6" descr="Vector Black Icon Life Support Stock Vector (Royalty Free) 1405124819 |  Shutterstock">
                  <a:extLst>
                    <a:ext uri="{FF2B5EF4-FFF2-40B4-BE49-F238E27FC236}">
                      <a16:creationId xmlns:a16="http://schemas.microsoft.com/office/drawing/2014/main" id="{561359B2-7BE4-D028-717C-D4444A65B13E}"/>
                    </a:ext>
                  </a:extLst>
                </p:cNvPr>
                <p:cNvPicPr>
                  <a:picLocks noChangeAspect="1" noChangeArrowheads="1"/>
                </p:cNvPicPr>
                <p:nvPr/>
              </p:nvPicPr>
              <p:blipFill rotWithShape="1">
                <a:blip r:embed="rId21">
                  <a:alphaModFix amt="20000"/>
                  <a:extLst>
                    <a:ext uri="{28A0092B-C50C-407E-A947-70E740481C1C}">
                      <a14:useLocalDpi xmlns:a14="http://schemas.microsoft.com/office/drawing/2010/main" val="0"/>
                    </a:ext>
                  </a:extLst>
                </a:blip>
                <a:srcRect t="10874" b="15859"/>
                <a:stretch/>
              </p:blipFill>
              <p:spPr bwMode="auto">
                <a:xfrm>
                  <a:off x="3131538" y="4219546"/>
                  <a:ext cx="2145312" cy="1692739"/>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8" descr="Community Health Vector Icon - [Free Download] - (SVG and PNG)">
                  <a:extLst>
                    <a:ext uri="{FF2B5EF4-FFF2-40B4-BE49-F238E27FC236}">
                      <a16:creationId xmlns:a16="http://schemas.microsoft.com/office/drawing/2014/main" id="{74E9E95B-FDAC-FF50-79D7-4ABA202443B2}"/>
                    </a:ext>
                  </a:extLst>
                </p:cNvPr>
                <p:cNvPicPr>
                  <a:picLocks noChangeAspect="1" noChangeArrowheads="1"/>
                </p:cNvPicPr>
                <p:nvPr/>
              </p:nvPicPr>
              <p:blipFill>
                <a:blip r:embed="rId22">
                  <a:alphaModFix amt="20000"/>
                  <a:extLst>
                    <a:ext uri="{28A0092B-C50C-407E-A947-70E740481C1C}">
                      <a14:useLocalDpi xmlns:a14="http://schemas.microsoft.com/office/drawing/2010/main" val="0"/>
                    </a:ext>
                  </a:extLst>
                </a:blip>
                <a:srcRect/>
                <a:stretch>
                  <a:fillRect/>
                </a:stretch>
              </p:blipFill>
              <p:spPr bwMode="auto">
                <a:xfrm>
                  <a:off x="3572487" y="899604"/>
                  <a:ext cx="1362878" cy="1779279"/>
                </a:xfrm>
                <a:prstGeom prst="rect">
                  <a:avLst/>
                </a:prstGeom>
                <a:noFill/>
                <a:extLst>
                  <a:ext uri="{909E8E84-426E-40DD-AFC4-6F175D3DCCD1}">
                    <a14:hiddenFill xmlns:a14="http://schemas.microsoft.com/office/drawing/2010/main">
                      <a:solidFill>
                        <a:srgbClr val="FFFFFF"/>
                      </a:solidFill>
                    </a14:hiddenFill>
                  </a:ext>
                </a:extLst>
              </p:spPr>
            </p:pic>
          </p:grpSp>
        </p:grpSp>
      </p:grpSp>
      <p:sp>
        <p:nvSpPr>
          <p:cNvPr id="21" name="Arc 20">
            <a:extLst>
              <a:ext uri="{FF2B5EF4-FFF2-40B4-BE49-F238E27FC236}">
                <a16:creationId xmlns:a16="http://schemas.microsoft.com/office/drawing/2014/main" id="{02760E6E-36A6-D4F6-8BA1-1D00E158CA93}"/>
              </a:ext>
            </a:extLst>
          </p:cNvPr>
          <p:cNvSpPr/>
          <p:nvPr/>
        </p:nvSpPr>
        <p:spPr>
          <a:xfrm rot="9370040">
            <a:off x="3902857" y="2111553"/>
            <a:ext cx="5129665" cy="4141907"/>
          </a:xfrm>
          <a:prstGeom prst="arc">
            <a:avLst>
              <a:gd name="adj1" fmla="val 15047530"/>
              <a:gd name="adj2" fmla="val 20879182"/>
            </a:avLst>
          </a:prstGeom>
          <a:ln>
            <a:solidFill>
              <a:srgbClr val="C00000"/>
            </a:solidFill>
            <a:prstDash val="dash"/>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16540975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32446DDB-469E-71CD-97DA-45EA875799AC}"/>
              </a:ext>
            </a:extLst>
          </p:cNvPr>
          <p:cNvSpPr>
            <a:spLocks noGrp="1"/>
          </p:cNvSpPr>
          <p:nvPr>
            <p:ph type="ftr" sz="quarter" idx="11"/>
          </p:nvPr>
        </p:nvSpPr>
        <p:spPr/>
        <p:txBody>
          <a:bodyPr/>
          <a:lstStyle/>
          <a:p>
            <a:r>
              <a:rPr lang="en-US"/>
              <a:t>Dr L Simona Ferraraccio</a:t>
            </a:r>
          </a:p>
        </p:txBody>
      </p:sp>
      <p:sp>
        <p:nvSpPr>
          <p:cNvPr id="5" name="Slide Number Placeholder 4">
            <a:extLst>
              <a:ext uri="{FF2B5EF4-FFF2-40B4-BE49-F238E27FC236}">
                <a16:creationId xmlns:a16="http://schemas.microsoft.com/office/drawing/2014/main" id="{F2DBABB5-28DF-F014-337C-03F833599B3C}"/>
              </a:ext>
            </a:extLst>
          </p:cNvPr>
          <p:cNvSpPr>
            <a:spLocks noGrp="1"/>
          </p:cNvSpPr>
          <p:nvPr>
            <p:ph type="sldNum" sz="quarter" idx="12"/>
          </p:nvPr>
        </p:nvSpPr>
        <p:spPr/>
        <p:txBody>
          <a:bodyPr/>
          <a:lstStyle/>
          <a:p>
            <a:fld id="{11A71338-8BA2-4C79-A6C5-5A8E30081D0C}" type="slidenum">
              <a:rPr lang="en-US" smtClean="0"/>
              <a:t>19</a:t>
            </a:fld>
            <a:endParaRPr lang="en-US"/>
          </a:p>
        </p:txBody>
      </p:sp>
      <p:sp>
        <p:nvSpPr>
          <p:cNvPr id="22" name="Title 8">
            <a:extLst>
              <a:ext uri="{FF2B5EF4-FFF2-40B4-BE49-F238E27FC236}">
                <a16:creationId xmlns:a16="http://schemas.microsoft.com/office/drawing/2014/main" id="{454FB0FA-8B6B-1565-1921-72AB7DA84B40}"/>
              </a:ext>
            </a:extLst>
          </p:cNvPr>
          <p:cNvSpPr>
            <a:spLocks noGrp="1"/>
          </p:cNvSpPr>
          <p:nvPr>
            <p:ph type="title"/>
          </p:nvPr>
        </p:nvSpPr>
        <p:spPr>
          <a:xfrm>
            <a:off x="0" y="1"/>
            <a:ext cx="5759084" cy="453231"/>
          </a:xfrm>
        </p:spPr>
        <p:txBody>
          <a:bodyPr>
            <a:noAutofit/>
          </a:bodyPr>
          <a:lstStyle/>
          <a:p>
            <a:r>
              <a:rPr lang="en-GB" sz="2400" b="1" dirty="0"/>
              <a:t>Structure of the UK Healthcare ecosystem</a:t>
            </a:r>
          </a:p>
        </p:txBody>
      </p:sp>
      <p:grpSp>
        <p:nvGrpSpPr>
          <p:cNvPr id="25" name="Group 24">
            <a:extLst>
              <a:ext uri="{FF2B5EF4-FFF2-40B4-BE49-F238E27FC236}">
                <a16:creationId xmlns:a16="http://schemas.microsoft.com/office/drawing/2014/main" id="{4F99F97E-446C-DDE3-100F-242769394177}"/>
              </a:ext>
            </a:extLst>
          </p:cNvPr>
          <p:cNvGrpSpPr/>
          <p:nvPr/>
        </p:nvGrpSpPr>
        <p:grpSpPr>
          <a:xfrm>
            <a:off x="2223653" y="136525"/>
            <a:ext cx="9871370" cy="6204204"/>
            <a:chOff x="883226" y="188481"/>
            <a:chExt cx="9871370" cy="6204204"/>
          </a:xfrm>
        </p:grpSpPr>
        <p:sp>
          <p:nvSpPr>
            <p:cNvPr id="19" name="Circle: Hollow 18">
              <a:extLst>
                <a:ext uri="{FF2B5EF4-FFF2-40B4-BE49-F238E27FC236}">
                  <a16:creationId xmlns:a16="http://schemas.microsoft.com/office/drawing/2014/main" id="{3C6C1385-140D-0BD8-A327-169C84ADA02B}"/>
                </a:ext>
              </a:extLst>
            </p:cNvPr>
            <p:cNvSpPr/>
            <p:nvPr/>
          </p:nvSpPr>
          <p:spPr>
            <a:xfrm>
              <a:off x="1330040" y="188481"/>
              <a:ext cx="9424556" cy="6167870"/>
            </a:xfrm>
            <a:prstGeom prst="donut">
              <a:avLst>
                <a:gd name="adj" fmla="val 6212"/>
              </a:avLst>
            </a:prstGeom>
            <a:solidFill>
              <a:schemeClr val="bg2"/>
            </a:solidFill>
            <a:ln>
              <a:solidFill>
                <a:schemeClr val="tx1">
                  <a:lumMod val="95000"/>
                  <a:lumOff val="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grpSp>
          <p:nvGrpSpPr>
            <p:cNvPr id="6" name="Group 5">
              <a:extLst>
                <a:ext uri="{FF2B5EF4-FFF2-40B4-BE49-F238E27FC236}">
                  <a16:creationId xmlns:a16="http://schemas.microsoft.com/office/drawing/2014/main" id="{9F6E50A5-E9C5-FA4A-7079-F5B55FB609E9}"/>
                </a:ext>
              </a:extLst>
            </p:cNvPr>
            <p:cNvGrpSpPr/>
            <p:nvPr/>
          </p:nvGrpSpPr>
          <p:grpSpPr>
            <a:xfrm>
              <a:off x="883226" y="385810"/>
              <a:ext cx="9763991" cy="5359016"/>
              <a:chOff x="613775" y="719666"/>
              <a:chExt cx="10740025" cy="5636684"/>
            </a:xfrm>
          </p:grpSpPr>
          <p:graphicFrame>
            <p:nvGraphicFramePr>
              <p:cNvPr id="7" name="Diagram 6">
                <a:extLst>
                  <a:ext uri="{FF2B5EF4-FFF2-40B4-BE49-F238E27FC236}">
                    <a16:creationId xmlns:a16="http://schemas.microsoft.com/office/drawing/2014/main" id="{2C687B43-0815-E7AF-E02D-8FF77F4F6476}"/>
                  </a:ext>
                </a:extLst>
              </p:cNvPr>
              <p:cNvGraphicFramePr/>
              <p:nvPr>
                <p:extLst>
                  <p:ext uri="{D42A27DB-BD31-4B8C-83A1-F6EECF244321}">
                    <p14:modId xmlns:p14="http://schemas.microsoft.com/office/powerpoint/2010/main" val="152910553"/>
                  </p:ext>
                </p:extLst>
              </p:nvPr>
            </p:nvGraphicFramePr>
            <p:xfrm>
              <a:off x="613775" y="719666"/>
              <a:ext cx="10740025" cy="56366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Arc 7">
                <a:extLst>
                  <a:ext uri="{FF2B5EF4-FFF2-40B4-BE49-F238E27FC236}">
                    <a16:creationId xmlns:a16="http://schemas.microsoft.com/office/drawing/2014/main" id="{B27E78C5-2C1D-4777-A9C6-8BE1FD184395}"/>
                  </a:ext>
                </a:extLst>
              </p:cNvPr>
              <p:cNvSpPr/>
              <p:nvPr/>
            </p:nvSpPr>
            <p:spPr>
              <a:xfrm rot="20282461" flipH="1">
                <a:off x="2167234" y="1027895"/>
                <a:ext cx="6292202" cy="4842461"/>
              </a:xfrm>
              <a:prstGeom prst="arc">
                <a:avLst>
                  <a:gd name="adj1" fmla="val 15423997"/>
                  <a:gd name="adj2" fmla="val 395677"/>
                </a:avLst>
              </a:prstGeom>
              <a:ln>
                <a:solidFill>
                  <a:srgbClr val="C00000"/>
                </a:solidFill>
                <a:prstDash val="dash"/>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sp>
            <p:nvSpPr>
              <p:cNvPr id="9" name="Arc 8">
                <a:extLst>
                  <a:ext uri="{FF2B5EF4-FFF2-40B4-BE49-F238E27FC236}">
                    <a16:creationId xmlns:a16="http://schemas.microsoft.com/office/drawing/2014/main" id="{3C899EE6-8EED-277B-9DBD-7257FACD85AB}"/>
                  </a:ext>
                </a:extLst>
              </p:cNvPr>
              <p:cNvSpPr/>
              <p:nvPr/>
            </p:nvSpPr>
            <p:spPr>
              <a:xfrm rot="1317539">
                <a:off x="3951534" y="1014351"/>
                <a:ext cx="6292202" cy="4842461"/>
              </a:xfrm>
              <a:prstGeom prst="arc">
                <a:avLst>
                  <a:gd name="adj1" fmla="val 15423997"/>
                  <a:gd name="adj2" fmla="val 395677"/>
                </a:avLst>
              </a:prstGeom>
              <a:ln>
                <a:solidFill>
                  <a:srgbClr val="C00000"/>
                </a:solidFill>
                <a:prstDash val="dash"/>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grpSp>
            <p:nvGrpSpPr>
              <p:cNvPr id="10" name="Group 9">
                <a:extLst>
                  <a:ext uri="{FF2B5EF4-FFF2-40B4-BE49-F238E27FC236}">
                    <a16:creationId xmlns:a16="http://schemas.microsoft.com/office/drawing/2014/main" id="{1B2B0388-141D-C972-5BB2-9D92D9AD3A9C}"/>
                  </a:ext>
                </a:extLst>
              </p:cNvPr>
              <p:cNvGrpSpPr/>
              <p:nvPr/>
            </p:nvGrpSpPr>
            <p:grpSpPr>
              <a:xfrm>
                <a:off x="1490075" y="970478"/>
                <a:ext cx="9211849" cy="4917046"/>
                <a:chOff x="538619" y="719666"/>
                <a:chExt cx="10439400" cy="5418667"/>
              </a:xfrm>
            </p:grpSpPr>
            <p:graphicFrame>
              <p:nvGraphicFramePr>
                <p:cNvPr id="11" name="Diagram 10">
                  <a:extLst>
                    <a:ext uri="{FF2B5EF4-FFF2-40B4-BE49-F238E27FC236}">
                      <a16:creationId xmlns:a16="http://schemas.microsoft.com/office/drawing/2014/main" id="{D18ADD72-A3B0-8320-0BB3-FD9D80F2F381}"/>
                    </a:ext>
                  </a:extLst>
                </p:cNvPr>
                <p:cNvGraphicFramePr/>
                <p:nvPr>
                  <p:extLst>
                    <p:ext uri="{D42A27DB-BD31-4B8C-83A1-F6EECF244321}">
                      <p14:modId xmlns:p14="http://schemas.microsoft.com/office/powerpoint/2010/main" val="344272979"/>
                    </p:ext>
                  </p:extLst>
                </p:nvPr>
              </p:nvGraphicFramePr>
              <p:xfrm>
                <a:off x="538619" y="719666"/>
                <a:ext cx="10439400" cy="541866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pSp>
              <p:nvGrpSpPr>
                <p:cNvPr id="12" name="Group 11">
                  <a:extLst>
                    <a:ext uri="{FF2B5EF4-FFF2-40B4-BE49-F238E27FC236}">
                      <a16:creationId xmlns:a16="http://schemas.microsoft.com/office/drawing/2014/main" id="{667BF47C-7A7D-B458-89F0-60883B5D4829}"/>
                    </a:ext>
                  </a:extLst>
                </p:cNvPr>
                <p:cNvGrpSpPr/>
                <p:nvPr/>
              </p:nvGrpSpPr>
              <p:grpSpPr>
                <a:xfrm>
                  <a:off x="2530258" y="1315233"/>
                  <a:ext cx="6510053" cy="4426892"/>
                  <a:chOff x="1711194" y="730076"/>
                  <a:chExt cx="8519090" cy="5449401"/>
                </a:xfrm>
              </p:grpSpPr>
              <p:graphicFrame>
                <p:nvGraphicFramePr>
                  <p:cNvPr id="13" name="Diagram 12">
                    <a:extLst>
                      <a:ext uri="{FF2B5EF4-FFF2-40B4-BE49-F238E27FC236}">
                        <a16:creationId xmlns:a16="http://schemas.microsoft.com/office/drawing/2014/main" id="{6F7912AA-CE8F-93C6-2AF5-E7C2666C7DCE}"/>
                      </a:ext>
                    </a:extLst>
                  </p:cNvPr>
                  <p:cNvGraphicFramePr/>
                  <p:nvPr>
                    <p:extLst>
                      <p:ext uri="{D42A27DB-BD31-4B8C-83A1-F6EECF244321}">
                        <p14:modId xmlns:p14="http://schemas.microsoft.com/office/powerpoint/2010/main" val="3448180690"/>
                      </p:ext>
                    </p:extLst>
                  </p:nvPr>
                </p:nvGraphicFramePr>
                <p:xfrm>
                  <a:off x="1711194" y="730076"/>
                  <a:ext cx="8519090" cy="5449401"/>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pic>
                <p:nvPicPr>
                  <p:cNvPr id="14" name="Picture 2" descr="What is primary health care? | Centre for Academic Primary Care |  University of Bristol">
                    <a:extLst>
                      <a:ext uri="{FF2B5EF4-FFF2-40B4-BE49-F238E27FC236}">
                        <a16:creationId xmlns:a16="http://schemas.microsoft.com/office/drawing/2014/main" id="{D986A604-8B2D-5BA2-4BA3-0C4020271474}"/>
                      </a:ext>
                    </a:extLst>
                  </p:cNvPr>
                  <p:cNvPicPr>
                    <a:picLocks noChangeAspect="1" noChangeArrowheads="1"/>
                  </p:cNvPicPr>
                  <p:nvPr/>
                </p:nvPicPr>
                <p:blipFill rotWithShape="1">
                  <a:blip r:embed="rId17">
                    <a:alphaModFix amt="20000"/>
                    <a:extLst>
                      <a:ext uri="{28A0092B-C50C-407E-A947-70E740481C1C}">
                        <a14:useLocalDpi xmlns:a14="http://schemas.microsoft.com/office/drawing/2010/main" val="0"/>
                      </a:ext>
                    </a:extLst>
                  </a:blip>
                  <a:srcRect l="11482" t="7917" r="14383" b="7292"/>
                  <a:stretch/>
                </p:blipFill>
                <p:spPr bwMode="auto">
                  <a:xfrm>
                    <a:off x="6796658" y="873094"/>
                    <a:ext cx="1813942" cy="1667789"/>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4" descr="Dyad : Healthcare Operations AI">
                    <a:extLst>
                      <a:ext uri="{FF2B5EF4-FFF2-40B4-BE49-F238E27FC236}">
                        <a16:creationId xmlns:a16="http://schemas.microsoft.com/office/drawing/2014/main" id="{EFF24212-50C5-FA52-4598-55EEC6821FAB}"/>
                      </a:ext>
                    </a:extLst>
                  </p:cNvPr>
                  <p:cNvPicPr>
                    <a:picLocks noChangeAspect="1" noChangeArrowheads="1"/>
                  </p:cNvPicPr>
                  <p:nvPr/>
                </p:nvPicPr>
                <p:blipFill>
                  <a:blip r:embed="rId18">
                    <a:alphaModFix amt="35000"/>
                    <a:extLst>
                      <a:ext uri="{28A0092B-C50C-407E-A947-70E740481C1C}">
                        <a14:useLocalDpi xmlns:a14="http://schemas.microsoft.com/office/drawing/2010/main" val="0"/>
                      </a:ext>
                    </a:extLst>
                  </a:blip>
                  <a:srcRect/>
                  <a:stretch>
                    <a:fillRect/>
                  </a:stretch>
                </p:blipFill>
                <p:spPr bwMode="auto">
                  <a:xfrm>
                    <a:off x="6796658" y="4140244"/>
                    <a:ext cx="1524913" cy="1557590"/>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15" descr="Key Events That Shaped the NHS and UK Medical Regulation">
                    <a:extLst>
                      <a:ext uri="{FF2B5EF4-FFF2-40B4-BE49-F238E27FC236}">
                        <a16:creationId xmlns:a16="http://schemas.microsoft.com/office/drawing/2014/main" id="{246AB5D1-B2A6-DE01-7603-284C5F648560}"/>
                      </a:ext>
                    </a:extLst>
                  </p:cNvPr>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4831566" y="2717756"/>
                    <a:ext cx="2528867" cy="1422488"/>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6" descr="Vector Black Icon Life Support Stock Vector (Royalty Free) 1405124819 |  Shutterstock">
                    <a:extLst>
                      <a:ext uri="{FF2B5EF4-FFF2-40B4-BE49-F238E27FC236}">
                        <a16:creationId xmlns:a16="http://schemas.microsoft.com/office/drawing/2014/main" id="{8498AC7F-54C6-434A-A721-9D85421E5F05}"/>
                      </a:ext>
                    </a:extLst>
                  </p:cNvPr>
                  <p:cNvPicPr>
                    <a:picLocks noChangeAspect="1" noChangeArrowheads="1"/>
                  </p:cNvPicPr>
                  <p:nvPr/>
                </p:nvPicPr>
                <p:blipFill rotWithShape="1">
                  <a:blip r:embed="rId20">
                    <a:alphaModFix amt="20000"/>
                    <a:extLst>
                      <a:ext uri="{28A0092B-C50C-407E-A947-70E740481C1C}">
                        <a14:useLocalDpi xmlns:a14="http://schemas.microsoft.com/office/drawing/2010/main" val="0"/>
                      </a:ext>
                    </a:extLst>
                  </a:blip>
                  <a:srcRect t="10874" b="15859"/>
                  <a:stretch/>
                </p:blipFill>
                <p:spPr bwMode="auto">
                  <a:xfrm>
                    <a:off x="3131538" y="4219546"/>
                    <a:ext cx="2145312" cy="1692739"/>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8" descr="Community Health Vector Icon - [Free Download] - (SVG and PNG)">
                    <a:extLst>
                      <a:ext uri="{FF2B5EF4-FFF2-40B4-BE49-F238E27FC236}">
                        <a16:creationId xmlns:a16="http://schemas.microsoft.com/office/drawing/2014/main" id="{8FFB015C-F3ED-34A9-59FF-5605ECFCA16B}"/>
                      </a:ext>
                    </a:extLst>
                  </p:cNvPr>
                  <p:cNvPicPr>
                    <a:picLocks noChangeAspect="1" noChangeArrowheads="1"/>
                  </p:cNvPicPr>
                  <p:nvPr/>
                </p:nvPicPr>
                <p:blipFill>
                  <a:blip r:embed="rId21">
                    <a:alphaModFix amt="20000"/>
                    <a:extLst>
                      <a:ext uri="{28A0092B-C50C-407E-A947-70E740481C1C}">
                        <a14:useLocalDpi xmlns:a14="http://schemas.microsoft.com/office/drawing/2010/main" val="0"/>
                      </a:ext>
                    </a:extLst>
                  </a:blip>
                  <a:srcRect/>
                  <a:stretch>
                    <a:fillRect/>
                  </a:stretch>
                </p:blipFill>
                <p:spPr bwMode="auto">
                  <a:xfrm>
                    <a:off x="3572487" y="899604"/>
                    <a:ext cx="1362878" cy="1779279"/>
                  </a:xfrm>
                  <a:prstGeom prst="rect">
                    <a:avLst/>
                  </a:prstGeom>
                  <a:noFill/>
                  <a:extLst>
                    <a:ext uri="{909E8E84-426E-40DD-AFC4-6F175D3DCCD1}">
                      <a14:hiddenFill xmlns:a14="http://schemas.microsoft.com/office/drawing/2010/main">
                        <a:solidFill>
                          <a:srgbClr val="FFFFFF"/>
                        </a:solidFill>
                      </a14:hiddenFill>
                    </a:ext>
                  </a:extLst>
                </p:spPr>
              </p:pic>
            </p:grpSp>
          </p:grpSp>
        </p:grpSp>
        <p:sp>
          <p:nvSpPr>
            <p:cNvPr id="20" name="TextBox 19">
              <a:extLst>
                <a:ext uri="{FF2B5EF4-FFF2-40B4-BE49-F238E27FC236}">
                  <a16:creationId xmlns:a16="http://schemas.microsoft.com/office/drawing/2014/main" id="{4EF3CEDD-06E3-7921-38BF-ED53C9B88CF5}"/>
                </a:ext>
              </a:extLst>
            </p:cNvPr>
            <p:cNvSpPr txBox="1"/>
            <p:nvPr/>
          </p:nvSpPr>
          <p:spPr>
            <a:xfrm rot="18464524">
              <a:off x="1159845" y="1913979"/>
              <a:ext cx="1600438" cy="461665"/>
            </a:xfrm>
            <a:prstGeom prst="rect">
              <a:avLst/>
            </a:prstGeom>
            <a:noFill/>
          </p:spPr>
          <p:txBody>
            <a:bodyPr wrap="none" rtlCol="0">
              <a:spAutoFit/>
            </a:bodyPr>
            <a:lstStyle/>
            <a:p>
              <a:r>
                <a:rPr lang="en-GB" sz="2400" b="1" dirty="0"/>
                <a:t>Education</a:t>
              </a:r>
            </a:p>
          </p:txBody>
        </p:sp>
        <p:sp>
          <p:nvSpPr>
            <p:cNvPr id="21" name="TextBox 20">
              <a:extLst>
                <a:ext uri="{FF2B5EF4-FFF2-40B4-BE49-F238E27FC236}">
                  <a16:creationId xmlns:a16="http://schemas.microsoft.com/office/drawing/2014/main" id="{B6E63CBB-0C0B-FBF4-DC1A-3BF2E24F0C2F}"/>
                </a:ext>
              </a:extLst>
            </p:cNvPr>
            <p:cNvSpPr txBox="1"/>
            <p:nvPr/>
          </p:nvSpPr>
          <p:spPr>
            <a:xfrm rot="3115949">
              <a:off x="9301370" y="1816359"/>
              <a:ext cx="1646092" cy="461665"/>
            </a:xfrm>
            <a:prstGeom prst="rect">
              <a:avLst/>
            </a:prstGeom>
            <a:noFill/>
          </p:spPr>
          <p:txBody>
            <a:bodyPr wrap="none" rtlCol="0">
              <a:spAutoFit/>
            </a:bodyPr>
            <a:lstStyle/>
            <a:p>
              <a:r>
                <a:rPr lang="en-GB" sz="2400" b="1" dirty="0"/>
                <a:t>Workforce</a:t>
              </a:r>
            </a:p>
          </p:txBody>
        </p:sp>
        <p:sp>
          <p:nvSpPr>
            <p:cNvPr id="23" name="TextBox 22">
              <a:extLst>
                <a:ext uri="{FF2B5EF4-FFF2-40B4-BE49-F238E27FC236}">
                  <a16:creationId xmlns:a16="http://schemas.microsoft.com/office/drawing/2014/main" id="{8B1FAD12-7F7A-FF45-0874-21C631D442B6}"/>
                </a:ext>
              </a:extLst>
            </p:cNvPr>
            <p:cNvSpPr txBox="1"/>
            <p:nvPr/>
          </p:nvSpPr>
          <p:spPr>
            <a:xfrm>
              <a:off x="5341458" y="5931020"/>
              <a:ext cx="1508490" cy="461665"/>
            </a:xfrm>
            <a:prstGeom prst="rect">
              <a:avLst/>
            </a:prstGeom>
            <a:noFill/>
          </p:spPr>
          <p:txBody>
            <a:bodyPr wrap="none" rtlCol="0">
              <a:spAutoFit/>
            </a:bodyPr>
            <a:lstStyle/>
            <a:p>
              <a:r>
                <a:rPr lang="en-GB" sz="2400" b="1" dirty="0"/>
                <a:t>Research</a:t>
              </a:r>
            </a:p>
          </p:txBody>
        </p:sp>
      </p:grpSp>
      <p:pic>
        <p:nvPicPr>
          <p:cNvPr id="24" name="Picture 23" descr="A black and yellow logo&#10;&#10;Description automatically generated">
            <a:extLst>
              <a:ext uri="{FF2B5EF4-FFF2-40B4-BE49-F238E27FC236}">
                <a16:creationId xmlns:a16="http://schemas.microsoft.com/office/drawing/2014/main" id="{1D70D7FE-225E-451A-F408-496FE860136B}"/>
              </a:ext>
            </a:extLst>
          </p:cNvPr>
          <p:cNvPicPr>
            <a:picLocks noChangeAspect="1"/>
          </p:cNvPicPr>
          <p:nvPr/>
        </p:nvPicPr>
        <p:blipFill>
          <a:blip r:embed="rId22">
            <a:extLst>
              <a:ext uri="{28A0092B-C50C-407E-A947-70E740481C1C}">
                <a14:useLocalDpi xmlns:a14="http://schemas.microsoft.com/office/drawing/2010/main" val="0"/>
              </a:ext>
            </a:extLst>
          </a:blip>
          <a:stretch>
            <a:fillRect/>
          </a:stretch>
        </p:blipFill>
        <p:spPr>
          <a:xfrm>
            <a:off x="0" y="6077307"/>
            <a:ext cx="1405247" cy="780693"/>
          </a:xfrm>
          <a:prstGeom prst="rect">
            <a:avLst/>
          </a:prstGeom>
        </p:spPr>
      </p:pic>
    </p:spTree>
    <p:extLst>
      <p:ext uri="{BB962C8B-B14F-4D97-AF65-F5344CB8AC3E}">
        <p14:creationId xmlns:p14="http://schemas.microsoft.com/office/powerpoint/2010/main" val="1041234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00A1C2C1-D79B-820D-70FD-9273785F5638}"/>
              </a:ext>
            </a:extLst>
          </p:cNvPr>
          <p:cNvSpPr>
            <a:spLocks noGrp="1"/>
          </p:cNvSpPr>
          <p:nvPr>
            <p:ph type="ftr" sz="quarter" idx="11"/>
          </p:nvPr>
        </p:nvSpPr>
        <p:spPr/>
        <p:txBody>
          <a:bodyPr/>
          <a:lstStyle/>
          <a:p>
            <a:r>
              <a:rPr lang="en-US"/>
              <a:t>Dr L Simona Ferraraccio</a:t>
            </a:r>
          </a:p>
        </p:txBody>
      </p:sp>
      <p:sp>
        <p:nvSpPr>
          <p:cNvPr id="5" name="Slide Number Placeholder 4">
            <a:extLst>
              <a:ext uri="{FF2B5EF4-FFF2-40B4-BE49-F238E27FC236}">
                <a16:creationId xmlns:a16="http://schemas.microsoft.com/office/drawing/2014/main" id="{4759257E-9E49-AEC6-F78C-59B45E5DE6B5}"/>
              </a:ext>
            </a:extLst>
          </p:cNvPr>
          <p:cNvSpPr>
            <a:spLocks noGrp="1"/>
          </p:cNvSpPr>
          <p:nvPr>
            <p:ph type="sldNum" sz="quarter" idx="12"/>
          </p:nvPr>
        </p:nvSpPr>
        <p:spPr/>
        <p:txBody>
          <a:bodyPr/>
          <a:lstStyle/>
          <a:p>
            <a:fld id="{11A71338-8BA2-4C79-A6C5-5A8E30081D0C}" type="slidenum">
              <a:rPr lang="en-US" smtClean="0"/>
              <a:t>20</a:t>
            </a:fld>
            <a:endParaRPr lang="en-US"/>
          </a:p>
        </p:txBody>
      </p:sp>
      <p:sp>
        <p:nvSpPr>
          <p:cNvPr id="6" name="TextBox 5">
            <a:extLst>
              <a:ext uri="{FF2B5EF4-FFF2-40B4-BE49-F238E27FC236}">
                <a16:creationId xmlns:a16="http://schemas.microsoft.com/office/drawing/2014/main" id="{23705C2B-7B94-26EA-8454-1C73A0798580}"/>
              </a:ext>
            </a:extLst>
          </p:cNvPr>
          <p:cNvSpPr txBox="1"/>
          <p:nvPr/>
        </p:nvSpPr>
        <p:spPr>
          <a:xfrm>
            <a:off x="1129432" y="306887"/>
            <a:ext cx="4371583" cy="646331"/>
          </a:xfrm>
          <a:prstGeom prst="rect">
            <a:avLst/>
          </a:prstGeom>
          <a:solidFill>
            <a:schemeClr val="accent6">
              <a:lumMod val="20000"/>
              <a:lumOff val="80000"/>
            </a:schemeClr>
          </a:solidFill>
          <a:ln>
            <a:solidFill>
              <a:schemeClr val="accent6">
                <a:lumMod val="75000"/>
              </a:schemeClr>
            </a:solidFill>
          </a:ln>
        </p:spPr>
        <p:txBody>
          <a:bodyPr wrap="square" rtlCol="0">
            <a:spAutoFit/>
          </a:bodyPr>
          <a:lstStyle/>
          <a:p>
            <a:pPr algn="ctr"/>
            <a:r>
              <a:rPr lang="en-GB" b="1" dirty="0"/>
              <a:t>BENEFITS of a WELL-FUNCTIONING HEALTHCARE ECOSYSTEM</a:t>
            </a:r>
          </a:p>
        </p:txBody>
      </p:sp>
      <p:sp>
        <p:nvSpPr>
          <p:cNvPr id="7" name="TextBox 6">
            <a:extLst>
              <a:ext uri="{FF2B5EF4-FFF2-40B4-BE49-F238E27FC236}">
                <a16:creationId xmlns:a16="http://schemas.microsoft.com/office/drawing/2014/main" id="{C64E6410-D2FC-7B84-3FE2-227DA8F8A4F4}"/>
              </a:ext>
            </a:extLst>
          </p:cNvPr>
          <p:cNvSpPr txBox="1"/>
          <p:nvPr/>
        </p:nvSpPr>
        <p:spPr>
          <a:xfrm>
            <a:off x="6690986" y="306887"/>
            <a:ext cx="4371583" cy="646331"/>
          </a:xfrm>
          <a:prstGeom prst="rect">
            <a:avLst/>
          </a:prstGeom>
          <a:solidFill>
            <a:schemeClr val="accent2">
              <a:lumMod val="20000"/>
              <a:lumOff val="80000"/>
            </a:schemeClr>
          </a:solidFill>
          <a:ln>
            <a:solidFill>
              <a:srgbClr val="C00000"/>
            </a:solidFill>
          </a:ln>
        </p:spPr>
        <p:txBody>
          <a:bodyPr wrap="square" rtlCol="0">
            <a:spAutoFit/>
          </a:bodyPr>
          <a:lstStyle/>
          <a:p>
            <a:pPr algn="ctr"/>
            <a:r>
              <a:rPr lang="en-GB" b="1" dirty="0"/>
              <a:t>CHALLENGES in HEALTHCARE ECOSYSTEM</a:t>
            </a:r>
          </a:p>
        </p:txBody>
      </p:sp>
      <p:cxnSp>
        <p:nvCxnSpPr>
          <p:cNvPr id="9" name="Straight Connector 8">
            <a:extLst>
              <a:ext uri="{FF2B5EF4-FFF2-40B4-BE49-F238E27FC236}">
                <a16:creationId xmlns:a16="http://schemas.microsoft.com/office/drawing/2014/main" id="{BE92FA86-DDDC-C178-A54D-F46776C609D2}"/>
              </a:ext>
            </a:extLst>
          </p:cNvPr>
          <p:cNvCxnSpPr>
            <a:cxnSpLocks/>
          </p:cNvCxnSpPr>
          <p:nvPr/>
        </p:nvCxnSpPr>
        <p:spPr>
          <a:xfrm>
            <a:off x="6041721" y="136525"/>
            <a:ext cx="54279" cy="6051333"/>
          </a:xfrm>
          <a:prstGeom prst="line">
            <a:avLst/>
          </a:prstGeom>
          <a:ln w="19050" cap="flat" cmpd="sng" algn="ctr">
            <a:solidFill>
              <a:schemeClr val="dk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graphicFrame>
        <p:nvGraphicFramePr>
          <p:cNvPr id="11" name="Diagram 10">
            <a:extLst>
              <a:ext uri="{FF2B5EF4-FFF2-40B4-BE49-F238E27FC236}">
                <a16:creationId xmlns:a16="http://schemas.microsoft.com/office/drawing/2014/main" id="{EBF50394-9E33-6069-13E0-7ED1FF213E34}"/>
              </a:ext>
            </a:extLst>
          </p:cNvPr>
          <p:cNvGraphicFramePr/>
          <p:nvPr>
            <p:extLst>
              <p:ext uri="{D42A27DB-BD31-4B8C-83A1-F6EECF244321}">
                <p14:modId xmlns:p14="http://schemas.microsoft.com/office/powerpoint/2010/main" val="1915391672"/>
              </p:ext>
            </p:extLst>
          </p:nvPr>
        </p:nvGraphicFramePr>
        <p:xfrm>
          <a:off x="567149" y="1345941"/>
          <a:ext cx="5258498" cy="44192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3" name="Diagram 12">
            <a:extLst>
              <a:ext uri="{FF2B5EF4-FFF2-40B4-BE49-F238E27FC236}">
                <a16:creationId xmlns:a16="http://schemas.microsoft.com/office/drawing/2014/main" id="{F2B0878C-BCC6-4466-2C73-821AB9E6FDB2}"/>
              </a:ext>
            </a:extLst>
          </p:cNvPr>
          <p:cNvGraphicFramePr/>
          <p:nvPr>
            <p:extLst>
              <p:ext uri="{D42A27DB-BD31-4B8C-83A1-F6EECF244321}">
                <p14:modId xmlns:p14="http://schemas.microsoft.com/office/powerpoint/2010/main" val="3993306628"/>
              </p:ext>
            </p:extLst>
          </p:nvPr>
        </p:nvGraphicFramePr>
        <p:xfrm>
          <a:off x="6366353" y="1345941"/>
          <a:ext cx="5800247" cy="441920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14" name="Picture 13" descr="A black and yellow logo&#10;&#10;Description automatically generated">
            <a:extLst>
              <a:ext uri="{FF2B5EF4-FFF2-40B4-BE49-F238E27FC236}">
                <a16:creationId xmlns:a16="http://schemas.microsoft.com/office/drawing/2014/main" id="{262B0533-002B-A701-0F7B-3E89975715BD}"/>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0" y="6077307"/>
            <a:ext cx="1405247" cy="780693"/>
          </a:xfrm>
          <a:prstGeom prst="rect">
            <a:avLst/>
          </a:prstGeom>
        </p:spPr>
      </p:pic>
    </p:spTree>
    <p:extLst>
      <p:ext uri="{BB962C8B-B14F-4D97-AF65-F5344CB8AC3E}">
        <p14:creationId xmlns:p14="http://schemas.microsoft.com/office/powerpoint/2010/main" val="11733467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D9FCB1-48E1-4F46-CB78-FF759580DF55}"/>
            </a:ext>
          </a:extLst>
        </p:cNvPr>
        <p:cNvGrpSpPr/>
        <p:nvPr/>
      </p:nvGrpSpPr>
      <p:grpSpPr>
        <a:xfrm>
          <a:off x="0" y="0"/>
          <a:ext cx="0" cy="0"/>
          <a:chOff x="0" y="0"/>
          <a:chExt cx="0" cy="0"/>
        </a:xfrm>
      </p:grpSpPr>
      <p:pic>
        <p:nvPicPr>
          <p:cNvPr id="2054" name="Picture 6" descr="Title Slide Templates for PowerPoint and Keynote - Showeet">
            <a:extLst>
              <a:ext uri="{FF2B5EF4-FFF2-40B4-BE49-F238E27FC236}">
                <a16:creationId xmlns:a16="http://schemas.microsoft.com/office/drawing/2014/main" id="{F4EA5087-ED09-BC3E-D13F-189D533B8C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21214" b="3800"/>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
        <p:nvSpPr>
          <p:cNvPr id="2" name="Footer Placeholder 1">
            <a:extLst>
              <a:ext uri="{FF2B5EF4-FFF2-40B4-BE49-F238E27FC236}">
                <a16:creationId xmlns:a16="http://schemas.microsoft.com/office/drawing/2014/main" id="{E34A61BA-061F-19D0-C6D2-7456F391F24A}"/>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a:solidFill>
                  <a:srgbClr val="FFFFFF"/>
                </a:solidFill>
                <a:latin typeface="+mn-lt"/>
                <a:ea typeface="+mn-ea"/>
                <a:cs typeface="+mn-cs"/>
              </a:rPr>
              <a:t>Dr Simona Ferraraccio</a:t>
            </a:r>
          </a:p>
        </p:txBody>
      </p:sp>
      <p:sp>
        <p:nvSpPr>
          <p:cNvPr id="3" name="Slide Number Placeholder 2">
            <a:extLst>
              <a:ext uri="{FF2B5EF4-FFF2-40B4-BE49-F238E27FC236}">
                <a16:creationId xmlns:a16="http://schemas.microsoft.com/office/drawing/2014/main" id="{AAD142D2-8454-9BF0-A3AD-1EE6819077B7}"/>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8E52267C-BE0D-4D67-9FF7-18C6D8685F4B}" type="slidenum">
              <a:rPr lang="en-US">
                <a:solidFill>
                  <a:srgbClr val="FFFFFF"/>
                </a:solidFill>
              </a:rPr>
              <a:pPr>
                <a:spcAft>
                  <a:spcPts val="600"/>
                </a:spcAft>
              </a:pPr>
              <a:t>21</a:t>
            </a:fld>
            <a:endParaRPr lang="en-US">
              <a:solidFill>
                <a:srgbClr val="FFFFFF"/>
              </a:solidFill>
            </a:endParaRPr>
          </a:p>
        </p:txBody>
      </p:sp>
      <p:pic>
        <p:nvPicPr>
          <p:cNvPr id="4" name="Picture 3" descr="A black and yellow logo&#10;&#10;Description automatically generated">
            <a:extLst>
              <a:ext uri="{FF2B5EF4-FFF2-40B4-BE49-F238E27FC236}">
                <a16:creationId xmlns:a16="http://schemas.microsoft.com/office/drawing/2014/main" id="{8B31F035-5FAC-D288-46DA-1AFEFD18B8C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6077307"/>
            <a:ext cx="1405247" cy="780693"/>
          </a:xfrm>
          <a:prstGeom prst="rect">
            <a:avLst/>
          </a:prstGeom>
        </p:spPr>
      </p:pic>
      <p:sp>
        <p:nvSpPr>
          <p:cNvPr id="6" name="TextBox 5">
            <a:extLst>
              <a:ext uri="{FF2B5EF4-FFF2-40B4-BE49-F238E27FC236}">
                <a16:creationId xmlns:a16="http://schemas.microsoft.com/office/drawing/2014/main" id="{83B0B448-0A0E-B826-2921-DF3DCA72BB6A}"/>
              </a:ext>
            </a:extLst>
          </p:cNvPr>
          <p:cNvSpPr txBox="1"/>
          <p:nvPr/>
        </p:nvSpPr>
        <p:spPr>
          <a:xfrm>
            <a:off x="938151" y="4239491"/>
            <a:ext cx="4512623" cy="369332"/>
          </a:xfrm>
          <a:prstGeom prst="rect">
            <a:avLst/>
          </a:prstGeom>
          <a:solidFill>
            <a:schemeClr val="bg1"/>
          </a:solidFill>
        </p:spPr>
        <p:txBody>
          <a:bodyPr wrap="square" rtlCol="0">
            <a:spAutoFit/>
          </a:bodyPr>
          <a:lstStyle/>
          <a:p>
            <a:pPr algn="ctr"/>
            <a:r>
              <a:rPr lang="en-GB" b="1" dirty="0"/>
              <a:t>20 mins</a:t>
            </a:r>
          </a:p>
        </p:txBody>
      </p:sp>
    </p:spTree>
    <p:extLst>
      <p:ext uri="{BB962C8B-B14F-4D97-AF65-F5344CB8AC3E}">
        <p14:creationId xmlns:p14="http://schemas.microsoft.com/office/powerpoint/2010/main" val="5115558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Freeform: Shape 12">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5" name="Freeform: Shape 14">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4EBC484-1C38-01D7-ECC7-2C394C28953E}"/>
              </a:ext>
            </a:extLst>
          </p:cNvPr>
          <p:cNvSpPr>
            <a:spLocks noGrp="1"/>
          </p:cNvSpPr>
          <p:nvPr>
            <p:ph type="title"/>
          </p:nvPr>
        </p:nvSpPr>
        <p:spPr>
          <a:xfrm>
            <a:off x="1524003" y="1999615"/>
            <a:ext cx="9144000" cy="2764028"/>
          </a:xfrm>
        </p:spPr>
        <p:txBody>
          <a:bodyPr vert="horz" lIns="91440" tIns="45720" rIns="91440" bIns="45720" rtlCol="0" anchor="ctr">
            <a:normAutofit/>
          </a:bodyPr>
          <a:lstStyle/>
          <a:p>
            <a:pPr algn="ctr"/>
            <a:r>
              <a:rPr lang="en-US" sz="7200" kern="1200" dirty="0">
                <a:solidFill>
                  <a:schemeClr val="tx1"/>
                </a:solidFill>
                <a:latin typeface="+mj-lt"/>
                <a:ea typeface="+mj-ea"/>
                <a:cs typeface="+mj-cs"/>
              </a:rPr>
              <a:t>Why do we study change management?</a:t>
            </a:r>
          </a:p>
        </p:txBody>
      </p:sp>
      <p:sp>
        <p:nvSpPr>
          <p:cNvPr id="17" name="Rectangle 16">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Footer Placeholder 3">
            <a:extLst>
              <a:ext uri="{FF2B5EF4-FFF2-40B4-BE49-F238E27FC236}">
                <a16:creationId xmlns:a16="http://schemas.microsoft.com/office/drawing/2014/main" id="{D5C7FDFD-8096-F09C-4FCD-8CDDE993AEFB}"/>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a:solidFill>
                  <a:schemeClr val="tx1">
                    <a:lumMod val="50000"/>
                    <a:lumOff val="50000"/>
                  </a:schemeClr>
                </a:solidFill>
                <a:latin typeface="+mn-lt"/>
                <a:ea typeface="+mn-ea"/>
                <a:cs typeface="+mn-cs"/>
              </a:rPr>
              <a:t>Dr L Simona Ferraraccio</a:t>
            </a:r>
          </a:p>
        </p:txBody>
      </p:sp>
      <p:sp>
        <p:nvSpPr>
          <p:cNvPr id="5" name="Slide Number Placeholder 4">
            <a:extLst>
              <a:ext uri="{FF2B5EF4-FFF2-40B4-BE49-F238E27FC236}">
                <a16:creationId xmlns:a16="http://schemas.microsoft.com/office/drawing/2014/main" id="{B5C96931-18AD-C3B5-139C-0A62646B4564}"/>
              </a:ext>
            </a:extLst>
          </p:cNvPr>
          <p:cNvSpPr>
            <a:spLocks noGrp="1"/>
          </p:cNvSpPr>
          <p:nvPr>
            <p:ph type="sldNum" sz="quarter" idx="12"/>
          </p:nvPr>
        </p:nvSpPr>
        <p:spPr>
          <a:xfrm>
            <a:off x="10489019" y="6356350"/>
            <a:ext cx="1268818" cy="365125"/>
          </a:xfrm>
        </p:spPr>
        <p:txBody>
          <a:bodyPr vert="horz" lIns="91440" tIns="45720" rIns="91440" bIns="45720" rtlCol="0" anchor="ctr">
            <a:normAutofit/>
          </a:bodyPr>
          <a:lstStyle/>
          <a:p>
            <a:pPr>
              <a:spcAft>
                <a:spcPts val="600"/>
              </a:spcAft>
            </a:pPr>
            <a:fld id="{11A71338-8BA2-4C79-A6C5-5A8E30081D0C}" type="slidenum">
              <a:rPr lang="en-US">
                <a:solidFill>
                  <a:schemeClr val="tx1">
                    <a:lumMod val="50000"/>
                    <a:lumOff val="50000"/>
                  </a:schemeClr>
                </a:solidFill>
              </a:rPr>
              <a:pPr>
                <a:spcAft>
                  <a:spcPts val="600"/>
                </a:spcAft>
              </a:pPr>
              <a:t>22</a:t>
            </a:fld>
            <a:endParaRPr lang="en-US">
              <a:solidFill>
                <a:schemeClr val="tx1">
                  <a:lumMod val="50000"/>
                  <a:lumOff val="50000"/>
                </a:schemeClr>
              </a:solidFill>
            </a:endParaRPr>
          </a:p>
        </p:txBody>
      </p:sp>
      <p:pic>
        <p:nvPicPr>
          <p:cNvPr id="6" name="Picture 5" descr="A black and yellow logo&#10;&#10;Description automatically generated">
            <a:extLst>
              <a:ext uri="{FF2B5EF4-FFF2-40B4-BE49-F238E27FC236}">
                <a16:creationId xmlns:a16="http://schemas.microsoft.com/office/drawing/2014/main" id="{9172F6F5-7D28-67BC-EF0A-45ED9D2DEBD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077307"/>
            <a:ext cx="1405247" cy="780693"/>
          </a:xfrm>
          <a:prstGeom prst="rect">
            <a:avLst/>
          </a:prstGeom>
        </p:spPr>
      </p:pic>
    </p:spTree>
    <p:extLst>
      <p:ext uri="{BB962C8B-B14F-4D97-AF65-F5344CB8AC3E}">
        <p14:creationId xmlns:p14="http://schemas.microsoft.com/office/powerpoint/2010/main" val="28519524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221EA378-5CD6-BE77-327F-D77F12CBA8BF}"/>
              </a:ext>
            </a:extLst>
          </p:cNvPr>
          <p:cNvSpPr>
            <a:spLocks noGrp="1"/>
          </p:cNvSpPr>
          <p:nvPr>
            <p:ph type="ftr" sz="quarter" idx="11"/>
          </p:nvPr>
        </p:nvSpPr>
        <p:spPr/>
        <p:txBody>
          <a:bodyPr/>
          <a:lstStyle/>
          <a:p>
            <a:r>
              <a:rPr lang="en-US"/>
              <a:t>Dr L Simona Ferraraccio</a:t>
            </a:r>
          </a:p>
        </p:txBody>
      </p:sp>
      <p:sp>
        <p:nvSpPr>
          <p:cNvPr id="5" name="Slide Number Placeholder 4">
            <a:extLst>
              <a:ext uri="{FF2B5EF4-FFF2-40B4-BE49-F238E27FC236}">
                <a16:creationId xmlns:a16="http://schemas.microsoft.com/office/drawing/2014/main" id="{B5D3238F-81A6-1AEA-6537-2F1DA55E0CBF}"/>
              </a:ext>
            </a:extLst>
          </p:cNvPr>
          <p:cNvSpPr>
            <a:spLocks noGrp="1"/>
          </p:cNvSpPr>
          <p:nvPr>
            <p:ph type="sldNum" sz="quarter" idx="12"/>
          </p:nvPr>
        </p:nvSpPr>
        <p:spPr/>
        <p:txBody>
          <a:bodyPr/>
          <a:lstStyle/>
          <a:p>
            <a:fld id="{11A71338-8BA2-4C79-A6C5-5A8E30081D0C}" type="slidenum">
              <a:rPr lang="en-US" smtClean="0"/>
              <a:t>23</a:t>
            </a:fld>
            <a:endParaRPr lang="en-US"/>
          </a:p>
        </p:txBody>
      </p:sp>
      <p:pic>
        <p:nvPicPr>
          <p:cNvPr id="1026" name="Picture 2" descr="Managing Organisational culture. To do or not to do? – culcquresh45">
            <a:extLst>
              <a:ext uri="{FF2B5EF4-FFF2-40B4-BE49-F238E27FC236}">
                <a16:creationId xmlns:a16="http://schemas.microsoft.com/office/drawing/2014/main" id="{E8B34B80-A6D7-C3E3-223B-150157A8525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01276" y="882491"/>
            <a:ext cx="6972593" cy="542542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A black and yellow logo&#10;&#10;Description automatically generated">
            <a:extLst>
              <a:ext uri="{FF2B5EF4-FFF2-40B4-BE49-F238E27FC236}">
                <a16:creationId xmlns:a16="http://schemas.microsoft.com/office/drawing/2014/main" id="{7BA9F109-24EB-E2E4-214E-AFD0F08E508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6077307"/>
            <a:ext cx="1405247" cy="780693"/>
          </a:xfrm>
          <a:prstGeom prst="rect">
            <a:avLst/>
          </a:prstGeom>
        </p:spPr>
      </p:pic>
      <p:sp>
        <p:nvSpPr>
          <p:cNvPr id="7" name="TextBox 6">
            <a:extLst>
              <a:ext uri="{FF2B5EF4-FFF2-40B4-BE49-F238E27FC236}">
                <a16:creationId xmlns:a16="http://schemas.microsoft.com/office/drawing/2014/main" id="{C2793D02-6B94-B961-059B-5959C0CB9672}"/>
              </a:ext>
            </a:extLst>
          </p:cNvPr>
          <p:cNvSpPr txBox="1"/>
          <p:nvPr/>
        </p:nvSpPr>
        <p:spPr>
          <a:xfrm>
            <a:off x="5101276" y="277594"/>
            <a:ext cx="3190874" cy="646331"/>
          </a:xfrm>
          <a:prstGeom prst="rect">
            <a:avLst/>
          </a:prstGeom>
          <a:noFill/>
        </p:spPr>
        <p:txBody>
          <a:bodyPr wrap="none" rtlCol="0">
            <a:spAutoFit/>
          </a:bodyPr>
          <a:lstStyle/>
          <a:p>
            <a:r>
              <a:rPr lang="en-GB" sz="3600" b="1" dirty="0"/>
              <a:t>Iceberg model</a:t>
            </a:r>
          </a:p>
        </p:txBody>
      </p:sp>
      <p:sp>
        <p:nvSpPr>
          <p:cNvPr id="8" name="TextBox 7">
            <a:extLst>
              <a:ext uri="{FF2B5EF4-FFF2-40B4-BE49-F238E27FC236}">
                <a16:creationId xmlns:a16="http://schemas.microsoft.com/office/drawing/2014/main" id="{8CEF343D-CBDD-9F54-4413-8F7D9BD89D17}"/>
              </a:ext>
            </a:extLst>
          </p:cNvPr>
          <p:cNvSpPr txBox="1"/>
          <p:nvPr/>
        </p:nvSpPr>
        <p:spPr>
          <a:xfrm>
            <a:off x="10204190" y="5923418"/>
            <a:ext cx="1869679" cy="307777"/>
          </a:xfrm>
          <a:prstGeom prst="rect">
            <a:avLst/>
          </a:prstGeom>
          <a:noFill/>
        </p:spPr>
        <p:txBody>
          <a:bodyPr wrap="none" rtlCol="0">
            <a:spAutoFit/>
          </a:bodyPr>
          <a:lstStyle/>
          <a:p>
            <a:r>
              <a:rPr lang="en-GB" sz="1400" dirty="0">
                <a:hlinkClick r:id="rId4" action="ppaction://hlinksldjump"/>
              </a:rPr>
              <a:t>(</a:t>
            </a:r>
            <a:r>
              <a:rPr lang="en-GB" sz="1400" dirty="0" err="1">
                <a:hlinkClick r:id="rId4" action="ppaction://hlinksldjump"/>
              </a:rPr>
              <a:t>Hellriegel</a:t>
            </a:r>
            <a:r>
              <a:rPr lang="en-GB" sz="1400" dirty="0">
                <a:hlinkClick r:id="rId4" action="ppaction://hlinksldjump"/>
              </a:rPr>
              <a:t> et al, 1998)</a:t>
            </a:r>
            <a:endParaRPr lang="en-GB" sz="1400" dirty="0"/>
          </a:p>
        </p:txBody>
      </p:sp>
      <p:sp>
        <p:nvSpPr>
          <p:cNvPr id="9" name="TextBox 8">
            <a:extLst>
              <a:ext uri="{FF2B5EF4-FFF2-40B4-BE49-F238E27FC236}">
                <a16:creationId xmlns:a16="http://schemas.microsoft.com/office/drawing/2014/main" id="{9D30889A-FACD-F530-44F6-E715290FD82B}"/>
              </a:ext>
            </a:extLst>
          </p:cNvPr>
          <p:cNvSpPr txBox="1"/>
          <p:nvPr/>
        </p:nvSpPr>
        <p:spPr>
          <a:xfrm>
            <a:off x="518475" y="2690336"/>
            <a:ext cx="4114800" cy="1477328"/>
          </a:xfrm>
          <a:prstGeom prst="rect">
            <a:avLst/>
          </a:prstGeom>
          <a:gradFill flip="none" rotWithShape="1">
            <a:gsLst>
              <a:gs pos="0">
                <a:schemeClr val="tx2">
                  <a:lumMod val="10000"/>
                  <a:lumOff val="90000"/>
                  <a:shade val="30000"/>
                  <a:satMod val="115000"/>
                </a:schemeClr>
              </a:gs>
              <a:gs pos="50000">
                <a:schemeClr val="tx2">
                  <a:lumMod val="10000"/>
                  <a:lumOff val="90000"/>
                  <a:shade val="67500"/>
                  <a:satMod val="115000"/>
                </a:schemeClr>
              </a:gs>
              <a:gs pos="100000">
                <a:schemeClr val="tx2">
                  <a:lumMod val="10000"/>
                  <a:lumOff val="90000"/>
                  <a:shade val="100000"/>
                  <a:satMod val="115000"/>
                </a:schemeClr>
              </a:gs>
            </a:gsLst>
            <a:lin ang="16200000" scaled="1"/>
            <a:tileRect/>
          </a:gradFill>
          <a:ln>
            <a:solidFill>
              <a:schemeClr val="accent1"/>
            </a:solidFill>
          </a:ln>
        </p:spPr>
        <p:txBody>
          <a:bodyPr wrap="square" rtlCol="0">
            <a:spAutoFit/>
          </a:bodyPr>
          <a:lstStyle/>
          <a:p>
            <a:pPr marL="342900" indent="-342900">
              <a:buFont typeface="+mj-lt"/>
              <a:buAutoNum type="arabicPeriod"/>
            </a:pPr>
            <a:r>
              <a:rPr lang="en-GB" dirty="0"/>
              <a:t>Understanding culture change</a:t>
            </a:r>
          </a:p>
          <a:p>
            <a:pPr marL="342900" indent="-342900">
              <a:buFont typeface="+mj-lt"/>
              <a:buAutoNum type="arabicPeriod"/>
            </a:pPr>
            <a:endParaRPr lang="en-GB" dirty="0"/>
          </a:p>
          <a:p>
            <a:pPr marL="342900" indent="-342900">
              <a:buFont typeface="+mj-lt"/>
              <a:buAutoNum type="arabicPeriod"/>
            </a:pPr>
            <a:r>
              <a:rPr lang="en-GB" dirty="0"/>
              <a:t>Identifying potential issues</a:t>
            </a:r>
          </a:p>
          <a:p>
            <a:pPr marL="342900" indent="-342900">
              <a:buFont typeface="+mj-lt"/>
              <a:buAutoNum type="arabicPeriod"/>
            </a:pPr>
            <a:endParaRPr lang="en-GB" dirty="0"/>
          </a:p>
          <a:p>
            <a:pPr marL="342900" indent="-342900">
              <a:buFont typeface="+mj-lt"/>
              <a:buAutoNum type="arabicPeriod"/>
            </a:pPr>
            <a:r>
              <a:rPr lang="en-GB" dirty="0"/>
              <a:t>Holistic approach to leadership </a:t>
            </a:r>
          </a:p>
        </p:txBody>
      </p:sp>
    </p:spTree>
    <p:extLst>
      <p:ext uri="{BB962C8B-B14F-4D97-AF65-F5344CB8AC3E}">
        <p14:creationId xmlns:p14="http://schemas.microsoft.com/office/powerpoint/2010/main" val="19186057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7C0C3-0214-E442-1EBA-6553DD992EEC}"/>
              </a:ext>
            </a:extLst>
          </p:cNvPr>
          <p:cNvSpPr>
            <a:spLocks noGrp="1"/>
          </p:cNvSpPr>
          <p:nvPr>
            <p:ph type="title"/>
          </p:nvPr>
        </p:nvSpPr>
        <p:spPr>
          <a:xfrm>
            <a:off x="0" y="0"/>
            <a:ext cx="4524866" cy="763571"/>
          </a:xfrm>
        </p:spPr>
        <p:txBody>
          <a:bodyPr/>
          <a:lstStyle/>
          <a:p>
            <a:r>
              <a:rPr lang="en-GB" dirty="0"/>
              <a:t>How it works: </a:t>
            </a:r>
          </a:p>
        </p:txBody>
      </p:sp>
      <p:sp>
        <p:nvSpPr>
          <p:cNvPr id="4" name="Footer Placeholder 3">
            <a:extLst>
              <a:ext uri="{FF2B5EF4-FFF2-40B4-BE49-F238E27FC236}">
                <a16:creationId xmlns:a16="http://schemas.microsoft.com/office/drawing/2014/main" id="{F1733B07-01EF-4EFF-D0A4-AB293534AA8F}"/>
              </a:ext>
            </a:extLst>
          </p:cNvPr>
          <p:cNvSpPr>
            <a:spLocks noGrp="1"/>
          </p:cNvSpPr>
          <p:nvPr>
            <p:ph type="ftr" sz="quarter" idx="11"/>
          </p:nvPr>
        </p:nvSpPr>
        <p:spPr/>
        <p:txBody>
          <a:bodyPr/>
          <a:lstStyle/>
          <a:p>
            <a:r>
              <a:rPr lang="en-US"/>
              <a:t>Dr L Simona Ferraraccio</a:t>
            </a:r>
          </a:p>
        </p:txBody>
      </p:sp>
      <p:sp>
        <p:nvSpPr>
          <p:cNvPr id="5" name="Slide Number Placeholder 4">
            <a:extLst>
              <a:ext uri="{FF2B5EF4-FFF2-40B4-BE49-F238E27FC236}">
                <a16:creationId xmlns:a16="http://schemas.microsoft.com/office/drawing/2014/main" id="{94ECC31D-BCFB-43E4-3D94-EB44891E243A}"/>
              </a:ext>
            </a:extLst>
          </p:cNvPr>
          <p:cNvSpPr>
            <a:spLocks noGrp="1"/>
          </p:cNvSpPr>
          <p:nvPr>
            <p:ph type="sldNum" sz="quarter" idx="12"/>
          </p:nvPr>
        </p:nvSpPr>
        <p:spPr/>
        <p:txBody>
          <a:bodyPr/>
          <a:lstStyle/>
          <a:p>
            <a:fld id="{11A71338-8BA2-4C79-A6C5-5A8E30081D0C}" type="slidenum">
              <a:rPr lang="en-US" smtClean="0"/>
              <a:t>24</a:t>
            </a:fld>
            <a:endParaRPr lang="en-US"/>
          </a:p>
        </p:txBody>
      </p:sp>
      <p:pic>
        <p:nvPicPr>
          <p:cNvPr id="2056" name="Picture 8" descr="Iceberg Model">
            <a:extLst>
              <a:ext uri="{FF2B5EF4-FFF2-40B4-BE49-F238E27FC236}">
                <a16:creationId xmlns:a16="http://schemas.microsoft.com/office/drawing/2014/main" id="{F2543F22-E48C-DE7F-7DC8-9D67D3D7C8C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11375" y="597172"/>
            <a:ext cx="6239198" cy="5663655"/>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descr="A black and yellow logo&#10;&#10;Description automatically generated">
            <a:extLst>
              <a:ext uri="{FF2B5EF4-FFF2-40B4-BE49-F238E27FC236}">
                <a16:creationId xmlns:a16="http://schemas.microsoft.com/office/drawing/2014/main" id="{F71DD594-130B-1F4A-FE73-526E46D9173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6077307"/>
            <a:ext cx="1405247" cy="780693"/>
          </a:xfrm>
          <a:prstGeom prst="rect">
            <a:avLst/>
          </a:prstGeom>
        </p:spPr>
      </p:pic>
      <p:sp>
        <p:nvSpPr>
          <p:cNvPr id="10" name="TextBox 9">
            <a:extLst>
              <a:ext uri="{FF2B5EF4-FFF2-40B4-BE49-F238E27FC236}">
                <a16:creationId xmlns:a16="http://schemas.microsoft.com/office/drawing/2014/main" id="{CD2244D0-91E4-A019-AFBE-73267AB3AA25}"/>
              </a:ext>
            </a:extLst>
          </p:cNvPr>
          <p:cNvSpPr txBox="1"/>
          <p:nvPr/>
        </p:nvSpPr>
        <p:spPr>
          <a:xfrm>
            <a:off x="277759" y="1131216"/>
            <a:ext cx="2254976" cy="338554"/>
          </a:xfrm>
          <a:prstGeom prst="rect">
            <a:avLst/>
          </a:prstGeom>
          <a:solidFill>
            <a:schemeClr val="accent1">
              <a:lumMod val="20000"/>
              <a:lumOff val="80000"/>
            </a:schemeClr>
          </a:solidFill>
          <a:ln>
            <a:solidFill>
              <a:schemeClr val="accent1"/>
            </a:solidFill>
          </a:ln>
        </p:spPr>
        <p:txBody>
          <a:bodyPr wrap="square" rtlCol="0">
            <a:spAutoFit/>
          </a:bodyPr>
          <a:lstStyle/>
          <a:p>
            <a:r>
              <a:rPr lang="en-GB" sz="1600" dirty="0"/>
              <a:t>Day to day situations</a:t>
            </a:r>
          </a:p>
        </p:txBody>
      </p:sp>
      <p:cxnSp>
        <p:nvCxnSpPr>
          <p:cNvPr id="12" name="Straight Arrow Connector 11">
            <a:extLst>
              <a:ext uri="{FF2B5EF4-FFF2-40B4-BE49-F238E27FC236}">
                <a16:creationId xmlns:a16="http://schemas.microsoft.com/office/drawing/2014/main" id="{8434A105-9944-932B-2EE5-E4395DF17C73}"/>
              </a:ext>
            </a:extLst>
          </p:cNvPr>
          <p:cNvCxnSpPr>
            <a:cxnSpLocks/>
            <a:stCxn id="10" idx="3"/>
          </p:cNvCxnSpPr>
          <p:nvPr/>
        </p:nvCxnSpPr>
        <p:spPr>
          <a:xfrm>
            <a:off x="2532735" y="1300493"/>
            <a:ext cx="898622" cy="9833"/>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13" name="TextBox 12">
            <a:extLst>
              <a:ext uri="{FF2B5EF4-FFF2-40B4-BE49-F238E27FC236}">
                <a16:creationId xmlns:a16="http://schemas.microsoft.com/office/drawing/2014/main" id="{A63A36CA-CC53-2130-7DAE-F2E98D7339AC}"/>
              </a:ext>
            </a:extLst>
          </p:cNvPr>
          <p:cNvSpPr txBox="1"/>
          <p:nvPr/>
        </p:nvSpPr>
        <p:spPr>
          <a:xfrm>
            <a:off x="9150394" y="597172"/>
            <a:ext cx="2972475" cy="1071191"/>
          </a:xfrm>
          <a:prstGeom prst="rect">
            <a:avLst/>
          </a:prstGeom>
          <a:solidFill>
            <a:schemeClr val="accent1">
              <a:lumMod val="20000"/>
              <a:lumOff val="80000"/>
            </a:schemeClr>
          </a:solidFill>
          <a:ln>
            <a:solidFill>
              <a:schemeClr val="accent1"/>
            </a:solidFill>
          </a:ln>
        </p:spPr>
        <p:txBody>
          <a:bodyPr wrap="square" rtlCol="0">
            <a:spAutoFit/>
          </a:bodyPr>
          <a:lstStyle/>
          <a:p>
            <a:pPr lvl="0" algn="just" rtl="0">
              <a:lnSpc>
                <a:spcPct val="115000"/>
              </a:lnSpc>
              <a:spcAft>
                <a:spcPts val="800"/>
              </a:spcAft>
            </a:pPr>
            <a:r>
              <a:rPr lang="en-GB" sz="1400" kern="100" dirty="0">
                <a:effectLst/>
                <a:latin typeface="Aptos" panose="020B0004020202020204" pitchFamily="34" charset="0"/>
                <a:ea typeface="DengXian" panose="02010600030101010101" pitchFamily="2" charset="-122"/>
                <a:cs typeface="Arial" panose="020B0604020202020204" pitchFamily="34" charset="0"/>
              </a:rPr>
              <a:t>a patient experiencing a severe asthma attack is treated in the emergency department with medication and oxygen.</a:t>
            </a:r>
          </a:p>
        </p:txBody>
      </p:sp>
      <p:cxnSp>
        <p:nvCxnSpPr>
          <p:cNvPr id="14" name="Straight Arrow Connector 13">
            <a:extLst>
              <a:ext uri="{FF2B5EF4-FFF2-40B4-BE49-F238E27FC236}">
                <a16:creationId xmlns:a16="http://schemas.microsoft.com/office/drawing/2014/main" id="{DAD59B2F-B3B5-8346-AEC8-CE051D9024A8}"/>
              </a:ext>
            </a:extLst>
          </p:cNvPr>
          <p:cNvCxnSpPr>
            <a:cxnSpLocks/>
          </p:cNvCxnSpPr>
          <p:nvPr/>
        </p:nvCxnSpPr>
        <p:spPr>
          <a:xfrm flipV="1">
            <a:off x="8251772" y="1304770"/>
            <a:ext cx="898622" cy="5556"/>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15" name="TextBox 14">
            <a:extLst>
              <a:ext uri="{FF2B5EF4-FFF2-40B4-BE49-F238E27FC236}">
                <a16:creationId xmlns:a16="http://schemas.microsoft.com/office/drawing/2014/main" id="{8C6221AC-C6EB-580A-48FF-D4FB709612FF}"/>
              </a:ext>
            </a:extLst>
          </p:cNvPr>
          <p:cNvSpPr txBox="1"/>
          <p:nvPr/>
        </p:nvSpPr>
        <p:spPr>
          <a:xfrm>
            <a:off x="277759" y="1944124"/>
            <a:ext cx="2254976" cy="830997"/>
          </a:xfrm>
          <a:prstGeom prst="rect">
            <a:avLst/>
          </a:prstGeom>
          <a:solidFill>
            <a:schemeClr val="accent1">
              <a:lumMod val="40000"/>
              <a:lumOff val="60000"/>
            </a:schemeClr>
          </a:solidFill>
          <a:ln>
            <a:solidFill>
              <a:schemeClr val="accent1"/>
            </a:solidFill>
          </a:ln>
        </p:spPr>
        <p:txBody>
          <a:bodyPr wrap="square" rtlCol="0">
            <a:spAutoFit/>
          </a:bodyPr>
          <a:lstStyle/>
          <a:p>
            <a:r>
              <a:rPr lang="en-GB" sz="1600" dirty="0"/>
              <a:t>Trends/patterns of related events and situations</a:t>
            </a:r>
          </a:p>
        </p:txBody>
      </p:sp>
      <p:cxnSp>
        <p:nvCxnSpPr>
          <p:cNvPr id="16" name="Straight Arrow Connector 15">
            <a:extLst>
              <a:ext uri="{FF2B5EF4-FFF2-40B4-BE49-F238E27FC236}">
                <a16:creationId xmlns:a16="http://schemas.microsoft.com/office/drawing/2014/main" id="{90BE7794-5C6D-75FC-E4F3-5648F3E582A9}"/>
              </a:ext>
            </a:extLst>
          </p:cNvPr>
          <p:cNvCxnSpPr>
            <a:cxnSpLocks/>
            <a:stCxn id="15" idx="3"/>
          </p:cNvCxnSpPr>
          <p:nvPr/>
        </p:nvCxnSpPr>
        <p:spPr>
          <a:xfrm flipV="1">
            <a:off x="2532735" y="2347174"/>
            <a:ext cx="898622" cy="12449"/>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20" name="Straight Arrow Connector 19">
            <a:extLst>
              <a:ext uri="{FF2B5EF4-FFF2-40B4-BE49-F238E27FC236}">
                <a16:creationId xmlns:a16="http://schemas.microsoft.com/office/drawing/2014/main" id="{502E1B36-D290-57F0-B01F-66E9D086BDA2}"/>
              </a:ext>
            </a:extLst>
          </p:cNvPr>
          <p:cNvCxnSpPr>
            <a:cxnSpLocks/>
          </p:cNvCxnSpPr>
          <p:nvPr/>
        </p:nvCxnSpPr>
        <p:spPr>
          <a:xfrm>
            <a:off x="8251772" y="2347174"/>
            <a:ext cx="898622" cy="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21" name="TextBox 20">
            <a:extLst>
              <a:ext uri="{FF2B5EF4-FFF2-40B4-BE49-F238E27FC236}">
                <a16:creationId xmlns:a16="http://schemas.microsoft.com/office/drawing/2014/main" id="{AA3C2810-82CD-1A0F-AB56-671DA5B15150}"/>
              </a:ext>
            </a:extLst>
          </p:cNvPr>
          <p:cNvSpPr txBox="1"/>
          <p:nvPr/>
        </p:nvSpPr>
        <p:spPr>
          <a:xfrm>
            <a:off x="9150395" y="1723380"/>
            <a:ext cx="2972474" cy="1143646"/>
          </a:xfrm>
          <a:prstGeom prst="rect">
            <a:avLst/>
          </a:prstGeom>
          <a:solidFill>
            <a:schemeClr val="accent1">
              <a:lumMod val="40000"/>
              <a:lumOff val="60000"/>
            </a:schemeClr>
          </a:solidFill>
          <a:ln>
            <a:solidFill>
              <a:schemeClr val="accent1"/>
            </a:solidFill>
          </a:ln>
        </p:spPr>
        <p:txBody>
          <a:bodyPr wrap="square" rtlCol="0">
            <a:spAutoFit/>
          </a:bodyPr>
          <a:lstStyle/>
          <a:p>
            <a:pPr lvl="0" algn="just" rtl="0">
              <a:lnSpc>
                <a:spcPct val="115000"/>
              </a:lnSpc>
              <a:spcAft>
                <a:spcPts val="800"/>
              </a:spcAft>
            </a:pPr>
            <a:r>
              <a:rPr lang="en-GB" sz="1200" kern="100" dirty="0">
                <a:effectLst/>
                <a:latin typeface="Aptos" panose="020B0004020202020204" pitchFamily="34" charset="0"/>
                <a:ea typeface="DengXian" panose="02010600030101010101" pitchFamily="2" charset="-122"/>
                <a:cs typeface="Arial" panose="020B0604020202020204" pitchFamily="34" charset="0"/>
              </a:rPr>
              <a:t>an increasing number of asthma-related hospital admissions. Interventions at this level might include expanding community-based asthma management programs or increasing access to preventative care.</a:t>
            </a:r>
          </a:p>
        </p:txBody>
      </p:sp>
      <p:sp>
        <p:nvSpPr>
          <p:cNvPr id="22" name="TextBox 21">
            <a:extLst>
              <a:ext uri="{FF2B5EF4-FFF2-40B4-BE49-F238E27FC236}">
                <a16:creationId xmlns:a16="http://schemas.microsoft.com/office/drawing/2014/main" id="{E0CF31CD-8BA1-3303-92D3-015C47A4115E}"/>
              </a:ext>
            </a:extLst>
          </p:cNvPr>
          <p:cNvSpPr txBox="1"/>
          <p:nvPr/>
        </p:nvSpPr>
        <p:spPr>
          <a:xfrm>
            <a:off x="277759" y="2971396"/>
            <a:ext cx="2254976" cy="1169551"/>
          </a:xfrm>
          <a:prstGeom prst="rect">
            <a:avLst/>
          </a:prstGeom>
          <a:solidFill>
            <a:schemeClr val="accent1">
              <a:lumMod val="60000"/>
              <a:lumOff val="40000"/>
            </a:schemeClr>
          </a:solidFill>
          <a:ln>
            <a:solidFill>
              <a:schemeClr val="accent1"/>
            </a:solidFill>
          </a:ln>
        </p:spPr>
        <p:txBody>
          <a:bodyPr wrap="square" rtlCol="0">
            <a:spAutoFit/>
          </a:bodyPr>
          <a:lstStyle/>
          <a:p>
            <a:r>
              <a:rPr lang="en-GB" sz="1400" dirty="0">
                <a:effectLst/>
                <a:latin typeface="Aptos" panose="020B0004020202020204" pitchFamily="34" charset="0"/>
                <a:ea typeface="DengXian" panose="02010600030101010101" pitchFamily="2" charset="-122"/>
                <a:cs typeface="Arial" panose="020B0604020202020204" pitchFamily="34" charset="0"/>
              </a:rPr>
              <a:t>How a system works which keep producing the trends or patterns, such as policies, processes and patterns. </a:t>
            </a:r>
            <a:endParaRPr lang="en-GB" sz="1400" dirty="0"/>
          </a:p>
        </p:txBody>
      </p:sp>
      <p:cxnSp>
        <p:nvCxnSpPr>
          <p:cNvPr id="23" name="Straight Arrow Connector 22">
            <a:extLst>
              <a:ext uri="{FF2B5EF4-FFF2-40B4-BE49-F238E27FC236}">
                <a16:creationId xmlns:a16="http://schemas.microsoft.com/office/drawing/2014/main" id="{AA320661-A331-44F2-DFA1-FA90318684CE}"/>
              </a:ext>
            </a:extLst>
          </p:cNvPr>
          <p:cNvCxnSpPr>
            <a:cxnSpLocks/>
            <a:stCxn id="22" idx="3"/>
          </p:cNvCxnSpPr>
          <p:nvPr/>
        </p:nvCxnSpPr>
        <p:spPr>
          <a:xfrm>
            <a:off x="2532735" y="3556172"/>
            <a:ext cx="898622" cy="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24" name="Straight Arrow Connector 23">
            <a:extLst>
              <a:ext uri="{FF2B5EF4-FFF2-40B4-BE49-F238E27FC236}">
                <a16:creationId xmlns:a16="http://schemas.microsoft.com/office/drawing/2014/main" id="{851226BC-165E-C4DD-E6F4-96E36265AFDC}"/>
              </a:ext>
            </a:extLst>
          </p:cNvPr>
          <p:cNvCxnSpPr>
            <a:cxnSpLocks/>
          </p:cNvCxnSpPr>
          <p:nvPr/>
        </p:nvCxnSpPr>
        <p:spPr>
          <a:xfrm>
            <a:off x="8251772" y="3546192"/>
            <a:ext cx="898622" cy="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28" name="TextBox 27">
            <a:extLst>
              <a:ext uri="{FF2B5EF4-FFF2-40B4-BE49-F238E27FC236}">
                <a16:creationId xmlns:a16="http://schemas.microsoft.com/office/drawing/2014/main" id="{94BD41EB-74BC-D4DE-8921-02A49D0196F0}"/>
              </a:ext>
            </a:extLst>
          </p:cNvPr>
          <p:cNvSpPr txBox="1"/>
          <p:nvPr/>
        </p:nvSpPr>
        <p:spPr>
          <a:xfrm>
            <a:off x="9150805" y="2912616"/>
            <a:ext cx="2972064" cy="1445396"/>
          </a:xfrm>
          <a:prstGeom prst="rect">
            <a:avLst/>
          </a:prstGeom>
          <a:solidFill>
            <a:schemeClr val="accent1">
              <a:lumMod val="60000"/>
              <a:lumOff val="40000"/>
            </a:schemeClr>
          </a:solidFill>
          <a:ln>
            <a:solidFill>
              <a:schemeClr val="accent1"/>
            </a:solidFill>
          </a:ln>
        </p:spPr>
        <p:txBody>
          <a:bodyPr wrap="square" rtlCol="0">
            <a:spAutoFit/>
          </a:bodyPr>
          <a:lstStyle/>
          <a:p>
            <a:pPr lvl="0" algn="just" rtl="0">
              <a:lnSpc>
                <a:spcPct val="115000"/>
              </a:lnSpc>
              <a:spcAft>
                <a:spcPts val="800"/>
              </a:spcAft>
            </a:pPr>
            <a:r>
              <a:rPr lang="en-GB" sz="1100" kern="100" dirty="0">
                <a:effectLst/>
                <a:latin typeface="Aptos" panose="020B0004020202020204" pitchFamily="34" charset="0"/>
                <a:ea typeface="DengXian" panose="02010600030101010101" pitchFamily="2" charset="-122"/>
                <a:cs typeface="Arial" panose="020B0604020202020204" pitchFamily="34" charset="0"/>
              </a:rPr>
              <a:t>limited access to primary care, high prescription costs, environmental factors may be driving the increase in asthma cases. Structural interventions could be policy changes to improve air quality, expand healthcare access, subsidize essential medications.</a:t>
            </a:r>
          </a:p>
        </p:txBody>
      </p:sp>
      <p:sp>
        <p:nvSpPr>
          <p:cNvPr id="29" name="TextBox 28">
            <a:extLst>
              <a:ext uri="{FF2B5EF4-FFF2-40B4-BE49-F238E27FC236}">
                <a16:creationId xmlns:a16="http://schemas.microsoft.com/office/drawing/2014/main" id="{78EADCAF-FDC7-EFD5-8BA8-0834327402C3}"/>
              </a:ext>
            </a:extLst>
          </p:cNvPr>
          <p:cNvSpPr txBox="1"/>
          <p:nvPr/>
        </p:nvSpPr>
        <p:spPr>
          <a:xfrm>
            <a:off x="277759" y="4578915"/>
            <a:ext cx="2254976" cy="1169551"/>
          </a:xfrm>
          <a:prstGeom prst="rect">
            <a:avLst/>
          </a:prstGeom>
          <a:solidFill>
            <a:schemeClr val="tx2">
              <a:lumMod val="75000"/>
              <a:lumOff val="25000"/>
            </a:schemeClr>
          </a:solidFill>
          <a:ln>
            <a:solidFill>
              <a:schemeClr val="accent1"/>
            </a:solidFill>
          </a:ln>
        </p:spPr>
        <p:txBody>
          <a:bodyPr wrap="square" rtlCol="0">
            <a:spAutoFit/>
          </a:bodyPr>
          <a:lstStyle/>
          <a:p>
            <a:r>
              <a:rPr lang="en-GB" sz="1400" dirty="0">
                <a:latin typeface="Aptos" panose="020B0004020202020204" pitchFamily="34" charset="0"/>
                <a:ea typeface="DengXian" panose="02010600030101010101" pitchFamily="2" charset="-122"/>
                <a:cs typeface="Arial" panose="020B0604020202020204" pitchFamily="34" charset="0"/>
              </a:rPr>
              <a:t>T</a:t>
            </a:r>
            <a:r>
              <a:rPr lang="en-GB" sz="1400" dirty="0">
                <a:effectLst/>
                <a:latin typeface="Aptos" panose="020B0004020202020204" pitchFamily="34" charset="0"/>
                <a:ea typeface="DengXian" panose="02010600030101010101" pitchFamily="2" charset="-122"/>
                <a:cs typeface="Arial" panose="020B0604020202020204" pitchFamily="34" charset="0"/>
              </a:rPr>
              <a:t>he shared beliefs, mindsets, attitudes, and values that created the system and how it operates.</a:t>
            </a:r>
            <a:endParaRPr lang="en-GB" sz="1100" dirty="0"/>
          </a:p>
        </p:txBody>
      </p:sp>
      <p:cxnSp>
        <p:nvCxnSpPr>
          <p:cNvPr id="30" name="Straight Arrow Connector 29">
            <a:extLst>
              <a:ext uri="{FF2B5EF4-FFF2-40B4-BE49-F238E27FC236}">
                <a16:creationId xmlns:a16="http://schemas.microsoft.com/office/drawing/2014/main" id="{74F68992-3E9A-B12D-0ED2-EB9935F7B4A8}"/>
              </a:ext>
            </a:extLst>
          </p:cNvPr>
          <p:cNvCxnSpPr>
            <a:cxnSpLocks/>
            <a:stCxn id="29" idx="3"/>
          </p:cNvCxnSpPr>
          <p:nvPr/>
        </p:nvCxnSpPr>
        <p:spPr>
          <a:xfrm>
            <a:off x="2532735" y="5163691"/>
            <a:ext cx="898622" cy="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31" name="TextBox 30">
            <a:extLst>
              <a:ext uri="{FF2B5EF4-FFF2-40B4-BE49-F238E27FC236}">
                <a16:creationId xmlns:a16="http://schemas.microsoft.com/office/drawing/2014/main" id="{2833E441-544A-E34B-9264-3E2C1B5B4215}"/>
              </a:ext>
            </a:extLst>
          </p:cNvPr>
          <p:cNvSpPr txBox="1"/>
          <p:nvPr/>
        </p:nvSpPr>
        <p:spPr>
          <a:xfrm>
            <a:off x="9150394" y="4535312"/>
            <a:ext cx="2972063" cy="1568378"/>
          </a:xfrm>
          <a:prstGeom prst="rect">
            <a:avLst/>
          </a:prstGeom>
          <a:solidFill>
            <a:schemeClr val="tx2">
              <a:lumMod val="75000"/>
              <a:lumOff val="25000"/>
            </a:schemeClr>
          </a:solidFill>
          <a:ln>
            <a:solidFill>
              <a:schemeClr val="accent1"/>
            </a:solidFill>
          </a:ln>
        </p:spPr>
        <p:txBody>
          <a:bodyPr wrap="square" rtlCol="0">
            <a:spAutoFit/>
          </a:bodyPr>
          <a:lstStyle/>
          <a:p>
            <a:pPr lvl="0" algn="just" rtl="0">
              <a:lnSpc>
                <a:spcPct val="115000"/>
              </a:lnSpc>
              <a:spcAft>
                <a:spcPts val="800"/>
              </a:spcAft>
            </a:pPr>
            <a:r>
              <a:rPr lang="en-GB" sz="1200" kern="100" dirty="0">
                <a:latin typeface="Aptos" panose="020B0004020202020204" pitchFamily="34" charset="0"/>
                <a:ea typeface="DengXian" panose="02010600030101010101" pitchFamily="2" charset="-122"/>
                <a:cs typeface="Arial" panose="020B0604020202020204" pitchFamily="34" charset="0"/>
              </a:rPr>
              <a:t>A</a:t>
            </a:r>
            <a:r>
              <a:rPr lang="en-GB" sz="1200" kern="100" dirty="0">
                <a:effectLst/>
                <a:latin typeface="Aptos" panose="020B0004020202020204" pitchFamily="34" charset="0"/>
                <a:ea typeface="DengXian" panose="02010600030101010101" pitchFamily="2" charset="-122"/>
                <a:cs typeface="Arial" panose="020B0604020202020204" pitchFamily="34" charset="0"/>
              </a:rPr>
              <a:t> common misconception might be that asthma is a minor condition that doesn’t require long-term management. Changing mental models would involve public health campaigns, education for patients and providers, and shifting attitudes toward preventative care.</a:t>
            </a:r>
          </a:p>
        </p:txBody>
      </p:sp>
      <p:cxnSp>
        <p:nvCxnSpPr>
          <p:cNvPr id="32" name="Straight Arrow Connector 31">
            <a:extLst>
              <a:ext uri="{FF2B5EF4-FFF2-40B4-BE49-F238E27FC236}">
                <a16:creationId xmlns:a16="http://schemas.microsoft.com/office/drawing/2014/main" id="{D6D161AD-FFD8-4F1E-8011-317B03EBC0F0}"/>
              </a:ext>
            </a:extLst>
          </p:cNvPr>
          <p:cNvCxnSpPr>
            <a:cxnSpLocks/>
          </p:cNvCxnSpPr>
          <p:nvPr/>
        </p:nvCxnSpPr>
        <p:spPr>
          <a:xfrm>
            <a:off x="8251772" y="5163690"/>
            <a:ext cx="898622" cy="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3584553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2"/>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3"/>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5"/>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6"/>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0"/>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2"/>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23"/>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24"/>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28"/>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29"/>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30"/>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32"/>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3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3" grpId="0" animBg="1"/>
      <p:bldP spid="15" grpId="0" animBg="1"/>
      <p:bldP spid="21" grpId="0" animBg="1"/>
      <p:bldP spid="22" grpId="0" animBg="1"/>
      <p:bldP spid="28" grpId="0" animBg="1"/>
      <p:bldP spid="29" grpId="0" animBg="1"/>
      <p:bldP spid="31"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18" descr="A white background with icons&#10;&#10;Description automatically generated">
            <a:extLst>
              <a:ext uri="{FF2B5EF4-FFF2-40B4-BE49-F238E27FC236}">
                <a16:creationId xmlns:a16="http://schemas.microsoft.com/office/drawing/2014/main" id="{A5434512-32E0-4954-A2DF-939E88840E06}"/>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contrast="40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0"/>
            <a:ext cx="12192000" cy="6477000"/>
          </a:xfrm>
          <a:prstGeom prst="rect">
            <a:avLst/>
          </a:prstGeom>
        </p:spPr>
      </p:pic>
      <p:sp>
        <p:nvSpPr>
          <p:cNvPr id="2" name="Title 1">
            <a:extLst>
              <a:ext uri="{FF2B5EF4-FFF2-40B4-BE49-F238E27FC236}">
                <a16:creationId xmlns:a16="http://schemas.microsoft.com/office/drawing/2014/main" id="{CECF94EA-FE43-0A07-C69F-5A6016742262}"/>
              </a:ext>
            </a:extLst>
          </p:cNvPr>
          <p:cNvSpPr>
            <a:spLocks noGrp="1"/>
          </p:cNvSpPr>
          <p:nvPr>
            <p:ph type="title"/>
          </p:nvPr>
        </p:nvSpPr>
        <p:spPr>
          <a:xfrm>
            <a:off x="838200" y="0"/>
            <a:ext cx="10515600" cy="1325563"/>
          </a:xfrm>
        </p:spPr>
        <p:txBody>
          <a:bodyPr>
            <a:normAutofit/>
          </a:bodyPr>
          <a:lstStyle/>
          <a:p>
            <a:pPr algn="ctr"/>
            <a:r>
              <a:rPr lang="en-GB" sz="2800" b="1" dirty="0">
                <a:effectLst/>
                <a:latin typeface="Aptos" panose="020B0004020202020204" pitchFamily="34" charset="0"/>
                <a:ea typeface="DengXian" panose="02010600030101010101" pitchFamily="2" charset="-122"/>
                <a:cs typeface="Arial" panose="020B0604020202020204" pitchFamily="34" charset="0"/>
              </a:rPr>
              <a:t>From the Iceberg model to Healthcare change management</a:t>
            </a:r>
            <a:endParaRPr lang="en-GB" sz="6000" dirty="0"/>
          </a:p>
        </p:txBody>
      </p:sp>
      <p:sp>
        <p:nvSpPr>
          <p:cNvPr id="4" name="Footer Placeholder 3">
            <a:extLst>
              <a:ext uri="{FF2B5EF4-FFF2-40B4-BE49-F238E27FC236}">
                <a16:creationId xmlns:a16="http://schemas.microsoft.com/office/drawing/2014/main" id="{37221D17-9514-0E8C-55E9-08534D0CBFFC}"/>
              </a:ext>
            </a:extLst>
          </p:cNvPr>
          <p:cNvSpPr>
            <a:spLocks noGrp="1"/>
          </p:cNvSpPr>
          <p:nvPr>
            <p:ph type="ftr" sz="quarter" idx="11"/>
          </p:nvPr>
        </p:nvSpPr>
        <p:spPr/>
        <p:txBody>
          <a:bodyPr/>
          <a:lstStyle/>
          <a:p>
            <a:r>
              <a:rPr lang="en-US"/>
              <a:t>Dr L Simona Ferraraccio</a:t>
            </a:r>
          </a:p>
        </p:txBody>
      </p:sp>
      <p:sp>
        <p:nvSpPr>
          <p:cNvPr id="5" name="Slide Number Placeholder 4">
            <a:extLst>
              <a:ext uri="{FF2B5EF4-FFF2-40B4-BE49-F238E27FC236}">
                <a16:creationId xmlns:a16="http://schemas.microsoft.com/office/drawing/2014/main" id="{8A26CC77-2733-2EEB-6418-3F7D491B0F37}"/>
              </a:ext>
            </a:extLst>
          </p:cNvPr>
          <p:cNvSpPr>
            <a:spLocks noGrp="1"/>
          </p:cNvSpPr>
          <p:nvPr>
            <p:ph type="sldNum" sz="quarter" idx="12"/>
          </p:nvPr>
        </p:nvSpPr>
        <p:spPr/>
        <p:txBody>
          <a:bodyPr/>
          <a:lstStyle/>
          <a:p>
            <a:fld id="{11A71338-8BA2-4C79-A6C5-5A8E30081D0C}" type="slidenum">
              <a:rPr lang="en-US" smtClean="0"/>
              <a:t>25</a:t>
            </a:fld>
            <a:endParaRPr lang="en-US"/>
          </a:p>
        </p:txBody>
      </p:sp>
      <p:pic>
        <p:nvPicPr>
          <p:cNvPr id="3074" name="Picture 2" descr="Iceberg Model in Systems Thinking | Levels &amp; Examples - Lesson | Study.com">
            <a:extLst>
              <a:ext uri="{FF2B5EF4-FFF2-40B4-BE49-F238E27FC236}">
                <a16:creationId xmlns:a16="http://schemas.microsoft.com/office/drawing/2014/main" id="{63A55BE2-34C8-B80C-9382-77DAA5998A2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8200" y="1309686"/>
            <a:ext cx="4238625" cy="423862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A black and yellow logo&#10;&#10;Description automatically generated">
            <a:extLst>
              <a:ext uri="{FF2B5EF4-FFF2-40B4-BE49-F238E27FC236}">
                <a16:creationId xmlns:a16="http://schemas.microsoft.com/office/drawing/2014/main" id="{A92BAD29-E144-BD73-5A0A-93BB0638A1B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6077307"/>
            <a:ext cx="1405247" cy="780693"/>
          </a:xfrm>
          <a:prstGeom prst="rect">
            <a:avLst/>
          </a:prstGeom>
        </p:spPr>
      </p:pic>
      <p:sp>
        <p:nvSpPr>
          <p:cNvPr id="8" name="Isosceles Triangle 7">
            <a:extLst>
              <a:ext uri="{FF2B5EF4-FFF2-40B4-BE49-F238E27FC236}">
                <a16:creationId xmlns:a16="http://schemas.microsoft.com/office/drawing/2014/main" id="{BDAC4B56-B3E5-A922-CE5C-C6A9F31D0C11}"/>
              </a:ext>
            </a:extLst>
          </p:cNvPr>
          <p:cNvSpPr/>
          <p:nvPr/>
        </p:nvSpPr>
        <p:spPr>
          <a:xfrm>
            <a:off x="6968836" y="1444336"/>
            <a:ext cx="4384964" cy="4103975"/>
          </a:xfrm>
          <a:prstGeom prst="triangle">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0" name="Straight Connector 9">
            <a:extLst>
              <a:ext uri="{FF2B5EF4-FFF2-40B4-BE49-F238E27FC236}">
                <a16:creationId xmlns:a16="http://schemas.microsoft.com/office/drawing/2014/main" id="{FB7A7162-44CD-642C-D505-8A70C8CE1DA3}"/>
              </a:ext>
            </a:extLst>
          </p:cNvPr>
          <p:cNvCxnSpPr/>
          <p:nvPr/>
        </p:nvCxnSpPr>
        <p:spPr>
          <a:xfrm>
            <a:off x="5076825" y="2732809"/>
            <a:ext cx="6276975" cy="0"/>
          </a:xfrm>
          <a:prstGeom prst="line">
            <a:avLst/>
          </a:prstGeom>
          <a:ln>
            <a:prstDash val="dash"/>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6EC9D5D8-00F4-27F1-9C4F-00165AA4A9FA}"/>
              </a:ext>
            </a:extLst>
          </p:cNvPr>
          <p:cNvCxnSpPr/>
          <p:nvPr/>
        </p:nvCxnSpPr>
        <p:spPr>
          <a:xfrm>
            <a:off x="5073360" y="3633358"/>
            <a:ext cx="6276975" cy="0"/>
          </a:xfrm>
          <a:prstGeom prst="line">
            <a:avLst/>
          </a:prstGeom>
          <a:ln>
            <a:prstDash val="dash"/>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9CF887F1-46EE-8530-D0F7-AFE4A9D2B641}"/>
              </a:ext>
            </a:extLst>
          </p:cNvPr>
          <p:cNvCxnSpPr/>
          <p:nvPr/>
        </p:nvCxnSpPr>
        <p:spPr>
          <a:xfrm>
            <a:off x="5101068" y="4585862"/>
            <a:ext cx="6276975" cy="0"/>
          </a:xfrm>
          <a:prstGeom prst="line">
            <a:avLst/>
          </a:prstGeom>
          <a:ln>
            <a:prstDash val="dash"/>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01F36AB2-BB2C-CEF2-7C13-0EA6510A1CDA}"/>
              </a:ext>
            </a:extLst>
          </p:cNvPr>
          <p:cNvCxnSpPr/>
          <p:nvPr/>
        </p:nvCxnSpPr>
        <p:spPr>
          <a:xfrm>
            <a:off x="5107994" y="5527975"/>
            <a:ext cx="6276975" cy="0"/>
          </a:xfrm>
          <a:prstGeom prst="line">
            <a:avLst/>
          </a:prstGeom>
          <a:ln>
            <a:prstDash val="dash"/>
          </a:ln>
        </p:spPr>
        <p:style>
          <a:lnRef idx="2">
            <a:schemeClr val="accent1"/>
          </a:lnRef>
          <a:fillRef idx="0">
            <a:schemeClr val="accent1"/>
          </a:fillRef>
          <a:effectRef idx="1">
            <a:schemeClr val="accent1"/>
          </a:effectRef>
          <a:fontRef idx="minor">
            <a:schemeClr val="tx1"/>
          </a:fontRef>
        </p:style>
      </p:cxnSp>
      <p:sp>
        <p:nvSpPr>
          <p:cNvPr id="14" name="TextBox 13">
            <a:extLst>
              <a:ext uri="{FF2B5EF4-FFF2-40B4-BE49-F238E27FC236}">
                <a16:creationId xmlns:a16="http://schemas.microsoft.com/office/drawing/2014/main" id="{BC372D1F-C4AC-412D-5175-4BFB4F16723C}"/>
              </a:ext>
            </a:extLst>
          </p:cNvPr>
          <p:cNvSpPr txBox="1"/>
          <p:nvPr/>
        </p:nvSpPr>
        <p:spPr>
          <a:xfrm>
            <a:off x="7826085" y="2307674"/>
            <a:ext cx="2763981" cy="400110"/>
          </a:xfrm>
          <a:prstGeom prst="rect">
            <a:avLst/>
          </a:prstGeom>
          <a:solidFill>
            <a:schemeClr val="bg1"/>
          </a:solidFill>
        </p:spPr>
        <p:txBody>
          <a:bodyPr wrap="square" rtlCol="0">
            <a:spAutoFit/>
          </a:bodyPr>
          <a:lstStyle/>
          <a:p>
            <a:pPr algn="ctr"/>
            <a:r>
              <a:rPr lang="en-GB" sz="2000" b="1" dirty="0"/>
              <a:t>REACTIVE CHANGE</a:t>
            </a:r>
          </a:p>
        </p:txBody>
      </p:sp>
      <p:sp>
        <p:nvSpPr>
          <p:cNvPr id="15" name="TextBox 14">
            <a:extLst>
              <a:ext uri="{FF2B5EF4-FFF2-40B4-BE49-F238E27FC236}">
                <a16:creationId xmlns:a16="http://schemas.microsoft.com/office/drawing/2014/main" id="{055218FC-5D8F-5418-266E-87678758251A}"/>
              </a:ext>
            </a:extLst>
          </p:cNvPr>
          <p:cNvSpPr txBox="1"/>
          <p:nvPr/>
        </p:nvSpPr>
        <p:spPr>
          <a:xfrm>
            <a:off x="7826085" y="3192917"/>
            <a:ext cx="2763981" cy="400110"/>
          </a:xfrm>
          <a:prstGeom prst="rect">
            <a:avLst/>
          </a:prstGeom>
          <a:solidFill>
            <a:schemeClr val="bg1"/>
          </a:solidFill>
        </p:spPr>
        <p:txBody>
          <a:bodyPr wrap="square" rtlCol="0">
            <a:spAutoFit/>
          </a:bodyPr>
          <a:lstStyle/>
          <a:p>
            <a:pPr algn="ctr"/>
            <a:r>
              <a:rPr lang="en-GB" sz="2000" b="1" dirty="0"/>
              <a:t>ADAPTIVE CHANGE</a:t>
            </a:r>
          </a:p>
        </p:txBody>
      </p:sp>
      <p:sp>
        <p:nvSpPr>
          <p:cNvPr id="16" name="TextBox 15">
            <a:extLst>
              <a:ext uri="{FF2B5EF4-FFF2-40B4-BE49-F238E27FC236}">
                <a16:creationId xmlns:a16="http://schemas.microsoft.com/office/drawing/2014/main" id="{045A4163-8DEC-F03B-16FA-BA0B08110451}"/>
              </a:ext>
            </a:extLst>
          </p:cNvPr>
          <p:cNvSpPr txBox="1"/>
          <p:nvPr/>
        </p:nvSpPr>
        <p:spPr>
          <a:xfrm>
            <a:off x="7779327" y="4133797"/>
            <a:ext cx="2763981" cy="400110"/>
          </a:xfrm>
          <a:prstGeom prst="rect">
            <a:avLst/>
          </a:prstGeom>
          <a:solidFill>
            <a:schemeClr val="bg1"/>
          </a:solidFill>
        </p:spPr>
        <p:txBody>
          <a:bodyPr wrap="square" rtlCol="0">
            <a:spAutoFit/>
          </a:bodyPr>
          <a:lstStyle/>
          <a:p>
            <a:pPr algn="ctr"/>
            <a:r>
              <a:rPr lang="en-GB" sz="2000" b="1" dirty="0"/>
              <a:t>SYSTEMIC CHANGE</a:t>
            </a:r>
          </a:p>
        </p:txBody>
      </p:sp>
      <p:sp>
        <p:nvSpPr>
          <p:cNvPr id="17" name="TextBox 16">
            <a:extLst>
              <a:ext uri="{FF2B5EF4-FFF2-40B4-BE49-F238E27FC236}">
                <a16:creationId xmlns:a16="http://schemas.microsoft.com/office/drawing/2014/main" id="{EA4A6A91-C5C9-A20B-7D8B-589C379AE11A}"/>
              </a:ext>
            </a:extLst>
          </p:cNvPr>
          <p:cNvSpPr txBox="1"/>
          <p:nvPr/>
        </p:nvSpPr>
        <p:spPr>
          <a:xfrm>
            <a:off x="7252855" y="5075909"/>
            <a:ext cx="3834245" cy="400110"/>
          </a:xfrm>
          <a:prstGeom prst="rect">
            <a:avLst/>
          </a:prstGeom>
          <a:solidFill>
            <a:schemeClr val="bg1"/>
          </a:solidFill>
        </p:spPr>
        <p:txBody>
          <a:bodyPr wrap="square" rtlCol="0">
            <a:spAutoFit/>
          </a:bodyPr>
          <a:lstStyle/>
          <a:p>
            <a:pPr algn="ctr"/>
            <a:r>
              <a:rPr lang="en-GB" sz="2000" b="1" dirty="0"/>
              <a:t>TRANSFORMATIONAL CHANGE</a:t>
            </a:r>
          </a:p>
        </p:txBody>
      </p:sp>
    </p:spTree>
    <p:extLst>
      <p:ext uri="{BB962C8B-B14F-4D97-AF65-F5344CB8AC3E}">
        <p14:creationId xmlns:p14="http://schemas.microsoft.com/office/powerpoint/2010/main" val="96414446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6EFF8CDD-187E-2081-9942-FE6997CA0825}"/>
              </a:ext>
            </a:extLst>
          </p:cNvPr>
          <p:cNvSpPr>
            <a:spLocks noGrp="1"/>
          </p:cNvSpPr>
          <p:nvPr>
            <p:ph type="ftr" sz="quarter" idx="11"/>
          </p:nvPr>
        </p:nvSpPr>
        <p:spPr/>
        <p:txBody>
          <a:bodyPr/>
          <a:lstStyle/>
          <a:p>
            <a:r>
              <a:rPr lang="en-US"/>
              <a:t>Dr L Simona Ferraraccio</a:t>
            </a:r>
          </a:p>
        </p:txBody>
      </p:sp>
      <p:sp>
        <p:nvSpPr>
          <p:cNvPr id="5" name="Slide Number Placeholder 4">
            <a:extLst>
              <a:ext uri="{FF2B5EF4-FFF2-40B4-BE49-F238E27FC236}">
                <a16:creationId xmlns:a16="http://schemas.microsoft.com/office/drawing/2014/main" id="{58DCA64D-5FE5-BCD2-689D-7480FB722F03}"/>
              </a:ext>
            </a:extLst>
          </p:cNvPr>
          <p:cNvSpPr>
            <a:spLocks noGrp="1"/>
          </p:cNvSpPr>
          <p:nvPr>
            <p:ph type="sldNum" sz="quarter" idx="12"/>
          </p:nvPr>
        </p:nvSpPr>
        <p:spPr/>
        <p:txBody>
          <a:bodyPr/>
          <a:lstStyle/>
          <a:p>
            <a:fld id="{11A71338-8BA2-4C79-A6C5-5A8E30081D0C}" type="slidenum">
              <a:rPr lang="en-US" smtClean="0"/>
              <a:t>26</a:t>
            </a:fld>
            <a:endParaRPr lang="en-US"/>
          </a:p>
        </p:txBody>
      </p:sp>
      <p:pic>
        <p:nvPicPr>
          <p:cNvPr id="6" name="Picture 5" descr="A black and yellow logo&#10;&#10;Description automatically generated">
            <a:extLst>
              <a:ext uri="{FF2B5EF4-FFF2-40B4-BE49-F238E27FC236}">
                <a16:creationId xmlns:a16="http://schemas.microsoft.com/office/drawing/2014/main" id="{C0A02DF4-AAE2-9D66-F44A-8E49118A4EE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077307"/>
            <a:ext cx="1405247" cy="780693"/>
          </a:xfrm>
          <a:prstGeom prst="rect">
            <a:avLst/>
          </a:prstGeom>
        </p:spPr>
      </p:pic>
      <p:sp>
        <p:nvSpPr>
          <p:cNvPr id="8" name="TextBox 7">
            <a:extLst>
              <a:ext uri="{FF2B5EF4-FFF2-40B4-BE49-F238E27FC236}">
                <a16:creationId xmlns:a16="http://schemas.microsoft.com/office/drawing/2014/main" id="{3904B30F-6574-317C-2B0D-AABC42706B4A}"/>
              </a:ext>
            </a:extLst>
          </p:cNvPr>
          <p:cNvSpPr txBox="1"/>
          <p:nvPr/>
        </p:nvSpPr>
        <p:spPr>
          <a:xfrm>
            <a:off x="359878" y="352908"/>
            <a:ext cx="11472244" cy="584775"/>
          </a:xfrm>
          <a:prstGeom prst="rect">
            <a:avLst/>
          </a:prstGeom>
          <a:noFill/>
        </p:spPr>
        <p:txBody>
          <a:bodyPr wrap="none" rtlCol="0">
            <a:spAutoFit/>
          </a:bodyPr>
          <a:lstStyle/>
          <a:p>
            <a:pPr algn="ctr"/>
            <a:r>
              <a:rPr lang="en-GB" sz="3200" b="1" dirty="0"/>
              <a:t>Introduction to Healthcare Change Management: Challenges</a:t>
            </a:r>
          </a:p>
        </p:txBody>
      </p:sp>
      <p:graphicFrame>
        <p:nvGraphicFramePr>
          <p:cNvPr id="9" name="Diagram 8">
            <a:extLst>
              <a:ext uri="{FF2B5EF4-FFF2-40B4-BE49-F238E27FC236}">
                <a16:creationId xmlns:a16="http://schemas.microsoft.com/office/drawing/2014/main" id="{0EEF93FD-2EBF-B877-F818-DB01836A832C}"/>
              </a:ext>
            </a:extLst>
          </p:cNvPr>
          <p:cNvGraphicFramePr/>
          <p:nvPr>
            <p:extLst>
              <p:ext uri="{D42A27DB-BD31-4B8C-83A1-F6EECF244321}">
                <p14:modId xmlns:p14="http://schemas.microsoft.com/office/powerpoint/2010/main" val="2120103784"/>
              </p:ext>
            </p:extLst>
          </p:nvPr>
        </p:nvGraphicFramePr>
        <p:xfrm>
          <a:off x="0" y="937683"/>
          <a:ext cx="8260773"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 name="Picture 2">
            <a:extLst>
              <a:ext uri="{FF2B5EF4-FFF2-40B4-BE49-F238E27FC236}">
                <a16:creationId xmlns:a16="http://schemas.microsoft.com/office/drawing/2014/main" id="{934079FB-1C47-AEE9-467E-D3261533660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883018" y="1828800"/>
            <a:ext cx="5146192" cy="38596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91208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E4DC951C-8BD1-67E0-51C1-B22B997E9477}"/>
              </a:ext>
            </a:extLst>
          </p:cNvPr>
          <p:cNvSpPr>
            <a:spLocks noGrp="1"/>
          </p:cNvSpPr>
          <p:nvPr>
            <p:ph type="ftr" sz="quarter" idx="11"/>
          </p:nvPr>
        </p:nvSpPr>
        <p:spPr/>
        <p:txBody>
          <a:bodyPr/>
          <a:lstStyle/>
          <a:p>
            <a:r>
              <a:rPr lang="en-US"/>
              <a:t>Dr L Simona Ferraraccio</a:t>
            </a:r>
          </a:p>
        </p:txBody>
      </p:sp>
      <p:sp>
        <p:nvSpPr>
          <p:cNvPr id="3" name="Slide Number Placeholder 2">
            <a:extLst>
              <a:ext uri="{FF2B5EF4-FFF2-40B4-BE49-F238E27FC236}">
                <a16:creationId xmlns:a16="http://schemas.microsoft.com/office/drawing/2014/main" id="{BC7B9998-FD9B-A8CF-C204-43A3D0ACB2B5}"/>
              </a:ext>
            </a:extLst>
          </p:cNvPr>
          <p:cNvSpPr>
            <a:spLocks noGrp="1"/>
          </p:cNvSpPr>
          <p:nvPr>
            <p:ph type="sldNum" sz="quarter" idx="12"/>
          </p:nvPr>
        </p:nvSpPr>
        <p:spPr/>
        <p:txBody>
          <a:bodyPr/>
          <a:lstStyle/>
          <a:p>
            <a:fld id="{11A71338-8BA2-4C79-A6C5-5A8E30081D0C}" type="slidenum">
              <a:rPr lang="en-US" smtClean="0"/>
              <a:t>27</a:t>
            </a:fld>
            <a:endParaRPr lang="en-US"/>
          </a:p>
        </p:txBody>
      </p:sp>
      <p:sp>
        <p:nvSpPr>
          <p:cNvPr id="4" name="TextBox 3">
            <a:extLst>
              <a:ext uri="{FF2B5EF4-FFF2-40B4-BE49-F238E27FC236}">
                <a16:creationId xmlns:a16="http://schemas.microsoft.com/office/drawing/2014/main" id="{793EA9EA-CB85-C648-8CDA-1590E03AF2B0}"/>
              </a:ext>
            </a:extLst>
          </p:cNvPr>
          <p:cNvSpPr txBox="1"/>
          <p:nvPr/>
        </p:nvSpPr>
        <p:spPr>
          <a:xfrm>
            <a:off x="0" y="2238397"/>
            <a:ext cx="4925290" cy="1569660"/>
          </a:xfrm>
          <a:prstGeom prst="rect">
            <a:avLst/>
          </a:prstGeom>
          <a:noFill/>
        </p:spPr>
        <p:txBody>
          <a:bodyPr wrap="square" rtlCol="0">
            <a:spAutoFit/>
          </a:bodyPr>
          <a:lstStyle/>
          <a:p>
            <a:pPr algn="ctr"/>
            <a:r>
              <a:rPr lang="en-GB" sz="3200" b="1" dirty="0"/>
              <a:t>Introduction to Healthcare Change Management: Solutions</a:t>
            </a:r>
          </a:p>
        </p:txBody>
      </p:sp>
      <p:pic>
        <p:nvPicPr>
          <p:cNvPr id="5" name="Picture 4" descr="A black and yellow logo&#10;&#10;Description automatically generated">
            <a:extLst>
              <a:ext uri="{FF2B5EF4-FFF2-40B4-BE49-F238E27FC236}">
                <a16:creationId xmlns:a16="http://schemas.microsoft.com/office/drawing/2014/main" id="{90603719-2DD0-571C-BDDA-5C8381737AE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077307"/>
            <a:ext cx="1405247" cy="780693"/>
          </a:xfrm>
          <a:prstGeom prst="rect">
            <a:avLst/>
          </a:prstGeom>
        </p:spPr>
      </p:pic>
      <p:sp>
        <p:nvSpPr>
          <p:cNvPr id="6" name="TextBox 5">
            <a:extLst>
              <a:ext uri="{FF2B5EF4-FFF2-40B4-BE49-F238E27FC236}">
                <a16:creationId xmlns:a16="http://schemas.microsoft.com/office/drawing/2014/main" id="{90BDFD56-86C8-76E3-1B4C-AC12AC184DDF}"/>
              </a:ext>
            </a:extLst>
          </p:cNvPr>
          <p:cNvSpPr txBox="1"/>
          <p:nvPr/>
        </p:nvSpPr>
        <p:spPr>
          <a:xfrm>
            <a:off x="6850278" y="260270"/>
            <a:ext cx="3520644" cy="707886"/>
          </a:xfrm>
          <a:prstGeom prst="rect">
            <a:avLst/>
          </a:prstGeom>
          <a:noFill/>
        </p:spPr>
        <p:txBody>
          <a:bodyPr wrap="none" rtlCol="0">
            <a:spAutoFit/>
          </a:bodyPr>
          <a:lstStyle/>
          <a:p>
            <a:r>
              <a:rPr lang="en-GB" sz="4000" b="1" dirty="0">
                <a:solidFill>
                  <a:schemeClr val="accent1">
                    <a:lumMod val="50000"/>
                  </a:schemeClr>
                </a:solidFill>
              </a:rPr>
              <a:t>GROUP WORK</a:t>
            </a:r>
          </a:p>
        </p:txBody>
      </p:sp>
      <p:sp>
        <p:nvSpPr>
          <p:cNvPr id="7" name="TextBox 6">
            <a:extLst>
              <a:ext uri="{FF2B5EF4-FFF2-40B4-BE49-F238E27FC236}">
                <a16:creationId xmlns:a16="http://schemas.microsoft.com/office/drawing/2014/main" id="{8FB08AFB-7BE2-CD32-3A63-6C1435F36BFD}"/>
              </a:ext>
            </a:extLst>
          </p:cNvPr>
          <p:cNvSpPr txBox="1"/>
          <p:nvPr/>
        </p:nvSpPr>
        <p:spPr>
          <a:xfrm>
            <a:off x="5075959" y="1171519"/>
            <a:ext cx="7069282" cy="646331"/>
          </a:xfrm>
          <a:prstGeom prst="rect">
            <a:avLst/>
          </a:prstGeom>
          <a:noFill/>
        </p:spPr>
        <p:txBody>
          <a:bodyPr wrap="square" rtlCol="0">
            <a:spAutoFit/>
          </a:bodyPr>
          <a:lstStyle/>
          <a:p>
            <a:r>
              <a:rPr lang="en-GB" dirty="0"/>
              <a:t>Find possible solutions to each of the main challenges within healthcare settings:</a:t>
            </a:r>
          </a:p>
        </p:txBody>
      </p:sp>
      <p:graphicFrame>
        <p:nvGraphicFramePr>
          <p:cNvPr id="8" name="Diagram 7">
            <a:extLst>
              <a:ext uri="{FF2B5EF4-FFF2-40B4-BE49-F238E27FC236}">
                <a16:creationId xmlns:a16="http://schemas.microsoft.com/office/drawing/2014/main" id="{624F75A6-9502-FE89-9179-033E011800D0}"/>
              </a:ext>
            </a:extLst>
          </p:cNvPr>
          <p:cNvGraphicFramePr/>
          <p:nvPr>
            <p:extLst>
              <p:ext uri="{D42A27DB-BD31-4B8C-83A1-F6EECF244321}">
                <p14:modId xmlns:p14="http://schemas.microsoft.com/office/powerpoint/2010/main" val="1223668248"/>
              </p:ext>
            </p:extLst>
          </p:nvPr>
        </p:nvGraphicFramePr>
        <p:xfrm>
          <a:off x="5075959" y="1578245"/>
          <a:ext cx="7069282" cy="47781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cxnSp>
        <p:nvCxnSpPr>
          <p:cNvPr id="10" name="Straight Connector 9">
            <a:extLst>
              <a:ext uri="{FF2B5EF4-FFF2-40B4-BE49-F238E27FC236}">
                <a16:creationId xmlns:a16="http://schemas.microsoft.com/office/drawing/2014/main" id="{6289F32A-A5F6-706B-95FD-101304F186BC}"/>
              </a:ext>
            </a:extLst>
          </p:cNvPr>
          <p:cNvCxnSpPr/>
          <p:nvPr/>
        </p:nvCxnSpPr>
        <p:spPr>
          <a:xfrm>
            <a:off x="4810992" y="72736"/>
            <a:ext cx="0" cy="6283614"/>
          </a:xfrm>
          <a:prstGeom prst="line">
            <a:avLst/>
          </a:prstGeom>
          <a:ln>
            <a:solidFill>
              <a:srgbClr val="C00000"/>
            </a:solidFill>
          </a:ln>
        </p:spPr>
        <p:style>
          <a:lnRef idx="2">
            <a:schemeClr val="accent1"/>
          </a:lnRef>
          <a:fillRef idx="0">
            <a:schemeClr val="accent1"/>
          </a:fillRef>
          <a:effectRef idx="1">
            <a:schemeClr val="accent1"/>
          </a:effectRef>
          <a:fontRef idx="minor">
            <a:schemeClr val="tx1"/>
          </a:fontRef>
        </p:style>
      </p:cxnSp>
      <p:sp>
        <p:nvSpPr>
          <p:cNvPr id="11" name="TextBox 10">
            <a:extLst>
              <a:ext uri="{FF2B5EF4-FFF2-40B4-BE49-F238E27FC236}">
                <a16:creationId xmlns:a16="http://schemas.microsoft.com/office/drawing/2014/main" id="{25D812C3-AB93-41C4-2CA8-1E4DD78163A3}"/>
              </a:ext>
            </a:extLst>
          </p:cNvPr>
          <p:cNvSpPr txBox="1"/>
          <p:nvPr/>
        </p:nvSpPr>
        <p:spPr>
          <a:xfrm>
            <a:off x="1736324" y="4558983"/>
            <a:ext cx="1452642" cy="523220"/>
          </a:xfrm>
          <a:prstGeom prst="rect">
            <a:avLst/>
          </a:prstGeom>
          <a:solidFill>
            <a:schemeClr val="accent1">
              <a:lumMod val="20000"/>
              <a:lumOff val="80000"/>
            </a:schemeClr>
          </a:solidFill>
          <a:ln>
            <a:solidFill>
              <a:schemeClr val="accent1">
                <a:lumMod val="50000"/>
              </a:schemeClr>
            </a:solidFill>
          </a:ln>
        </p:spPr>
        <p:txBody>
          <a:bodyPr wrap="none" rtlCol="0">
            <a:spAutoFit/>
          </a:bodyPr>
          <a:lstStyle/>
          <a:p>
            <a:r>
              <a:rPr lang="en-GB" sz="2800" b="1" dirty="0"/>
              <a:t>30 mins</a:t>
            </a:r>
          </a:p>
        </p:txBody>
      </p:sp>
    </p:spTree>
    <p:extLst>
      <p:ext uri="{BB962C8B-B14F-4D97-AF65-F5344CB8AC3E}">
        <p14:creationId xmlns:p14="http://schemas.microsoft.com/office/powerpoint/2010/main" val="67545044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64818879-5ADB-0A9C-98EE-9501E3114AB4}"/>
              </a:ext>
            </a:extLst>
          </p:cNvPr>
          <p:cNvSpPr>
            <a:spLocks noGrp="1"/>
          </p:cNvSpPr>
          <p:nvPr>
            <p:ph type="ftr" sz="quarter" idx="11"/>
          </p:nvPr>
        </p:nvSpPr>
        <p:spPr/>
        <p:txBody>
          <a:bodyPr/>
          <a:lstStyle/>
          <a:p>
            <a:r>
              <a:rPr lang="en-US"/>
              <a:t>Dr L Simona Ferraraccio</a:t>
            </a:r>
          </a:p>
        </p:txBody>
      </p:sp>
      <p:sp>
        <p:nvSpPr>
          <p:cNvPr id="5" name="Slide Number Placeholder 4">
            <a:extLst>
              <a:ext uri="{FF2B5EF4-FFF2-40B4-BE49-F238E27FC236}">
                <a16:creationId xmlns:a16="http://schemas.microsoft.com/office/drawing/2014/main" id="{13C5208C-F8F7-DD2A-3F81-8B33186136DB}"/>
              </a:ext>
            </a:extLst>
          </p:cNvPr>
          <p:cNvSpPr>
            <a:spLocks noGrp="1"/>
          </p:cNvSpPr>
          <p:nvPr>
            <p:ph type="sldNum" sz="quarter" idx="12"/>
          </p:nvPr>
        </p:nvSpPr>
        <p:spPr/>
        <p:txBody>
          <a:bodyPr/>
          <a:lstStyle/>
          <a:p>
            <a:fld id="{11A71338-8BA2-4C79-A6C5-5A8E30081D0C}" type="slidenum">
              <a:rPr lang="en-US" smtClean="0"/>
              <a:t>28</a:t>
            </a:fld>
            <a:endParaRPr lang="en-US"/>
          </a:p>
        </p:txBody>
      </p:sp>
      <p:pic>
        <p:nvPicPr>
          <p:cNvPr id="2" name="Picture 1" descr="A black and yellow logo&#10;&#10;Description automatically generated">
            <a:extLst>
              <a:ext uri="{FF2B5EF4-FFF2-40B4-BE49-F238E27FC236}">
                <a16:creationId xmlns:a16="http://schemas.microsoft.com/office/drawing/2014/main" id="{D863EB40-56CB-21E7-1971-22B5C53D3B2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077307"/>
            <a:ext cx="1405247" cy="780693"/>
          </a:xfrm>
          <a:prstGeom prst="rect">
            <a:avLst/>
          </a:prstGeom>
        </p:spPr>
      </p:pic>
      <p:sp>
        <p:nvSpPr>
          <p:cNvPr id="3" name="TextBox 2">
            <a:extLst>
              <a:ext uri="{FF2B5EF4-FFF2-40B4-BE49-F238E27FC236}">
                <a16:creationId xmlns:a16="http://schemas.microsoft.com/office/drawing/2014/main" id="{CC600668-2645-8B19-0594-B5B62D7064B3}"/>
              </a:ext>
            </a:extLst>
          </p:cNvPr>
          <p:cNvSpPr txBox="1"/>
          <p:nvPr/>
        </p:nvSpPr>
        <p:spPr>
          <a:xfrm>
            <a:off x="0" y="0"/>
            <a:ext cx="12192000" cy="584775"/>
          </a:xfrm>
          <a:prstGeom prst="rect">
            <a:avLst/>
          </a:prstGeom>
          <a:noFill/>
        </p:spPr>
        <p:txBody>
          <a:bodyPr wrap="square" rtlCol="0">
            <a:spAutoFit/>
          </a:bodyPr>
          <a:lstStyle/>
          <a:p>
            <a:pPr algn="ctr"/>
            <a:r>
              <a:rPr lang="en-GB" sz="3200" b="1" dirty="0"/>
              <a:t>Introduction to Healthcare Change Management: Solutions</a:t>
            </a:r>
          </a:p>
        </p:txBody>
      </p:sp>
      <p:graphicFrame>
        <p:nvGraphicFramePr>
          <p:cNvPr id="6" name="Diagram 5">
            <a:extLst>
              <a:ext uri="{FF2B5EF4-FFF2-40B4-BE49-F238E27FC236}">
                <a16:creationId xmlns:a16="http://schemas.microsoft.com/office/drawing/2014/main" id="{B17F0942-8465-CD10-8060-000BA0773557}"/>
              </a:ext>
            </a:extLst>
          </p:cNvPr>
          <p:cNvGraphicFramePr/>
          <p:nvPr>
            <p:extLst>
              <p:ext uri="{D42A27DB-BD31-4B8C-83A1-F6EECF244321}">
                <p14:modId xmlns:p14="http://schemas.microsoft.com/office/powerpoint/2010/main" val="3263268907"/>
              </p:ext>
            </p:extLst>
          </p:nvPr>
        </p:nvGraphicFramePr>
        <p:xfrm>
          <a:off x="1" y="1328232"/>
          <a:ext cx="6028459" cy="47781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D02389B2-F9AB-2142-AF0C-19DA67646350}"/>
              </a:ext>
            </a:extLst>
          </p:cNvPr>
          <p:cNvSpPr txBox="1"/>
          <p:nvPr/>
        </p:nvSpPr>
        <p:spPr>
          <a:xfrm>
            <a:off x="1797390" y="751663"/>
            <a:ext cx="2433680" cy="523220"/>
          </a:xfrm>
          <a:prstGeom prst="rect">
            <a:avLst/>
          </a:prstGeom>
          <a:solidFill>
            <a:srgbClr val="FF0000"/>
          </a:solidFill>
        </p:spPr>
        <p:txBody>
          <a:bodyPr wrap="none" rtlCol="0">
            <a:spAutoFit/>
          </a:bodyPr>
          <a:lstStyle/>
          <a:p>
            <a:r>
              <a:rPr lang="en-GB" sz="2800" b="1" dirty="0">
                <a:solidFill>
                  <a:schemeClr val="tx1">
                    <a:lumMod val="95000"/>
                    <a:lumOff val="5000"/>
                  </a:schemeClr>
                </a:solidFill>
              </a:rPr>
              <a:t>CHALLENGES</a:t>
            </a:r>
          </a:p>
        </p:txBody>
      </p:sp>
      <p:graphicFrame>
        <p:nvGraphicFramePr>
          <p:cNvPr id="10" name="Diagram 9">
            <a:extLst>
              <a:ext uri="{FF2B5EF4-FFF2-40B4-BE49-F238E27FC236}">
                <a16:creationId xmlns:a16="http://schemas.microsoft.com/office/drawing/2014/main" id="{2542DFE2-127E-40C4-C66C-DAD8EB4C0D49}"/>
              </a:ext>
            </a:extLst>
          </p:cNvPr>
          <p:cNvGraphicFramePr/>
          <p:nvPr>
            <p:extLst>
              <p:ext uri="{D42A27DB-BD31-4B8C-83A1-F6EECF244321}">
                <p14:modId xmlns:p14="http://schemas.microsoft.com/office/powerpoint/2010/main" val="3721108356"/>
              </p:ext>
            </p:extLst>
          </p:nvPr>
        </p:nvGraphicFramePr>
        <p:xfrm>
          <a:off x="6163541" y="1328232"/>
          <a:ext cx="6028459" cy="477810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11" name="TextBox 10">
            <a:extLst>
              <a:ext uri="{FF2B5EF4-FFF2-40B4-BE49-F238E27FC236}">
                <a16:creationId xmlns:a16="http://schemas.microsoft.com/office/drawing/2014/main" id="{16AD77CB-8AD6-F884-944F-57E850CB53A2}"/>
              </a:ext>
            </a:extLst>
          </p:cNvPr>
          <p:cNvSpPr txBox="1"/>
          <p:nvPr/>
        </p:nvSpPr>
        <p:spPr>
          <a:xfrm>
            <a:off x="7960932" y="756573"/>
            <a:ext cx="2116926" cy="523220"/>
          </a:xfrm>
          <a:prstGeom prst="rect">
            <a:avLst/>
          </a:prstGeom>
          <a:solidFill>
            <a:schemeClr val="accent6">
              <a:lumMod val="75000"/>
            </a:schemeClr>
          </a:solidFill>
        </p:spPr>
        <p:txBody>
          <a:bodyPr wrap="none" rtlCol="0">
            <a:spAutoFit/>
          </a:bodyPr>
          <a:lstStyle/>
          <a:p>
            <a:r>
              <a:rPr lang="en-GB" sz="2800" b="1" dirty="0">
                <a:solidFill>
                  <a:schemeClr val="tx1">
                    <a:lumMod val="95000"/>
                    <a:lumOff val="5000"/>
                  </a:schemeClr>
                </a:solidFill>
              </a:rPr>
              <a:t>SOLUTIONS</a:t>
            </a:r>
          </a:p>
        </p:txBody>
      </p:sp>
      <p:cxnSp>
        <p:nvCxnSpPr>
          <p:cNvPr id="12" name="Straight Connector 11">
            <a:extLst>
              <a:ext uri="{FF2B5EF4-FFF2-40B4-BE49-F238E27FC236}">
                <a16:creationId xmlns:a16="http://schemas.microsoft.com/office/drawing/2014/main" id="{0A50F440-9563-0195-8630-9BB35D024410}"/>
              </a:ext>
            </a:extLst>
          </p:cNvPr>
          <p:cNvCxnSpPr>
            <a:cxnSpLocks/>
          </p:cNvCxnSpPr>
          <p:nvPr/>
        </p:nvCxnSpPr>
        <p:spPr>
          <a:xfrm>
            <a:off x="6096000" y="935182"/>
            <a:ext cx="0" cy="5421168"/>
          </a:xfrm>
          <a:prstGeom prst="line">
            <a:avLst/>
          </a:prstGeom>
          <a:ln>
            <a:solidFill>
              <a:schemeClr val="tx1"/>
            </a:solidFill>
            <a:prstDash val="dash"/>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4244481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F4823-0098-B956-25DE-C9A3105EAB2F}"/>
              </a:ext>
            </a:extLst>
          </p:cNvPr>
          <p:cNvSpPr>
            <a:spLocks noGrp="1"/>
          </p:cNvSpPr>
          <p:nvPr>
            <p:ph type="title"/>
          </p:nvPr>
        </p:nvSpPr>
        <p:spPr>
          <a:xfrm>
            <a:off x="755073" y="-151991"/>
            <a:ext cx="10515600" cy="1325563"/>
          </a:xfrm>
        </p:spPr>
        <p:txBody>
          <a:bodyPr>
            <a:normAutofit/>
          </a:bodyPr>
          <a:lstStyle/>
          <a:p>
            <a:pPr algn="ctr"/>
            <a:r>
              <a:rPr lang="en-GB" sz="3200" b="1" dirty="0"/>
              <a:t>Why is facilitating change important in healthcare?</a:t>
            </a:r>
          </a:p>
        </p:txBody>
      </p:sp>
      <p:sp>
        <p:nvSpPr>
          <p:cNvPr id="4" name="Footer Placeholder 3">
            <a:extLst>
              <a:ext uri="{FF2B5EF4-FFF2-40B4-BE49-F238E27FC236}">
                <a16:creationId xmlns:a16="http://schemas.microsoft.com/office/drawing/2014/main" id="{AEDA38B7-8AE5-C30A-7830-0BE1ED618880}"/>
              </a:ext>
            </a:extLst>
          </p:cNvPr>
          <p:cNvSpPr>
            <a:spLocks noGrp="1"/>
          </p:cNvSpPr>
          <p:nvPr>
            <p:ph type="ftr" sz="quarter" idx="11"/>
          </p:nvPr>
        </p:nvSpPr>
        <p:spPr/>
        <p:txBody>
          <a:bodyPr/>
          <a:lstStyle/>
          <a:p>
            <a:r>
              <a:rPr lang="en-US"/>
              <a:t>Dr L Simona Ferraraccio</a:t>
            </a:r>
          </a:p>
        </p:txBody>
      </p:sp>
      <p:sp>
        <p:nvSpPr>
          <p:cNvPr id="5" name="Slide Number Placeholder 4">
            <a:extLst>
              <a:ext uri="{FF2B5EF4-FFF2-40B4-BE49-F238E27FC236}">
                <a16:creationId xmlns:a16="http://schemas.microsoft.com/office/drawing/2014/main" id="{281279EA-95AE-6925-27C7-799D0B1D2258}"/>
              </a:ext>
            </a:extLst>
          </p:cNvPr>
          <p:cNvSpPr>
            <a:spLocks noGrp="1"/>
          </p:cNvSpPr>
          <p:nvPr>
            <p:ph type="sldNum" sz="quarter" idx="12"/>
          </p:nvPr>
        </p:nvSpPr>
        <p:spPr/>
        <p:txBody>
          <a:bodyPr/>
          <a:lstStyle/>
          <a:p>
            <a:fld id="{11A71338-8BA2-4C79-A6C5-5A8E30081D0C}" type="slidenum">
              <a:rPr lang="en-US" smtClean="0"/>
              <a:t>29</a:t>
            </a:fld>
            <a:endParaRPr lang="en-US"/>
          </a:p>
        </p:txBody>
      </p:sp>
      <p:pic>
        <p:nvPicPr>
          <p:cNvPr id="2050" name="Picture 2" descr="Using data to drive organizational change in healthcare">
            <a:extLst>
              <a:ext uri="{FF2B5EF4-FFF2-40B4-BE49-F238E27FC236}">
                <a16:creationId xmlns:a16="http://schemas.microsoft.com/office/drawing/2014/main" id="{95FCEE89-0464-5822-4D3F-86D6A785999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9509"/>
          <a:stretch/>
        </p:blipFill>
        <p:spPr bwMode="auto">
          <a:xfrm>
            <a:off x="40532" y="1117581"/>
            <a:ext cx="7285059" cy="4290238"/>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A black and yellow logo&#10;&#10;Description automatically generated">
            <a:extLst>
              <a:ext uri="{FF2B5EF4-FFF2-40B4-BE49-F238E27FC236}">
                <a16:creationId xmlns:a16="http://schemas.microsoft.com/office/drawing/2014/main" id="{F09FC8B4-A515-7245-D81B-F62AEB76488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6077307"/>
            <a:ext cx="1405247" cy="780693"/>
          </a:xfrm>
          <a:prstGeom prst="rect">
            <a:avLst/>
          </a:prstGeom>
        </p:spPr>
      </p:pic>
      <p:sp>
        <p:nvSpPr>
          <p:cNvPr id="7" name="TextBox 6">
            <a:extLst>
              <a:ext uri="{FF2B5EF4-FFF2-40B4-BE49-F238E27FC236}">
                <a16:creationId xmlns:a16="http://schemas.microsoft.com/office/drawing/2014/main" id="{3C18A460-402F-A467-999F-5C5FA551664C}"/>
              </a:ext>
            </a:extLst>
          </p:cNvPr>
          <p:cNvSpPr txBox="1"/>
          <p:nvPr/>
        </p:nvSpPr>
        <p:spPr>
          <a:xfrm>
            <a:off x="7387936" y="1582340"/>
            <a:ext cx="4741718" cy="3693319"/>
          </a:xfrm>
          <a:prstGeom prst="rect">
            <a:avLst/>
          </a:prstGeom>
          <a:solidFill>
            <a:srgbClr val="FFC000"/>
          </a:solidFill>
          <a:ln>
            <a:solidFill>
              <a:srgbClr val="FF0000"/>
            </a:solidFill>
          </a:ln>
        </p:spPr>
        <p:txBody>
          <a:bodyPr wrap="square" rtlCol="0">
            <a:spAutoFit/>
          </a:bodyPr>
          <a:lstStyle/>
          <a:p>
            <a:pPr marL="285750" indent="-285750">
              <a:buFont typeface="Arial" panose="020B0604020202020204" pitchFamily="34" charset="0"/>
              <a:buChar char="•"/>
            </a:pPr>
            <a:r>
              <a:rPr lang="en-GB" dirty="0"/>
              <a:t>Increased employee engagement and smoother change adoption</a:t>
            </a:r>
          </a:p>
          <a:p>
            <a:endParaRPr lang="en-GB" dirty="0"/>
          </a:p>
          <a:p>
            <a:pPr marL="285750" indent="-285750">
              <a:buFont typeface="Arial" panose="020B0604020202020204" pitchFamily="34" charset="0"/>
              <a:buChar char="•"/>
            </a:pPr>
            <a:r>
              <a:rPr lang="en-GB" dirty="0"/>
              <a:t>Reduced resistance and improved morale during transitions</a:t>
            </a:r>
          </a:p>
          <a:p>
            <a:endParaRPr lang="en-GB" dirty="0"/>
          </a:p>
          <a:p>
            <a:pPr marL="285750" indent="-285750">
              <a:buFont typeface="Arial" panose="020B0604020202020204" pitchFamily="34" charset="0"/>
              <a:buChar char="•"/>
            </a:pPr>
            <a:r>
              <a:rPr lang="en-GB" dirty="0"/>
              <a:t>Minimised disruption and downtime during implementations</a:t>
            </a:r>
          </a:p>
          <a:p>
            <a:endParaRPr lang="en-GB" dirty="0"/>
          </a:p>
          <a:p>
            <a:pPr marL="285750" indent="-285750">
              <a:buFont typeface="Arial" panose="020B0604020202020204" pitchFamily="34" charset="0"/>
              <a:buChar char="•"/>
            </a:pPr>
            <a:r>
              <a:rPr lang="en-GB" dirty="0"/>
              <a:t>Higher success rate for change initiatives</a:t>
            </a:r>
          </a:p>
          <a:p>
            <a:endParaRPr lang="en-GB" dirty="0"/>
          </a:p>
          <a:p>
            <a:pPr marL="285750" indent="-285750">
              <a:buFont typeface="Arial" panose="020B0604020202020204" pitchFamily="34" charset="0"/>
              <a:buChar char="•"/>
            </a:pPr>
            <a:r>
              <a:rPr lang="en-GB" dirty="0"/>
              <a:t>Enhanced agility and adaptability in a dynamic and complex environment</a:t>
            </a:r>
          </a:p>
        </p:txBody>
      </p:sp>
    </p:spTree>
    <p:extLst>
      <p:ext uri="{BB962C8B-B14F-4D97-AF65-F5344CB8AC3E}">
        <p14:creationId xmlns:p14="http://schemas.microsoft.com/office/powerpoint/2010/main" val="417779529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 name="Picture 6" descr="A red and black circle with white text&#10;&#10;Description automatically generated">
            <a:extLst>
              <a:ext uri="{FF2B5EF4-FFF2-40B4-BE49-F238E27FC236}">
                <a16:creationId xmlns:a16="http://schemas.microsoft.com/office/drawing/2014/main" id="{4F966182-C8D2-4937-179A-1AB80A8AB3F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5051" b="4965"/>
          <a:stretch/>
        </p:blipFill>
        <p:spPr>
          <a:xfrm>
            <a:off x="20" y="1282"/>
            <a:ext cx="12191980" cy="6856718"/>
          </a:xfrm>
          <a:prstGeom prst="rect">
            <a:avLst/>
          </a:prstGeom>
        </p:spPr>
      </p:pic>
      <p:sp>
        <p:nvSpPr>
          <p:cNvPr id="4" name="Footer Placeholder 3">
            <a:extLst>
              <a:ext uri="{FF2B5EF4-FFF2-40B4-BE49-F238E27FC236}">
                <a16:creationId xmlns:a16="http://schemas.microsoft.com/office/drawing/2014/main" id="{D3403E73-2CDE-7872-3ACE-F074A9D2C3E7}"/>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a:solidFill>
                  <a:srgbClr val="FFFFFF"/>
                </a:solidFill>
                <a:latin typeface="+mn-lt"/>
                <a:ea typeface="+mn-ea"/>
                <a:cs typeface="+mn-cs"/>
              </a:rPr>
              <a:t>Dr L Simona Ferraraccio</a:t>
            </a:r>
          </a:p>
        </p:txBody>
      </p:sp>
      <p:sp>
        <p:nvSpPr>
          <p:cNvPr id="5" name="Slide Number Placeholder 4">
            <a:extLst>
              <a:ext uri="{FF2B5EF4-FFF2-40B4-BE49-F238E27FC236}">
                <a16:creationId xmlns:a16="http://schemas.microsoft.com/office/drawing/2014/main" id="{93BEEEC7-A89F-F53A-6945-42841D9D1CB1}"/>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11A71338-8BA2-4C79-A6C5-5A8E30081D0C}" type="slidenum">
              <a:rPr lang="en-US">
                <a:solidFill>
                  <a:srgbClr val="FFFFFF"/>
                </a:solidFill>
              </a:rPr>
              <a:pPr>
                <a:spcAft>
                  <a:spcPts val="600"/>
                </a:spcAft>
              </a:pPr>
              <a:t>30</a:t>
            </a:fld>
            <a:endParaRPr lang="en-US">
              <a:solidFill>
                <a:srgbClr val="FFFFFF"/>
              </a:solidFill>
            </a:endParaRPr>
          </a:p>
        </p:txBody>
      </p:sp>
      <p:sp>
        <p:nvSpPr>
          <p:cNvPr id="8" name="TextBox 7">
            <a:extLst>
              <a:ext uri="{FF2B5EF4-FFF2-40B4-BE49-F238E27FC236}">
                <a16:creationId xmlns:a16="http://schemas.microsoft.com/office/drawing/2014/main" id="{44C4C430-323A-78EF-8EDF-FA9A6B12B25B}"/>
              </a:ext>
            </a:extLst>
          </p:cNvPr>
          <p:cNvSpPr txBox="1"/>
          <p:nvPr/>
        </p:nvSpPr>
        <p:spPr>
          <a:xfrm>
            <a:off x="9759924" y="6657945"/>
            <a:ext cx="243207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academia.stackexchange.com/questions/68132/is-this-a-good-way-to-finish-a-phd-current-status-conference/68174">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pic>
        <p:nvPicPr>
          <p:cNvPr id="9" name="Picture 8" descr="A black and yellow logo&#10;&#10;Description automatically generated">
            <a:extLst>
              <a:ext uri="{FF2B5EF4-FFF2-40B4-BE49-F238E27FC236}">
                <a16:creationId xmlns:a16="http://schemas.microsoft.com/office/drawing/2014/main" id="{F8F9817A-8357-C918-DE18-9E05F928F97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6077307"/>
            <a:ext cx="1405247" cy="780693"/>
          </a:xfrm>
          <a:prstGeom prst="rect">
            <a:avLst/>
          </a:prstGeom>
        </p:spPr>
      </p:pic>
    </p:spTree>
    <p:extLst>
      <p:ext uri="{BB962C8B-B14F-4D97-AF65-F5344CB8AC3E}">
        <p14:creationId xmlns:p14="http://schemas.microsoft.com/office/powerpoint/2010/main" val="257565401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51A32977-1FE3-7664-3A89-7BE21A6ABEC2}"/>
              </a:ext>
            </a:extLst>
          </p:cNvPr>
          <p:cNvSpPr>
            <a:spLocks noGrp="1"/>
          </p:cNvSpPr>
          <p:nvPr>
            <p:ph type="ftr" sz="quarter" idx="11"/>
          </p:nvPr>
        </p:nvSpPr>
        <p:spPr/>
        <p:txBody>
          <a:bodyPr/>
          <a:lstStyle/>
          <a:p>
            <a:r>
              <a:rPr lang="en-US"/>
              <a:t>Dr L Simona Ferraraccio</a:t>
            </a:r>
          </a:p>
        </p:txBody>
      </p:sp>
      <p:sp>
        <p:nvSpPr>
          <p:cNvPr id="5" name="Slide Number Placeholder 4">
            <a:extLst>
              <a:ext uri="{FF2B5EF4-FFF2-40B4-BE49-F238E27FC236}">
                <a16:creationId xmlns:a16="http://schemas.microsoft.com/office/drawing/2014/main" id="{9BC08B91-14E0-88BC-5CD9-D56FCDA07602}"/>
              </a:ext>
            </a:extLst>
          </p:cNvPr>
          <p:cNvSpPr>
            <a:spLocks noGrp="1"/>
          </p:cNvSpPr>
          <p:nvPr>
            <p:ph type="sldNum" sz="quarter" idx="12"/>
          </p:nvPr>
        </p:nvSpPr>
        <p:spPr/>
        <p:txBody>
          <a:bodyPr/>
          <a:lstStyle/>
          <a:p>
            <a:fld id="{11A71338-8BA2-4C79-A6C5-5A8E30081D0C}" type="slidenum">
              <a:rPr lang="en-US" smtClean="0"/>
              <a:t>31</a:t>
            </a:fld>
            <a:endParaRPr lang="en-US"/>
          </a:p>
        </p:txBody>
      </p:sp>
      <p:sp>
        <p:nvSpPr>
          <p:cNvPr id="6" name="TextBox 5">
            <a:extLst>
              <a:ext uri="{FF2B5EF4-FFF2-40B4-BE49-F238E27FC236}">
                <a16:creationId xmlns:a16="http://schemas.microsoft.com/office/drawing/2014/main" id="{08768759-C60D-320A-F9BF-73760B502B66}"/>
              </a:ext>
            </a:extLst>
          </p:cNvPr>
          <p:cNvSpPr txBox="1"/>
          <p:nvPr/>
        </p:nvSpPr>
        <p:spPr>
          <a:xfrm>
            <a:off x="0" y="1392382"/>
            <a:ext cx="12192000" cy="1323439"/>
          </a:xfrm>
          <a:prstGeom prst="rect">
            <a:avLst/>
          </a:prstGeom>
          <a:noFill/>
        </p:spPr>
        <p:txBody>
          <a:bodyPr wrap="square" rtlCol="0">
            <a:spAutoFit/>
          </a:bodyPr>
          <a:lstStyle/>
          <a:p>
            <a:pPr algn="just"/>
            <a:r>
              <a:rPr lang="en-GB" sz="1600" dirty="0"/>
              <a:t>R. </a:t>
            </a:r>
            <a:r>
              <a:rPr lang="en-GB" sz="1600" dirty="0" err="1"/>
              <a:t>Cheraghi</a:t>
            </a:r>
            <a:r>
              <a:rPr lang="en-GB" sz="1600" dirty="0"/>
              <a:t> et al. </a:t>
            </a:r>
            <a:r>
              <a:rPr lang="en-GB" sz="1600" i="1" dirty="0"/>
              <a:t>Reasons for resistance to change in nursing: an integrative review. </a:t>
            </a:r>
            <a:r>
              <a:rPr lang="en-GB" sz="1600" dirty="0"/>
              <a:t>September 2023. BMC Nursing. DOI: </a:t>
            </a:r>
            <a:r>
              <a:rPr lang="en-GB" sz="1600" b="0" i="0" dirty="0">
                <a:solidFill>
                  <a:srgbClr val="333333"/>
                </a:solidFill>
                <a:effectLst/>
                <a:hlinkClick r:id="rId2"/>
              </a:rPr>
              <a:t>https://doi.org/10.1186/s12912-023-01460-0</a:t>
            </a:r>
            <a:endParaRPr lang="en-GB" sz="1600" b="0" i="0" dirty="0">
              <a:solidFill>
                <a:srgbClr val="333333"/>
              </a:solidFill>
              <a:effectLst/>
            </a:endParaRPr>
          </a:p>
          <a:p>
            <a:pPr algn="just"/>
            <a:endParaRPr lang="en-GB" sz="1600" dirty="0">
              <a:solidFill>
                <a:srgbClr val="333333"/>
              </a:solidFill>
            </a:endParaRPr>
          </a:p>
          <a:p>
            <a:pPr algn="just"/>
            <a:r>
              <a:rPr lang="en-GB" sz="1600" b="0" i="0" dirty="0">
                <a:effectLst/>
              </a:rPr>
              <a:t>T. </a:t>
            </a:r>
            <a:r>
              <a:rPr lang="en-GB" sz="1600" b="0" i="0" dirty="0" err="1">
                <a:effectLst/>
              </a:rPr>
              <a:t>Jeyarajasekar</a:t>
            </a:r>
            <a:r>
              <a:rPr lang="en-GB" sz="1600" b="0" i="0" dirty="0">
                <a:effectLst/>
              </a:rPr>
              <a:t>, M. Sivakumar. “</a:t>
            </a:r>
            <a:r>
              <a:rPr lang="en-GB" sz="1600" b="0" i="1" dirty="0">
                <a:effectLst/>
              </a:rPr>
              <a:t>ICEBERG Metaphor – A Tool for Healthcare Quality Management</a:t>
            </a:r>
            <a:br>
              <a:rPr lang="en-GB" sz="1600" b="0" i="1" dirty="0">
                <a:effectLst/>
              </a:rPr>
            </a:br>
            <a:r>
              <a:rPr lang="en-GB" sz="1600" b="0" i="1" dirty="0">
                <a:effectLst/>
              </a:rPr>
              <a:t>Systemic Structure</a:t>
            </a:r>
            <a:r>
              <a:rPr lang="en-GB" sz="1600" b="0" i="0" dirty="0">
                <a:effectLst/>
              </a:rPr>
              <a:t>”, International Journal of Management Studies, 2019.</a:t>
            </a:r>
            <a:r>
              <a:rPr lang="en-GB" sz="1600" b="0" i="0" dirty="0">
                <a:effectLst/>
                <a:latin typeface="Times New Roman" panose="02020603050405020304" pitchFamily="18" charset="0"/>
              </a:rPr>
              <a:t> </a:t>
            </a:r>
            <a:r>
              <a:rPr lang="en-GB" sz="1600" dirty="0"/>
              <a:t>DOI:</a:t>
            </a:r>
            <a:r>
              <a:rPr lang="en-GB" sz="1600" dirty="0">
                <a:solidFill>
                  <a:srgbClr val="333333"/>
                </a:solidFill>
              </a:rPr>
              <a:t> </a:t>
            </a:r>
            <a:r>
              <a:rPr lang="en-GB" sz="1600" dirty="0">
                <a:solidFill>
                  <a:srgbClr val="333333"/>
                </a:solidFill>
                <a:hlinkClick r:id="rId3"/>
              </a:rPr>
              <a:t>http://dx.doi.org/10.18843/ijms/v6i1(7)/15</a:t>
            </a:r>
            <a:endParaRPr lang="en-GB" sz="1600" dirty="0"/>
          </a:p>
        </p:txBody>
      </p:sp>
      <p:sp>
        <p:nvSpPr>
          <p:cNvPr id="2" name="TextBox 1">
            <a:extLst>
              <a:ext uri="{FF2B5EF4-FFF2-40B4-BE49-F238E27FC236}">
                <a16:creationId xmlns:a16="http://schemas.microsoft.com/office/drawing/2014/main" id="{45F12B61-1BAA-C0BA-330C-10F295E4FE34}"/>
              </a:ext>
            </a:extLst>
          </p:cNvPr>
          <p:cNvSpPr txBox="1"/>
          <p:nvPr/>
        </p:nvSpPr>
        <p:spPr>
          <a:xfrm>
            <a:off x="93518" y="550718"/>
            <a:ext cx="1448282" cy="369332"/>
          </a:xfrm>
          <a:prstGeom prst="rect">
            <a:avLst/>
          </a:prstGeom>
          <a:noFill/>
        </p:spPr>
        <p:txBody>
          <a:bodyPr wrap="none" rtlCol="0">
            <a:spAutoFit/>
          </a:bodyPr>
          <a:lstStyle/>
          <a:p>
            <a:r>
              <a:rPr lang="en-GB" b="1" u="sng" dirty="0"/>
              <a:t>References:</a:t>
            </a:r>
          </a:p>
        </p:txBody>
      </p:sp>
    </p:spTree>
    <p:extLst>
      <p:ext uri="{BB962C8B-B14F-4D97-AF65-F5344CB8AC3E}">
        <p14:creationId xmlns:p14="http://schemas.microsoft.com/office/powerpoint/2010/main" val="286801843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71</TotalTime>
  <Words>1520</Words>
  <Application>Microsoft Office PowerPoint</Application>
  <PresentationFormat>Widescreen</PresentationFormat>
  <Paragraphs>274</Paragraphs>
  <Slides>31</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31</vt:i4>
      </vt:variant>
    </vt:vector>
  </HeadingPairs>
  <TitlesOfParts>
    <vt:vector size="37" baseType="lpstr">
      <vt:lpstr>Aptos Display</vt:lpstr>
      <vt:lpstr>Calibri</vt:lpstr>
      <vt:lpstr>Aptos</vt:lpstr>
      <vt:lpstr>Arial</vt:lpstr>
      <vt:lpstr>Times New Roman</vt:lpstr>
      <vt:lpstr>Office Theme</vt:lpstr>
      <vt:lpstr>Facilitating change and managing quality outcomes in health ecosystems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Healthcare ecosystem</vt:lpstr>
      <vt:lpstr>Structure of the UK Healthcare ecosystem</vt:lpstr>
      <vt:lpstr>Structure of the UK Healthcare ecosystem</vt:lpstr>
      <vt:lpstr>Structure of the UK Healthcare ecosystem</vt:lpstr>
      <vt:lpstr>Structure of the UK Healthcare ecosystem</vt:lpstr>
      <vt:lpstr>Structure of the UK Healthcare ecosystem</vt:lpstr>
      <vt:lpstr>PowerPoint Presentation</vt:lpstr>
      <vt:lpstr>PowerPoint Presentation</vt:lpstr>
      <vt:lpstr>Why do we study change management?</vt:lpstr>
      <vt:lpstr>PowerPoint Presentation</vt:lpstr>
      <vt:lpstr>How it works: </vt:lpstr>
      <vt:lpstr>From the Iceberg model to Healthcare change management</vt:lpstr>
      <vt:lpstr>PowerPoint Presentation</vt:lpstr>
      <vt:lpstr>PowerPoint Presentation</vt:lpstr>
      <vt:lpstr>PowerPoint Presentation</vt:lpstr>
      <vt:lpstr>Why is facilitating change important in healthcare?</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Simona Ferraraccio</dc:creator>
  <cp:lastModifiedBy>heather davies</cp:lastModifiedBy>
  <cp:revision>2</cp:revision>
  <dcterms:created xsi:type="dcterms:W3CDTF">2025-01-15T10:23:18Z</dcterms:created>
  <dcterms:modified xsi:type="dcterms:W3CDTF">2026-01-26T17:22:52Z</dcterms:modified>
</cp:coreProperties>
</file>