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 id="2147483696" r:id="rId2"/>
  </p:sldMasterIdLst>
  <p:notesMasterIdLst>
    <p:notesMasterId r:id="rId16"/>
  </p:notesMasterIdLst>
  <p:sldIdLst>
    <p:sldId id="258" r:id="rId3"/>
    <p:sldId id="259" r:id="rId4"/>
    <p:sldId id="260" r:id="rId5"/>
    <p:sldId id="261" r:id="rId6"/>
    <p:sldId id="262" r:id="rId7"/>
    <p:sldId id="264" r:id="rId8"/>
    <p:sldId id="269" r:id="rId9"/>
    <p:sldId id="266" r:id="rId10"/>
    <p:sldId id="267" r:id="rId11"/>
    <p:sldId id="268" r:id="rId12"/>
    <p:sldId id="270" r:id="rId13"/>
    <p:sldId id="272" r:id="rId14"/>
    <p:sldId id="273"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38A35D-E3B7-4D84-9E30-1BE6DE97971E}" v="725" dt="2022-04-28T16:51:48.2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6638A35D-E3B7-4D84-9E30-1BE6DE97971E}"/>
    <pc:docChg chg="addSld modSld">
      <pc:chgData name="" userId="" providerId="" clId="Web-{6638A35D-E3B7-4D84-9E30-1BE6DE97971E}" dt="2022-04-28T16:08:16.953" v="2"/>
      <pc:docMkLst>
        <pc:docMk/>
      </pc:docMkLst>
      <pc:sldChg chg="delSp">
        <pc:chgData name="" userId="" providerId="" clId="Web-{6638A35D-E3B7-4D84-9E30-1BE6DE97971E}" dt="2022-04-28T16:08:14.359" v="1"/>
        <pc:sldMkLst>
          <pc:docMk/>
          <pc:sldMk cId="109857222" sldId="256"/>
        </pc:sldMkLst>
        <pc:spChg chg="del">
          <ac:chgData name="" userId="" providerId="" clId="Web-{6638A35D-E3B7-4D84-9E30-1BE6DE97971E}" dt="2022-04-28T16:08:14.359" v="1"/>
          <ac:spMkLst>
            <pc:docMk/>
            <pc:sldMk cId="109857222" sldId="256"/>
            <ac:spMk id="2" creationId="{00000000-0000-0000-0000-000000000000}"/>
          </ac:spMkLst>
        </pc:spChg>
        <pc:spChg chg="del">
          <ac:chgData name="" userId="" providerId="" clId="Web-{6638A35D-E3B7-4D84-9E30-1BE6DE97971E}" dt="2022-04-28T16:08:12.687" v="0"/>
          <ac:spMkLst>
            <pc:docMk/>
            <pc:sldMk cId="109857222" sldId="256"/>
            <ac:spMk id="3" creationId="{00000000-0000-0000-0000-000000000000}"/>
          </ac:spMkLst>
        </pc:spChg>
      </pc:sldChg>
      <pc:sldChg chg="new">
        <pc:chgData name="" userId="" providerId="" clId="Web-{6638A35D-E3B7-4D84-9E30-1BE6DE97971E}" dt="2022-04-28T16:08:16.953" v="2"/>
        <pc:sldMkLst>
          <pc:docMk/>
          <pc:sldMk cId="4133599257" sldId="257"/>
        </pc:sldMkLst>
      </pc:sldChg>
    </pc:docChg>
  </pc:docChgLst>
  <pc:docChgLst>
    <pc:chgData name="Kiesha Williams (2014976)" userId="S::2014976@student.uwtsd.ac.uk::0b3b074c-4ec7-4a37-9dc9-4fe9412934fe" providerId="AD" clId="Web-{6638A35D-E3B7-4D84-9E30-1BE6DE97971E}"/>
    <pc:docChg chg="addSld delSld modSld sldOrd addMainMaster delMainMaster">
      <pc:chgData name="Kiesha Williams (2014976)" userId="S::2014976@student.uwtsd.ac.uk::0b3b074c-4ec7-4a37-9dc9-4fe9412934fe" providerId="AD" clId="Web-{6638A35D-E3B7-4D84-9E30-1BE6DE97971E}" dt="2022-04-28T16:51:48.252" v="420" actId="20577"/>
      <pc:docMkLst>
        <pc:docMk/>
      </pc:docMkLst>
      <pc:sldChg chg="del mod modClrScheme chgLayout">
        <pc:chgData name="Kiesha Williams (2014976)" userId="S::2014976@student.uwtsd.ac.uk::0b3b074c-4ec7-4a37-9dc9-4fe9412934fe" providerId="AD" clId="Web-{6638A35D-E3B7-4D84-9E30-1BE6DE97971E}" dt="2022-04-28T16:11:28.147" v="14"/>
        <pc:sldMkLst>
          <pc:docMk/>
          <pc:sldMk cId="109857222" sldId="256"/>
        </pc:sldMkLst>
      </pc:sldChg>
      <pc:sldChg chg="delSp modSp del mod modClrScheme chgLayout">
        <pc:chgData name="Kiesha Williams (2014976)" userId="S::2014976@student.uwtsd.ac.uk::0b3b074c-4ec7-4a37-9dc9-4fe9412934fe" providerId="AD" clId="Web-{6638A35D-E3B7-4D84-9E30-1BE6DE97971E}" dt="2022-04-28T16:13:40.838" v="26"/>
        <pc:sldMkLst>
          <pc:docMk/>
          <pc:sldMk cId="4133599257" sldId="257"/>
        </pc:sldMkLst>
        <pc:spChg chg="del mod ord">
          <ac:chgData name="Kiesha Williams (2014976)" userId="S::2014976@student.uwtsd.ac.uk::0b3b074c-4ec7-4a37-9dc9-4fe9412934fe" providerId="AD" clId="Web-{6638A35D-E3B7-4D84-9E30-1BE6DE97971E}" dt="2022-04-28T16:11:35.225" v="15"/>
          <ac:spMkLst>
            <pc:docMk/>
            <pc:sldMk cId="4133599257" sldId="257"/>
            <ac:spMk id="2" creationId="{F710B11B-4858-851C-5EB8-6113F7581209}"/>
          </ac:spMkLst>
        </pc:spChg>
        <pc:spChg chg="del mod ord">
          <ac:chgData name="Kiesha Williams (2014976)" userId="S::2014976@student.uwtsd.ac.uk::0b3b074c-4ec7-4a37-9dc9-4fe9412934fe" providerId="AD" clId="Web-{6638A35D-E3B7-4D84-9E30-1BE6DE97971E}" dt="2022-04-28T16:11:38.959" v="16"/>
          <ac:spMkLst>
            <pc:docMk/>
            <pc:sldMk cId="4133599257" sldId="257"/>
            <ac:spMk id="3" creationId="{FFF818F9-1A64-469C-0730-44674F07B257}"/>
          </ac:spMkLst>
        </pc:spChg>
      </pc:sldChg>
      <pc:sldChg chg="addSp delSp modSp add mod ord setBg modClrScheme addAnim delDesignElem chgLayout">
        <pc:chgData name="Kiesha Williams (2014976)" userId="S::2014976@student.uwtsd.ac.uk::0b3b074c-4ec7-4a37-9dc9-4fe9412934fe" providerId="AD" clId="Web-{6638A35D-E3B7-4D84-9E30-1BE6DE97971E}" dt="2022-04-28T16:51:48.252" v="420" actId="20577"/>
        <pc:sldMkLst>
          <pc:docMk/>
          <pc:sldMk cId="1506197739" sldId="258"/>
        </pc:sldMkLst>
        <pc:spChg chg="mod ord">
          <ac:chgData name="Kiesha Williams (2014976)" userId="S::2014976@student.uwtsd.ac.uk::0b3b074c-4ec7-4a37-9dc9-4fe9412934fe" providerId="AD" clId="Web-{6638A35D-E3B7-4D84-9E30-1BE6DE97971E}" dt="2022-04-28T16:51:01.422" v="409" actId="14100"/>
          <ac:spMkLst>
            <pc:docMk/>
            <pc:sldMk cId="1506197739" sldId="258"/>
            <ac:spMk id="2" creationId="{55B9BDB7-2134-468E-9725-B904F4E364E5}"/>
          </ac:spMkLst>
        </pc:spChg>
        <pc:spChg chg="mod ord">
          <ac:chgData name="Kiesha Williams (2014976)" userId="S::2014976@student.uwtsd.ac.uk::0b3b074c-4ec7-4a37-9dc9-4fe9412934fe" providerId="AD" clId="Web-{6638A35D-E3B7-4D84-9E30-1BE6DE97971E}" dt="2022-04-28T16:51:48.252" v="420" actId="20577"/>
          <ac:spMkLst>
            <pc:docMk/>
            <pc:sldMk cId="1506197739" sldId="258"/>
            <ac:spMk id="3" creationId="{A234002C-587E-4F0F-A9CB-5B4EE2AB9218}"/>
          </ac:spMkLst>
        </pc:spChg>
        <pc:spChg chg="mod">
          <ac:chgData name="Kiesha Williams (2014976)" userId="S::2014976@student.uwtsd.ac.uk::0b3b074c-4ec7-4a37-9dc9-4fe9412934fe" providerId="AD" clId="Web-{6638A35D-E3B7-4D84-9E30-1BE6DE97971E}" dt="2022-04-28T16:10:16.488" v="4"/>
          <ac:spMkLst>
            <pc:docMk/>
            <pc:sldMk cId="1506197739" sldId="258"/>
            <ac:spMk id="4" creationId="{928FAAD4-60F6-4B57-B3B6-98C38D9E2C0D}"/>
          </ac:spMkLst>
        </pc:spChg>
        <pc:spChg chg="add del">
          <ac:chgData name="Kiesha Williams (2014976)" userId="S::2014976@student.uwtsd.ac.uk::0b3b074c-4ec7-4a37-9dc9-4fe9412934fe" providerId="AD" clId="Web-{6638A35D-E3B7-4D84-9E30-1BE6DE97971E}" dt="2022-04-28T16:26:44.628" v="62"/>
          <ac:spMkLst>
            <pc:docMk/>
            <pc:sldMk cId="1506197739" sldId="258"/>
            <ac:spMk id="10" creationId="{F5F0CD5C-72F3-4090-8A69-8E15CB432AC2}"/>
          </ac:spMkLst>
        </pc:spChg>
        <pc:spChg chg="add del">
          <ac:chgData name="Kiesha Williams (2014976)" userId="S::2014976@student.uwtsd.ac.uk::0b3b074c-4ec7-4a37-9dc9-4fe9412934fe" providerId="AD" clId="Web-{6638A35D-E3B7-4D84-9E30-1BE6DE97971E}" dt="2022-04-28T16:26:44.628" v="62"/>
          <ac:spMkLst>
            <pc:docMk/>
            <pc:sldMk cId="1506197739" sldId="258"/>
            <ac:spMk id="12" creationId="{217496A2-9394-4FB7-BA0E-717D2D2E7A43}"/>
          </ac:spMkLst>
        </pc:spChg>
        <pc:spChg chg="add del">
          <ac:chgData name="Kiesha Williams (2014976)" userId="S::2014976@student.uwtsd.ac.uk::0b3b074c-4ec7-4a37-9dc9-4fe9412934fe" providerId="AD" clId="Web-{6638A35D-E3B7-4D84-9E30-1BE6DE97971E}" dt="2022-04-28T16:26:44.628" v="62"/>
          <ac:spMkLst>
            <pc:docMk/>
            <pc:sldMk cId="1506197739" sldId="258"/>
            <ac:spMk id="18" creationId="{67374FB5-CBB7-46FF-95B5-2251BC6856ED}"/>
          </ac:spMkLst>
        </pc:spChg>
        <pc:spChg chg="add del">
          <ac:chgData name="Kiesha Williams (2014976)" userId="S::2014976@student.uwtsd.ac.uk::0b3b074c-4ec7-4a37-9dc9-4fe9412934fe" providerId="AD" clId="Web-{6638A35D-E3B7-4D84-9E30-1BE6DE97971E}" dt="2022-04-28T16:26:44.628" v="62"/>
          <ac:spMkLst>
            <pc:docMk/>
            <pc:sldMk cId="1506197739" sldId="258"/>
            <ac:spMk id="20" creationId="{34BCEAB7-D9E0-40A4-9254-8593BD346EAB}"/>
          </ac:spMkLst>
        </pc:spChg>
        <pc:spChg chg="add del">
          <ac:chgData name="Kiesha Williams (2014976)" userId="S::2014976@student.uwtsd.ac.uk::0b3b074c-4ec7-4a37-9dc9-4fe9412934fe" providerId="AD" clId="Web-{6638A35D-E3B7-4D84-9E30-1BE6DE97971E}" dt="2022-04-28T16:26:44.628" v="62"/>
          <ac:spMkLst>
            <pc:docMk/>
            <pc:sldMk cId="1506197739" sldId="258"/>
            <ac:spMk id="22" creationId="{D567A354-BB63-405C-8E5F-2F510E670F16}"/>
          </ac:spMkLst>
        </pc:spChg>
        <pc:spChg chg="add del">
          <ac:chgData name="Kiesha Williams (2014976)" userId="S::2014976@student.uwtsd.ac.uk::0b3b074c-4ec7-4a37-9dc9-4fe9412934fe" providerId="AD" clId="Web-{6638A35D-E3B7-4D84-9E30-1BE6DE97971E}" dt="2022-04-28T16:26:44.628" v="62"/>
          <ac:spMkLst>
            <pc:docMk/>
            <pc:sldMk cId="1506197739" sldId="258"/>
            <ac:spMk id="24" creationId="{9185A8D7-2F20-4F7A-97BE-21DB1654C7F7}"/>
          </ac:spMkLst>
        </pc:spChg>
        <pc:spChg chg="add del">
          <ac:chgData name="Kiesha Williams (2014976)" userId="S::2014976@student.uwtsd.ac.uk::0b3b074c-4ec7-4a37-9dc9-4fe9412934fe" providerId="AD" clId="Web-{6638A35D-E3B7-4D84-9E30-1BE6DE97971E}" dt="2022-04-28T16:26:44.628" v="62"/>
          <ac:spMkLst>
            <pc:docMk/>
            <pc:sldMk cId="1506197739" sldId="258"/>
            <ac:spMk id="26" creationId="{CB65BD56-22B3-4E13-BFCA-B8E8BEB92D6C}"/>
          </ac:spMkLst>
        </pc:spChg>
        <pc:spChg chg="add del">
          <ac:chgData name="Kiesha Williams (2014976)" userId="S::2014976@student.uwtsd.ac.uk::0b3b074c-4ec7-4a37-9dc9-4fe9412934fe" providerId="AD" clId="Web-{6638A35D-E3B7-4D84-9E30-1BE6DE97971E}" dt="2022-04-28T16:26:44.628" v="62"/>
          <ac:spMkLst>
            <pc:docMk/>
            <pc:sldMk cId="1506197739" sldId="258"/>
            <ac:spMk id="28" creationId="{6790ED68-BCA0-4247-A72F-1CB85DF068C3}"/>
          </ac:spMkLst>
        </pc:spChg>
        <pc:spChg chg="add del">
          <ac:chgData name="Kiesha Williams (2014976)" userId="S::2014976@student.uwtsd.ac.uk::0b3b074c-4ec7-4a37-9dc9-4fe9412934fe" providerId="AD" clId="Web-{6638A35D-E3B7-4D84-9E30-1BE6DE97971E}" dt="2022-04-28T16:26:44.628" v="62"/>
          <ac:spMkLst>
            <pc:docMk/>
            <pc:sldMk cId="1506197739" sldId="258"/>
            <ac:spMk id="30" creationId="{DD0F2B3F-DC55-4FA7-B667-1ACD07920937}"/>
          </ac:spMkLst>
        </pc:spChg>
        <pc:picChg chg="mod ord">
          <ac:chgData name="Kiesha Williams (2014976)" userId="S::2014976@student.uwtsd.ac.uk::0b3b074c-4ec7-4a37-9dc9-4fe9412934fe" providerId="AD" clId="Web-{6638A35D-E3B7-4D84-9E30-1BE6DE97971E}" dt="2022-04-28T16:10:16.488" v="4"/>
          <ac:picMkLst>
            <pc:docMk/>
            <pc:sldMk cId="1506197739" sldId="258"/>
            <ac:picMk id="5" creationId="{4E312030-0DC2-4F76-9D84-36063902EC4D}"/>
          </ac:picMkLst>
        </pc:picChg>
        <pc:cxnChg chg="add del">
          <ac:chgData name="Kiesha Williams (2014976)" userId="S::2014976@student.uwtsd.ac.uk::0b3b074c-4ec7-4a37-9dc9-4fe9412934fe" providerId="AD" clId="Web-{6638A35D-E3B7-4D84-9E30-1BE6DE97971E}" dt="2022-04-28T16:26:44.628" v="62"/>
          <ac:cxnSpMkLst>
            <pc:docMk/>
            <pc:sldMk cId="1506197739" sldId="258"/>
            <ac:cxnSpMk id="14" creationId="{D02CF681-4765-4E88-802F-B2474DCD516A}"/>
          </ac:cxnSpMkLst>
        </pc:cxnChg>
        <pc:cxnChg chg="add del">
          <ac:chgData name="Kiesha Williams (2014976)" userId="S::2014976@student.uwtsd.ac.uk::0b3b074c-4ec7-4a37-9dc9-4fe9412934fe" providerId="AD" clId="Web-{6638A35D-E3B7-4D84-9E30-1BE6DE97971E}" dt="2022-04-28T16:26:44.628" v="62"/>
          <ac:cxnSpMkLst>
            <pc:docMk/>
            <pc:sldMk cId="1506197739" sldId="258"/>
            <ac:cxnSpMk id="16" creationId="{3D57B2BA-243C-45C7-A5D8-46CA719437FC}"/>
          </ac:cxnSpMkLst>
        </pc:cxnChg>
      </pc:sldChg>
      <pc:sldChg chg="addSp delSp modSp add mod ord setBg modClrScheme setClrOvrMap delDesignElem chgLayout">
        <pc:chgData name="Kiesha Williams (2014976)" userId="S::2014976@student.uwtsd.ac.uk::0b3b074c-4ec7-4a37-9dc9-4fe9412934fe" providerId="AD" clId="Web-{6638A35D-E3B7-4D84-9E30-1BE6DE97971E}" dt="2022-04-28T16:30:26.572" v="97"/>
        <pc:sldMkLst>
          <pc:docMk/>
          <pc:sldMk cId="3269086068" sldId="259"/>
        </pc:sldMkLst>
        <pc:spChg chg="mod ord">
          <ac:chgData name="Kiesha Williams (2014976)" userId="S::2014976@student.uwtsd.ac.uk::0b3b074c-4ec7-4a37-9dc9-4fe9412934fe" providerId="AD" clId="Web-{6638A35D-E3B7-4D84-9E30-1BE6DE97971E}" dt="2022-04-28T16:30:26.572" v="97"/>
          <ac:spMkLst>
            <pc:docMk/>
            <pc:sldMk cId="3269086068" sldId="259"/>
            <ac:spMk id="4" creationId="{206A6699-26A0-4500-BDCA-2CAD97A0FB67}"/>
          </ac:spMkLst>
        </pc:spChg>
        <pc:spChg chg="mod ord">
          <ac:chgData name="Kiesha Williams (2014976)" userId="S::2014976@student.uwtsd.ac.uk::0b3b074c-4ec7-4a37-9dc9-4fe9412934fe" providerId="AD" clId="Web-{6638A35D-E3B7-4D84-9E30-1BE6DE97971E}" dt="2022-04-28T16:30:26.572" v="97"/>
          <ac:spMkLst>
            <pc:docMk/>
            <pc:sldMk cId="3269086068" sldId="259"/>
            <ac:spMk id="7" creationId="{D5E44997-D474-4BD5-AA19-86DC03F5D8B8}"/>
          </ac:spMkLst>
        </pc:spChg>
        <pc:spChg chg="add del">
          <ac:chgData name="Kiesha Williams (2014976)" userId="S::2014976@student.uwtsd.ac.uk::0b3b074c-4ec7-4a37-9dc9-4fe9412934fe" providerId="AD" clId="Web-{6638A35D-E3B7-4D84-9E30-1BE6DE97971E}" dt="2022-04-28T16:10:30.348" v="9"/>
          <ac:spMkLst>
            <pc:docMk/>
            <pc:sldMk cId="3269086068" sldId="259"/>
            <ac:spMk id="12" creationId="{A65AC7D1-EAA9-48F5-B509-60A7F50BF703}"/>
          </ac:spMkLst>
        </pc:spChg>
        <pc:spChg chg="add del">
          <ac:chgData name="Kiesha Williams (2014976)" userId="S::2014976@student.uwtsd.ac.uk::0b3b074c-4ec7-4a37-9dc9-4fe9412934fe" providerId="AD" clId="Web-{6638A35D-E3B7-4D84-9E30-1BE6DE97971E}" dt="2022-04-28T16:10:30.348" v="9"/>
          <ac:spMkLst>
            <pc:docMk/>
            <pc:sldMk cId="3269086068" sldId="259"/>
            <ac:spMk id="14" creationId="{D6320AF9-619A-4175-865B-5663E1AEF4C5}"/>
          </ac:spMkLst>
        </pc:spChg>
        <pc:spChg chg="add del">
          <ac:chgData name="Kiesha Williams (2014976)" userId="S::2014976@student.uwtsd.ac.uk::0b3b074c-4ec7-4a37-9dc9-4fe9412934fe" providerId="AD" clId="Web-{6638A35D-E3B7-4D84-9E30-1BE6DE97971E}" dt="2022-04-28T16:10:30.348" v="9"/>
          <ac:spMkLst>
            <pc:docMk/>
            <pc:sldMk cId="3269086068" sldId="259"/>
            <ac:spMk id="20" creationId="{7E018740-5C2B-4A41-AC1A-7E68D1EC1954}"/>
          </ac:spMkLst>
        </pc:spChg>
        <pc:spChg chg="add del">
          <ac:chgData name="Kiesha Williams (2014976)" userId="S::2014976@student.uwtsd.ac.uk::0b3b074c-4ec7-4a37-9dc9-4fe9412934fe" providerId="AD" clId="Web-{6638A35D-E3B7-4D84-9E30-1BE6DE97971E}" dt="2022-04-28T16:10:30.348" v="9"/>
          <ac:spMkLst>
            <pc:docMk/>
            <pc:sldMk cId="3269086068" sldId="259"/>
            <ac:spMk id="22" creationId="{166F75A4-C475-4941-8EE2-B80A06A2C1BB}"/>
          </ac:spMkLst>
        </pc:spChg>
        <pc:spChg chg="add del">
          <ac:chgData name="Kiesha Williams (2014976)" userId="S::2014976@student.uwtsd.ac.uk::0b3b074c-4ec7-4a37-9dc9-4fe9412934fe" providerId="AD" clId="Web-{6638A35D-E3B7-4D84-9E30-1BE6DE97971E}" dt="2022-04-28T16:10:30.348" v="9"/>
          <ac:spMkLst>
            <pc:docMk/>
            <pc:sldMk cId="3269086068" sldId="259"/>
            <ac:spMk id="24" creationId="{A032553A-72E8-4B0D-8405-FF9771C9AF05}"/>
          </ac:spMkLst>
        </pc:spChg>
        <pc:spChg chg="add del">
          <ac:chgData name="Kiesha Williams (2014976)" userId="S::2014976@student.uwtsd.ac.uk::0b3b074c-4ec7-4a37-9dc9-4fe9412934fe" providerId="AD" clId="Web-{6638A35D-E3B7-4D84-9E30-1BE6DE97971E}" dt="2022-04-28T16:10:30.348" v="9"/>
          <ac:spMkLst>
            <pc:docMk/>
            <pc:sldMk cId="3269086068" sldId="259"/>
            <ac:spMk id="26" creationId="{765800AC-C3B9-498E-87BC-29FAE4C76B21}"/>
          </ac:spMkLst>
        </pc:spChg>
        <pc:spChg chg="add del">
          <ac:chgData name="Kiesha Williams (2014976)" userId="S::2014976@student.uwtsd.ac.uk::0b3b074c-4ec7-4a37-9dc9-4fe9412934fe" providerId="AD" clId="Web-{6638A35D-E3B7-4D84-9E30-1BE6DE97971E}" dt="2022-04-28T16:10:30.348" v="9"/>
          <ac:spMkLst>
            <pc:docMk/>
            <pc:sldMk cId="3269086068" sldId="259"/>
            <ac:spMk id="28" creationId="{1F9D6ACB-2FF4-49F9-978A-E0D5327FC635}"/>
          </ac:spMkLst>
        </pc:spChg>
        <pc:spChg chg="add del">
          <ac:chgData name="Kiesha Williams (2014976)" userId="S::2014976@student.uwtsd.ac.uk::0b3b074c-4ec7-4a37-9dc9-4fe9412934fe" providerId="AD" clId="Web-{6638A35D-E3B7-4D84-9E30-1BE6DE97971E}" dt="2022-04-28T16:10:30.348" v="9"/>
          <ac:spMkLst>
            <pc:docMk/>
            <pc:sldMk cId="3269086068" sldId="259"/>
            <ac:spMk id="30" creationId="{142BFA2A-77A0-4F60-A32A-685681C84889}"/>
          </ac:spMkLst>
        </pc:spChg>
        <pc:cxnChg chg="add del">
          <ac:chgData name="Kiesha Williams (2014976)" userId="S::2014976@student.uwtsd.ac.uk::0b3b074c-4ec7-4a37-9dc9-4fe9412934fe" providerId="AD" clId="Web-{6638A35D-E3B7-4D84-9E30-1BE6DE97971E}" dt="2022-04-28T16:10:30.348" v="9"/>
          <ac:cxnSpMkLst>
            <pc:docMk/>
            <pc:sldMk cId="3269086068" sldId="259"/>
            <ac:cxnSpMk id="16" creationId="{063B6EC6-D752-4EE7-908B-F8F19E8C7FEA}"/>
          </ac:cxnSpMkLst>
        </pc:cxnChg>
        <pc:cxnChg chg="add del">
          <ac:chgData name="Kiesha Williams (2014976)" userId="S::2014976@student.uwtsd.ac.uk::0b3b074c-4ec7-4a37-9dc9-4fe9412934fe" providerId="AD" clId="Web-{6638A35D-E3B7-4D84-9E30-1BE6DE97971E}" dt="2022-04-28T16:10:30.348" v="9"/>
          <ac:cxnSpMkLst>
            <pc:docMk/>
            <pc:sldMk cId="3269086068" sldId="259"/>
            <ac:cxnSpMk id="18" creationId="{EFECD4E8-AD3E-4228-82A2-9461958EA94D}"/>
          </ac:cxnSpMkLst>
        </pc:cxnChg>
        <pc:cxnChg chg="add del">
          <ac:chgData name="Kiesha Williams (2014976)" userId="S::2014976@student.uwtsd.ac.uk::0b3b074c-4ec7-4a37-9dc9-4fe9412934fe" providerId="AD" clId="Web-{6638A35D-E3B7-4D84-9E30-1BE6DE97971E}" dt="2022-04-28T16:26:44.628" v="62"/>
          <ac:cxnSpMkLst>
            <pc:docMk/>
            <pc:sldMk cId="3269086068" sldId="259"/>
            <ac:cxnSpMk id="32" creationId="{0B5F7E3B-C5F1-40E0-A491-558BAFBC1127}"/>
          </ac:cxnSpMkLst>
        </pc:cxnChg>
      </pc:sldChg>
      <pc:sldChg chg="modSp add mod ord setBg modClrScheme chgLayout">
        <pc:chgData name="Kiesha Williams (2014976)" userId="S::2014976@student.uwtsd.ac.uk::0b3b074c-4ec7-4a37-9dc9-4fe9412934fe" providerId="AD" clId="Web-{6638A35D-E3B7-4D84-9E30-1BE6DE97971E}" dt="2022-04-28T16:30:26.572" v="97"/>
        <pc:sldMkLst>
          <pc:docMk/>
          <pc:sldMk cId="1229407752" sldId="260"/>
        </pc:sldMkLst>
        <pc:spChg chg="mod ord">
          <ac:chgData name="Kiesha Williams (2014976)" userId="S::2014976@student.uwtsd.ac.uk::0b3b074c-4ec7-4a37-9dc9-4fe9412934fe" providerId="AD" clId="Web-{6638A35D-E3B7-4D84-9E30-1BE6DE97971E}" dt="2022-04-28T16:30:26.572" v="97"/>
          <ac:spMkLst>
            <pc:docMk/>
            <pc:sldMk cId="1229407752" sldId="260"/>
            <ac:spMk id="2" creationId="{03FE3BF5-C6A0-44C4-8EE3-145017BC3F1F}"/>
          </ac:spMkLst>
        </pc:spChg>
        <pc:spChg chg="mod ord">
          <ac:chgData name="Kiesha Williams (2014976)" userId="S::2014976@student.uwtsd.ac.uk::0b3b074c-4ec7-4a37-9dc9-4fe9412934fe" providerId="AD" clId="Web-{6638A35D-E3B7-4D84-9E30-1BE6DE97971E}" dt="2022-04-28T16:30:26.572" v="97"/>
          <ac:spMkLst>
            <pc:docMk/>
            <pc:sldMk cId="1229407752" sldId="260"/>
            <ac:spMk id="3" creationId="{DE577C39-2524-4D95-8AF5-2824ADE2CE05}"/>
          </ac:spMkLst>
        </pc:spChg>
      </pc:sldChg>
      <pc:sldChg chg="modSp add mod ord modClrScheme chgLayout">
        <pc:chgData name="Kiesha Williams (2014976)" userId="S::2014976@student.uwtsd.ac.uk::0b3b074c-4ec7-4a37-9dc9-4fe9412934fe" providerId="AD" clId="Web-{6638A35D-E3B7-4D84-9E30-1BE6DE97971E}" dt="2022-04-28T16:49:58.295" v="405" actId="20577"/>
        <pc:sldMkLst>
          <pc:docMk/>
          <pc:sldMk cId="80403656" sldId="261"/>
        </pc:sldMkLst>
        <pc:spChg chg="mod ord">
          <ac:chgData name="Kiesha Williams (2014976)" userId="S::2014976@student.uwtsd.ac.uk::0b3b074c-4ec7-4a37-9dc9-4fe9412934fe" providerId="AD" clId="Web-{6638A35D-E3B7-4D84-9E30-1BE6DE97971E}" dt="2022-04-28T16:30:26.572" v="97"/>
          <ac:spMkLst>
            <pc:docMk/>
            <pc:sldMk cId="80403656" sldId="261"/>
            <ac:spMk id="2" creationId="{34876490-F786-2D61-6689-13341C12BE84}"/>
          </ac:spMkLst>
        </pc:spChg>
        <pc:spChg chg="mod">
          <ac:chgData name="Kiesha Williams (2014976)" userId="S::2014976@student.uwtsd.ac.uk::0b3b074c-4ec7-4a37-9dc9-4fe9412934fe" providerId="AD" clId="Web-{6638A35D-E3B7-4D84-9E30-1BE6DE97971E}" dt="2022-04-28T16:49:58.295" v="405" actId="20577"/>
          <ac:spMkLst>
            <pc:docMk/>
            <pc:sldMk cId="80403656" sldId="261"/>
            <ac:spMk id="5" creationId="{4BA8BA04-A26A-71CF-4B5F-226CD14FB16A}"/>
          </ac:spMkLst>
        </pc:spChg>
      </pc:sldChg>
      <pc:sldChg chg="addSp delSp modSp add mod setBg modClrScheme chgLayout">
        <pc:chgData name="Kiesha Williams (2014976)" userId="S::2014976@student.uwtsd.ac.uk::0b3b074c-4ec7-4a37-9dc9-4fe9412934fe" providerId="AD" clId="Web-{6638A35D-E3B7-4D84-9E30-1BE6DE97971E}" dt="2022-04-28T16:30:26.572" v="97"/>
        <pc:sldMkLst>
          <pc:docMk/>
          <pc:sldMk cId="733058953" sldId="262"/>
        </pc:sldMkLst>
        <pc:spChg chg="add del mod ord">
          <ac:chgData name="Kiesha Williams (2014976)" userId="S::2014976@student.uwtsd.ac.uk::0b3b074c-4ec7-4a37-9dc9-4fe9412934fe" providerId="AD" clId="Web-{6638A35D-E3B7-4D84-9E30-1BE6DE97971E}" dt="2022-04-28T16:13:05.587" v="22"/>
          <ac:spMkLst>
            <pc:docMk/>
            <pc:sldMk cId="733058953" sldId="262"/>
            <ac:spMk id="2" creationId="{0ED6BC1E-826B-8CE7-19B6-3AE5C8F18B0E}"/>
          </ac:spMkLst>
        </pc:spChg>
        <pc:spChg chg="mod ord">
          <ac:chgData name="Kiesha Williams (2014976)" userId="S::2014976@student.uwtsd.ac.uk::0b3b074c-4ec7-4a37-9dc9-4fe9412934fe" providerId="AD" clId="Web-{6638A35D-E3B7-4D84-9E30-1BE6DE97971E}" dt="2022-04-28T16:30:26.572" v="97"/>
          <ac:spMkLst>
            <pc:docMk/>
            <pc:sldMk cId="733058953" sldId="262"/>
            <ac:spMk id="3" creationId="{EE14FBE7-D437-4A51-84B4-5DDE4E73E398}"/>
          </ac:spMkLst>
        </pc:spChg>
      </pc:sldChg>
      <pc:sldChg chg="delSp new del">
        <pc:chgData name="Kiesha Williams (2014976)" userId="S::2014976@student.uwtsd.ac.uk::0b3b074c-4ec7-4a37-9dc9-4fe9412934fe" providerId="AD" clId="Web-{6638A35D-E3B7-4D84-9E30-1BE6DE97971E}" dt="2022-04-28T16:26:34.049" v="61"/>
        <pc:sldMkLst>
          <pc:docMk/>
          <pc:sldMk cId="3221079370" sldId="263"/>
        </pc:sldMkLst>
        <pc:spChg chg="del">
          <ac:chgData name="Kiesha Williams (2014976)" userId="S::2014976@student.uwtsd.ac.uk::0b3b074c-4ec7-4a37-9dc9-4fe9412934fe" providerId="AD" clId="Web-{6638A35D-E3B7-4D84-9E30-1BE6DE97971E}" dt="2022-04-28T16:13:54.917" v="28"/>
          <ac:spMkLst>
            <pc:docMk/>
            <pc:sldMk cId="3221079370" sldId="263"/>
            <ac:spMk id="2" creationId="{5B1BEFE2-42B4-958C-FB36-797466F16140}"/>
          </ac:spMkLst>
        </pc:spChg>
        <pc:spChg chg="del">
          <ac:chgData name="Kiesha Williams (2014976)" userId="S::2014976@student.uwtsd.ac.uk::0b3b074c-4ec7-4a37-9dc9-4fe9412934fe" providerId="AD" clId="Web-{6638A35D-E3B7-4D84-9E30-1BE6DE97971E}" dt="2022-04-28T16:13:56.479" v="29"/>
          <ac:spMkLst>
            <pc:docMk/>
            <pc:sldMk cId="3221079370" sldId="263"/>
            <ac:spMk id="3" creationId="{F846922A-9F54-96BA-B789-C559DD5D73EB}"/>
          </ac:spMkLst>
        </pc:spChg>
      </pc:sldChg>
      <pc:sldChg chg="modSp add mod ord setBg modClrScheme chgLayout">
        <pc:chgData name="Kiesha Williams (2014976)" userId="S::2014976@student.uwtsd.ac.uk::0b3b074c-4ec7-4a37-9dc9-4fe9412934fe" providerId="AD" clId="Web-{6638A35D-E3B7-4D84-9E30-1BE6DE97971E}" dt="2022-04-28T16:30:26.572" v="97"/>
        <pc:sldMkLst>
          <pc:docMk/>
          <pc:sldMk cId="1845024922" sldId="264"/>
        </pc:sldMkLst>
        <pc:spChg chg="mod ord">
          <ac:chgData name="Kiesha Williams (2014976)" userId="S::2014976@student.uwtsd.ac.uk::0b3b074c-4ec7-4a37-9dc9-4fe9412934fe" providerId="AD" clId="Web-{6638A35D-E3B7-4D84-9E30-1BE6DE97971E}" dt="2022-04-28T16:30:26.572" v="97"/>
          <ac:spMkLst>
            <pc:docMk/>
            <pc:sldMk cId="1845024922" sldId="264"/>
            <ac:spMk id="2" creationId="{70CFDBD6-FA0E-4417-BE59-10DDBF342388}"/>
          </ac:spMkLst>
        </pc:spChg>
        <pc:spChg chg="mod ord">
          <ac:chgData name="Kiesha Williams (2014976)" userId="S::2014976@student.uwtsd.ac.uk::0b3b074c-4ec7-4a37-9dc9-4fe9412934fe" providerId="AD" clId="Web-{6638A35D-E3B7-4D84-9E30-1BE6DE97971E}" dt="2022-04-28T16:30:26.572" v="97"/>
          <ac:spMkLst>
            <pc:docMk/>
            <pc:sldMk cId="1845024922" sldId="264"/>
            <ac:spMk id="3" creationId="{F0152170-6538-4257-B96A-25A1C81CF8DE}"/>
          </ac:spMkLst>
        </pc:spChg>
      </pc:sldChg>
      <pc:sldChg chg="addSp delSp modSp add del ord">
        <pc:chgData name="Kiesha Williams (2014976)" userId="S::2014976@student.uwtsd.ac.uk::0b3b074c-4ec7-4a37-9dc9-4fe9412934fe" providerId="AD" clId="Web-{6638A35D-E3B7-4D84-9E30-1BE6DE97971E}" dt="2022-04-28T16:25:27.922" v="59"/>
        <pc:sldMkLst>
          <pc:docMk/>
          <pc:sldMk cId="1521672533" sldId="265"/>
        </pc:sldMkLst>
        <pc:spChg chg="del mod">
          <ac:chgData name="Kiesha Williams (2014976)" userId="S::2014976@student.uwtsd.ac.uk::0b3b074c-4ec7-4a37-9dc9-4fe9412934fe" providerId="AD" clId="Web-{6638A35D-E3B7-4D84-9E30-1BE6DE97971E}" dt="2022-04-28T16:24:09.904" v="51"/>
          <ac:spMkLst>
            <pc:docMk/>
            <pc:sldMk cId="1521672533" sldId="265"/>
            <ac:spMk id="2" creationId="{7186DB9D-D0C7-481E-84AF-947BED1F989E}"/>
          </ac:spMkLst>
        </pc:spChg>
        <pc:spChg chg="del">
          <ac:chgData name="Kiesha Williams (2014976)" userId="S::2014976@student.uwtsd.ac.uk::0b3b074c-4ec7-4a37-9dc9-4fe9412934fe" providerId="AD" clId="Web-{6638A35D-E3B7-4D84-9E30-1BE6DE97971E}" dt="2022-04-28T16:24:01.217" v="49"/>
          <ac:spMkLst>
            <pc:docMk/>
            <pc:sldMk cId="1521672533" sldId="265"/>
            <ac:spMk id="3" creationId="{F78BF8D6-6D4E-4C3E-B232-AB3A1EF37079}"/>
          </ac:spMkLst>
        </pc:spChg>
        <pc:spChg chg="add del mod">
          <ac:chgData name="Kiesha Williams (2014976)" userId="S::2014976@student.uwtsd.ac.uk::0b3b074c-4ec7-4a37-9dc9-4fe9412934fe" providerId="AD" clId="Web-{6638A35D-E3B7-4D84-9E30-1BE6DE97971E}" dt="2022-04-28T16:24:06.373" v="50"/>
          <ac:spMkLst>
            <pc:docMk/>
            <pc:sldMk cId="1521672533" sldId="265"/>
            <ac:spMk id="5" creationId="{304F5D60-2E3E-E5DE-9514-865A73C6DD3A}"/>
          </ac:spMkLst>
        </pc:spChg>
        <pc:spChg chg="add mod">
          <ac:chgData name="Kiesha Williams (2014976)" userId="S::2014976@student.uwtsd.ac.uk::0b3b074c-4ec7-4a37-9dc9-4fe9412934fe" providerId="AD" clId="Web-{6638A35D-E3B7-4D84-9E30-1BE6DE97971E}" dt="2022-04-28T16:24:09.904" v="51"/>
          <ac:spMkLst>
            <pc:docMk/>
            <pc:sldMk cId="1521672533" sldId="265"/>
            <ac:spMk id="7" creationId="{3491B549-984B-BB90-4D56-003973642E96}"/>
          </ac:spMkLst>
        </pc:spChg>
      </pc:sldChg>
      <pc:sldChg chg="modSp add mod ord modClrScheme chgLayout">
        <pc:chgData name="Kiesha Williams (2014976)" userId="S::2014976@student.uwtsd.ac.uk::0b3b074c-4ec7-4a37-9dc9-4fe9412934fe" providerId="AD" clId="Web-{6638A35D-E3B7-4D84-9E30-1BE6DE97971E}" dt="2022-04-28T16:30:26.572" v="97"/>
        <pc:sldMkLst>
          <pc:docMk/>
          <pc:sldMk cId="3808926846" sldId="266"/>
        </pc:sldMkLst>
        <pc:spChg chg="mod ord">
          <ac:chgData name="Kiesha Williams (2014976)" userId="S::2014976@student.uwtsd.ac.uk::0b3b074c-4ec7-4a37-9dc9-4fe9412934fe" providerId="AD" clId="Web-{6638A35D-E3B7-4D84-9E30-1BE6DE97971E}" dt="2022-04-28T16:30:26.572" v="97"/>
          <ac:spMkLst>
            <pc:docMk/>
            <pc:sldMk cId="3808926846" sldId="266"/>
            <ac:spMk id="2" creationId="{829430F6-0EA4-4F0E-ADFB-AEB321621B6D}"/>
          </ac:spMkLst>
        </pc:spChg>
        <pc:spChg chg="mod ord">
          <ac:chgData name="Kiesha Williams (2014976)" userId="S::2014976@student.uwtsd.ac.uk::0b3b074c-4ec7-4a37-9dc9-4fe9412934fe" providerId="AD" clId="Web-{6638A35D-E3B7-4D84-9E30-1BE6DE97971E}" dt="2022-04-28T16:30:26.572" v="97"/>
          <ac:spMkLst>
            <pc:docMk/>
            <pc:sldMk cId="3808926846" sldId="266"/>
            <ac:spMk id="3" creationId="{C3361C20-503D-4871-84B7-F14BF4430237}"/>
          </ac:spMkLst>
        </pc:spChg>
      </pc:sldChg>
      <pc:sldChg chg="modSp add mod ord modClrScheme chgLayout">
        <pc:chgData name="Kiesha Williams (2014976)" userId="S::2014976@student.uwtsd.ac.uk::0b3b074c-4ec7-4a37-9dc9-4fe9412934fe" providerId="AD" clId="Web-{6638A35D-E3B7-4D84-9E30-1BE6DE97971E}" dt="2022-04-28T16:30:26.572" v="97"/>
        <pc:sldMkLst>
          <pc:docMk/>
          <pc:sldMk cId="3555032375" sldId="267"/>
        </pc:sldMkLst>
        <pc:spChg chg="mod ord">
          <ac:chgData name="Kiesha Williams (2014976)" userId="S::2014976@student.uwtsd.ac.uk::0b3b074c-4ec7-4a37-9dc9-4fe9412934fe" providerId="AD" clId="Web-{6638A35D-E3B7-4D84-9E30-1BE6DE97971E}" dt="2022-04-28T16:30:26.572" v="97"/>
          <ac:spMkLst>
            <pc:docMk/>
            <pc:sldMk cId="3555032375" sldId="267"/>
            <ac:spMk id="2" creationId="{2BA3C952-9136-45AD-AA64-7F6AB01BF04D}"/>
          </ac:spMkLst>
        </pc:spChg>
        <pc:spChg chg="mod ord">
          <ac:chgData name="Kiesha Williams (2014976)" userId="S::2014976@student.uwtsd.ac.uk::0b3b074c-4ec7-4a37-9dc9-4fe9412934fe" providerId="AD" clId="Web-{6638A35D-E3B7-4D84-9E30-1BE6DE97971E}" dt="2022-04-28T16:30:26.572" v="97"/>
          <ac:spMkLst>
            <pc:docMk/>
            <pc:sldMk cId="3555032375" sldId="267"/>
            <ac:spMk id="3" creationId="{74C6DC79-44C2-425D-8620-85F331F368E0}"/>
          </ac:spMkLst>
        </pc:spChg>
      </pc:sldChg>
      <pc:sldChg chg="modSp add mod ord modClrScheme chgLayout">
        <pc:chgData name="Kiesha Williams (2014976)" userId="S::2014976@student.uwtsd.ac.uk::0b3b074c-4ec7-4a37-9dc9-4fe9412934fe" providerId="AD" clId="Web-{6638A35D-E3B7-4D84-9E30-1BE6DE97971E}" dt="2022-04-28T16:49:40.951" v="401" actId="20577"/>
        <pc:sldMkLst>
          <pc:docMk/>
          <pc:sldMk cId="3566873854" sldId="268"/>
        </pc:sldMkLst>
        <pc:spChg chg="mod">
          <ac:chgData name="Kiesha Williams (2014976)" userId="S::2014976@student.uwtsd.ac.uk::0b3b074c-4ec7-4a37-9dc9-4fe9412934fe" providerId="AD" clId="Web-{6638A35D-E3B7-4D84-9E30-1BE6DE97971E}" dt="2022-04-28T16:49:40.951" v="401" actId="20577"/>
          <ac:spMkLst>
            <pc:docMk/>
            <pc:sldMk cId="3566873854" sldId="268"/>
            <ac:spMk id="7" creationId="{EAD899E6-37BF-5A21-97A1-59307FC67FD0}"/>
          </ac:spMkLst>
        </pc:spChg>
        <pc:spChg chg="mod ord">
          <ac:chgData name="Kiesha Williams (2014976)" userId="S::2014976@student.uwtsd.ac.uk::0b3b074c-4ec7-4a37-9dc9-4fe9412934fe" providerId="AD" clId="Web-{6638A35D-E3B7-4D84-9E30-1BE6DE97971E}" dt="2022-04-28T16:46:35.930" v="356" actId="20577"/>
          <ac:spMkLst>
            <pc:docMk/>
            <pc:sldMk cId="3566873854" sldId="268"/>
            <ac:spMk id="9" creationId="{3AECE4FF-D1DE-6C29-FBA6-9109CF26A76C}"/>
          </ac:spMkLst>
        </pc:spChg>
      </pc:sldChg>
      <pc:sldChg chg="addSp delSp modSp add mod setBg modClrScheme setClrOvrMap delDesignElem chgLayout">
        <pc:chgData name="Kiesha Williams (2014976)" userId="S::2014976@student.uwtsd.ac.uk::0b3b074c-4ec7-4a37-9dc9-4fe9412934fe" providerId="AD" clId="Web-{6638A35D-E3B7-4D84-9E30-1BE6DE97971E}" dt="2022-04-28T16:30:26.572" v="97"/>
        <pc:sldMkLst>
          <pc:docMk/>
          <pc:sldMk cId="3302608417" sldId="269"/>
        </pc:sldMkLst>
        <pc:spChg chg="mod ord">
          <ac:chgData name="Kiesha Williams (2014976)" userId="S::2014976@student.uwtsd.ac.uk::0b3b074c-4ec7-4a37-9dc9-4fe9412934fe" providerId="AD" clId="Web-{6638A35D-E3B7-4D84-9E30-1BE6DE97971E}" dt="2022-04-28T16:30:26.572" v="97"/>
          <ac:spMkLst>
            <pc:docMk/>
            <pc:sldMk cId="3302608417" sldId="269"/>
            <ac:spMk id="2" creationId="{7186DB9D-D0C7-481E-84AF-947BED1F989E}"/>
          </ac:spMkLst>
        </pc:spChg>
        <pc:spChg chg="mod ord">
          <ac:chgData name="Kiesha Williams (2014976)" userId="S::2014976@student.uwtsd.ac.uk::0b3b074c-4ec7-4a37-9dc9-4fe9412934fe" providerId="AD" clId="Web-{6638A35D-E3B7-4D84-9E30-1BE6DE97971E}" dt="2022-04-28T16:30:26.572" v="97"/>
          <ac:spMkLst>
            <pc:docMk/>
            <pc:sldMk cId="3302608417" sldId="269"/>
            <ac:spMk id="3" creationId="{F78BF8D6-6D4E-4C3E-B232-AB3A1EF37079}"/>
          </ac:spMkLst>
        </pc:spChg>
        <pc:spChg chg="add del">
          <ac:chgData name="Kiesha Williams (2014976)" userId="S::2014976@student.uwtsd.ac.uk::0b3b074c-4ec7-4a37-9dc9-4fe9412934fe" providerId="AD" clId="Web-{6638A35D-E3B7-4D84-9E30-1BE6DE97971E}" dt="2022-04-28T16:26:44.628" v="62"/>
          <ac:spMkLst>
            <pc:docMk/>
            <pc:sldMk cId="3302608417" sldId="269"/>
            <ac:spMk id="8" creationId="{A65AC7D1-EAA9-48F5-B509-60A7F50BF703}"/>
          </ac:spMkLst>
        </pc:spChg>
        <pc:spChg chg="add del">
          <ac:chgData name="Kiesha Williams (2014976)" userId="S::2014976@student.uwtsd.ac.uk::0b3b074c-4ec7-4a37-9dc9-4fe9412934fe" providerId="AD" clId="Web-{6638A35D-E3B7-4D84-9E30-1BE6DE97971E}" dt="2022-04-28T16:26:44.628" v="62"/>
          <ac:spMkLst>
            <pc:docMk/>
            <pc:sldMk cId="3302608417" sldId="269"/>
            <ac:spMk id="10" creationId="{D6320AF9-619A-4175-865B-5663E1AEF4C5}"/>
          </ac:spMkLst>
        </pc:spChg>
        <pc:spChg chg="add del">
          <ac:chgData name="Kiesha Williams (2014976)" userId="S::2014976@student.uwtsd.ac.uk::0b3b074c-4ec7-4a37-9dc9-4fe9412934fe" providerId="AD" clId="Web-{6638A35D-E3B7-4D84-9E30-1BE6DE97971E}" dt="2022-04-28T16:26:44.628" v="62"/>
          <ac:spMkLst>
            <pc:docMk/>
            <pc:sldMk cId="3302608417" sldId="269"/>
            <ac:spMk id="16" creationId="{7E018740-5C2B-4A41-AC1A-7E68D1EC1954}"/>
          </ac:spMkLst>
        </pc:spChg>
        <pc:spChg chg="add del">
          <ac:chgData name="Kiesha Williams (2014976)" userId="S::2014976@student.uwtsd.ac.uk::0b3b074c-4ec7-4a37-9dc9-4fe9412934fe" providerId="AD" clId="Web-{6638A35D-E3B7-4D84-9E30-1BE6DE97971E}" dt="2022-04-28T16:26:44.628" v="62"/>
          <ac:spMkLst>
            <pc:docMk/>
            <pc:sldMk cId="3302608417" sldId="269"/>
            <ac:spMk id="18" creationId="{166F75A4-C475-4941-8EE2-B80A06A2C1BB}"/>
          </ac:spMkLst>
        </pc:spChg>
        <pc:spChg chg="add del">
          <ac:chgData name="Kiesha Williams (2014976)" userId="S::2014976@student.uwtsd.ac.uk::0b3b074c-4ec7-4a37-9dc9-4fe9412934fe" providerId="AD" clId="Web-{6638A35D-E3B7-4D84-9E30-1BE6DE97971E}" dt="2022-04-28T16:26:44.628" v="62"/>
          <ac:spMkLst>
            <pc:docMk/>
            <pc:sldMk cId="3302608417" sldId="269"/>
            <ac:spMk id="20" creationId="{A032553A-72E8-4B0D-8405-FF9771C9AF05}"/>
          </ac:spMkLst>
        </pc:spChg>
        <pc:spChg chg="add del">
          <ac:chgData name="Kiesha Williams (2014976)" userId="S::2014976@student.uwtsd.ac.uk::0b3b074c-4ec7-4a37-9dc9-4fe9412934fe" providerId="AD" clId="Web-{6638A35D-E3B7-4D84-9E30-1BE6DE97971E}" dt="2022-04-28T16:26:44.628" v="62"/>
          <ac:spMkLst>
            <pc:docMk/>
            <pc:sldMk cId="3302608417" sldId="269"/>
            <ac:spMk id="22" creationId="{765800AC-C3B9-498E-87BC-29FAE4C76B21}"/>
          </ac:spMkLst>
        </pc:spChg>
        <pc:spChg chg="add del">
          <ac:chgData name="Kiesha Williams (2014976)" userId="S::2014976@student.uwtsd.ac.uk::0b3b074c-4ec7-4a37-9dc9-4fe9412934fe" providerId="AD" clId="Web-{6638A35D-E3B7-4D84-9E30-1BE6DE97971E}" dt="2022-04-28T16:26:44.628" v="62"/>
          <ac:spMkLst>
            <pc:docMk/>
            <pc:sldMk cId="3302608417" sldId="269"/>
            <ac:spMk id="24" creationId="{1F9D6ACB-2FF4-49F9-978A-E0D5327FC635}"/>
          </ac:spMkLst>
        </pc:spChg>
        <pc:spChg chg="add del">
          <ac:chgData name="Kiesha Williams (2014976)" userId="S::2014976@student.uwtsd.ac.uk::0b3b074c-4ec7-4a37-9dc9-4fe9412934fe" providerId="AD" clId="Web-{6638A35D-E3B7-4D84-9E30-1BE6DE97971E}" dt="2022-04-28T16:26:44.628" v="62"/>
          <ac:spMkLst>
            <pc:docMk/>
            <pc:sldMk cId="3302608417" sldId="269"/>
            <ac:spMk id="26" creationId="{142BFA2A-77A0-4F60-A32A-685681C84889}"/>
          </ac:spMkLst>
        </pc:spChg>
        <pc:cxnChg chg="add del">
          <ac:chgData name="Kiesha Williams (2014976)" userId="S::2014976@student.uwtsd.ac.uk::0b3b074c-4ec7-4a37-9dc9-4fe9412934fe" providerId="AD" clId="Web-{6638A35D-E3B7-4D84-9E30-1BE6DE97971E}" dt="2022-04-28T16:26:44.628" v="62"/>
          <ac:cxnSpMkLst>
            <pc:docMk/>
            <pc:sldMk cId="3302608417" sldId="269"/>
            <ac:cxnSpMk id="12" creationId="{063B6EC6-D752-4EE7-908B-F8F19E8C7FEA}"/>
          </ac:cxnSpMkLst>
        </pc:cxnChg>
        <pc:cxnChg chg="add del">
          <ac:chgData name="Kiesha Williams (2014976)" userId="S::2014976@student.uwtsd.ac.uk::0b3b074c-4ec7-4a37-9dc9-4fe9412934fe" providerId="AD" clId="Web-{6638A35D-E3B7-4D84-9E30-1BE6DE97971E}" dt="2022-04-28T16:26:44.628" v="62"/>
          <ac:cxnSpMkLst>
            <pc:docMk/>
            <pc:sldMk cId="3302608417" sldId="269"/>
            <ac:cxnSpMk id="14" creationId="{EFECD4E8-AD3E-4228-82A2-9461958EA94D}"/>
          </ac:cxnSpMkLst>
        </pc:cxnChg>
      </pc:sldChg>
      <pc:sldChg chg="addSp delSp modSp new mod setBg modClrScheme addAnim delDesignElem chgLayout">
        <pc:chgData name="Kiesha Williams (2014976)" userId="S::2014976@student.uwtsd.ac.uk::0b3b074c-4ec7-4a37-9dc9-4fe9412934fe" providerId="AD" clId="Web-{6638A35D-E3B7-4D84-9E30-1BE6DE97971E}" dt="2022-04-28T16:30:33.869" v="98"/>
        <pc:sldMkLst>
          <pc:docMk/>
          <pc:sldMk cId="951113381" sldId="270"/>
        </pc:sldMkLst>
        <pc:spChg chg="mod ord">
          <ac:chgData name="Kiesha Williams (2014976)" userId="S::2014976@student.uwtsd.ac.uk::0b3b074c-4ec7-4a37-9dc9-4fe9412934fe" providerId="AD" clId="Web-{6638A35D-E3B7-4D84-9E30-1BE6DE97971E}" dt="2022-04-28T16:30:33.869" v="98"/>
          <ac:spMkLst>
            <pc:docMk/>
            <pc:sldMk cId="951113381" sldId="270"/>
            <ac:spMk id="2" creationId="{DBA2C7C1-D5DF-D274-FFD5-91D08664C5F4}"/>
          </ac:spMkLst>
        </pc:spChg>
        <pc:spChg chg="del mod">
          <ac:chgData name="Kiesha Williams (2014976)" userId="S::2014976@student.uwtsd.ac.uk::0b3b074c-4ec7-4a37-9dc9-4fe9412934fe" providerId="AD" clId="Web-{6638A35D-E3B7-4D84-9E30-1BE6DE97971E}" dt="2022-04-28T16:28:28.834" v="74"/>
          <ac:spMkLst>
            <pc:docMk/>
            <pc:sldMk cId="951113381" sldId="270"/>
            <ac:spMk id="3" creationId="{7D765885-A4FE-A2D3-23A3-7D62F1052562}"/>
          </ac:spMkLst>
        </pc:spChg>
        <pc:spChg chg="add mod">
          <ac:chgData name="Kiesha Williams (2014976)" userId="S::2014976@student.uwtsd.ac.uk::0b3b074c-4ec7-4a37-9dc9-4fe9412934fe" providerId="AD" clId="Web-{6638A35D-E3B7-4D84-9E30-1BE6DE97971E}" dt="2022-04-28T16:30:33.869" v="98"/>
          <ac:spMkLst>
            <pc:docMk/>
            <pc:sldMk cId="951113381" sldId="270"/>
            <ac:spMk id="4" creationId="{88C1ABE0-EA1E-6742-15D6-40BEFF658668}"/>
          </ac:spMkLst>
        </pc:spChg>
        <pc:spChg chg="add del">
          <ac:chgData name="Kiesha Williams (2014976)" userId="S::2014976@student.uwtsd.ac.uk::0b3b074c-4ec7-4a37-9dc9-4fe9412934fe" providerId="AD" clId="Web-{6638A35D-E3B7-4D84-9E30-1BE6DE97971E}" dt="2022-04-28T16:28:28.834" v="74"/>
          <ac:spMkLst>
            <pc:docMk/>
            <pc:sldMk cId="951113381" sldId="270"/>
            <ac:spMk id="8" creationId="{8E8DBDA3-652C-4F87-B53B-7F73AC8F4FF9}"/>
          </ac:spMkLst>
        </pc:spChg>
        <pc:spChg chg="add del">
          <ac:chgData name="Kiesha Williams (2014976)" userId="S::2014976@student.uwtsd.ac.uk::0b3b074c-4ec7-4a37-9dc9-4fe9412934fe" providerId="AD" clId="Web-{6638A35D-E3B7-4D84-9E30-1BE6DE97971E}" dt="2022-04-28T16:28:28.834" v="74"/>
          <ac:spMkLst>
            <pc:docMk/>
            <pc:sldMk cId="951113381" sldId="270"/>
            <ac:spMk id="10" creationId="{42187232-3845-418F-A17C-C138F01D98AB}"/>
          </ac:spMkLst>
        </pc:spChg>
        <pc:spChg chg="add">
          <ac:chgData name="Kiesha Williams (2014976)" userId="S::2014976@student.uwtsd.ac.uk::0b3b074c-4ec7-4a37-9dc9-4fe9412934fe" providerId="AD" clId="Web-{6638A35D-E3B7-4D84-9E30-1BE6DE97971E}" dt="2022-04-28T16:30:33.869" v="98"/>
          <ac:spMkLst>
            <pc:docMk/>
            <pc:sldMk cId="951113381" sldId="270"/>
            <ac:spMk id="14" creationId="{DBB05BAE-BBD3-4289-899F-A6851503C6B0}"/>
          </ac:spMkLst>
        </pc:spChg>
        <pc:spChg chg="add">
          <ac:chgData name="Kiesha Williams (2014976)" userId="S::2014976@student.uwtsd.ac.uk::0b3b074c-4ec7-4a37-9dc9-4fe9412934fe" providerId="AD" clId="Web-{6638A35D-E3B7-4D84-9E30-1BE6DE97971E}" dt="2022-04-28T16:30:33.869" v="98"/>
          <ac:spMkLst>
            <pc:docMk/>
            <pc:sldMk cId="951113381" sldId="270"/>
            <ac:spMk id="15" creationId="{9874D11C-36F5-4BBE-A490-019A54E953B0}"/>
          </ac:spMkLst>
        </pc:spChg>
        <pc:spChg chg="add del">
          <ac:chgData name="Kiesha Williams (2014976)" userId="S::2014976@student.uwtsd.ac.uk::0b3b074c-4ec7-4a37-9dc9-4fe9412934fe" providerId="AD" clId="Web-{6638A35D-E3B7-4D84-9E30-1BE6DE97971E}" dt="2022-04-28T16:30:13.494" v="95"/>
          <ac:spMkLst>
            <pc:docMk/>
            <pc:sldMk cId="951113381" sldId="270"/>
            <ac:spMk id="16" creationId="{809C0BCD-BEE9-423F-A51C-BCCD8E5EAADA}"/>
          </ac:spMkLst>
        </pc:spChg>
        <pc:spChg chg="add del">
          <ac:chgData name="Kiesha Williams (2014976)" userId="S::2014976@student.uwtsd.ac.uk::0b3b074c-4ec7-4a37-9dc9-4fe9412934fe" providerId="AD" clId="Web-{6638A35D-E3B7-4D84-9E30-1BE6DE97971E}" dt="2022-04-28T16:30:13.494" v="95"/>
          <ac:spMkLst>
            <pc:docMk/>
            <pc:sldMk cId="951113381" sldId="270"/>
            <ac:spMk id="18" creationId="{9998D094-42B2-42BA-AA14-E8FBE073A5D8}"/>
          </ac:spMkLst>
        </pc:spChg>
        <pc:spChg chg="add">
          <ac:chgData name="Kiesha Williams (2014976)" userId="S::2014976@student.uwtsd.ac.uk::0b3b074c-4ec7-4a37-9dc9-4fe9412934fe" providerId="AD" clId="Web-{6638A35D-E3B7-4D84-9E30-1BE6DE97971E}" dt="2022-04-28T16:30:33.869" v="98"/>
          <ac:spMkLst>
            <pc:docMk/>
            <pc:sldMk cId="951113381" sldId="270"/>
            <ac:spMk id="21" creationId="{3F088236-D655-4F88-B238-E16762358025}"/>
          </ac:spMkLst>
        </pc:spChg>
        <pc:spChg chg="add del">
          <ac:chgData name="Kiesha Williams (2014976)" userId="S::2014976@student.uwtsd.ac.uk::0b3b074c-4ec7-4a37-9dc9-4fe9412934fe" providerId="AD" clId="Web-{6638A35D-E3B7-4D84-9E30-1BE6DE97971E}" dt="2022-04-28T16:30:13.494" v="95"/>
          <ac:spMkLst>
            <pc:docMk/>
            <pc:sldMk cId="951113381" sldId="270"/>
            <ac:spMk id="22" creationId="{F7726A94-1EF0-4D91-B7BF-C033E3D6E51B}"/>
          </ac:spMkLst>
        </pc:spChg>
        <pc:spChg chg="add">
          <ac:chgData name="Kiesha Williams (2014976)" userId="S::2014976@student.uwtsd.ac.uk::0b3b074c-4ec7-4a37-9dc9-4fe9412934fe" providerId="AD" clId="Web-{6638A35D-E3B7-4D84-9E30-1BE6DE97971E}" dt="2022-04-28T16:30:33.869" v="98"/>
          <ac:spMkLst>
            <pc:docMk/>
            <pc:sldMk cId="951113381" sldId="270"/>
            <ac:spMk id="23" creationId="{3DAC0C92-199E-475C-9390-119A9B027276}"/>
          </ac:spMkLst>
        </pc:spChg>
        <pc:spChg chg="add">
          <ac:chgData name="Kiesha Williams (2014976)" userId="S::2014976@student.uwtsd.ac.uk::0b3b074c-4ec7-4a37-9dc9-4fe9412934fe" providerId="AD" clId="Web-{6638A35D-E3B7-4D84-9E30-1BE6DE97971E}" dt="2022-04-28T16:30:33.869" v="98"/>
          <ac:spMkLst>
            <pc:docMk/>
            <pc:sldMk cId="951113381" sldId="270"/>
            <ac:spMk id="25" creationId="{C4CFB339-0ED8-4FE2-9EF1-6D1375B8499B}"/>
          </ac:spMkLst>
        </pc:spChg>
        <pc:spChg chg="add del">
          <ac:chgData name="Kiesha Williams (2014976)" userId="S::2014976@student.uwtsd.ac.uk::0b3b074c-4ec7-4a37-9dc9-4fe9412934fe" providerId="AD" clId="Web-{6638A35D-E3B7-4D84-9E30-1BE6DE97971E}" dt="2022-04-28T16:30:13.494" v="95"/>
          <ac:spMkLst>
            <pc:docMk/>
            <pc:sldMk cId="951113381" sldId="270"/>
            <ac:spMk id="26" creationId="{24FB4153-1E3E-4AE9-8306-E8C292894B04}"/>
          </ac:spMkLst>
        </pc:spChg>
        <pc:spChg chg="add">
          <ac:chgData name="Kiesha Williams (2014976)" userId="S::2014976@student.uwtsd.ac.uk::0b3b074c-4ec7-4a37-9dc9-4fe9412934fe" providerId="AD" clId="Web-{6638A35D-E3B7-4D84-9E30-1BE6DE97971E}" dt="2022-04-28T16:30:33.869" v="98"/>
          <ac:spMkLst>
            <pc:docMk/>
            <pc:sldMk cId="951113381" sldId="270"/>
            <ac:spMk id="27" creationId="{31896C80-2069-4431-9C19-83B913734490}"/>
          </ac:spMkLst>
        </pc:spChg>
        <pc:spChg chg="add">
          <ac:chgData name="Kiesha Williams (2014976)" userId="S::2014976@student.uwtsd.ac.uk::0b3b074c-4ec7-4a37-9dc9-4fe9412934fe" providerId="AD" clId="Web-{6638A35D-E3B7-4D84-9E30-1BE6DE97971E}" dt="2022-04-28T16:30:33.869" v="98"/>
          <ac:spMkLst>
            <pc:docMk/>
            <pc:sldMk cId="951113381" sldId="270"/>
            <ac:spMk id="29" creationId="{BF120A21-0841-4823-B0C4-28AEBCEF9B78}"/>
          </ac:spMkLst>
        </pc:spChg>
        <pc:spChg chg="add del">
          <ac:chgData name="Kiesha Williams (2014976)" userId="S::2014976@student.uwtsd.ac.uk::0b3b074c-4ec7-4a37-9dc9-4fe9412934fe" providerId="AD" clId="Web-{6638A35D-E3B7-4D84-9E30-1BE6DE97971E}" dt="2022-04-28T16:30:26.572" v="97"/>
          <ac:spMkLst>
            <pc:docMk/>
            <pc:sldMk cId="951113381" sldId="270"/>
            <ac:spMk id="31" creationId="{809C0BCD-BEE9-423F-A51C-BCCD8E5EAADA}"/>
          </ac:spMkLst>
        </pc:spChg>
        <pc:spChg chg="add del">
          <ac:chgData name="Kiesha Williams (2014976)" userId="S::2014976@student.uwtsd.ac.uk::0b3b074c-4ec7-4a37-9dc9-4fe9412934fe" providerId="AD" clId="Web-{6638A35D-E3B7-4D84-9E30-1BE6DE97971E}" dt="2022-04-28T16:30:26.572" v="97"/>
          <ac:spMkLst>
            <pc:docMk/>
            <pc:sldMk cId="951113381" sldId="270"/>
            <ac:spMk id="33" creationId="{9998D094-42B2-42BA-AA14-E8FBE073A5D8}"/>
          </ac:spMkLst>
        </pc:spChg>
        <pc:spChg chg="add del">
          <ac:chgData name="Kiesha Williams (2014976)" userId="S::2014976@student.uwtsd.ac.uk::0b3b074c-4ec7-4a37-9dc9-4fe9412934fe" providerId="AD" clId="Web-{6638A35D-E3B7-4D84-9E30-1BE6DE97971E}" dt="2022-04-28T16:30:26.572" v="97"/>
          <ac:spMkLst>
            <pc:docMk/>
            <pc:sldMk cId="951113381" sldId="270"/>
            <ac:spMk id="37" creationId="{E7818327-9D44-4214-BEC7-F7463A8BDE7B}"/>
          </ac:spMkLst>
        </pc:spChg>
        <pc:picChg chg="add mod">
          <ac:chgData name="Kiesha Williams (2014976)" userId="S::2014976@student.uwtsd.ac.uk::0b3b074c-4ec7-4a37-9dc9-4fe9412934fe" providerId="AD" clId="Web-{6638A35D-E3B7-4D84-9E30-1BE6DE97971E}" dt="2022-04-28T16:30:33.869" v="98"/>
          <ac:picMkLst>
            <pc:docMk/>
            <pc:sldMk cId="951113381" sldId="270"/>
            <ac:picMk id="12" creationId="{57B69F42-B823-71A8-BD2E-21BE3FFDD10E}"/>
          </ac:picMkLst>
        </pc:picChg>
        <pc:cxnChg chg="add">
          <ac:chgData name="Kiesha Williams (2014976)" userId="S::2014976@student.uwtsd.ac.uk::0b3b074c-4ec7-4a37-9dc9-4fe9412934fe" providerId="AD" clId="Web-{6638A35D-E3B7-4D84-9E30-1BE6DE97971E}" dt="2022-04-28T16:30:33.869" v="98"/>
          <ac:cxnSpMkLst>
            <pc:docMk/>
            <pc:sldMk cId="951113381" sldId="270"/>
            <ac:cxnSpMk id="17" creationId="{64FA5DFF-7FE6-4855-84E6-DFA78EE978BD}"/>
          </ac:cxnSpMkLst>
        </pc:cxnChg>
        <pc:cxnChg chg="add">
          <ac:chgData name="Kiesha Williams (2014976)" userId="S::2014976@student.uwtsd.ac.uk::0b3b074c-4ec7-4a37-9dc9-4fe9412934fe" providerId="AD" clId="Web-{6638A35D-E3B7-4D84-9E30-1BE6DE97971E}" dt="2022-04-28T16:30:33.869" v="98"/>
          <ac:cxnSpMkLst>
            <pc:docMk/>
            <pc:sldMk cId="951113381" sldId="270"/>
            <ac:cxnSpMk id="19" creationId="{2AFD8CBA-54A3-4363-991B-B9C631BBFA74}"/>
          </ac:cxnSpMkLst>
        </pc:cxnChg>
        <pc:cxnChg chg="add del">
          <ac:chgData name="Kiesha Williams (2014976)" userId="S::2014976@student.uwtsd.ac.uk::0b3b074c-4ec7-4a37-9dc9-4fe9412934fe" providerId="AD" clId="Web-{6638A35D-E3B7-4D84-9E30-1BE6DE97971E}" dt="2022-04-28T16:30:13.494" v="95"/>
          <ac:cxnSpMkLst>
            <pc:docMk/>
            <pc:sldMk cId="951113381" sldId="270"/>
            <ac:cxnSpMk id="20" creationId="{8465D64B-59F4-4BDC-B833-A17EF1E04697}"/>
          </ac:cxnSpMkLst>
        </pc:cxnChg>
        <pc:cxnChg chg="add del">
          <ac:chgData name="Kiesha Williams (2014976)" userId="S::2014976@student.uwtsd.ac.uk::0b3b074c-4ec7-4a37-9dc9-4fe9412934fe" providerId="AD" clId="Web-{6638A35D-E3B7-4D84-9E30-1BE6DE97971E}" dt="2022-04-28T16:30:13.494" v="95"/>
          <ac:cxnSpMkLst>
            <pc:docMk/>
            <pc:sldMk cId="951113381" sldId="270"/>
            <ac:cxnSpMk id="24" creationId="{98F0650C-11DF-45E6-8EC2-E3B298F0D80A}"/>
          </ac:cxnSpMkLst>
        </pc:cxnChg>
        <pc:cxnChg chg="add del">
          <ac:chgData name="Kiesha Williams (2014976)" userId="S::2014976@student.uwtsd.ac.uk::0b3b074c-4ec7-4a37-9dc9-4fe9412934fe" providerId="AD" clId="Web-{6638A35D-E3B7-4D84-9E30-1BE6DE97971E}" dt="2022-04-28T16:30:26.572" v="97"/>
          <ac:cxnSpMkLst>
            <pc:docMk/>
            <pc:sldMk cId="951113381" sldId="270"/>
            <ac:cxnSpMk id="35" creationId="{8465D64B-59F4-4BDC-B833-A17EF1E04697}"/>
          </ac:cxnSpMkLst>
        </pc:cxnChg>
        <pc:cxnChg chg="add del">
          <ac:chgData name="Kiesha Williams (2014976)" userId="S::2014976@student.uwtsd.ac.uk::0b3b074c-4ec7-4a37-9dc9-4fe9412934fe" providerId="AD" clId="Web-{6638A35D-E3B7-4D84-9E30-1BE6DE97971E}" dt="2022-04-28T16:30:26.572" v="97"/>
          <ac:cxnSpMkLst>
            <pc:docMk/>
            <pc:sldMk cId="951113381" sldId="270"/>
            <ac:cxnSpMk id="39" creationId="{F896B7D9-8894-4E5C-8DCF-35BECF8D365A}"/>
          </ac:cxnSpMkLst>
        </pc:cxnChg>
      </pc:sldChg>
      <pc:sldChg chg="addSp delSp modSp add del mod setBg">
        <pc:chgData name="Kiesha Williams (2014976)" userId="S::2014976@student.uwtsd.ac.uk::0b3b074c-4ec7-4a37-9dc9-4fe9412934fe" providerId="AD" clId="Web-{6638A35D-E3B7-4D84-9E30-1BE6DE97971E}" dt="2022-04-28T16:27:31.879" v="66"/>
        <pc:sldMkLst>
          <pc:docMk/>
          <pc:sldMk cId="1532818129" sldId="270"/>
        </pc:sldMkLst>
        <pc:spChg chg="del mod">
          <ac:chgData name="Kiesha Williams (2014976)" userId="S::2014976@student.uwtsd.ac.uk::0b3b074c-4ec7-4a37-9dc9-4fe9412934fe" providerId="AD" clId="Web-{6638A35D-E3B7-4D84-9E30-1BE6DE97971E}" dt="2022-04-28T16:27:27.567" v="65"/>
          <ac:spMkLst>
            <pc:docMk/>
            <pc:sldMk cId="1532818129" sldId="270"/>
            <ac:spMk id="3" creationId="{4E61F2A7-7754-4021-BF43-189836E15C04}"/>
          </ac:spMkLst>
        </pc:spChg>
        <pc:spChg chg="add mod">
          <ac:chgData name="Kiesha Williams (2014976)" userId="S::2014976@student.uwtsd.ac.uk::0b3b074c-4ec7-4a37-9dc9-4fe9412934fe" providerId="AD" clId="Web-{6638A35D-E3B7-4D84-9E30-1BE6DE97971E}" dt="2022-04-28T16:27:27.567" v="65"/>
          <ac:spMkLst>
            <pc:docMk/>
            <pc:sldMk cId="1532818129" sldId="270"/>
            <ac:spMk id="6" creationId="{BBFAEDA0-B8DE-CE15-3F78-C8F3BDA1AAD8}"/>
          </ac:spMkLst>
        </pc:spChg>
      </pc:sldChg>
      <pc:sldChg chg="delSp new del ord">
        <pc:chgData name="Kiesha Williams (2014976)" userId="S::2014976@student.uwtsd.ac.uk::0b3b074c-4ec7-4a37-9dc9-4fe9412934fe" providerId="AD" clId="Web-{6638A35D-E3B7-4D84-9E30-1BE6DE97971E}" dt="2022-04-28T16:31:25.699" v="105"/>
        <pc:sldMkLst>
          <pc:docMk/>
          <pc:sldMk cId="805509466" sldId="271"/>
        </pc:sldMkLst>
        <pc:spChg chg="del">
          <ac:chgData name="Kiesha Williams (2014976)" userId="S::2014976@student.uwtsd.ac.uk::0b3b074c-4ec7-4a37-9dc9-4fe9412934fe" providerId="AD" clId="Web-{6638A35D-E3B7-4D84-9E30-1BE6DE97971E}" dt="2022-04-28T16:30:58.432" v="100"/>
          <ac:spMkLst>
            <pc:docMk/>
            <pc:sldMk cId="805509466" sldId="271"/>
            <ac:spMk id="2" creationId="{26551BAD-9EE8-C829-3829-03C67A886963}"/>
          </ac:spMkLst>
        </pc:spChg>
        <pc:spChg chg="del">
          <ac:chgData name="Kiesha Williams (2014976)" userId="S::2014976@student.uwtsd.ac.uk::0b3b074c-4ec7-4a37-9dc9-4fe9412934fe" providerId="AD" clId="Web-{6638A35D-E3B7-4D84-9E30-1BE6DE97971E}" dt="2022-04-28T16:31:00.386" v="101"/>
          <ac:spMkLst>
            <pc:docMk/>
            <pc:sldMk cId="805509466" sldId="271"/>
            <ac:spMk id="3" creationId="{61C19A26-F20E-B390-8E19-BCA61F7F582B}"/>
          </ac:spMkLst>
        </pc:spChg>
      </pc:sldChg>
      <pc:sldChg chg="add">
        <pc:chgData name="Kiesha Williams (2014976)" userId="S::2014976@student.uwtsd.ac.uk::0b3b074c-4ec7-4a37-9dc9-4fe9412934fe" providerId="AD" clId="Web-{6638A35D-E3B7-4D84-9E30-1BE6DE97971E}" dt="2022-04-28T16:31:05.198" v="102"/>
        <pc:sldMkLst>
          <pc:docMk/>
          <pc:sldMk cId="3297433821" sldId="272"/>
        </pc:sldMkLst>
      </pc:sldChg>
      <pc:sldChg chg="add">
        <pc:chgData name="Kiesha Williams (2014976)" userId="S::2014976@student.uwtsd.ac.uk::0b3b074c-4ec7-4a37-9dc9-4fe9412934fe" providerId="AD" clId="Web-{6638A35D-E3B7-4D84-9E30-1BE6DE97971E}" dt="2022-04-28T16:31:22.558" v="104"/>
        <pc:sldMkLst>
          <pc:docMk/>
          <pc:sldMk cId="2843182526" sldId="273"/>
        </pc:sldMkLst>
      </pc:sldChg>
      <pc:sldMasterChg chg="del delSldLayout">
        <pc:chgData name="Kiesha Williams (2014976)" userId="S::2014976@student.uwtsd.ac.uk::0b3b074c-4ec7-4a37-9dc9-4fe9412934fe" providerId="AD" clId="Web-{6638A35D-E3B7-4D84-9E30-1BE6DE97971E}" dt="2022-04-28T16:10:03.363" v="3"/>
        <pc:sldMasterMkLst>
          <pc:docMk/>
          <pc:sldMasterMk cId="2460954070" sldId="2147483660"/>
        </pc:sldMasterMkLst>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2385387890" sldId="2147483661"/>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949138452" sldId="2147483662"/>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2591524520" sldId="2147483663"/>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1203092039" sldId="2147483664"/>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3733172339" sldId="2147483665"/>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3210312558" sldId="2147483666"/>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3146388984" sldId="2147483667"/>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3171841454" sldId="2147483668"/>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1718958274" sldId="2147483669"/>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2202905451" sldId="2147483670"/>
          </pc:sldLayoutMkLst>
        </pc:sldLayoutChg>
        <pc:sldLayoutChg chg="del">
          <pc:chgData name="Kiesha Williams (2014976)" userId="S::2014976@student.uwtsd.ac.uk::0b3b074c-4ec7-4a37-9dc9-4fe9412934fe" providerId="AD" clId="Web-{6638A35D-E3B7-4D84-9E30-1BE6DE97971E}" dt="2022-04-28T16:10:03.363" v="3"/>
          <pc:sldLayoutMkLst>
            <pc:docMk/>
            <pc:sldMasterMk cId="2460954070" sldId="2147483660"/>
            <pc:sldLayoutMk cId="3479445657" sldId="2147483671"/>
          </pc:sldLayoutMkLst>
        </pc:sldLayoutChg>
      </pc:sldMasterChg>
      <pc:sldMasterChg chg="add del addSldLayout delSldLayout modSldLayout">
        <pc:chgData name="Kiesha Williams (2014976)" userId="S::2014976@student.uwtsd.ac.uk::0b3b074c-4ec7-4a37-9dc9-4fe9412934fe" providerId="AD" clId="Web-{6638A35D-E3B7-4D84-9E30-1BE6DE97971E}" dt="2022-04-28T16:26:44.628" v="62"/>
        <pc:sldMasterMkLst>
          <pc:docMk/>
          <pc:sldMasterMk cId="3264350060" sldId="2147483672"/>
        </pc:sldMasterMkLst>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1618771556" sldId="2147483673"/>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2979166191" sldId="2147483674"/>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634206643" sldId="2147483675"/>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1579690630" sldId="2147483676"/>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2001937118" sldId="2147483677"/>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751351334" sldId="2147483678"/>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2102713875" sldId="2147483679"/>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1596056390" sldId="2147483680"/>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3436592991" sldId="2147483681"/>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3981488958" sldId="2147483682"/>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3737669336" sldId="2147483683"/>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3733148992" sldId="2147483684"/>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92479439" sldId="2147483685"/>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211436074" sldId="2147483686"/>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2423997783" sldId="2147483687"/>
          </pc:sldLayoutMkLst>
        </pc:sldLayoutChg>
        <pc:sldLayoutChg chg="add del mod replId">
          <pc:chgData name="Kiesha Williams (2014976)" userId="S::2014976@student.uwtsd.ac.uk::0b3b074c-4ec7-4a37-9dc9-4fe9412934fe" providerId="AD" clId="Web-{6638A35D-E3B7-4D84-9E30-1BE6DE97971E}" dt="2022-04-28T16:26:44.628" v="62"/>
          <pc:sldLayoutMkLst>
            <pc:docMk/>
            <pc:sldMasterMk cId="3264350060" sldId="2147483672"/>
            <pc:sldLayoutMk cId="2195914705" sldId="2147483688"/>
          </pc:sldLayoutMkLst>
        </pc:sldLayoutChg>
        <pc:sldLayoutChg chg="add del mod">
          <pc:chgData name="Kiesha Williams (2014976)" userId="S::2014976@student.uwtsd.ac.uk::0b3b074c-4ec7-4a37-9dc9-4fe9412934fe" providerId="AD" clId="Web-{6638A35D-E3B7-4D84-9E30-1BE6DE97971E}" dt="2022-04-28T16:26:44.628" v="62"/>
          <pc:sldLayoutMkLst>
            <pc:docMk/>
            <pc:sldMasterMk cId="3264350060" sldId="2147483672"/>
            <pc:sldLayoutMk cId="1003756002" sldId="2147483689"/>
          </pc:sldLayoutMkLst>
        </pc:sldLayoutChg>
      </pc:sldMasterChg>
      <pc:sldMasterChg chg="add del addSldLayout delSldLayout modSldLayout">
        <pc:chgData name="Kiesha Williams (2014976)" userId="S::2014976@student.uwtsd.ac.uk::0b3b074c-4ec7-4a37-9dc9-4fe9412934fe" providerId="AD" clId="Web-{6638A35D-E3B7-4D84-9E30-1BE6DE97971E}" dt="2022-04-28T16:31:05.198" v="102"/>
        <pc:sldMasterMkLst>
          <pc:docMk/>
          <pc:sldMasterMk cId="1219676482" sldId="2147483696"/>
        </pc:sldMasterMkLst>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2151038658" sldId="2147483697"/>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4054393029" sldId="2147483698"/>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3644367348" sldId="2147483699"/>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3492804014" sldId="2147483700"/>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273014938" sldId="2147483701"/>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584179909" sldId="2147483702"/>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451667814" sldId="2147483703"/>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3013259110" sldId="2147483704"/>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810463123" sldId="2147483705"/>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2076644528" sldId="2147483706"/>
          </pc:sldLayoutMkLst>
        </pc:sldLayoutChg>
        <pc:sldLayoutChg chg="add del">
          <pc:chgData name="Kiesha Williams (2014976)" userId="S::2014976@student.uwtsd.ac.uk::0b3b074c-4ec7-4a37-9dc9-4fe9412934fe" providerId="AD" clId="Web-{6638A35D-E3B7-4D84-9E30-1BE6DE97971E}" dt="2022-04-28T16:31:05.198" v="102"/>
          <pc:sldLayoutMkLst>
            <pc:docMk/>
            <pc:sldMasterMk cId="1219676482" sldId="2147483696"/>
            <pc:sldLayoutMk cId="4204471473" sldId="2147483707"/>
          </pc:sldLayoutMkLst>
        </pc:sldLayoutChg>
        <pc:sldLayoutChg chg="add del mod">
          <pc:chgData name="Kiesha Williams (2014976)" userId="S::2014976@student.uwtsd.ac.uk::0b3b074c-4ec7-4a37-9dc9-4fe9412934fe" providerId="AD" clId="Web-{6638A35D-E3B7-4D84-9E30-1BE6DE97971E}" dt="2022-04-28T16:30:26.572" v="97"/>
          <pc:sldLayoutMkLst>
            <pc:docMk/>
            <pc:sldMasterMk cId="1219676482" sldId="2147483696"/>
            <pc:sldLayoutMk cId="566553081" sldId="2147483708"/>
          </pc:sldLayoutMkLst>
        </pc:sldLayoutChg>
        <pc:sldLayoutChg chg="add del mod replId">
          <pc:chgData name="Kiesha Williams (2014976)" userId="S::2014976@student.uwtsd.ac.uk::0b3b074c-4ec7-4a37-9dc9-4fe9412934fe" providerId="AD" clId="Web-{6638A35D-E3B7-4D84-9E30-1BE6DE97971E}" dt="2022-04-28T16:30:26.572" v="97"/>
          <pc:sldLayoutMkLst>
            <pc:docMk/>
            <pc:sldMasterMk cId="1219676482" sldId="2147483696"/>
            <pc:sldLayoutMk cId="1600490039" sldId="2147483709"/>
          </pc:sldLayoutMkLst>
        </pc:sldLayoutChg>
        <pc:sldLayoutChg chg="add del mod replId">
          <pc:chgData name="Kiesha Williams (2014976)" userId="S::2014976@student.uwtsd.ac.uk::0b3b074c-4ec7-4a37-9dc9-4fe9412934fe" providerId="AD" clId="Web-{6638A35D-E3B7-4D84-9E30-1BE6DE97971E}" dt="2022-04-28T16:30:26.572" v="97"/>
          <pc:sldLayoutMkLst>
            <pc:docMk/>
            <pc:sldMasterMk cId="1219676482" sldId="2147483696"/>
            <pc:sldLayoutMk cId="3215659642" sldId="2147483710"/>
          </pc:sldLayoutMkLst>
        </pc:sldLayoutChg>
      </pc:sldMasterChg>
      <pc:sldMasterChg chg="add addSldLayout modSldLayout">
        <pc:chgData name="Kiesha Williams (2014976)" userId="S::2014976@student.uwtsd.ac.uk::0b3b074c-4ec7-4a37-9dc9-4fe9412934fe" providerId="AD" clId="Web-{6638A35D-E3B7-4D84-9E30-1BE6DE97971E}" dt="2022-04-28T16:30:26.572" v="97"/>
        <pc:sldMasterMkLst>
          <pc:docMk/>
          <pc:sldMasterMk cId="3134638626" sldId="2147483711"/>
        </pc:sldMasterMkLst>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2307811277" sldId="2147483712"/>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2260094013" sldId="2147483713"/>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426080804" sldId="2147483714"/>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2886234725" sldId="2147483715"/>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1366127401" sldId="2147483716"/>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3661437831" sldId="2147483717"/>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3721076152" sldId="2147483718"/>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253727184" sldId="2147483719"/>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3023808986" sldId="2147483720"/>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791360199" sldId="2147483721"/>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3576641176" sldId="2147483722"/>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1800296561" sldId="2147483723"/>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751348093" sldId="2147483724"/>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380089751" sldId="2147483725"/>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3860148786" sldId="2147483726"/>
          </pc:sldLayoutMkLst>
        </pc:sldLayoutChg>
        <pc:sldLayoutChg chg="add mod replId">
          <pc:chgData name="Kiesha Williams (2014976)" userId="S::2014976@student.uwtsd.ac.uk::0b3b074c-4ec7-4a37-9dc9-4fe9412934fe" providerId="AD" clId="Web-{6638A35D-E3B7-4D84-9E30-1BE6DE97971E}" dt="2022-04-28T16:30:26.572" v="97"/>
          <pc:sldLayoutMkLst>
            <pc:docMk/>
            <pc:sldMasterMk cId="3134638626" sldId="2147483711"/>
            <pc:sldLayoutMk cId="2696929353" sldId="214748372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55EE80-8727-4E64-B5E7-043ECB9453C6}" type="datetimeFigureOut">
              <a:t>28/04/2022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E5C589-582A-48AD-968B-A9EC08971D0C}" type="slidenum">
              <a:t>‹#›</a:t>
            </a:fld>
            <a:endParaRPr lang="en-GB"/>
          </a:p>
        </p:txBody>
      </p:sp>
    </p:spTree>
    <p:extLst>
      <p:ext uri="{BB962C8B-B14F-4D97-AF65-F5344CB8AC3E}">
        <p14:creationId xmlns:p14="http://schemas.microsoft.com/office/powerpoint/2010/main" val="5801050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DF293C6C-82EA-4D9D-AA8A-69C85F2EE2B5}" type="slidenum">
              <a:rPr lang="en-US" smtClean="0"/>
              <a:t>5</a:t>
            </a:fld>
            <a:endParaRPr lang="en-US"/>
          </a:p>
        </p:txBody>
      </p:sp>
    </p:spTree>
    <p:extLst>
      <p:ext uri="{BB962C8B-B14F-4D97-AF65-F5344CB8AC3E}">
        <p14:creationId xmlns:p14="http://schemas.microsoft.com/office/powerpoint/2010/main" val="2768602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078112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60094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6080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EB712588-04B1-427B-82EE-E8DB90309F08}" type="datetimeFigureOut">
              <a:rPr lang="en-US" dirty="0"/>
              <a:t>4/28/2022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extLst>
      <p:ext uri="{BB962C8B-B14F-4D97-AF65-F5344CB8AC3E}">
        <p14:creationId xmlns:p14="http://schemas.microsoft.com/office/powerpoint/2010/main" val="2886234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66127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661437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21076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4/28/2022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extLst>
      <p:ext uri="{BB962C8B-B14F-4D97-AF65-F5344CB8AC3E}">
        <p14:creationId xmlns:p14="http://schemas.microsoft.com/office/powerpoint/2010/main" val="253727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023808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91360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5766411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002965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513480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00897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extLst>
      <p:ext uri="{BB962C8B-B14F-4D97-AF65-F5344CB8AC3E}">
        <p14:creationId xmlns:p14="http://schemas.microsoft.com/office/powerpoint/2010/main" val="38601487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969293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96DFF08F-DC6B-4601-B491-B0F83F6DD2DA}" type="datetimeFigureOut">
              <a:rPr lang="en-US" dirty="0"/>
              <a:t>4/28/2022</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4FAB73BC-B049-4115-A692-8D63A059BFB8}" type="slidenum">
              <a:rPr lang="en-US" dirty="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10386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0543930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dirty="0"/>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6DFF08F-DC6B-4601-B491-B0F83F6DD2DA}" type="datetimeFigureOut">
              <a:rPr lang="en-US" dirty="0"/>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43673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6DFF08F-DC6B-4601-B491-B0F83F6DD2DA}" type="datetimeFigureOut">
              <a:rPr lang="en-US" dirty="0"/>
              <a:t>4/28/2022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4928040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6DFF08F-DC6B-4601-B491-B0F83F6DD2DA}" type="datetimeFigureOut">
              <a:rPr lang="en-US" dirty="0"/>
              <a:t>4/28/2022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730149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96DFF08F-DC6B-4601-B491-B0F83F6DD2DA}" type="datetimeFigureOut">
              <a:rPr lang="en-US" dirty="0"/>
              <a:t>4/28/2022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5841799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DFF08F-DC6B-4601-B491-B0F83F6DD2DA}" type="datetimeFigureOut">
              <a:rPr lang="en-US" dirty="0"/>
              <a:t>4/28/2022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516678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dirty="0"/>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4/28/2022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0132591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dirty="0"/>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96DFF08F-DC6B-4601-B491-B0F83F6DD2DA}" type="datetimeFigureOut">
              <a:rPr lang="en-US" dirty="0"/>
              <a:t>4/28/2022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8104631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0766445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6DFF08F-DC6B-4601-B491-B0F83F6DD2DA}" type="datetimeFigureOut">
              <a:rPr lang="en-US" dirty="0"/>
              <a:t>4/28/2022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204471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4/28/2022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3134638626"/>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96DFF08F-DC6B-4601-B491-B0F83F6DD2DA}" type="datetimeFigureOut">
              <a:rPr lang="en-US" dirty="0"/>
              <a:pPr/>
              <a:t>4/28/2022</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21967648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gadm.org/license.html"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courses.lumenlearning.com/wm-principlesofmanagement/chapter/channels-of-business-communication/" TargetMode="External"/><Relationship Id="rId2" Type="http://schemas.openxmlformats.org/officeDocument/2006/relationships/hyperlink" Target="https://lumenlearning.com/courses/principles-of-management/" TargetMode="External"/><Relationship Id="rId1" Type="http://schemas.openxmlformats.org/officeDocument/2006/relationships/slideLayout" Target="../slideLayouts/slideLayout18.xml"/><Relationship Id="rId5" Type="http://schemas.openxmlformats.org/officeDocument/2006/relationships/hyperlink" Target="https://etechmethod.wordpress.com/2016/10/11/berlos-smcr-model-of-communication/" TargetMode="External"/><Relationship Id="rId4" Type="http://schemas.openxmlformats.org/officeDocument/2006/relationships/hyperlink" Target="https://michellemathiasfsp.blogspot.com/2020/12/schramms-model-of-communication.htm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 up of a green field">
            <a:extLst>
              <a:ext uri="{FF2B5EF4-FFF2-40B4-BE49-F238E27FC236}">
                <a16:creationId xmlns:a16="http://schemas.microsoft.com/office/drawing/2014/main" id="{4E312030-0DC2-4F76-9D84-36063902EC4D}"/>
              </a:ext>
            </a:extLst>
          </p:cNvPr>
          <p:cNvPicPr>
            <a:picLocks noChangeAspect="1"/>
          </p:cNvPicPr>
          <p:nvPr/>
        </p:nvPicPr>
        <p:blipFill rotWithShape="1">
          <a:blip r:embed="rId2">
            <a:duotone>
              <a:schemeClr val="accent1">
                <a:shade val="45000"/>
                <a:satMod val="135000"/>
              </a:schemeClr>
              <a:prstClr val="white"/>
            </a:duotone>
          </a:blip>
          <a:srcRect l="9091" t="7926" b="15177"/>
          <a:stretch/>
        </p:blipFill>
        <p:spPr>
          <a:xfrm>
            <a:off x="1" y="10"/>
            <a:ext cx="12191999" cy="6857990"/>
          </a:xfrm>
          <a:prstGeom prst="rect">
            <a:avLst/>
          </a:prstGeom>
        </p:spPr>
      </p:pic>
      <p:sp>
        <p:nvSpPr>
          <p:cNvPr id="2" name="Title 1">
            <a:extLst>
              <a:ext uri="{FF2B5EF4-FFF2-40B4-BE49-F238E27FC236}">
                <a16:creationId xmlns:a16="http://schemas.microsoft.com/office/drawing/2014/main" id="{55B9BDB7-2134-468E-9725-B904F4E364E5}"/>
              </a:ext>
            </a:extLst>
          </p:cNvPr>
          <p:cNvSpPr>
            <a:spLocks noGrp="1"/>
          </p:cNvSpPr>
          <p:nvPr>
            <p:ph type="ctrTitle"/>
          </p:nvPr>
        </p:nvSpPr>
        <p:spPr>
          <a:xfrm>
            <a:off x="4791450" y="1699831"/>
            <a:ext cx="6451053" cy="2358548"/>
          </a:xfrm>
        </p:spPr>
        <p:txBody>
          <a:bodyPr vert="horz" lIns="91440" tIns="45720" rIns="91440" bIns="45720" rtlCol="0" anchor="b">
            <a:normAutofit/>
          </a:bodyPr>
          <a:lstStyle/>
          <a:p>
            <a:pPr>
              <a:lnSpc>
                <a:spcPct val="90000"/>
              </a:lnSpc>
            </a:pPr>
            <a:r>
              <a:rPr lang="en-US" sz="3400" b="1" dirty="0">
                <a:solidFill>
                  <a:schemeClr val="tx1"/>
                </a:solidFill>
              </a:rPr>
              <a:t>Effective</a:t>
            </a:r>
            <a:br>
              <a:rPr lang="en-US" sz="3400" b="1" dirty="0">
                <a:solidFill>
                  <a:schemeClr val="tx1"/>
                </a:solidFill>
              </a:rPr>
            </a:br>
            <a:r>
              <a:rPr lang="en-US" sz="3400" b="1" dirty="0">
                <a:solidFill>
                  <a:schemeClr val="tx1"/>
                </a:solidFill>
              </a:rPr>
              <a:t>Communication when</a:t>
            </a:r>
            <a:br>
              <a:rPr lang="en-US" sz="3400" b="1" dirty="0">
                <a:solidFill>
                  <a:schemeClr val="tx1"/>
                </a:solidFill>
              </a:rPr>
            </a:br>
            <a:r>
              <a:rPr lang="en-US" sz="3400" b="1" dirty="0">
                <a:solidFill>
                  <a:schemeClr val="tx1"/>
                </a:solidFill>
              </a:rPr>
              <a:t>launching a new service</a:t>
            </a:r>
          </a:p>
        </p:txBody>
      </p:sp>
      <p:sp>
        <p:nvSpPr>
          <p:cNvPr id="3" name="Subtitle 2">
            <a:extLst>
              <a:ext uri="{FF2B5EF4-FFF2-40B4-BE49-F238E27FC236}">
                <a16:creationId xmlns:a16="http://schemas.microsoft.com/office/drawing/2014/main" id="{A234002C-587E-4F0F-A9CB-5B4EE2AB9218}"/>
              </a:ext>
            </a:extLst>
          </p:cNvPr>
          <p:cNvSpPr>
            <a:spLocks noGrp="1"/>
          </p:cNvSpPr>
          <p:nvPr>
            <p:ph type="subTitle" idx="1"/>
          </p:nvPr>
        </p:nvSpPr>
        <p:spPr>
          <a:xfrm>
            <a:off x="4788276" y="4050832"/>
            <a:ext cx="4485725" cy="1096899"/>
          </a:xfrm>
        </p:spPr>
        <p:txBody>
          <a:bodyPr vert="horz" lIns="91440" tIns="45720" rIns="91440" bIns="45720" rtlCol="0" anchor="t">
            <a:normAutofit/>
          </a:bodyPr>
          <a:lstStyle/>
          <a:p>
            <a:r>
              <a:rPr lang="en-US" sz="2000" dirty="0">
                <a:solidFill>
                  <a:schemeClr val="tx2"/>
                </a:solidFill>
              </a:rPr>
              <a:t>Krystal Lewis, Nicola Lita Riley, Keisha Williams</a:t>
            </a:r>
          </a:p>
        </p:txBody>
      </p:sp>
      <p:sp>
        <p:nvSpPr>
          <p:cNvPr id="4" name="TextBox 3">
            <a:extLst>
              <a:ext uri="{FF2B5EF4-FFF2-40B4-BE49-F238E27FC236}">
                <a16:creationId xmlns:a16="http://schemas.microsoft.com/office/drawing/2014/main" id="{928FAAD4-60F6-4B57-B3B6-98C38D9E2C0D}"/>
              </a:ext>
            </a:extLst>
          </p:cNvPr>
          <p:cNvSpPr txBox="1"/>
          <p:nvPr/>
        </p:nvSpPr>
        <p:spPr>
          <a:xfrm>
            <a:off x="2488256" y="6028791"/>
            <a:ext cx="7032854" cy="369332"/>
          </a:xfrm>
          <a:prstGeom prst="rect">
            <a:avLst/>
          </a:prstGeom>
          <a:noFill/>
        </p:spPr>
        <p:txBody>
          <a:bodyPr wrap="square" rtlCol="0">
            <a:spAutoFit/>
          </a:bodyPr>
          <a:lstStyle/>
          <a:p>
            <a:pPr algn="ctr">
              <a:spcAft>
                <a:spcPts val="600"/>
              </a:spcAft>
            </a:pPr>
            <a:r>
              <a:rPr lang="en-GB">
                <a:solidFill>
                  <a:schemeClr val="accent5">
                    <a:lumMod val="75000"/>
                  </a:schemeClr>
                </a:solidFill>
              </a:rPr>
              <a:t>BMSW4002 Dami Pokubo</a:t>
            </a:r>
          </a:p>
        </p:txBody>
      </p:sp>
    </p:spTree>
    <p:extLst>
      <p:ext uri="{BB962C8B-B14F-4D97-AF65-F5344CB8AC3E}">
        <p14:creationId xmlns:p14="http://schemas.microsoft.com/office/powerpoint/2010/main" val="1506197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5E44997-D474-4BD5-AA19-86DC03F5D8B8}"/>
              </a:ext>
            </a:extLst>
          </p:cNvPr>
          <p:cNvSpPr>
            <a:spLocks noGrp="1"/>
          </p:cNvSpPr>
          <p:nvPr>
            <p:ph type="title"/>
          </p:nvPr>
        </p:nvSpPr>
        <p:spPr>
          <a:xfrm>
            <a:off x="643467" y="816638"/>
            <a:ext cx="3367359" cy="5224724"/>
          </a:xfrm>
        </p:spPr>
        <p:txBody>
          <a:bodyPr anchor="ctr">
            <a:normAutofit/>
          </a:bodyPr>
          <a:lstStyle/>
          <a:p>
            <a:r>
              <a:rPr lang="en-GB"/>
              <a:t>Introduction</a:t>
            </a:r>
          </a:p>
        </p:txBody>
      </p:sp>
      <p:sp>
        <p:nvSpPr>
          <p:cNvPr id="4" name="Content Placeholder 3">
            <a:extLst>
              <a:ext uri="{FF2B5EF4-FFF2-40B4-BE49-F238E27FC236}">
                <a16:creationId xmlns:a16="http://schemas.microsoft.com/office/drawing/2014/main" id="{206A6699-26A0-4500-BDCA-2CAD97A0FB67}"/>
              </a:ext>
            </a:extLst>
          </p:cNvPr>
          <p:cNvSpPr>
            <a:spLocks noGrp="1"/>
          </p:cNvSpPr>
          <p:nvPr>
            <p:ph idx="1"/>
          </p:nvPr>
        </p:nvSpPr>
        <p:spPr>
          <a:xfrm>
            <a:off x="4654295" y="816638"/>
            <a:ext cx="4619706" cy="5224724"/>
          </a:xfrm>
        </p:spPr>
        <p:txBody>
          <a:bodyPr anchor="ctr">
            <a:normAutofit/>
          </a:bodyPr>
          <a:lstStyle/>
          <a:p>
            <a:pPr marL="45720" indent="0">
              <a:buNone/>
            </a:pPr>
            <a:r>
              <a:rPr lang="en-GB"/>
              <a:t>In this presentation we will be discussing the various models of communication and how they can be utilized by Green-crop to ensure any issues faced by barriers of communication can be eliminated for successful translation.</a:t>
            </a:r>
          </a:p>
        </p:txBody>
      </p:sp>
    </p:spTree>
    <p:extLst>
      <p:ext uri="{BB962C8B-B14F-4D97-AF65-F5344CB8AC3E}">
        <p14:creationId xmlns:p14="http://schemas.microsoft.com/office/powerpoint/2010/main" val="3269086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E3BF5-C6A0-44C4-8EE3-145017BC3F1F}"/>
              </a:ext>
            </a:extLst>
          </p:cNvPr>
          <p:cNvSpPr>
            <a:spLocks noGrp="1"/>
          </p:cNvSpPr>
          <p:nvPr>
            <p:ph type="title"/>
          </p:nvPr>
        </p:nvSpPr>
        <p:spPr>
          <a:xfrm>
            <a:off x="707064" y="609600"/>
            <a:ext cx="6993914" cy="1356360"/>
          </a:xfrm>
        </p:spPr>
        <p:txBody>
          <a:bodyPr>
            <a:normAutofit/>
          </a:bodyPr>
          <a:lstStyle/>
          <a:p>
            <a:pPr algn="ctr"/>
            <a:r>
              <a:rPr lang="en-GB" dirty="0"/>
              <a:t>Theories relating to models of communication</a:t>
            </a:r>
          </a:p>
        </p:txBody>
      </p:sp>
      <p:sp>
        <p:nvSpPr>
          <p:cNvPr id="3" name="Content Placeholder 2">
            <a:extLst>
              <a:ext uri="{FF2B5EF4-FFF2-40B4-BE49-F238E27FC236}">
                <a16:creationId xmlns:a16="http://schemas.microsoft.com/office/drawing/2014/main" id="{DE577C39-2524-4D95-8AF5-2824ADE2CE05}"/>
              </a:ext>
            </a:extLst>
          </p:cNvPr>
          <p:cNvSpPr>
            <a:spLocks noGrp="1"/>
          </p:cNvSpPr>
          <p:nvPr>
            <p:ph idx="1"/>
          </p:nvPr>
        </p:nvSpPr>
        <p:spPr>
          <a:xfrm>
            <a:off x="707064" y="2057400"/>
            <a:ext cx="6993914" cy="4038600"/>
          </a:xfrm>
        </p:spPr>
        <p:txBody>
          <a:bodyPr>
            <a:normAutofit/>
          </a:bodyPr>
          <a:lstStyle/>
          <a:p>
            <a:pPr marL="45720" indent="0">
              <a:buNone/>
            </a:pPr>
            <a:r>
              <a:rPr lang="en-GB" sz="2000" dirty="0"/>
              <a:t>David Belo's SMCR model of communication (1960) represents the process of communication in the simplest form. SENDER , the source in which the  message is being sent .</a:t>
            </a:r>
          </a:p>
          <a:p>
            <a:pPr marL="45720" indent="0">
              <a:buNone/>
            </a:pPr>
            <a:r>
              <a:rPr lang="en-GB" sz="2000" dirty="0"/>
              <a:t>MESSAGE, the package of information being sent.</a:t>
            </a:r>
          </a:p>
          <a:p>
            <a:pPr marL="45720" indent="0">
              <a:buNone/>
            </a:pPr>
            <a:r>
              <a:rPr lang="en-GB" sz="2000" dirty="0"/>
              <a:t>CHANNEL, the form in which the message is sent, i.e. email or text etc </a:t>
            </a:r>
          </a:p>
          <a:p>
            <a:pPr marL="45720" indent="0">
              <a:buNone/>
            </a:pPr>
            <a:r>
              <a:rPr lang="en-GB" sz="2000" dirty="0"/>
              <a:t>RECIEVER, the person or persons who is in receipt of the message. </a:t>
            </a:r>
          </a:p>
          <a:p>
            <a:pPr marL="45720" indent="0">
              <a:buNone/>
            </a:pPr>
            <a:r>
              <a:rPr lang="en-GB" sz="2000" dirty="0"/>
              <a:t>Mass communication always involves technical tools such as a phone or the Internet in this case the message is transmitted via vision and sound .</a:t>
            </a:r>
          </a:p>
          <a:p>
            <a:pPr marL="45720" indent="0">
              <a:buNone/>
            </a:pPr>
            <a:endParaRPr lang="en-GB" sz="2000"/>
          </a:p>
        </p:txBody>
      </p:sp>
      <p:pic>
        <p:nvPicPr>
          <p:cNvPr id="4" name="Picture 3">
            <a:extLst>
              <a:ext uri="{FF2B5EF4-FFF2-40B4-BE49-F238E27FC236}">
                <a16:creationId xmlns:a16="http://schemas.microsoft.com/office/drawing/2014/main" id="{AE3D365B-DD09-443A-B867-62F52600DA1D}"/>
              </a:ext>
            </a:extLst>
          </p:cNvPr>
          <p:cNvPicPr>
            <a:picLocks noChangeAspect="1"/>
          </p:cNvPicPr>
          <p:nvPr/>
        </p:nvPicPr>
        <p:blipFill>
          <a:blip r:embed="rId2"/>
          <a:stretch>
            <a:fillRect/>
          </a:stretch>
        </p:blipFill>
        <p:spPr>
          <a:xfrm>
            <a:off x="8349522" y="830332"/>
            <a:ext cx="3135414" cy="4585854"/>
          </a:xfrm>
          <a:prstGeom prst="rect">
            <a:avLst/>
          </a:prstGeom>
        </p:spPr>
      </p:pic>
      <p:sp>
        <p:nvSpPr>
          <p:cNvPr id="5" name="TextBox 4">
            <a:extLst>
              <a:ext uri="{FF2B5EF4-FFF2-40B4-BE49-F238E27FC236}">
                <a16:creationId xmlns:a16="http://schemas.microsoft.com/office/drawing/2014/main" id="{CEECAA56-4E29-455F-9F02-A243C0C58C47}"/>
              </a:ext>
            </a:extLst>
          </p:cNvPr>
          <p:cNvSpPr txBox="1"/>
          <p:nvPr/>
        </p:nvSpPr>
        <p:spPr>
          <a:xfrm>
            <a:off x="8176902" y="5843002"/>
            <a:ext cx="3592826" cy="369332"/>
          </a:xfrm>
          <a:prstGeom prst="rect">
            <a:avLst/>
          </a:prstGeom>
          <a:noFill/>
        </p:spPr>
        <p:txBody>
          <a:bodyPr wrap="square" rtlCol="0">
            <a:spAutoFit/>
          </a:bodyPr>
          <a:lstStyle/>
          <a:p>
            <a:r>
              <a:rPr lang="en-GB" b="0" i="0" dirty="0">
                <a:solidFill>
                  <a:schemeClr val="accent1">
                    <a:lumMod val="75000"/>
                  </a:schemeClr>
                </a:solidFill>
                <a:effectLst/>
                <a:latin typeface="Source Sans Pro" panose="020B0503030403020204" pitchFamily="34" charset="0"/>
              </a:rPr>
              <a:t>Jagruti </a:t>
            </a:r>
            <a:r>
              <a:rPr lang="en-GB" b="0" i="0" dirty="0" err="1">
                <a:solidFill>
                  <a:schemeClr val="accent1">
                    <a:lumMod val="75000"/>
                  </a:schemeClr>
                </a:solidFill>
                <a:effectLst/>
                <a:latin typeface="Source Sans Pro" panose="020B0503030403020204" pitchFamily="34" charset="0"/>
              </a:rPr>
              <a:t>Mahajani</a:t>
            </a:r>
            <a:r>
              <a:rPr lang="en-GB" b="0" i="0" dirty="0">
                <a:solidFill>
                  <a:schemeClr val="accent1">
                    <a:lumMod val="75000"/>
                  </a:schemeClr>
                </a:solidFill>
                <a:effectLst/>
                <a:latin typeface="Source Sans Pro" panose="020B0503030403020204" pitchFamily="34" charset="0"/>
              </a:rPr>
              <a:t> – October 2016</a:t>
            </a:r>
            <a:endParaRPr lang="en-GB" dirty="0">
              <a:solidFill>
                <a:schemeClr val="accent1">
                  <a:lumMod val="75000"/>
                </a:schemeClr>
              </a:solidFill>
            </a:endParaRPr>
          </a:p>
        </p:txBody>
      </p:sp>
    </p:spTree>
    <p:extLst>
      <p:ext uri="{BB962C8B-B14F-4D97-AF65-F5344CB8AC3E}">
        <p14:creationId xmlns:p14="http://schemas.microsoft.com/office/powerpoint/2010/main" val="1229407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76490-F786-2D61-6689-13341C12BE84}"/>
              </a:ext>
            </a:extLst>
          </p:cNvPr>
          <p:cNvSpPr>
            <a:spLocks noGrp="1"/>
          </p:cNvSpPr>
          <p:nvPr>
            <p:ph type="title"/>
          </p:nvPr>
        </p:nvSpPr>
        <p:spPr>
          <a:xfrm>
            <a:off x="521229" y="1454943"/>
            <a:ext cx="9875520" cy="114142"/>
          </a:xfrm>
        </p:spPr>
        <p:txBody>
          <a:bodyPr vert="horz" lIns="91440" tIns="45720" rIns="91440" bIns="45720" rtlCol="0" anchor="ctr">
            <a:noAutofit/>
          </a:bodyPr>
          <a:lstStyle/>
          <a:p>
            <a:r>
              <a:rPr lang="en-US" sz="2800" b="1" dirty="0">
                <a:ea typeface="+mj-lt"/>
                <a:cs typeface="+mj-lt"/>
              </a:rPr>
              <a:t>What are the channels of communication used by the organization and channels that can be used to improve communication?</a:t>
            </a:r>
            <a:endParaRPr lang="en-US" sz="2800" dirty="0"/>
          </a:p>
          <a:p>
            <a:endParaRPr lang="en-US" b="1" dirty="0"/>
          </a:p>
          <a:p>
            <a:endParaRPr lang="en-GB" dirty="0"/>
          </a:p>
        </p:txBody>
      </p:sp>
      <p:pic>
        <p:nvPicPr>
          <p:cNvPr id="3" name="Picture 3" descr="Diagram&#10;&#10;Description automatically generated">
            <a:extLst>
              <a:ext uri="{FF2B5EF4-FFF2-40B4-BE49-F238E27FC236}">
                <a16:creationId xmlns:a16="http://schemas.microsoft.com/office/drawing/2014/main" id="{11DA4166-D921-10EC-6FF0-B4D447B65F69}"/>
              </a:ext>
            </a:extLst>
          </p:cNvPr>
          <p:cNvPicPr>
            <a:picLocks noChangeAspect="1"/>
          </p:cNvPicPr>
          <p:nvPr/>
        </p:nvPicPr>
        <p:blipFill>
          <a:blip r:embed="rId3"/>
          <a:stretch>
            <a:fillRect/>
          </a:stretch>
        </p:blipFill>
        <p:spPr>
          <a:xfrm>
            <a:off x="7563379" y="1790397"/>
            <a:ext cx="4374356" cy="3146238"/>
          </a:xfrm>
          <a:prstGeom prst="rect">
            <a:avLst/>
          </a:prstGeom>
        </p:spPr>
      </p:pic>
      <p:sp>
        <p:nvSpPr>
          <p:cNvPr id="5" name="TextBox 4">
            <a:extLst>
              <a:ext uri="{FF2B5EF4-FFF2-40B4-BE49-F238E27FC236}">
                <a16:creationId xmlns:a16="http://schemas.microsoft.com/office/drawing/2014/main" id="{4BA8BA04-A26A-71CF-4B5F-226CD14FB16A}"/>
              </a:ext>
            </a:extLst>
          </p:cNvPr>
          <p:cNvSpPr txBox="1"/>
          <p:nvPr/>
        </p:nvSpPr>
        <p:spPr>
          <a:xfrm>
            <a:off x="262203" y="1452827"/>
            <a:ext cx="7304613" cy="61863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We know for communication to be effective between individuals it's important that you can communicate</a:t>
            </a:r>
            <a:endParaRPr lang="en-US"/>
          </a:p>
          <a:p>
            <a:r>
              <a:rPr lang="en-GB" dirty="0"/>
              <a:t>Effectively. This model of communication is known as the Shannon Weaver model it demonstrates how messages and face to face communication can be met by using this theory  </a:t>
            </a:r>
          </a:p>
          <a:p>
            <a:endParaRPr lang="en-GB" dirty="0"/>
          </a:p>
          <a:p>
            <a:r>
              <a:rPr lang="en-GB" b="1" dirty="0"/>
              <a:t>The source – </a:t>
            </a:r>
            <a:r>
              <a:rPr lang="en-GB" dirty="0"/>
              <a:t>Of information this is known as the sender to the receiver this can be done in multiple ways such as orally in writing and can even be shown by a person's body language </a:t>
            </a:r>
          </a:p>
          <a:p>
            <a:r>
              <a:rPr lang="en-GB" b="1" dirty="0"/>
              <a:t>Encoding (transmitter) -</a:t>
            </a:r>
            <a:r>
              <a:rPr lang="en-GB" b="1" dirty="0">
                <a:solidFill>
                  <a:srgbClr val="FF0000"/>
                </a:solidFill>
              </a:rPr>
              <a:t> </a:t>
            </a:r>
            <a:r>
              <a:rPr lang="en-GB" dirty="0"/>
              <a:t>This converts messages into signals </a:t>
            </a:r>
          </a:p>
          <a:p>
            <a:r>
              <a:rPr lang="en-GB" b="1" dirty="0"/>
              <a:t>Channel – </a:t>
            </a:r>
            <a:r>
              <a:rPr lang="en-GB" dirty="0"/>
              <a:t>Next step of the theory shows channel this is infrastructure that allows information from sender to transmitter from the decode to</a:t>
            </a:r>
            <a:r>
              <a:rPr lang="en-GB" b="1" dirty="0"/>
              <a:t> receiver </a:t>
            </a:r>
            <a:endParaRPr lang="en-GB" dirty="0"/>
          </a:p>
          <a:p>
            <a:r>
              <a:rPr lang="en-GB" b="1" dirty="0"/>
              <a:t>Noise – </a:t>
            </a:r>
            <a:r>
              <a:rPr lang="en-GB" dirty="0"/>
              <a:t>Before a message is received it has to then be decoded in a way the recipient understands</a:t>
            </a:r>
          </a:p>
          <a:p>
            <a:r>
              <a:rPr lang="en-GB" b="1" dirty="0"/>
              <a:t>Receiver – </a:t>
            </a:r>
            <a:r>
              <a:rPr lang="en-GB" dirty="0"/>
              <a:t>This is the recipient of the message that was sent out by transmitter or sender </a:t>
            </a:r>
          </a:p>
          <a:p>
            <a:r>
              <a:rPr lang="en-GB" b="1" dirty="0"/>
              <a:t>Decoder – </a:t>
            </a:r>
            <a:r>
              <a:rPr lang="en-GB" dirty="0"/>
              <a:t>Has to be encoded in a way that the receiver understands </a:t>
            </a:r>
          </a:p>
          <a:p>
            <a:r>
              <a:rPr lang="en-GB" b="1" dirty="0"/>
              <a:t>Receiver – </a:t>
            </a:r>
            <a:r>
              <a:rPr lang="en-GB" dirty="0"/>
              <a:t>This is the end point of the theory were the receiver now has the message </a:t>
            </a:r>
          </a:p>
          <a:p>
            <a:endParaRPr lang="en-GB" dirty="0"/>
          </a:p>
          <a:p>
            <a:endParaRPr lang="en-GB" dirty="0"/>
          </a:p>
        </p:txBody>
      </p:sp>
    </p:spTree>
    <p:extLst>
      <p:ext uri="{BB962C8B-B14F-4D97-AF65-F5344CB8AC3E}">
        <p14:creationId xmlns:p14="http://schemas.microsoft.com/office/powerpoint/2010/main" val="80403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E14FBE7-D437-4A51-84B4-5DDE4E73E398}"/>
              </a:ext>
            </a:extLst>
          </p:cNvPr>
          <p:cNvSpPr>
            <a:spLocks noGrp="1"/>
          </p:cNvSpPr>
          <p:nvPr>
            <p:ph idx="1"/>
          </p:nvPr>
        </p:nvSpPr>
        <p:spPr>
          <a:xfrm>
            <a:off x="7707438" y="85467"/>
            <a:ext cx="3848504" cy="5513115"/>
          </a:xfrm>
        </p:spPr>
        <p:txBody>
          <a:bodyPr>
            <a:normAutofit fontScale="92500" lnSpcReduction="10000"/>
          </a:bodyPr>
          <a:lstStyle/>
          <a:p>
            <a:pPr marL="45720" indent="0">
              <a:buNone/>
            </a:pPr>
            <a:r>
              <a:rPr lang="en-GB" sz="2000" dirty="0"/>
              <a:t>Berol’s Model can be adapted to assist the communication breakdown caused by poorly translated instructions. The head office is located in Australia which is a predominantly English speaking country along side New Zeeland. However English is not everyone's first language. The other countries in this multinational company such as Singapore where they speak Tamil, Malay and Mandarin Chinese. In India they speak Hindi, Brazil they speak Portuguese and in Nigeria the use of English is predominant but large sectors speak Yoruba, Igbo or Fula. With all these different languages spoken it is essential Green- Crop take a more in-depth approach to ensure the correct knowledge is shared  and the receiver knows what the sender is communicating in all eventualities.</a:t>
            </a:r>
          </a:p>
          <a:p>
            <a:pPr marL="45720" indent="0">
              <a:buNone/>
            </a:pPr>
            <a:endParaRPr lang="en-GB" sz="2000"/>
          </a:p>
        </p:txBody>
      </p:sp>
      <p:pic>
        <p:nvPicPr>
          <p:cNvPr id="1028" name="Picture 4">
            <a:extLst>
              <a:ext uri="{FF2B5EF4-FFF2-40B4-BE49-F238E27FC236}">
                <a16:creationId xmlns:a16="http://schemas.microsoft.com/office/drawing/2014/main" id="{3263F6D3-6FA6-447C-85B7-4BF532FE2AD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61034" y="1040753"/>
            <a:ext cx="3121358" cy="199636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171F8B8E-5A8A-4D41-92B0-F7F1F9DCA544}"/>
              </a:ext>
            </a:extLst>
          </p:cNvPr>
          <p:cNvPicPr>
            <a:picLocks noChangeAspect="1"/>
          </p:cNvPicPr>
          <p:nvPr/>
        </p:nvPicPr>
        <p:blipFill>
          <a:blip r:embed="rId3"/>
          <a:stretch>
            <a:fillRect/>
          </a:stretch>
        </p:blipFill>
        <p:spPr>
          <a:xfrm>
            <a:off x="4494179" y="978838"/>
            <a:ext cx="2429302" cy="2166127"/>
          </a:xfrm>
          <a:prstGeom prst="rect">
            <a:avLst/>
          </a:prstGeom>
        </p:spPr>
      </p:pic>
      <p:pic>
        <p:nvPicPr>
          <p:cNvPr id="1030" name="Picture 6">
            <a:extLst>
              <a:ext uri="{FF2B5EF4-FFF2-40B4-BE49-F238E27FC236}">
                <a16:creationId xmlns:a16="http://schemas.microsoft.com/office/drawing/2014/main" id="{9BF08574-1B5A-4599-9B4A-409314DDD57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28901" y="3696511"/>
            <a:ext cx="2164028" cy="228124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F10608C2-6DD9-4BE8-B6B3-1F8A2A628456}"/>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970146" y="3696511"/>
            <a:ext cx="2814906" cy="22812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DDA6894-8C07-4905-8ECB-C3F4ECB6062A}"/>
              </a:ext>
            </a:extLst>
          </p:cNvPr>
          <p:cNvSpPr txBox="1"/>
          <p:nvPr/>
        </p:nvSpPr>
        <p:spPr>
          <a:xfrm>
            <a:off x="3970146" y="5749634"/>
            <a:ext cx="2814906" cy="228124"/>
          </a:xfrm>
          <a:prstGeom prst="rect">
            <a:avLst/>
          </a:prstGeom>
          <a:solidFill>
            <a:srgbClr val="000000">
              <a:alpha val="50000"/>
            </a:srgbClr>
          </a:solidFill>
          <a:ln>
            <a:noFill/>
          </a:ln>
        </p:spPr>
        <p:txBody>
          <a:bodyPr wrap="square" rtlCol="0">
            <a:noAutofit/>
          </a:bodyPr>
          <a:lstStyle/>
          <a:p>
            <a:pPr algn="ctr">
              <a:spcAft>
                <a:spcPts val="600"/>
              </a:spcAft>
            </a:pPr>
            <a:r>
              <a:rPr lang="en-GB" sz="1300">
                <a:solidFill>
                  <a:srgbClr val="FFFFFF"/>
                </a:solidFill>
              </a:rPr>
              <a:t>Nigeria</a:t>
            </a:r>
          </a:p>
        </p:txBody>
      </p:sp>
      <p:sp>
        <p:nvSpPr>
          <p:cNvPr id="6" name="TextBox 5">
            <a:extLst>
              <a:ext uri="{FF2B5EF4-FFF2-40B4-BE49-F238E27FC236}">
                <a16:creationId xmlns:a16="http://schemas.microsoft.com/office/drawing/2014/main" id="{12E3E837-678E-482C-A501-044C9C35B00D}"/>
              </a:ext>
            </a:extLst>
          </p:cNvPr>
          <p:cNvSpPr txBox="1"/>
          <p:nvPr/>
        </p:nvSpPr>
        <p:spPr>
          <a:xfrm>
            <a:off x="861034" y="2837485"/>
            <a:ext cx="3121358" cy="199636"/>
          </a:xfrm>
          <a:prstGeom prst="rect">
            <a:avLst/>
          </a:prstGeom>
          <a:solidFill>
            <a:srgbClr val="000000">
              <a:alpha val="50000"/>
            </a:srgbClr>
          </a:solidFill>
          <a:ln>
            <a:noFill/>
          </a:ln>
        </p:spPr>
        <p:txBody>
          <a:bodyPr wrap="square" rtlCol="0">
            <a:noAutofit/>
          </a:bodyPr>
          <a:lstStyle/>
          <a:p>
            <a:pPr algn="ctr">
              <a:spcAft>
                <a:spcPts val="600"/>
              </a:spcAft>
            </a:pPr>
            <a:r>
              <a:rPr lang="en-GB" sz="1300">
                <a:solidFill>
                  <a:srgbClr val="FFFFFF"/>
                </a:solidFill>
              </a:rPr>
              <a:t>Singapore</a:t>
            </a:r>
          </a:p>
        </p:txBody>
      </p:sp>
      <p:sp>
        <p:nvSpPr>
          <p:cNvPr id="7" name="TextBox 6">
            <a:extLst>
              <a:ext uri="{FF2B5EF4-FFF2-40B4-BE49-F238E27FC236}">
                <a16:creationId xmlns:a16="http://schemas.microsoft.com/office/drawing/2014/main" id="{BC5BC7DB-9E81-453C-8DCD-004128CB3E0F}"/>
              </a:ext>
            </a:extLst>
          </p:cNvPr>
          <p:cNvSpPr txBox="1"/>
          <p:nvPr/>
        </p:nvSpPr>
        <p:spPr>
          <a:xfrm>
            <a:off x="4494179" y="2928353"/>
            <a:ext cx="2429302" cy="216612"/>
          </a:xfrm>
          <a:prstGeom prst="rect">
            <a:avLst/>
          </a:prstGeom>
          <a:solidFill>
            <a:srgbClr val="000000">
              <a:alpha val="50000"/>
            </a:srgbClr>
          </a:solidFill>
          <a:ln>
            <a:noFill/>
          </a:ln>
        </p:spPr>
        <p:txBody>
          <a:bodyPr wrap="square" rtlCol="0">
            <a:noAutofit/>
          </a:bodyPr>
          <a:lstStyle/>
          <a:p>
            <a:pPr algn="ctr">
              <a:spcAft>
                <a:spcPts val="600"/>
              </a:spcAft>
            </a:pPr>
            <a:r>
              <a:rPr lang="en-GB" sz="1300">
                <a:solidFill>
                  <a:srgbClr val="FFFFFF"/>
                </a:solidFill>
              </a:rPr>
              <a:t>Brazil</a:t>
            </a:r>
          </a:p>
        </p:txBody>
      </p:sp>
      <p:sp>
        <p:nvSpPr>
          <p:cNvPr id="8" name="TextBox 7">
            <a:extLst>
              <a:ext uri="{FF2B5EF4-FFF2-40B4-BE49-F238E27FC236}">
                <a16:creationId xmlns:a16="http://schemas.microsoft.com/office/drawing/2014/main" id="{B3D9B9E4-A96B-4862-88A5-5E1B471E2C43}"/>
              </a:ext>
            </a:extLst>
          </p:cNvPr>
          <p:cNvSpPr txBox="1"/>
          <p:nvPr/>
        </p:nvSpPr>
        <p:spPr>
          <a:xfrm>
            <a:off x="1028901" y="5749634"/>
            <a:ext cx="2164028" cy="228124"/>
          </a:xfrm>
          <a:prstGeom prst="rect">
            <a:avLst/>
          </a:prstGeom>
          <a:solidFill>
            <a:srgbClr val="000000">
              <a:alpha val="50000"/>
            </a:srgbClr>
          </a:solidFill>
          <a:ln>
            <a:noFill/>
          </a:ln>
        </p:spPr>
        <p:txBody>
          <a:bodyPr wrap="square" rtlCol="0">
            <a:noAutofit/>
          </a:bodyPr>
          <a:lstStyle/>
          <a:p>
            <a:pPr algn="ctr">
              <a:spcAft>
                <a:spcPts val="600"/>
              </a:spcAft>
            </a:pPr>
            <a:r>
              <a:rPr lang="en-GB" sz="1300">
                <a:solidFill>
                  <a:srgbClr val="FFFFFF"/>
                </a:solidFill>
              </a:rPr>
              <a:t>India</a:t>
            </a:r>
          </a:p>
        </p:txBody>
      </p:sp>
      <p:sp>
        <p:nvSpPr>
          <p:cNvPr id="9" name="TextBox 8">
            <a:extLst>
              <a:ext uri="{FF2B5EF4-FFF2-40B4-BE49-F238E27FC236}">
                <a16:creationId xmlns:a16="http://schemas.microsoft.com/office/drawing/2014/main" id="{F73136D2-8616-4B22-A4AE-8DA3C49C0E7C}"/>
              </a:ext>
            </a:extLst>
          </p:cNvPr>
          <p:cNvSpPr txBox="1"/>
          <p:nvPr/>
        </p:nvSpPr>
        <p:spPr>
          <a:xfrm>
            <a:off x="1921230" y="6288871"/>
            <a:ext cx="3422042" cy="369332"/>
          </a:xfrm>
          <a:prstGeom prst="rect">
            <a:avLst/>
          </a:prstGeom>
          <a:noFill/>
        </p:spPr>
        <p:txBody>
          <a:bodyPr wrap="square" rtlCol="0">
            <a:spAutoFit/>
          </a:bodyPr>
          <a:lstStyle/>
          <a:p>
            <a:r>
              <a:rPr lang="en-GB" b="0" i="0">
                <a:solidFill>
                  <a:srgbClr val="333333"/>
                </a:solidFill>
                <a:effectLst/>
                <a:latin typeface="Ubuntu"/>
              </a:rPr>
              <a:t>© 2018 GADM - </a:t>
            </a:r>
            <a:r>
              <a:rPr lang="en-GB" b="0" i="0" u="none" strike="noStrike">
                <a:solidFill>
                  <a:srgbClr val="E95420"/>
                </a:solidFill>
                <a:effectLst/>
                <a:latin typeface="Ubuntu"/>
                <a:hlinkClick r:id="rId6"/>
              </a:rPr>
              <a:t>license</a:t>
            </a:r>
            <a:endParaRPr lang="en-GB"/>
          </a:p>
        </p:txBody>
      </p:sp>
    </p:spTree>
    <p:extLst>
      <p:ext uri="{BB962C8B-B14F-4D97-AF65-F5344CB8AC3E}">
        <p14:creationId xmlns:p14="http://schemas.microsoft.com/office/powerpoint/2010/main" val="7330589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FDBD6-FA0E-4417-BE59-10DDBF342388}"/>
              </a:ext>
            </a:extLst>
          </p:cNvPr>
          <p:cNvSpPr>
            <a:spLocks noGrp="1"/>
          </p:cNvSpPr>
          <p:nvPr>
            <p:ph type="title"/>
          </p:nvPr>
        </p:nvSpPr>
        <p:spPr>
          <a:xfrm>
            <a:off x="4441783" y="609600"/>
            <a:ext cx="6693061" cy="1356360"/>
          </a:xfrm>
        </p:spPr>
        <p:txBody>
          <a:bodyPr>
            <a:normAutofit/>
          </a:bodyPr>
          <a:lstStyle/>
          <a:p>
            <a:pPr algn="ctr"/>
            <a:r>
              <a:rPr lang="en-GB"/>
              <a:t>Theories relating to models of communication</a:t>
            </a:r>
          </a:p>
        </p:txBody>
      </p:sp>
      <p:sp>
        <p:nvSpPr>
          <p:cNvPr id="3" name="Content Placeholder 2">
            <a:extLst>
              <a:ext uri="{FF2B5EF4-FFF2-40B4-BE49-F238E27FC236}">
                <a16:creationId xmlns:a16="http://schemas.microsoft.com/office/drawing/2014/main" id="{F0152170-6538-4257-B96A-25A1C81CF8DE}"/>
              </a:ext>
            </a:extLst>
          </p:cNvPr>
          <p:cNvSpPr>
            <a:spLocks noGrp="1"/>
          </p:cNvSpPr>
          <p:nvPr>
            <p:ph idx="1"/>
          </p:nvPr>
        </p:nvSpPr>
        <p:spPr>
          <a:xfrm>
            <a:off x="4030811" y="1811045"/>
            <a:ext cx="7104033" cy="4284955"/>
          </a:xfrm>
        </p:spPr>
        <p:txBody>
          <a:bodyPr>
            <a:noAutofit/>
          </a:bodyPr>
          <a:lstStyle/>
          <a:p>
            <a:pPr marL="0" marR="0" lvl="0" indent="0" defTabSz="914400" rtl="0" eaLnBrk="0" fontAlgn="base" latinLnBrk="0" hangingPunct="0">
              <a:spcBef>
                <a:spcPct val="0"/>
              </a:spcBef>
              <a:spcAft>
                <a:spcPts val="600"/>
              </a:spcAft>
              <a:buClrTx/>
              <a:buSzTx/>
              <a:buFontTx/>
              <a:buNone/>
              <a:tabLst/>
            </a:pPr>
            <a:endParaRPr kumimoji="0" lang="en-GB" altLang="en-US" sz="2000" b="0" i="0" u="none" strike="noStrike" cap="none" normalizeH="0" baseline="0">
              <a:ln>
                <a:noFill/>
              </a:ln>
              <a:effectLst/>
              <a:latin typeface="Calibri" panose="020F0502020204030204" pitchFamily="34" charset="0"/>
              <a:cs typeface="Calibri" panose="020F0502020204030204" pitchFamily="34" charset="0"/>
            </a:endParaRPr>
          </a:p>
          <a:p>
            <a:pPr marL="0" marR="0" lvl="0" indent="0" defTabSz="914400" rtl="0" eaLnBrk="0" fontAlgn="base" latinLnBrk="0" hangingPunct="0">
              <a:spcBef>
                <a:spcPct val="0"/>
              </a:spcBef>
              <a:spcAft>
                <a:spcPts val="600"/>
              </a:spcAft>
              <a:buClrTx/>
              <a:buSzTx/>
              <a:buFontTx/>
              <a:buNone/>
              <a:tabLst/>
            </a:pPr>
            <a:r>
              <a:rPr kumimoji="0" lang="en-GB" altLang="en-US" sz="2000" b="0" i="0" u="none" strike="noStrike" cap="none" normalizeH="0" baseline="0">
                <a:ln>
                  <a:noFill/>
                </a:ln>
                <a:effectLst/>
                <a:latin typeface="Calibri" panose="020F0502020204030204" pitchFamily="34" charset="0"/>
                <a:cs typeface="Calibri" panose="020F0502020204030204" pitchFamily="34" charset="0"/>
              </a:rPr>
              <a:t>This brings me to discus the Schramm’s model</a:t>
            </a:r>
          </a:p>
          <a:p>
            <a:pPr marL="0" marR="0" lvl="0" indent="0" defTabSz="914400" rtl="0" eaLnBrk="0" fontAlgn="base" latinLnBrk="0" hangingPunct="0">
              <a:spcBef>
                <a:spcPct val="0"/>
              </a:spcBef>
              <a:spcAft>
                <a:spcPts val="600"/>
              </a:spcAft>
              <a:buClrTx/>
              <a:buSzTx/>
              <a:buFontTx/>
              <a:buNone/>
              <a:tabLst/>
            </a:pPr>
            <a:r>
              <a:rPr kumimoji="0" lang="en-GB" altLang="en-US" sz="2000" b="0" i="0" u="none" strike="noStrike" cap="none" normalizeH="0" baseline="0">
                <a:ln>
                  <a:noFill/>
                </a:ln>
                <a:effectLst/>
                <a:latin typeface="Calibri" panose="020F0502020204030204" pitchFamily="34" charset="0"/>
                <a:cs typeface="Calibri" panose="020F0502020204030204" pitchFamily="34" charset="0"/>
              </a:rPr>
              <a:t>The SCHRAMMS model regards communication as a process between an encoder and a decoder  most importantly this model accounts for how people Interpret the message. Schramm argued that  a person s background, experience and knowledge are factors that impact interpretation. Meaning that body language  plays a key role in how a message is sent and how it is received. There can be many barriers through communication attitude as mentioned earlier can play a major role in how a message is received.  Especially if the sender and receiver have different points of views or strong emotions or beliefs.  </a:t>
            </a:r>
            <a:endParaRPr kumimoji="0" lang="en-GB" altLang="en-US" sz="2000" b="0" i="0" u="none" strike="noStrike" cap="none" normalizeH="0" baseline="0">
              <a:ln>
                <a:noFill/>
              </a:ln>
              <a:effectLst/>
              <a:latin typeface="Arial" panose="020B0604020202020204" pitchFamily="34" charset="0"/>
            </a:endParaRPr>
          </a:p>
        </p:txBody>
      </p:sp>
      <p:pic>
        <p:nvPicPr>
          <p:cNvPr id="2050" name="Picture 2">
            <a:extLst>
              <a:ext uri="{FF2B5EF4-FFF2-40B4-BE49-F238E27FC236}">
                <a16:creationId xmlns:a16="http://schemas.microsoft.com/office/drawing/2014/main" id="{C888DECB-9413-4535-9335-D0CBE6A3BF8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5092" b="36232"/>
          <a:stretch/>
        </p:blipFill>
        <p:spPr bwMode="auto">
          <a:xfrm>
            <a:off x="383974" y="1965960"/>
            <a:ext cx="3646837" cy="26814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C8BF86C-3E02-4DB5-B974-52B1C9F4D189}"/>
              </a:ext>
            </a:extLst>
          </p:cNvPr>
          <p:cNvSpPr txBox="1"/>
          <p:nvPr/>
        </p:nvSpPr>
        <p:spPr>
          <a:xfrm>
            <a:off x="301841" y="4910023"/>
            <a:ext cx="3409025" cy="923330"/>
          </a:xfrm>
          <a:prstGeom prst="rect">
            <a:avLst/>
          </a:prstGeom>
          <a:noFill/>
        </p:spPr>
        <p:txBody>
          <a:bodyPr wrap="square" rtlCol="0">
            <a:spAutoFit/>
          </a:bodyPr>
          <a:lstStyle/>
          <a:p>
            <a:pPr algn="ctr"/>
            <a:r>
              <a:rPr lang="en-GB">
                <a:solidFill>
                  <a:schemeClr val="accent1">
                    <a:lumMod val="75000"/>
                  </a:schemeClr>
                </a:solidFill>
              </a:rPr>
              <a:t>Schramm’s Model of Communication- An Interactional Model – Dec 2020</a:t>
            </a:r>
          </a:p>
        </p:txBody>
      </p:sp>
    </p:spTree>
    <p:extLst>
      <p:ext uri="{BB962C8B-B14F-4D97-AF65-F5344CB8AC3E}">
        <p14:creationId xmlns:p14="http://schemas.microsoft.com/office/powerpoint/2010/main" val="18450249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86DB9D-D0C7-481E-84AF-947BED1F989E}"/>
              </a:ext>
            </a:extLst>
          </p:cNvPr>
          <p:cNvSpPr>
            <a:spLocks noGrp="1"/>
          </p:cNvSpPr>
          <p:nvPr>
            <p:ph type="title"/>
          </p:nvPr>
        </p:nvSpPr>
        <p:spPr>
          <a:xfrm>
            <a:off x="677334" y="609600"/>
            <a:ext cx="3843375" cy="5175624"/>
          </a:xfrm>
        </p:spPr>
        <p:txBody>
          <a:bodyPr anchor="ctr">
            <a:normAutofit/>
          </a:bodyPr>
          <a:lstStyle/>
          <a:p>
            <a:br>
              <a:rPr lang="en-GB">
                <a:solidFill>
                  <a:schemeClr val="tx1">
                    <a:lumMod val="85000"/>
                    <a:lumOff val="15000"/>
                  </a:schemeClr>
                </a:solidFill>
              </a:rPr>
            </a:br>
            <a:br>
              <a:rPr lang="en-GB">
                <a:solidFill>
                  <a:schemeClr val="tx1">
                    <a:lumMod val="85000"/>
                    <a:lumOff val="15000"/>
                  </a:schemeClr>
                </a:solidFill>
              </a:rPr>
            </a:br>
            <a:br>
              <a:rPr lang="en-GB">
                <a:solidFill>
                  <a:schemeClr val="tx1">
                    <a:lumMod val="85000"/>
                    <a:lumOff val="15000"/>
                  </a:schemeClr>
                </a:solidFill>
              </a:rPr>
            </a:br>
            <a:r>
              <a:rPr lang="en-GB">
                <a:solidFill>
                  <a:schemeClr val="tx1">
                    <a:lumMod val="85000"/>
                    <a:lumOff val="15000"/>
                  </a:schemeClr>
                </a:solidFill>
              </a:rPr>
              <a:t>Channels of communication &amp; their uses </a:t>
            </a:r>
          </a:p>
        </p:txBody>
      </p:sp>
      <p:sp>
        <p:nvSpPr>
          <p:cNvPr id="3" name="Content Placeholder 2">
            <a:extLst>
              <a:ext uri="{FF2B5EF4-FFF2-40B4-BE49-F238E27FC236}">
                <a16:creationId xmlns:a16="http://schemas.microsoft.com/office/drawing/2014/main" id="{F78BF8D6-6D4E-4C3E-B232-AB3A1EF37079}"/>
              </a:ext>
            </a:extLst>
          </p:cNvPr>
          <p:cNvSpPr>
            <a:spLocks noGrp="1"/>
          </p:cNvSpPr>
          <p:nvPr>
            <p:ph idx="1"/>
          </p:nvPr>
        </p:nvSpPr>
        <p:spPr>
          <a:xfrm>
            <a:off x="6116084" y="609601"/>
            <a:ext cx="5511296" cy="5175624"/>
          </a:xfrm>
        </p:spPr>
        <p:txBody>
          <a:bodyPr anchor="ctr">
            <a:normAutofit/>
          </a:bodyPr>
          <a:lstStyle/>
          <a:p>
            <a:r>
              <a:rPr lang="en-GB">
                <a:solidFill>
                  <a:srgbClr val="FFFFFF"/>
                </a:solidFill>
              </a:rPr>
              <a:t>Lendle- Daft created the theory of channel richness by creating a model that clearly demonstrates the effective use of communication, using comparison of the message being communicated and the intention of what is being portrayed to the recipient. This is where using a visual approach such as video conferencing, time zone permitting, to communicate could be helpful when bridging language barriers.</a:t>
            </a:r>
          </a:p>
        </p:txBody>
      </p:sp>
    </p:spTree>
    <p:extLst>
      <p:ext uri="{BB962C8B-B14F-4D97-AF65-F5344CB8AC3E}">
        <p14:creationId xmlns:p14="http://schemas.microsoft.com/office/powerpoint/2010/main" val="3302608417"/>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430F6-0EA4-4F0E-ADFB-AEB321621B6D}"/>
              </a:ext>
            </a:extLst>
          </p:cNvPr>
          <p:cNvSpPr>
            <a:spLocks noGrp="1"/>
          </p:cNvSpPr>
          <p:nvPr>
            <p:ph type="title"/>
          </p:nvPr>
        </p:nvSpPr>
        <p:spPr>
          <a:xfrm>
            <a:off x="6106704" y="609600"/>
            <a:ext cx="5364444" cy="1356360"/>
          </a:xfrm>
        </p:spPr>
        <p:txBody>
          <a:bodyPr>
            <a:normAutofit/>
          </a:bodyPr>
          <a:lstStyle/>
          <a:p>
            <a:r>
              <a:rPr lang="en-GB" sz="2800"/>
              <a:t>Communication barriers affecting communication between Green-Crop and clientele</a:t>
            </a:r>
          </a:p>
        </p:txBody>
      </p:sp>
      <p:sp>
        <p:nvSpPr>
          <p:cNvPr id="3" name="Content Placeholder 2">
            <a:extLst>
              <a:ext uri="{FF2B5EF4-FFF2-40B4-BE49-F238E27FC236}">
                <a16:creationId xmlns:a16="http://schemas.microsoft.com/office/drawing/2014/main" id="{C3361C20-503D-4871-84B7-F14BF4430237}"/>
              </a:ext>
            </a:extLst>
          </p:cNvPr>
          <p:cNvSpPr>
            <a:spLocks noGrp="1"/>
          </p:cNvSpPr>
          <p:nvPr>
            <p:ph idx="1"/>
          </p:nvPr>
        </p:nvSpPr>
        <p:spPr>
          <a:xfrm>
            <a:off x="6106703" y="2057400"/>
            <a:ext cx="5364444" cy="4038600"/>
          </a:xfrm>
        </p:spPr>
        <p:txBody>
          <a:bodyPr>
            <a:normAutofit/>
          </a:bodyPr>
          <a:lstStyle/>
          <a:p>
            <a:pPr marL="45720" indent="0">
              <a:buNone/>
            </a:pPr>
            <a:r>
              <a:rPr lang="en-GB" sz="1500"/>
              <a:t>The most obvious barrier that could prevent communication with a worldwide business would be the time zone difference in different continents. This could  create problems as one country could be sleeping whilst the other is active and continuing there working day. This could slow the communication process down and cause delays. A task that should take ten minutes in a company could take up to 24hrs if having to communicate through email , according to  (Daft and Lengel 1984)  "characteristics  of media that determine richness of information processed"</a:t>
            </a:r>
          </a:p>
          <a:p>
            <a:pPr marL="45720" indent="0">
              <a:buNone/>
            </a:pPr>
            <a:r>
              <a:rPr lang="en-GB" sz="1500"/>
              <a:t>Emails are low in richness but are one of the most suitable tools of communication for global businesses. When communication through emails it is important to send emails early enough for the "sleeping businesses" to be able to process the information and respond effectively. This will keep the flow of communication running smoothly.</a:t>
            </a:r>
          </a:p>
          <a:p>
            <a:pPr marL="45720" indent="0">
              <a:buNone/>
            </a:pPr>
            <a:endParaRPr lang="en-GB" sz="1500"/>
          </a:p>
        </p:txBody>
      </p:sp>
      <p:pic>
        <p:nvPicPr>
          <p:cNvPr id="4" name="Picture 3">
            <a:extLst>
              <a:ext uri="{FF2B5EF4-FFF2-40B4-BE49-F238E27FC236}">
                <a16:creationId xmlns:a16="http://schemas.microsoft.com/office/drawing/2014/main" id="{60DFDBEE-01C7-4F4B-9381-B9CDDE949D24}"/>
              </a:ext>
            </a:extLst>
          </p:cNvPr>
          <p:cNvPicPr>
            <a:picLocks noChangeAspect="1"/>
          </p:cNvPicPr>
          <p:nvPr/>
        </p:nvPicPr>
        <p:blipFill>
          <a:blip r:embed="rId2"/>
          <a:stretch>
            <a:fillRect/>
          </a:stretch>
        </p:blipFill>
        <p:spPr>
          <a:xfrm>
            <a:off x="700497" y="752475"/>
            <a:ext cx="5384800" cy="4953000"/>
          </a:xfrm>
          <a:prstGeom prst="rect">
            <a:avLst/>
          </a:prstGeom>
        </p:spPr>
      </p:pic>
      <p:sp>
        <p:nvSpPr>
          <p:cNvPr id="5" name="TextBox 4">
            <a:extLst>
              <a:ext uri="{FF2B5EF4-FFF2-40B4-BE49-F238E27FC236}">
                <a16:creationId xmlns:a16="http://schemas.microsoft.com/office/drawing/2014/main" id="{FEA61FD5-6CA3-4E77-8B2B-015E8736BC23}"/>
              </a:ext>
            </a:extLst>
          </p:cNvPr>
          <p:cNvSpPr txBox="1"/>
          <p:nvPr/>
        </p:nvSpPr>
        <p:spPr>
          <a:xfrm>
            <a:off x="382061" y="5925234"/>
            <a:ext cx="7749885" cy="646331"/>
          </a:xfrm>
          <a:prstGeom prst="rect">
            <a:avLst/>
          </a:prstGeom>
          <a:noFill/>
        </p:spPr>
        <p:txBody>
          <a:bodyPr wrap="square" rtlCol="0">
            <a:spAutoFit/>
          </a:bodyPr>
          <a:lstStyle/>
          <a:p>
            <a:r>
              <a:rPr lang="en-GB">
                <a:solidFill>
                  <a:schemeClr val="accent1">
                    <a:lumMod val="75000"/>
                  </a:schemeClr>
                </a:solidFill>
              </a:rPr>
              <a:t>Lumen – Principles of Management </a:t>
            </a:r>
            <a:r>
              <a:rPr lang="en-GB" b="0" i="0">
                <a:solidFill>
                  <a:schemeClr val="accent1">
                    <a:lumMod val="75000"/>
                  </a:schemeClr>
                </a:solidFill>
                <a:effectLst/>
                <a:latin typeface="proxima-nova"/>
              </a:rPr>
              <a:t>John/Lynn Bruton and Lumen Learning.  April 2016</a:t>
            </a:r>
            <a:endParaRPr lang="en-GB">
              <a:solidFill>
                <a:schemeClr val="accent1">
                  <a:lumMod val="75000"/>
                </a:schemeClr>
              </a:solidFill>
            </a:endParaRPr>
          </a:p>
        </p:txBody>
      </p:sp>
    </p:spTree>
    <p:extLst>
      <p:ext uri="{BB962C8B-B14F-4D97-AF65-F5344CB8AC3E}">
        <p14:creationId xmlns:p14="http://schemas.microsoft.com/office/powerpoint/2010/main" val="3808926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3C952-9136-45AD-AA64-7F6AB01BF04D}"/>
              </a:ext>
            </a:extLst>
          </p:cNvPr>
          <p:cNvSpPr>
            <a:spLocks noGrp="1"/>
          </p:cNvSpPr>
          <p:nvPr>
            <p:ph type="title"/>
          </p:nvPr>
        </p:nvSpPr>
        <p:spPr/>
        <p:txBody>
          <a:bodyPr>
            <a:normAutofit fontScale="90000"/>
          </a:bodyPr>
          <a:lstStyle/>
          <a:p>
            <a:pPr algn="ctr"/>
            <a:r>
              <a:rPr lang="en-GB"/>
              <a:t>The impact of poor communication to Green-Crop and the advantages of effective communication to the organisation</a:t>
            </a:r>
          </a:p>
        </p:txBody>
      </p:sp>
      <p:sp>
        <p:nvSpPr>
          <p:cNvPr id="3" name="Content Placeholder 2">
            <a:extLst>
              <a:ext uri="{FF2B5EF4-FFF2-40B4-BE49-F238E27FC236}">
                <a16:creationId xmlns:a16="http://schemas.microsoft.com/office/drawing/2014/main" id="{74C6DC79-44C2-425D-8620-85F331F368E0}"/>
              </a:ext>
            </a:extLst>
          </p:cNvPr>
          <p:cNvSpPr>
            <a:spLocks noGrp="1"/>
          </p:cNvSpPr>
          <p:nvPr>
            <p:ph idx="1"/>
          </p:nvPr>
        </p:nvSpPr>
        <p:spPr>
          <a:xfrm>
            <a:off x="301842" y="2209800"/>
            <a:ext cx="11638624" cy="4038600"/>
          </a:xfrm>
        </p:spPr>
        <p:txBody>
          <a:bodyPr>
            <a:normAutofit/>
          </a:bodyPr>
          <a:lstStyle/>
          <a:p>
            <a:pPr marL="45720" indent="0" algn="ctr">
              <a:buNone/>
            </a:pPr>
            <a:r>
              <a:rPr lang="en-GB" sz="2000"/>
              <a:t>Due to Green-crop being a multinational organisation, the current feedback received from its investors should be viewed as negative, but there is room for improvement. With the clientele being unable to understand the current set instructions within the equipment manuals provided this could create potential health and safety issues for the end users .  Putting any potential for future investments at risk.</a:t>
            </a:r>
          </a:p>
          <a:p>
            <a:pPr marL="45720" indent="0" algn="ctr">
              <a:buNone/>
            </a:pPr>
            <a:r>
              <a:rPr lang="en-GB" sz="2000"/>
              <a:t>According to Tenzer, H &amp; Pudelko, M., (2015). when crossing language barriers instructions must be clear and concise for translation purposes,  if this is not the case it can evoke negative emotions such a frustration for the receiving party who are trying hard to understand how to proceed safely with their new machinery. </a:t>
            </a:r>
          </a:p>
          <a:p>
            <a:pPr marL="45720" indent="0" algn="ctr">
              <a:buNone/>
            </a:pPr>
            <a:r>
              <a:rPr lang="en-GB" sz="2000"/>
              <a:t>Bridging the linguistic gap is paramount for Green-crop and its potential customers. One strategy could be meeting with the mangers from each country who are fluent in English to come together and work on a set of comprehensive translated guides for each country ensuring all dialects/ languages and potential customers are catered for in a comprehensive adaptable instruction template.</a:t>
            </a:r>
          </a:p>
        </p:txBody>
      </p:sp>
    </p:spTree>
    <p:extLst>
      <p:ext uri="{BB962C8B-B14F-4D97-AF65-F5344CB8AC3E}">
        <p14:creationId xmlns:p14="http://schemas.microsoft.com/office/powerpoint/2010/main" val="3555032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EAD899E6-37BF-5A21-97A1-59307FC67FD0}"/>
              </a:ext>
            </a:extLst>
          </p:cNvPr>
          <p:cNvSpPr txBox="1"/>
          <p:nvPr/>
        </p:nvSpPr>
        <p:spPr>
          <a:xfrm>
            <a:off x="271463" y="1266296"/>
            <a:ext cx="6231730"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Another form of communication barrier can be national culture with green co being a multinational organisation it's very important today to stay cultural aware and being able to respond in a non-judgemental professional manner is exceptionally important when communicating with other colleague's and service profession.</a:t>
            </a:r>
          </a:p>
          <a:p>
            <a:r>
              <a:rPr lang="en-GB" dirty="0"/>
              <a:t>As we know taking into consideration that people come from different background cultures for some speaking firm and abruptly can be very normal in one's culture but may be  perceived  as rude to another culture</a:t>
            </a:r>
          </a:p>
          <a:p>
            <a:r>
              <a:rPr lang="en-GB" dirty="0"/>
              <a:t>Most communication barriers tend to be directly attributed by inaccuracies and misunderstanding </a:t>
            </a:r>
            <a:endParaRPr lang="en-GB"/>
          </a:p>
          <a:p>
            <a:endParaRPr lang="en-GB" dirty="0"/>
          </a:p>
          <a:p>
            <a:r>
              <a:rPr lang="en-GB" dirty="0"/>
              <a:t> Another barrier of communication is listening though we may seem very present in the moment when someone is speaking does not always mean that you are being listened too how well you listen has a major impact on relationships with colleagues and will affect the quality of relationships that's why actively listening is a way of putting effort into communication.</a:t>
            </a:r>
          </a:p>
        </p:txBody>
      </p:sp>
      <p:sp>
        <p:nvSpPr>
          <p:cNvPr id="9" name="Title 8">
            <a:extLst>
              <a:ext uri="{FF2B5EF4-FFF2-40B4-BE49-F238E27FC236}">
                <a16:creationId xmlns:a16="http://schemas.microsoft.com/office/drawing/2014/main" id="{3AECE4FF-D1DE-6C29-FBA6-9109CF26A76C}"/>
              </a:ext>
            </a:extLst>
          </p:cNvPr>
          <p:cNvSpPr>
            <a:spLocks noGrp="1"/>
          </p:cNvSpPr>
          <p:nvPr>
            <p:ph type="title"/>
          </p:nvPr>
        </p:nvSpPr>
        <p:spPr/>
        <p:txBody>
          <a:bodyPr vert="horz" lIns="91440" tIns="45720" rIns="91440" bIns="45720" rtlCol="0" anchor="ctr">
            <a:noAutofit/>
          </a:bodyPr>
          <a:lstStyle/>
          <a:p>
            <a:r>
              <a:rPr lang="en-US" sz="2000" b="1" dirty="0">
                <a:ea typeface="+mj-lt"/>
                <a:cs typeface="+mj-lt"/>
              </a:rPr>
              <a:t>The types of barriers that can prevent effective communication between the organization and their external stakeholders.</a:t>
            </a:r>
            <a:endParaRPr lang="en-US" sz="2000" dirty="0"/>
          </a:p>
          <a:p>
            <a:endParaRPr lang="en-GB" dirty="0"/>
          </a:p>
        </p:txBody>
      </p:sp>
      <p:pic>
        <p:nvPicPr>
          <p:cNvPr id="10" name="Picture 10" descr="Diagram&#10;&#10;Description automatically generated">
            <a:extLst>
              <a:ext uri="{FF2B5EF4-FFF2-40B4-BE49-F238E27FC236}">
                <a16:creationId xmlns:a16="http://schemas.microsoft.com/office/drawing/2014/main" id="{CAF9C4E6-E9DF-0D12-F655-6125456418BE}"/>
              </a:ext>
            </a:extLst>
          </p:cNvPr>
          <p:cNvPicPr>
            <a:picLocks noChangeAspect="1"/>
          </p:cNvPicPr>
          <p:nvPr/>
        </p:nvPicPr>
        <p:blipFill>
          <a:blip r:embed="rId2"/>
          <a:stretch>
            <a:fillRect/>
          </a:stretch>
        </p:blipFill>
        <p:spPr>
          <a:xfrm>
            <a:off x="6498431" y="1971353"/>
            <a:ext cx="5207793" cy="3867793"/>
          </a:xfrm>
          <a:prstGeom prst="rect">
            <a:avLst/>
          </a:prstGeom>
        </p:spPr>
      </p:pic>
    </p:spTree>
    <p:extLst>
      <p:ext uri="{BB962C8B-B14F-4D97-AF65-F5344CB8AC3E}">
        <p14:creationId xmlns:p14="http://schemas.microsoft.com/office/powerpoint/2010/main" val="3566873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descr="Pen placed on top of a signature line">
            <a:extLst>
              <a:ext uri="{FF2B5EF4-FFF2-40B4-BE49-F238E27FC236}">
                <a16:creationId xmlns:a16="http://schemas.microsoft.com/office/drawing/2014/main" id="{57B69F42-B823-71A8-BD2E-21BE3FFDD10E}"/>
              </a:ext>
            </a:extLst>
          </p:cNvPr>
          <p:cNvPicPr>
            <a:picLocks noChangeAspect="1"/>
          </p:cNvPicPr>
          <p:nvPr/>
        </p:nvPicPr>
        <p:blipFill rotWithShape="1">
          <a:blip r:embed="rId2"/>
          <a:srcRect l="11446" r="11445" b="-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DBA2C7C1-D5DF-D274-FFD5-91D08664C5F4}"/>
              </a:ext>
            </a:extLst>
          </p:cNvPr>
          <p:cNvSpPr>
            <a:spLocks noGrp="1"/>
          </p:cNvSpPr>
          <p:nvPr>
            <p:ph type="title"/>
          </p:nvPr>
        </p:nvSpPr>
        <p:spPr>
          <a:xfrm>
            <a:off x="677333" y="609600"/>
            <a:ext cx="3851123" cy="1320800"/>
          </a:xfrm>
        </p:spPr>
        <p:txBody>
          <a:bodyPr vert="horz" lIns="91440" tIns="45720" rIns="91440" bIns="45720" rtlCol="0" anchor="t">
            <a:normAutofit/>
          </a:bodyPr>
          <a:lstStyle/>
          <a:p>
            <a:r>
              <a:rPr lang="en-US" b="1" cap="all"/>
              <a:t>Conclusion</a:t>
            </a:r>
          </a:p>
        </p:txBody>
      </p:sp>
      <p:sp>
        <p:nvSpPr>
          <p:cNvPr id="4" name="TextBox 3">
            <a:extLst>
              <a:ext uri="{FF2B5EF4-FFF2-40B4-BE49-F238E27FC236}">
                <a16:creationId xmlns:a16="http://schemas.microsoft.com/office/drawing/2014/main" id="{88C1ABE0-EA1E-6742-15D6-40BEFF658668}"/>
              </a:ext>
            </a:extLst>
          </p:cNvPr>
          <p:cNvSpPr txBox="1"/>
          <p:nvPr/>
        </p:nvSpPr>
        <p:spPr>
          <a:xfrm>
            <a:off x="677334" y="2160589"/>
            <a:ext cx="3851122" cy="3880773"/>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defTabSz="457200">
              <a:lnSpc>
                <a:spcPct val="90000"/>
              </a:lnSpc>
              <a:spcBef>
                <a:spcPts val="1000"/>
              </a:spcBef>
              <a:buClr>
                <a:schemeClr val="accent1"/>
              </a:buClr>
              <a:buSzPct val="80000"/>
              <a:buFont typeface="Wingdings 3" charset="2"/>
              <a:buChar char=""/>
            </a:pPr>
            <a:r>
              <a:rPr lang="en-US">
                <a:solidFill>
                  <a:schemeClr val="tx1">
                    <a:lumMod val="75000"/>
                    <a:lumOff val="25000"/>
                  </a:schemeClr>
                </a:solidFill>
              </a:rPr>
              <a:t>The ramifications for Green- Crop not being able to master the language barrier scenario could be detrimental to the brand, each country that has purchased equipment could be subject to different health and safety requirements, if the equipment is not used properly maintained or misused due to the customer not understanding the instructions they could be liable to any injuries and fatalities that occur whilst the customer uses the products purchased. </a:t>
            </a:r>
          </a:p>
        </p:txBody>
      </p:sp>
      <p:cxnSp>
        <p:nvCxnSpPr>
          <p:cNvPr id="17" name="Straight Connector 16">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1"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951113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4F918-54D1-4F54-B7ED-9C64B6896721}"/>
              </a:ext>
            </a:extLst>
          </p:cNvPr>
          <p:cNvSpPr>
            <a:spLocks noGrp="1"/>
          </p:cNvSpPr>
          <p:nvPr>
            <p:ph type="title"/>
          </p:nvPr>
        </p:nvSpPr>
        <p:spPr/>
        <p:txBody>
          <a:bodyPr/>
          <a:lstStyle/>
          <a:p>
            <a:pPr algn="ctr"/>
            <a:r>
              <a:rPr lang="en-GB"/>
              <a:t>References </a:t>
            </a:r>
          </a:p>
        </p:txBody>
      </p:sp>
      <p:sp>
        <p:nvSpPr>
          <p:cNvPr id="3" name="Content Placeholder 2">
            <a:extLst>
              <a:ext uri="{FF2B5EF4-FFF2-40B4-BE49-F238E27FC236}">
                <a16:creationId xmlns:a16="http://schemas.microsoft.com/office/drawing/2014/main" id="{F7F497DA-0AE9-446F-9048-8F9919D9BAD3}"/>
              </a:ext>
            </a:extLst>
          </p:cNvPr>
          <p:cNvSpPr>
            <a:spLocks noGrp="1"/>
          </p:cNvSpPr>
          <p:nvPr>
            <p:ph idx="1"/>
          </p:nvPr>
        </p:nvSpPr>
        <p:spPr/>
        <p:txBody>
          <a:bodyPr/>
          <a:lstStyle/>
          <a:p>
            <a:r>
              <a:rPr lang="en-GB" b="0" i="0">
                <a:solidFill>
                  <a:srgbClr val="222222"/>
                </a:solidFill>
                <a:effectLst/>
                <a:latin typeface="Arial" panose="020B0604020202020204" pitchFamily="34" charset="0"/>
              </a:rPr>
              <a:t>Tenzer, H. and Pudelko, M., 2015. Leading across language barriers: Managing language-induced emotions in multinational teams. </a:t>
            </a:r>
            <a:r>
              <a:rPr lang="en-GB" b="0" i="1">
                <a:solidFill>
                  <a:srgbClr val="222222"/>
                </a:solidFill>
                <a:effectLst/>
                <a:latin typeface="Arial" panose="020B0604020202020204" pitchFamily="34" charset="0"/>
              </a:rPr>
              <a:t>The Leadership Quarterly</a:t>
            </a:r>
            <a:r>
              <a:rPr lang="en-GB" b="0" i="0">
                <a:solidFill>
                  <a:srgbClr val="222222"/>
                </a:solidFill>
                <a:effectLst/>
                <a:latin typeface="Arial" panose="020B0604020202020204" pitchFamily="34" charset="0"/>
              </a:rPr>
              <a:t>, </a:t>
            </a:r>
            <a:r>
              <a:rPr lang="en-GB" b="0" i="1">
                <a:solidFill>
                  <a:srgbClr val="222222"/>
                </a:solidFill>
                <a:effectLst/>
                <a:latin typeface="Arial" panose="020B0604020202020204" pitchFamily="34" charset="0"/>
              </a:rPr>
              <a:t>26</a:t>
            </a:r>
            <a:r>
              <a:rPr lang="en-GB" b="0" i="0">
                <a:solidFill>
                  <a:srgbClr val="222222"/>
                </a:solidFill>
                <a:effectLst/>
                <a:latin typeface="Arial" panose="020B0604020202020204" pitchFamily="34" charset="0"/>
              </a:rPr>
              <a:t>(4), pp.606-625.</a:t>
            </a:r>
          </a:p>
          <a:p>
            <a:r>
              <a:rPr lang="en-GB">
                <a:hlinkClick r:id="rId2"/>
              </a:rPr>
              <a:t>https://lumenlearning.com/courses/principles-of-management/</a:t>
            </a:r>
            <a:r>
              <a:rPr lang="en-GB">
                <a:solidFill>
                  <a:srgbClr val="222222"/>
                </a:solidFill>
                <a:latin typeface="Arial" panose="020B0604020202020204" pitchFamily="34" charset="0"/>
              </a:rPr>
              <a:t> </a:t>
            </a:r>
          </a:p>
          <a:p>
            <a:r>
              <a:rPr lang="en-GB">
                <a:hlinkClick r:id="rId3"/>
              </a:rPr>
              <a:t>https://courses.lumenlearning.com/wm-principlesofmanagement/chapter/channels-of-business-communication/</a:t>
            </a:r>
            <a:r>
              <a:rPr lang="en-GB">
                <a:solidFill>
                  <a:srgbClr val="222222"/>
                </a:solidFill>
                <a:latin typeface="Arial" panose="020B0604020202020204" pitchFamily="34" charset="0"/>
              </a:rPr>
              <a:t> </a:t>
            </a:r>
          </a:p>
          <a:p>
            <a:r>
              <a:rPr lang="en-GB">
                <a:hlinkClick r:id="rId4"/>
              </a:rPr>
              <a:t>https://michellemathiasfsp.blogspot.com/2020/12/schramms-model-of-communication.html</a:t>
            </a:r>
            <a:r>
              <a:rPr lang="en-GB">
                <a:solidFill>
                  <a:srgbClr val="222222"/>
                </a:solidFill>
                <a:latin typeface="Arial" panose="020B0604020202020204" pitchFamily="34" charset="0"/>
              </a:rPr>
              <a:t> </a:t>
            </a:r>
          </a:p>
          <a:p>
            <a:r>
              <a:rPr lang="en-GB">
                <a:hlinkClick r:id="rId5"/>
              </a:rPr>
              <a:t>https://etechmethod.wordpress.com/2016/10/11/berlos-smcr-model-of-communication/</a:t>
            </a:r>
            <a:r>
              <a:rPr lang="en-GB">
                <a:solidFill>
                  <a:srgbClr val="222222"/>
                </a:solidFill>
                <a:latin typeface="Arial" panose="020B0604020202020204" pitchFamily="34" charset="0"/>
              </a:rPr>
              <a:t> </a:t>
            </a:r>
            <a:endParaRPr lang="en-GB"/>
          </a:p>
        </p:txBody>
      </p:sp>
    </p:spTree>
    <p:extLst>
      <p:ext uri="{BB962C8B-B14F-4D97-AF65-F5344CB8AC3E}">
        <p14:creationId xmlns:p14="http://schemas.microsoft.com/office/powerpoint/2010/main" val="3297433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45286591-9DEE-40D6-861B-569E5A9D47E2}"/>
              </a:ext>
            </a:extLst>
          </p:cNvPr>
          <p:cNvGraphicFramePr>
            <a:graphicFrameLocks noGrp="1"/>
          </p:cNvGraphicFramePr>
          <p:nvPr>
            <p:extLst>
              <p:ext uri="{D42A27DB-BD31-4B8C-83A1-F6EECF244321}">
                <p14:modId xmlns:p14="http://schemas.microsoft.com/office/powerpoint/2010/main" val="2329168046"/>
              </p:ext>
            </p:extLst>
          </p:nvPr>
        </p:nvGraphicFramePr>
        <p:xfrm>
          <a:off x="1000124" y="719666"/>
          <a:ext cx="10101264" cy="5665206"/>
        </p:xfrm>
        <a:graphic>
          <a:graphicData uri="http://schemas.openxmlformats.org/drawingml/2006/table">
            <a:tbl>
              <a:tblPr firstRow="1" bandRow="1">
                <a:tableStyleId>{5C22544A-7EE6-4342-B048-85BDC9FD1C3A}</a:tableStyleId>
              </a:tblPr>
              <a:tblGrid>
                <a:gridCol w="3643314">
                  <a:extLst>
                    <a:ext uri="{9D8B030D-6E8A-4147-A177-3AD203B41FA5}">
                      <a16:colId xmlns:a16="http://schemas.microsoft.com/office/drawing/2014/main" val="1381715570"/>
                    </a:ext>
                  </a:extLst>
                </a:gridCol>
                <a:gridCol w="6457950">
                  <a:extLst>
                    <a:ext uri="{9D8B030D-6E8A-4147-A177-3AD203B41FA5}">
                      <a16:colId xmlns:a16="http://schemas.microsoft.com/office/drawing/2014/main" val="3579679796"/>
                    </a:ext>
                  </a:extLst>
                </a:gridCol>
              </a:tblGrid>
              <a:tr h="882562">
                <a:tc>
                  <a:txBody>
                    <a:bodyPr/>
                    <a:lstStyle/>
                    <a:p>
                      <a:pPr algn="ctr"/>
                      <a:r>
                        <a:rPr lang="en-GB" sz="2400"/>
                        <a:t>Teamwork Evaluation </a:t>
                      </a:r>
                    </a:p>
                  </a:txBody>
                  <a:tcPr/>
                </a:tc>
                <a:tc>
                  <a:txBody>
                    <a:bodyPr/>
                    <a:lstStyle/>
                    <a:p>
                      <a:pPr algn="ctr"/>
                      <a:r>
                        <a:rPr lang="en-GB" sz="2400"/>
                        <a:t>Team responses. </a:t>
                      </a:r>
                    </a:p>
                  </a:txBody>
                  <a:tcPr/>
                </a:tc>
                <a:extLst>
                  <a:ext uri="{0D108BD9-81ED-4DB2-BD59-A6C34878D82A}">
                    <a16:rowId xmlns:a16="http://schemas.microsoft.com/office/drawing/2014/main" val="3160018179"/>
                  </a:ext>
                </a:extLst>
              </a:tr>
              <a:tr h="882562">
                <a:tc>
                  <a:txBody>
                    <a:bodyPr/>
                    <a:lstStyle/>
                    <a:p>
                      <a:r>
                        <a:rPr lang="en-GB"/>
                        <a:t>Who was in your team? </a:t>
                      </a:r>
                    </a:p>
                  </a:txBody>
                  <a:tcPr/>
                </a:tc>
                <a:tc>
                  <a:txBody>
                    <a:bodyPr/>
                    <a:lstStyle/>
                    <a:p>
                      <a:r>
                        <a:rPr lang="en-GB"/>
                        <a:t>Krystal , Nicola, Kiesha &amp; Gail</a:t>
                      </a:r>
                    </a:p>
                  </a:txBody>
                  <a:tcPr/>
                </a:tc>
                <a:extLst>
                  <a:ext uri="{0D108BD9-81ED-4DB2-BD59-A6C34878D82A}">
                    <a16:rowId xmlns:a16="http://schemas.microsoft.com/office/drawing/2014/main" val="2318373457"/>
                  </a:ext>
                </a:extLst>
              </a:tr>
              <a:tr h="882562">
                <a:tc>
                  <a:txBody>
                    <a:bodyPr/>
                    <a:lstStyle/>
                    <a:p>
                      <a:pPr marL="0" marR="0" lvl="0" indent="0" algn="l" rtl="0" eaLnBrk="1" fontAlgn="auto" latinLnBrk="0" hangingPunct="1">
                        <a:lnSpc>
                          <a:spcPct val="100000"/>
                        </a:lnSpc>
                        <a:spcBef>
                          <a:spcPts val="0"/>
                        </a:spcBef>
                        <a:spcAft>
                          <a:spcPts val="0"/>
                        </a:spcAft>
                        <a:buClrTx/>
                        <a:buSzTx/>
                        <a:buFontTx/>
                        <a:buNone/>
                      </a:pPr>
                      <a:r>
                        <a:rPr lang="en-GB" dirty="0"/>
                        <a:t>What were the key strengths of your team? </a:t>
                      </a:r>
                      <a:endParaRPr lang="en-GB"/>
                    </a:p>
                    <a:p>
                      <a:endParaRPr lang="en-GB"/>
                    </a:p>
                  </a:txBody>
                  <a:tcPr/>
                </a:tc>
                <a:tc>
                  <a:txBody>
                    <a:bodyPr/>
                    <a:lstStyle/>
                    <a:p>
                      <a:r>
                        <a:rPr lang="en-GB" dirty="0"/>
                        <a:t>Krystal and Nicola communicated effectively even though we couldn’t meet face to face we managed to send ideas back and forth to complete presentation, we are unable to comment on the other members unfortunately.</a:t>
                      </a:r>
                    </a:p>
                  </a:txBody>
                  <a:tcPr/>
                </a:tc>
                <a:extLst>
                  <a:ext uri="{0D108BD9-81ED-4DB2-BD59-A6C34878D82A}">
                    <a16:rowId xmlns:a16="http://schemas.microsoft.com/office/drawing/2014/main" val="2507276796"/>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were the challenges that you overcame as a team?</a:t>
                      </a:r>
                    </a:p>
                    <a:p>
                      <a:endParaRPr lang="en-GB"/>
                    </a:p>
                  </a:txBody>
                  <a:tcPr/>
                </a:tc>
                <a:tc>
                  <a:txBody>
                    <a:bodyPr/>
                    <a:lstStyle/>
                    <a:p>
                      <a:r>
                        <a:rPr lang="en-GB"/>
                        <a:t>Illness, faulty equipment, conflicting timetables, Not sharing contact details in order to receive feedback.</a:t>
                      </a:r>
                    </a:p>
                  </a:txBody>
                  <a:tcPr/>
                </a:tc>
                <a:extLst>
                  <a:ext uri="{0D108BD9-81ED-4DB2-BD59-A6C34878D82A}">
                    <a16:rowId xmlns:a16="http://schemas.microsoft.com/office/drawing/2014/main" val="1913256840"/>
                  </a:ext>
                </a:extLst>
              </a:tr>
              <a:tr h="882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do differently if you worked as a team again?</a:t>
                      </a:r>
                    </a:p>
                    <a:p>
                      <a:endParaRPr lang="en-GB"/>
                    </a:p>
                  </a:txBody>
                  <a:tcPr/>
                </a:tc>
                <a:tc>
                  <a:txBody>
                    <a:bodyPr/>
                    <a:lstStyle/>
                    <a:p>
                      <a:r>
                        <a:rPr lang="en-GB" dirty="0"/>
                        <a:t>Ensure I am placed in a group that actually wants to take part in the work and share the workload evenly</a:t>
                      </a:r>
                    </a:p>
                  </a:txBody>
                  <a:tcPr/>
                </a:tc>
                <a:extLst>
                  <a:ext uri="{0D108BD9-81ED-4DB2-BD59-A6C34878D82A}">
                    <a16:rowId xmlns:a16="http://schemas.microsoft.com/office/drawing/2014/main" val="771358641"/>
                  </a:ext>
                </a:extLst>
              </a:tr>
              <a:tr h="882562">
                <a:tc>
                  <a:txBody>
                    <a:bodyPr/>
                    <a:lstStyle/>
                    <a:p>
                      <a:r>
                        <a:rPr lang="en-GB"/>
                        <a:t>How would you rate your team working? Out of 10? </a:t>
                      </a:r>
                    </a:p>
                  </a:txBody>
                  <a:tcPr/>
                </a:tc>
                <a:tc>
                  <a:txBody>
                    <a:bodyPr/>
                    <a:lstStyle/>
                    <a:p>
                      <a:r>
                        <a:rPr lang="en-GB"/>
                        <a:t> 6</a:t>
                      </a:r>
                    </a:p>
                  </a:txBody>
                  <a:tcPr/>
                </a:tc>
                <a:extLst>
                  <a:ext uri="{0D108BD9-81ED-4DB2-BD59-A6C34878D82A}">
                    <a16:rowId xmlns:a16="http://schemas.microsoft.com/office/drawing/2014/main" val="3794105351"/>
                  </a:ext>
                </a:extLst>
              </a:tr>
            </a:tbl>
          </a:graphicData>
        </a:graphic>
      </p:graphicFrame>
    </p:spTree>
    <p:extLst>
      <p:ext uri="{BB962C8B-B14F-4D97-AF65-F5344CB8AC3E}">
        <p14:creationId xmlns:p14="http://schemas.microsoft.com/office/powerpoint/2010/main" val="28431825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1</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Facet</vt:lpstr>
      <vt:lpstr>Basis</vt:lpstr>
      <vt:lpstr>Effective Communication when launching a new service</vt:lpstr>
      <vt:lpstr>Introduction</vt:lpstr>
      <vt:lpstr>Theories relating to models of communication</vt:lpstr>
      <vt:lpstr>What are the channels of communication used by the organization and channels that can be used to improve communication?  </vt:lpstr>
      <vt:lpstr>PowerPoint Presentation</vt:lpstr>
      <vt:lpstr>Theories relating to models of communication</vt:lpstr>
      <vt:lpstr>   Channels of communication &amp; their uses </vt:lpstr>
      <vt:lpstr>Communication barriers affecting communication between Green-Crop and clientele</vt:lpstr>
      <vt:lpstr>The impact of poor communication to Green-Crop and the advantages of effective communication to the organisation</vt:lpstr>
      <vt:lpstr>The types of barriers that can prevent effective communication between the organization and their external stakeholders. </vt:lpstr>
      <vt:lpstr>Conclusion</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127</cp:revision>
  <dcterms:created xsi:type="dcterms:W3CDTF">2022-04-28T16:07:40Z</dcterms:created>
  <dcterms:modified xsi:type="dcterms:W3CDTF">2022-04-28T16:51:49Z</dcterms:modified>
</cp:coreProperties>
</file>