
<file path=[Content_Types].xml><?xml version="1.0" encoding="utf-8"?>
<Types xmlns="http://schemas.openxmlformats.org/package/2006/content-types">
  <Default Extension="emf" ContentType="image/x-emf"/>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682" r:id="rId1"/>
  </p:sldMasterIdLst>
  <p:notesMasterIdLst>
    <p:notesMasterId r:id="rId14"/>
  </p:notesMasterIdLst>
  <p:sldIdLst>
    <p:sldId id="256" r:id="rId2"/>
    <p:sldId id="259" r:id="rId3"/>
    <p:sldId id="258" r:id="rId4"/>
    <p:sldId id="268" r:id="rId5"/>
    <p:sldId id="266" r:id="rId6"/>
    <p:sldId id="265" r:id="rId7"/>
    <p:sldId id="260" r:id="rId8"/>
    <p:sldId id="261" r:id="rId9"/>
    <p:sldId id="262" r:id="rId10"/>
    <p:sldId id="292" r:id="rId11"/>
    <p:sldId id="264" r:id="rId12"/>
    <p:sldId id="293" r:id="rId13"/>
  </p:sldIdLst>
  <p:sldSz cx="9144000" cy="5143500" type="screen16x9"/>
  <p:notesSz cx="6858000" cy="9144000"/>
  <p:embeddedFontLst>
    <p:embeddedFont>
      <p:font typeface="Arial Rounded MT Bold" panose="020F0704030504030204" pitchFamily="34" charset="0"/>
      <p:regular r:id="rId15"/>
    </p:embeddedFont>
    <p:embeddedFont>
      <p:font typeface="Bahnschrift" panose="020B0502040204020203" pitchFamily="34" charset="0"/>
      <p:regular r:id="rId16"/>
      <p:bold r:id="rId17"/>
    </p:embeddedFont>
    <p:embeddedFont>
      <p:font typeface="Baloo 2" panose="020B0604020202020204" charset="0"/>
      <p:regular r:id="rId18"/>
      <p:bold r:id="rId19"/>
    </p:embeddedFont>
    <p:embeddedFont>
      <p:font typeface="Open Sans" panose="020B0606030504020204" pitchFamily="3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33"/>
    <a:srgbClr val="008080"/>
    <a:srgbClr val="336699"/>
    <a:srgbClr val="3366CC"/>
    <a:srgbClr val="3399FF"/>
    <a:srgbClr val="333300"/>
    <a:srgbClr val="990033"/>
    <a:srgbClr val="003366"/>
    <a:srgbClr val="339933"/>
    <a:srgbClr val="CCFFCC"/>
  </p:clrMru>
  <p:extLst>
    <p:ext uri="{E76CE94A-603C-4142-B9EB-6D1370010A27}">
      <p14:discardImageEditData xmlns:p14="http://schemas.microsoft.com/office/powerpoint/2010/main" val="1"/>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61E3A2-462C-4959-B52A-7DC4FA30EE86}" v="12" dt="2023-03-22T17:37:20.555"/>
  </p1510:revLst>
</p1510:revInfo>
</file>

<file path=ppt/tableStyles.xml><?xml version="1.0" encoding="utf-8"?>
<a:tblStyleLst xmlns:a="http://schemas.openxmlformats.org/drawingml/2006/main" def="{DF2801A1-6D39-4900-B08A-E6EA9D7CB404}">
  <a:tblStyle styleId="{DF2801A1-6D39-4900-B08A-E6EA9D7CB40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8" d="100"/>
          <a:sy n="78" d="100"/>
        </p:scale>
        <p:origin x="940"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zzy Esienna" userId="e3a9c96d76487028" providerId="LiveId" clId="{A361E3A2-462C-4959-B52A-7DC4FA30EE86}"/>
    <pc:docChg chg="undo redo custSel modSld">
      <pc:chgData name="Lizzy Esienna" userId="e3a9c96d76487028" providerId="LiveId" clId="{A361E3A2-462C-4959-B52A-7DC4FA30EE86}" dt="2023-03-22T17:46:24.192" v="944" actId="1076"/>
      <pc:docMkLst>
        <pc:docMk/>
      </pc:docMkLst>
      <pc:sldChg chg="delSp modSp mod">
        <pc:chgData name="Lizzy Esienna" userId="e3a9c96d76487028" providerId="LiveId" clId="{A361E3A2-462C-4959-B52A-7DC4FA30EE86}" dt="2023-03-22T13:43:39.543" v="5" actId="478"/>
        <pc:sldMkLst>
          <pc:docMk/>
          <pc:sldMk cId="0" sldId="256"/>
        </pc:sldMkLst>
        <pc:spChg chg="del mod">
          <ac:chgData name="Lizzy Esienna" userId="e3a9c96d76487028" providerId="LiveId" clId="{A361E3A2-462C-4959-B52A-7DC4FA30EE86}" dt="2023-03-22T13:43:16.400" v="1" actId="478"/>
          <ac:spMkLst>
            <pc:docMk/>
            <pc:sldMk cId="0" sldId="256"/>
            <ac:spMk id="424" creationId="{00000000-0000-0000-0000-000000000000}"/>
          </ac:spMkLst>
        </pc:spChg>
        <pc:spChg chg="del">
          <ac:chgData name="Lizzy Esienna" userId="e3a9c96d76487028" providerId="LiveId" clId="{A361E3A2-462C-4959-B52A-7DC4FA30EE86}" dt="2023-03-22T13:43:21.592" v="2" actId="478"/>
          <ac:spMkLst>
            <pc:docMk/>
            <pc:sldMk cId="0" sldId="256"/>
            <ac:spMk id="425" creationId="{00000000-0000-0000-0000-000000000000}"/>
          </ac:spMkLst>
        </pc:spChg>
        <pc:grpChg chg="del">
          <ac:chgData name="Lizzy Esienna" userId="e3a9c96d76487028" providerId="LiveId" clId="{A361E3A2-462C-4959-B52A-7DC4FA30EE86}" dt="2023-03-22T13:43:32.081" v="4" actId="478"/>
          <ac:grpSpMkLst>
            <pc:docMk/>
            <pc:sldMk cId="0" sldId="256"/>
            <ac:grpSpMk id="427" creationId="{00000000-0000-0000-0000-000000000000}"/>
          </ac:grpSpMkLst>
        </pc:grpChg>
        <pc:grpChg chg="del">
          <ac:chgData name="Lizzy Esienna" userId="e3a9c96d76487028" providerId="LiveId" clId="{A361E3A2-462C-4959-B52A-7DC4FA30EE86}" dt="2023-03-22T13:43:39.543" v="5" actId="478"/>
          <ac:grpSpMkLst>
            <pc:docMk/>
            <pc:sldMk cId="0" sldId="256"/>
            <ac:grpSpMk id="432" creationId="{00000000-0000-0000-0000-000000000000}"/>
          </ac:grpSpMkLst>
        </pc:grpChg>
        <pc:picChg chg="mod">
          <ac:chgData name="Lizzy Esienna" userId="e3a9c96d76487028" providerId="LiveId" clId="{A361E3A2-462C-4959-B52A-7DC4FA30EE86}" dt="2023-03-22T13:43:27.924" v="3" actId="1076"/>
          <ac:picMkLst>
            <pc:docMk/>
            <pc:sldMk cId="0" sldId="256"/>
            <ac:picMk id="3" creationId="{B5B23474-E51B-20EE-C3E9-26716B1520CD}"/>
          </ac:picMkLst>
        </pc:picChg>
      </pc:sldChg>
      <pc:sldChg chg="delSp modSp mod">
        <pc:chgData name="Lizzy Esienna" userId="e3a9c96d76487028" providerId="LiveId" clId="{A361E3A2-462C-4959-B52A-7DC4FA30EE86}" dt="2023-03-22T14:02:30.043" v="670" actId="478"/>
        <pc:sldMkLst>
          <pc:docMk/>
          <pc:sldMk cId="0" sldId="258"/>
        </pc:sldMkLst>
        <pc:spChg chg="del">
          <ac:chgData name="Lizzy Esienna" userId="e3a9c96d76487028" providerId="LiveId" clId="{A361E3A2-462C-4959-B52A-7DC4FA30EE86}" dt="2023-03-22T14:02:30.043" v="670" actId="478"/>
          <ac:spMkLst>
            <pc:docMk/>
            <pc:sldMk cId="0" sldId="258"/>
            <ac:spMk id="470" creationId="{00000000-0000-0000-0000-000000000000}"/>
          </ac:spMkLst>
        </pc:spChg>
        <pc:picChg chg="mod">
          <ac:chgData name="Lizzy Esienna" userId="e3a9c96d76487028" providerId="LiveId" clId="{A361E3A2-462C-4959-B52A-7DC4FA30EE86}" dt="2023-03-22T14:02:25.931" v="669" actId="1076"/>
          <ac:picMkLst>
            <pc:docMk/>
            <pc:sldMk cId="0" sldId="258"/>
            <ac:picMk id="6" creationId="{00000000-0000-0000-0000-000000000000}"/>
          </ac:picMkLst>
        </pc:picChg>
      </pc:sldChg>
      <pc:sldChg chg="modSp mod modNotesTx">
        <pc:chgData name="Lizzy Esienna" userId="e3a9c96d76487028" providerId="LiveId" clId="{A361E3A2-462C-4959-B52A-7DC4FA30EE86}" dt="2023-03-22T13:47:23.762" v="188" actId="20577"/>
        <pc:sldMkLst>
          <pc:docMk/>
          <pc:sldMk cId="0" sldId="259"/>
        </pc:sldMkLst>
        <pc:spChg chg="mod">
          <ac:chgData name="Lizzy Esienna" userId="e3a9c96d76487028" providerId="LiveId" clId="{A361E3A2-462C-4959-B52A-7DC4FA30EE86}" dt="2023-03-22T13:47:23.762" v="188" actId="20577"/>
          <ac:spMkLst>
            <pc:docMk/>
            <pc:sldMk cId="0" sldId="259"/>
            <ac:spMk id="476" creationId="{00000000-0000-0000-0000-000000000000}"/>
          </ac:spMkLst>
        </pc:spChg>
      </pc:sldChg>
      <pc:sldChg chg="modSp mod">
        <pc:chgData name="Lizzy Esienna" userId="e3a9c96d76487028" providerId="LiveId" clId="{A361E3A2-462C-4959-B52A-7DC4FA30EE86}" dt="2023-03-22T17:46:24.192" v="944" actId="1076"/>
        <pc:sldMkLst>
          <pc:docMk/>
          <pc:sldMk cId="0" sldId="261"/>
        </pc:sldMkLst>
        <pc:spChg chg="mod">
          <ac:chgData name="Lizzy Esienna" userId="e3a9c96d76487028" providerId="LiveId" clId="{A361E3A2-462C-4959-B52A-7DC4FA30EE86}" dt="2023-03-22T17:46:24.192" v="944" actId="1076"/>
          <ac:spMkLst>
            <pc:docMk/>
            <pc:sldMk cId="0" sldId="261"/>
            <ac:spMk id="16" creationId="{00000000-0000-0000-0000-000000000000}"/>
          </ac:spMkLst>
        </pc:spChg>
        <pc:picChg chg="mod">
          <ac:chgData name="Lizzy Esienna" userId="e3a9c96d76487028" providerId="LiveId" clId="{A361E3A2-462C-4959-B52A-7DC4FA30EE86}" dt="2023-03-22T17:46:15.891" v="943" actId="29295"/>
          <ac:picMkLst>
            <pc:docMk/>
            <pc:sldMk cId="0" sldId="261"/>
            <ac:picMk id="17" creationId="{00000000-0000-0000-0000-000000000000}"/>
          </ac:picMkLst>
        </pc:picChg>
      </pc:sldChg>
      <pc:sldChg chg="delSp modSp mod">
        <pc:chgData name="Lizzy Esienna" userId="e3a9c96d76487028" providerId="LiveId" clId="{A361E3A2-462C-4959-B52A-7DC4FA30EE86}" dt="2023-03-22T17:45:57.186" v="941" actId="1076"/>
        <pc:sldMkLst>
          <pc:docMk/>
          <pc:sldMk cId="0" sldId="262"/>
        </pc:sldMkLst>
        <pc:spChg chg="del mod">
          <ac:chgData name="Lizzy Esienna" userId="e3a9c96d76487028" providerId="LiveId" clId="{A361E3A2-462C-4959-B52A-7DC4FA30EE86}" dt="2023-03-22T17:45:07.056" v="933" actId="478"/>
          <ac:spMkLst>
            <pc:docMk/>
            <pc:sldMk cId="0" sldId="262"/>
            <ac:spMk id="3" creationId="{00000000-0000-0000-0000-000000000000}"/>
          </ac:spMkLst>
        </pc:spChg>
        <pc:spChg chg="mod">
          <ac:chgData name="Lizzy Esienna" userId="e3a9c96d76487028" providerId="LiveId" clId="{A361E3A2-462C-4959-B52A-7DC4FA30EE86}" dt="2023-03-22T17:45:44.824" v="940" actId="1076"/>
          <ac:spMkLst>
            <pc:docMk/>
            <pc:sldMk cId="0" sldId="262"/>
            <ac:spMk id="7" creationId="{00000000-0000-0000-0000-000000000000}"/>
          </ac:spMkLst>
        </pc:spChg>
        <pc:spChg chg="mod">
          <ac:chgData name="Lizzy Esienna" userId="e3a9c96d76487028" providerId="LiveId" clId="{A361E3A2-462C-4959-B52A-7DC4FA30EE86}" dt="2023-03-22T17:45:57.186" v="941" actId="1076"/>
          <ac:spMkLst>
            <pc:docMk/>
            <pc:sldMk cId="0" sldId="262"/>
            <ac:spMk id="11" creationId="{00000000-0000-0000-0000-000000000000}"/>
          </ac:spMkLst>
        </pc:spChg>
        <pc:picChg chg="mod">
          <ac:chgData name="Lizzy Esienna" userId="e3a9c96d76487028" providerId="LiveId" clId="{A361E3A2-462C-4959-B52A-7DC4FA30EE86}" dt="2023-03-22T17:45:41.174" v="939" actId="1076"/>
          <ac:picMkLst>
            <pc:docMk/>
            <pc:sldMk cId="0" sldId="262"/>
            <ac:picMk id="2" creationId="{00000000-0000-0000-0000-000000000000}"/>
          </ac:picMkLst>
        </pc:picChg>
      </pc:sldChg>
      <pc:sldChg chg="modSp mod">
        <pc:chgData name="Lizzy Esienna" userId="e3a9c96d76487028" providerId="LiveId" clId="{A361E3A2-462C-4959-B52A-7DC4FA30EE86}" dt="2023-03-22T17:42:33.289" v="926" actId="1076"/>
        <pc:sldMkLst>
          <pc:docMk/>
          <pc:sldMk cId="0" sldId="264"/>
        </pc:sldMkLst>
        <pc:spChg chg="mod">
          <ac:chgData name="Lizzy Esienna" userId="e3a9c96d76487028" providerId="LiveId" clId="{A361E3A2-462C-4959-B52A-7DC4FA30EE86}" dt="2023-03-22T17:42:33.289" v="926" actId="1076"/>
          <ac:spMkLst>
            <pc:docMk/>
            <pc:sldMk cId="0" sldId="264"/>
            <ac:spMk id="579" creationId="{00000000-0000-0000-0000-000000000000}"/>
          </ac:spMkLst>
        </pc:spChg>
      </pc:sldChg>
      <pc:sldChg chg="addSp delSp modSp mod modNotesTx">
        <pc:chgData name="Lizzy Esienna" userId="e3a9c96d76487028" providerId="LiveId" clId="{A361E3A2-462C-4959-B52A-7DC4FA30EE86}" dt="2023-03-22T14:01:51.826" v="667" actId="14100"/>
        <pc:sldMkLst>
          <pc:docMk/>
          <pc:sldMk cId="0" sldId="292"/>
        </pc:sldMkLst>
        <pc:spChg chg="add del mod">
          <ac:chgData name="Lizzy Esienna" userId="e3a9c96d76487028" providerId="LiveId" clId="{A361E3A2-462C-4959-B52A-7DC4FA30EE86}" dt="2023-03-22T13:49:52.901" v="224"/>
          <ac:spMkLst>
            <pc:docMk/>
            <pc:sldMk cId="0" sldId="292"/>
            <ac:spMk id="3" creationId="{85DDA6FE-FBB8-C1E3-CFD7-65B38B810051}"/>
          </ac:spMkLst>
        </pc:spChg>
        <pc:spChg chg="add del mod">
          <ac:chgData name="Lizzy Esienna" userId="e3a9c96d76487028" providerId="LiveId" clId="{A361E3A2-462C-4959-B52A-7DC4FA30EE86}" dt="2023-03-22T13:49:52.901" v="222" actId="478"/>
          <ac:spMkLst>
            <pc:docMk/>
            <pc:sldMk cId="0" sldId="292"/>
            <ac:spMk id="4" creationId="{65A4E7A7-CD89-99C1-14F7-D87898F587FC}"/>
          </ac:spMkLst>
        </pc:spChg>
        <pc:spChg chg="add mod">
          <ac:chgData name="Lizzy Esienna" userId="e3a9c96d76487028" providerId="LiveId" clId="{A361E3A2-462C-4959-B52A-7DC4FA30EE86}" dt="2023-03-22T14:00:02.981" v="649" actId="1076"/>
          <ac:spMkLst>
            <pc:docMk/>
            <pc:sldMk cId="0" sldId="292"/>
            <ac:spMk id="6" creationId="{0E74548C-1CC7-4A47-0D7A-98E14F0EC605}"/>
          </ac:spMkLst>
        </pc:spChg>
        <pc:spChg chg="add del mod">
          <ac:chgData name="Lizzy Esienna" userId="e3a9c96d76487028" providerId="LiveId" clId="{A361E3A2-462C-4959-B52A-7DC4FA30EE86}" dt="2023-03-22T13:51:20.409" v="257"/>
          <ac:spMkLst>
            <pc:docMk/>
            <pc:sldMk cId="0" sldId="292"/>
            <ac:spMk id="7" creationId="{05BEE02E-0E2A-948D-8751-B2A5C13BC2E2}"/>
          </ac:spMkLst>
        </pc:spChg>
        <pc:spChg chg="add mod">
          <ac:chgData name="Lizzy Esienna" userId="e3a9c96d76487028" providerId="LiveId" clId="{A361E3A2-462C-4959-B52A-7DC4FA30EE86}" dt="2023-03-22T14:00:47.319" v="660" actId="1076"/>
          <ac:spMkLst>
            <pc:docMk/>
            <pc:sldMk cId="0" sldId="292"/>
            <ac:spMk id="8" creationId="{7432F43B-630D-8727-E958-B87FAD6D07ED}"/>
          </ac:spMkLst>
        </pc:spChg>
        <pc:spChg chg="add mod">
          <ac:chgData name="Lizzy Esienna" userId="e3a9c96d76487028" providerId="LiveId" clId="{A361E3A2-462C-4959-B52A-7DC4FA30EE86}" dt="2023-03-22T14:00:25.134" v="655" actId="1076"/>
          <ac:spMkLst>
            <pc:docMk/>
            <pc:sldMk cId="0" sldId="292"/>
            <ac:spMk id="10" creationId="{F6DDF60E-85C0-1F3C-2D2B-BF349052A700}"/>
          </ac:spMkLst>
        </pc:spChg>
        <pc:spChg chg="add mod">
          <ac:chgData name="Lizzy Esienna" userId="e3a9c96d76487028" providerId="LiveId" clId="{A361E3A2-462C-4959-B52A-7DC4FA30EE86}" dt="2023-03-22T14:00:28.022" v="656" actId="1076"/>
          <ac:spMkLst>
            <pc:docMk/>
            <pc:sldMk cId="0" sldId="292"/>
            <ac:spMk id="11" creationId="{F85BE4A4-BA45-2152-06D8-7A6C3EDE20F3}"/>
          </ac:spMkLst>
        </pc:spChg>
        <pc:spChg chg="add mod">
          <ac:chgData name="Lizzy Esienna" userId="e3a9c96d76487028" providerId="LiveId" clId="{A361E3A2-462C-4959-B52A-7DC4FA30EE86}" dt="2023-03-22T13:59:52.963" v="646" actId="1076"/>
          <ac:spMkLst>
            <pc:docMk/>
            <pc:sldMk cId="0" sldId="292"/>
            <ac:spMk id="12" creationId="{95DA4403-C712-8C0C-8201-2E8EDBB33AB7}"/>
          </ac:spMkLst>
        </pc:spChg>
        <pc:spChg chg="add mod">
          <ac:chgData name="Lizzy Esienna" userId="e3a9c96d76487028" providerId="LiveId" clId="{A361E3A2-462C-4959-B52A-7DC4FA30EE86}" dt="2023-03-22T14:00:08.175" v="650" actId="14100"/>
          <ac:spMkLst>
            <pc:docMk/>
            <pc:sldMk cId="0" sldId="292"/>
            <ac:spMk id="14" creationId="{4EE872BF-8AF5-EDF4-06A8-5F7099E62FE5}"/>
          </ac:spMkLst>
        </pc:spChg>
        <pc:spChg chg="mod">
          <ac:chgData name="Lizzy Esienna" userId="e3a9c96d76487028" providerId="LiveId" clId="{A361E3A2-462C-4959-B52A-7DC4FA30EE86}" dt="2023-03-22T14:00:57.314" v="663" actId="1076"/>
          <ac:spMkLst>
            <pc:docMk/>
            <pc:sldMk cId="0" sldId="292"/>
            <ac:spMk id="1488" creationId="{00000000-0000-0000-0000-000000000000}"/>
          </ac:spMkLst>
        </pc:spChg>
        <pc:picChg chg="del">
          <ac:chgData name="Lizzy Esienna" userId="e3a9c96d76487028" providerId="LiveId" clId="{A361E3A2-462C-4959-B52A-7DC4FA30EE86}" dt="2023-03-22T13:56:23.874" v="602" actId="478"/>
          <ac:picMkLst>
            <pc:docMk/>
            <pc:sldMk cId="0" sldId="292"/>
            <ac:picMk id="2" creationId="{00000000-0000-0000-0000-000000000000}"/>
          </ac:picMkLst>
        </pc:picChg>
        <pc:picChg chg="add mod">
          <ac:chgData name="Lizzy Esienna" userId="e3a9c96d76487028" providerId="LiveId" clId="{A361E3A2-462C-4959-B52A-7DC4FA30EE86}" dt="2023-03-22T14:00:21.600" v="654" actId="1076"/>
          <ac:picMkLst>
            <pc:docMk/>
            <pc:sldMk cId="0" sldId="292"/>
            <ac:picMk id="9" creationId="{413AD136-8231-4CE6-1FCA-02F2FABD87E0}"/>
          </ac:picMkLst>
        </pc:picChg>
        <pc:picChg chg="add mod">
          <ac:chgData name="Lizzy Esienna" userId="e3a9c96d76487028" providerId="LiveId" clId="{A361E3A2-462C-4959-B52A-7DC4FA30EE86}" dt="2023-03-22T14:00:17.248" v="652" actId="1076"/>
          <ac:picMkLst>
            <pc:docMk/>
            <pc:sldMk cId="0" sldId="292"/>
            <ac:picMk id="13" creationId="{B68D0F8F-FF07-9082-5BB8-56841F5C9925}"/>
          </ac:picMkLst>
        </pc:picChg>
        <pc:cxnChg chg="add">
          <ac:chgData name="Lizzy Esienna" userId="e3a9c96d76487028" providerId="LiveId" clId="{A361E3A2-462C-4959-B52A-7DC4FA30EE86}" dt="2023-03-22T14:01:24.860" v="664" actId="11529"/>
          <ac:cxnSpMkLst>
            <pc:docMk/>
            <pc:sldMk cId="0" sldId="292"/>
            <ac:cxnSpMk id="16" creationId="{8A62F21C-CC0B-9B4E-49EF-F0E3A3FABF19}"/>
          </ac:cxnSpMkLst>
        </pc:cxnChg>
        <pc:cxnChg chg="add">
          <ac:chgData name="Lizzy Esienna" userId="e3a9c96d76487028" providerId="LiveId" clId="{A361E3A2-462C-4959-B52A-7DC4FA30EE86}" dt="2023-03-22T14:01:31.745" v="665" actId="11529"/>
          <ac:cxnSpMkLst>
            <pc:docMk/>
            <pc:sldMk cId="0" sldId="292"/>
            <ac:cxnSpMk id="18" creationId="{EDE6B789-3DDA-CCF4-E30A-353E1A8172DE}"/>
          </ac:cxnSpMkLst>
        </pc:cxnChg>
        <pc:cxnChg chg="add mod">
          <ac:chgData name="Lizzy Esienna" userId="e3a9c96d76487028" providerId="LiveId" clId="{A361E3A2-462C-4959-B52A-7DC4FA30EE86}" dt="2023-03-22T14:01:51.826" v="667" actId="14100"/>
          <ac:cxnSpMkLst>
            <pc:docMk/>
            <pc:sldMk cId="0" sldId="292"/>
            <ac:cxnSpMk id="20" creationId="{817466B9-2282-785C-7537-B13E7767B094}"/>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0"/>
        <p:cNvGrpSpPr/>
        <p:nvPr/>
      </p:nvGrpSpPr>
      <p:grpSpPr>
        <a:xfrm>
          <a:off x="0" y="0"/>
          <a:ext cx="0" cy="0"/>
          <a:chOff x="0" y="0"/>
          <a:chExt cx="0" cy="0"/>
        </a:xfrm>
      </p:grpSpPr>
      <p:sp>
        <p:nvSpPr>
          <p:cNvPr id="421" name="Google Shape;42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2" name="Google Shape;4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g11bc263f502_0_12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3" name="Google Shape;473;g11bc263f502_0_12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a:r>
              <a:rPr lang="en-GB" sz="1100" dirty="0">
                <a:latin typeface="Open Sans" panose="020B0604020202020204" charset="0"/>
                <a:ea typeface="Open Sans" panose="020B0604020202020204" charset="0"/>
                <a:cs typeface="Open Sans" panose="020B0604020202020204" charset="0"/>
              </a:rPr>
              <a:t>Wells Fargo &amp; Company is a publicly-traded financial services company headquartered in San Francisco, California. It operates as a bank holding company, meaning that it owns one or more banks and is regulated by the Federal Reserve. Wells Fargo has grown into one of the largest banks in the United States, offering a wide range of financial products and services, including consumer and commercial banking, wealth management, mortgage lending, insurance, and investment banking. It operates more than 7,200 locations and has over 250,000 employees globally.</a:t>
            </a:r>
          </a:p>
          <a:p>
            <a:pPr marL="0" lvl="0" indent="0" algn="just"/>
            <a:endParaRPr lang="en-GB" sz="1100" dirty="0">
              <a:latin typeface="Open Sans" panose="020B0604020202020204" charset="0"/>
              <a:ea typeface="Open Sans" panose="020B0604020202020204" charset="0"/>
              <a:cs typeface="Open Sans" panose="020B0604020202020204" charset="0"/>
            </a:endParaRPr>
          </a:p>
          <a:p>
            <a:pPr marL="0" lvl="0" indent="0" algn="just"/>
            <a:r>
              <a:rPr lang="en-GB" sz="1100" dirty="0">
                <a:latin typeface="Open Sans" panose="020B0604020202020204" charset="0"/>
                <a:ea typeface="Open Sans" panose="020B0604020202020204" charset="0"/>
                <a:cs typeface="Open Sans" panose="020B0604020202020204" charset="0"/>
              </a:rPr>
              <a:t>Wells Fargo is structured as a corporation, with a board of directors overseeing the company's operations and strategic direction. </a:t>
            </a:r>
            <a:r>
              <a:rPr lang="en-GB" sz="1100" dirty="0">
                <a:latin typeface="+mj-lt"/>
                <a:ea typeface="Open Sans" panose="020B0604020202020204" charset="0"/>
                <a:cs typeface="Open Sans" panose="020B0604020202020204" charset="0"/>
              </a:rPr>
              <a:t>Wells</a:t>
            </a:r>
            <a:r>
              <a:rPr lang="en-GB" sz="1100" dirty="0">
                <a:latin typeface="Open Sans" panose="020B0604020202020204" charset="0"/>
                <a:ea typeface="Open Sans" panose="020B0604020202020204" charset="0"/>
                <a:cs typeface="Open Sans" panose="020B0604020202020204" charset="0"/>
              </a:rPr>
              <a:t> Fargo is subject to regulation by various federal and state agencies, including the Federal Reserve, the Consumer Financial Protection Bureau, and state banking departments. Wells Fargo's Human Resource Management (HRM) strategy is focused on attracting, developing, and retaining a talented and diverse workforce that can help the company achieve its business objectives. </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5"/>
        <p:cNvGrpSpPr/>
        <p:nvPr/>
      </p:nvGrpSpPr>
      <p:grpSpPr>
        <a:xfrm>
          <a:off x="0" y="0"/>
          <a:ext cx="0" cy="0"/>
          <a:chOff x="0" y="0"/>
          <a:chExt cx="0" cy="0"/>
        </a:xfrm>
      </p:grpSpPr>
      <p:sp>
        <p:nvSpPr>
          <p:cNvPr id="446" name="Google Shape;446;g11bc263f502_0_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7" name="Google Shape;447;g11bc263f502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4"/>
        <p:cNvGrpSpPr/>
        <p:nvPr/>
      </p:nvGrpSpPr>
      <p:grpSpPr>
        <a:xfrm>
          <a:off x="0" y="0"/>
          <a:ext cx="0" cy="0"/>
          <a:chOff x="0" y="0"/>
          <a:chExt cx="0" cy="0"/>
        </a:xfrm>
      </p:grpSpPr>
      <p:sp>
        <p:nvSpPr>
          <p:cNvPr id="685" name="Google Shape;685;g13ef048210c_0_2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6" name="Google Shape;686;g13ef048210c_0_2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9"/>
        <p:cNvGrpSpPr/>
        <p:nvPr/>
      </p:nvGrpSpPr>
      <p:grpSpPr>
        <a:xfrm>
          <a:off x="0" y="0"/>
          <a:ext cx="0" cy="0"/>
          <a:chOff x="0" y="0"/>
          <a:chExt cx="0" cy="0"/>
        </a:xfrm>
      </p:grpSpPr>
      <p:sp>
        <p:nvSpPr>
          <p:cNvPr id="610" name="Google Shape;610;g11bc263f502_0_23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11" name="Google Shape;611;g11bc263f502_0_23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3"/>
        <p:cNvGrpSpPr/>
        <p:nvPr/>
      </p:nvGrpSpPr>
      <p:grpSpPr>
        <a:xfrm>
          <a:off x="0" y="0"/>
          <a:ext cx="0" cy="0"/>
          <a:chOff x="0" y="0"/>
          <a:chExt cx="0" cy="0"/>
        </a:xfrm>
      </p:grpSpPr>
      <p:sp>
        <p:nvSpPr>
          <p:cNvPr id="584" name="Google Shape;584;g11bc263f502_0_2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5" name="Google Shape;585;g11bc263f502_0_2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9"/>
        <p:cNvGrpSpPr/>
        <p:nvPr/>
      </p:nvGrpSpPr>
      <p:grpSpPr>
        <a:xfrm>
          <a:off x="0" y="0"/>
          <a:ext cx="0" cy="0"/>
          <a:chOff x="0" y="0"/>
          <a:chExt cx="0" cy="0"/>
        </a:xfrm>
      </p:grpSpPr>
      <p:sp>
        <p:nvSpPr>
          <p:cNvPr id="490" name="Google Shape;490;g11bc263f502_0_12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1" name="Google Shape;491;g11bc263f502_0_12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0"/>
        <p:cNvGrpSpPr/>
        <p:nvPr/>
      </p:nvGrpSpPr>
      <p:grpSpPr>
        <a:xfrm>
          <a:off x="0" y="0"/>
          <a:ext cx="0" cy="0"/>
          <a:chOff x="0" y="0"/>
          <a:chExt cx="0" cy="0"/>
        </a:xfrm>
      </p:grpSpPr>
      <p:sp>
        <p:nvSpPr>
          <p:cNvPr id="501" name="Google Shape;501;g11bc263f502_0_21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2" name="Google Shape;502;g11bc263f502_0_21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g11bc263f502_0_22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7" name="Google Shape;517;g11bc263f502_0_22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3"/>
        <p:cNvGrpSpPr/>
        <p:nvPr/>
      </p:nvGrpSpPr>
      <p:grpSpPr>
        <a:xfrm>
          <a:off x="0" y="0"/>
          <a:ext cx="0" cy="0"/>
          <a:chOff x="0" y="0"/>
          <a:chExt cx="0" cy="0"/>
        </a:xfrm>
      </p:grpSpPr>
      <p:sp>
        <p:nvSpPr>
          <p:cNvPr id="1484" name="Google Shape;1484;g12937d05419_0_7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5" name="Google Shape;1485;g12937d05419_0_7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a:lnSpc>
                <a:spcPct val="150000"/>
              </a:lnSpc>
              <a:buNone/>
            </a:pPr>
            <a:r>
              <a:rPr lang="en-GB" sz="1100" dirty="0">
                <a:latin typeface="Open Sans" panose="020B0604020202020204" charset="0"/>
                <a:ea typeface="Open Sans" panose="020B0604020202020204" charset="0"/>
                <a:cs typeface="Open Sans" panose="020B0604020202020204" charset="0"/>
              </a:rPr>
              <a:t>Training and development provide HR officers with new knowledge and skills that can enhance their performance and effectiveness. These acquisitions can help them to perform their duties efficiently and effectively. It also can help HR officers to feel more competent in their roles, which can lead to greater job satisfaction. This can result in increased motivation and engagement, leading to better performance and retention. </a:t>
            </a:r>
          </a:p>
          <a:p>
            <a:pPr marL="0" lvl="0" indent="0" algn="just">
              <a:lnSpc>
                <a:spcPct val="150000"/>
              </a:lnSpc>
              <a:buNone/>
            </a:pPr>
            <a:r>
              <a:rPr lang="en-GB" sz="1100" dirty="0">
                <a:latin typeface="Open Sans" panose="020B0604020202020204" charset="0"/>
                <a:ea typeface="Open Sans" panose="020B0604020202020204" charset="0"/>
                <a:cs typeface="Open Sans" panose="020B0604020202020204" charset="0"/>
              </a:rPr>
              <a:t>Investing in the training and development of HR officers can help to improve employee retention rates. When employees feel that their employers are invested in their career growth and development, they are more likely to remain with the company. When HR officers have the necessary skills and knowledge to effectively manage the workforce, the company can operate more efficiently and effectively, leading to increased profitability and growth.</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4"/>
        <p:cNvGrpSpPr/>
        <p:nvPr/>
      </p:nvGrpSpPr>
      <p:grpSpPr>
        <a:xfrm>
          <a:off x="0" y="0"/>
          <a:ext cx="0" cy="0"/>
          <a:chOff x="0" y="0"/>
          <a:chExt cx="0" cy="0"/>
        </a:xfrm>
      </p:grpSpPr>
      <p:sp>
        <p:nvSpPr>
          <p:cNvPr id="575" name="Google Shape;575;g12937d05419_0_5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6" name="Google Shape;576;g12937d05419_0_5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4"/>
        <p:cNvGrpSpPr/>
        <p:nvPr/>
      </p:nvGrpSpPr>
      <p:grpSpPr>
        <a:xfrm>
          <a:off x="0" y="0"/>
          <a:ext cx="0" cy="0"/>
          <a:chOff x="0" y="0"/>
          <a:chExt cx="0" cy="0"/>
        </a:xfrm>
      </p:grpSpPr>
      <p:sp>
        <p:nvSpPr>
          <p:cNvPr id="575" name="Google Shape;575;g12937d05419_0_5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6" name="Google Shape;576;g12937d05419_0_5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6701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5834675" y="-25"/>
            <a:ext cx="3309317" cy="2987238"/>
          </a:xfrm>
          <a:custGeom>
            <a:avLst/>
            <a:gdLst/>
            <a:ahLst/>
            <a:cxnLst/>
            <a:rect l="l" t="t" r="r" b="b"/>
            <a:pathLst>
              <a:path w="32972" h="29763" extrusionOk="0">
                <a:moveTo>
                  <a:pt x="798" y="1"/>
                </a:moveTo>
                <a:cubicBezTo>
                  <a:pt x="1" y="1054"/>
                  <a:pt x="366" y="2627"/>
                  <a:pt x="1201" y="3647"/>
                </a:cubicBezTo>
                <a:cubicBezTo>
                  <a:pt x="2042" y="4668"/>
                  <a:pt x="3243" y="5301"/>
                  <a:pt x="4335" y="6038"/>
                </a:cubicBezTo>
                <a:cubicBezTo>
                  <a:pt x="5432" y="6775"/>
                  <a:pt x="6496" y="7736"/>
                  <a:pt x="6791" y="9024"/>
                </a:cubicBezTo>
                <a:cubicBezTo>
                  <a:pt x="7091" y="10340"/>
                  <a:pt x="6496" y="11715"/>
                  <a:pt x="5667" y="12774"/>
                </a:cubicBezTo>
                <a:cubicBezTo>
                  <a:pt x="4832" y="13839"/>
                  <a:pt x="3762" y="14696"/>
                  <a:pt x="2877" y="15717"/>
                </a:cubicBezTo>
                <a:cubicBezTo>
                  <a:pt x="1316" y="17518"/>
                  <a:pt x="355" y="19947"/>
                  <a:pt x="716" y="22305"/>
                </a:cubicBezTo>
                <a:cubicBezTo>
                  <a:pt x="1081" y="24664"/>
                  <a:pt x="2959" y="26831"/>
                  <a:pt x="5328" y="27120"/>
                </a:cubicBezTo>
                <a:cubicBezTo>
                  <a:pt x="5540" y="27146"/>
                  <a:pt x="5753" y="27157"/>
                  <a:pt x="5965" y="27157"/>
                </a:cubicBezTo>
                <a:cubicBezTo>
                  <a:pt x="7523" y="27157"/>
                  <a:pt x="9087" y="26549"/>
                  <a:pt x="10638" y="26549"/>
                </a:cubicBezTo>
                <a:cubicBezTo>
                  <a:pt x="10943" y="26549"/>
                  <a:pt x="11247" y="26572"/>
                  <a:pt x="11551" y="26629"/>
                </a:cubicBezTo>
                <a:cubicBezTo>
                  <a:pt x="13287" y="26956"/>
                  <a:pt x="14646" y="28283"/>
                  <a:pt x="16246" y="29036"/>
                </a:cubicBezTo>
                <a:cubicBezTo>
                  <a:pt x="17313" y="29538"/>
                  <a:pt x="18460" y="29763"/>
                  <a:pt x="19623" y="29763"/>
                </a:cubicBezTo>
                <a:cubicBezTo>
                  <a:pt x="21898" y="29763"/>
                  <a:pt x="24227" y="28901"/>
                  <a:pt x="26110" y="27568"/>
                </a:cubicBezTo>
                <a:cubicBezTo>
                  <a:pt x="28959" y="25553"/>
                  <a:pt x="30995" y="22617"/>
                  <a:pt x="32971" y="19745"/>
                </a:cubicBezTo>
                <a:lnTo>
                  <a:pt x="32971" y="6"/>
                </a:lnTo>
                <a:lnTo>
                  <a:pt x="79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rot="10800000">
            <a:off x="0" y="2156025"/>
            <a:ext cx="3309317" cy="2987238"/>
          </a:xfrm>
          <a:custGeom>
            <a:avLst/>
            <a:gdLst/>
            <a:ahLst/>
            <a:cxnLst/>
            <a:rect l="l" t="t" r="r" b="b"/>
            <a:pathLst>
              <a:path w="32972" h="29763" extrusionOk="0">
                <a:moveTo>
                  <a:pt x="798" y="1"/>
                </a:moveTo>
                <a:cubicBezTo>
                  <a:pt x="1" y="1054"/>
                  <a:pt x="366" y="2627"/>
                  <a:pt x="1201" y="3647"/>
                </a:cubicBezTo>
                <a:cubicBezTo>
                  <a:pt x="2042" y="4668"/>
                  <a:pt x="3243" y="5301"/>
                  <a:pt x="4335" y="6038"/>
                </a:cubicBezTo>
                <a:cubicBezTo>
                  <a:pt x="5432" y="6775"/>
                  <a:pt x="6496" y="7736"/>
                  <a:pt x="6791" y="9024"/>
                </a:cubicBezTo>
                <a:cubicBezTo>
                  <a:pt x="7091" y="10340"/>
                  <a:pt x="6496" y="11715"/>
                  <a:pt x="5667" y="12774"/>
                </a:cubicBezTo>
                <a:cubicBezTo>
                  <a:pt x="4832" y="13839"/>
                  <a:pt x="3762" y="14696"/>
                  <a:pt x="2877" y="15717"/>
                </a:cubicBezTo>
                <a:cubicBezTo>
                  <a:pt x="1316" y="17518"/>
                  <a:pt x="355" y="19947"/>
                  <a:pt x="716" y="22305"/>
                </a:cubicBezTo>
                <a:cubicBezTo>
                  <a:pt x="1081" y="24664"/>
                  <a:pt x="2959" y="26831"/>
                  <a:pt x="5328" y="27120"/>
                </a:cubicBezTo>
                <a:cubicBezTo>
                  <a:pt x="5540" y="27146"/>
                  <a:pt x="5753" y="27157"/>
                  <a:pt x="5965" y="27157"/>
                </a:cubicBezTo>
                <a:cubicBezTo>
                  <a:pt x="7523" y="27157"/>
                  <a:pt x="9087" y="26549"/>
                  <a:pt x="10638" y="26549"/>
                </a:cubicBezTo>
                <a:cubicBezTo>
                  <a:pt x="10943" y="26549"/>
                  <a:pt x="11247" y="26572"/>
                  <a:pt x="11551" y="26629"/>
                </a:cubicBezTo>
                <a:cubicBezTo>
                  <a:pt x="13287" y="26956"/>
                  <a:pt x="14646" y="28283"/>
                  <a:pt x="16246" y="29036"/>
                </a:cubicBezTo>
                <a:cubicBezTo>
                  <a:pt x="17313" y="29538"/>
                  <a:pt x="18460" y="29763"/>
                  <a:pt x="19623" y="29763"/>
                </a:cubicBezTo>
                <a:cubicBezTo>
                  <a:pt x="21898" y="29763"/>
                  <a:pt x="24227" y="28901"/>
                  <a:pt x="26110" y="27568"/>
                </a:cubicBezTo>
                <a:cubicBezTo>
                  <a:pt x="28959" y="25553"/>
                  <a:pt x="30995" y="22617"/>
                  <a:pt x="32971" y="19745"/>
                </a:cubicBezTo>
                <a:lnTo>
                  <a:pt x="32971" y="6"/>
                </a:lnTo>
                <a:lnTo>
                  <a:pt x="79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rot="10800000" flipH="1">
            <a:off x="4936300" y="-19"/>
            <a:ext cx="4207839" cy="1074716"/>
          </a:xfrm>
          <a:custGeom>
            <a:avLst/>
            <a:gdLst/>
            <a:ahLst/>
            <a:cxnLst/>
            <a:rect l="l" t="t" r="r" b="b"/>
            <a:pathLst>
              <a:path w="127327" h="41769" extrusionOk="0">
                <a:moveTo>
                  <a:pt x="33782" y="1"/>
                </a:moveTo>
                <a:cubicBezTo>
                  <a:pt x="29984" y="1"/>
                  <a:pt x="26138" y="938"/>
                  <a:pt x="22754" y="2656"/>
                </a:cubicBezTo>
                <a:cubicBezTo>
                  <a:pt x="15812" y="6192"/>
                  <a:pt x="10669" y="12586"/>
                  <a:pt x="7228" y="19575"/>
                </a:cubicBezTo>
                <a:cubicBezTo>
                  <a:pt x="3775" y="26564"/>
                  <a:pt x="1882" y="34184"/>
                  <a:pt x="1" y="41744"/>
                </a:cubicBezTo>
                <a:lnTo>
                  <a:pt x="127326" y="41768"/>
                </a:lnTo>
                <a:lnTo>
                  <a:pt x="127326" y="26766"/>
                </a:lnTo>
                <a:cubicBezTo>
                  <a:pt x="125115" y="27301"/>
                  <a:pt x="122843" y="27563"/>
                  <a:pt x="120569" y="27563"/>
                </a:cubicBezTo>
                <a:cubicBezTo>
                  <a:pt x="114092" y="27563"/>
                  <a:pt x="107601" y="25443"/>
                  <a:pt x="102454" y="21504"/>
                </a:cubicBezTo>
                <a:cubicBezTo>
                  <a:pt x="96791" y="17147"/>
                  <a:pt x="91803" y="10369"/>
                  <a:pt x="84703" y="10369"/>
                </a:cubicBezTo>
                <a:cubicBezTo>
                  <a:pt x="84624" y="10369"/>
                  <a:pt x="84544" y="10370"/>
                  <a:pt x="84464" y="10371"/>
                </a:cubicBezTo>
                <a:cubicBezTo>
                  <a:pt x="77370" y="10524"/>
                  <a:pt x="71793" y="17722"/>
                  <a:pt x="64740" y="17722"/>
                </a:cubicBezTo>
                <a:cubicBezTo>
                  <a:pt x="64643" y="17722"/>
                  <a:pt x="64547" y="17720"/>
                  <a:pt x="64449" y="17718"/>
                </a:cubicBezTo>
                <a:cubicBezTo>
                  <a:pt x="56187" y="17479"/>
                  <a:pt x="51829" y="7943"/>
                  <a:pt x="45007" y="3287"/>
                </a:cubicBezTo>
                <a:cubicBezTo>
                  <a:pt x="41712" y="1036"/>
                  <a:pt x="37773" y="1"/>
                  <a:pt x="33782" y="1"/>
                </a:cubicBezTo>
                <a:close/>
              </a:path>
            </a:pathLst>
          </a:cu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468900" y="-12"/>
            <a:ext cx="3558131" cy="1211312"/>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611300" y="3437299"/>
            <a:ext cx="5593200" cy="1706200"/>
          </a:xfrm>
          <a:custGeom>
            <a:avLst/>
            <a:gdLst/>
            <a:ahLst/>
            <a:cxnLst/>
            <a:rect l="l" t="t" r="r" b="b"/>
            <a:pathLst>
              <a:path w="237352" h="72404" extrusionOk="0">
                <a:moveTo>
                  <a:pt x="25265" y="1"/>
                </a:moveTo>
                <a:cubicBezTo>
                  <a:pt x="24946" y="1"/>
                  <a:pt x="24624" y="9"/>
                  <a:pt x="24301" y="25"/>
                </a:cubicBezTo>
                <a:cubicBezTo>
                  <a:pt x="14014" y="549"/>
                  <a:pt x="6358" y="9348"/>
                  <a:pt x="0" y="17432"/>
                </a:cubicBezTo>
                <a:lnTo>
                  <a:pt x="24" y="72403"/>
                </a:lnTo>
                <a:lnTo>
                  <a:pt x="237351" y="72403"/>
                </a:lnTo>
                <a:cubicBezTo>
                  <a:pt x="234172" y="66569"/>
                  <a:pt x="230922" y="60628"/>
                  <a:pt x="226136" y="56020"/>
                </a:cubicBezTo>
                <a:cubicBezTo>
                  <a:pt x="221955" y="51996"/>
                  <a:pt x="216340" y="49080"/>
                  <a:pt x="210615" y="49080"/>
                </a:cubicBezTo>
                <a:cubicBezTo>
                  <a:pt x="209785" y="49080"/>
                  <a:pt x="208952" y="49141"/>
                  <a:pt x="208121" y="49269"/>
                </a:cubicBezTo>
                <a:cubicBezTo>
                  <a:pt x="200930" y="50389"/>
                  <a:pt x="195084" y="56187"/>
                  <a:pt x="187857" y="57104"/>
                </a:cubicBezTo>
                <a:cubicBezTo>
                  <a:pt x="187177" y="57191"/>
                  <a:pt x="186499" y="57233"/>
                  <a:pt x="185824" y="57233"/>
                </a:cubicBezTo>
                <a:cubicBezTo>
                  <a:pt x="179715" y="57233"/>
                  <a:pt x="173869" y="53788"/>
                  <a:pt x="169355" y="49531"/>
                </a:cubicBezTo>
                <a:cubicBezTo>
                  <a:pt x="164330" y="44805"/>
                  <a:pt x="160413" y="39006"/>
                  <a:pt x="155424" y="34256"/>
                </a:cubicBezTo>
                <a:cubicBezTo>
                  <a:pt x="146597" y="25874"/>
                  <a:pt x="134399" y="21415"/>
                  <a:pt x="122252" y="21415"/>
                </a:cubicBezTo>
                <a:cubicBezTo>
                  <a:pt x="115246" y="21415"/>
                  <a:pt x="108257" y="22898"/>
                  <a:pt x="101941" y="25969"/>
                </a:cubicBezTo>
                <a:cubicBezTo>
                  <a:pt x="94274" y="29696"/>
                  <a:pt x="87154" y="35613"/>
                  <a:pt x="78629" y="35827"/>
                </a:cubicBezTo>
                <a:cubicBezTo>
                  <a:pt x="78465" y="35831"/>
                  <a:pt x="78302" y="35833"/>
                  <a:pt x="78140" y="35833"/>
                </a:cubicBezTo>
                <a:cubicBezTo>
                  <a:pt x="67113" y="35833"/>
                  <a:pt x="58547" y="26354"/>
                  <a:pt x="51554" y="17730"/>
                </a:cubicBezTo>
                <a:cubicBezTo>
                  <a:pt x="44662" y="9230"/>
                  <a:pt x="36063" y="1"/>
                  <a:pt x="25265"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0" y="4158047"/>
            <a:ext cx="5672961" cy="985453"/>
          </a:xfrm>
          <a:custGeom>
            <a:avLst/>
            <a:gdLst/>
            <a:ahLst/>
            <a:cxnLst/>
            <a:rect l="l" t="t" r="r" b="b"/>
            <a:pathLst>
              <a:path w="111634" h="19392" extrusionOk="0">
                <a:moveTo>
                  <a:pt x="17433" y="1"/>
                </a:moveTo>
                <a:cubicBezTo>
                  <a:pt x="14716" y="1"/>
                  <a:pt x="11947" y="743"/>
                  <a:pt x="9561" y="1913"/>
                </a:cubicBezTo>
                <a:cubicBezTo>
                  <a:pt x="5859" y="3735"/>
                  <a:pt x="2906" y="6473"/>
                  <a:pt x="1" y="9164"/>
                </a:cubicBezTo>
                <a:lnTo>
                  <a:pt x="13" y="19392"/>
                </a:lnTo>
                <a:lnTo>
                  <a:pt x="111634" y="19392"/>
                </a:lnTo>
                <a:cubicBezTo>
                  <a:pt x="109729" y="13701"/>
                  <a:pt x="104597" y="8878"/>
                  <a:pt x="98156" y="6747"/>
                </a:cubicBezTo>
                <a:cubicBezTo>
                  <a:pt x="95615" y="5905"/>
                  <a:pt x="92895" y="5490"/>
                  <a:pt x="90173" y="5490"/>
                </a:cubicBezTo>
                <a:cubicBezTo>
                  <a:pt x="86008" y="5490"/>
                  <a:pt x="81839" y="6461"/>
                  <a:pt x="78296" y="8355"/>
                </a:cubicBezTo>
                <a:cubicBezTo>
                  <a:pt x="74544" y="10355"/>
                  <a:pt x="70871" y="13455"/>
                  <a:pt x="66643" y="13455"/>
                </a:cubicBezTo>
                <a:cubicBezTo>
                  <a:pt x="66215" y="13455"/>
                  <a:pt x="65782" y="13423"/>
                  <a:pt x="65342" y="13355"/>
                </a:cubicBezTo>
                <a:cubicBezTo>
                  <a:pt x="60723" y="12643"/>
                  <a:pt x="57607" y="8057"/>
                  <a:pt x="52925" y="8057"/>
                </a:cubicBezTo>
                <a:cubicBezTo>
                  <a:pt x="52912" y="8057"/>
                  <a:pt x="52900" y="8057"/>
                  <a:pt x="52888" y="8057"/>
                </a:cubicBezTo>
                <a:cubicBezTo>
                  <a:pt x="48662" y="8081"/>
                  <a:pt x="45649" y="11855"/>
                  <a:pt x="41494" y="12522"/>
                </a:cubicBezTo>
                <a:cubicBezTo>
                  <a:pt x="41049" y="12593"/>
                  <a:pt x="40607" y="12627"/>
                  <a:pt x="40168" y="12627"/>
                </a:cubicBezTo>
                <a:cubicBezTo>
                  <a:pt x="36587" y="12627"/>
                  <a:pt x="33279" y="10372"/>
                  <a:pt x="30850" y="7986"/>
                </a:cubicBezTo>
                <a:cubicBezTo>
                  <a:pt x="28123" y="5295"/>
                  <a:pt x="25671" y="2151"/>
                  <a:pt x="21849" y="747"/>
                </a:cubicBezTo>
                <a:cubicBezTo>
                  <a:pt x="20443" y="231"/>
                  <a:pt x="18946" y="1"/>
                  <a:pt x="17433"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7482446" y="4409700"/>
            <a:ext cx="2155504" cy="733809"/>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667913" y="2721625"/>
            <a:ext cx="959100" cy="959100"/>
          </a:xfrm>
          <a:prstGeom prst="ellipse">
            <a:avLst/>
          </a:pr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1082725" y="746825"/>
            <a:ext cx="6988200" cy="36420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txBox="1">
            <a:spLocks noGrp="1"/>
          </p:cNvSpPr>
          <p:nvPr>
            <p:ph type="ctrTitle"/>
          </p:nvPr>
        </p:nvSpPr>
        <p:spPr>
          <a:xfrm>
            <a:off x="2184142" y="1255163"/>
            <a:ext cx="4775700" cy="1908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6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9" name="Google Shape;19;p2"/>
          <p:cNvSpPr txBox="1">
            <a:spLocks noGrp="1"/>
          </p:cNvSpPr>
          <p:nvPr>
            <p:ph type="subTitle" idx="1"/>
          </p:nvPr>
        </p:nvSpPr>
        <p:spPr>
          <a:xfrm>
            <a:off x="2184162" y="3418788"/>
            <a:ext cx="4775700" cy="4617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20" name="Google Shape;20;p2"/>
          <p:cNvSpPr/>
          <p:nvPr/>
        </p:nvSpPr>
        <p:spPr>
          <a:xfrm>
            <a:off x="8678850" y="1481754"/>
            <a:ext cx="959100" cy="959100"/>
          </a:xfrm>
          <a:prstGeom prst="ellipse">
            <a:avLst/>
          </a:pr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flipH="1">
            <a:off x="5765502" y="0"/>
            <a:ext cx="3378498" cy="1310416"/>
          </a:xfrm>
          <a:custGeom>
            <a:avLst/>
            <a:gdLst/>
            <a:ahLst/>
            <a:cxnLst/>
            <a:rect l="l" t="t" r="r" b="b"/>
            <a:pathLst>
              <a:path w="37492" h="14542" extrusionOk="0">
                <a:moveTo>
                  <a:pt x="1" y="0"/>
                </a:moveTo>
                <a:lnTo>
                  <a:pt x="1" y="10099"/>
                </a:lnTo>
                <a:cubicBezTo>
                  <a:pt x="1128" y="12447"/>
                  <a:pt x="3160" y="14542"/>
                  <a:pt x="5531" y="14542"/>
                </a:cubicBezTo>
                <a:cubicBezTo>
                  <a:pt x="5928" y="14542"/>
                  <a:pt x="6335" y="14483"/>
                  <a:pt x="6748" y="14357"/>
                </a:cubicBezTo>
                <a:cubicBezTo>
                  <a:pt x="10645" y="13167"/>
                  <a:pt x="12048" y="9013"/>
                  <a:pt x="15247" y="7703"/>
                </a:cubicBezTo>
                <a:cubicBezTo>
                  <a:pt x="15945" y="7416"/>
                  <a:pt x="16655" y="7304"/>
                  <a:pt x="17363" y="7304"/>
                </a:cubicBezTo>
                <a:cubicBezTo>
                  <a:pt x="18715" y="7304"/>
                  <a:pt x="20059" y="7714"/>
                  <a:pt x="21285" y="8101"/>
                </a:cubicBezTo>
                <a:cubicBezTo>
                  <a:pt x="23881" y="8921"/>
                  <a:pt x="26534" y="9688"/>
                  <a:pt x="28911" y="9688"/>
                </a:cubicBezTo>
                <a:cubicBezTo>
                  <a:pt x="29383" y="9688"/>
                  <a:pt x="29844" y="9657"/>
                  <a:pt x="30292" y="9591"/>
                </a:cubicBezTo>
                <a:cubicBezTo>
                  <a:pt x="33807" y="9073"/>
                  <a:pt x="35663" y="7594"/>
                  <a:pt x="36880" y="4367"/>
                </a:cubicBezTo>
                <a:cubicBezTo>
                  <a:pt x="37388" y="3014"/>
                  <a:pt x="37492" y="1545"/>
                  <a:pt x="37393" y="0"/>
                </a:cubicBezTo>
                <a:close/>
              </a:path>
            </a:pathLst>
          </a:cu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2"/>
        <p:cNvGrpSpPr/>
        <p:nvPr/>
      </p:nvGrpSpPr>
      <p:grpSpPr>
        <a:xfrm>
          <a:off x="0" y="0"/>
          <a:ext cx="0" cy="0"/>
          <a:chOff x="0" y="0"/>
          <a:chExt cx="0" cy="0"/>
        </a:xfrm>
      </p:grpSpPr>
      <p:sp>
        <p:nvSpPr>
          <p:cNvPr id="23" name="Google Shape;23;p3"/>
          <p:cNvSpPr/>
          <p:nvPr/>
        </p:nvSpPr>
        <p:spPr>
          <a:xfrm>
            <a:off x="-5450" y="1930400"/>
            <a:ext cx="9143812" cy="3213100"/>
          </a:xfrm>
          <a:custGeom>
            <a:avLst/>
            <a:gdLst/>
            <a:ahLst/>
            <a:cxnLst/>
            <a:rect l="l" t="t" r="r" b="b"/>
            <a:pathLst>
              <a:path w="160735" h="128524" extrusionOk="0">
                <a:moveTo>
                  <a:pt x="131935" y="1"/>
                </a:moveTo>
                <a:cubicBezTo>
                  <a:pt x="130608" y="1"/>
                  <a:pt x="129280" y="147"/>
                  <a:pt x="127969" y="461"/>
                </a:cubicBezTo>
                <a:cubicBezTo>
                  <a:pt x="120492" y="2235"/>
                  <a:pt x="115170" y="8783"/>
                  <a:pt x="109824" y="14450"/>
                </a:cubicBezTo>
                <a:cubicBezTo>
                  <a:pt x="105031" y="19520"/>
                  <a:pt x="98894" y="24438"/>
                  <a:pt x="92241" y="24438"/>
                </a:cubicBezTo>
                <a:cubicBezTo>
                  <a:pt x="91457" y="24438"/>
                  <a:pt x="90666" y="24370"/>
                  <a:pt x="89869" y="24225"/>
                </a:cubicBezTo>
                <a:cubicBezTo>
                  <a:pt x="82820" y="22951"/>
                  <a:pt x="77772" y="16082"/>
                  <a:pt x="70807" y="14415"/>
                </a:cubicBezTo>
                <a:cubicBezTo>
                  <a:pt x="69666" y="14141"/>
                  <a:pt x="68527" y="14016"/>
                  <a:pt x="67394" y="14016"/>
                </a:cubicBezTo>
                <a:cubicBezTo>
                  <a:pt x="61032" y="14016"/>
                  <a:pt x="54850" y="17965"/>
                  <a:pt x="49423" y="21785"/>
                </a:cubicBezTo>
                <a:cubicBezTo>
                  <a:pt x="43880" y="25697"/>
                  <a:pt x="37639" y="29806"/>
                  <a:pt x="31135" y="29806"/>
                </a:cubicBezTo>
                <a:cubicBezTo>
                  <a:pt x="30137" y="29806"/>
                  <a:pt x="29132" y="29709"/>
                  <a:pt x="28123" y="29500"/>
                </a:cubicBezTo>
                <a:cubicBezTo>
                  <a:pt x="22956" y="28428"/>
                  <a:pt x="18789" y="24583"/>
                  <a:pt x="13978" y="22392"/>
                </a:cubicBezTo>
                <a:cubicBezTo>
                  <a:pt x="12122" y="21544"/>
                  <a:pt x="9961" y="21056"/>
                  <a:pt x="7875" y="21056"/>
                </a:cubicBezTo>
                <a:cubicBezTo>
                  <a:pt x="4545" y="21056"/>
                  <a:pt x="1406" y="22300"/>
                  <a:pt x="1" y="25309"/>
                </a:cubicBezTo>
                <a:lnTo>
                  <a:pt x="1" y="128524"/>
                </a:lnTo>
                <a:lnTo>
                  <a:pt x="160735" y="128524"/>
                </a:lnTo>
                <a:lnTo>
                  <a:pt x="160735" y="21820"/>
                </a:lnTo>
                <a:cubicBezTo>
                  <a:pt x="156865" y="16070"/>
                  <a:pt x="152317" y="10212"/>
                  <a:pt x="146971" y="5878"/>
                </a:cubicBezTo>
                <a:cubicBezTo>
                  <a:pt x="142692" y="2411"/>
                  <a:pt x="137317" y="1"/>
                  <a:pt x="131935"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a:off x="0" y="3063175"/>
            <a:ext cx="9138552" cy="2080325"/>
          </a:xfrm>
          <a:custGeom>
            <a:avLst/>
            <a:gdLst/>
            <a:ahLst/>
            <a:cxnLst/>
            <a:rect l="l" t="t" r="r" b="b"/>
            <a:pathLst>
              <a:path w="160890" h="83213" extrusionOk="0">
                <a:moveTo>
                  <a:pt x="86296" y="0"/>
                </a:moveTo>
                <a:cubicBezTo>
                  <a:pt x="78520" y="0"/>
                  <a:pt x="70747" y="4949"/>
                  <a:pt x="65056" y="11061"/>
                </a:cubicBezTo>
                <a:cubicBezTo>
                  <a:pt x="57984" y="18669"/>
                  <a:pt x="52769" y="28159"/>
                  <a:pt x="45233" y="35219"/>
                </a:cubicBezTo>
                <a:cubicBezTo>
                  <a:pt x="41283" y="38911"/>
                  <a:pt x="36209" y="41946"/>
                  <a:pt x="31144" y="41946"/>
                </a:cubicBezTo>
                <a:cubicBezTo>
                  <a:pt x="29889" y="41946"/>
                  <a:pt x="28634" y="41760"/>
                  <a:pt x="27397" y="41351"/>
                </a:cubicBezTo>
                <a:cubicBezTo>
                  <a:pt x="20170" y="38958"/>
                  <a:pt x="16717" y="30349"/>
                  <a:pt x="14002" y="22741"/>
                </a:cubicBezTo>
                <a:cubicBezTo>
                  <a:pt x="11300" y="15145"/>
                  <a:pt x="7383" y="6596"/>
                  <a:pt x="1" y="4882"/>
                </a:cubicBezTo>
                <a:lnTo>
                  <a:pt x="1" y="83213"/>
                </a:lnTo>
                <a:lnTo>
                  <a:pt x="160854" y="83213"/>
                </a:lnTo>
                <a:lnTo>
                  <a:pt x="160890" y="7037"/>
                </a:lnTo>
                <a:lnTo>
                  <a:pt x="160890" y="7037"/>
                </a:lnTo>
                <a:cubicBezTo>
                  <a:pt x="155306" y="13038"/>
                  <a:pt x="149615" y="19122"/>
                  <a:pt x="142650" y="23098"/>
                </a:cubicBezTo>
                <a:cubicBezTo>
                  <a:pt x="138302" y="25573"/>
                  <a:pt x="133332" y="27125"/>
                  <a:pt x="128450" y="27125"/>
                </a:cubicBezTo>
                <a:cubicBezTo>
                  <a:pt x="125512" y="27125"/>
                  <a:pt x="122605" y="26563"/>
                  <a:pt x="119885" y="25301"/>
                </a:cubicBezTo>
                <a:cubicBezTo>
                  <a:pt x="108764" y="20122"/>
                  <a:pt x="103478" y="4894"/>
                  <a:pt x="91929" y="929"/>
                </a:cubicBezTo>
                <a:cubicBezTo>
                  <a:pt x="90071" y="292"/>
                  <a:pt x="88183" y="0"/>
                  <a:pt x="86296" y="0"/>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a:off x="33853" y="3545475"/>
            <a:ext cx="9110152" cy="1598025"/>
          </a:xfrm>
          <a:custGeom>
            <a:avLst/>
            <a:gdLst/>
            <a:ahLst/>
            <a:cxnLst/>
            <a:rect l="l" t="t" r="r" b="b"/>
            <a:pathLst>
              <a:path w="160390" h="63921" extrusionOk="0">
                <a:moveTo>
                  <a:pt x="25594" y="1"/>
                </a:moveTo>
                <a:cubicBezTo>
                  <a:pt x="24854" y="1"/>
                  <a:pt x="24109" y="50"/>
                  <a:pt x="23360" y="151"/>
                </a:cubicBezTo>
                <a:cubicBezTo>
                  <a:pt x="17014" y="1020"/>
                  <a:pt x="11549" y="5616"/>
                  <a:pt x="7882" y="11176"/>
                </a:cubicBezTo>
                <a:cubicBezTo>
                  <a:pt x="4215" y="16737"/>
                  <a:pt x="2084" y="23249"/>
                  <a:pt x="0" y="29679"/>
                </a:cubicBezTo>
                <a:lnTo>
                  <a:pt x="24" y="63921"/>
                </a:lnTo>
                <a:lnTo>
                  <a:pt x="160294" y="63921"/>
                </a:lnTo>
                <a:lnTo>
                  <a:pt x="160294" y="59647"/>
                </a:lnTo>
                <a:cubicBezTo>
                  <a:pt x="160389" y="56503"/>
                  <a:pt x="158079" y="53789"/>
                  <a:pt x="155460" y="52301"/>
                </a:cubicBezTo>
                <a:cubicBezTo>
                  <a:pt x="152852" y="50812"/>
                  <a:pt x="149888" y="50193"/>
                  <a:pt x="147149" y="48979"/>
                </a:cubicBezTo>
                <a:cubicBezTo>
                  <a:pt x="139410" y="45550"/>
                  <a:pt x="134303" y="37834"/>
                  <a:pt x="128504" y="31405"/>
                </a:cubicBezTo>
                <a:cubicBezTo>
                  <a:pt x="123628" y="25989"/>
                  <a:pt x="117052" y="21086"/>
                  <a:pt x="110283" y="21086"/>
                </a:cubicBezTo>
                <a:cubicBezTo>
                  <a:pt x="109002" y="21086"/>
                  <a:pt x="107714" y="21261"/>
                  <a:pt x="106430" y="21642"/>
                </a:cubicBezTo>
                <a:cubicBezTo>
                  <a:pt x="98441" y="23999"/>
                  <a:pt x="93952" y="33322"/>
                  <a:pt x="86368" y="36906"/>
                </a:cubicBezTo>
                <a:cubicBezTo>
                  <a:pt x="84111" y="37971"/>
                  <a:pt x="81720" y="38448"/>
                  <a:pt x="79303" y="38448"/>
                </a:cubicBezTo>
                <a:cubicBezTo>
                  <a:pt x="73482" y="38448"/>
                  <a:pt x="67511" y="35682"/>
                  <a:pt x="62901" y="31703"/>
                </a:cubicBezTo>
                <a:cubicBezTo>
                  <a:pt x="56245" y="25952"/>
                  <a:pt x="51637" y="17999"/>
                  <a:pt x="45780" y="11331"/>
                </a:cubicBezTo>
                <a:cubicBezTo>
                  <a:pt x="40448" y="5250"/>
                  <a:pt x="33274" y="1"/>
                  <a:pt x="25594"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a:off x="1225603" y="794450"/>
            <a:ext cx="1002600" cy="10029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10800000" flipH="1">
            <a:off x="0" y="59"/>
            <a:ext cx="9134420" cy="647641"/>
          </a:xfrm>
          <a:custGeom>
            <a:avLst/>
            <a:gdLst/>
            <a:ahLst/>
            <a:cxnLst/>
            <a:rect l="l" t="t" r="r" b="b"/>
            <a:pathLst>
              <a:path w="142876" h="28143" extrusionOk="0">
                <a:moveTo>
                  <a:pt x="6574" y="1"/>
                </a:moveTo>
                <a:cubicBezTo>
                  <a:pt x="4253" y="1"/>
                  <a:pt x="1915" y="766"/>
                  <a:pt x="1" y="2068"/>
                </a:cubicBezTo>
                <a:lnTo>
                  <a:pt x="1" y="28142"/>
                </a:lnTo>
                <a:lnTo>
                  <a:pt x="142876" y="28142"/>
                </a:lnTo>
                <a:lnTo>
                  <a:pt x="142876" y="10652"/>
                </a:lnTo>
                <a:cubicBezTo>
                  <a:pt x="136786" y="13712"/>
                  <a:pt x="129891" y="15285"/>
                  <a:pt x="122999" y="15285"/>
                </a:cubicBezTo>
                <a:cubicBezTo>
                  <a:pt x="119192" y="15285"/>
                  <a:pt x="115386" y="14805"/>
                  <a:pt x="111717" y="13831"/>
                </a:cubicBezTo>
                <a:cubicBezTo>
                  <a:pt x="107800" y="12795"/>
                  <a:pt x="103990" y="11212"/>
                  <a:pt x="99918" y="10973"/>
                </a:cubicBezTo>
                <a:cubicBezTo>
                  <a:pt x="99531" y="10950"/>
                  <a:pt x="99145" y="10940"/>
                  <a:pt x="98759" y="10940"/>
                </a:cubicBezTo>
                <a:cubicBezTo>
                  <a:pt x="94033" y="10940"/>
                  <a:pt x="89359" y="12544"/>
                  <a:pt x="84643" y="12544"/>
                </a:cubicBezTo>
                <a:cubicBezTo>
                  <a:pt x="84194" y="12544"/>
                  <a:pt x="83746" y="12529"/>
                  <a:pt x="83297" y="12497"/>
                </a:cubicBezTo>
                <a:cubicBezTo>
                  <a:pt x="77403" y="12069"/>
                  <a:pt x="72248" y="8771"/>
                  <a:pt x="67211" y="5854"/>
                </a:cubicBezTo>
                <a:cubicBezTo>
                  <a:pt x="62811" y="3311"/>
                  <a:pt x="57903" y="904"/>
                  <a:pt x="52852" y="904"/>
                </a:cubicBezTo>
                <a:cubicBezTo>
                  <a:pt x="52109" y="904"/>
                  <a:pt x="51362" y="956"/>
                  <a:pt x="50614" y="1067"/>
                </a:cubicBezTo>
                <a:cubicBezTo>
                  <a:pt x="45721" y="1794"/>
                  <a:pt x="41684" y="4913"/>
                  <a:pt x="37529" y="7449"/>
                </a:cubicBezTo>
                <a:cubicBezTo>
                  <a:pt x="34352" y="9397"/>
                  <a:pt x="30619" y="11094"/>
                  <a:pt x="26946" y="11094"/>
                </a:cubicBezTo>
                <a:cubicBezTo>
                  <a:pt x="25815" y="11094"/>
                  <a:pt x="24689" y="10933"/>
                  <a:pt x="23587" y="10569"/>
                </a:cubicBezTo>
                <a:cubicBezTo>
                  <a:pt x="18253" y="8807"/>
                  <a:pt x="15503" y="2937"/>
                  <a:pt x="10347" y="746"/>
                </a:cubicBezTo>
                <a:cubicBezTo>
                  <a:pt x="9145" y="236"/>
                  <a:pt x="7862" y="1"/>
                  <a:pt x="657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a:off x="1082725" y="746825"/>
            <a:ext cx="6988200" cy="36420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txBox="1">
            <a:spLocks noGrp="1"/>
          </p:cNvSpPr>
          <p:nvPr>
            <p:ph type="title"/>
          </p:nvPr>
        </p:nvSpPr>
        <p:spPr>
          <a:xfrm>
            <a:off x="3037961" y="2455375"/>
            <a:ext cx="3068100" cy="9234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8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0" name="Google Shape;30;p3"/>
          <p:cNvSpPr txBox="1">
            <a:spLocks noGrp="1"/>
          </p:cNvSpPr>
          <p:nvPr>
            <p:ph type="title" idx="2" hasCustomPrompt="1"/>
          </p:nvPr>
        </p:nvSpPr>
        <p:spPr>
          <a:xfrm>
            <a:off x="3952675" y="1309213"/>
            <a:ext cx="1248300" cy="91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solidFill>
                  <a:schemeClr val="accent4"/>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1" name="Google Shape;31;p3"/>
          <p:cNvSpPr txBox="1">
            <a:spLocks noGrp="1"/>
          </p:cNvSpPr>
          <p:nvPr>
            <p:ph type="subTitle" idx="1"/>
          </p:nvPr>
        </p:nvSpPr>
        <p:spPr>
          <a:xfrm>
            <a:off x="3037949" y="3283057"/>
            <a:ext cx="30681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2"/>
        <p:cNvGrpSpPr/>
        <p:nvPr/>
      </p:nvGrpSpPr>
      <p:grpSpPr>
        <a:xfrm>
          <a:off x="0" y="0"/>
          <a:ext cx="0" cy="0"/>
          <a:chOff x="0" y="0"/>
          <a:chExt cx="0" cy="0"/>
        </a:xfrm>
      </p:grpSpPr>
      <p:sp>
        <p:nvSpPr>
          <p:cNvPr id="33" name="Google Shape;33;p4"/>
          <p:cNvSpPr txBox="1">
            <a:spLocks noGrp="1"/>
          </p:cNvSpPr>
          <p:nvPr>
            <p:ph type="title"/>
          </p:nvPr>
        </p:nvSpPr>
        <p:spPr>
          <a:xfrm>
            <a:off x="713275" y="445025"/>
            <a:ext cx="7717500" cy="7407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4" name="Google Shape;34;p4"/>
          <p:cNvSpPr txBox="1">
            <a:spLocks noGrp="1"/>
          </p:cNvSpPr>
          <p:nvPr>
            <p:ph type="body" idx="1"/>
          </p:nvPr>
        </p:nvSpPr>
        <p:spPr>
          <a:xfrm>
            <a:off x="713275" y="1152475"/>
            <a:ext cx="7717500" cy="34164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5" name="Google Shape;35;p4"/>
          <p:cNvSpPr/>
          <p:nvPr/>
        </p:nvSpPr>
        <p:spPr>
          <a:xfrm flipH="1">
            <a:off x="5367700" y="4487523"/>
            <a:ext cx="3776299" cy="655983"/>
          </a:xfrm>
          <a:custGeom>
            <a:avLst/>
            <a:gdLst/>
            <a:ahLst/>
            <a:cxnLst/>
            <a:rect l="l" t="t" r="r" b="b"/>
            <a:pathLst>
              <a:path w="111634" h="19392" extrusionOk="0">
                <a:moveTo>
                  <a:pt x="17433" y="1"/>
                </a:moveTo>
                <a:cubicBezTo>
                  <a:pt x="14716" y="1"/>
                  <a:pt x="11947" y="743"/>
                  <a:pt x="9561" y="1913"/>
                </a:cubicBezTo>
                <a:cubicBezTo>
                  <a:pt x="5859" y="3735"/>
                  <a:pt x="2906" y="6473"/>
                  <a:pt x="1" y="9164"/>
                </a:cubicBezTo>
                <a:lnTo>
                  <a:pt x="13" y="19392"/>
                </a:lnTo>
                <a:lnTo>
                  <a:pt x="111634" y="19392"/>
                </a:lnTo>
                <a:cubicBezTo>
                  <a:pt x="109729" y="13701"/>
                  <a:pt x="104597" y="8878"/>
                  <a:pt x="98156" y="6747"/>
                </a:cubicBezTo>
                <a:cubicBezTo>
                  <a:pt x="95615" y="5905"/>
                  <a:pt x="92895" y="5490"/>
                  <a:pt x="90173" y="5490"/>
                </a:cubicBezTo>
                <a:cubicBezTo>
                  <a:pt x="86008" y="5490"/>
                  <a:pt x="81839" y="6461"/>
                  <a:pt x="78296" y="8355"/>
                </a:cubicBezTo>
                <a:cubicBezTo>
                  <a:pt x="74544" y="10355"/>
                  <a:pt x="70871" y="13455"/>
                  <a:pt x="66643" y="13455"/>
                </a:cubicBezTo>
                <a:cubicBezTo>
                  <a:pt x="66215" y="13455"/>
                  <a:pt x="65782" y="13423"/>
                  <a:pt x="65342" y="13355"/>
                </a:cubicBezTo>
                <a:cubicBezTo>
                  <a:pt x="60723" y="12643"/>
                  <a:pt x="57607" y="8057"/>
                  <a:pt x="52925" y="8057"/>
                </a:cubicBezTo>
                <a:cubicBezTo>
                  <a:pt x="52912" y="8057"/>
                  <a:pt x="52900" y="8057"/>
                  <a:pt x="52888" y="8057"/>
                </a:cubicBezTo>
                <a:cubicBezTo>
                  <a:pt x="48662" y="8081"/>
                  <a:pt x="45649" y="11855"/>
                  <a:pt x="41494" y="12522"/>
                </a:cubicBezTo>
                <a:cubicBezTo>
                  <a:pt x="41049" y="12593"/>
                  <a:pt x="40607" y="12627"/>
                  <a:pt x="40168" y="12627"/>
                </a:cubicBezTo>
                <a:cubicBezTo>
                  <a:pt x="36587" y="12627"/>
                  <a:pt x="33279" y="10372"/>
                  <a:pt x="30850" y="7986"/>
                </a:cubicBezTo>
                <a:cubicBezTo>
                  <a:pt x="28123" y="5295"/>
                  <a:pt x="25671" y="2151"/>
                  <a:pt x="21849" y="747"/>
                </a:cubicBezTo>
                <a:cubicBezTo>
                  <a:pt x="20443" y="231"/>
                  <a:pt x="18946" y="1"/>
                  <a:pt x="17433" y="1"/>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4"/>
          <p:cNvSpPr/>
          <p:nvPr/>
        </p:nvSpPr>
        <p:spPr>
          <a:xfrm flipH="1">
            <a:off x="5420532" y="4007750"/>
            <a:ext cx="3723459" cy="1135838"/>
          </a:xfrm>
          <a:custGeom>
            <a:avLst/>
            <a:gdLst/>
            <a:ahLst/>
            <a:cxnLst/>
            <a:rect l="l" t="t" r="r" b="b"/>
            <a:pathLst>
              <a:path w="237352" h="72404" extrusionOk="0">
                <a:moveTo>
                  <a:pt x="25265" y="1"/>
                </a:moveTo>
                <a:cubicBezTo>
                  <a:pt x="24946" y="1"/>
                  <a:pt x="24624" y="9"/>
                  <a:pt x="24301" y="25"/>
                </a:cubicBezTo>
                <a:cubicBezTo>
                  <a:pt x="14014" y="549"/>
                  <a:pt x="6358" y="9348"/>
                  <a:pt x="0" y="17432"/>
                </a:cubicBezTo>
                <a:lnTo>
                  <a:pt x="24" y="72403"/>
                </a:lnTo>
                <a:lnTo>
                  <a:pt x="237351" y="72403"/>
                </a:lnTo>
                <a:cubicBezTo>
                  <a:pt x="234172" y="66569"/>
                  <a:pt x="230922" y="60628"/>
                  <a:pt x="226136" y="56020"/>
                </a:cubicBezTo>
                <a:cubicBezTo>
                  <a:pt x="221955" y="51996"/>
                  <a:pt x="216340" y="49080"/>
                  <a:pt x="210615" y="49080"/>
                </a:cubicBezTo>
                <a:cubicBezTo>
                  <a:pt x="209785" y="49080"/>
                  <a:pt x="208952" y="49141"/>
                  <a:pt x="208121" y="49269"/>
                </a:cubicBezTo>
                <a:cubicBezTo>
                  <a:pt x="200930" y="50389"/>
                  <a:pt x="195084" y="56187"/>
                  <a:pt x="187857" y="57104"/>
                </a:cubicBezTo>
                <a:cubicBezTo>
                  <a:pt x="187177" y="57191"/>
                  <a:pt x="186499" y="57233"/>
                  <a:pt x="185824" y="57233"/>
                </a:cubicBezTo>
                <a:cubicBezTo>
                  <a:pt x="179715" y="57233"/>
                  <a:pt x="173869" y="53788"/>
                  <a:pt x="169355" y="49531"/>
                </a:cubicBezTo>
                <a:cubicBezTo>
                  <a:pt x="164330" y="44805"/>
                  <a:pt x="160413" y="39006"/>
                  <a:pt x="155424" y="34256"/>
                </a:cubicBezTo>
                <a:cubicBezTo>
                  <a:pt x="146597" y="25874"/>
                  <a:pt x="134399" y="21415"/>
                  <a:pt x="122252" y="21415"/>
                </a:cubicBezTo>
                <a:cubicBezTo>
                  <a:pt x="115246" y="21415"/>
                  <a:pt x="108257" y="22898"/>
                  <a:pt x="101941" y="25969"/>
                </a:cubicBezTo>
                <a:cubicBezTo>
                  <a:pt x="94274" y="29696"/>
                  <a:pt x="87154" y="35613"/>
                  <a:pt x="78629" y="35827"/>
                </a:cubicBezTo>
                <a:cubicBezTo>
                  <a:pt x="78465" y="35831"/>
                  <a:pt x="78302" y="35833"/>
                  <a:pt x="78140" y="35833"/>
                </a:cubicBezTo>
                <a:cubicBezTo>
                  <a:pt x="67113" y="35833"/>
                  <a:pt x="58547" y="26354"/>
                  <a:pt x="51554" y="17730"/>
                </a:cubicBezTo>
                <a:cubicBezTo>
                  <a:pt x="44662" y="9230"/>
                  <a:pt x="36063" y="1"/>
                  <a:pt x="25265" y="1"/>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p:nvPr/>
        </p:nvSpPr>
        <p:spPr>
          <a:xfrm rot="10800000" flipH="1">
            <a:off x="2" y="7"/>
            <a:ext cx="2428111" cy="740693"/>
          </a:xfrm>
          <a:custGeom>
            <a:avLst/>
            <a:gdLst/>
            <a:ahLst/>
            <a:cxnLst/>
            <a:rect l="l" t="t" r="r" b="b"/>
            <a:pathLst>
              <a:path w="237352" h="72404" extrusionOk="0">
                <a:moveTo>
                  <a:pt x="25265" y="1"/>
                </a:moveTo>
                <a:cubicBezTo>
                  <a:pt x="24946" y="1"/>
                  <a:pt x="24624" y="9"/>
                  <a:pt x="24301" y="25"/>
                </a:cubicBezTo>
                <a:cubicBezTo>
                  <a:pt x="14014" y="549"/>
                  <a:pt x="6358" y="9348"/>
                  <a:pt x="0" y="17432"/>
                </a:cubicBezTo>
                <a:lnTo>
                  <a:pt x="24" y="72403"/>
                </a:lnTo>
                <a:lnTo>
                  <a:pt x="237351" y="72403"/>
                </a:lnTo>
                <a:cubicBezTo>
                  <a:pt x="234172" y="66569"/>
                  <a:pt x="230922" y="60628"/>
                  <a:pt x="226136" y="56020"/>
                </a:cubicBezTo>
                <a:cubicBezTo>
                  <a:pt x="221955" y="51996"/>
                  <a:pt x="216340" y="49080"/>
                  <a:pt x="210615" y="49080"/>
                </a:cubicBezTo>
                <a:cubicBezTo>
                  <a:pt x="209785" y="49080"/>
                  <a:pt x="208952" y="49141"/>
                  <a:pt x="208121" y="49269"/>
                </a:cubicBezTo>
                <a:cubicBezTo>
                  <a:pt x="200930" y="50389"/>
                  <a:pt x="195084" y="56187"/>
                  <a:pt x="187857" y="57104"/>
                </a:cubicBezTo>
                <a:cubicBezTo>
                  <a:pt x="187177" y="57191"/>
                  <a:pt x="186499" y="57233"/>
                  <a:pt x="185824" y="57233"/>
                </a:cubicBezTo>
                <a:cubicBezTo>
                  <a:pt x="179715" y="57233"/>
                  <a:pt x="173869" y="53788"/>
                  <a:pt x="169355" y="49531"/>
                </a:cubicBezTo>
                <a:cubicBezTo>
                  <a:pt x="164330" y="44805"/>
                  <a:pt x="160413" y="39006"/>
                  <a:pt x="155424" y="34256"/>
                </a:cubicBezTo>
                <a:cubicBezTo>
                  <a:pt x="146597" y="25874"/>
                  <a:pt x="134399" y="21415"/>
                  <a:pt x="122252" y="21415"/>
                </a:cubicBezTo>
                <a:cubicBezTo>
                  <a:pt x="115246" y="21415"/>
                  <a:pt x="108257" y="22898"/>
                  <a:pt x="101941" y="25969"/>
                </a:cubicBezTo>
                <a:cubicBezTo>
                  <a:pt x="94274" y="29696"/>
                  <a:pt x="87154" y="35613"/>
                  <a:pt x="78629" y="35827"/>
                </a:cubicBezTo>
                <a:cubicBezTo>
                  <a:pt x="78465" y="35831"/>
                  <a:pt x="78302" y="35833"/>
                  <a:pt x="78140" y="35833"/>
                </a:cubicBezTo>
                <a:cubicBezTo>
                  <a:pt x="67113" y="35833"/>
                  <a:pt x="58547" y="26354"/>
                  <a:pt x="51554" y="17730"/>
                </a:cubicBezTo>
                <a:cubicBezTo>
                  <a:pt x="44662" y="9230"/>
                  <a:pt x="36063" y="1"/>
                  <a:pt x="25265"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4"/>
          <p:cNvSpPr/>
          <p:nvPr/>
        </p:nvSpPr>
        <p:spPr>
          <a:xfrm rot="10800000" flipH="1">
            <a:off x="-3" y="44"/>
            <a:ext cx="2462646" cy="427788"/>
          </a:xfrm>
          <a:custGeom>
            <a:avLst/>
            <a:gdLst/>
            <a:ahLst/>
            <a:cxnLst/>
            <a:rect l="l" t="t" r="r" b="b"/>
            <a:pathLst>
              <a:path w="111634" h="19392" extrusionOk="0">
                <a:moveTo>
                  <a:pt x="17433" y="1"/>
                </a:moveTo>
                <a:cubicBezTo>
                  <a:pt x="14716" y="1"/>
                  <a:pt x="11947" y="743"/>
                  <a:pt x="9561" y="1913"/>
                </a:cubicBezTo>
                <a:cubicBezTo>
                  <a:pt x="5859" y="3735"/>
                  <a:pt x="2906" y="6473"/>
                  <a:pt x="1" y="9164"/>
                </a:cubicBezTo>
                <a:lnTo>
                  <a:pt x="13" y="19392"/>
                </a:lnTo>
                <a:lnTo>
                  <a:pt x="111634" y="19392"/>
                </a:lnTo>
                <a:cubicBezTo>
                  <a:pt x="109729" y="13701"/>
                  <a:pt x="104597" y="8878"/>
                  <a:pt x="98156" y="6747"/>
                </a:cubicBezTo>
                <a:cubicBezTo>
                  <a:pt x="95615" y="5905"/>
                  <a:pt x="92895" y="5490"/>
                  <a:pt x="90173" y="5490"/>
                </a:cubicBezTo>
                <a:cubicBezTo>
                  <a:pt x="86008" y="5490"/>
                  <a:pt x="81839" y="6461"/>
                  <a:pt x="78296" y="8355"/>
                </a:cubicBezTo>
                <a:cubicBezTo>
                  <a:pt x="74544" y="10355"/>
                  <a:pt x="70871" y="13455"/>
                  <a:pt x="66643" y="13455"/>
                </a:cubicBezTo>
                <a:cubicBezTo>
                  <a:pt x="66215" y="13455"/>
                  <a:pt x="65782" y="13423"/>
                  <a:pt x="65342" y="13355"/>
                </a:cubicBezTo>
                <a:cubicBezTo>
                  <a:pt x="60723" y="12643"/>
                  <a:pt x="57607" y="8057"/>
                  <a:pt x="52925" y="8057"/>
                </a:cubicBezTo>
                <a:cubicBezTo>
                  <a:pt x="52912" y="8057"/>
                  <a:pt x="52900" y="8057"/>
                  <a:pt x="52888" y="8057"/>
                </a:cubicBezTo>
                <a:cubicBezTo>
                  <a:pt x="48662" y="8081"/>
                  <a:pt x="45649" y="11855"/>
                  <a:pt x="41494" y="12522"/>
                </a:cubicBezTo>
                <a:cubicBezTo>
                  <a:pt x="41049" y="12593"/>
                  <a:pt x="40607" y="12627"/>
                  <a:pt x="40168" y="12627"/>
                </a:cubicBezTo>
                <a:cubicBezTo>
                  <a:pt x="36587" y="12627"/>
                  <a:pt x="33279" y="10372"/>
                  <a:pt x="30850" y="7986"/>
                </a:cubicBezTo>
                <a:cubicBezTo>
                  <a:pt x="28123" y="5295"/>
                  <a:pt x="25671" y="2151"/>
                  <a:pt x="21849" y="747"/>
                </a:cubicBezTo>
                <a:cubicBezTo>
                  <a:pt x="20443" y="231"/>
                  <a:pt x="18946" y="1"/>
                  <a:pt x="17433"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9"/>
        <p:cNvGrpSpPr/>
        <p:nvPr/>
      </p:nvGrpSpPr>
      <p:grpSpPr>
        <a:xfrm>
          <a:off x="0" y="0"/>
          <a:ext cx="0" cy="0"/>
          <a:chOff x="0" y="0"/>
          <a:chExt cx="0" cy="0"/>
        </a:xfrm>
      </p:grpSpPr>
      <p:sp>
        <p:nvSpPr>
          <p:cNvPr id="40" name="Google Shape;40;p5"/>
          <p:cNvSpPr/>
          <p:nvPr/>
        </p:nvSpPr>
        <p:spPr>
          <a:xfrm>
            <a:off x="0" y="1943100"/>
            <a:ext cx="9143957" cy="3200365"/>
          </a:xfrm>
          <a:custGeom>
            <a:avLst/>
            <a:gdLst/>
            <a:ahLst/>
            <a:cxnLst/>
            <a:rect l="l" t="t" r="r" b="b"/>
            <a:pathLst>
              <a:path w="142852" h="28430" extrusionOk="0">
                <a:moveTo>
                  <a:pt x="21147" y="0"/>
                </a:moveTo>
                <a:cubicBezTo>
                  <a:pt x="13697" y="0"/>
                  <a:pt x="6296" y="1895"/>
                  <a:pt x="0" y="5926"/>
                </a:cubicBezTo>
                <a:lnTo>
                  <a:pt x="0" y="28429"/>
                </a:lnTo>
                <a:lnTo>
                  <a:pt x="142852" y="28429"/>
                </a:lnTo>
                <a:lnTo>
                  <a:pt x="142852" y="12344"/>
                </a:lnTo>
                <a:cubicBezTo>
                  <a:pt x="141208" y="8629"/>
                  <a:pt x="136870" y="7022"/>
                  <a:pt x="132811" y="7022"/>
                </a:cubicBezTo>
                <a:cubicBezTo>
                  <a:pt x="132460" y="7022"/>
                  <a:pt x="132112" y="7034"/>
                  <a:pt x="131767" y="7058"/>
                </a:cubicBezTo>
                <a:cubicBezTo>
                  <a:pt x="127433" y="7355"/>
                  <a:pt x="123278" y="9010"/>
                  <a:pt x="118944" y="9391"/>
                </a:cubicBezTo>
                <a:cubicBezTo>
                  <a:pt x="118253" y="9452"/>
                  <a:pt x="117565" y="9481"/>
                  <a:pt x="116879" y="9481"/>
                </a:cubicBezTo>
                <a:cubicBezTo>
                  <a:pt x="105909" y="9481"/>
                  <a:pt x="95570" y="2116"/>
                  <a:pt x="84530" y="2116"/>
                </a:cubicBezTo>
                <a:cubicBezTo>
                  <a:pt x="84167" y="2116"/>
                  <a:pt x="83804" y="2124"/>
                  <a:pt x="83439" y="2140"/>
                </a:cubicBezTo>
                <a:cubicBezTo>
                  <a:pt x="74022" y="2554"/>
                  <a:pt x="65358" y="8595"/>
                  <a:pt x="56005" y="8595"/>
                </a:cubicBezTo>
                <a:cubicBezTo>
                  <a:pt x="55661" y="8595"/>
                  <a:pt x="55317" y="8587"/>
                  <a:pt x="54972" y="8570"/>
                </a:cubicBezTo>
                <a:cubicBezTo>
                  <a:pt x="48328" y="8236"/>
                  <a:pt x="42315" y="4724"/>
                  <a:pt x="36029" y="2533"/>
                </a:cubicBezTo>
                <a:cubicBezTo>
                  <a:pt x="31264" y="870"/>
                  <a:pt x="26194" y="0"/>
                  <a:pt x="2114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5"/>
          <p:cNvSpPr txBox="1">
            <a:spLocks noGrp="1"/>
          </p:cNvSpPr>
          <p:nvPr>
            <p:ph type="title"/>
          </p:nvPr>
        </p:nvSpPr>
        <p:spPr>
          <a:xfrm>
            <a:off x="713275" y="445025"/>
            <a:ext cx="7717500" cy="740700"/>
          </a:xfrm>
          <a:prstGeom prst="rect">
            <a:avLst/>
          </a:prstGeom>
        </p:spPr>
        <p:txBody>
          <a:bodyPr spcFirstLastPara="1" wrap="square" lIns="91425" tIns="91425" rIns="91425" bIns="91425" anchor="t" anchorCtr="0">
            <a:noAutofit/>
          </a:bodyPr>
          <a:lstStyle>
            <a:lvl1pPr lvl="0" algn="ctr">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42" name="Google Shape;42;p5"/>
          <p:cNvSpPr txBox="1">
            <a:spLocks noGrp="1"/>
          </p:cNvSpPr>
          <p:nvPr>
            <p:ph type="title" idx="2"/>
          </p:nvPr>
        </p:nvSpPr>
        <p:spPr>
          <a:xfrm>
            <a:off x="1362575" y="2917125"/>
            <a:ext cx="2809500" cy="527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3" name="Google Shape;43;p5"/>
          <p:cNvSpPr txBox="1">
            <a:spLocks noGrp="1"/>
          </p:cNvSpPr>
          <p:nvPr>
            <p:ph type="subTitle" idx="1"/>
          </p:nvPr>
        </p:nvSpPr>
        <p:spPr>
          <a:xfrm>
            <a:off x="1362575" y="3346673"/>
            <a:ext cx="2809500" cy="104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4" name="Google Shape;44;p5"/>
          <p:cNvSpPr txBox="1">
            <a:spLocks noGrp="1"/>
          </p:cNvSpPr>
          <p:nvPr>
            <p:ph type="title" idx="3"/>
          </p:nvPr>
        </p:nvSpPr>
        <p:spPr>
          <a:xfrm>
            <a:off x="4971975" y="2917125"/>
            <a:ext cx="2809500" cy="527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45" name="Google Shape;45;p5"/>
          <p:cNvSpPr txBox="1">
            <a:spLocks noGrp="1"/>
          </p:cNvSpPr>
          <p:nvPr>
            <p:ph type="subTitle" idx="4"/>
          </p:nvPr>
        </p:nvSpPr>
        <p:spPr>
          <a:xfrm>
            <a:off x="4971975" y="3346673"/>
            <a:ext cx="2809500" cy="1046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6" name="Google Shape;46;p5"/>
          <p:cNvSpPr/>
          <p:nvPr/>
        </p:nvSpPr>
        <p:spPr>
          <a:xfrm>
            <a:off x="-8" y="4487523"/>
            <a:ext cx="3776299" cy="655983"/>
          </a:xfrm>
          <a:custGeom>
            <a:avLst/>
            <a:gdLst/>
            <a:ahLst/>
            <a:cxnLst/>
            <a:rect l="l" t="t" r="r" b="b"/>
            <a:pathLst>
              <a:path w="111634" h="19392" extrusionOk="0">
                <a:moveTo>
                  <a:pt x="17433" y="1"/>
                </a:moveTo>
                <a:cubicBezTo>
                  <a:pt x="14716" y="1"/>
                  <a:pt x="11947" y="743"/>
                  <a:pt x="9561" y="1913"/>
                </a:cubicBezTo>
                <a:cubicBezTo>
                  <a:pt x="5859" y="3735"/>
                  <a:pt x="2906" y="6473"/>
                  <a:pt x="1" y="9164"/>
                </a:cubicBezTo>
                <a:lnTo>
                  <a:pt x="13" y="19392"/>
                </a:lnTo>
                <a:lnTo>
                  <a:pt x="111634" y="19392"/>
                </a:lnTo>
                <a:cubicBezTo>
                  <a:pt x="109729" y="13701"/>
                  <a:pt x="104597" y="8878"/>
                  <a:pt x="98156" y="6747"/>
                </a:cubicBezTo>
                <a:cubicBezTo>
                  <a:pt x="95615" y="5905"/>
                  <a:pt x="92895" y="5490"/>
                  <a:pt x="90173" y="5490"/>
                </a:cubicBezTo>
                <a:cubicBezTo>
                  <a:pt x="86008" y="5490"/>
                  <a:pt x="81839" y="6461"/>
                  <a:pt x="78296" y="8355"/>
                </a:cubicBezTo>
                <a:cubicBezTo>
                  <a:pt x="74544" y="10355"/>
                  <a:pt x="70871" y="13455"/>
                  <a:pt x="66643" y="13455"/>
                </a:cubicBezTo>
                <a:cubicBezTo>
                  <a:pt x="66215" y="13455"/>
                  <a:pt x="65782" y="13423"/>
                  <a:pt x="65342" y="13355"/>
                </a:cubicBezTo>
                <a:cubicBezTo>
                  <a:pt x="60723" y="12643"/>
                  <a:pt x="57607" y="8057"/>
                  <a:pt x="52925" y="8057"/>
                </a:cubicBezTo>
                <a:cubicBezTo>
                  <a:pt x="52912" y="8057"/>
                  <a:pt x="52900" y="8057"/>
                  <a:pt x="52888" y="8057"/>
                </a:cubicBezTo>
                <a:cubicBezTo>
                  <a:pt x="48662" y="8081"/>
                  <a:pt x="45649" y="11855"/>
                  <a:pt x="41494" y="12522"/>
                </a:cubicBezTo>
                <a:cubicBezTo>
                  <a:pt x="41049" y="12593"/>
                  <a:pt x="40607" y="12627"/>
                  <a:pt x="40168" y="12627"/>
                </a:cubicBezTo>
                <a:cubicBezTo>
                  <a:pt x="36587" y="12627"/>
                  <a:pt x="33279" y="10372"/>
                  <a:pt x="30850" y="7986"/>
                </a:cubicBezTo>
                <a:cubicBezTo>
                  <a:pt x="28123" y="5295"/>
                  <a:pt x="25671" y="2151"/>
                  <a:pt x="21849" y="747"/>
                </a:cubicBezTo>
                <a:cubicBezTo>
                  <a:pt x="20443" y="231"/>
                  <a:pt x="18946" y="1"/>
                  <a:pt x="17433"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5"/>
          <p:cNvSpPr/>
          <p:nvPr/>
        </p:nvSpPr>
        <p:spPr>
          <a:xfrm rot="10800000">
            <a:off x="6472682" y="0"/>
            <a:ext cx="3723459" cy="1135838"/>
          </a:xfrm>
          <a:custGeom>
            <a:avLst/>
            <a:gdLst/>
            <a:ahLst/>
            <a:cxnLst/>
            <a:rect l="l" t="t" r="r" b="b"/>
            <a:pathLst>
              <a:path w="237352" h="72404" extrusionOk="0">
                <a:moveTo>
                  <a:pt x="25265" y="1"/>
                </a:moveTo>
                <a:cubicBezTo>
                  <a:pt x="24946" y="1"/>
                  <a:pt x="24624" y="9"/>
                  <a:pt x="24301" y="25"/>
                </a:cubicBezTo>
                <a:cubicBezTo>
                  <a:pt x="14014" y="549"/>
                  <a:pt x="6358" y="9348"/>
                  <a:pt x="0" y="17432"/>
                </a:cubicBezTo>
                <a:lnTo>
                  <a:pt x="24" y="72403"/>
                </a:lnTo>
                <a:lnTo>
                  <a:pt x="237351" y="72403"/>
                </a:lnTo>
                <a:cubicBezTo>
                  <a:pt x="234172" y="66569"/>
                  <a:pt x="230922" y="60628"/>
                  <a:pt x="226136" y="56020"/>
                </a:cubicBezTo>
                <a:cubicBezTo>
                  <a:pt x="221955" y="51996"/>
                  <a:pt x="216340" y="49080"/>
                  <a:pt x="210615" y="49080"/>
                </a:cubicBezTo>
                <a:cubicBezTo>
                  <a:pt x="209785" y="49080"/>
                  <a:pt x="208952" y="49141"/>
                  <a:pt x="208121" y="49269"/>
                </a:cubicBezTo>
                <a:cubicBezTo>
                  <a:pt x="200930" y="50389"/>
                  <a:pt x="195084" y="56187"/>
                  <a:pt x="187857" y="57104"/>
                </a:cubicBezTo>
                <a:cubicBezTo>
                  <a:pt x="187177" y="57191"/>
                  <a:pt x="186499" y="57233"/>
                  <a:pt x="185824" y="57233"/>
                </a:cubicBezTo>
                <a:cubicBezTo>
                  <a:pt x="179715" y="57233"/>
                  <a:pt x="173869" y="53788"/>
                  <a:pt x="169355" y="49531"/>
                </a:cubicBezTo>
                <a:cubicBezTo>
                  <a:pt x="164330" y="44805"/>
                  <a:pt x="160413" y="39006"/>
                  <a:pt x="155424" y="34256"/>
                </a:cubicBezTo>
                <a:cubicBezTo>
                  <a:pt x="146597" y="25874"/>
                  <a:pt x="134399" y="21415"/>
                  <a:pt x="122252" y="21415"/>
                </a:cubicBezTo>
                <a:cubicBezTo>
                  <a:pt x="115246" y="21415"/>
                  <a:pt x="108257" y="22898"/>
                  <a:pt x="101941" y="25969"/>
                </a:cubicBezTo>
                <a:cubicBezTo>
                  <a:pt x="94274" y="29696"/>
                  <a:pt x="87154" y="35613"/>
                  <a:pt x="78629" y="35827"/>
                </a:cubicBezTo>
                <a:cubicBezTo>
                  <a:pt x="78465" y="35831"/>
                  <a:pt x="78302" y="35833"/>
                  <a:pt x="78140" y="35833"/>
                </a:cubicBezTo>
                <a:cubicBezTo>
                  <a:pt x="67113" y="35833"/>
                  <a:pt x="58547" y="26354"/>
                  <a:pt x="51554" y="17730"/>
                </a:cubicBezTo>
                <a:cubicBezTo>
                  <a:pt x="44662" y="9230"/>
                  <a:pt x="36063" y="1"/>
                  <a:pt x="25265" y="1"/>
                </a:cubicBezTo>
                <a:close/>
              </a:path>
            </a:pathLst>
          </a:cu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5"/>
          <p:cNvSpPr/>
          <p:nvPr/>
        </p:nvSpPr>
        <p:spPr>
          <a:xfrm rot="10800000">
            <a:off x="5808550" y="82"/>
            <a:ext cx="3776299" cy="655983"/>
          </a:xfrm>
          <a:custGeom>
            <a:avLst/>
            <a:gdLst/>
            <a:ahLst/>
            <a:cxnLst/>
            <a:rect l="l" t="t" r="r" b="b"/>
            <a:pathLst>
              <a:path w="111634" h="19392" extrusionOk="0">
                <a:moveTo>
                  <a:pt x="17433" y="1"/>
                </a:moveTo>
                <a:cubicBezTo>
                  <a:pt x="14716" y="1"/>
                  <a:pt x="11947" y="743"/>
                  <a:pt x="9561" y="1913"/>
                </a:cubicBezTo>
                <a:cubicBezTo>
                  <a:pt x="5859" y="3735"/>
                  <a:pt x="2906" y="6473"/>
                  <a:pt x="1" y="9164"/>
                </a:cubicBezTo>
                <a:lnTo>
                  <a:pt x="13" y="19392"/>
                </a:lnTo>
                <a:lnTo>
                  <a:pt x="111634" y="19392"/>
                </a:lnTo>
                <a:cubicBezTo>
                  <a:pt x="109729" y="13701"/>
                  <a:pt x="104597" y="8878"/>
                  <a:pt x="98156" y="6747"/>
                </a:cubicBezTo>
                <a:cubicBezTo>
                  <a:pt x="95615" y="5905"/>
                  <a:pt x="92895" y="5490"/>
                  <a:pt x="90173" y="5490"/>
                </a:cubicBezTo>
                <a:cubicBezTo>
                  <a:pt x="86008" y="5490"/>
                  <a:pt x="81839" y="6461"/>
                  <a:pt x="78296" y="8355"/>
                </a:cubicBezTo>
                <a:cubicBezTo>
                  <a:pt x="74544" y="10355"/>
                  <a:pt x="70871" y="13455"/>
                  <a:pt x="66643" y="13455"/>
                </a:cubicBezTo>
                <a:cubicBezTo>
                  <a:pt x="66215" y="13455"/>
                  <a:pt x="65782" y="13423"/>
                  <a:pt x="65342" y="13355"/>
                </a:cubicBezTo>
                <a:cubicBezTo>
                  <a:pt x="60723" y="12643"/>
                  <a:pt x="57607" y="8057"/>
                  <a:pt x="52925" y="8057"/>
                </a:cubicBezTo>
                <a:cubicBezTo>
                  <a:pt x="52912" y="8057"/>
                  <a:pt x="52900" y="8057"/>
                  <a:pt x="52888" y="8057"/>
                </a:cubicBezTo>
                <a:cubicBezTo>
                  <a:pt x="48662" y="8081"/>
                  <a:pt x="45649" y="11855"/>
                  <a:pt x="41494" y="12522"/>
                </a:cubicBezTo>
                <a:cubicBezTo>
                  <a:pt x="41049" y="12593"/>
                  <a:pt x="40607" y="12627"/>
                  <a:pt x="40168" y="12627"/>
                </a:cubicBezTo>
                <a:cubicBezTo>
                  <a:pt x="36587" y="12627"/>
                  <a:pt x="33279" y="10372"/>
                  <a:pt x="30850" y="7986"/>
                </a:cubicBezTo>
                <a:cubicBezTo>
                  <a:pt x="28123" y="5295"/>
                  <a:pt x="25671" y="2151"/>
                  <a:pt x="21849" y="747"/>
                </a:cubicBezTo>
                <a:cubicBezTo>
                  <a:pt x="20443" y="231"/>
                  <a:pt x="18946" y="1"/>
                  <a:pt x="17433" y="1"/>
                </a:cubicBezTo>
                <a:close/>
              </a:path>
            </a:pathLst>
          </a:cu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5"/>
          <p:cNvSpPr/>
          <p:nvPr/>
        </p:nvSpPr>
        <p:spPr>
          <a:xfrm>
            <a:off x="8625750" y="1099629"/>
            <a:ext cx="959100" cy="959100"/>
          </a:xfrm>
          <a:prstGeom prst="ellipse">
            <a:avLst/>
          </a:pr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5"/>
          <p:cNvSpPr/>
          <p:nvPr/>
        </p:nvSpPr>
        <p:spPr>
          <a:xfrm>
            <a:off x="-611300" y="4007750"/>
            <a:ext cx="3723459" cy="1135838"/>
          </a:xfrm>
          <a:custGeom>
            <a:avLst/>
            <a:gdLst/>
            <a:ahLst/>
            <a:cxnLst/>
            <a:rect l="l" t="t" r="r" b="b"/>
            <a:pathLst>
              <a:path w="237352" h="72404" extrusionOk="0">
                <a:moveTo>
                  <a:pt x="25265" y="1"/>
                </a:moveTo>
                <a:cubicBezTo>
                  <a:pt x="24946" y="1"/>
                  <a:pt x="24624" y="9"/>
                  <a:pt x="24301" y="25"/>
                </a:cubicBezTo>
                <a:cubicBezTo>
                  <a:pt x="14014" y="549"/>
                  <a:pt x="6358" y="9348"/>
                  <a:pt x="0" y="17432"/>
                </a:cubicBezTo>
                <a:lnTo>
                  <a:pt x="24" y="72403"/>
                </a:lnTo>
                <a:lnTo>
                  <a:pt x="237351" y="72403"/>
                </a:lnTo>
                <a:cubicBezTo>
                  <a:pt x="234172" y="66569"/>
                  <a:pt x="230922" y="60628"/>
                  <a:pt x="226136" y="56020"/>
                </a:cubicBezTo>
                <a:cubicBezTo>
                  <a:pt x="221955" y="51996"/>
                  <a:pt x="216340" y="49080"/>
                  <a:pt x="210615" y="49080"/>
                </a:cubicBezTo>
                <a:cubicBezTo>
                  <a:pt x="209785" y="49080"/>
                  <a:pt x="208952" y="49141"/>
                  <a:pt x="208121" y="49269"/>
                </a:cubicBezTo>
                <a:cubicBezTo>
                  <a:pt x="200930" y="50389"/>
                  <a:pt x="195084" y="56187"/>
                  <a:pt x="187857" y="57104"/>
                </a:cubicBezTo>
                <a:cubicBezTo>
                  <a:pt x="187177" y="57191"/>
                  <a:pt x="186499" y="57233"/>
                  <a:pt x="185824" y="57233"/>
                </a:cubicBezTo>
                <a:cubicBezTo>
                  <a:pt x="179715" y="57233"/>
                  <a:pt x="173869" y="53788"/>
                  <a:pt x="169355" y="49531"/>
                </a:cubicBezTo>
                <a:cubicBezTo>
                  <a:pt x="164330" y="44805"/>
                  <a:pt x="160413" y="39006"/>
                  <a:pt x="155424" y="34256"/>
                </a:cubicBezTo>
                <a:cubicBezTo>
                  <a:pt x="146597" y="25874"/>
                  <a:pt x="134399" y="21415"/>
                  <a:pt x="122252" y="21415"/>
                </a:cubicBezTo>
                <a:cubicBezTo>
                  <a:pt x="115246" y="21415"/>
                  <a:pt x="108257" y="22898"/>
                  <a:pt x="101941" y="25969"/>
                </a:cubicBezTo>
                <a:cubicBezTo>
                  <a:pt x="94274" y="29696"/>
                  <a:pt x="87154" y="35613"/>
                  <a:pt x="78629" y="35827"/>
                </a:cubicBezTo>
                <a:cubicBezTo>
                  <a:pt x="78465" y="35831"/>
                  <a:pt x="78302" y="35833"/>
                  <a:pt x="78140" y="35833"/>
                </a:cubicBezTo>
                <a:cubicBezTo>
                  <a:pt x="67113" y="35833"/>
                  <a:pt x="58547" y="26354"/>
                  <a:pt x="51554" y="17730"/>
                </a:cubicBezTo>
                <a:cubicBezTo>
                  <a:pt x="44662" y="9230"/>
                  <a:pt x="36063" y="1"/>
                  <a:pt x="25265"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6"/>
          <p:cNvSpPr txBox="1">
            <a:spLocks noGrp="1"/>
          </p:cNvSpPr>
          <p:nvPr>
            <p:ph type="title"/>
          </p:nvPr>
        </p:nvSpPr>
        <p:spPr>
          <a:xfrm>
            <a:off x="713275" y="445025"/>
            <a:ext cx="7717500" cy="7389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53" name="Google Shape;53;p6"/>
          <p:cNvSpPr/>
          <p:nvPr/>
        </p:nvSpPr>
        <p:spPr>
          <a:xfrm>
            <a:off x="0" y="0"/>
            <a:ext cx="1681797" cy="652318"/>
          </a:xfrm>
          <a:custGeom>
            <a:avLst/>
            <a:gdLst/>
            <a:ahLst/>
            <a:cxnLst/>
            <a:rect l="l" t="t" r="r" b="b"/>
            <a:pathLst>
              <a:path w="37492" h="14542" extrusionOk="0">
                <a:moveTo>
                  <a:pt x="1" y="0"/>
                </a:moveTo>
                <a:lnTo>
                  <a:pt x="1" y="10099"/>
                </a:lnTo>
                <a:cubicBezTo>
                  <a:pt x="1128" y="12447"/>
                  <a:pt x="3160" y="14542"/>
                  <a:pt x="5531" y="14542"/>
                </a:cubicBezTo>
                <a:cubicBezTo>
                  <a:pt x="5928" y="14542"/>
                  <a:pt x="6335" y="14483"/>
                  <a:pt x="6748" y="14357"/>
                </a:cubicBezTo>
                <a:cubicBezTo>
                  <a:pt x="10645" y="13167"/>
                  <a:pt x="12048" y="9013"/>
                  <a:pt x="15247" y="7703"/>
                </a:cubicBezTo>
                <a:cubicBezTo>
                  <a:pt x="15945" y="7416"/>
                  <a:pt x="16655" y="7304"/>
                  <a:pt x="17363" y="7304"/>
                </a:cubicBezTo>
                <a:cubicBezTo>
                  <a:pt x="18715" y="7304"/>
                  <a:pt x="20059" y="7714"/>
                  <a:pt x="21285" y="8101"/>
                </a:cubicBezTo>
                <a:cubicBezTo>
                  <a:pt x="23881" y="8921"/>
                  <a:pt x="26534" y="9688"/>
                  <a:pt x="28911" y="9688"/>
                </a:cubicBezTo>
                <a:cubicBezTo>
                  <a:pt x="29383" y="9688"/>
                  <a:pt x="29844" y="9657"/>
                  <a:pt x="30292" y="9591"/>
                </a:cubicBezTo>
                <a:cubicBezTo>
                  <a:pt x="33807" y="9073"/>
                  <a:pt x="35663" y="7594"/>
                  <a:pt x="36880" y="4367"/>
                </a:cubicBezTo>
                <a:cubicBezTo>
                  <a:pt x="37388" y="3014"/>
                  <a:pt x="37492" y="1545"/>
                  <a:pt x="37393" y="0"/>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6"/>
          <p:cNvSpPr/>
          <p:nvPr/>
        </p:nvSpPr>
        <p:spPr>
          <a:xfrm>
            <a:off x="0" y="0"/>
            <a:ext cx="2006414" cy="529209"/>
          </a:xfrm>
          <a:custGeom>
            <a:avLst/>
            <a:gdLst/>
            <a:ahLst/>
            <a:cxnLst/>
            <a:rect l="l" t="t" r="r" b="b"/>
            <a:pathLst>
              <a:path w="34571" h="9118" extrusionOk="0">
                <a:moveTo>
                  <a:pt x="0" y="0"/>
                </a:moveTo>
                <a:lnTo>
                  <a:pt x="0" y="6338"/>
                </a:lnTo>
                <a:cubicBezTo>
                  <a:pt x="943" y="7967"/>
                  <a:pt x="2339" y="9118"/>
                  <a:pt x="4255" y="9118"/>
                </a:cubicBezTo>
                <a:cubicBezTo>
                  <a:pt x="4290" y="9118"/>
                  <a:pt x="4326" y="9117"/>
                  <a:pt x="4362" y="9117"/>
                </a:cubicBezTo>
                <a:cubicBezTo>
                  <a:pt x="6420" y="9073"/>
                  <a:pt x="8510" y="7490"/>
                  <a:pt x="10405" y="6305"/>
                </a:cubicBezTo>
                <a:cubicBezTo>
                  <a:pt x="12479" y="5012"/>
                  <a:pt x="16256" y="1807"/>
                  <a:pt x="19035" y="1687"/>
                </a:cubicBezTo>
                <a:cubicBezTo>
                  <a:pt x="19099" y="1685"/>
                  <a:pt x="19164" y="1683"/>
                  <a:pt x="19229" y="1683"/>
                </a:cubicBezTo>
                <a:cubicBezTo>
                  <a:pt x="21978" y="1683"/>
                  <a:pt x="25338" y="4009"/>
                  <a:pt x="27327" y="4766"/>
                </a:cubicBezTo>
                <a:cubicBezTo>
                  <a:pt x="28374" y="5162"/>
                  <a:pt x="29407" y="5376"/>
                  <a:pt x="30348" y="5376"/>
                </a:cubicBezTo>
                <a:cubicBezTo>
                  <a:pt x="32168" y="5376"/>
                  <a:pt x="33645" y="4574"/>
                  <a:pt x="34221" y="2735"/>
                </a:cubicBezTo>
                <a:cubicBezTo>
                  <a:pt x="34500" y="1835"/>
                  <a:pt x="34571" y="912"/>
                  <a:pt x="34527" y="0"/>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6"/>
          <p:cNvSpPr/>
          <p:nvPr/>
        </p:nvSpPr>
        <p:spPr>
          <a:xfrm>
            <a:off x="-239600" y="742325"/>
            <a:ext cx="441600" cy="441600"/>
          </a:xfrm>
          <a:prstGeom prst="ellipse">
            <a:avLst/>
          </a:pr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6"/>
          <p:cNvSpPr/>
          <p:nvPr/>
        </p:nvSpPr>
        <p:spPr>
          <a:xfrm flipH="1">
            <a:off x="7137540" y="4491209"/>
            <a:ext cx="2006465" cy="652281"/>
          </a:xfrm>
          <a:custGeom>
            <a:avLst/>
            <a:gdLst/>
            <a:ahLst/>
            <a:cxnLst/>
            <a:rect l="l" t="t" r="r" b="b"/>
            <a:pathLst>
              <a:path w="85155" h="27683" extrusionOk="0">
                <a:moveTo>
                  <a:pt x="24" y="1"/>
                </a:moveTo>
                <a:lnTo>
                  <a:pt x="1" y="27683"/>
                </a:lnTo>
                <a:lnTo>
                  <a:pt x="85154" y="27683"/>
                </a:lnTo>
                <a:cubicBezTo>
                  <a:pt x="81689" y="23277"/>
                  <a:pt x="78153" y="18813"/>
                  <a:pt x="73593" y="15562"/>
                </a:cubicBezTo>
                <a:cubicBezTo>
                  <a:pt x="70012" y="13016"/>
                  <a:pt x="65664" y="11288"/>
                  <a:pt x="61333" y="11288"/>
                </a:cubicBezTo>
                <a:cubicBezTo>
                  <a:pt x="60134" y="11288"/>
                  <a:pt x="58937" y="11421"/>
                  <a:pt x="57758" y="11705"/>
                </a:cubicBezTo>
                <a:cubicBezTo>
                  <a:pt x="54422" y="12512"/>
                  <a:pt x="51323" y="14479"/>
                  <a:pt x="47895" y="14479"/>
                </a:cubicBezTo>
                <a:cubicBezTo>
                  <a:pt x="47884" y="14479"/>
                  <a:pt x="47874" y="14479"/>
                  <a:pt x="47864" y="14479"/>
                </a:cubicBezTo>
                <a:cubicBezTo>
                  <a:pt x="40863" y="14455"/>
                  <a:pt x="36005" y="6418"/>
                  <a:pt x="29028" y="5954"/>
                </a:cubicBezTo>
                <a:cubicBezTo>
                  <a:pt x="28807" y="5939"/>
                  <a:pt x="28588" y="5932"/>
                  <a:pt x="28369" y="5932"/>
                </a:cubicBezTo>
                <a:cubicBezTo>
                  <a:pt x="24082" y="5932"/>
                  <a:pt x="20179" y="8697"/>
                  <a:pt x="15919" y="9490"/>
                </a:cubicBezTo>
                <a:cubicBezTo>
                  <a:pt x="15260" y="9612"/>
                  <a:pt x="14609" y="9670"/>
                  <a:pt x="13967" y="9670"/>
                </a:cubicBezTo>
                <a:cubicBezTo>
                  <a:pt x="8159" y="9670"/>
                  <a:pt x="3155" y="4922"/>
                  <a:pt x="24"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6"/>
          <p:cNvSpPr/>
          <p:nvPr/>
        </p:nvSpPr>
        <p:spPr>
          <a:xfrm>
            <a:off x="6316473" y="4433225"/>
            <a:ext cx="2827548" cy="710276"/>
          </a:xfrm>
          <a:custGeom>
            <a:avLst/>
            <a:gdLst/>
            <a:ahLst/>
            <a:cxnLst/>
            <a:rect l="l" t="t" r="r" b="b"/>
            <a:pathLst>
              <a:path w="136613" h="34317" extrusionOk="0">
                <a:moveTo>
                  <a:pt x="130454" y="1"/>
                </a:moveTo>
                <a:cubicBezTo>
                  <a:pt x="123279" y="1"/>
                  <a:pt x="116079" y="2986"/>
                  <a:pt x="111193" y="8278"/>
                </a:cubicBezTo>
                <a:cubicBezTo>
                  <a:pt x="106847" y="12993"/>
                  <a:pt x="103478" y="19803"/>
                  <a:pt x="97132" y="20708"/>
                </a:cubicBezTo>
                <a:cubicBezTo>
                  <a:pt x="96665" y="20775"/>
                  <a:pt x="96201" y="20806"/>
                  <a:pt x="95741" y="20806"/>
                </a:cubicBezTo>
                <a:cubicBezTo>
                  <a:pt x="90211" y="20806"/>
                  <a:pt x="85124" y="16362"/>
                  <a:pt x="79460" y="16362"/>
                </a:cubicBezTo>
                <a:cubicBezTo>
                  <a:pt x="79453" y="16362"/>
                  <a:pt x="79446" y="16362"/>
                  <a:pt x="79439" y="16362"/>
                </a:cubicBezTo>
                <a:cubicBezTo>
                  <a:pt x="69533" y="16386"/>
                  <a:pt x="63520" y="29543"/>
                  <a:pt x="53614" y="29757"/>
                </a:cubicBezTo>
                <a:cubicBezTo>
                  <a:pt x="53538" y="29758"/>
                  <a:pt x="53461" y="29759"/>
                  <a:pt x="53385" y="29759"/>
                </a:cubicBezTo>
                <a:cubicBezTo>
                  <a:pt x="47007" y="29759"/>
                  <a:pt x="42046" y="24386"/>
                  <a:pt x="36446" y="21268"/>
                </a:cubicBezTo>
                <a:cubicBezTo>
                  <a:pt x="32619" y="19136"/>
                  <a:pt x="28233" y="18045"/>
                  <a:pt x="23849" y="18045"/>
                </a:cubicBezTo>
                <a:cubicBezTo>
                  <a:pt x="20936" y="18045"/>
                  <a:pt x="18024" y="18527"/>
                  <a:pt x="15276" y="19506"/>
                </a:cubicBezTo>
                <a:cubicBezTo>
                  <a:pt x="8406" y="21958"/>
                  <a:pt x="2691" y="27471"/>
                  <a:pt x="1" y="34257"/>
                </a:cubicBezTo>
                <a:lnTo>
                  <a:pt x="136613" y="34317"/>
                </a:lnTo>
                <a:lnTo>
                  <a:pt x="136613" y="765"/>
                </a:lnTo>
                <a:cubicBezTo>
                  <a:pt x="134600" y="250"/>
                  <a:pt x="132528" y="1"/>
                  <a:pt x="130454"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6"/>
          <p:cNvSpPr/>
          <p:nvPr/>
        </p:nvSpPr>
        <p:spPr>
          <a:xfrm>
            <a:off x="8804600" y="3637850"/>
            <a:ext cx="652200" cy="652200"/>
          </a:xfrm>
          <a:prstGeom prst="ellipse">
            <a:avLst/>
          </a:pr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 name="Google Shape;59;p6"/>
          <p:cNvGrpSpPr/>
          <p:nvPr/>
        </p:nvGrpSpPr>
        <p:grpSpPr>
          <a:xfrm>
            <a:off x="7951138" y="229013"/>
            <a:ext cx="959175" cy="162000"/>
            <a:chOff x="447675" y="1666875"/>
            <a:chExt cx="959175" cy="162000"/>
          </a:xfrm>
        </p:grpSpPr>
        <p:sp>
          <p:nvSpPr>
            <p:cNvPr id="60" name="Google Shape;60;p6"/>
            <p:cNvSpPr/>
            <p:nvPr/>
          </p:nvSpPr>
          <p:spPr>
            <a:xfrm>
              <a:off x="44767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6"/>
            <p:cNvSpPr/>
            <p:nvPr/>
          </p:nvSpPr>
          <p:spPr>
            <a:xfrm>
              <a:off x="71340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6"/>
            <p:cNvSpPr/>
            <p:nvPr/>
          </p:nvSpPr>
          <p:spPr>
            <a:xfrm>
              <a:off x="97912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6"/>
            <p:cNvSpPr/>
            <p:nvPr/>
          </p:nvSpPr>
          <p:spPr>
            <a:xfrm>
              <a:off x="124485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4" name="Google Shape;64;p6"/>
          <p:cNvSpPr/>
          <p:nvPr/>
        </p:nvSpPr>
        <p:spPr>
          <a:xfrm>
            <a:off x="65263" y="1021913"/>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 name="Google Shape;65;p6"/>
          <p:cNvGrpSpPr/>
          <p:nvPr/>
        </p:nvGrpSpPr>
        <p:grpSpPr>
          <a:xfrm>
            <a:off x="6104538" y="4858313"/>
            <a:ext cx="427725" cy="162000"/>
            <a:chOff x="447675" y="1666875"/>
            <a:chExt cx="427725" cy="162000"/>
          </a:xfrm>
        </p:grpSpPr>
        <p:sp>
          <p:nvSpPr>
            <p:cNvPr id="66" name="Google Shape;66;p6"/>
            <p:cNvSpPr/>
            <p:nvPr/>
          </p:nvSpPr>
          <p:spPr>
            <a:xfrm>
              <a:off x="44767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71340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8"/>
        <p:cNvGrpSpPr/>
        <p:nvPr/>
      </p:nvGrpSpPr>
      <p:grpSpPr>
        <a:xfrm>
          <a:off x="0" y="0"/>
          <a:ext cx="0" cy="0"/>
          <a:chOff x="0" y="0"/>
          <a:chExt cx="0" cy="0"/>
        </a:xfrm>
      </p:grpSpPr>
      <p:sp>
        <p:nvSpPr>
          <p:cNvPr id="69" name="Google Shape;69;p7"/>
          <p:cNvSpPr/>
          <p:nvPr/>
        </p:nvSpPr>
        <p:spPr>
          <a:xfrm>
            <a:off x="-1428450" y="3001665"/>
            <a:ext cx="6291452" cy="2141830"/>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7"/>
          <p:cNvSpPr/>
          <p:nvPr/>
        </p:nvSpPr>
        <p:spPr>
          <a:xfrm rot="10800000">
            <a:off x="1931774" y="-9"/>
            <a:ext cx="8600799" cy="2928062"/>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7"/>
          <p:cNvSpPr/>
          <p:nvPr/>
        </p:nvSpPr>
        <p:spPr>
          <a:xfrm rot="10800000" flipH="1">
            <a:off x="25" y="4396441"/>
            <a:ext cx="2428825" cy="747059"/>
          </a:xfrm>
          <a:custGeom>
            <a:avLst/>
            <a:gdLst/>
            <a:ahLst/>
            <a:cxnLst/>
            <a:rect l="l" t="t" r="r" b="b"/>
            <a:pathLst>
              <a:path w="37492" h="14542" extrusionOk="0">
                <a:moveTo>
                  <a:pt x="1" y="0"/>
                </a:moveTo>
                <a:lnTo>
                  <a:pt x="1" y="10099"/>
                </a:lnTo>
                <a:cubicBezTo>
                  <a:pt x="1128" y="12447"/>
                  <a:pt x="3160" y="14542"/>
                  <a:pt x="5531" y="14542"/>
                </a:cubicBezTo>
                <a:cubicBezTo>
                  <a:pt x="5928" y="14542"/>
                  <a:pt x="6335" y="14483"/>
                  <a:pt x="6748" y="14357"/>
                </a:cubicBezTo>
                <a:cubicBezTo>
                  <a:pt x="10645" y="13167"/>
                  <a:pt x="12048" y="9013"/>
                  <a:pt x="15247" y="7703"/>
                </a:cubicBezTo>
                <a:cubicBezTo>
                  <a:pt x="15945" y="7416"/>
                  <a:pt x="16655" y="7304"/>
                  <a:pt x="17363" y="7304"/>
                </a:cubicBezTo>
                <a:cubicBezTo>
                  <a:pt x="18715" y="7304"/>
                  <a:pt x="20059" y="7714"/>
                  <a:pt x="21285" y="8101"/>
                </a:cubicBezTo>
                <a:cubicBezTo>
                  <a:pt x="23881" y="8921"/>
                  <a:pt x="26534" y="9688"/>
                  <a:pt x="28911" y="9688"/>
                </a:cubicBezTo>
                <a:cubicBezTo>
                  <a:pt x="29383" y="9688"/>
                  <a:pt x="29844" y="9657"/>
                  <a:pt x="30292" y="9591"/>
                </a:cubicBezTo>
                <a:cubicBezTo>
                  <a:pt x="33807" y="9073"/>
                  <a:pt x="35663" y="7594"/>
                  <a:pt x="36880" y="4367"/>
                </a:cubicBezTo>
                <a:cubicBezTo>
                  <a:pt x="37388" y="3014"/>
                  <a:pt x="37492" y="1545"/>
                  <a:pt x="37393" y="0"/>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flipH="1">
            <a:off x="5791184" y="0"/>
            <a:ext cx="3352816" cy="1300455"/>
          </a:xfrm>
          <a:custGeom>
            <a:avLst/>
            <a:gdLst/>
            <a:ahLst/>
            <a:cxnLst/>
            <a:rect l="l" t="t" r="r" b="b"/>
            <a:pathLst>
              <a:path w="37492" h="14542" extrusionOk="0">
                <a:moveTo>
                  <a:pt x="1" y="0"/>
                </a:moveTo>
                <a:lnTo>
                  <a:pt x="1" y="10099"/>
                </a:lnTo>
                <a:cubicBezTo>
                  <a:pt x="1128" y="12447"/>
                  <a:pt x="3160" y="14542"/>
                  <a:pt x="5531" y="14542"/>
                </a:cubicBezTo>
                <a:cubicBezTo>
                  <a:pt x="5928" y="14542"/>
                  <a:pt x="6335" y="14483"/>
                  <a:pt x="6748" y="14357"/>
                </a:cubicBezTo>
                <a:cubicBezTo>
                  <a:pt x="10645" y="13167"/>
                  <a:pt x="12048" y="9013"/>
                  <a:pt x="15247" y="7703"/>
                </a:cubicBezTo>
                <a:cubicBezTo>
                  <a:pt x="15945" y="7416"/>
                  <a:pt x="16655" y="7304"/>
                  <a:pt x="17363" y="7304"/>
                </a:cubicBezTo>
                <a:cubicBezTo>
                  <a:pt x="18715" y="7304"/>
                  <a:pt x="20059" y="7714"/>
                  <a:pt x="21285" y="8101"/>
                </a:cubicBezTo>
                <a:cubicBezTo>
                  <a:pt x="23881" y="8921"/>
                  <a:pt x="26534" y="9688"/>
                  <a:pt x="28911" y="9688"/>
                </a:cubicBezTo>
                <a:cubicBezTo>
                  <a:pt x="29383" y="9688"/>
                  <a:pt x="29844" y="9657"/>
                  <a:pt x="30292" y="9591"/>
                </a:cubicBezTo>
                <a:cubicBezTo>
                  <a:pt x="33807" y="9073"/>
                  <a:pt x="35663" y="7594"/>
                  <a:pt x="36880" y="4367"/>
                </a:cubicBezTo>
                <a:cubicBezTo>
                  <a:pt x="37388" y="3014"/>
                  <a:pt x="37492" y="1545"/>
                  <a:pt x="37393" y="0"/>
                </a:cubicBezTo>
                <a:close/>
              </a:path>
            </a:pathLst>
          </a:cu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523950" y="542925"/>
            <a:ext cx="8124900" cy="4061100"/>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1876425" y="1166225"/>
            <a:ext cx="5391000" cy="740700"/>
          </a:xfrm>
          <a:prstGeom prst="rect">
            <a:avLst/>
          </a:prstGeom>
        </p:spPr>
        <p:txBody>
          <a:bodyPr spcFirstLastPara="1" wrap="square" lIns="91425" tIns="91425" rIns="91425" bIns="91425" anchor="b" anchorCtr="0">
            <a:noAutofit/>
          </a:bodyPr>
          <a:lstStyle>
            <a:lvl1pPr lvl="0"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75" name="Google Shape;75;p7"/>
          <p:cNvSpPr txBox="1">
            <a:spLocks noGrp="1"/>
          </p:cNvSpPr>
          <p:nvPr>
            <p:ph type="body" idx="1"/>
          </p:nvPr>
        </p:nvSpPr>
        <p:spPr>
          <a:xfrm>
            <a:off x="1876425" y="1873675"/>
            <a:ext cx="5391000" cy="2103600"/>
          </a:xfrm>
          <a:prstGeom prst="rect">
            <a:avLst/>
          </a:prstGeom>
        </p:spPr>
        <p:txBody>
          <a:bodyPr spcFirstLastPara="1" wrap="square" lIns="91425" tIns="91425" rIns="91425" bIns="91425" anchor="t" anchorCtr="0">
            <a:noAutofit/>
          </a:bodyPr>
          <a:lstStyle>
            <a:lvl1pPr marL="457200" lvl="0" indent="-292100" rtl="0">
              <a:spcBef>
                <a:spcPts val="0"/>
              </a:spcBef>
              <a:spcAft>
                <a:spcPts val="0"/>
              </a:spcAft>
              <a:buSzPts val="1000"/>
              <a:buFont typeface="Open Sans Medium"/>
              <a:buChar char="●"/>
              <a:defRPr/>
            </a:lvl1pPr>
            <a:lvl2pPr marL="914400" lvl="1" indent="-317500" rtl="0">
              <a:spcBef>
                <a:spcPts val="0"/>
              </a:spcBef>
              <a:spcAft>
                <a:spcPts val="0"/>
              </a:spcAft>
              <a:buSzPts val="1400"/>
              <a:buFont typeface="Open Sans Medium"/>
              <a:buChar char="○"/>
              <a:defRPr/>
            </a:lvl2pPr>
            <a:lvl3pPr marL="1371600" lvl="2" indent="-317500" rtl="0">
              <a:spcBef>
                <a:spcPts val="0"/>
              </a:spcBef>
              <a:spcAft>
                <a:spcPts val="0"/>
              </a:spcAft>
              <a:buSzPts val="1400"/>
              <a:buFont typeface="Open Sans Medium"/>
              <a:buChar char="■"/>
              <a:defRPr/>
            </a:lvl3pPr>
            <a:lvl4pPr marL="1828800" lvl="3" indent="-317500" rtl="0">
              <a:spcBef>
                <a:spcPts val="0"/>
              </a:spcBef>
              <a:spcAft>
                <a:spcPts val="0"/>
              </a:spcAft>
              <a:buSzPts val="1400"/>
              <a:buFont typeface="Open Sans Medium"/>
              <a:buChar char="●"/>
              <a:defRPr/>
            </a:lvl4pPr>
            <a:lvl5pPr marL="2286000" lvl="4" indent="-317500" rtl="0">
              <a:spcBef>
                <a:spcPts val="0"/>
              </a:spcBef>
              <a:spcAft>
                <a:spcPts val="0"/>
              </a:spcAft>
              <a:buSzPts val="1400"/>
              <a:buFont typeface="Open Sans Medium"/>
              <a:buChar char="○"/>
              <a:defRPr/>
            </a:lvl5pPr>
            <a:lvl6pPr marL="2743200" lvl="5" indent="-317500" rtl="0">
              <a:spcBef>
                <a:spcPts val="0"/>
              </a:spcBef>
              <a:spcAft>
                <a:spcPts val="0"/>
              </a:spcAft>
              <a:buSzPts val="1400"/>
              <a:buFont typeface="Open Sans Medium"/>
              <a:buChar char="■"/>
              <a:defRPr/>
            </a:lvl6pPr>
            <a:lvl7pPr marL="3200400" lvl="6" indent="-317500" rtl="0">
              <a:spcBef>
                <a:spcPts val="0"/>
              </a:spcBef>
              <a:spcAft>
                <a:spcPts val="0"/>
              </a:spcAft>
              <a:buSzPts val="1400"/>
              <a:buFont typeface="Open Sans Medium"/>
              <a:buChar char="●"/>
              <a:defRPr/>
            </a:lvl7pPr>
            <a:lvl8pPr marL="3657600" lvl="7" indent="-317500" rtl="0">
              <a:spcBef>
                <a:spcPts val="0"/>
              </a:spcBef>
              <a:spcAft>
                <a:spcPts val="0"/>
              </a:spcAft>
              <a:buSzPts val="1400"/>
              <a:buFont typeface="Open Sans Medium"/>
              <a:buChar char="○"/>
              <a:defRPr/>
            </a:lvl8pPr>
            <a:lvl9pPr marL="4114800" lvl="8" indent="-317500" rtl="0">
              <a:spcBef>
                <a:spcPts val="0"/>
              </a:spcBef>
              <a:spcAft>
                <a:spcPts val="0"/>
              </a:spcAft>
              <a:buSzPts val="1400"/>
              <a:buFont typeface="Open Sans Medium"/>
              <a:buChar char="■"/>
              <a:defRPr/>
            </a:lvl9pPr>
          </a:lstStyle>
          <a:p>
            <a:endParaRPr/>
          </a:p>
        </p:txBody>
      </p:sp>
      <p:sp>
        <p:nvSpPr>
          <p:cNvPr id="76" name="Google Shape;76;p7"/>
          <p:cNvSpPr/>
          <p:nvPr/>
        </p:nvSpPr>
        <p:spPr>
          <a:xfrm>
            <a:off x="8366300" y="1873679"/>
            <a:ext cx="959100" cy="959100"/>
          </a:xfrm>
          <a:prstGeom prst="ellipse">
            <a:avLst/>
          </a:pr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7"/>
          <p:cNvSpPr/>
          <p:nvPr/>
        </p:nvSpPr>
        <p:spPr>
          <a:xfrm>
            <a:off x="446700" y="425079"/>
            <a:ext cx="959100" cy="959100"/>
          </a:xfrm>
          <a:prstGeom prst="ellipse">
            <a:avLst/>
          </a:pr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6"/>
        <p:cNvGrpSpPr/>
        <p:nvPr/>
      </p:nvGrpSpPr>
      <p:grpSpPr>
        <a:xfrm>
          <a:off x="0" y="0"/>
          <a:ext cx="0" cy="0"/>
          <a:chOff x="0" y="0"/>
          <a:chExt cx="0" cy="0"/>
        </a:xfrm>
      </p:grpSpPr>
      <p:sp>
        <p:nvSpPr>
          <p:cNvPr id="97" name="Google Shape;97;p9"/>
          <p:cNvSpPr txBox="1">
            <a:spLocks noGrp="1"/>
          </p:cNvSpPr>
          <p:nvPr>
            <p:ph type="title"/>
          </p:nvPr>
        </p:nvSpPr>
        <p:spPr>
          <a:xfrm>
            <a:off x="713400" y="966850"/>
            <a:ext cx="3696300" cy="831300"/>
          </a:xfrm>
          <a:prstGeom prst="rect">
            <a:avLst/>
          </a:prstGeom>
        </p:spPr>
        <p:txBody>
          <a:bodyPr spcFirstLastPara="1" wrap="square" lIns="91425" tIns="91425" rIns="91425" bIns="91425" anchor="b" anchorCtr="0">
            <a:noAutofit/>
          </a:bodyPr>
          <a:lstStyle>
            <a:lvl1pPr lvl="0">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98" name="Google Shape;98;p9"/>
          <p:cNvSpPr txBox="1">
            <a:spLocks noGrp="1"/>
          </p:cNvSpPr>
          <p:nvPr>
            <p:ph type="subTitle" idx="1"/>
          </p:nvPr>
        </p:nvSpPr>
        <p:spPr>
          <a:xfrm>
            <a:off x="713400" y="1798150"/>
            <a:ext cx="3696300" cy="18471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100"/>
              <a:buNone/>
              <a:defRPr sz="18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99" name="Google Shape;99;p9"/>
          <p:cNvSpPr/>
          <p:nvPr/>
        </p:nvSpPr>
        <p:spPr>
          <a:xfrm>
            <a:off x="3898199" y="-808225"/>
            <a:ext cx="1347600" cy="1347600"/>
          </a:xfrm>
          <a:prstGeom prst="ellipse">
            <a:avLst/>
          </a:pr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9"/>
          <p:cNvSpPr/>
          <p:nvPr/>
        </p:nvSpPr>
        <p:spPr>
          <a:xfrm>
            <a:off x="646975" y="4345325"/>
            <a:ext cx="2344611" cy="798187"/>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9"/>
          <p:cNvSpPr/>
          <p:nvPr/>
        </p:nvSpPr>
        <p:spPr>
          <a:xfrm>
            <a:off x="-475575" y="3851150"/>
            <a:ext cx="851100" cy="851100"/>
          </a:xfrm>
          <a:prstGeom prst="ellipse">
            <a:avLst/>
          </a:pr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9"/>
          <p:cNvSpPr/>
          <p:nvPr/>
        </p:nvSpPr>
        <p:spPr>
          <a:xfrm rot="-5400000">
            <a:off x="4942913" y="937427"/>
            <a:ext cx="5135483" cy="3266759"/>
          </a:xfrm>
          <a:custGeom>
            <a:avLst/>
            <a:gdLst/>
            <a:ahLst/>
            <a:cxnLst/>
            <a:rect l="l" t="t" r="r" b="b"/>
            <a:pathLst>
              <a:path w="160735" h="128524" extrusionOk="0">
                <a:moveTo>
                  <a:pt x="131935" y="1"/>
                </a:moveTo>
                <a:cubicBezTo>
                  <a:pt x="130608" y="1"/>
                  <a:pt x="129280" y="147"/>
                  <a:pt x="127969" y="461"/>
                </a:cubicBezTo>
                <a:cubicBezTo>
                  <a:pt x="120492" y="2235"/>
                  <a:pt x="115170" y="8783"/>
                  <a:pt x="109824" y="14450"/>
                </a:cubicBezTo>
                <a:cubicBezTo>
                  <a:pt x="105031" y="19520"/>
                  <a:pt x="98894" y="24438"/>
                  <a:pt x="92241" y="24438"/>
                </a:cubicBezTo>
                <a:cubicBezTo>
                  <a:pt x="91457" y="24438"/>
                  <a:pt x="90666" y="24370"/>
                  <a:pt x="89869" y="24225"/>
                </a:cubicBezTo>
                <a:cubicBezTo>
                  <a:pt x="82820" y="22951"/>
                  <a:pt x="77772" y="16082"/>
                  <a:pt x="70807" y="14415"/>
                </a:cubicBezTo>
                <a:cubicBezTo>
                  <a:pt x="69666" y="14141"/>
                  <a:pt x="68527" y="14016"/>
                  <a:pt x="67394" y="14016"/>
                </a:cubicBezTo>
                <a:cubicBezTo>
                  <a:pt x="61032" y="14016"/>
                  <a:pt x="54850" y="17965"/>
                  <a:pt x="49423" y="21785"/>
                </a:cubicBezTo>
                <a:cubicBezTo>
                  <a:pt x="43880" y="25697"/>
                  <a:pt x="37639" y="29806"/>
                  <a:pt x="31135" y="29806"/>
                </a:cubicBezTo>
                <a:cubicBezTo>
                  <a:pt x="30137" y="29806"/>
                  <a:pt x="29132" y="29709"/>
                  <a:pt x="28123" y="29500"/>
                </a:cubicBezTo>
                <a:cubicBezTo>
                  <a:pt x="22956" y="28428"/>
                  <a:pt x="18789" y="24583"/>
                  <a:pt x="13978" y="22392"/>
                </a:cubicBezTo>
                <a:cubicBezTo>
                  <a:pt x="12122" y="21544"/>
                  <a:pt x="9961" y="21056"/>
                  <a:pt x="7875" y="21056"/>
                </a:cubicBezTo>
                <a:cubicBezTo>
                  <a:pt x="4545" y="21056"/>
                  <a:pt x="1406" y="22300"/>
                  <a:pt x="1" y="25309"/>
                </a:cubicBezTo>
                <a:lnTo>
                  <a:pt x="1" y="128524"/>
                </a:lnTo>
                <a:lnTo>
                  <a:pt x="160735" y="128524"/>
                </a:lnTo>
                <a:lnTo>
                  <a:pt x="160735" y="21820"/>
                </a:lnTo>
                <a:cubicBezTo>
                  <a:pt x="156865" y="16070"/>
                  <a:pt x="152317" y="10212"/>
                  <a:pt x="146971" y="5878"/>
                </a:cubicBezTo>
                <a:cubicBezTo>
                  <a:pt x="142692" y="2411"/>
                  <a:pt x="137317" y="1"/>
                  <a:pt x="131935"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9"/>
          <p:cNvSpPr/>
          <p:nvPr/>
        </p:nvSpPr>
        <p:spPr>
          <a:xfrm rot="-5400000">
            <a:off x="5769435" y="1749872"/>
            <a:ext cx="5124461" cy="1624712"/>
          </a:xfrm>
          <a:custGeom>
            <a:avLst/>
            <a:gdLst/>
            <a:ahLst/>
            <a:cxnLst/>
            <a:rect l="l" t="t" r="r" b="b"/>
            <a:pathLst>
              <a:path w="160390" h="63921" extrusionOk="0">
                <a:moveTo>
                  <a:pt x="25594" y="1"/>
                </a:moveTo>
                <a:cubicBezTo>
                  <a:pt x="24854" y="1"/>
                  <a:pt x="24109" y="50"/>
                  <a:pt x="23360" y="151"/>
                </a:cubicBezTo>
                <a:cubicBezTo>
                  <a:pt x="17014" y="1020"/>
                  <a:pt x="11549" y="5616"/>
                  <a:pt x="7882" y="11176"/>
                </a:cubicBezTo>
                <a:cubicBezTo>
                  <a:pt x="4215" y="16737"/>
                  <a:pt x="2084" y="23249"/>
                  <a:pt x="0" y="29679"/>
                </a:cubicBezTo>
                <a:lnTo>
                  <a:pt x="24" y="63921"/>
                </a:lnTo>
                <a:lnTo>
                  <a:pt x="160294" y="63921"/>
                </a:lnTo>
                <a:lnTo>
                  <a:pt x="160294" y="59647"/>
                </a:lnTo>
                <a:cubicBezTo>
                  <a:pt x="160389" y="56503"/>
                  <a:pt x="158079" y="53789"/>
                  <a:pt x="155460" y="52301"/>
                </a:cubicBezTo>
                <a:cubicBezTo>
                  <a:pt x="152852" y="50812"/>
                  <a:pt x="149888" y="50193"/>
                  <a:pt x="147149" y="48979"/>
                </a:cubicBezTo>
                <a:cubicBezTo>
                  <a:pt x="139410" y="45550"/>
                  <a:pt x="134303" y="37834"/>
                  <a:pt x="128504" y="31405"/>
                </a:cubicBezTo>
                <a:cubicBezTo>
                  <a:pt x="123628" y="25989"/>
                  <a:pt x="117052" y="21086"/>
                  <a:pt x="110283" y="21086"/>
                </a:cubicBezTo>
                <a:cubicBezTo>
                  <a:pt x="109002" y="21086"/>
                  <a:pt x="107714" y="21261"/>
                  <a:pt x="106430" y="21642"/>
                </a:cubicBezTo>
                <a:cubicBezTo>
                  <a:pt x="98441" y="23999"/>
                  <a:pt x="93952" y="33322"/>
                  <a:pt x="86368" y="36906"/>
                </a:cubicBezTo>
                <a:cubicBezTo>
                  <a:pt x="84111" y="37971"/>
                  <a:pt x="81720" y="38448"/>
                  <a:pt x="79303" y="38448"/>
                </a:cubicBezTo>
                <a:cubicBezTo>
                  <a:pt x="73482" y="38448"/>
                  <a:pt x="67511" y="35682"/>
                  <a:pt x="62901" y="31703"/>
                </a:cubicBezTo>
                <a:cubicBezTo>
                  <a:pt x="56245" y="25952"/>
                  <a:pt x="51637" y="17999"/>
                  <a:pt x="45780" y="11331"/>
                </a:cubicBezTo>
                <a:cubicBezTo>
                  <a:pt x="40448" y="5250"/>
                  <a:pt x="33274" y="1"/>
                  <a:pt x="25594"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9"/>
          <p:cNvSpPr/>
          <p:nvPr/>
        </p:nvSpPr>
        <p:spPr>
          <a:xfrm rot="-5400000">
            <a:off x="5516274" y="1515749"/>
            <a:ext cx="5140436" cy="2115066"/>
          </a:xfrm>
          <a:custGeom>
            <a:avLst/>
            <a:gdLst/>
            <a:ahLst/>
            <a:cxnLst/>
            <a:rect l="l" t="t" r="r" b="b"/>
            <a:pathLst>
              <a:path w="160890" h="83213" extrusionOk="0">
                <a:moveTo>
                  <a:pt x="86296" y="0"/>
                </a:moveTo>
                <a:cubicBezTo>
                  <a:pt x="78520" y="0"/>
                  <a:pt x="70747" y="4949"/>
                  <a:pt x="65056" y="11061"/>
                </a:cubicBezTo>
                <a:cubicBezTo>
                  <a:pt x="57984" y="18669"/>
                  <a:pt x="52769" y="28159"/>
                  <a:pt x="45233" y="35219"/>
                </a:cubicBezTo>
                <a:cubicBezTo>
                  <a:pt x="41283" y="38911"/>
                  <a:pt x="36209" y="41946"/>
                  <a:pt x="31144" y="41946"/>
                </a:cubicBezTo>
                <a:cubicBezTo>
                  <a:pt x="29889" y="41946"/>
                  <a:pt x="28634" y="41760"/>
                  <a:pt x="27397" y="41351"/>
                </a:cubicBezTo>
                <a:cubicBezTo>
                  <a:pt x="20170" y="38958"/>
                  <a:pt x="16717" y="30349"/>
                  <a:pt x="14002" y="22741"/>
                </a:cubicBezTo>
                <a:cubicBezTo>
                  <a:pt x="11300" y="15145"/>
                  <a:pt x="7383" y="6596"/>
                  <a:pt x="1" y="4882"/>
                </a:cubicBezTo>
                <a:lnTo>
                  <a:pt x="1" y="83213"/>
                </a:lnTo>
                <a:lnTo>
                  <a:pt x="160854" y="83213"/>
                </a:lnTo>
                <a:lnTo>
                  <a:pt x="160890" y="7037"/>
                </a:lnTo>
                <a:lnTo>
                  <a:pt x="160890" y="7037"/>
                </a:lnTo>
                <a:cubicBezTo>
                  <a:pt x="155306" y="13038"/>
                  <a:pt x="149615" y="19122"/>
                  <a:pt x="142650" y="23098"/>
                </a:cubicBezTo>
                <a:cubicBezTo>
                  <a:pt x="138302" y="25573"/>
                  <a:pt x="133332" y="27125"/>
                  <a:pt x="128450" y="27125"/>
                </a:cubicBezTo>
                <a:cubicBezTo>
                  <a:pt x="125512" y="27125"/>
                  <a:pt x="122605" y="26563"/>
                  <a:pt x="119885" y="25301"/>
                </a:cubicBezTo>
                <a:cubicBezTo>
                  <a:pt x="108764" y="20122"/>
                  <a:pt x="103478" y="4894"/>
                  <a:pt x="91929" y="929"/>
                </a:cubicBezTo>
                <a:cubicBezTo>
                  <a:pt x="90071" y="292"/>
                  <a:pt x="88183" y="0"/>
                  <a:pt x="86296" y="0"/>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20"/>
        <p:cNvGrpSpPr/>
        <p:nvPr/>
      </p:nvGrpSpPr>
      <p:grpSpPr>
        <a:xfrm>
          <a:off x="0" y="0"/>
          <a:ext cx="0" cy="0"/>
          <a:chOff x="0" y="0"/>
          <a:chExt cx="0" cy="0"/>
        </a:xfrm>
      </p:grpSpPr>
      <p:sp>
        <p:nvSpPr>
          <p:cNvPr id="121" name="Google Shape;121;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l"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122"/>
        <p:cNvGrpSpPr/>
        <p:nvPr/>
      </p:nvGrpSpPr>
      <p:grpSpPr>
        <a:xfrm>
          <a:off x="0" y="0"/>
          <a:ext cx="0" cy="0"/>
          <a:chOff x="0" y="0"/>
          <a:chExt cx="0" cy="0"/>
        </a:xfrm>
      </p:grpSpPr>
      <p:sp>
        <p:nvSpPr>
          <p:cNvPr id="123" name="Google Shape;123;p13"/>
          <p:cNvSpPr/>
          <p:nvPr/>
        </p:nvSpPr>
        <p:spPr>
          <a:xfrm>
            <a:off x="1536" y="3323993"/>
            <a:ext cx="9142528" cy="1819520"/>
          </a:xfrm>
          <a:custGeom>
            <a:avLst/>
            <a:gdLst/>
            <a:ahLst/>
            <a:cxnLst/>
            <a:rect l="l" t="t" r="r" b="b"/>
            <a:pathLst>
              <a:path w="142852" h="28430" extrusionOk="0">
                <a:moveTo>
                  <a:pt x="21147" y="0"/>
                </a:moveTo>
                <a:cubicBezTo>
                  <a:pt x="13697" y="0"/>
                  <a:pt x="6296" y="1895"/>
                  <a:pt x="0" y="5926"/>
                </a:cubicBezTo>
                <a:lnTo>
                  <a:pt x="0" y="28429"/>
                </a:lnTo>
                <a:lnTo>
                  <a:pt x="142852" y="28429"/>
                </a:lnTo>
                <a:lnTo>
                  <a:pt x="142852" y="12344"/>
                </a:lnTo>
                <a:cubicBezTo>
                  <a:pt x="141208" y="8629"/>
                  <a:pt x="136870" y="7022"/>
                  <a:pt x="132811" y="7022"/>
                </a:cubicBezTo>
                <a:cubicBezTo>
                  <a:pt x="132460" y="7022"/>
                  <a:pt x="132112" y="7034"/>
                  <a:pt x="131767" y="7058"/>
                </a:cubicBezTo>
                <a:cubicBezTo>
                  <a:pt x="127433" y="7355"/>
                  <a:pt x="123278" y="9010"/>
                  <a:pt x="118944" y="9391"/>
                </a:cubicBezTo>
                <a:cubicBezTo>
                  <a:pt x="118253" y="9452"/>
                  <a:pt x="117565" y="9481"/>
                  <a:pt x="116879" y="9481"/>
                </a:cubicBezTo>
                <a:cubicBezTo>
                  <a:pt x="105909" y="9481"/>
                  <a:pt x="95570" y="2116"/>
                  <a:pt x="84530" y="2116"/>
                </a:cubicBezTo>
                <a:cubicBezTo>
                  <a:pt x="84167" y="2116"/>
                  <a:pt x="83804" y="2124"/>
                  <a:pt x="83439" y="2140"/>
                </a:cubicBezTo>
                <a:cubicBezTo>
                  <a:pt x="74022" y="2554"/>
                  <a:pt x="65358" y="8595"/>
                  <a:pt x="56005" y="8595"/>
                </a:cubicBezTo>
                <a:cubicBezTo>
                  <a:pt x="55661" y="8595"/>
                  <a:pt x="55317" y="8587"/>
                  <a:pt x="54972" y="8570"/>
                </a:cubicBezTo>
                <a:cubicBezTo>
                  <a:pt x="48328" y="8236"/>
                  <a:pt x="42315" y="4724"/>
                  <a:pt x="36029" y="2533"/>
                </a:cubicBezTo>
                <a:cubicBezTo>
                  <a:pt x="31264" y="870"/>
                  <a:pt x="26194" y="0"/>
                  <a:pt x="21147" y="0"/>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3"/>
          <p:cNvSpPr/>
          <p:nvPr/>
        </p:nvSpPr>
        <p:spPr>
          <a:xfrm>
            <a:off x="0" y="3342361"/>
            <a:ext cx="9144064" cy="1801152"/>
          </a:xfrm>
          <a:custGeom>
            <a:avLst/>
            <a:gdLst/>
            <a:ahLst/>
            <a:cxnLst/>
            <a:rect l="l" t="t" r="r" b="b"/>
            <a:pathLst>
              <a:path w="142876" h="28143" extrusionOk="0">
                <a:moveTo>
                  <a:pt x="6574" y="1"/>
                </a:moveTo>
                <a:cubicBezTo>
                  <a:pt x="4253" y="1"/>
                  <a:pt x="1915" y="766"/>
                  <a:pt x="1" y="2068"/>
                </a:cubicBezTo>
                <a:lnTo>
                  <a:pt x="1" y="28142"/>
                </a:lnTo>
                <a:lnTo>
                  <a:pt x="142876" y="28142"/>
                </a:lnTo>
                <a:lnTo>
                  <a:pt x="142876" y="10652"/>
                </a:lnTo>
                <a:cubicBezTo>
                  <a:pt x="136786" y="13712"/>
                  <a:pt x="129891" y="15285"/>
                  <a:pt x="122999" y="15285"/>
                </a:cubicBezTo>
                <a:cubicBezTo>
                  <a:pt x="119192" y="15285"/>
                  <a:pt x="115386" y="14805"/>
                  <a:pt x="111717" y="13831"/>
                </a:cubicBezTo>
                <a:cubicBezTo>
                  <a:pt x="107800" y="12795"/>
                  <a:pt x="103990" y="11212"/>
                  <a:pt x="99918" y="10973"/>
                </a:cubicBezTo>
                <a:cubicBezTo>
                  <a:pt x="99531" y="10950"/>
                  <a:pt x="99145" y="10940"/>
                  <a:pt x="98759" y="10940"/>
                </a:cubicBezTo>
                <a:cubicBezTo>
                  <a:pt x="94033" y="10940"/>
                  <a:pt x="89359" y="12544"/>
                  <a:pt x="84643" y="12544"/>
                </a:cubicBezTo>
                <a:cubicBezTo>
                  <a:pt x="84194" y="12544"/>
                  <a:pt x="83746" y="12529"/>
                  <a:pt x="83297" y="12497"/>
                </a:cubicBezTo>
                <a:cubicBezTo>
                  <a:pt x="77403" y="12069"/>
                  <a:pt x="72248" y="8771"/>
                  <a:pt x="67211" y="5854"/>
                </a:cubicBezTo>
                <a:cubicBezTo>
                  <a:pt x="62811" y="3311"/>
                  <a:pt x="57903" y="904"/>
                  <a:pt x="52852" y="904"/>
                </a:cubicBezTo>
                <a:cubicBezTo>
                  <a:pt x="52109" y="904"/>
                  <a:pt x="51362" y="956"/>
                  <a:pt x="50614" y="1067"/>
                </a:cubicBezTo>
                <a:cubicBezTo>
                  <a:pt x="45721" y="1794"/>
                  <a:pt x="41684" y="4913"/>
                  <a:pt x="37529" y="7449"/>
                </a:cubicBezTo>
                <a:cubicBezTo>
                  <a:pt x="34352" y="9397"/>
                  <a:pt x="30619" y="11094"/>
                  <a:pt x="26946" y="11094"/>
                </a:cubicBezTo>
                <a:cubicBezTo>
                  <a:pt x="25815" y="11094"/>
                  <a:pt x="24689" y="10933"/>
                  <a:pt x="23587" y="10569"/>
                </a:cubicBezTo>
                <a:cubicBezTo>
                  <a:pt x="18253" y="8807"/>
                  <a:pt x="15503" y="2937"/>
                  <a:pt x="10347" y="746"/>
                </a:cubicBezTo>
                <a:cubicBezTo>
                  <a:pt x="9145" y="236"/>
                  <a:pt x="7862" y="1"/>
                  <a:pt x="6574"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13"/>
          <p:cNvSpPr/>
          <p:nvPr/>
        </p:nvSpPr>
        <p:spPr>
          <a:xfrm flipH="1">
            <a:off x="1373" y="4301400"/>
            <a:ext cx="3352483" cy="842139"/>
          </a:xfrm>
          <a:custGeom>
            <a:avLst/>
            <a:gdLst/>
            <a:ahLst/>
            <a:cxnLst/>
            <a:rect l="l" t="t" r="r" b="b"/>
            <a:pathLst>
              <a:path w="136613" h="34317" extrusionOk="0">
                <a:moveTo>
                  <a:pt x="130454" y="1"/>
                </a:moveTo>
                <a:cubicBezTo>
                  <a:pt x="123279" y="1"/>
                  <a:pt x="116079" y="2986"/>
                  <a:pt x="111193" y="8278"/>
                </a:cubicBezTo>
                <a:cubicBezTo>
                  <a:pt x="106847" y="12993"/>
                  <a:pt x="103478" y="19803"/>
                  <a:pt x="97132" y="20708"/>
                </a:cubicBezTo>
                <a:cubicBezTo>
                  <a:pt x="96665" y="20775"/>
                  <a:pt x="96201" y="20806"/>
                  <a:pt x="95741" y="20806"/>
                </a:cubicBezTo>
                <a:cubicBezTo>
                  <a:pt x="90211" y="20806"/>
                  <a:pt x="85124" y="16362"/>
                  <a:pt x="79460" y="16362"/>
                </a:cubicBezTo>
                <a:cubicBezTo>
                  <a:pt x="79453" y="16362"/>
                  <a:pt x="79446" y="16362"/>
                  <a:pt x="79439" y="16362"/>
                </a:cubicBezTo>
                <a:cubicBezTo>
                  <a:pt x="69533" y="16386"/>
                  <a:pt x="63520" y="29543"/>
                  <a:pt x="53614" y="29757"/>
                </a:cubicBezTo>
                <a:cubicBezTo>
                  <a:pt x="53538" y="29758"/>
                  <a:pt x="53461" y="29759"/>
                  <a:pt x="53385" y="29759"/>
                </a:cubicBezTo>
                <a:cubicBezTo>
                  <a:pt x="47007" y="29759"/>
                  <a:pt x="42046" y="24386"/>
                  <a:pt x="36446" y="21268"/>
                </a:cubicBezTo>
                <a:cubicBezTo>
                  <a:pt x="32619" y="19136"/>
                  <a:pt x="28233" y="18045"/>
                  <a:pt x="23849" y="18045"/>
                </a:cubicBezTo>
                <a:cubicBezTo>
                  <a:pt x="20936" y="18045"/>
                  <a:pt x="18024" y="18527"/>
                  <a:pt x="15276" y="19506"/>
                </a:cubicBezTo>
                <a:cubicBezTo>
                  <a:pt x="8406" y="21958"/>
                  <a:pt x="2691" y="27471"/>
                  <a:pt x="1" y="34257"/>
                </a:cubicBezTo>
                <a:lnTo>
                  <a:pt x="136613" y="34317"/>
                </a:lnTo>
                <a:lnTo>
                  <a:pt x="136613" y="765"/>
                </a:lnTo>
                <a:cubicBezTo>
                  <a:pt x="134600" y="250"/>
                  <a:pt x="132528" y="1"/>
                  <a:pt x="130454" y="1"/>
                </a:cubicBezTo>
                <a:close/>
              </a:path>
            </a:pathLst>
          </a:custGeom>
          <a:solidFill>
            <a:srgbClr val="FF4D0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13"/>
          <p:cNvSpPr txBox="1">
            <a:spLocks noGrp="1"/>
          </p:cNvSpPr>
          <p:nvPr>
            <p:ph type="title"/>
          </p:nvPr>
        </p:nvSpPr>
        <p:spPr>
          <a:xfrm>
            <a:off x="713275" y="445025"/>
            <a:ext cx="4782600" cy="738900"/>
          </a:xfrm>
          <a:prstGeom prst="rect">
            <a:avLst/>
          </a:prstGeom>
        </p:spPr>
        <p:txBody>
          <a:bodyPr spcFirstLastPara="1" wrap="square" lIns="91425" tIns="91425" rIns="91425" bIns="91425" anchor="t" anchorCtr="0">
            <a:no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127" name="Google Shape;127;p13"/>
          <p:cNvSpPr txBox="1">
            <a:spLocks noGrp="1"/>
          </p:cNvSpPr>
          <p:nvPr>
            <p:ph type="title" idx="2"/>
          </p:nvPr>
        </p:nvSpPr>
        <p:spPr>
          <a:xfrm>
            <a:off x="2010670" y="1582913"/>
            <a:ext cx="2223000" cy="5277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28" name="Google Shape;128;p13"/>
          <p:cNvSpPr txBox="1">
            <a:spLocks noGrp="1"/>
          </p:cNvSpPr>
          <p:nvPr>
            <p:ph type="subTitle" idx="1"/>
          </p:nvPr>
        </p:nvSpPr>
        <p:spPr>
          <a:xfrm>
            <a:off x="2010670" y="2005394"/>
            <a:ext cx="2223000" cy="61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29" name="Google Shape;129;p13"/>
          <p:cNvSpPr txBox="1">
            <a:spLocks noGrp="1"/>
          </p:cNvSpPr>
          <p:nvPr>
            <p:ph type="title" idx="3"/>
          </p:nvPr>
        </p:nvSpPr>
        <p:spPr>
          <a:xfrm>
            <a:off x="5849971" y="1582913"/>
            <a:ext cx="2223000" cy="5277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0" name="Google Shape;130;p13"/>
          <p:cNvSpPr txBox="1">
            <a:spLocks noGrp="1"/>
          </p:cNvSpPr>
          <p:nvPr>
            <p:ph type="subTitle" idx="4"/>
          </p:nvPr>
        </p:nvSpPr>
        <p:spPr>
          <a:xfrm>
            <a:off x="5849971" y="2005395"/>
            <a:ext cx="2223000" cy="61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1" name="Google Shape;131;p13"/>
          <p:cNvSpPr txBox="1">
            <a:spLocks noGrp="1"/>
          </p:cNvSpPr>
          <p:nvPr>
            <p:ph type="title" idx="5"/>
          </p:nvPr>
        </p:nvSpPr>
        <p:spPr>
          <a:xfrm>
            <a:off x="2010670" y="3285131"/>
            <a:ext cx="2223000" cy="5277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2" name="Google Shape;132;p13"/>
          <p:cNvSpPr txBox="1">
            <a:spLocks noGrp="1"/>
          </p:cNvSpPr>
          <p:nvPr>
            <p:ph type="subTitle" idx="6"/>
          </p:nvPr>
        </p:nvSpPr>
        <p:spPr>
          <a:xfrm>
            <a:off x="2010670" y="3707613"/>
            <a:ext cx="2223000" cy="61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3" name="Google Shape;133;p13"/>
          <p:cNvSpPr txBox="1">
            <a:spLocks noGrp="1"/>
          </p:cNvSpPr>
          <p:nvPr>
            <p:ph type="title" idx="7"/>
          </p:nvPr>
        </p:nvSpPr>
        <p:spPr>
          <a:xfrm>
            <a:off x="5849971" y="3285132"/>
            <a:ext cx="2223000" cy="527700"/>
          </a:xfrm>
          <a:prstGeom prst="rect">
            <a:avLst/>
          </a:prstGeom>
        </p:spPr>
        <p:txBody>
          <a:bodyPr spcFirstLastPara="1" wrap="square" lIns="91425" tIns="91425" rIns="91425" bIns="91425" anchor="b" anchorCtr="0">
            <a:noAutofit/>
          </a:bodyPr>
          <a:lstStyle>
            <a:lvl1pPr lvl="0"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4" name="Google Shape;134;p13"/>
          <p:cNvSpPr txBox="1">
            <a:spLocks noGrp="1"/>
          </p:cNvSpPr>
          <p:nvPr>
            <p:ph type="subTitle" idx="8"/>
          </p:nvPr>
        </p:nvSpPr>
        <p:spPr>
          <a:xfrm>
            <a:off x="5849971" y="3707614"/>
            <a:ext cx="2223000" cy="615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5" name="Google Shape;135;p13"/>
          <p:cNvSpPr txBox="1">
            <a:spLocks noGrp="1"/>
          </p:cNvSpPr>
          <p:nvPr>
            <p:ph type="title" idx="9" hasCustomPrompt="1"/>
          </p:nvPr>
        </p:nvSpPr>
        <p:spPr>
          <a:xfrm>
            <a:off x="1023395" y="1838100"/>
            <a:ext cx="842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4800"/>
              <a:buNone/>
              <a:defRPr sz="2400">
                <a:solidFill>
                  <a:schemeClr val="accent4"/>
                </a:solidFill>
              </a:defRPr>
            </a:lvl1pPr>
            <a:lvl2pPr lvl="1" algn="ctr" rtl="0">
              <a:spcBef>
                <a:spcPts val="0"/>
              </a:spcBef>
              <a:spcAft>
                <a:spcPts val="0"/>
              </a:spcAft>
              <a:buClr>
                <a:schemeClr val="accent4"/>
              </a:buClr>
              <a:buSzPts val="4800"/>
              <a:buNone/>
              <a:defRPr sz="4800">
                <a:solidFill>
                  <a:schemeClr val="accent4"/>
                </a:solidFill>
              </a:defRPr>
            </a:lvl2pPr>
            <a:lvl3pPr lvl="2" algn="ctr" rtl="0">
              <a:spcBef>
                <a:spcPts val="0"/>
              </a:spcBef>
              <a:spcAft>
                <a:spcPts val="0"/>
              </a:spcAft>
              <a:buClr>
                <a:schemeClr val="accent4"/>
              </a:buClr>
              <a:buSzPts val="4800"/>
              <a:buNone/>
              <a:defRPr sz="4800">
                <a:solidFill>
                  <a:schemeClr val="accent4"/>
                </a:solidFill>
              </a:defRPr>
            </a:lvl3pPr>
            <a:lvl4pPr lvl="3" algn="ctr" rtl="0">
              <a:spcBef>
                <a:spcPts val="0"/>
              </a:spcBef>
              <a:spcAft>
                <a:spcPts val="0"/>
              </a:spcAft>
              <a:buClr>
                <a:schemeClr val="accent4"/>
              </a:buClr>
              <a:buSzPts val="4800"/>
              <a:buNone/>
              <a:defRPr sz="4800">
                <a:solidFill>
                  <a:schemeClr val="accent4"/>
                </a:solidFill>
              </a:defRPr>
            </a:lvl4pPr>
            <a:lvl5pPr lvl="4" algn="ctr" rtl="0">
              <a:spcBef>
                <a:spcPts val="0"/>
              </a:spcBef>
              <a:spcAft>
                <a:spcPts val="0"/>
              </a:spcAft>
              <a:buClr>
                <a:schemeClr val="accent4"/>
              </a:buClr>
              <a:buSzPts val="4800"/>
              <a:buNone/>
              <a:defRPr sz="4800">
                <a:solidFill>
                  <a:schemeClr val="accent4"/>
                </a:solidFill>
              </a:defRPr>
            </a:lvl5pPr>
            <a:lvl6pPr lvl="5" algn="ctr" rtl="0">
              <a:spcBef>
                <a:spcPts val="0"/>
              </a:spcBef>
              <a:spcAft>
                <a:spcPts val="0"/>
              </a:spcAft>
              <a:buClr>
                <a:schemeClr val="accent4"/>
              </a:buClr>
              <a:buSzPts val="4800"/>
              <a:buNone/>
              <a:defRPr sz="4800">
                <a:solidFill>
                  <a:schemeClr val="accent4"/>
                </a:solidFill>
              </a:defRPr>
            </a:lvl6pPr>
            <a:lvl7pPr lvl="6" algn="ctr" rtl="0">
              <a:spcBef>
                <a:spcPts val="0"/>
              </a:spcBef>
              <a:spcAft>
                <a:spcPts val="0"/>
              </a:spcAft>
              <a:buClr>
                <a:schemeClr val="accent4"/>
              </a:buClr>
              <a:buSzPts val="4800"/>
              <a:buNone/>
              <a:defRPr sz="4800">
                <a:solidFill>
                  <a:schemeClr val="accent4"/>
                </a:solidFill>
              </a:defRPr>
            </a:lvl7pPr>
            <a:lvl8pPr lvl="7" algn="ctr" rtl="0">
              <a:spcBef>
                <a:spcPts val="0"/>
              </a:spcBef>
              <a:spcAft>
                <a:spcPts val="0"/>
              </a:spcAft>
              <a:buClr>
                <a:schemeClr val="accent4"/>
              </a:buClr>
              <a:buSzPts val="4800"/>
              <a:buNone/>
              <a:defRPr sz="4800">
                <a:solidFill>
                  <a:schemeClr val="accent4"/>
                </a:solidFill>
              </a:defRPr>
            </a:lvl8pPr>
            <a:lvl9pPr lvl="8" algn="ctr" rtl="0">
              <a:spcBef>
                <a:spcPts val="0"/>
              </a:spcBef>
              <a:spcAft>
                <a:spcPts val="0"/>
              </a:spcAft>
              <a:buClr>
                <a:schemeClr val="accent4"/>
              </a:buClr>
              <a:buSzPts val="4800"/>
              <a:buNone/>
              <a:defRPr sz="4800">
                <a:solidFill>
                  <a:schemeClr val="accent4"/>
                </a:solidFill>
              </a:defRPr>
            </a:lvl9pPr>
          </a:lstStyle>
          <a:p>
            <a:r>
              <a:t>xx%</a:t>
            </a:r>
          </a:p>
        </p:txBody>
      </p:sp>
      <p:sp>
        <p:nvSpPr>
          <p:cNvPr id="136" name="Google Shape;136;p13"/>
          <p:cNvSpPr txBox="1">
            <a:spLocks noGrp="1"/>
          </p:cNvSpPr>
          <p:nvPr>
            <p:ph type="title" idx="13" hasCustomPrompt="1"/>
          </p:nvPr>
        </p:nvSpPr>
        <p:spPr>
          <a:xfrm>
            <a:off x="1023395" y="3540325"/>
            <a:ext cx="842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4800"/>
              <a:buNone/>
              <a:defRPr sz="2400">
                <a:solidFill>
                  <a:schemeClr val="accent4"/>
                </a:solidFill>
              </a:defRPr>
            </a:lvl1pPr>
            <a:lvl2pPr lvl="1" algn="ctr" rtl="0">
              <a:spcBef>
                <a:spcPts val="0"/>
              </a:spcBef>
              <a:spcAft>
                <a:spcPts val="0"/>
              </a:spcAft>
              <a:buClr>
                <a:schemeClr val="accent4"/>
              </a:buClr>
              <a:buSzPts val="4800"/>
              <a:buNone/>
              <a:defRPr sz="4800">
                <a:solidFill>
                  <a:schemeClr val="accent4"/>
                </a:solidFill>
              </a:defRPr>
            </a:lvl2pPr>
            <a:lvl3pPr lvl="2" algn="ctr" rtl="0">
              <a:spcBef>
                <a:spcPts val="0"/>
              </a:spcBef>
              <a:spcAft>
                <a:spcPts val="0"/>
              </a:spcAft>
              <a:buClr>
                <a:schemeClr val="accent4"/>
              </a:buClr>
              <a:buSzPts val="4800"/>
              <a:buNone/>
              <a:defRPr sz="4800">
                <a:solidFill>
                  <a:schemeClr val="accent4"/>
                </a:solidFill>
              </a:defRPr>
            </a:lvl3pPr>
            <a:lvl4pPr lvl="3" algn="ctr" rtl="0">
              <a:spcBef>
                <a:spcPts val="0"/>
              </a:spcBef>
              <a:spcAft>
                <a:spcPts val="0"/>
              </a:spcAft>
              <a:buClr>
                <a:schemeClr val="accent4"/>
              </a:buClr>
              <a:buSzPts val="4800"/>
              <a:buNone/>
              <a:defRPr sz="4800">
                <a:solidFill>
                  <a:schemeClr val="accent4"/>
                </a:solidFill>
              </a:defRPr>
            </a:lvl4pPr>
            <a:lvl5pPr lvl="4" algn="ctr" rtl="0">
              <a:spcBef>
                <a:spcPts val="0"/>
              </a:spcBef>
              <a:spcAft>
                <a:spcPts val="0"/>
              </a:spcAft>
              <a:buClr>
                <a:schemeClr val="accent4"/>
              </a:buClr>
              <a:buSzPts val="4800"/>
              <a:buNone/>
              <a:defRPr sz="4800">
                <a:solidFill>
                  <a:schemeClr val="accent4"/>
                </a:solidFill>
              </a:defRPr>
            </a:lvl5pPr>
            <a:lvl6pPr lvl="5" algn="ctr" rtl="0">
              <a:spcBef>
                <a:spcPts val="0"/>
              </a:spcBef>
              <a:spcAft>
                <a:spcPts val="0"/>
              </a:spcAft>
              <a:buClr>
                <a:schemeClr val="accent4"/>
              </a:buClr>
              <a:buSzPts val="4800"/>
              <a:buNone/>
              <a:defRPr sz="4800">
                <a:solidFill>
                  <a:schemeClr val="accent4"/>
                </a:solidFill>
              </a:defRPr>
            </a:lvl6pPr>
            <a:lvl7pPr lvl="6" algn="ctr" rtl="0">
              <a:spcBef>
                <a:spcPts val="0"/>
              </a:spcBef>
              <a:spcAft>
                <a:spcPts val="0"/>
              </a:spcAft>
              <a:buClr>
                <a:schemeClr val="accent4"/>
              </a:buClr>
              <a:buSzPts val="4800"/>
              <a:buNone/>
              <a:defRPr sz="4800">
                <a:solidFill>
                  <a:schemeClr val="accent4"/>
                </a:solidFill>
              </a:defRPr>
            </a:lvl7pPr>
            <a:lvl8pPr lvl="7" algn="ctr" rtl="0">
              <a:spcBef>
                <a:spcPts val="0"/>
              </a:spcBef>
              <a:spcAft>
                <a:spcPts val="0"/>
              </a:spcAft>
              <a:buClr>
                <a:schemeClr val="accent4"/>
              </a:buClr>
              <a:buSzPts val="4800"/>
              <a:buNone/>
              <a:defRPr sz="4800">
                <a:solidFill>
                  <a:schemeClr val="accent4"/>
                </a:solidFill>
              </a:defRPr>
            </a:lvl8pPr>
            <a:lvl9pPr lvl="8" algn="ctr" rtl="0">
              <a:spcBef>
                <a:spcPts val="0"/>
              </a:spcBef>
              <a:spcAft>
                <a:spcPts val="0"/>
              </a:spcAft>
              <a:buClr>
                <a:schemeClr val="accent4"/>
              </a:buClr>
              <a:buSzPts val="4800"/>
              <a:buNone/>
              <a:defRPr sz="4800">
                <a:solidFill>
                  <a:schemeClr val="accent4"/>
                </a:solidFill>
              </a:defRPr>
            </a:lvl9pPr>
          </a:lstStyle>
          <a:p>
            <a:r>
              <a:t>xx%</a:t>
            </a:r>
          </a:p>
        </p:txBody>
      </p:sp>
      <p:sp>
        <p:nvSpPr>
          <p:cNvPr id="137" name="Google Shape;137;p13"/>
          <p:cNvSpPr txBox="1">
            <a:spLocks noGrp="1"/>
          </p:cNvSpPr>
          <p:nvPr>
            <p:ph type="title" idx="14" hasCustomPrompt="1"/>
          </p:nvPr>
        </p:nvSpPr>
        <p:spPr>
          <a:xfrm>
            <a:off x="4859295" y="1838100"/>
            <a:ext cx="842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4800"/>
              <a:buNone/>
              <a:defRPr sz="2400"/>
            </a:lvl1pPr>
            <a:lvl2pPr lvl="1" algn="ctr" rtl="0">
              <a:spcBef>
                <a:spcPts val="0"/>
              </a:spcBef>
              <a:spcAft>
                <a:spcPts val="0"/>
              </a:spcAft>
              <a:buClr>
                <a:schemeClr val="accent4"/>
              </a:buClr>
              <a:buSzPts val="4800"/>
              <a:buNone/>
              <a:defRPr sz="4800">
                <a:solidFill>
                  <a:schemeClr val="accent4"/>
                </a:solidFill>
              </a:defRPr>
            </a:lvl2pPr>
            <a:lvl3pPr lvl="2" algn="ctr" rtl="0">
              <a:spcBef>
                <a:spcPts val="0"/>
              </a:spcBef>
              <a:spcAft>
                <a:spcPts val="0"/>
              </a:spcAft>
              <a:buClr>
                <a:schemeClr val="accent4"/>
              </a:buClr>
              <a:buSzPts val="4800"/>
              <a:buNone/>
              <a:defRPr sz="4800">
                <a:solidFill>
                  <a:schemeClr val="accent4"/>
                </a:solidFill>
              </a:defRPr>
            </a:lvl3pPr>
            <a:lvl4pPr lvl="3" algn="ctr" rtl="0">
              <a:spcBef>
                <a:spcPts val="0"/>
              </a:spcBef>
              <a:spcAft>
                <a:spcPts val="0"/>
              </a:spcAft>
              <a:buClr>
                <a:schemeClr val="accent4"/>
              </a:buClr>
              <a:buSzPts val="4800"/>
              <a:buNone/>
              <a:defRPr sz="4800">
                <a:solidFill>
                  <a:schemeClr val="accent4"/>
                </a:solidFill>
              </a:defRPr>
            </a:lvl4pPr>
            <a:lvl5pPr lvl="4" algn="ctr" rtl="0">
              <a:spcBef>
                <a:spcPts val="0"/>
              </a:spcBef>
              <a:spcAft>
                <a:spcPts val="0"/>
              </a:spcAft>
              <a:buClr>
                <a:schemeClr val="accent4"/>
              </a:buClr>
              <a:buSzPts val="4800"/>
              <a:buNone/>
              <a:defRPr sz="4800">
                <a:solidFill>
                  <a:schemeClr val="accent4"/>
                </a:solidFill>
              </a:defRPr>
            </a:lvl5pPr>
            <a:lvl6pPr lvl="5" algn="ctr" rtl="0">
              <a:spcBef>
                <a:spcPts val="0"/>
              </a:spcBef>
              <a:spcAft>
                <a:spcPts val="0"/>
              </a:spcAft>
              <a:buClr>
                <a:schemeClr val="accent4"/>
              </a:buClr>
              <a:buSzPts val="4800"/>
              <a:buNone/>
              <a:defRPr sz="4800">
                <a:solidFill>
                  <a:schemeClr val="accent4"/>
                </a:solidFill>
              </a:defRPr>
            </a:lvl6pPr>
            <a:lvl7pPr lvl="6" algn="ctr" rtl="0">
              <a:spcBef>
                <a:spcPts val="0"/>
              </a:spcBef>
              <a:spcAft>
                <a:spcPts val="0"/>
              </a:spcAft>
              <a:buClr>
                <a:schemeClr val="accent4"/>
              </a:buClr>
              <a:buSzPts val="4800"/>
              <a:buNone/>
              <a:defRPr sz="4800">
                <a:solidFill>
                  <a:schemeClr val="accent4"/>
                </a:solidFill>
              </a:defRPr>
            </a:lvl7pPr>
            <a:lvl8pPr lvl="7" algn="ctr" rtl="0">
              <a:spcBef>
                <a:spcPts val="0"/>
              </a:spcBef>
              <a:spcAft>
                <a:spcPts val="0"/>
              </a:spcAft>
              <a:buClr>
                <a:schemeClr val="accent4"/>
              </a:buClr>
              <a:buSzPts val="4800"/>
              <a:buNone/>
              <a:defRPr sz="4800">
                <a:solidFill>
                  <a:schemeClr val="accent4"/>
                </a:solidFill>
              </a:defRPr>
            </a:lvl8pPr>
            <a:lvl9pPr lvl="8" algn="ctr" rtl="0">
              <a:spcBef>
                <a:spcPts val="0"/>
              </a:spcBef>
              <a:spcAft>
                <a:spcPts val="0"/>
              </a:spcAft>
              <a:buClr>
                <a:schemeClr val="accent4"/>
              </a:buClr>
              <a:buSzPts val="4800"/>
              <a:buNone/>
              <a:defRPr sz="4800">
                <a:solidFill>
                  <a:schemeClr val="accent4"/>
                </a:solidFill>
              </a:defRPr>
            </a:lvl9pPr>
          </a:lstStyle>
          <a:p>
            <a:r>
              <a:t>xx%</a:t>
            </a:r>
          </a:p>
        </p:txBody>
      </p:sp>
      <p:sp>
        <p:nvSpPr>
          <p:cNvPr id="138" name="Google Shape;138;p13"/>
          <p:cNvSpPr txBox="1">
            <a:spLocks noGrp="1"/>
          </p:cNvSpPr>
          <p:nvPr>
            <p:ph type="title" idx="15" hasCustomPrompt="1"/>
          </p:nvPr>
        </p:nvSpPr>
        <p:spPr>
          <a:xfrm>
            <a:off x="4859295" y="3540325"/>
            <a:ext cx="842100" cy="527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4"/>
              </a:buClr>
              <a:buSzPts val="4800"/>
              <a:buNone/>
              <a:defRPr sz="2400"/>
            </a:lvl1pPr>
            <a:lvl2pPr lvl="1" algn="ctr" rtl="0">
              <a:spcBef>
                <a:spcPts val="0"/>
              </a:spcBef>
              <a:spcAft>
                <a:spcPts val="0"/>
              </a:spcAft>
              <a:buClr>
                <a:schemeClr val="accent4"/>
              </a:buClr>
              <a:buSzPts val="4800"/>
              <a:buNone/>
              <a:defRPr sz="4800">
                <a:solidFill>
                  <a:schemeClr val="accent4"/>
                </a:solidFill>
              </a:defRPr>
            </a:lvl2pPr>
            <a:lvl3pPr lvl="2" algn="ctr" rtl="0">
              <a:spcBef>
                <a:spcPts val="0"/>
              </a:spcBef>
              <a:spcAft>
                <a:spcPts val="0"/>
              </a:spcAft>
              <a:buClr>
                <a:schemeClr val="accent4"/>
              </a:buClr>
              <a:buSzPts val="4800"/>
              <a:buNone/>
              <a:defRPr sz="4800">
                <a:solidFill>
                  <a:schemeClr val="accent4"/>
                </a:solidFill>
              </a:defRPr>
            </a:lvl3pPr>
            <a:lvl4pPr lvl="3" algn="ctr" rtl="0">
              <a:spcBef>
                <a:spcPts val="0"/>
              </a:spcBef>
              <a:spcAft>
                <a:spcPts val="0"/>
              </a:spcAft>
              <a:buClr>
                <a:schemeClr val="accent4"/>
              </a:buClr>
              <a:buSzPts val="4800"/>
              <a:buNone/>
              <a:defRPr sz="4800">
                <a:solidFill>
                  <a:schemeClr val="accent4"/>
                </a:solidFill>
              </a:defRPr>
            </a:lvl4pPr>
            <a:lvl5pPr lvl="4" algn="ctr" rtl="0">
              <a:spcBef>
                <a:spcPts val="0"/>
              </a:spcBef>
              <a:spcAft>
                <a:spcPts val="0"/>
              </a:spcAft>
              <a:buClr>
                <a:schemeClr val="accent4"/>
              </a:buClr>
              <a:buSzPts val="4800"/>
              <a:buNone/>
              <a:defRPr sz="4800">
                <a:solidFill>
                  <a:schemeClr val="accent4"/>
                </a:solidFill>
              </a:defRPr>
            </a:lvl5pPr>
            <a:lvl6pPr lvl="5" algn="ctr" rtl="0">
              <a:spcBef>
                <a:spcPts val="0"/>
              </a:spcBef>
              <a:spcAft>
                <a:spcPts val="0"/>
              </a:spcAft>
              <a:buClr>
                <a:schemeClr val="accent4"/>
              </a:buClr>
              <a:buSzPts val="4800"/>
              <a:buNone/>
              <a:defRPr sz="4800">
                <a:solidFill>
                  <a:schemeClr val="accent4"/>
                </a:solidFill>
              </a:defRPr>
            </a:lvl6pPr>
            <a:lvl7pPr lvl="6" algn="ctr" rtl="0">
              <a:spcBef>
                <a:spcPts val="0"/>
              </a:spcBef>
              <a:spcAft>
                <a:spcPts val="0"/>
              </a:spcAft>
              <a:buClr>
                <a:schemeClr val="accent4"/>
              </a:buClr>
              <a:buSzPts val="4800"/>
              <a:buNone/>
              <a:defRPr sz="4800">
                <a:solidFill>
                  <a:schemeClr val="accent4"/>
                </a:solidFill>
              </a:defRPr>
            </a:lvl7pPr>
            <a:lvl8pPr lvl="7" algn="ctr" rtl="0">
              <a:spcBef>
                <a:spcPts val="0"/>
              </a:spcBef>
              <a:spcAft>
                <a:spcPts val="0"/>
              </a:spcAft>
              <a:buClr>
                <a:schemeClr val="accent4"/>
              </a:buClr>
              <a:buSzPts val="4800"/>
              <a:buNone/>
              <a:defRPr sz="4800">
                <a:solidFill>
                  <a:schemeClr val="accent4"/>
                </a:solidFill>
              </a:defRPr>
            </a:lvl8pPr>
            <a:lvl9pPr lvl="8" algn="ctr" rtl="0">
              <a:spcBef>
                <a:spcPts val="0"/>
              </a:spcBef>
              <a:spcAft>
                <a:spcPts val="0"/>
              </a:spcAft>
              <a:buClr>
                <a:schemeClr val="accent4"/>
              </a:buClr>
              <a:buSzPts val="4800"/>
              <a:buNone/>
              <a:defRPr sz="4800">
                <a:solidFill>
                  <a:schemeClr val="accent4"/>
                </a:solidFill>
              </a:defRPr>
            </a:lvl9pPr>
          </a:lstStyle>
          <a:p>
            <a:r>
              <a:t>xx%</a:t>
            </a:r>
          </a:p>
        </p:txBody>
      </p:sp>
      <p:sp>
        <p:nvSpPr>
          <p:cNvPr id="139" name="Google Shape;139;p13"/>
          <p:cNvSpPr/>
          <p:nvPr/>
        </p:nvSpPr>
        <p:spPr>
          <a:xfrm rot="10800000">
            <a:off x="4862850" y="-3577"/>
            <a:ext cx="4281237" cy="1305987"/>
          </a:xfrm>
          <a:custGeom>
            <a:avLst/>
            <a:gdLst/>
            <a:ahLst/>
            <a:cxnLst/>
            <a:rect l="l" t="t" r="r" b="b"/>
            <a:pathLst>
              <a:path w="237352" h="72404" extrusionOk="0">
                <a:moveTo>
                  <a:pt x="25265" y="1"/>
                </a:moveTo>
                <a:cubicBezTo>
                  <a:pt x="24946" y="1"/>
                  <a:pt x="24624" y="9"/>
                  <a:pt x="24301" y="25"/>
                </a:cubicBezTo>
                <a:cubicBezTo>
                  <a:pt x="14014" y="549"/>
                  <a:pt x="6358" y="9348"/>
                  <a:pt x="0" y="17432"/>
                </a:cubicBezTo>
                <a:lnTo>
                  <a:pt x="24" y="72403"/>
                </a:lnTo>
                <a:lnTo>
                  <a:pt x="237351" y="72403"/>
                </a:lnTo>
                <a:cubicBezTo>
                  <a:pt x="234172" y="66569"/>
                  <a:pt x="230922" y="60628"/>
                  <a:pt x="226136" y="56020"/>
                </a:cubicBezTo>
                <a:cubicBezTo>
                  <a:pt x="221955" y="51996"/>
                  <a:pt x="216340" y="49080"/>
                  <a:pt x="210615" y="49080"/>
                </a:cubicBezTo>
                <a:cubicBezTo>
                  <a:pt x="209785" y="49080"/>
                  <a:pt x="208952" y="49141"/>
                  <a:pt x="208121" y="49269"/>
                </a:cubicBezTo>
                <a:cubicBezTo>
                  <a:pt x="200930" y="50389"/>
                  <a:pt x="195084" y="56187"/>
                  <a:pt x="187857" y="57104"/>
                </a:cubicBezTo>
                <a:cubicBezTo>
                  <a:pt x="187177" y="57191"/>
                  <a:pt x="186499" y="57233"/>
                  <a:pt x="185824" y="57233"/>
                </a:cubicBezTo>
                <a:cubicBezTo>
                  <a:pt x="179715" y="57233"/>
                  <a:pt x="173869" y="53788"/>
                  <a:pt x="169355" y="49531"/>
                </a:cubicBezTo>
                <a:cubicBezTo>
                  <a:pt x="164330" y="44805"/>
                  <a:pt x="160413" y="39006"/>
                  <a:pt x="155424" y="34256"/>
                </a:cubicBezTo>
                <a:cubicBezTo>
                  <a:pt x="146597" y="25874"/>
                  <a:pt x="134399" y="21415"/>
                  <a:pt x="122252" y="21415"/>
                </a:cubicBezTo>
                <a:cubicBezTo>
                  <a:pt x="115246" y="21415"/>
                  <a:pt x="108257" y="22898"/>
                  <a:pt x="101941" y="25969"/>
                </a:cubicBezTo>
                <a:cubicBezTo>
                  <a:pt x="94274" y="29696"/>
                  <a:pt x="87154" y="35613"/>
                  <a:pt x="78629" y="35827"/>
                </a:cubicBezTo>
                <a:cubicBezTo>
                  <a:pt x="78465" y="35831"/>
                  <a:pt x="78302" y="35833"/>
                  <a:pt x="78140" y="35833"/>
                </a:cubicBezTo>
                <a:cubicBezTo>
                  <a:pt x="67113" y="35833"/>
                  <a:pt x="58547" y="26354"/>
                  <a:pt x="51554" y="17730"/>
                </a:cubicBezTo>
                <a:cubicBezTo>
                  <a:pt x="44662" y="9230"/>
                  <a:pt x="36063" y="1"/>
                  <a:pt x="25265"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13"/>
          <p:cNvSpPr/>
          <p:nvPr/>
        </p:nvSpPr>
        <p:spPr>
          <a:xfrm>
            <a:off x="-486898" y="2103900"/>
            <a:ext cx="935700" cy="935700"/>
          </a:xfrm>
          <a:prstGeom prst="ellipse">
            <a:avLst/>
          </a:pr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13"/>
          <p:cNvSpPr/>
          <p:nvPr/>
        </p:nvSpPr>
        <p:spPr>
          <a:xfrm rot="10800000" flipH="1">
            <a:off x="5960825" y="0"/>
            <a:ext cx="3183175" cy="1044225"/>
          </a:xfrm>
          <a:custGeom>
            <a:avLst/>
            <a:gdLst/>
            <a:ahLst/>
            <a:cxnLst/>
            <a:rect l="l" t="t" r="r" b="b"/>
            <a:pathLst>
              <a:path w="127327" h="41769" extrusionOk="0">
                <a:moveTo>
                  <a:pt x="33782" y="1"/>
                </a:moveTo>
                <a:cubicBezTo>
                  <a:pt x="29984" y="1"/>
                  <a:pt x="26138" y="938"/>
                  <a:pt x="22754" y="2656"/>
                </a:cubicBezTo>
                <a:cubicBezTo>
                  <a:pt x="15812" y="6192"/>
                  <a:pt x="10669" y="12586"/>
                  <a:pt x="7228" y="19575"/>
                </a:cubicBezTo>
                <a:cubicBezTo>
                  <a:pt x="3775" y="26564"/>
                  <a:pt x="1882" y="34184"/>
                  <a:pt x="1" y="41744"/>
                </a:cubicBezTo>
                <a:lnTo>
                  <a:pt x="127326" y="41768"/>
                </a:lnTo>
                <a:lnTo>
                  <a:pt x="127326" y="26766"/>
                </a:lnTo>
                <a:cubicBezTo>
                  <a:pt x="125115" y="27301"/>
                  <a:pt x="122843" y="27563"/>
                  <a:pt x="120569" y="27563"/>
                </a:cubicBezTo>
                <a:cubicBezTo>
                  <a:pt x="114092" y="27563"/>
                  <a:pt x="107601" y="25443"/>
                  <a:pt x="102454" y="21504"/>
                </a:cubicBezTo>
                <a:cubicBezTo>
                  <a:pt x="96791" y="17147"/>
                  <a:pt x="91803" y="10369"/>
                  <a:pt x="84703" y="10369"/>
                </a:cubicBezTo>
                <a:cubicBezTo>
                  <a:pt x="84624" y="10369"/>
                  <a:pt x="84544" y="10370"/>
                  <a:pt x="84464" y="10371"/>
                </a:cubicBezTo>
                <a:cubicBezTo>
                  <a:pt x="77370" y="10524"/>
                  <a:pt x="71793" y="17722"/>
                  <a:pt x="64740" y="17722"/>
                </a:cubicBezTo>
                <a:cubicBezTo>
                  <a:pt x="64643" y="17722"/>
                  <a:pt x="64547" y="17720"/>
                  <a:pt x="64449" y="17718"/>
                </a:cubicBezTo>
                <a:cubicBezTo>
                  <a:pt x="56187" y="17479"/>
                  <a:pt x="51829" y="7943"/>
                  <a:pt x="45007" y="3287"/>
                </a:cubicBezTo>
                <a:cubicBezTo>
                  <a:pt x="41712" y="1036"/>
                  <a:pt x="37773" y="1"/>
                  <a:pt x="33782"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2">
    <p:spTree>
      <p:nvGrpSpPr>
        <p:cNvPr id="1" name="Shape 177"/>
        <p:cNvGrpSpPr/>
        <p:nvPr/>
      </p:nvGrpSpPr>
      <p:grpSpPr>
        <a:xfrm>
          <a:off x="0" y="0"/>
          <a:ext cx="0" cy="0"/>
          <a:chOff x="0" y="0"/>
          <a:chExt cx="0" cy="0"/>
        </a:xfrm>
      </p:grpSpPr>
      <p:sp>
        <p:nvSpPr>
          <p:cNvPr id="178" name="Google Shape;178;p17"/>
          <p:cNvSpPr/>
          <p:nvPr/>
        </p:nvSpPr>
        <p:spPr>
          <a:xfrm>
            <a:off x="-1428450" y="3001665"/>
            <a:ext cx="6291452" cy="2141830"/>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7"/>
          <p:cNvSpPr/>
          <p:nvPr/>
        </p:nvSpPr>
        <p:spPr>
          <a:xfrm rot="10800000" flipH="1">
            <a:off x="25" y="3647710"/>
            <a:ext cx="4862994" cy="1495790"/>
          </a:xfrm>
          <a:custGeom>
            <a:avLst/>
            <a:gdLst/>
            <a:ahLst/>
            <a:cxnLst/>
            <a:rect l="l" t="t" r="r" b="b"/>
            <a:pathLst>
              <a:path w="37492" h="14542" extrusionOk="0">
                <a:moveTo>
                  <a:pt x="1" y="0"/>
                </a:moveTo>
                <a:lnTo>
                  <a:pt x="1" y="10099"/>
                </a:lnTo>
                <a:cubicBezTo>
                  <a:pt x="1128" y="12447"/>
                  <a:pt x="3160" y="14542"/>
                  <a:pt x="5531" y="14542"/>
                </a:cubicBezTo>
                <a:cubicBezTo>
                  <a:pt x="5928" y="14542"/>
                  <a:pt x="6335" y="14483"/>
                  <a:pt x="6748" y="14357"/>
                </a:cubicBezTo>
                <a:cubicBezTo>
                  <a:pt x="10645" y="13167"/>
                  <a:pt x="12048" y="9013"/>
                  <a:pt x="15247" y="7703"/>
                </a:cubicBezTo>
                <a:cubicBezTo>
                  <a:pt x="15945" y="7416"/>
                  <a:pt x="16655" y="7304"/>
                  <a:pt x="17363" y="7304"/>
                </a:cubicBezTo>
                <a:cubicBezTo>
                  <a:pt x="18715" y="7304"/>
                  <a:pt x="20059" y="7714"/>
                  <a:pt x="21285" y="8101"/>
                </a:cubicBezTo>
                <a:cubicBezTo>
                  <a:pt x="23881" y="8921"/>
                  <a:pt x="26534" y="9688"/>
                  <a:pt x="28911" y="9688"/>
                </a:cubicBezTo>
                <a:cubicBezTo>
                  <a:pt x="29383" y="9688"/>
                  <a:pt x="29844" y="9657"/>
                  <a:pt x="30292" y="9591"/>
                </a:cubicBezTo>
                <a:cubicBezTo>
                  <a:pt x="33807" y="9073"/>
                  <a:pt x="35663" y="7594"/>
                  <a:pt x="36880" y="4367"/>
                </a:cubicBezTo>
                <a:cubicBezTo>
                  <a:pt x="37388" y="3014"/>
                  <a:pt x="37492" y="1545"/>
                  <a:pt x="37393" y="0"/>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7"/>
          <p:cNvSpPr/>
          <p:nvPr/>
        </p:nvSpPr>
        <p:spPr>
          <a:xfrm rot="10800000" flipH="1">
            <a:off x="25" y="4476746"/>
            <a:ext cx="2528004" cy="666754"/>
          </a:xfrm>
          <a:custGeom>
            <a:avLst/>
            <a:gdLst/>
            <a:ahLst/>
            <a:cxnLst/>
            <a:rect l="l" t="t" r="r" b="b"/>
            <a:pathLst>
              <a:path w="34571" h="9118" extrusionOk="0">
                <a:moveTo>
                  <a:pt x="0" y="0"/>
                </a:moveTo>
                <a:lnTo>
                  <a:pt x="0" y="6338"/>
                </a:lnTo>
                <a:cubicBezTo>
                  <a:pt x="943" y="7967"/>
                  <a:pt x="2339" y="9118"/>
                  <a:pt x="4255" y="9118"/>
                </a:cubicBezTo>
                <a:cubicBezTo>
                  <a:pt x="4290" y="9118"/>
                  <a:pt x="4326" y="9117"/>
                  <a:pt x="4362" y="9117"/>
                </a:cubicBezTo>
                <a:cubicBezTo>
                  <a:pt x="6420" y="9073"/>
                  <a:pt x="8510" y="7490"/>
                  <a:pt x="10405" y="6305"/>
                </a:cubicBezTo>
                <a:cubicBezTo>
                  <a:pt x="12479" y="5012"/>
                  <a:pt x="16256" y="1807"/>
                  <a:pt x="19035" y="1687"/>
                </a:cubicBezTo>
                <a:cubicBezTo>
                  <a:pt x="19099" y="1685"/>
                  <a:pt x="19164" y="1683"/>
                  <a:pt x="19229" y="1683"/>
                </a:cubicBezTo>
                <a:cubicBezTo>
                  <a:pt x="21978" y="1683"/>
                  <a:pt x="25338" y="4009"/>
                  <a:pt x="27327" y="4766"/>
                </a:cubicBezTo>
                <a:cubicBezTo>
                  <a:pt x="28374" y="5162"/>
                  <a:pt x="29407" y="5376"/>
                  <a:pt x="30348" y="5376"/>
                </a:cubicBezTo>
                <a:cubicBezTo>
                  <a:pt x="32168" y="5376"/>
                  <a:pt x="33645" y="4574"/>
                  <a:pt x="34221" y="2735"/>
                </a:cubicBezTo>
                <a:cubicBezTo>
                  <a:pt x="34500" y="1835"/>
                  <a:pt x="34571" y="912"/>
                  <a:pt x="34527" y="0"/>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7"/>
          <p:cNvSpPr/>
          <p:nvPr/>
        </p:nvSpPr>
        <p:spPr>
          <a:xfrm rot="10800000" flipH="1">
            <a:off x="25" y="4212189"/>
            <a:ext cx="2873301" cy="931311"/>
          </a:xfrm>
          <a:custGeom>
            <a:avLst/>
            <a:gdLst/>
            <a:ahLst/>
            <a:cxnLst/>
            <a:rect l="l" t="t" r="r" b="b"/>
            <a:pathLst>
              <a:path w="39293" h="17682" extrusionOk="0">
                <a:moveTo>
                  <a:pt x="1" y="1"/>
                </a:moveTo>
                <a:lnTo>
                  <a:pt x="1" y="12987"/>
                </a:lnTo>
                <a:cubicBezTo>
                  <a:pt x="1797" y="11513"/>
                  <a:pt x="3849" y="10263"/>
                  <a:pt x="6344" y="9816"/>
                </a:cubicBezTo>
                <a:cubicBezTo>
                  <a:pt x="6911" y="9714"/>
                  <a:pt x="7498" y="9667"/>
                  <a:pt x="8094" y="9667"/>
                </a:cubicBezTo>
                <a:cubicBezTo>
                  <a:pt x="10310" y="9667"/>
                  <a:pt x="12641" y="10313"/>
                  <a:pt x="14521" y="11169"/>
                </a:cubicBezTo>
                <a:cubicBezTo>
                  <a:pt x="18573" y="13008"/>
                  <a:pt x="22965" y="17682"/>
                  <a:pt x="28417" y="17682"/>
                </a:cubicBezTo>
                <a:cubicBezTo>
                  <a:pt x="29018" y="17682"/>
                  <a:pt x="29631" y="17625"/>
                  <a:pt x="30259" y="17502"/>
                </a:cubicBezTo>
                <a:cubicBezTo>
                  <a:pt x="36012" y="16361"/>
                  <a:pt x="36301" y="11693"/>
                  <a:pt x="37552" y="7681"/>
                </a:cubicBezTo>
                <a:cubicBezTo>
                  <a:pt x="38250" y="5421"/>
                  <a:pt x="38583" y="2616"/>
                  <a:pt x="39293" y="1"/>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7"/>
          <p:cNvSpPr/>
          <p:nvPr/>
        </p:nvSpPr>
        <p:spPr>
          <a:xfrm rot="10800000">
            <a:off x="1931774" y="-9"/>
            <a:ext cx="8600799" cy="2928062"/>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7"/>
          <p:cNvSpPr/>
          <p:nvPr/>
        </p:nvSpPr>
        <p:spPr>
          <a:xfrm rot="10800000" flipH="1">
            <a:off x="4936300" y="-19"/>
            <a:ext cx="4207839" cy="1074716"/>
          </a:xfrm>
          <a:custGeom>
            <a:avLst/>
            <a:gdLst/>
            <a:ahLst/>
            <a:cxnLst/>
            <a:rect l="l" t="t" r="r" b="b"/>
            <a:pathLst>
              <a:path w="127327" h="41769" extrusionOk="0">
                <a:moveTo>
                  <a:pt x="33782" y="1"/>
                </a:moveTo>
                <a:cubicBezTo>
                  <a:pt x="29984" y="1"/>
                  <a:pt x="26138" y="938"/>
                  <a:pt x="22754" y="2656"/>
                </a:cubicBezTo>
                <a:cubicBezTo>
                  <a:pt x="15812" y="6192"/>
                  <a:pt x="10669" y="12586"/>
                  <a:pt x="7228" y="19575"/>
                </a:cubicBezTo>
                <a:cubicBezTo>
                  <a:pt x="3775" y="26564"/>
                  <a:pt x="1882" y="34184"/>
                  <a:pt x="1" y="41744"/>
                </a:cubicBezTo>
                <a:lnTo>
                  <a:pt x="127326" y="41768"/>
                </a:lnTo>
                <a:lnTo>
                  <a:pt x="127326" y="26766"/>
                </a:lnTo>
                <a:cubicBezTo>
                  <a:pt x="125115" y="27301"/>
                  <a:pt x="122843" y="27563"/>
                  <a:pt x="120569" y="27563"/>
                </a:cubicBezTo>
                <a:cubicBezTo>
                  <a:pt x="114092" y="27563"/>
                  <a:pt x="107601" y="25443"/>
                  <a:pt x="102454" y="21504"/>
                </a:cubicBezTo>
                <a:cubicBezTo>
                  <a:pt x="96791" y="17147"/>
                  <a:pt x="91803" y="10369"/>
                  <a:pt x="84703" y="10369"/>
                </a:cubicBezTo>
                <a:cubicBezTo>
                  <a:pt x="84624" y="10369"/>
                  <a:pt x="84544" y="10370"/>
                  <a:pt x="84464" y="10371"/>
                </a:cubicBezTo>
                <a:cubicBezTo>
                  <a:pt x="77370" y="10524"/>
                  <a:pt x="71793" y="17722"/>
                  <a:pt x="64740" y="17722"/>
                </a:cubicBezTo>
                <a:cubicBezTo>
                  <a:pt x="64643" y="17722"/>
                  <a:pt x="64547" y="17720"/>
                  <a:pt x="64449" y="17718"/>
                </a:cubicBezTo>
                <a:cubicBezTo>
                  <a:pt x="56187" y="17479"/>
                  <a:pt x="51829" y="7943"/>
                  <a:pt x="45007" y="3287"/>
                </a:cubicBezTo>
                <a:cubicBezTo>
                  <a:pt x="41712" y="1036"/>
                  <a:pt x="37773" y="1"/>
                  <a:pt x="33782" y="1"/>
                </a:cubicBezTo>
                <a:close/>
              </a:path>
            </a:pathLst>
          </a:cu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7"/>
          <p:cNvSpPr/>
          <p:nvPr/>
        </p:nvSpPr>
        <p:spPr>
          <a:xfrm>
            <a:off x="8537750" y="2286104"/>
            <a:ext cx="959100" cy="959100"/>
          </a:xfrm>
          <a:prstGeom prst="ellipse">
            <a:avLst/>
          </a:pr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7"/>
          <p:cNvSpPr txBox="1">
            <a:spLocks noGrp="1"/>
          </p:cNvSpPr>
          <p:nvPr>
            <p:ph type="title"/>
          </p:nvPr>
        </p:nvSpPr>
        <p:spPr>
          <a:xfrm>
            <a:off x="2590848" y="1293438"/>
            <a:ext cx="3962400" cy="12930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7200"/>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186" name="Google Shape;186;p17"/>
          <p:cNvSpPr txBox="1">
            <a:spLocks noGrp="1"/>
          </p:cNvSpPr>
          <p:nvPr>
            <p:ph type="subTitle" idx="1"/>
          </p:nvPr>
        </p:nvSpPr>
        <p:spPr>
          <a:xfrm>
            <a:off x="2590825" y="2826413"/>
            <a:ext cx="3962400" cy="1015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8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wo columns 3">
  <p:cSld name="CUSTOM_3_1_1_2">
    <p:spTree>
      <p:nvGrpSpPr>
        <p:cNvPr id="1" name="Shape 257"/>
        <p:cNvGrpSpPr/>
        <p:nvPr/>
      </p:nvGrpSpPr>
      <p:grpSpPr>
        <a:xfrm>
          <a:off x="0" y="0"/>
          <a:ext cx="0" cy="0"/>
          <a:chOff x="0" y="0"/>
          <a:chExt cx="0" cy="0"/>
        </a:xfrm>
      </p:grpSpPr>
      <p:sp>
        <p:nvSpPr>
          <p:cNvPr id="258" name="Google Shape;258;p25"/>
          <p:cNvSpPr/>
          <p:nvPr/>
        </p:nvSpPr>
        <p:spPr>
          <a:xfrm rot="10800000">
            <a:off x="6337562" y="-6"/>
            <a:ext cx="2806438" cy="1819281"/>
          </a:xfrm>
          <a:custGeom>
            <a:avLst/>
            <a:gdLst/>
            <a:ahLst/>
            <a:cxnLst/>
            <a:rect l="l" t="t" r="r" b="b"/>
            <a:pathLst>
              <a:path w="42033" h="27248" extrusionOk="0">
                <a:moveTo>
                  <a:pt x="2981" y="1"/>
                </a:moveTo>
                <a:cubicBezTo>
                  <a:pt x="1985" y="1"/>
                  <a:pt x="989" y="68"/>
                  <a:pt x="0" y="205"/>
                </a:cubicBezTo>
                <a:lnTo>
                  <a:pt x="0" y="27248"/>
                </a:lnTo>
                <a:lnTo>
                  <a:pt x="42033" y="27242"/>
                </a:lnTo>
                <a:cubicBezTo>
                  <a:pt x="41410" y="25081"/>
                  <a:pt x="39189" y="23847"/>
                  <a:pt x="37125" y="22957"/>
                </a:cubicBezTo>
                <a:cubicBezTo>
                  <a:pt x="35062" y="22068"/>
                  <a:pt x="32786" y="21140"/>
                  <a:pt x="31721" y="19163"/>
                </a:cubicBezTo>
                <a:cubicBezTo>
                  <a:pt x="30957" y="17733"/>
                  <a:pt x="30957" y="15959"/>
                  <a:pt x="30012" y="14644"/>
                </a:cubicBezTo>
                <a:cubicBezTo>
                  <a:pt x="28773" y="12908"/>
                  <a:pt x="26382" y="12564"/>
                  <a:pt x="24505" y="11559"/>
                </a:cubicBezTo>
                <a:cubicBezTo>
                  <a:pt x="22337" y="10402"/>
                  <a:pt x="20825" y="8339"/>
                  <a:pt x="19089" y="6603"/>
                </a:cubicBezTo>
                <a:cubicBezTo>
                  <a:pt x="14872" y="2395"/>
                  <a:pt x="8929" y="1"/>
                  <a:pt x="29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5"/>
          <p:cNvSpPr/>
          <p:nvPr/>
        </p:nvSpPr>
        <p:spPr>
          <a:xfrm rot="10800000">
            <a:off x="4862850" y="-3577"/>
            <a:ext cx="4281237" cy="1305987"/>
          </a:xfrm>
          <a:custGeom>
            <a:avLst/>
            <a:gdLst/>
            <a:ahLst/>
            <a:cxnLst/>
            <a:rect l="l" t="t" r="r" b="b"/>
            <a:pathLst>
              <a:path w="237352" h="72404" extrusionOk="0">
                <a:moveTo>
                  <a:pt x="25265" y="1"/>
                </a:moveTo>
                <a:cubicBezTo>
                  <a:pt x="24946" y="1"/>
                  <a:pt x="24624" y="9"/>
                  <a:pt x="24301" y="25"/>
                </a:cubicBezTo>
                <a:cubicBezTo>
                  <a:pt x="14014" y="549"/>
                  <a:pt x="6358" y="9348"/>
                  <a:pt x="0" y="17432"/>
                </a:cubicBezTo>
                <a:lnTo>
                  <a:pt x="24" y="72403"/>
                </a:lnTo>
                <a:lnTo>
                  <a:pt x="237351" y="72403"/>
                </a:lnTo>
                <a:cubicBezTo>
                  <a:pt x="234172" y="66569"/>
                  <a:pt x="230922" y="60628"/>
                  <a:pt x="226136" y="56020"/>
                </a:cubicBezTo>
                <a:cubicBezTo>
                  <a:pt x="221955" y="51996"/>
                  <a:pt x="216340" y="49080"/>
                  <a:pt x="210615" y="49080"/>
                </a:cubicBezTo>
                <a:cubicBezTo>
                  <a:pt x="209785" y="49080"/>
                  <a:pt x="208952" y="49141"/>
                  <a:pt x="208121" y="49269"/>
                </a:cubicBezTo>
                <a:cubicBezTo>
                  <a:pt x="200930" y="50389"/>
                  <a:pt x="195084" y="56187"/>
                  <a:pt x="187857" y="57104"/>
                </a:cubicBezTo>
                <a:cubicBezTo>
                  <a:pt x="187177" y="57191"/>
                  <a:pt x="186499" y="57233"/>
                  <a:pt x="185824" y="57233"/>
                </a:cubicBezTo>
                <a:cubicBezTo>
                  <a:pt x="179715" y="57233"/>
                  <a:pt x="173869" y="53788"/>
                  <a:pt x="169355" y="49531"/>
                </a:cubicBezTo>
                <a:cubicBezTo>
                  <a:pt x="164330" y="44805"/>
                  <a:pt x="160413" y="39006"/>
                  <a:pt x="155424" y="34256"/>
                </a:cubicBezTo>
                <a:cubicBezTo>
                  <a:pt x="146597" y="25874"/>
                  <a:pt x="134399" y="21415"/>
                  <a:pt x="122252" y="21415"/>
                </a:cubicBezTo>
                <a:cubicBezTo>
                  <a:pt x="115246" y="21415"/>
                  <a:pt x="108257" y="22898"/>
                  <a:pt x="101941" y="25969"/>
                </a:cubicBezTo>
                <a:cubicBezTo>
                  <a:pt x="94274" y="29696"/>
                  <a:pt x="87154" y="35613"/>
                  <a:pt x="78629" y="35827"/>
                </a:cubicBezTo>
                <a:cubicBezTo>
                  <a:pt x="78465" y="35831"/>
                  <a:pt x="78302" y="35833"/>
                  <a:pt x="78140" y="35833"/>
                </a:cubicBezTo>
                <a:cubicBezTo>
                  <a:pt x="67113" y="35833"/>
                  <a:pt x="58547" y="26354"/>
                  <a:pt x="51554" y="17730"/>
                </a:cubicBezTo>
                <a:cubicBezTo>
                  <a:pt x="44662" y="9230"/>
                  <a:pt x="36063" y="1"/>
                  <a:pt x="25265"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5"/>
          <p:cNvSpPr/>
          <p:nvPr/>
        </p:nvSpPr>
        <p:spPr>
          <a:xfrm rot="10800000" flipH="1">
            <a:off x="6496050" y="-41"/>
            <a:ext cx="2648083" cy="868691"/>
          </a:xfrm>
          <a:custGeom>
            <a:avLst/>
            <a:gdLst/>
            <a:ahLst/>
            <a:cxnLst/>
            <a:rect l="l" t="t" r="r" b="b"/>
            <a:pathLst>
              <a:path w="127327" h="41769" extrusionOk="0">
                <a:moveTo>
                  <a:pt x="33782" y="1"/>
                </a:moveTo>
                <a:cubicBezTo>
                  <a:pt x="29984" y="1"/>
                  <a:pt x="26138" y="938"/>
                  <a:pt x="22754" y="2656"/>
                </a:cubicBezTo>
                <a:cubicBezTo>
                  <a:pt x="15812" y="6192"/>
                  <a:pt x="10669" y="12586"/>
                  <a:pt x="7228" y="19575"/>
                </a:cubicBezTo>
                <a:cubicBezTo>
                  <a:pt x="3775" y="26564"/>
                  <a:pt x="1882" y="34184"/>
                  <a:pt x="1" y="41744"/>
                </a:cubicBezTo>
                <a:lnTo>
                  <a:pt x="127326" y="41768"/>
                </a:lnTo>
                <a:lnTo>
                  <a:pt x="127326" y="26766"/>
                </a:lnTo>
                <a:cubicBezTo>
                  <a:pt x="125115" y="27301"/>
                  <a:pt x="122843" y="27563"/>
                  <a:pt x="120569" y="27563"/>
                </a:cubicBezTo>
                <a:cubicBezTo>
                  <a:pt x="114092" y="27563"/>
                  <a:pt x="107601" y="25443"/>
                  <a:pt x="102454" y="21504"/>
                </a:cubicBezTo>
                <a:cubicBezTo>
                  <a:pt x="96791" y="17147"/>
                  <a:pt x="91803" y="10369"/>
                  <a:pt x="84703" y="10369"/>
                </a:cubicBezTo>
                <a:cubicBezTo>
                  <a:pt x="84624" y="10369"/>
                  <a:pt x="84544" y="10370"/>
                  <a:pt x="84464" y="10371"/>
                </a:cubicBezTo>
                <a:cubicBezTo>
                  <a:pt x="77370" y="10524"/>
                  <a:pt x="71793" y="17722"/>
                  <a:pt x="64740" y="17722"/>
                </a:cubicBezTo>
                <a:cubicBezTo>
                  <a:pt x="64643" y="17722"/>
                  <a:pt x="64547" y="17720"/>
                  <a:pt x="64449" y="17718"/>
                </a:cubicBezTo>
                <a:cubicBezTo>
                  <a:pt x="56187" y="17479"/>
                  <a:pt x="51829" y="7943"/>
                  <a:pt x="45007" y="3287"/>
                </a:cubicBezTo>
                <a:cubicBezTo>
                  <a:pt x="41712" y="1036"/>
                  <a:pt x="37773" y="1"/>
                  <a:pt x="33782"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5"/>
          <p:cNvSpPr/>
          <p:nvPr/>
        </p:nvSpPr>
        <p:spPr>
          <a:xfrm>
            <a:off x="8773200" y="1463650"/>
            <a:ext cx="851100" cy="851100"/>
          </a:xfrm>
          <a:prstGeom prst="ellipse">
            <a:avLst/>
          </a:pr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5"/>
          <p:cNvSpPr txBox="1">
            <a:spLocks noGrp="1"/>
          </p:cNvSpPr>
          <p:nvPr>
            <p:ph type="title"/>
          </p:nvPr>
        </p:nvSpPr>
        <p:spPr>
          <a:xfrm>
            <a:off x="713275" y="445025"/>
            <a:ext cx="7717500" cy="738900"/>
          </a:xfrm>
          <a:prstGeom prst="rect">
            <a:avLst/>
          </a:prstGeom>
        </p:spPr>
        <p:txBody>
          <a:bodyPr spcFirstLastPara="1" wrap="square" lIns="91425" tIns="91425" rIns="91425" bIns="91425" anchor="t" anchorCtr="0">
            <a:noAutofit/>
          </a:bodyPr>
          <a:lstStyle>
            <a:lvl1pPr lvl="0"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263" name="Google Shape;263;p25"/>
          <p:cNvSpPr txBox="1">
            <a:spLocks noGrp="1"/>
          </p:cNvSpPr>
          <p:nvPr>
            <p:ph type="subTitle" idx="1"/>
          </p:nvPr>
        </p:nvSpPr>
        <p:spPr>
          <a:xfrm>
            <a:off x="713393" y="1759775"/>
            <a:ext cx="3210600" cy="2339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64" name="Google Shape;264;p25"/>
          <p:cNvSpPr txBox="1">
            <a:spLocks noGrp="1"/>
          </p:cNvSpPr>
          <p:nvPr>
            <p:ph type="subTitle" idx="2"/>
          </p:nvPr>
        </p:nvSpPr>
        <p:spPr>
          <a:xfrm>
            <a:off x="4264857" y="1759775"/>
            <a:ext cx="3210600" cy="2339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65" name="Google Shape;265;p25"/>
          <p:cNvSpPr/>
          <p:nvPr/>
        </p:nvSpPr>
        <p:spPr>
          <a:xfrm rot="10800000" flipH="1">
            <a:off x="0" y="4176308"/>
            <a:ext cx="3667119" cy="967192"/>
          </a:xfrm>
          <a:custGeom>
            <a:avLst/>
            <a:gdLst/>
            <a:ahLst/>
            <a:cxnLst/>
            <a:rect l="l" t="t" r="r" b="b"/>
            <a:pathLst>
              <a:path w="34571" h="9118" extrusionOk="0">
                <a:moveTo>
                  <a:pt x="0" y="0"/>
                </a:moveTo>
                <a:lnTo>
                  <a:pt x="0" y="6338"/>
                </a:lnTo>
                <a:cubicBezTo>
                  <a:pt x="943" y="7967"/>
                  <a:pt x="2339" y="9118"/>
                  <a:pt x="4255" y="9118"/>
                </a:cubicBezTo>
                <a:cubicBezTo>
                  <a:pt x="4290" y="9118"/>
                  <a:pt x="4326" y="9117"/>
                  <a:pt x="4362" y="9117"/>
                </a:cubicBezTo>
                <a:cubicBezTo>
                  <a:pt x="6420" y="9073"/>
                  <a:pt x="8510" y="7490"/>
                  <a:pt x="10405" y="6305"/>
                </a:cubicBezTo>
                <a:cubicBezTo>
                  <a:pt x="12479" y="5012"/>
                  <a:pt x="16256" y="1807"/>
                  <a:pt x="19035" y="1687"/>
                </a:cubicBezTo>
                <a:cubicBezTo>
                  <a:pt x="19099" y="1685"/>
                  <a:pt x="19164" y="1683"/>
                  <a:pt x="19229" y="1683"/>
                </a:cubicBezTo>
                <a:cubicBezTo>
                  <a:pt x="21978" y="1683"/>
                  <a:pt x="25338" y="4009"/>
                  <a:pt x="27327" y="4766"/>
                </a:cubicBezTo>
                <a:cubicBezTo>
                  <a:pt x="28374" y="5162"/>
                  <a:pt x="29407" y="5376"/>
                  <a:pt x="30348" y="5376"/>
                </a:cubicBezTo>
                <a:cubicBezTo>
                  <a:pt x="32168" y="5376"/>
                  <a:pt x="33645" y="4574"/>
                  <a:pt x="34221" y="2735"/>
                </a:cubicBezTo>
                <a:cubicBezTo>
                  <a:pt x="34500" y="1835"/>
                  <a:pt x="34571" y="912"/>
                  <a:pt x="345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5"/>
          <p:cNvSpPr/>
          <p:nvPr/>
        </p:nvSpPr>
        <p:spPr>
          <a:xfrm>
            <a:off x="-667275" y="4404607"/>
            <a:ext cx="2657989" cy="738893"/>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5"/>
          <p:cNvSpPr/>
          <p:nvPr/>
        </p:nvSpPr>
        <p:spPr>
          <a:xfrm>
            <a:off x="560383" y="4632262"/>
            <a:ext cx="1839020" cy="511227"/>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8" name="Google Shape;268;p25"/>
          <p:cNvGrpSpPr/>
          <p:nvPr/>
        </p:nvGrpSpPr>
        <p:grpSpPr>
          <a:xfrm>
            <a:off x="7578825" y="4523088"/>
            <a:ext cx="959175" cy="162000"/>
            <a:chOff x="447675" y="1666875"/>
            <a:chExt cx="959175" cy="162000"/>
          </a:xfrm>
        </p:grpSpPr>
        <p:sp>
          <p:nvSpPr>
            <p:cNvPr id="269" name="Google Shape;269;p25"/>
            <p:cNvSpPr/>
            <p:nvPr/>
          </p:nvSpPr>
          <p:spPr>
            <a:xfrm>
              <a:off x="44767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5"/>
            <p:cNvSpPr/>
            <p:nvPr/>
          </p:nvSpPr>
          <p:spPr>
            <a:xfrm>
              <a:off x="71340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5"/>
            <p:cNvSpPr/>
            <p:nvPr/>
          </p:nvSpPr>
          <p:spPr>
            <a:xfrm>
              <a:off x="97912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5"/>
            <p:cNvSpPr/>
            <p:nvPr/>
          </p:nvSpPr>
          <p:spPr>
            <a:xfrm>
              <a:off x="124485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hree columns">
  <p:cSld name="CUSTOM_3_1_1_1">
    <p:spTree>
      <p:nvGrpSpPr>
        <p:cNvPr id="1" name="Shape 273"/>
        <p:cNvGrpSpPr/>
        <p:nvPr/>
      </p:nvGrpSpPr>
      <p:grpSpPr>
        <a:xfrm>
          <a:off x="0" y="0"/>
          <a:ext cx="0" cy="0"/>
          <a:chOff x="0" y="0"/>
          <a:chExt cx="0" cy="0"/>
        </a:xfrm>
      </p:grpSpPr>
      <p:sp>
        <p:nvSpPr>
          <p:cNvPr id="274" name="Google Shape;274;p26"/>
          <p:cNvSpPr/>
          <p:nvPr/>
        </p:nvSpPr>
        <p:spPr>
          <a:xfrm rot="10800000" flipH="1">
            <a:off x="100" y="-117"/>
            <a:ext cx="9143812" cy="2848092"/>
          </a:xfrm>
          <a:custGeom>
            <a:avLst/>
            <a:gdLst/>
            <a:ahLst/>
            <a:cxnLst/>
            <a:rect l="l" t="t" r="r" b="b"/>
            <a:pathLst>
              <a:path w="160735" h="128524" extrusionOk="0">
                <a:moveTo>
                  <a:pt x="131935" y="1"/>
                </a:moveTo>
                <a:cubicBezTo>
                  <a:pt x="130608" y="1"/>
                  <a:pt x="129280" y="147"/>
                  <a:pt x="127969" y="461"/>
                </a:cubicBezTo>
                <a:cubicBezTo>
                  <a:pt x="120492" y="2235"/>
                  <a:pt x="115170" y="8783"/>
                  <a:pt x="109824" y="14450"/>
                </a:cubicBezTo>
                <a:cubicBezTo>
                  <a:pt x="105031" y="19520"/>
                  <a:pt x="98894" y="24438"/>
                  <a:pt x="92241" y="24438"/>
                </a:cubicBezTo>
                <a:cubicBezTo>
                  <a:pt x="91457" y="24438"/>
                  <a:pt x="90666" y="24370"/>
                  <a:pt x="89869" y="24225"/>
                </a:cubicBezTo>
                <a:cubicBezTo>
                  <a:pt x="82820" y="22951"/>
                  <a:pt x="77772" y="16082"/>
                  <a:pt x="70807" y="14415"/>
                </a:cubicBezTo>
                <a:cubicBezTo>
                  <a:pt x="69666" y="14141"/>
                  <a:pt x="68527" y="14016"/>
                  <a:pt x="67394" y="14016"/>
                </a:cubicBezTo>
                <a:cubicBezTo>
                  <a:pt x="61032" y="14016"/>
                  <a:pt x="54850" y="17965"/>
                  <a:pt x="49423" y="21785"/>
                </a:cubicBezTo>
                <a:cubicBezTo>
                  <a:pt x="43880" y="25697"/>
                  <a:pt x="37639" y="29806"/>
                  <a:pt x="31135" y="29806"/>
                </a:cubicBezTo>
                <a:cubicBezTo>
                  <a:pt x="30137" y="29806"/>
                  <a:pt x="29132" y="29709"/>
                  <a:pt x="28123" y="29500"/>
                </a:cubicBezTo>
                <a:cubicBezTo>
                  <a:pt x="22956" y="28428"/>
                  <a:pt x="18789" y="24583"/>
                  <a:pt x="13978" y="22392"/>
                </a:cubicBezTo>
                <a:cubicBezTo>
                  <a:pt x="12122" y="21544"/>
                  <a:pt x="9961" y="21056"/>
                  <a:pt x="7875" y="21056"/>
                </a:cubicBezTo>
                <a:cubicBezTo>
                  <a:pt x="4545" y="21056"/>
                  <a:pt x="1406" y="22300"/>
                  <a:pt x="1" y="25309"/>
                </a:cubicBezTo>
                <a:lnTo>
                  <a:pt x="1" y="128524"/>
                </a:lnTo>
                <a:lnTo>
                  <a:pt x="160735" y="128524"/>
                </a:lnTo>
                <a:lnTo>
                  <a:pt x="160735" y="21820"/>
                </a:lnTo>
                <a:cubicBezTo>
                  <a:pt x="156865" y="16070"/>
                  <a:pt x="152317" y="10212"/>
                  <a:pt x="146971" y="5878"/>
                </a:cubicBezTo>
                <a:cubicBezTo>
                  <a:pt x="142692" y="2411"/>
                  <a:pt x="137317" y="1"/>
                  <a:pt x="13193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6"/>
          <p:cNvSpPr/>
          <p:nvPr/>
        </p:nvSpPr>
        <p:spPr>
          <a:xfrm rot="10800000">
            <a:off x="62" y="-12"/>
            <a:ext cx="2819338" cy="720098"/>
          </a:xfrm>
          <a:custGeom>
            <a:avLst/>
            <a:gdLst/>
            <a:ahLst/>
            <a:cxnLst/>
            <a:rect l="l" t="t" r="r" b="b"/>
            <a:pathLst>
              <a:path w="127327" h="41769" extrusionOk="0">
                <a:moveTo>
                  <a:pt x="33782" y="1"/>
                </a:moveTo>
                <a:cubicBezTo>
                  <a:pt x="29984" y="1"/>
                  <a:pt x="26138" y="938"/>
                  <a:pt x="22754" y="2656"/>
                </a:cubicBezTo>
                <a:cubicBezTo>
                  <a:pt x="15812" y="6192"/>
                  <a:pt x="10669" y="12586"/>
                  <a:pt x="7228" y="19575"/>
                </a:cubicBezTo>
                <a:cubicBezTo>
                  <a:pt x="3775" y="26564"/>
                  <a:pt x="1882" y="34184"/>
                  <a:pt x="1" y="41744"/>
                </a:cubicBezTo>
                <a:lnTo>
                  <a:pt x="127326" y="41768"/>
                </a:lnTo>
                <a:lnTo>
                  <a:pt x="127326" y="26766"/>
                </a:lnTo>
                <a:cubicBezTo>
                  <a:pt x="125115" y="27301"/>
                  <a:pt x="122843" y="27563"/>
                  <a:pt x="120569" y="27563"/>
                </a:cubicBezTo>
                <a:cubicBezTo>
                  <a:pt x="114092" y="27563"/>
                  <a:pt x="107601" y="25443"/>
                  <a:pt x="102454" y="21504"/>
                </a:cubicBezTo>
                <a:cubicBezTo>
                  <a:pt x="96791" y="17147"/>
                  <a:pt x="91803" y="10369"/>
                  <a:pt x="84703" y="10369"/>
                </a:cubicBezTo>
                <a:cubicBezTo>
                  <a:pt x="84624" y="10369"/>
                  <a:pt x="84544" y="10370"/>
                  <a:pt x="84464" y="10371"/>
                </a:cubicBezTo>
                <a:cubicBezTo>
                  <a:pt x="77370" y="10524"/>
                  <a:pt x="71793" y="17722"/>
                  <a:pt x="64740" y="17722"/>
                </a:cubicBezTo>
                <a:cubicBezTo>
                  <a:pt x="64643" y="17722"/>
                  <a:pt x="64547" y="17720"/>
                  <a:pt x="64449" y="17718"/>
                </a:cubicBezTo>
                <a:cubicBezTo>
                  <a:pt x="56187" y="17479"/>
                  <a:pt x="51829" y="7943"/>
                  <a:pt x="45007" y="3287"/>
                </a:cubicBezTo>
                <a:cubicBezTo>
                  <a:pt x="41712" y="1036"/>
                  <a:pt x="37773" y="1"/>
                  <a:pt x="33782"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6"/>
          <p:cNvSpPr/>
          <p:nvPr/>
        </p:nvSpPr>
        <p:spPr>
          <a:xfrm>
            <a:off x="0" y="-125"/>
            <a:ext cx="2159249" cy="971670"/>
          </a:xfrm>
          <a:custGeom>
            <a:avLst/>
            <a:gdLst/>
            <a:ahLst/>
            <a:cxnLst/>
            <a:rect l="l" t="t" r="r" b="b"/>
            <a:pathLst>
              <a:path w="39293" h="17682" extrusionOk="0">
                <a:moveTo>
                  <a:pt x="1" y="1"/>
                </a:moveTo>
                <a:lnTo>
                  <a:pt x="1" y="12987"/>
                </a:lnTo>
                <a:cubicBezTo>
                  <a:pt x="1797" y="11513"/>
                  <a:pt x="3849" y="10263"/>
                  <a:pt x="6344" y="9816"/>
                </a:cubicBezTo>
                <a:cubicBezTo>
                  <a:pt x="6911" y="9714"/>
                  <a:pt x="7498" y="9667"/>
                  <a:pt x="8094" y="9667"/>
                </a:cubicBezTo>
                <a:cubicBezTo>
                  <a:pt x="10310" y="9667"/>
                  <a:pt x="12641" y="10313"/>
                  <a:pt x="14521" y="11169"/>
                </a:cubicBezTo>
                <a:cubicBezTo>
                  <a:pt x="18573" y="13008"/>
                  <a:pt x="22965" y="17682"/>
                  <a:pt x="28417" y="17682"/>
                </a:cubicBezTo>
                <a:cubicBezTo>
                  <a:pt x="29018" y="17682"/>
                  <a:pt x="29631" y="17625"/>
                  <a:pt x="30259" y="17502"/>
                </a:cubicBezTo>
                <a:cubicBezTo>
                  <a:pt x="36012" y="16361"/>
                  <a:pt x="36301" y="11693"/>
                  <a:pt x="37552" y="7681"/>
                </a:cubicBezTo>
                <a:cubicBezTo>
                  <a:pt x="38250" y="5421"/>
                  <a:pt x="38583" y="2616"/>
                  <a:pt x="39293"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6"/>
          <p:cNvSpPr/>
          <p:nvPr/>
        </p:nvSpPr>
        <p:spPr>
          <a:xfrm>
            <a:off x="3045000" y="-361350"/>
            <a:ext cx="738900" cy="738900"/>
          </a:xfrm>
          <a:prstGeom prst="ellipse">
            <a:avLst/>
          </a:pr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6"/>
          <p:cNvSpPr txBox="1">
            <a:spLocks noGrp="1"/>
          </p:cNvSpPr>
          <p:nvPr>
            <p:ph type="title"/>
          </p:nvPr>
        </p:nvSpPr>
        <p:spPr>
          <a:xfrm>
            <a:off x="713275" y="445025"/>
            <a:ext cx="7717500" cy="738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a:lvl1pPr>
            <a:lvl2pPr lvl="1" rtl="0">
              <a:spcBef>
                <a:spcPts val="0"/>
              </a:spcBef>
              <a:spcAft>
                <a:spcPts val="0"/>
              </a:spcAft>
              <a:buSzPts val="3600"/>
              <a:buNone/>
              <a:defRPr/>
            </a:lvl2pPr>
            <a:lvl3pPr lvl="2" rtl="0">
              <a:spcBef>
                <a:spcPts val="0"/>
              </a:spcBef>
              <a:spcAft>
                <a:spcPts val="0"/>
              </a:spcAft>
              <a:buSzPts val="3600"/>
              <a:buNone/>
              <a:defRPr/>
            </a:lvl3pPr>
            <a:lvl4pPr lvl="3" rtl="0">
              <a:spcBef>
                <a:spcPts val="0"/>
              </a:spcBef>
              <a:spcAft>
                <a:spcPts val="0"/>
              </a:spcAft>
              <a:buSzPts val="3600"/>
              <a:buNone/>
              <a:defRPr/>
            </a:lvl4pPr>
            <a:lvl5pPr lvl="4" rtl="0">
              <a:spcBef>
                <a:spcPts val="0"/>
              </a:spcBef>
              <a:spcAft>
                <a:spcPts val="0"/>
              </a:spcAft>
              <a:buSzPts val="3600"/>
              <a:buNone/>
              <a:defRPr/>
            </a:lvl5pPr>
            <a:lvl6pPr lvl="5" rtl="0">
              <a:spcBef>
                <a:spcPts val="0"/>
              </a:spcBef>
              <a:spcAft>
                <a:spcPts val="0"/>
              </a:spcAft>
              <a:buSzPts val="3600"/>
              <a:buNone/>
              <a:defRPr/>
            </a:lvl6pPr>
            <a:lvl7pPr lvl="6" rtl="0">
              <a:spcBef>
                <a:spcPts val="0"/>
              </a:spcBef>
              <a:spcAft>
                <a:spcPts val="0"/>
              </a:spcAft>
              <a:buSzPts val="3600"/>
              <a:buNone/>
              <a:defRPr/>
            </a:lvl7pPr>
            <a:lvl8pPr lvl="7" rtl="0">
              <a:spcBef>
                <a:spcPts val="0"/>
              </a:spcBef>
              <a:spcAft>
                <a:spcPts val="0"/>
              </a:spcAft>
              <a:buSzPts val="3600"/>
              <a:buNone/>
              <a:defRPr/>
            </a:lvl8pPr>
            <a:lvl9pPr lvl="8" rtl="0">
              <a:spcBef>
                <a:spcPts val="0"/>
              </a:spcBef>
              <a:spcAft>
                <a:spcPts val="0"/>
              </a:spcAft>
              <a:buSzPts val="3600"/>
              <a:buNone/>
              <a:defRPr/>
            </a:lvl9pPr>
          </a:lstStyle>
          <a:p>
            <a:endParaRPr/>
          </a:p>
        </p:txBody>
      </p:sp>
      <p:sp>
        <p:nvSpPr>
          <p:cNvPr id="279" name="Google Shape;279;p26"/>
          <p:cNvSpPr txBox="1">
            <a:spLocks noGrp="1"/>
          </p:cNvSpPr>
          <p:nvPr>
            <p:ph type="title" idx="2"/>
          </p:nvPr>
        </p:nvSpPr>
        <p:spPr>
          <a:xfrm>
            <a:off x="713400" y="3265050"/>
            <a:ext cx="2405400" cy="527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0" name="Google Shape;280;p26"/>
          <p:cNvSpPr txBox="1">
            <a:spLocks noGrp="1"/>
          </p:cNvSpPr>
          <p:nvPr>
            <p:ph type="subTitle" idx="1"/>
          </p:nvPr>
        </p:nvSpPr>
        <p:spPr>
          <a:xfrm>
            <a:off x="713400" y="3694599"/>
            <a:ext cx="2405400" cy="83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1" name="Google Shape;281;p26"/>
          <p:cNvSpPr txBox="1">
            <a:spLocks noGrp="1"/>
          </p:cNvSpPr>
          <p:nvPr>
            <p:ph type="title" idx="3"/>
          </p:nvPr>
        </p:nvSpPr>
        <p:spPr>
          <a:xfrm>
            <a:off x="3369386" y="3265050"/>
            <a:ext cx="2405400" cy="527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2" name="Google Shape;282;p26"/>
          <p:cNvSpPr txBox="1">
            <a:spLocks noGrp="1"/>
          </p:cNvSpPr>
          <p:nvPr>
            <p:ph type="subTitle" idx="4"/>
          </p:nvPr>
        </p:nvSpPr>
        <p:spPr>
          <a:xfrm>
            <a:off x="3369375" y="3694600"/>
            <a:ext cx="2405400" cy="83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3" name="Google Shape;283;p26"/>
          <p:cNvSpPr txBox="1">
            <a:spLocks noGrp="1"/>
          </p:cNvSpPr>
          <p:nvPr>
            <p:ph type="title" idx="5"/>
          </p:nvPr>
        </p:nvSpPr>
        <p:spPr>
          <a:xfrm>
            <a:off x="6025372" y="3265050"/>
            <a:ext cx="2405400" cy="5277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500"/>
              <a:buNone/>
              <a:defRPr sz="24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284" name="Google Shape;284;p26"/>
          <p:cNvSpPr txBox="1">
            <a:spLocks noGrp="1"/>
          </p:cNvSpPr>
          <p:nvPr>
            <p:ph type="subTitle" idx="6"/>
          </p:nvPr>
        </p:nvSpPr>
        <p:spPr>
          <a:xfrm>
            <a:off x="6025368" y="3694600"/>
            <a:ext cx="2405400" cy="831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85" name="Google Shape;285;p26"/>
          <p:cNvSpPr/>
          <p:nvPr/>
        </p:nvSpPr>
        <p:spPr>
          <a:xfrm>
            <a:off x="8855250" y="3875425"/>
            <a:ext cx="603000" cy="603000"/>
          </a:xfrm>
          <a:prstGeom prst="ellipse">
            <a:avLst/>
          </a:pr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6"/>
          <p:cNvSpPr/>
          <p:nvPr/>
        </p:nvSpPr>
        <p:spPr>
          <a:xfrm>
            <a:off x="8576025" y="4656875"/>
            <a:ext cx="1028100" cy="1028100"/>
          </a:xfrm>
          <a:prstGeom prst="ellipse">
            <a:avLst/>
          </a:pr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6"/>
          <p:cNvSpPr/>
          <p:nvPr/>
        </p:nvSpPr>
        <p:spPr>
          <a:xfrm flipH="1">
            <a:off x="7600237" y="4656876"/>
            <a:ext cx="1429462" cy="486639"/>
          </a:xfrm>
          <a:custGeom>
            <a:avLst/>
            <a:gdLst/>
            <a:ahLst/>
            <a:cxnLst/>
            <a:rect l="l" t="t" r="r" b="b"/>
            <a:pathLst>
              <a:path w="29571" h="10067" extrusionOk="0">
                <a:moveTo>
                  <a:pt x="10181" y="0"/>
                </a:moveTo>
                <a:cubicBezTo>
                  <a:pt x="5410" y="0"/>
                  <a:pt x="2293" y="2806"/>
                  <a:pt x="0" y="10066"/>
                </a:cubicBezTo>
                <a:lnTo>
                  <a:pt x="29570" y="10066"/>
                </a:lnTo>
                <a:cubicBezTo>
                  <a:pt x="16901" y="4324"/>
                  <a:pt x="15443" y="0"/>
                  <a:pt x="10181" y="0"/>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393"/>
        <p:cNvGrpSpPr/>
        <p:nvPr/>
      </p:nvGrpSpPr>
      <p:grpSpPr>
        <a:xfrm>
          <a:off x="0" y="0"/>
          <a:ext cx="0" cy="0"/>
          <a:chOff x="0" y="0"/>
          <a:chExt cx="0" cy="0"/>
        </a:xfrm>
      </p:grpSpPr>
      <p:sp>
        <p:nvSpPr>
          <p:cNvPr id="394" name="Google Shape;394;p32"/>
          <p:cNvSpPr/>
          <p:nvPr/>
        </p:nvSpPr>
        <p:spPr>
          <a:xfrm rot="10800000" flipH="1">
            <a:off x="12" y="17"/>
            <a:ext cx="2837951" cy="1111585"/>
          </a:xfrm>
          <a:custGeom>
            <a:avLst/>
            <a:gdLst/>
            <a:ahLst/>
            <a:cxnLst/>
            <a:rect l="l" t="t" r="r" b="b"/>
            <a:pathLst>
              <a:path w="141685" h="55496" extrusionOk="0">
                <a:moveTo>
                  <a:pt x="24" y="1"/>
                </a:moveTo>
                <a:lnTo>
                  <a:pt x="0" y="55495"/>
                </a:lnTo>
                <a:lnTo>
                  <a:pt x="141685" y="55495"/>
                </a:lnTo>
                <a:cubicBezTo>
                  <a:pt x="140553" y="46340"/>
                  <a:pt x="135874" y="37672"/>
                  <a:pt x="128838" y="31707"/>
                </a:cubicBezTo>
                <a:cubicBezTo>
                  <a:pt x="122188" y="26070"/>
                  <a:pt x="113497" y="22900"/>
                  <a:pt x="104784" y="22900"/>
                </a:cubicBezTo>
                <a:cubicBezTo>
                  <a:pt x="104277" y="22900"/>
                  <a:pt x="103770" y="22910"/>
                  <a:pt x="103263" y="22932"/>
                </a:cubicBezTo>
                <a:cubicBezTo>
                  <a:pt x="100036" y="23064"/>
                  <a:pt x="96758" y="23618"/>
                  <a:pt x="93542" y="23618"/>
                </a:cubicBezTo>
                <a:cubicBezTo>
                  <a:pt x="91834" y="23618"/>
                  <a:pt x="90143" y="23462"/>
                  <a:pt x="88487" y="23003"/>
                </a:cubicBezTo>
                <a:cubicBezTo>
                  <a:pt x="76986" y="19836"/>
                  <a:pt x="72247" y="3846"/>
                  <a:pt x="60508" y="1763"/>
                </a:cubicBezTo>
                <a:cubicBezTo>
                  <a:pt x="59680" y="1616"/>
                  <a:pt x="58853" y="1547"/>
                  <a:pt x="58028" y="1547"/>
                </a:cubicBezTo>
                <a:cubicBezTo>
                  <a:pt x="53367" y="1547"/>
                  <a:pt x="48791" y="3731"/>
                  <a:pt x="44815" y="6311"/>
                </a:cubicBezTo>
                <a:cubicBezTo>
                  <a:pt x="40124" y="9347"/>
                  <a:pt x="35767" y="13038"/>
                  <a:pt x="30528" y="14967"/>
                </a:cubicBezTo>
                <a:cubicBezTo>
                  <a:pt x="28164" y="15831"/>
                  <a:pt x="25685" y="16237"/>
                  <a:pt x="23200" y="16237"/>
                </a:cubicBezTo>
                <a:cubicBezTo>
                  <a:pt x="13195" y="16237"/>
                  <a:pt x="3095" y="9662"/>
                  <a:pt x="24" y="1"/>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2"/>
          <p:cNvSpPr/>
          <p:nvPr/>
        </p:nvSpPr>
        <p:spPr>
          <a:xfrm rot="10800000" flipH="1">
            <a:off x="0" y="25"/>
            <a:ext cx="3474329" cy="603528"/>
          </a:xfrm>
          <a:custGeom>
            <a:avLst/>
            <a:gdLst/>
            <a:ahLst/>
            <a:cxnLst/>
            <a:rect l="l" t="t" r="r" b="b"/>
            <a:pathLst>
              <a:path w="111634" h="19392" extrusionOk="0">
                <a:moveTo>
                  <a:pt x="17433" y="1"/>
                </a:moveTo>
                <a:cubicBezTo>
                  <a:pt x="14716" y="1"/>
                  <a:pt x="11947" y="743"/>
                  <a:pt x="9561" y="1913"/>
                </a:cubicBezTo>
                <a:cubicBezTo>
                  <a:pt x="5859" y="3735"/>
                  <a:pt x="2906" y="6473"/>
                  <a:pt x="1" y="9164"/>
                </a:cubicBezTo>
                <a:lnTo>
                  <a:pt x="13" y="19392"/>
                </a:lnTo>
                <a:lnTo>
                  <a:pt x="111634" y="19392"/>
                </a:lnTo>
                <a:cubicBezTo>
                  <a:pt x="109729" y="13701"/>
                  <a:pt x="104597" y="8878"/>
                  <a:pt x="98156" y="6747"/>
                </a:cubicBezTo>
                <a:cubicBezTo>
                  <a:pt x="95615" y="5905"/>
                  <a:pt x="92895" y="5490"/>
                  <a:pt x="90173" y="5490"/>
                </a:cubicBezTo>
                <a:cubicBezTo>
                  <a:pt x="86008" y="5490"/>
                  <a:pt x="81839" y="6461"/>
                  <a:pt x="78296" y="8355"/>
                </a:cubicBezTo>
                <a:cubicBezTo>
                  <a:pt x="74544" y="10355"/>
                  <a:pt x="70871" y="13455"/>
                  <a:pt x="66643" y="13455"/>
                </a:cubicBezTo>
                <a:cubicBezTo>
                  <a:pt x="66215" y="13455"/>
                  <a:pt x="65782" y="13423"/>
                  <a:pt x="65342" y="13355"/>
                </a:cubicBezTo>
                <a:cubicBezTo>
                  <a:pt x="60723" y="12643"/>
                  <a:pt x="57607" y="8057"/>
                  <a:pt x="52925" y="8057"/>
                </a:cubicBezTo>
                <a:cubicBezTo>
                  <a:pt x="52912" y="8057"/>
                  <a:pt x="52900" y="8057"/>
                  <a:pt x="52888" y="8057"/>
                </a:cubicBezTo>
                <a:cubicBezTo>
                  <a:pt x="48662" y="8081"/>
                  <a:pt x="45649" y="11855"/>
                  <a:pt x="41494" y="12522"/>
                </a:cubicBezTo>
                <a:cubicBezTo>
                  <a:pt x="41049" y="12593"/>
                  <a:pt x="40607" y="12627"/>
                  <a:pt x="40168" y="12627"/>
                </a:cubicBezTo>
                <a:cubicBezTo>
                  <a:pt x="36587" y="12627"/>
                  <a:pt x="33279" y="10372"/>
                  <a:pt x="30850" y="7986"/>
                </a:cubicBezTo>
                <a:cubicBezTo>
                  <a:pt x="28123" y="5295"/>
                  <a:pt x="25671" y="2151"/>
                  <a:pt x="21849" y="747"/>
                </a:cubicBezTo>
                <a:cubicBezTo>
                  <a:pt x="20443" y="231"/>
                  <a:pt x="18946" y="1"/>
                  <a:pt x="17433" y="1"/>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2"/>
          <p:cNvSpPr/>
          <p:nvPr/>
        </p:nvSpPr>
        <p:spPr>
          <a:xfrm>
            <a:off x="124800" y="1018300"/>
            <a:ext cx="738900" cy="738900"/>
          </a:xfrm>
          <a:prstGeom prst="ellipse">
            <a:avLst/>
          </a:pr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2"/>
          <p:cNvSpPr/>
          <p:nvPr/>
        </p:nvSpPr>
        <p:spPr>
          <a:xfrm>
            <a:off x="0" y="4222582"/>
            <a:ext cx="2406520" cy="942461"/>
          </a:xfrm>
          <a:custGeom>
            <a:avLst/>
            <a:gdLst/>
            <a:ahLst/>
            <a:cxnLst/>
            <a:rect l="l" t="t" r="r" b="b"/>
            <a:pathLst>
              <a:path w="141685" h="55496" extrusionOk="0">
                <a:moveTo>
                  <a:pt x="24" y="1"/>
                </a:moveTo>
                <a:lnTo>
                  <a:pt x="0" y="55495"/>
                </a:lnTo>
                <a:lnTo>
                  <a:pt x="141685" y="55495"/>
                </a:lnTo>
                <a:cubicBezTo>
                  <a:pt x="140553" y="46340"/>
                  <a:pt x="135874" y="37672"/>
                  <a:pt x="128838" y="31707"/>
                </a:cubicBezTo>
                <a:cubicBezTo>
                  <a:pt x="122188" y="26070"/>
                  <a:pt x="113497" y="22900"/>
                  <a:pt x="104784" y="22900"/>
                </a:cubicBezTo>
                <a:cubicBezTo>
                  <a:pt x="104277" y="22900"/>
                  <a:pt x="103770" y="22910"/>
                  <a:pt x="103263" y="22932"/>
                </a:cubicBezTo>
                <a:cubicBezTo>
                  <a:pt x="100036" y="23064"/>
                  <a:pt x="96758" y="23618"/>
                  <a:pt x="93542" y="23618"/>
                </a:cubicBezTo>
                <a:cubicBezTo>
                  <a:pt x="91834" y="23618"/>
                  <a:pt x="90143" y="23462"/>
                  <a:pt x="88487" y="23003"/>
                </a:cubicBezTo>
                <a:cubicBezTo>
                  <a:pt x="76986" y="19836"/>
                  <a:pt x="72247" y="3846"/>
                  <a:pt x="60508" y="1763"/>
                </a:cubicBezTo>
                <a:cubicBezTo>
                  <a:pt x="59680" y="1616"/>
                  <a:pt x="58853" y="1547"/>
                  <a:pt x="58028" y="1547"/>
                </a:cubicBezTo>
                <a:cubicBezTo>
                  <a:pt x="53367" y="1547"/>
                  <a:pt x="48791" y="3731"/>
                  <a:pt x="44815" y="6311"/>
                </a:cubicBezTo>
                <a:cubicBezTo>
                  <a:pt x="40124" y="9347"/>
                  <a:pt x="35767" y="13038"/>
                  <a:pt x="30528" y="14967"/>
                </a:cubicBezTo>
                <a:cubicBezTo>
                  <a:pt x="28164" y="15831"/>
                  <a:pt x="25685" y="16237"/>
                  <a:pt x="23200" y="16237"/>
                </a:cubicBezTo>
                <a:cubicBezTo>
                  <a:pt x="13195" y="16237"/>
                  <a:pt x="3095" y="9662"/>
                  <a:pt x="2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2"/>
          <p:cNvSpPr/>
          <p:nvPr/>
        </p:nvSpPr>
        <p:spPr>
          <a:xfrm rot="10800000">
            <a:off x="6880103" y="-28"/>
            <a:ext cx="2263897" cy="1467577"/>
          </a:xfrm>
          <a:custGeom>
            <a:avLst/>
            <a:gdLst/>
            <a:ahLst/>
            <a:cxnLst/>
            <a:rect l="l" t="t" r="r" b="b"/>
            <a:pathLst>
              <a:path w="42033" h="27248" extrusionOk="0">
                <a:moveTo>
                  <a:pt x="2981" y="1"/>
                </a:moveTo>
                <a:cubicBezTo>
                  <a:pt x="1985" y="1"/>
                  <a:pt x="989" y="68"/>
                  <a:pt x="0" y="205"/>
                </a:cubicBezTo>
                <a:lnTo>
                  <a:pt x="0" y="27248"/>
                </a:lnTo>
                <a:lnTo>
                  <a:pt x="42033" y="27242"/>
                </a:lnTo>
                <a:cubicBezTo>
                  <a:pt x="41410" y="25081"/>
                  <a:pt x="39189" y="23847"/>
                  <a:pt x="37125" y="22957"/>
                </a:cubicBezTo>
                <a:cubicBezTo>
                  <a:pt x="35062" y="22068"/>
                  <a:pt x="32786" y="21140"/>
                  <a:pt x="31721" y="19163"/>
                </a:cubicBezTo>
                <a:cubicBezTo>
                  <a:pt x="30957" y="17733"/>
                  <a:pt x="30957" y="15959"/>
                  <a:pt x="30012" y="14644"/>
                </a:cubicBezTo>
                <a:cubicBezTo>
                  <a:pt x="28773" y="12908"/>
                  <a:pt x="26382" y="12564"/>
                  <a:pt x="24505" y="11559"/>
                </a:cubicBezTo>
                <a:cubicBezTo>
                  <a:pt x="22337" y="10402"/>
                  <a:pt x="20825" y="8339"/>
                  <a:pt x="19089" y="6603"/>
                </a:cubicBezTo>
                <a:cubicBezTo>
                  <a:pt x="14872" y="2395"/>
                  <a:pt x="8929" y="1"/>
                  <a:pt x="29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2"/>
          <p:cNvSpPr/>
          <p:nvPr/>
        </p:nvSpPr>
        <p:spPr>
          <a:xfrm flipH="1">
            <a:off x="6106160" y="4615802"/>
            <a:ext cx="3037840" cy="527705"/>
          </a:xfrm>
          <a:custGeom>
            <a:avLst/>
            <a:gdLst/>
            <a:ahLst/>
            <a:cxnLst/>
            <a:rect l="l" t="t" r="r" b="b"/>
            <a:pathLst>
              <a:path w="111634" h="19392" extrusionOk="0">
                <a:moveTo>
                  <a:pt x="17433" y="1"/>
                </a:moveTo>
                <a:cubicBezTo>
                  <a:pt x="14716" y="1"/>
                  <a:pt x="11947" y="743"/>
                  <a:pt x="9561" y="1913"/>
                </a:cubicBezTo>
                <a:cubicBezTo>
                  <a:pt x="5859" y="3735"/>
                  <a:pt x="2906" y="6473"/>
                  <a:pt x="1" y="9164"/>
                </a:cubicBezTo>
                <a:lnTo>
                  <a:pt x="13" y="19392"/>
                </a:lnTo>
                <a:lnTo>
                  <a:pt x="111634" y="19392"/>
                </a:lnTo>
                <a:cubicBezTo>
                  <a:pt x="109729" y="13701"/>
                  <a:pt x="104597" y="8878"/>
                  <a:pt x="98156" y="6747"/>
                </a:cubicBezTo>
                <a:cubicBezTo>
                  <a:pt x="95615" y="5905"/>
                  <a:pt x="92895" y="5490"/>
                  <a:pt x="90173" y="5490"/>
                </a:cubicBezTo>
                <a:cubicBezTo>
                  <a:pt x="86008" y="5490"/>
                  <a:pt x="81839" y="6461"/>
                  <a:pt x="78296" y="8355"/>
                </a:cubicBezTo>
                <a:cubicBezTo>
                  <a:pt x="74544" y="10355"/>
                  <a:pt x="70871" y="13455"/>
                  <a:pt x="66643" y="13455"/>
                </a:cubicBezTo>
                <a:cubicBezTo>
                  <a:pt x="66215" y="13455"/>
                  <a:pt x="65782" y="13423"/>
                  <a:pt x="65342" y="13355"/>
                </a:cubicBezTo>
                <a:cubicBezTo>
                  <a:pt x="60723" y="12643"/>
                  <a:pt x="57607" y="8057"/>
                  <a:pt x="52925" y="8057"/>
                </a:cubicBezTo>
                <a:cubicBezTo>
                  <a:pt x="52912" y="8057"/>
                  <a:pt x="52900" y="8057"/>
                  <a:pt x="52888" y="8057"/>
                </a:cubicBezTo>
                <a:cubicBezTo>
                  <a:pt x="48662" y="8081"/>
                  <a:pt x="45649" y="11855"/>
                  <a:pt x="41494" y="12522"/>
                </a:cubicBezTo>
                <a:cubicBezTo>
                  <a:pt x="41049" y="12593"/>
                  <a:pt x="40607" y="12627"/>
                  <a:pt x="40168" y="12627"/>
                </a:cubicBezTo>
                <a:cubicBezTo>
                  <a:pt x="36587" y="12627"/>
                  <a:pt x="33279" y="10372"/>
                  <a:pt x="30850" y="7986"/>
                </a:cubicBezTo>
                <a:cubicBezTo>
                  <a:pt x="28123" y="5295"/>
                  <a:pt x="25671" y="2151"/>
                  <a:pt x="21849" y="747"/>
                </a:cubicBezTo>
                <a:cubicBezTo>
                  <a:pt x="20443" y="231"/>
                  <a:pt x="18946" y="1"/>
                  <a:pt x="17433"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2"/>
          <p:cNvSpPr/>
          <p:nvPr/>
        </p:nvSpPr>
        <p:spPr>
          <a:xfrm flipH="1">
            <a:off x="5935595" y="4164723"/>
            <a:ext cx="3208406" cy="978721"/>
          </a:xfrm>
          <a:custGeom>
            <a:avLst/>
            <a:gdLst/>
            <a:ahLst/>
            <a:cxnLst/>
            <a:rect l="l" t="t" r="r" b="b"/>
            <a:pathLst>
              <a:path w="237352" h="72404" extrusionOk="0">
                <a:moveTo>
                  <a:pt x="25265" y="1"/>
                </a:moveTo>
                <a:cubicBezTo>
                  <a:pt x="24946" y="1"/>
                  <a:pt x="24624" y="9"/>
                  <a:pt x="24301" y="25"/>
                </a:cubicBezTo>
                <a:cubicBezTo>
                  <a:pt x="14014" y="549"/>
                  <a:pt x="6358" y="9348"/>
                  <a:pt x="0" y="17432"/>
                </a:cubicBezTo>
                <a:lnTo>
                  <a:pt x="24" y="72403"/>
                </a:lnTo>
                <a:lnTo>
                  <a:pt x="237351" y="72403"/>
                </a:lnTo>
                <a:cubicBezTo>
                  <a:pt x="234172" y="66569"/>
                  <a:pt x="230922" y="60628"/>
                  <a:pt x="226136" y="56020"/>
                </a:cubicBezTo>
                <a:cubicBezTo>
                  <a:pt x="221955" y="51996"/>
                  <a:pt x="216340" y="49080"/>
                  <a:pt x="210615" y="49080"/>
                </a:cubicBezTo>
                <a:cubicBezTo>
                  <a:pt x="209785" y="49080"/>
                  <a:pt x="208952" y="49141"/>
                  <a:pt x="208121" y="49269"/>
                </a:cubicBezTo>
                <a:cubicBezTo>
                  <a:pt x="200930" y="50389"/>
                  <a:pt x="195084" y="56187"/>
                  <a:pt x="187857" y="57104"/>
                </a:cubicBezTo>
                <a:cubicBezTo>
                  <a:pt x="187177" y="57191"/>
                  <a:pt x="186499" y="57233"/>
                  <a:pt x="185824" y="57233"/>
                </a:cubicBezTo>
                <a:cubicBezTo>
                  <a:pt x="179715" y="57233"/>
                  <a:pt x="173869" y="53788"/>
                  <a:pt x="169355" y="49531"/>
                </a:cubicBezTo>
                <a:cubicBezTo>
                  <a:pt x="164330" y="44805"/>
                  <a:pt x="160413" y="39006"/>
                  <a:pt x="155424" y="34256"/>
                </a:cubicBezTo>
                <a:cubicBezTo>
                  <a:pt x="146597" y="25874"/>
                  <a:pt x="134399" y="21415"/>
                  <a:pt x="122252" y="21415"/>
                </a:cubicBezTo>
                <a:cubicBezTo>
                  <a:pt x="115246" y="21415"/>
                  <a:pt x="108257" y="22898"/>
                  <a:pt x="101941" y="25969"/>
                </a:cubicBezTo>
                <a:cubicBezTo>
                  <a:pt x="94274" y="29696"/>
                  <a:pt x="87154" y="35613"/>
                  <a:pt x="78629" y="35827"/>
                </a:cubicBezTo>
                <a:cubicBezTo>
                  <a:pt x="78465" y="35831"/>
                  <a:pt x="78302" y="35833"/>
                  <a:pt x="78140" y="35833"/>
                </a:cubicBezTo>
                <a:cubicBezTo>
                  <a:pt x="67113" y="35833"/>
                  <a:pt x="58547" y="26354"/>
                  <a:pt x="51554" y="17730"/>
                </a:cubicBezTo>
                <a:cubicBezTo>
                  <a:pt x="44662" y="9230"/>
                  <a:pt x="36063" y="1"/>
                  <a:pt x="25265" y="1"/>
                </a:cubicBezTo>
                <a:close/>
              </a:path>
            </a:pathLst>
          </a:cu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1" name="Google Shape;401;p32"/>
          <p:cNvGrpSpPr/>
          <p:nvPr/>
        </p:nvGrpSpPr>
        <p:grpSpPr>
          <a:xfrm>
            <a:off x="598588" y="4523088"/>
            <a:ext cx="959175" cy="162000"/>
            <a:chOff x="447675" y="1666875"/>
            <a:chExt cx="959175" cy="162000"/>
          </a:xfrm>
        </p:grpSpPr>
        <p:sp>
          <p:nvSpPr>
            <p:cNvPr id="402" name="Google Shape;402;p32"/>
            <p:cNvSpPr/>
            <p:nvPr/>
          </p:nvSpPr>
          <p:spPr>
            <a:xfrm>
              <a:off x="447675" y="1666875"/>
              <a:ext cx="162000" cy="162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2"/>
            <p:cNvSpPr/>
            <p:nvPr/>
          </p:nvSpPr>
          <p:spPr>
            <a:xfrm>
              <a:off x="713400" y="1666875"/>
              <a:ext cx="162000" cy="162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2"/>
            <p:cNvSpPr/>
            <p:nvPr/>
          </p:nvSpPr>
          <p:spPr>
            <a:xfrm>
              <a:off x="979125" y="1666875"/>
              <a:ext cx="162000" cy="162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2"/>
            <p:cNvSpPr/>
            <p:nvPr/>
          </p:nvSpPr>
          <p:spPr>
            <a:xfrm>
              <a:off x="1244850" y="1666875"/>
              <a:ext cx="162000" cy="162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6" name="Google Shape;406;p32"/>
          <p:cNvGrpSpPr/>
          <p:nvPr/>
        </p:nvGrpSpPr>
        <p:grpSpPr>
          <a:xfrm>
            <a:off x="8533463" y="197988"/>
            <a:ext cx="427725" cy="162000"/>
            <a:chOff x="979125" y="1666875"/>
            <a:chExt cx="427725" cy="162000"/>
          </a:xfrm>
        </p:grpSpPr>
        <p:sp>
          <p:nvSpPr>
            <p:cNvPr id="407" name="Google Shape;407;p32"/>
            <p:cNvSpPr/>
            <p:nvPr/>
          </p:nvSpPr>
          <p:spPr>
            <a:xfrm>
              <a:off x="979125" y="1666875"/>
              <a:ext cx="162000" cy="162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2"/>
            <p:cNvSpPr/>
            <p:nvPr/>
          </p:nvSpPr>
          <p:spPr>
            <a:xfrm>
              <a:off x="1244850" y="1666875"/>
              <a:ext cx="162000" cy="1620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8_1">
    <p:spTree>
      <p:nvGrpSpPr>
        <p:cNvPr id="1" name="Shape 409"/>
        <p:cNvGrpSpPr/>
        <p:nvPr/>
      </p:nvGrpSpPr>
      <p:grpSpPr>
        <a:xfrm>
          <a:off x="0" y="0"/>
          <a:ext cx="0" cy="0"/>
          <a:chOff x="0" y="0"/>
          <a:chExt cx="0" cy="0"/>
        </a:xfrm>
      </p:grpSpPr>
      <p:sp>
        <p:nvSpPr>
          <p:cNvPr id="410" name="Google Shape;410;p33"/>
          <p:cNvSpPr/>
          <p:nvPr/>
        </p:nvSpPr>
        <p:spPr>
          <a:xfrm rot="10800000">
            <a:off x="3979357" y="0"/>
            <a:ext cx="5164646" cy="5154850"/>
          </a:xfrm>
          <a:custGeom>
            <a:avLst/>
            <a:gdLst/>
            <a:ahLst/>
            <a:cxnLst/>
            <a:rect l="l" t="t" r="r" b="b"/>
            <a:pathLst>
              <a:path w="31634" h="40931" extrusionOk="0">
                <a:moveTo>
                  <a:pt x="23855" y="1"/>
                </a:moveTo>
                <a:lnTo>
                  <a:pt x="0" y="17"/>
                </a:lnTo>
                <a:lnTo>
                  <a:pt x="0" y="40931"/>
                </a:lnTo>
                <a:lnTo>
                  <a:pt x="31601" y="40931"/>
                </a:lnTo>
                <a:cubicBezTo>
                  <a:pt x="31634" y="34790"/>
                  <a:pt x="29576" y="28659"/>
                  <a:pt x="25935" y="24080"/>
                </a:cubicBezTo>
                <a:cubicBezTo>
                  <a:pt x="25001" y="22900"/>
                  <a:pt x="23959" y="21814"/>
                  <a:pt x="23205" y="20477"/>
                </a:cubicBezTo>
                <a:cubicBezTo>
                  <a:pt x="22452" y="19145"/>
                  <a:pt x="22015" y="17474"/>
                  <a:pt x="22436" y="15968"/>
                </a:cubicBezTo>
                <a:cubicBezTo>
                  <a:pt x="22998" y="13959"/>
                  <a:pt x="24958" y="12567"/>
                  <a:pt x="25040" y="10465"/>
                </a:cubicBezTo>
                <a:cubicBezTo>
                  <a:pt x="25121" y="8134"/>
                  <a:pt x="22867" y="6541"/>
                  <a:pt x="22343" y="4286"/>
                </a:cubicBezTo>
                <a:cubicBezTo>
                  <a:pt x="21977" y="2692"/>
                  <a:pt x="22616" y="874"/>
                  <a:pt x="238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3"/>
          <p:cNvSpPr/>
          <p:nvPr/>
        </p:nvSpPr>
        <p:spPr>
          <a:xfrm rot="-5400000">
            <a:off x="4930657" y="935962"/>
            <a:ext cx="5145931" cy="3280896"/>
          </a:xfrm>
          <a:custGeom>
            <a:avLst/>
            <a:gdLst/>
            <a:ahLst/>
            <a:cxnLst/>
            <a:rect l="l" t="t" r="r" b="b"/>
            <a:pathLst>
              <a:path w="160735" h="128524" extrusionOk="0">
                <a:moveTo>
                  <a:pt x="131935" y="1"/>
                </a:moveTo>
                <a:cubicBezTo>
                  <a:pt x="130608" y="1"/>
                  <a:pt x="129280" y="147"/>
                  <a:pt x="127969" y="461"/>
                </a:cubicBezTo>
                <a:cubicBezTo>
                  <a:pt x="120492" y="2235"/>
                  <a:pt x="115170" y="8783"/>
                  <a:pt x="109824" y="14450"/>
                </a:cubicBezTo>
                <a:cubicBezTo>
                  <a:pt x="105031" y="19520"/>
                  <a:pt x="98894" y="24438"/>
                  <a:pt x="92241" y="24438"/>
                </a:cubicBezTo>
                <a:cubicBezTo>
                  <a:pt x="91457" y="24438"/>
                  <a:pt x="90666" y="24370"/>
                  <a:pt x="89869" y="24225"/>
                </a:cubicBezTo>
                <a:cubicBezTo>
                  <a:pt x="82820" y="22951"/>
                  <a:pt x="77772" y="16082"/>
                  <a:pt x="70807" y="14415"/>
                </a:cubicBezTo>
                <a:cubicBezTo>
                  <a:pt x="69666" y="14141"/>
                  <a:pt x="68527" y="14016"/>
                  <a:pt x="67394" y="14016"/>
                </a:cubicBezTo>
                <a:cubicBezTo>
                  <a:pt x="61032" y="14016"/>
                  <a:pt x="54850" y="17965"/>
                  <a:pt x="49423" y="21785"/>
                </a:cubicBezTo>
                <a:cubicBezTo>
                  <a:pt x="43880" y="25697"/>
                  <a:pt x="37639" y="29806"/>
                  <a:pt x="31135" y="29806"/>
                </a:cubicBezTo>
                <a:cubicBezTo>
                  <a:pt x="30137" y="29806"/>
                  <a:pt x="29132" y="29709"/>
                  <a:pt x="28123" y="29500"/>
                </a:cubicBezTo>
                <a:cubicBezTo>
                  <a:pt x="22956" y="28428"/>
                  <a:pt x="18789" y="24583"/>
                  <a:pt x="13978" y="22392"/>
                </a:cubicBezTo>
                <a:cubicBezTo>
                  <a:pt x="12122" y="21544"/>
                  <a:pt x="9961" y="21056"/>
                  <a:pt x="7875" y="21056"/>
                </a:cubicBezTo>
                <a:cubicBezTo>
                  <a:pt x="4545" y="21056"/>
                  <a:pt x="1406" y="22300"/>
                  <a:pt x="1" y="25309"/>
                </a:cubicBezTo>
                <a:lnTo>
                  <a:pt x="1" y="128524"/>
                </a:lnTo>
                <a:lnTo>
                  <a:pt x="160735" y="128524"/>
                </a:lnTo>
                <a:lnTo>
                  <a:pt x="160735" y="21820"/>
                </a:lnTo>
                <a:cubicBezTo>
                  <a:pt x="156865" y="16070"/>
                  <a:pt x="152317" y="10212"/>
                  <a:pt x="146971" y="5878"/>
                </a:cubicBezTo>
                <a:cubicBezTo>
                  <a:pt x="142692" y="2411"/>
                  <a:pt x="137317" y="1"/>
                  <a:pt x="131935"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3"/>
          <p:cNvSpPr/>
          <p:nvPr/>
        </p:nvSpPr>
        <p:spPr>
          <a:xfrm rot="-5400000">
            <a:off x="5510311" y="1512572"/>
            <a:ext cx="5143251" cy="2124220"/>
          </a:xfrm>
          <a:custGeom>
            <a:avLst/>
            <a:gdLst/>
            <a:ahLst/>
            <a:cxnLst/>
            <a:rect l="l" t="t" r="r" b="b"/>
            <a:pathLst>
              <a:path w="160890" h="83213" extrusionOk="0">
                <a:moveTo>
                  <a:pt x="86296" y="0"/>
                </a:moveTo>
                <a:cubicBezTo>
                  <a:pt x="78520" y="0"/>
                  <a:pt x="70747" y="4949"/>
                  <a:pt x="65056" y="11061"/>
                </a:cubicBezTo>
                <a:cubicBezTo>
                  <a:pt x="57984" y="18669"/>
                  <a:pt x="52769" y="28159"/>
                  <a:pt x="45233" y="35219"/>
                </a:cubicBezTo>
                <a:cubicBezTo>
                  <a:pt x="41283" y="38911"/>
                  <a:pt x="36209" y="41946"/>
                  <a:pt x="31144" y="41946"/>
                </a:cubicBezTo>
                <a:cubicBezTo>
                  <a:pt x="29889" y="41946"/>
                  <a:pt x="28634" y="41760"/>
                  <a:pt x="27397" y="41351"/>
                </a:cubicBezTo>
                <a:cubicBezTo>
                  <a:pt x="20170" y="38958"/>
                  <a:pt x="16717" y="30349"/>
                  <a:pt x="14002" y="22741"/>
                </a:cubicBezTo>
                <a:cubicBezTo>
                  <a:pt x="11300" y="15145"/>
                  <a:pt x="7383" y="6596"/>
                  <a:pt x="1" y="4882"/>
                </a:cubicBezTo>
                <a:lnTo>
                  <a:pt x="1" y="83213"/>
                </a:lnTo>
                <a:lnTo>
                  <a:pt x="160854" y="83213"/>
                </a:lnTo>
                <a:lnTo>
                  <a:pt x="160890" y="7037"/>
                </a:lnTo>
                <a:lnTo>
                  <a:pt x="160890" y="7037"/>
                </a:lnTo>
                <a:cubicBezTo>
                  <a:pt x="155306" y="13038"/>
                  <a:pt x="149615" y="19122"/>
                  <a:pt x="142650" y="23098"/>
                </a:cubicBezTo>
                <a:cubicBezTo>
                  <a:pt x="138302" y="25573"/>
                  <a:pt x="133332" y="27125"/>
                  <a:pt x="128450" y="27125"/>
                </a:cubicBezTo>
                <a:cubicBezTo>
                  <a:pt x="125512" y="27125"/>
                  <a:pt x="122605" y="26563"/>
                  <a:pt x="119885" y="25301"/>
                </a:cubicBezTo>
                <a:cubicBezTo>
                  <a:pt x="108764" y="20122"/>
                  <a:pt x="103478" y="4894"/>
                  <a:pt x="91929" y="929"/>
                </a:cubicBezTo>
                <a:cubicBezTo>
                  <a:pt x="90071" y="292"/>
                  <a:pt x="88183" y="0"/>
                  <a:pt x="86296" y="0"/>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3"/>
          <p:cNvSpPr/>
          <p:nvPr/>
        </p:nvSpPr>
        <p:spPr>
          <a:xfrm rot="-5400000">
            <a:off x="5764530" y="1747750"/>
            <a:ext cx="5127267" cy="1631743"/>
          </a:xfrm>
          <a:custGeom>
            <a:avLst/>
            <a:gdLst/>
            <a:ahLst/>
            <a:cxnLst/>
            <a:rect l="l" t="t" r="r" b="b"/>
            <a:pathLst>
              <a:path w="160390" h="63921" extrusionOk="0">
                <a:moveTo>
                  <a:pt x="25594" y="1"/>
                </a:moveTo>
                <a:cubicBezTo>
                  <a:pt x="24854" y="1"/>
                  <a:pt x="24109" y="50"/>
                  <a:pt x="23360" y="151"/>
                </a:cubicBezTo>
                <a:cubicBezTo>
                  <a:pt x="17014" y="1020"/>
                  <a:pt x="11549" y="5616"/>
                  <a:pt x="7882" y="11176"/>
                </a:cubicBezTo>
                <a:cubicBezTo>
                  <a:pt x="4215" y="16737"/>
                  <a:pt x="2084" y="23249"/>
                  <a:pt x="0" y="29679"/>
                </a:cubicBezTo>
                <a:lnTo>
                  <a:pt x="24" y="63921"/>
                </a:lnTo>
                <a:lnTo>
                  <a:pt x="160294" y="63921"/>
                </a:lnTo>
                <a:lnTo>
                  <a:pt x="160294" y="59647"/>
                </a:lnTo>
                <a:cubicBezTo>
                  <a:pt x="160389" y="56503"/>
                  <a:pt x="158079" y="53789"/>
                  <a:pt x="155460" y="52301"/>
                </a:cubicBezTo>
                <a:cubicBezTo>
                  <a:pt x="152852" y="50812"/>
                  <a:pt x="149888" y="50193"/>
                  <a:pt x="147149" y="48979"/>
                </a:cubicBezTo>
                <a:cubicBezTo>
                  <a:pt x="139410" y="45550"/>
                  <a:pt x="134303" y="37834"/>
                  <a:pt x="128504" y="31405"/>
                </a:cubicBezTo>
                <a:cubicBezTo>
                  <a:pt x="123628" y="25989"/>
                  <a:pt x="117052" y="21086"/>
                  <a:pt x="110283" y="21086"/>
                </a:cubicBezTo>
                <a:cubicBezTo>
                  <a:pt x="109002" y="21086"/>
                  <a:pt x="107714" y="21261"/>
                  <a:pt x="106430" y="21642"/>
                </a:cubicBezTo>
                <a:cubicBezTo>
                  <a:pt x="98441" y="23999"/>
                  <a:pt x="93952" y="33322"/>
                  <a:pt x="86368" y="36906"/>
                </a:cubicBezTo>
                <a:cubicBezTo>
                  <a:pt x="84111" y="37971"/>
                  <a:pt x="81720" y="38448"/>
                  <a:pt x="79303" y="38448"/>
                </a:cubicBezTo>
                <a:cubicBezTo>
                  <a:pt x="73482" y="38448"/>
                  <a:pt x="67511" y="35682"/>
                  <a:pt x="62901" y="31703"/>
                </a:cubicBezTo>
                <a:cubicBezTo>
                  <a:pt x="56245" y="25952"/>
                  <a:pt x="51637" y="17999"/>
                  <a:pt x="45780" y="11331"/>
                </a:cubicBezTo>
                <a:cubicBezTo>
                  <a:pt x="40448" y="5250"/>
                  <a:pt x="33274" y="1"/>
                  <a:pt x="25594" y="1"/>
                </a:cubicBezTo>
                <a:close/>
              </a:path>
            </a:pathLst>
          </a:cu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75" y="445025"/>
            <a:ext cx="7717500" cy="740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600"/>
              <a:buFont typeface="Baloo 2"/>
              <a:buNone/>
              <a:defRPr sz="3600" b="1">
                <a:solidFill>
                  <a:schemeClr val="dk1"/>
                </a:solidFill>
                <a:latin typeface="Baloo 2"/>
                <a:ea typeface="Baloo 2"/>
                <a:cs typeface="Baloo 2"/>
                <a:sym typeface="Baloo 2"/>
              </a:defRPr>
            </a:lvl1pPr>
            <a:lvl2pPr lvl="1">
              <a:spcBef>
                <a:spcPts val="0"/>
              </a:spcBef>
              <a:spcAft>
                <a:spcPts val="0"/>
              </a:spcAft>
              <a:buClr>
                <a:schemeClr val="dk1"/>
              </a:buClr>
              <a:buSzPts val="3600"/>
              <a:buFont typeface="Baloo 2"/>
              <a:buNone/>
              <a:defRPr sz="3600" b="1">
                <a:solidFill>
                  <a:schemeClr val="dk1"/>
                </a:solidFill>
                <a:latin typeface="Baloo 2"/>
                <a:ea typeface="Baloo 2"/>
                <a:cs typeface="Baloo 2"/>
                <a:sym typeface="Baloo 2"/>
              </a:defRPr>
            </a:lvl2pPr>
            <a:lvl3pPr lvl="2">
              <a:spcBef>
                <a:spcPts val="0"/>
              </a:spcBef>
              <a:spcAft>
                <a:spcPts val="0"/>
              </a:spcAft>
              <a:buClr>
                <a:schemeClr val="dk1"/>
              </a:buClr>
              <a:buSzPts val="3600"/>
              <a:buFont typeface="Baloo 2"/>
              <a:buNone/>
              <a:defRPr sz="3600" b="1">
                <a:solidFill>
                  <a:schemeClr val="dk1"/>
                </a:solidFill>
                <a:latin typeface="Baloo 2"/>
                <a:ea typeface="Baloo 2"/>
                <a:cs typeface="Baloo 2"/>
                <a:sym typeface="Baloo 2"/>
              </a:defRPr>
            </a:lvl3pPr>
            <a:lvl4pPr lvl="3">
              <a:spcBef>
                <a:spcPts val="0"/>
              </a:spcBef>
              <a:spcAft>
                <a:spcPts val="0"/>
              </a:spcAft>
              <a:buClr>
                <a:schemeClr val="dk1"/>
              </a:buClr>
              <a:buSzPts val="3600"/>
              <a:buFont typeface="Baloo 2"/>
              <a:buNone/>
              <a:defRPr sz="3600" b="1">
                <a:solidFill>
                  <a:schemeClr val="dk1"/>
                </a:solidFill>
                <a:latin typeface="Baloo 2"/>
                <a:ea typeface="Baloo 2"/>
                <a:cs typeface="Baloo 2"/>
                <a:sym typeface="Baloo 2"/>
              </a:defRPr>
            </a:lvl4pPr>
            <a:lvl5pPr lvl="4">
              <a:spcBef>
                <a:spcPts val="0"/>
              </a:spcBef>
              <a:spcAft>
                <a:spcPts val="0"/>
              </a:spcAft>
              <a:buClr>
                <a:schemeClr val="dk1"/>
              </a:buClr>
              <a:buSzPts val="3600"/>
              <a:buFont typeface="Baloo 2"/>
              <a:buNone/>
              <a:defRPr sz="3600" b="1">
                <a:solidFill>
                  <a:schemeClr val="dk1"/>
                </a:solidFill>
                <a:latin typeface="Baloo 2"/>
                <a:ea typeface="Baloo 2"/>
                <a:cs typeface="Baloo 2"/>
                <a:sym typeface="Baloo 2"/>
              </a:defRPr>
            </a:lvl5pPr>
            <a:lvl6pPr lvl="5">
              <a:spcBef>
                <a:spcPts val="0"/>
              </a:spcBef>
              <a:spcAft>
                <a:spcPts val="0"/>
              </a:spcAft>
              <a:buClr>
                <a:schemeClr val="dk1"/>
              </a:buClr>
              <a:buSzPts val="3600"/>
              <a:buFont typeface="Baloo 2"/>
              <a:buNone/>
              <a:defRPr sz="3600" b="1">
                <a:solidFill>
                  <a:schemeClr val="dk1"/>
                </a:solidFill>
                <a:latin typeface="Baloo 2"/>
                <a:ea typeface="Baloo 2"/>
                <a:cs typeface="Baloo 2"/>
                <a:sym typeface="Baloo 2"/>
              </a:defRPr>
            </a:lvl6pPr>
            <a:lvl7pPr lvl="6">
              <a:spcBef>
                <a:spcPts val="0"/>
              </a:spcBef>
              <a:spcAft>
                <a:spcPts val="0"/>
              </a:spcAft>
              <a:buClr>
                <a:schemeClr val="dk1"/>
              </a:buClr>
              <a:buSzPts val="3600"/>
              <a:buFont typeface="Baloo 2"/>
              <a:buNone/>
              <a:defRPr sz="3600" b="1">
                <a:solidFill>
                  <a:schemeClr val="dk1"/>
                </a:solidFill>
                <a:latin typeface="Baloo 2"/>
                <a:ea typeface="Baloo 2"/>
                <a:cs typeface="Baloo 2"/>
                <a:sym typeface="Baloo 2"/>
              </a:defRPr>
            </a:lvl7pPr>
            <a:lvl8pPr lvl="7">
              <a:spcBef>
                <a:spcPts val="0"/>
              </a:spcBef>
              <a:spcAft>
                <a:spcPts val="0"/>
              </a:spcAft>
              <a:buClr>
                <a:schemeClr val="dk1"/>
              </a:buClr>
              <a:buSzPts val="3600"/>
              <a:buFont typeface="Baloo 2"/>
              <a:buNone/>
              <a:defRPr sz="3600" b="1">
                <a:solidFill>
                  <a:schemeClr val="dk1"/>
                </a:solidFill>
                <a:latin typeface="Baloo 2"/>
                <a:ea typeface="Baloo 2"/>
                <a:cs typeface="Baloo 2"/>
                <a:sym typeface="Baloo 2"/>
              </a:defRPr>
            </a:lvl8pPr>
            <a:lvl9pPr lvl="8">
              <a:spcBef>
                <a:spcPts val="0"/>
              </a:spcBef>
              <a:spcAft>
                <a:spcPts val="0"/>
              </a:spcAft>
              <a:buClr>
                <a:schemeClr val="dk1"/>
              </a:buClr>
              <a:buSzPts val="3600"/>
              <a:buFont typeface="Baloo 2"/>
              <a:buNone/>
              <a:defRPr sz="3600" b="1">
                <a:solidFill>
                  <a:schemeClr val="dk1"/>
                </a:solidFill>
                <a:latin typeface="Baloo 2"/>
                <a:ea typeface="Baloo 2"/>
                <a:cs typeface="Baloo 2"/>
                <a:sym typeface="Baloo 2"/>
              </a:defRPr>
            </a:lvl9pPr>
          </a:lstStyle>
          <a:p>
            <a:endParaRPr/>
          </a:p>
        </p:txBody>
      </p:sp>
      <p:sp>
        <p:nvSpPr>
          <p:cNvPr id="7" name="Google Shape;7;p1"/>
          <p:cNvSpPr txBox="1">
            <a:spLocks noGrp="1"/>
          </p:cNvSpPr>
          <p:nvPr>
            <p:ph type="body" idx="1"/>
          </p:nvPr>
        </p:nvSpPr>
        <p:spPr>
          <a:xfrm>
            <a:off x="71327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1pPr>
            <a:lvl2pPr marL="914400" lvl="1"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marL="1371600" lvl="2"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marL="1828800" lvl="3"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marL="2286000" lvl="4"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marL="2743200" lvl="5"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marL="3200400" lvl="6"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marL="3657600" lvl="7"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marL="4114800" lvl="8" indent="-31750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5" r:id="rId7"/>
    <p:sldLayoutId id="2147483658" r:id="rId8"/>
    <p:sldLayoutId id="2147483659" r:id="rId9"/>
    <p:sldLayoutId id="2147483663" r:id="rId10"/>
    <p:sldLayoutId id="2147483671" r:id="rId11"/>
    <p:sldLayoutId id="2147483672" r:id="rId12"/>
    <p:sldLayoutId id="2147483678" r:id="rId13"/>
    <p:sldLayoutId id="2147483679"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0.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13.png"/><Relationship Id="rId4" Type="http://schemas.openxmlformats.org/officeDocument/2006/relationships/image" Target="../media/image12.jp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23"/>
        <p:cNvGrpSpPr/>
        <p:nvPr/>
      </p:nvGrpSpPr>
      <p:grpSpPr>
        <a:xfrm>
          <a:off x="0" y="0"/>
          <a:ext cx="0" cy="0"/>
          <a:chOff x="0" y="0"/>
          <a:chExt cx="0" cy="0"/>
        </a:xfrm>
      </p:grpSpPr>
      <p:sp>
        <p:nvSpPr>
          <p:cNvPr id="435" name="Google Shape;435;p37"/>
          <p:cNvSpPr/>
          <p:nvPr/>
        </p:nvSpPr>
        <p:spPr>
          <a:xfrm>
            <a:off x="4092450" y="3230095"/>
            <a:ext cx="959100" cy="49500"/>
          </a:xfrm>
          <a:prstGeom prst="roundRect">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a:extLst>
              <a:ext uri="{FF2B5EF4-FFF2-40B4-BE49-F238E27FC236}">
                <a16:creationId xmlns:a16="http://schemas.microsoft.com/office/drawing/2014/main" id="{B5B23474-E51B-20EE-C3E9-26716B1520CD}"/>
              </a:ext>
            </a:extLst>
          </p:cNvPr>
          <p:cNvPicPr>
            <a:picLocks noChangeAspect="1"/>
          </p:cNvPicPr>
          <p:nvPr/>
        </p:nvPicPr>
        <p:blipFill>
          <a:blip r:embed="rId3"/>
          <a:stretch>
            <a:fillRect/>
          </a:stretch>
        </p:blipFill>
        <p:spPr>
          <a:xfrm>
            <a:off x="1776300" y="1455367"/>
            <a:ext cx="6988200" cy="182422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474"/>
        <p:cNvGrpSpPr/>
        <p:nvPr/>
      </p:nvGrpSpPr>
      <p:grpSpPr>
        <a:xfrm>
          <a:off x="0" y="0"/>
          <a:ext cx="0" cy="0"/>
          <a:chOff x="0" y="0"/>
          <a:chExt cx="0" cy="0"/>
        </a:xfrm>
      </p:grpSpPr>
      <p:sp>
        <p:nvSpPr>
          <p:cNvPr id="475" name="Google Shape;475;p40"/>
          <p:cNvSpPr/>
          <p:nvPr/>
        </p:nvSpPr>
        <p:spPr>
          <a:xfrm>
            <a:off x="616789" y="910860"/>
            <a:ext cx="7500236" cy="3831106"/>
          </a:xfrm>
          <a:prstGeom prst="roundRect">
            <a:avLst>
              <a:gd name="adj" fmla="val 50000"/>
            </a:avLst>
          </a:prstGeom>
          <a:solidFill>
            <a:schemeClr val="accent5">
              <a:lumMod val="95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0"/>
          <p:cNvSpPr txBox="1">
            <a:spLocks noGrp="1"/>
          </p:cNvSpPr>
          <p:nvPr>
            <p:ph type="subTitle" idx="1"/>
          </p:nvPr>
        </p:nvSpPr>
        <p:spPr>
          <a:xfrm>
            <a:off x="1510500" y="1425262"/>
            <a:ext cx="5913075" cy="3154112"/>
          </a:xfrm>
          <a:prstGeom prst="rect">
            <a:avLst/>
          </a:prstGeom>
        </p:spPr>
        <p:txBody>
          <a:bodyPr spcFirstLastPara="1" wrap="square" lIns="91425" tIns="91425" rIns="91425" bIns="91425" anchor="t" anchorCtr="0">
            <a:noAutofit/>
          </a:bodyPr>
          <a:lstStyle/>
          <a:p>
            <a:pPr marL="0" lvl="0" indent="0" algn="just"/>
            <a:r>
              <a:rPr lang="en-US" sz="1100" dirty="0">
                <a:latin typeface="Open Sans" panose="020B0604020202020204" charset="0"/>
                <a:ea typeface="Open Sans" panose="020B0604020202020204" charset="0"/>
                <a:cs typeface="Open Sans" panose="020B0604020202020204" charset="0"/>
              </a:rPr>
              <a:t>Wells Fargo &amp; Company operates as a bank holding company, meaning that it owns one or more banks and is regulated by the Federal Reserve.</a:t>
            </a:r>
          </a:p>
          <a:p>
            <a:pPr marL="0" lvl="0" indent="0" algn="just"/>
            <a:endParaRPr lang="en-US" sz="1100" dirty="0">
              <a:latin typeface="Open Sans" panose="020B0604020202020204" charset="0"/>
              <a:ea typeface="Open Sans" panose="020B0604020202020204" charset="0"/>
              <a:cs typeface="Open Sans" panose="020B0604020202020204" charset="0"/>
            </a:endParaRPr>
          </a:p>
          <a:p>
            <a:pPr marL="0" lvl="0" indent="0" algn="just"/>
            <a:r>
              <a:rPr lang="en-US" sz="1100" dirty="0">
                <a:latin typeface="Open Sans" panose="020B0604020202020204" charset="0"/>
                <a:ea typeface="Open Sans" panose="020B0604020202020204" charset="0"/>
                <a:cs typeface="Open Sans" panose="020B0604020202020204" charset="0"/>
              </a:rPr>
              <a:t>Wells Fargo has grown into one of the largest banks in the United States, offering a wide range of financial products and services, including consumer and commercial banking, wealth management, mortgage lending, insurance, and investment banking. </a:t>
            </a:r>
          </a:p>
          <a:p>
            <a:pPr marL="0" lvl="0" indent="0" algn="just"/>
            <a:endParaRPr lang="en-US" sz="1100" dirty="0">
              <a:latin typeface="Open Sans" panose="020B0604020202020204" charset="0"/>
              <a:ea typeface="Open Sans" panose="020B0604020202020204" charset="0"/>
              <a:cs typeface="Open Sans" panose="020B0604020202020204" charset="0"/>
            </a:endParaRPr>
          </a:p>
          <a:p>
            <a:pPr marL="0" lvl="0" indent="0" algn="just"/>
            <a:r>
              <a:rPr lang="en-US" sz="1100" dirty="0">
                <a:latin typeface="Open Sans" panose="020B0604020202020204" charset="0"/>
                <a:ea typeface="Open Sans" panose="020B0604020202020204" charset="0"/>
                <a:cs typeface="Open Sans" panose="020B0604020202020204" charset="0"/>
              </a:rPr>
              <a:t>Wells Fargo is structured as a corporation, with a board of directors overseeing the company's operations and strategic direction. </a:t>
            </a:r>
            <a:r>
              <a:rPr lang="en-US" sz="1100" dirty="0">
                <a:latin typeface="+mj-lt"/>
                <a:ea typeface="Open Sans" panose="020B0604020202020204" charset="0"/>
                <a:cs typeface="Open Sans" panose="020B0604020202020204" charset="0"/>
              </a:rPr>
              <a:t>Wells</a:t>
            </a:r>
            <a:r>
              <a:rPr lang="en-US" sz="1100" dirty="0">
                <a:latin typeface="Open Sans" panose="020B0604020202020204" charset="0"/>
                <a:ea typeface="Open Sans" panose="020B0604020202020204" charset="0"/>
                <a:cs typeface="Open Sans" panose="020B0604020202020204" charset="0"/>
              </a:rPr>
              <a:t> Fargo is subject to regulation by various federal and state agencies, including the Federal Reserve, the Consumer Financial Protection Bureau, and state banking departments. Wells Fargo's Human Resource Management (HRM) strategy is focused on attracting, developing, and retaining a talented and diverse workforce that can help the company achieve its business objectives. </a:t>
            </a:r>
            <a:endParaRPr sz="1100" dirty="0">
              <a:latin typeface="Open Sans" panose="020B0604020202020204" charset="0"/>
              <a:ea typeface="Open Sans" panose="020B0604020202020204" charset="0"/>
              <a:cs typeface="Open Sans" panose="020B0604020202020204" charset="0"/>
            </a:endParaRPr>
          </a:p>
        </p:txBody>
      </p:sp>
      <p:sp>
        <p:nvSpPr>
          <p:cNvPr id="478" name="Google Shape;478;p40"/>
          <p:cNvSpPr/>
          <p:nvPr/>
        </p:nvSpPr>
        <p:spPr>
          <a:xfrm flipH="1">
            <a:off x="3814137" y="0"/>
            <a:ext cx="5329863" cy="2067291"/>
          </a:xfrm>
          <a:custGeom>
            <a:avLst/>
            <a:gdLst/>
            <a:ahLst/>
            <a:cxnLst/>
            <a:rect l="l" t="t" r="r" b="b"/>
            <a:pathLst>
              <a:path w="37492" h="14542" extrusionOk="0">
                <a:moveTo>
                  <a:pt x="1" y="0"/>
                </a:moveTo>
                <a:lnTo>
                  <a:pt x="1" y="10099"/>
                </a:lnTo>
                <a:cubicBezTo>
                  <a:pt x="1128" y="12447"/>
                  <a:pt x="3160" y="14542"/>
                  <a:pt x="5531" y="14542"/>
                </a:cubicBezTo>
                <a:cubicBezTo>
                  <a:pt x="5928" y="14542"/>
                  <a:pt x="6335" y="14483"/>
                  <a:pt x="6748" y="14357"/>
                </a:cubicBezTo>
                <a:cubicBezTo>
                  <a:pt x="10645" y="13167"/>
                  <a:pt x="12048" y="9013"/>
                  <a:pt x="15247" y="7703"/>
                </a:cubicBezTo>
                <a:cubicBezTo>
                  <a:pt x="15945" y="7416"/>
                  <a:pt x="16655" y="7304"/>
                  <a:pt x="17363" y="7304"/>
                </a:cubicBezTo>
                <a:cubicBezTo>
                  <a:pt x="18715" y="7304"/>
                  <a:pt x="20059" y="7714"/>
                  <a:pt x="21285" y="8101"/>
                </a:cubicBezTo>
                <a:cubicBezTo>
                  <a:pt x="23881" y="8921"/>
                  <a:pt x="26534" y="9688"/>
                  <a:pt x="28911" y="9688"/>
                </a:cubicBezTo>
                <a:cubicBezTo>
                  <a:pt x="29383" y="9688"/>
                  <a:pt x="29844" y="9657"/>
                  <a:pt x="30292" y="9591"/>
                </a:cubicBezTo>
                <a:cubicBezTo>
                  <a:pt x="33807" y="9073"/>
                  <a:pt x="35663" y="7594"/>
                  <a:pt x="36880" y="4367"/>
                </a:cubicBezTo>
                <a:cubicBezTo>
                  <a:pt x="37388" y="3014"/>
                  <a:pt x="37492" y="1545"/>
                  <a:pt x="37393" y="0"/>
                </a:cubicBezTo>
                <a:close/>
              </a:path>
            </a:pathLst>
          </a:cu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0"/>
          <p:cNvSpPr/>
          <p:nvPr/>
        </p:nvSpPr>
        <p:spPr>
          <a:xfrm>
            <a:off x="67875" y="2428949"/>
            <a:ext cx="959100" cy="959100"/>
          </a:xfrm>
          <a:prstGeom prst="ellipse">
            <a:avLst/>
          </a:pr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6" name="Google Shape;486;p40"/>
          <p:cNvGrpSpPr/>
          <p:nvPr/>
        </p:nvGrpSpPr>
        <p:grpSpPr>
          <a:xfrm>
            <a:off x="599250" y="627595"/>
            <a:ext cx="427725" cy="162000"/>
            <a:chOff x="979125" y="1666875"/>
            <a:chExt cx="427725" cy="162000"/>
          </a:xfrm>
        </p:grpSpPr>
        <p:sp>
          <p:nvSpPr>
            <p:cNvPr id="487" name="Google Shape;487;p40"/>
            <p:cNvSpPr/>
            <p:nvPr/>
          </p:nvSpPr>
          <p:spPr>
            <a:xfrm>
              <a:off x="97912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40"/>
            <p:cNvSpPr/>
            <p:nvPr/>
          </p:nvSpPr>
          <p:spPr>
            <a:xfrm>
              <a:off x="124485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Picture 2"/>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8117025" y="1"/>
            <a:ext cx="1026974" cy="102697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48"/>
        <p:cNvGrpSpPr/>
        <p:nvPr/>
      </p:nvGrpSpPr>
      <p:grpSpPr>
        <a:xfrm>
          <a:off x="0" y="0"/>
          <a:ext cx="0" cy="0"/>
          <a:chOff x="0" y="0"/>
          <a:chExt cx="0" cy="0"/>
        </a:xfrm>
      </p:grpSpPr>
      <p:sp>
        <p:nvSpPr>
          <p:cNvPr id="457" name="Google Shape;457;p39"/>
          <p:cNvSpPr txBox="1">
            <a:spLocks noGrp="1"/>
          </p:cNvSpPr>
          <p:nvPr>
            <p:ph type="title"/>
          </p:nvPr>
        </p:nvSpPr>
        <p:spPr>
          <a:xfrm>
            <a:off x="262745" y="83175"/>
            <a:ext cx="3537700" cy="73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KNOWLEDGE</a:t>
            </a:r>
            <a:endParaRPr/>
          </a:p>
        </p:txBody>
      </p:sp>
      <p:pic>
        <p:nvPicPr>
          <p:cNvPr id="36" name="Picture 35"/>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8192729" y="1"/>
            <a:ext cx="951270" cy="951270"/>
          </a:xfrm>
          <a:prstGeom prst="rect">
            <a:avLst/>
          </a:prstGeom>
        </p:spPr>
      </p:pic>
      <p:sp>
        <p:nvSpPr>
          <p:cNvPr id="2" name="Rounded Rectangle 1"/>
          <p:cNvSpPr/>
          <p:nvPr/>
        </p:nvSpPr>
        <p:spPr>
          <a:xfrm>
            <a:off x="299530" y="861468"/>
            <a:ext cx="4095345" cy="4110370"/>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3" name="Google Shape;453;p39"/>
          <p:cNvSpPr/>
          <p:nvPr/>
        </p:nvSpPr>
        <p:spPr>
          <a:xfrm>
            <a:off x="439735" y="1194246"/>
            <a:ext cx="577124" cy="588069"/>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9"/>
          <p:cNvSpPr/>
          <p:nvPr/>
        </p:nvSpPr>
        <p:spPr>
          <a:xfrm>
            <a:off x="434544" y="3016719"/>
            <a:ext cx="577124" cy="588069"/>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9"/>
          <p:cNvSpPr txBox="1">
            <a:spLocks noGrp="1"/>
          </p:cNvSpPr>
          <p:nvPr>
            <p:ph type="title" idx="9"/>
          </p:nvPr>
        </p:nvSpPr>
        <p:spPr>
          <a:xfrm>
            <a:off x="439735" y="1351446"/>
            <a:ext cx="577124" cy="368512"/>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467" name="Google Shape;467;p39"/>
          <p:cNvSpPr txBox="1">
            <a:spLocks noGrp="1"/>
          </p:cNvSpPr>
          <p:nvPr>
            <p:ph type="title" idx="13"/>
          </p:nvPr>
        </p:nvSpPr>
        <p:spPr>
          <a:xfrm>
            <a:off x="434544" y="3173919"/>
            <a:ext cx="577124" cy="368512"/>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455" name="Google Shape;455;p39"/>
          <p:cNvSpPr/>
          <p:nvPr/>
        </p:nvSpPr>
        <p:spPr>
          <a:xfrm>
            <a:off x="434554" y="2112589"/>
            <a:ext cx="577124" cy="588069"/>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9"/>
          <p:cNvSpPr txBox="1">
            <a:spLocks noGrp="1"/>
          </p:cNvSpPr>
          <p:nvPr>
            <p:ph type="title" idx="14"/>
          </p:nvPr>
        </p:nvSpPr>
        <p:spPr>
          <a:xfrm>
            <a:off x="434544" y="2269789"/>
            <a:ext cx="577124" cy="368512"/>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456" name="Google Shape;456;p39"/>
          <p:cNvSpPr/>
          <p:nvPr/>
        </p:nvSpPr>
        <p:spPr>
          <a:xfrm>
            <a:off x="434554" y="3885427"/>
            <a:ext cx="577124" cy="588069"/>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9"/>
          <p:cNvSpPr txBox="1">
            <a:spLocks noGrp="1"/>
          </p:cNvSpPr>
          <p:nvPr>
            <p:ph type="title" idx="15"/>
          </p:nvPr>
        </p:nvSpPr>
        <p:spPr>
          <a:xfrm>
            <a:off x="434544" y="4042627"/>
            <a:ext cx="577124" cy="368512"/>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458" name="Google Shape;458;p39"/>
          <p:cNvSpPr txBox="1">
            <a:spLocks noGrp="1"/>
          </p:cNvSpPr>
          <p:nvPr>
            <p:ph type="title" idx="2"/>
          </p:nvPr>
        </p:nvSpPr>
        <p:spPr>
          <a:xfrm>
            <a:off x="1004830" y="850982"/>
            <a:ext cx="2795615" cy="527700"/>
          </a:xfrm>
          <a:prstGeom prst="rect">
            <a:avLst/>
          </a:prstGeom>
        </p:spPr>
        <p:txBody>
          <a:bodyPr spcFirstLastPara="1" wrap="square" lIns="91425" tIns="91425" rIns="91425" bIns="91425" anchor="b" anchorCtr="0">
            <a:noAutofit/>
          </a:bodyPr>
          <a:lstStyle/>
          <a:p>
            <a:pPr lvl="0"/>
            <a:r>
              <a:rPr lang="en-GB" sz="1800"/>
              <a:t>HR policies &amp; procedures</a:t>
            </a:r>
            <a:endParaRPr sz="1800"/>
          </a:p>
        </p:txBody>
      </p:sp>
      <p:sp>
        <p:nvSpPr>
          <p:cNvPr id="26" name="Google Shape;458;p39"/>
          <p:cNvSpPr txBox="1">
            <a:spLocks noGrp="1"/>
          </p:cNvSpPr>
          <p:nvPr>
            <p:ph type="title" idx="2"/>
          </p:nvPr>
        </p:nvSpPr>
        <p:spPr>
          <a:xfrm>
            <a:off x="1034401" y="1889136"/>
            <a:ext cx="2795615" cy="380653"/>
          </a:xfrm>
          <a:prstGeom prst="rect">
            <a:avLst/>
          </a:prstGeom>
        </p:spPr>
        <p:txBody>
          <a:bodyPr spcFirstLastPara="1" wrap="square" lIns="91425" tIns="91425" rIns="91425" bIns="91425" anchor="b" anchorCtr="0">
            <a:noAutofit/>
          </a:bodyPr>
          <a:lstStyle/>
          <a:p>
            <a:pPr lvl="0"/>
            <a:r>
              <a:rPr lang="en-GB" sz="1800"/>
              <a:t>Employment law</a:t>
            </a:r>
            <a:endParaRPr sz="1800"/>
          </a:p>
        </p:txBody>
      </p:sp>
      <p:sp>
        <p:nvSpPr>
          <p:cNvPr id="459" name="Google Shape;459;p39"/>
          <p:cNvSpPr txBox="1">
            <a:spLocks noGrp="1"/>
          </p:cNvSpPr>
          <p:nvPr>
            <p:ph type="subTitle" idx="1"/>
          </p:nvPr>
        </p:nvSpPr>
        <p:spPr>
          <a:xfrm>
            <a:off x="1038593" y="1256455"/>
            <a:ext cx="3300017" cy="558494"/>
          </a:xfrm>
          <a:prstGeom prst="rect">
            <a:avLst/>
          </a:prstGeom>
        </p:spPr>
        <p:txBody>
          <a:bodyPr spcFirstLastPara="1" wrap="square" lIns="91425" tIns="91425" rIns="91425" bIns="91425" anchor="t" anchorCtr="0">
            <a:noAutofit/>
          </a:bodyPr>
          <a:lstStyle/>
          <a:p>
            <a:pPr marL="0" lvl="0" indent="0" algn="just"/>
            <a:r>
              <a:rPr lang="en-US" sz="1000"/>
              <a:t>HR officers should know the company's policies on hiring, engagement, evaluation, legal measures, vacation, and payroll.</a:t>
            </a:r>
            <a:endParaRPr sz="1000"/>
          </a:p>
        </p:txBody>
      </p:sp>
      <p:sp>
        <p:nvSpPr>
          <p:cNvPr id="27" name="Google Shape;459;p39"/>
          <p:cNvSpPr txBox="1">
            <a:spLocks noGrp="1"/>
          </p:cNvSpPr>
          <p:nvPr>
            <p:ph type="subTitle" idx="1"/>
          </p:nvPr>
        </p:nvSpPr>
        <p:spPr>
          <a:xfrm>
            <a:off x="1045011" y="2131889"/>
            <a:ext cx="3346788" cy="568769"/>
          </a:xfrm>
          <a:prstGeom prst="rect">
            <a:avLst/>
          </a:prstGeom>
        </p:spPr>
        <p:txBody>
          <a:bodyPr spcFirstLastPara="1" wrap="square" lIns="91425" tIns="91425" rIns="91425" bIns="91425" anchor="t" anchorCtr="0">
            <a:noAutofit/>
          </a:bodyPr>
          <a:lstStyle/>
          <a:p>
            <a:pPr marL="0" lvl="0" indent="0" algn="just"/>
            <a:r>
              <a:rPr lang="en-US" sz="1000"/>
              <a:t>The HR officer must understand labor law and provide advice on legal concerns related to human resources.</a:t>
            </a:r>
            <a:endParaRPr sz="1000"/>
          </a:p>
        </p:txBody>
      </p:sp>
      <p:sp>
        <p:nvSpPr>
          <p:cNvPr id="31" name="Google Shape;459;p39"/>
          <p:cNvSpPr txBox="1">
            <a:spLocks noGrp="1"/>
          </p:cNvSpPr>
          <p:nvPr>
            <p:ph type="subTitle" idx="1"/>
          </p:nvPr>
        </p:nvSpPr>
        <p:spPr>
          <a:xfrm>
            <a:off x="1038594" y="3032899"/>
            <a:ext cx="3346788" cy="568769"/>
          </a:xfrm>
          <a:prstGeom prst="rect">
            <a:avLst/>
          </a:prstGeom>
        </p:spPr>
        <p:txBody>
          <a:bodyPr spcFirstLastPara="1" wrap="square" lIns="91425" tIns="91425" rIns="91425" bIns="91425" anchor="t" anchorCtr="0">
            <a:noAutofit/>
          </a:bodyPr>
          <a:lstStyle/>
          <a:p>
            <a:pPr marL="0" lvl="0" indent="0" algn="just"/>
            <a:r>
              <a:rPr lang="en-US" sz="1000"/>
              <a:t>Human Resources metrics and analytics skills to collect and analyze workforce data for valuable insights.</a:t>
            </a:r>
            <a:endParaRPr sz="1000"/>
          </a:p>
        </p:txBody>
      </p:sp>
      <p:sp>
        <p:nvSpPr>
          <p:cNvPr id="32" name="Google Shape;458;p39"/>
          <p:cNvSpPr txBox="1">
            <a:spLocks noGrp="1"/>
          </p:cNvSpPr>
          <p:nvPr>
            <p:ph type="title" idx="2"/>
          </p:nvPr>
        </p:nvSpPr>
        <p:spPr>
          <a:xfrm>
            <a:off x="1041935" y="2638025"/>
            <a:ext cx="2795615" cy="527700"/>
          </a:xfrm>
          <a:prstGeom prst="rect">
            <a:avLst/>
          </a:prstGeom>
        </p:spPr>
        <p:txBody>
          <a:bodyPr spcFirstLastPara="1" wrap="square" lIns="91425" tIns="91425" rIns="91425" bIns="91425" anchor="b" anchorCtr="0">
            <a:noAutofit/>
          </a:bodyPr>
          <a:lstStyle/>
          <a:p>
            <a:pPr lvl="0"/>
            <a:r>
              <a:rPr lang="en-GB" sz="1800"/>
              <a:t>HR metrics and analytics</a:t>
            </a:r>
            <a:endParaRPr sz="1800"/>
          </a:p>
        </p:txBody>
      </p:sp>
      <p:sp>
        <p:nvSpPr>
          <p:cNvPr id="34" name="Google Shape;458;p39"/>
          <p:cNvSpPr txBox="1">
            <a:spLocks noGrp="1"/>
          </p:cNvSpPr>
          <p:nvPr>
            <p:ph type="title" idx="2"/>
          </p:nvPr>
        </p:nvSpPr>
        <p:spPr>
          <a:xfrm>
            <a:off x="1025901" y="3564564"/>
            <a:ext cx="3161310" cy="527700"/>
          </a:xfrm>
          <a:prstGeom prst="rect">
            <a:avLst/>
          </a:prstGeom>
        </p:spPr>
        <p:txBody>
          <a:bodyPr spcFirstLastPara="1" wrap="square" lIns="91425" tIns="91425" rIns="91425" bIns="91425" anchor="b" anchorCtr="0">
            <a:noAutofit/>
          </a:bodyPr>
          <a:lstStyle/>
          <a:p>
            <a:pPr lvl="0"/>
            <a:r>
              <a:rPr lang="en-GB" sz="1800"/>
              <a:t>Organizational development</a:t>
            </a:r>
            <a:endParaRPr sz="1800"/>
          </a:p>
        </p:txBody>
      </p:sp>
      <p:sp>
        <p:nvSpPr>
          <p:cNvPr id="35" name="Google Shape;459;p39"/>
          <p:cNvSpPr txBox="1">
            <a:spLocks noGrp="1"/>
          </p:cNvSpPr>
          <p:nvPr>
            <p:ph type="subTitle" idx="1"/>
          </p:nvPr>
        </p:nvSpPr>
        <p:spPr>
          <a:xfrm>
            <a:off x="1052000" y="3919364"/>
            <a:ext cx="3333382" cy="799257"/>
          </a:xfrm>
          <a:prstGeom prst="rect">
            <a:avLst/>
          </a:prstGeom>
        </p:spPr>
        <p:txBody>
          <a:bodyPr spcFirstLastPara="1" wrap="square" lIns="91425" tIns="91425" rIns="91425" bIns="91425" anchor="t" anchorCtr="0">
            <a:noAutofit/>
          </a:bodyPr>
          <a:lstStyle/>
          <a:p>
            <a:pPr marL="0" lvl="0" indent="0" algn="just"/>
            <a:r>
              <a:rPr lang="en-US" sz="1000"/>
              <a:t>HR officer must understand organizational design to optimize structure and functions for business goals, and collaborate with stakeholders at all levels.</a:t>
            </a:r>
            <a:endParaRPr sz="1000"/>
          </a:p>
        </p:txBody>
      </p:sp>
      <p:pic>
        <p:nvPicPr>
          <p:cNvPr id="5" name="Picture 4"/>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233481" y="1158628"/>
            <a:ext cx="1963060" cy="2944589"/>
          </a:xfrm>
          <a:prstGeom prst="rect">
            <a:avLst/>
          </a:prstGeom>
          <a:ln>
            <a:noFill/>
          </a:ln>
          <a:effectLst>
            <a:outerShdw blurRad="190500" algn="tl" rotWithShape="0">
              <a:srgbClr val="000000">
                <a:alpha val="70000"/>
              </a:srgbClr>
            </a:outerShdw>
          </a:effectLst>
        </p:spPr>
      </p:pic>
      <p:pic>
        <p:nvPicPr>
          <p:cNvPr id="6" name="Picture 5"/>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7323866" y="2367854"/>
            <a:ext cx="1737725" cy="2603984"/>
          </a:xfrm>
          <a:prstGeom prst="rect">
            <a:avLst/>
          </a:prstGeom>
          <a:ln>
            <a:noFill/>
          </a:ln>
          <a:effectLst>
            <a:outerShdw blurRad="190500" algn="tl" rotWithShape="0">
              <a:srgbClr val="000000">
                <a:alpha val="70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87"/>
        <p:cNvGrpSpPr/>
        <p:nvPr/>
      </p:nvGrpSpPr>
      <p:grpSpPr>
        <a:xfrm>
          <a:off x="0" y="0"/>
          <a:ext cx="0" cy="0"/>
          <a:chOff x="0" y="0"/>
          <a:chExt cx="0" cy="0"/>
        </a:xfrm>
      </p:grpSpPr>
      <p:sp>
        <p:nvSpPr>
          <p:cNvPr id="688" name="Google Shape;688;p49"/>
          <p:cNvSpPr txBox="1">
            <a:spLocks noGrp="1"/>
          </p:cNvSpPr>
          <p:nvPr>
            <p:ph type="title"/>
          </p:nvPr>
        </p:nvSpPr>
        <p:spPr>
          <a:xfrm>
            <a:off x="1511709" y="149874"/>
            <a:ext cx="6944563" cy="73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SKILLS</a:t>
            </a:r>
            <a:endParaRPr/>
          </a:p>
        </p:txBody>
      </p:sp>
      <p:pic>
        <p:nvPicPr>
          <p:cNvPr id="43" name="Picture 42"/>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1" y="1"/>
            <a:ext cx="903248" cy="903248"/>
          </a:xfrm>
          <a:prstGeom prst="rect">
            <a:avLst/>
          </a:prstGeom>
        </p:spPr>
      </p:pic>
      <p:sp>
        <p:nvSpPr>
          <p:cNvPr id="44" name="Rounded Rectangle 43"/>
          <p:cNvSpPr/>
          <p:nvPr/>
        </p:nvSpPr>
        <p:spPr>
          <a:xfrm>
            <a:off x="4754798" y="657188"/>
            <a:ext cx="4095345" cy="4110370"/>
          </a:xfrm>
          <a:prstGeom prst="round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Google Shape;453;p39"/>
          <p:cNvSpPr/>
          <p:nvPr/>
        </p:nvSpPr>
        <p:spPr>
          <a:xfrm>
            <a:off x="4895003" y="989966"/>
            <a:ext cx="577124" cy="588069"/>
          </a:xfrm>
          <a:prstGeom prst="ellips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54;p39"/>
          <p:cNvSpPr/>
          <p:nvPr/>
        </p:nvSpPr>
        <p:spPr>
          <a:xfrm>
            <a:off x="4889812" y="2812439"/>
            <a:ext cx="577124" cy="588069"/>
          </a:xfrm>
          <a:prstGeom prst="ellips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66;p39"/>
          <p:cNvSpPr txBox="1">
            <a:spLocks/>
          </p:cNvSpPr>
          <p:nvPr/>
        </p:nvSpPr>
        <p:spPr>
          <a:xfrm>
            <a:off x="4895003" y="1147166"/>
            <a:ext cx="577124" cy="368512"/>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 sz="1800" b="1">
                <a:latin typeface="Baloo 2" panose="020B0604020202020204" charset="0"/>
                <a:cs typeface="Baloo 2" panose="020B0604020202020204" charset="0"/>
              </a:rPr>
              <a:t>01</a:t>
            </a:r>
          </a:p>
        </p:txBody>
      </p:sp>
      <p:sp>
        <p:nvSpPr>
          <p:cNvPr id="48" name="Google Shape;467;p39"/>
          <p:cNvSpPr txBox="1">
            <a:spLocks/>
          </p:cNvSpPr>
          <p:nvPr/>
        </p:nvSpPr>
        <p:spPr>
          <a:xfrm>
            <a:off x="4889812" y="2969639"/>
            <a:ext cx="577124" cy="368512"/>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 sz="1800" b="1">
                <a:latin typeface="Baloo 2" panose="020B0604020202020204" charset="0"/>
                <a:cs typeface="Baloo 2" panose="020B0604020202020204" charset="0"/>
              </a:rPr>
              <a:t>03</a:t>
            </a:r>
          </a:p>
        </p:txBody>
      </p:sp>
      <p:sp>
        <p:nvSpPr>
          <p:cNvPr id="49" name="Google Shape;455;p39"/>
          <p:cNvSpPr/>
          <p:nvPr/>
        </p:nvSpPr>
        <p:spPr>
          <a:xfrm>
            <a:off x="4889822" y="1908309"/>
            <a:ext cx="577124" cy="588069"/>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468;p39"/>
          <p:cNvSpPr txBox="1">
            <a:spLocks/>
          </p:cNvSpPr>
          <p:nvPr/>
        </p:nvSpPr>
        <p:spPr>
          <a:xfrm>
            <a:off x="4889812" y="2065509"/>
            <a:ext cx="577124" cy="368512"/>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 sz="1800" b="1">
                <a:latin typeface="Baloo 2" panose="020B0604020202020204" charset="0"/>
                <a:cs typeface="Baloo 2" panose="020B0604020202020204" charset="0"/>
              </a:rPr>
              <a:t>02</a:t>
            </a:r>
          </a:p>
        </p:txBody>
      </p:sp>
      <p:sp>
        <p:nvSpPr>
          <p:cNvPr id="51" name="Google Shape;456;p39"/>
          <p:cNvSpPr/>
          <p:nvPr/>
        </p:nvSpPr>
        <p:spPr>
          <a:xfrm>
            <a:off x="4889822" y="3681147"/>
            <a:ext cx="577124" cy="588069"/>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469;p39"/>
          <p:cNvSpPr txBox="1">
            <a:spLocks/>
          </p:cNvSpPr>
          <p:nvPr/>
        </p:nvSpPr>
        <p:spPr>
          <a:xfrm>
            <a:off x="4889812" y="3838347"/>
            <a:ext cx="577124" cy="368512"/>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 sz="1800" b="1">
                <a:latin typeface="Baloo 2" panose="020B0604020202020204" charset="0"/>
                <a:cs typeface="Baloo 2" panose="020B0604020202020204" charset="0"/>
              </a:rPr>
              <a:t>04</a:t>
            </a:r>
          </a:p>
        </p:txBody>
      </p:sp>
      <p:sp>
        <p:nvSpPr>
          <p:cNvPr id="53" name="Google Shape;458;p39"/>
          <p:cNvSpPr txBox="1">
            <a:spLocks/>
          </p:cNvSpPr>
          <p:nvPr/>
        </p:nvSpPr>
        <p:spPr>
          <a:xfrm>
            <a:off x="5460098" y="646702"/>
            <a:ext cx="2996174" cy="5277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800" b="1">
                <a:latin typeface="Baloo 2" panose="020B0604020202020204" charset="0"/>
                <a:cs typeface="Baloo 2" panose="020B0604020202020204" charset="0"/>
              </a:rPr>
              <a:t>Recruitment and selection</a:t>
            </a:r>
          </a:p>
        </p:txBody>
      </p:sp>
      <p:sp>
        <p:nvSpPr>
          <p:cNvPr id="54" name="Google Shape;458;p39"/>
          <p:cNvSpPr txBox="1">
            <a:spLocks/>
          </p:cNvSpPr>
          <p:nvPr/>
        </p:nvSpPr>
        <p:spPr>
          <a:xfrm>
            <a:off x="5489669" y="1684856"/>
            <a:ext cx="2795615" cy="380653"/>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800" b="1">
                <a:latin typeface="Baloo 2" panose="020B0604020202020204" charset="0"/>
                <a:cs typeface="Baloo 2" panose="020B0604020202020204" charset="0"/>
              </a:rPr>
              <a:t>Technological Skills</a:t>
            </a:r>
          </a:p>
        </p:txBody>
      </p:sp>
      <p:sp>
        <p:nvSpPr>
          <p:cNvPr id="55" name="Google Shape;459;p39"/>
          <p:cNvSpPr txBox="1">
            <a:spLocks/>
          </p:cNvSpPr>
          <p:nvPr/>
        </p:nvSpPr>
        <p:spPr>
          <a:xfrm>
            <a:off x="5493861" y="1052175"/>
            <a:ext cx="3300017" cy="558494"/>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000"/>
              <a:t>Skilled on the company's policies on hiring, engagement, evaluation, legal measures, vacation, and payroll.</a:t>
            </a:r>
          </a:p>
        </p:txBody>
      </p:sp>
      <p:sp>
        <p:nvSpPr>
          <p:cNvPr id="56" name="Google Shape;459;p39"/>
          <p:cNvSpPr txBox="1">
            <a:spLocks/>
          </p:cNvSpPr>
          <p:nvPr/>
        </p:nvSpPr>
        <p:spPr>
          <a:xfrm>
            <a:off x="5500279" y="1927609"/>
            <a:ext cx="3346788" cy="568769"/>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000"/>
              <a:t>Skilled in using HRIS for employee data management, report creation, and metric analysis, including software such as SAP, Oracle, Workday, and ADP.</a:t>
            </a:r>
          </a:p>
        </p:txBody>
      </p:sp>
      <p:sp>
        <p:nvSpPr>
          <p:cNvPr id="58" name="Google Shape;458;p39"/>
          <p:cNvSpPr txBox="1">
            <a:spLocks/>
          </p:cNvSpPr>
          <p:nvPr/>
        </p:nvSpPr>
        <p:spPr>
          <a:xfrm>
            <a:off x="5497203" y="2472657"/>
            <a:ext cx="2795615" cy="5277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800" b="1">
                <a:latin typeface="Baloo 2" panose="020B0604020202020204" charset="0"/>
                <a:cs typeface="Baloo 2" panose="020B0604020202020204" charset="0"/>
              </a:rPr>
              <a:t>Problem-Solving Skills</a:t>
            </a:r>
          </a:p>
        </p:txBody>
      </p:sp>
      <p:sp>
        <p:nvSpPr>
          <p:cNvPr id="59" name="Google Shape;458;p39"/>
          <p:cNvSpPr txBox="1">
            <a:spLocks/>
          </p:cNvSpPr>
          <p:nvPr/>
        </p:nvSpPr>
        <p:spPr>
          <a:xfrm>
            <a:off x="5481169" y="3321372"/>
            <a:ext cx="3161310" cy="5277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800" b="1">
                <a:latin typeface="Baloo 2" panose="020B0604020202020204" charset="0"/>
                <a:cs typeface="Baloo 2" panose="020B0604020202020204" charset="0"/>
              </a:rPr>
              <a:t>Policy development</a:t>
            </a:r>
          </a:p>
        </p:txBody>
      </p:sp>
      <p:sp>
        <p:nvSpPr>
          <p:cNvPr id="60" name="Google Shape;459;p39"/>
          <p:cNvSpPr txBox="1">
            <a:spLocks/>
          </p:cNvSpPr>
          <p:nvPr/>
        </p:nvSpPr>
        <p:spPr>
          <a:xfrm>
            <a:off x="5507268" y="3715084"/>
            <a:ext cx="3333382" cy="799257"/>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000"/>
              <a:t>Thorough comprehension of HR policies, practices, and procedures to create and implement policies that align with company mission, vision, and legal regulations.</a:t>
            </a:r>
          </a:p>
        </p:txBody>
      </p:sp>
      <p:sp>
        <p:nvSpPr>
          <p:cNvPr id="61" name="Google Shape;459;p39"/>
          <p:cNvSpPr txBox="1">
            <a:spLocks/>
          </p:cNvSpPr>
          <p:nvPr/>
        </p:nvSpPr>
        <p:spPr>
          <a:xfrm>
            <a:off x="5481159" y="2851178"/>
            <a:ext cx="3333382" cy="556327"/>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000"/>
              <a:t>Analytical thinking, decision making, creativity, and adaptability are crucial for this skillset.</a:t>
            </a:r>
          </a:p>
        </p:txBody>
      </p:sp>
      <p:pic>
        <p:nvPicPr>
          <p:cNvPr id="2" name="Picture 1"/>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22040" y="1249066"/>
            <a:ext cx="3247617" cy="2165078"/>
          </a:xfrm>
          <a:prstGeom prst="rect">
            <a:avLst/>
          </a:prstGeom>
        </p:spPr>
      </p:pic>
      <p:pic>
        <p:nvPicPr>
          <p:cNvPr id="62" name="Picture 61"/>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1452834" y="2632545"/>
            <a:ext cx="3244372" cy="216507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612"/>
        <p:cNvGrpSpPr/>
        <p:nvPr/>
      </p:nvGrpSpPr>
      <p:grpSpPr>
        <a:xfrm>
          <a:off x="0" y="0"/>
          <a:ext cx="0" cy="0"/>
          <a:chOff x="0" y="0"/>
          <a:chExt cx="0" cy="0"/>
        </a:xfrm>
      </p:grpSpPr>
      <p:sp>
        <p:nvSpPr>
          <p:cNvPr id="613" name="Google Shape;613;p47"/>
          <p:cNvSpPr txBox="1">
            <a:spLocks noGrp="1"/>
          </p:cNvSpPr>
          <p:nvPr>
            <p:ph type="title"/>
          </p:nvPr>
        </p:nvSpPr>
        <p:spPr>
          <a:xfrm>
            <a:off x="213852" y="115729"/>
            <a:ext cx="3659646" cy="7389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BEHAVIOUR</a:t>
            </a:r>
            <a:endParaRPr/>
          </a:p>
        </p:txBody>
      </p:sp>
      <p:sp>
        <p:nvSpPr>
          <p:cNvPr id="55" name="Google Shape;706;p49"/>
          <p:cNvSpPr/>
          <p:nvPr/>
        </p:nvSpPr>
        <p:spPr>
          <a:xfrm>
            <a:off x="4136048" y="855432"/>
            <a:ext cx="916149" cy="896656"/>
          </a:xfrm>
          <a:prstGeom prst="ellipse">
            <a:avLst/>
          </a:prstGeom>
          <a:solidFill>
            <a:srgbClr val="FF4D01">
              <a:alpha val="506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707;p49"/>
          <p:cNvSpPr/>
          <p:nvPr/>
        </p:nvSpPr>
        <p:spPr>
          <a:xfrm>
            <a:off x="637250" y="3074450"/>
            <a:ext cx="976932" cy="976932"/>
          </a:xfrm>
          <a:prstGeom prst="ellipse">
            <a:avLst/>
          </a:prstGeom>
          <a:solidFill>
            <a:srgbClr val="7CACE1">
              <a:alpha val="4702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708;p49"/>
          <p:cNvSpPr/>
          <p:nvPr/>
        </p:nvSpPr>
        <p:spPr>
          <a:xfrm>
            <a:off x="7533350" y="2650075"/>
            <a:ext cx="976932" cy="976932"/>
          </a:xfrm>
          <a:prstGeom prst="ellipse">
            <a:avLst/>
          </a:pr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449;p39"/>
          <p:cNvSpPr/>
          <p:nvPr/>
        </p:nvSpPr>
        <p:spPr>
          <a:xfrm>
            <a:off x="97702" y="1041868"/>
            <a:ext cx="4151960" cy="1773251"/>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450;p39"/>
          <p:cNvSpPr/>
          <p:nvPr/>
        </p:nvSpPr>
        <p:spPr>
          <a:xfrm>
            <a:off x="4859295" y="1065300"/>
            <a:ext cx="4151960" cy="1773251"/>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451;p39"/>
          <p:cNvSpPr/>
          <p:nvPr/>
        </p:nvSpPr>
        <p:spPr>
          <a:xfrm>
            <a:off x="97702" y="3084212"/>
            <a:ext cx="4151960" cy="1773251"/>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452;p39"/>
          <p:cNvSpPr/>
          <p:nvPr/>
        </p:nvSpPr>
        <p:spPr>
          <a:xfrm>
            <a:off x="4933041" y="3019974"/>
            <a:ext cx="4151960" cy="1773251"/>
          </a:xfrm>
          <a:prstGeom prst="roundRect">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453;p39"/>
          <p:cNvSpPr/>
          <p:nvPr/>
        </p:nvSpPr>
        <p:spPr>
          <a:xfrm>
            <a:off x="267310" y="1515629"/>
            <a:ext cx="683963" cy="696934"/>
          </a:xfrm>
          <a:prstGeom prst="ellipse">
            <a:avLst/>
          </a:prstGeom>
          <a:solidFill>
            <a:schemeClr val="tx2">
              <a:lumMod val="40000"/>
              <a:lumOff val="6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454;p39"/>
          <p:cNvSpPr/>
          <p:nvPr/>
        </p:nvSpPr>
        <p:spPr>
          <a:xfrm>
            <a:off x="267310" y="3557973"/>
            <a:ext cx="683963" cy="696934"/>
          </a:xfrm>
          <a:prstGeom prst="ellipse">
            <a:avLst/>
          </a:prstGeom>
          <a:solidFill>
            <a:schemeClr val="accent3">
              <a:lumMod val="40000"/>
              <a:lumOff val="6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455;p39"/>
          <p:cNvSpPr/>
          <p:nvPr/>
        </p:nvSpPr>
        <p:spPr>
          <a:xfrm>
            <a:off x="5028903" y="1539061"/>
            <a:ext cx="683963" cy="696934"/>
          </a:xfrm>
          <a:prstGeom prst="ellipse">
            <a:avLst/>
          </a:prstGeom>
          <a:solidFill>
            <a:schemeClr val="accent1">
              <a:lumMod val="40000"/>
              <a:lumOff val="6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456;p39"/>
          <p:cNvSpPr/>
          <p:nvPr/>
        </p:nvSpPr>
        <p:spPr>
          <a:xfrm>
            <a:off x="5102649" y="3493735"/>
            <a:ext cx="683963" cy="696934"/>
          </a:xfrm>
          <a:prstGeom prst="ellipse">
            <a:avLst/>
          </a:prstGeom>
          <a:solidFill>
            <a:schemeClr val="accent2">
              <a:lumMod val="75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458;p39"/>
          <p:cNvSpPr txBox="1">
            <a:spLocks/>
          </p:cNvSpPr>
          <p:nvPr/>
        </p:nvSpPr>
        <p:spPr>
          <a:xfrm>
            <a:off x="951273" y="1042127"/>
            <a:ext cx="2995488" cy="5277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800" b="1">
                <a:latin typeface="Baloo 2" panose="020B0604020202020204" charset="0"/>
                <a:cs typeface="Baloo 2" panose="020B0604020202020204" charset="0"/>
              </a:rPr>
              <a:t>Ethical behaviour</a:t>
            </a:r>
          </a:p>
        </p:txBody>
      </p:sp>
      <p:sp>
        <p:nvSpPr>
          <p:cNvPr id="67" name="Google Shape;459;p39"/>
          <p:cNvSpPr txBox="1">
            <a:spLocks/>
          </p:cNvSpPr>
          <p:nvPr/>
        </p:nvSpPr>
        <p:spPr>
          <a:xfrm>
            <a:off x="1003471" y="1460959"/>
            <a:ext cx="3109112" cy="1199574"/>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000">
                <a:latin typeface="Open Sans" panose="020B0604020202020204" charset="0"/>
                <a:ea typeface="Open Sans" panose="020B0604020202020204" charset="0"/>
                <a:cs typeface="Open Sans" panose="020B0604020202020204" charset="0"/>
              </a:rPr>
              <a:t>Wells Fargo's HR officer must prioritize ethical behavior and decision-making, while complying with relevant laws and regulations concerning employment and labor practices.</a:t>
            </a:r>
          </a:p>
        </p:txBody>
      </p:sp>
      <p:sp>
        <p:nvSpPr>
          <p:cNvPr id="68" name="Google Shape;466;p39"/>
          <p:cNvSpPr txBox="1">
            <a:spLocks/>
          </p:cNvSpPr>
          <p:nvPr/>
        </p:nvSpPr>
        <p:spPr>
          <a:xfrm>
            <a:off x="267310" y="1672829"/>
            <a:ext cx="683963" cy="436732"/>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 sz="1800" b="1">
                <a:latin typeface="Baloo 2" panose="020B0604020202020204" charset="0"/>
                <a:cs typeface="Baloo 2" panose="020B0604020202020204" charset="0"/>
              </a:rPr>
              <a:t>01</a:t>
            </a:r>
          </a:p>
        </p:txBody>
      </p:sp>
      <p:sp>
        <p:nvSpPr>
          <p:cNvPr id="69" name="Google Shape;467;p39"/>
          <p:cNvSpPr txBox="1">
            <a:spLocks/>
          </p:cNvSpPr>
          <p:nvPr/>
        </p:nvSpPr>
        <p:spPr>
          <a:xfrm>
            <a:off x="267310" y="3715173"/>
            <a:ext cx="683963" cy="436732"/>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 sz="1800" b="1">
                <a:latin typeface="Baloo 2" panose="020B0604020202020204" charset="0"/>
                <a:cs typeface="Baloo 2" panose="020B0604020202020204" charset="0"/>
              </a:rPr>
              <a:t>03</a:t>
            </a:r>
          </a:p>
        </p:txBody>
      </p:sp>
      <p:sp>
        <p:nvSpPr>
          <p:cNvPr id="70" name="Google Shape;468;p39"/>
          <p:cNvSpPr txBox="1">
            <a:spLocks/>
          </p:cNvSpPr>
          <p:nvPr/>
        </p:nvSpPr>
        <p:spPr>
          <a:xfrm>
            <a:off x="5028893" y="1696261"/>
            <a:ext cx="683963" cy="436732"/>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 sz="1800" b="1">
                <a:latin typeface="Baloo 2" panose="020B0604020202020204" charset="0"/>
                <a:cs typeface="Baloo 2" panose="020B0604020202020204" charset="0"/>
              </a:rPr>
              <a:t>02</a:t>
            </a:r>
          </a:p>
        </p:txBody>
      </p:sp>
      <p:sp>
        <p:nvSpPr>
          <p:cNvPr id="71" name="Google Shape;469;p39"/>
          <p:cNvSpPr txBox="1">
            <a:spLocks/>
          </p:cNvSpPr>
          <p:nvPr/>
        </p:nvSpPr>
        <p:spPr>
          <a:xfrm>
            <a:off x="5102639" y="3650935"/>
            <a:ext cx="683963" cy="436732"/>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 sz="1800" b="1">
                <a:latin typeface="Baloo 2" panose="020B0604020202020204" charset="0"/>
                <a:cs typeface="Baloo 2" panose="020B0604020202020204" charset="0"/>
              </a:rPr>
              <a:t>04</a:t>
            </a:r>
          </a:p>
        </p:txBody>
      </p:sp>
      <p:sp>
        <p:nvSpPr>
          <p:cNvPr id="72" name="Google Shape;458;p39"/>
          <p:cNvSpPr txBox="1">
            <a:spLocks/>
          </p:cNvSpPr>
          <p:nvPr/>
        </p:nvSpPr>
        <p:spPr>
          <a:xfrm>
            <a:off x="5700095" y="1044793"/>
            <a:ext cx="2795615" cy="5277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800" b="1">
                <a:latin typeface="Baloo 2" panose="020B0604020202020204" charset="0"/>
                <a:cs typeface="Baloo 2" panose="020B0604020202020204" charset="0"/>
              </a:rPr>
              <a:t>Equality &amp; diversity</a:t>
            </a:r>
          </a:p>
        </p:txBody>
      </p:sp>
      <p:sp>
        <p:nvSpPr>
          <p:cNvPr id="73" name="Google Shape;459;p39"/>
          <p:cNvSpPr txBox="1">
            <a:spLocks/>
          </p:cNvSpPr>
          <p:nvPr/>
        </p:nvSpPr>
        <p:spPr>
          <a:xfrm>
            <a:off x="5747579" y="1467266"/>
            <a:ext cx="3109112" cy="135416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000">
                <a:latin typeface="Open Sans" panose="020B0604020202020204" charset="0"/>
                <a:ea typeface="Open Sans" panose="020B0604020202020204" charset="0"/>
                <a:cs typeface="Open Sans" panose="020B0604020202020204" charset="0"/>
              </a:rPr>
              <a:t>Embrace equality, diversity, and inclusion in the company culture by recognizing and respecting individual differences and promoting diversity in all forms.</a:t>
            </a:r>
          </a:p>
        </p:txBody>
      </p:sp>
      <p:sp>
        <p:nvSpPr>
          <p:cNvPr id="74" name="Google Shape;458;p39"/>
          <p:cNvSpPr txBox="1">
            <a:spLocks/>
          </p:cNvSpPr>
          <p:nvPr/>
        </p:nvSpPr>
        <p:spPr>
          <a:xfrm>
            <a:off x="884903" y="3079365"/>
            <a:ext cx="3364759" cy="5277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700" b="1">
                <a:latin typeface="Baloo 2" panose="020B0604020202020204" charset="0"/>
                <a:cs typeface="Baloo 2" panose="020B0604020202020204" charset="0"/>
              </a:rPr>
              <a:t>Accountability &amp; responsibility</a:t>
            </a:r>
          </a:p>
        </p:txBody>
      </p:sp>
      <p:sp>
        <p:nvSpPr>
          <p:cNvPr id="75" name="Google Shape;459;p39"/>
          <p:cNvSpPr txBox="1">
            <a:spLocks/>
          </p:cNvSpPr>
          <p:nvPr/>
        </p:nvSpPr>
        <p:spPr>
          <a:xfrm>
            <a:off x="959227" y="3511485"/>
            <a:ext cx="3109112" cy="1199574"/>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000">
                <a:latin typeface="Open Sans" panose="020B0604020202020204" charset="0"/>
                <a:ea typeface="Open Sans" panose="020B0604020202020204" charset="0"/>
                <a:cs typeface="Open Sans" panose="020B0604020202020204" charset="0"/>
              </a:rPr>
              <a:t>Ensuring legal compliance, managing employee relations, implementing HR strategies, analyzing metrics, and upholding ethical and professional standards.</a:t>
            </a:r>
          </a:p>
        </p:txBody>
      </p:sp>
      <p:sp>
        <p:nvSpPr>
          <p:cNvPr id="76" name="Google Shape;458;p39"/>
          <p:cNvSpPr txBox="1">
            <a:spLocks/>
          </p:cNvSpPr>
          <p:nvPr/>
        </p:nvSpPr>
        <p:spPr>
          <a:xfrm>
            <a:off x="5604387" y="3032899"/>
            <a:ext cx="3320823" cy="527700"/>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GB" sz="1700" b="1">
                <a:latin typeface="Baloo 2" panose="020B0604020202020204" charset="0"/>
                <a:cs typeface="Baloo 2" panose="020B0604020202020204" charset="0"/>
              </a:rPr>
              <a:t>Cultural sensitivity &amp; awareness</a:t>
            </a:r>
          </a:p>
        </p:txBody>
      </p:sp>
      <p:sp>
        <p:nvSpPr>
          <p:cNvPr id="77" name="Google Shape;459;p39"/>
          <p:cNvSpPr txBox="1">
            <a:spLocks/>
          </p:cNvSpPr>
          <p:nvPr/>
        </p:nvSpPr>
        <p:spPr>
          <a:xfrm>
            <a:off x="5786602" y="3451730"/>
            <a:ext cx="3109112" cy="1299961"/>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1000">
                <a:latin typeface="Open Sans" panose="020B0604020202020204" charset="0"/>
                <a:ea typeface="Open Sans" panose="020B0604020202020204" charset="0"/>
                <a:cs typeface="Open Sans" panose="020B0604020202020204" charset="0"/>
              </a:rPr>
              <a:t>Demonstrate cultural sensitivity by appreciating workplace diversity, understanding its impact on employees, and displaying empathy and tolerance. </a:t>
            </a:r>
          </a:p>
        </p:txBody>
      </p:sp>
      <p:pic>
        <p:nvPicPr>
          <p:cNvPr id="78" name="Picture 77"/>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8240752" y="0"/>
            <a:ext cx="903248" cy="90324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586"/>
        <p:cNvGrpSpPr/>
        <p:nvPr/>
      </p:nvGrpSpPr>
      <p:grpSpPr>
        <a:xfrm>
          <a:off x="0" y="0"/>
          <a:ext cx="0" cy="0"/>
          <a:chOff x="0" y="0"/>
          <a:chExt cx="0" cy="0"/>
        </a:xfrm>
      </p:grpSpPr>
      <p:grpSp>
        <p:nvGrpSpPr>
          <p:cNvPr id="594" name="Google Shape;594;p46"/>
          <p:cNvGrpSpPr/>
          <p:nvPr/>
        </p:nvGrpSpPr>
        <p:grpSpPr>
          <a:xfrm>
            <a:off x="367059" y="107095"/>
            <a:ext cx="427725" cy="162000"/>
            <a:chOff x="447675" y="1666875"/>
            <a:chExt cx="427725" cy="162000"/>
          </a:xfrm>
        </p:grpSpPr>
        <p:sp>
          <p:nvSpPr>
            <p:cNvPr id="595" name="Google Shape;595;p46"/>
            <p:cNvSpPr/>
            <p:nvPr/>
          </p:nvSpPr>
          <p:spPr>
            <a:xfrm>
              <a:off x="44767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46"/>
            <p:cNvSpPr/>
            <p:nvPr/>
          </p:nvSpPr>
          <p:spPr>
            <a:xfrm>
              <a:off x="71340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2" name="Google Shape;602;p46"/>
          <p:cNvSpPr/>
          <p:nvPr/>
        </p:nvSpPr>
        <p:spPr>
          <a:xfrm>
            <a:off x="7738127" y="59882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Rectangle 8"/>
          <p:cNvSpPr/>
          <p:nvPr/>
        </p:nvSpPr>
        <p:spPr>
          <a:xfrm>
            <a:off x="0" y="-1"/>
            <a:ext cx="9144000" cy="2492478"/>
          </a:xfrm>
          <a:prstGeom prst="rect">
            <a:avLst/>
          </a:prstGeom>
          <a:solidFill>
            <a:schemeClr val="tx1">
              <a:lumMod val="65000"/>
              <a:lumOff val="35000"/>
              <a:alpha val="6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ounded Rectangle 6"/>
          <p:cNvSpPr/>
          <p:nvPr/>
        </p:nvSpPr>
        <p:spPr>
          <a:xfrm>
            <a:off x="367059" y="1283110"/>
            <a:ext cx="1454483" cy="405580"/>
          </a:xfrm>
          <a:prstGeom prst="roundRect">
            <a:avLst/>
          </a:prstGeom>
          <a:solidFill>
            <a:srgbClr val="3366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Baloo 2" panose="020B0604020202020204" charset="0"/>
                <a:cs typeface="Baloo 2" panose="020B0604020202020204" charset="0"/>
              </a:rPr>
              <a:t>STRENGTHS</a:t>
            </a:r>
            <a:endParaRPr lang="en-GB" b="1">
              <a:latin typeface="Baloo 2" panose="020B0604020202020204" charset="0"/>
              <a:cs typeface="Baloo 2" panose="020B0604020202020204" charset="0"/>
            </a:endParaRPr>
          </a:p>
        </p:txBody>
      </p:sp>
      <p:sp>
        <p:nvSpPr>
          <p:cNvPr id="51" name="Rounded Rectangle 50"/>
          <p:cNvSpPr/>
          <p:nvPr/>
        </p:nvSpPr>
        <p:spPr>
          <a:xfrm>
            <a:off x="2787787" y="1307690"/>
            <a:ext cx="1536828" cy="405580"/>
          </a:xfrm>
          <a:prstGeom prst="roundRect">
            <a:avLst/>
          </a:prstGeom>
          <a:solidFill>
            <a:srgbClr val="00808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Baloo 2" panose="020B0604020202020204" charset="0"/>
                <a:cs typeface="Baloo 2" panose="020B0604020202020204" charset="0"/>
              </a:rPr>
              <a:t>WEAKNESSES</a:t>
            </a:r>
            <a:endParaRPr lang="en-GB" b="1">
              <a:latin typeface="Baloo 2" panose="020B0604020202020204" charset="0"/>
              <a:cs typeface="Baloo 2" panose="020B0604020202020204" charset="0"/>
            </a:endParaRPr>
          </a:p>
        </p:txBody>
      </p:sp>
      <p:sp>
        <p:nvSpPr>
          <p:cNvPr id="52" name="Rounded Rectangle 51"/>
          <p:cNvSpPr/>
          <p:nvPr/>
        </p:nvSpPr>
        <p:spPr>
          <a:xfrm>
            <a:off x="5038756" y="1307690"/>
            <a:ext cx="1734434" cy="405580"/>
          </a:xfrm>
          <a:prstGeom prst="roundRect">
            <a:avLst/>
          </a:prstGeom>
          <a:solidFill>
            <a:srgbClr val="6600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latin typeface="Baloo 2" panose="020B0604020202020204" charset="0"/>
                <a:cs typeface="Baloo 2" panose="020B0604020202020204" charset="0"/>
              </a:rPr>
              <a:t>OPPORTUNITIES</a:t>
            </a:r>
            <a:endParaRPr lang="en-GB" b="1">
              <a:latin typeface="Baloo 2" panose="020B0604020202020204" charset="0"/>
              <a:cs typeface="Baloo 2" panose="020B0604020202020204" charset="0"/>
            </a:endParaRPr>
          </a:p>
        </p:txBody>
      </p:sp>
      <p:sp>
        <p:nvSpPr>
          <p:cNvPr id="53" name="Rounded Rectangle 52"/>
          <p:cNvSpPr/>
          <p:nvPr/>
        </p:nvSpPr>
        <p:spPr>
          <a:xfrm>
            <a:off x="7354872" y="1283110"/>
            <a:ext cx="1454483" cy="405580"/>
          </a:xfrm>
          <a:prstGeom prst="roundRect">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Baloo 2" panose="020B0604020202020204" charset="0"/>
                <a:cs typeface="Baloo 2" panose="020B0604020202020204" charset="0"/>
              </a:rPr>
              <a:t>THREATS</a:t>
            </a:r>
            <a:endParaRPr lang="en-GB" b="1" dirty="0">
              <a:latin typeface="Baloo 2" panose="020B0604020202020204" charset="0"/>
              <a:cs typeface="Baloo 2" panose="020B0604020202020204" charset="0"/>
            </a:endParaRPr>
          </a:p>
        </p:txBody>
      </p:sp>
      <p:sp>
        <p:nvSpPr>
          <p:cNvPr id="43" name="Google Shape;1278;p66"/>
          <p:cNvSpPr/>
          <p:nvPr/>
        </p:nvSpPr>
        <p:spPr>
          <a:xfrm>
            <a:off x="7116094" y="1807087"/>
            <a:ext cx="1932041" cy="2190000"/>
          </a:xfrm>
          <a:prstGeom prst="roundRect">
            <a:avLst>
              <a:gd name="adj" fmla="val 15147"/>
            </a:avLst>
          </a:prstGeom>
          <a:solidFill>
            <a:schemeClr val="accent6">
              <a:lumMod val="50000"/>
            </a:schemeClr>
          </a:solidFill>
          <a:ln>
            <a:noFill/>
          </a:ln>
        </p:spPr>
        <p:txBody>
          <a:bodyPr spcFirstLastPara="1" wrap="square" lIns="91425" tIns="91425" rIns="91425" bIns="91425" anchor="t" anchorCtr="0">
            <a:noAutofit/>
          </a:bodyPr>
          <a:lstStyle/>
          <a:p>
            <a:pPr lvl="0"/>
            <a:endParaRPr lang="en-US" sz="1000">
              <a:solidFill>
                <a:schemeClr val="accent6"/>
              </a:solidFill>
              <a:latin typeface="Arial Rounded MT Bold" panose="020F0704030504030204" pitchFamily="34" charset="0"/>
            </a:endParaRPr>
          </a:p>
          <a:p>
            <a:pPr marL="171450" lvl="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Competition for top talent in the industry.</a:t>
            </a:r>
          </a:p>
          <a:p>
            <a:pPr marL="171450" lvl="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Changes in employment laws and regulations.</a:t>
            </a:r>
          </a:p>
          <a:p>
            <a:pPr marL="171450" lvl="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Economic instability and uncertainty.</a:t>
            </a:r>
          </a:p>
          <a:p>
            <a:pPr marL="171450" lvl="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Limited resources and budget constraints</a:t>
            </a:r>
            <a:r>
              <a:rPr lang="en-US" sz="1000">
                <a:solidFill>
                  <a:schemeClr val="accent6"/>
                </a:solidFill>
                <a:latin typeface="Bahnschrift" panose="020B0502040204020203" pitchFamily="34" charset="0"/>
              </a:rPr>
              <a:t>.</a:t>
            </a:r>
            <a:endParaRPr sz="1000">
              <a:solidFill>
                <a:schemeClr val="accent6"/>
              </a:solidFill>
              <a:latin typeface="Bahnschrift" panose="020B0502040204020203" pitchFamily="34" charset="0"/>
            </a:endParaRPr>
          </a:p>
        </p:txBody>
      </p:sp>
      <p:sp>
        <p:nvSpPr>
          <p:cNvPr id="47" name="Google Shape;1278;p66"/>
          <p:cNvSpPr/>
          <p:nvPr/>
        </p:nvSpPr>
        <p:spPr>
          <a:xfrm>
            <a:off x="2345603" y="1807087"/>
            <a:ext cx="2306280" cy="2190000"/>
          </a:xfrm>
          <a:prstGeom prst="roundRect">
            <a:avLst>
              <a:gd name="adj" fmla="val 15147"/>
            </a:avLst>
          </a:prstGeom>
          <a:solidFill>
            <a:srgbClr val="008080"/>
          </a:solidFill>
          <a:ln>
            <a:noFill/>
          </a:ln>
        </p:spPr>
        <p:txBody>
          <a:bodyPr spcFirstLastPara="1" wrap="square" lIns="91425" tIns="91425" rIns="91425" bIns="91425" anchor="t" anchorCtr="0">
            <a:noAutofit/>
          </a:bodyPr>
          <a:lstStyle/>
          <a:p>
            <a:pPr lvl="0"/>
            <a:endParaRPr sz="1000">
              <a:solidFill>
                <a:schemeClr val="accent6"/>
              </a:solidFill>
              <a:latin typeface="Open Sans" panose="020B0604020202020204" charset="0"/>
              <a:ea typeface="Open Sans" panose="020B0604020202020204" charset="0"/>
              <a:cs typeface="Open Sans" panose="020B0604020202020204" charset="0"/>
            </a:endParaRPr>
          </a:p>
        </p:txBody>
      </p:sp>
      <p:sp>
        <p:nvSpPr>
          <p:cNvPr id="48" name="Google Shape;1278;p66"/>
          <p:cNvSpPr/>
          <p:nvPr/>
        </p:nvSpPr>
        <p:spPr>
          <a:xfrm>
            <a:off x="127816" y="1807087"/>
            <a:ext cx="2040197" cy="2190000"/>
          </a:xfrm>
          <a:prstGeom prst="roundRect">
            <a:avLst>
              <a:gd name="adj" fmla="val 15147"/>
            </a:avLst>
          </a:prstGeom>
          <a:solidFill>
            <a:srgbClr val="336699"/>
          </a:solidFill>
          <a:ln>
            <a:noFill/>
          </a:ln>
        </p:spPr>
        <p:txBody>
          <a:bodyPr spcFirstLastPara="1" wrap="square" lIns="91425" tIns="91425" rIns="91425" bIns="91425" anchor="ctr" anchorCtr="0">
            <a:noAutofit/>
          </a:bodyPr>
          <a:lstStyle/>
          <a:p>
            <a:pPr marL="171450" lvl="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Strong knowledge and expertise in HR policies and procedures.</a:t>
            </a:r>
          </a:p>
          <a:p>
            <a:pPr marL="171450" lvl="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Ability to recruit and retain top talent for the organization.</a:t>
            </a:r>
          </a:p>
          <a:p>
            <a:pPr marL="171450" lvl="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Strong communication and interpersonal skills.</a:t>
            </a:r>
          </a:p>
          <a:p>
            <a:pPr marL="171450" lvl="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Ability to manage and resolve conflicts within the workplace.</a:t>
            </a:r>
            <a:endParaRPr sz="1000">
              <a:solidFill>
                <a:schemeClr val="accent6"/>
              </a:solidFill>
              <a:latin typeface="Open Sans" panose="020B0604020202020204" charset="0"/>
              <a:ea typeface="Open Sans" panose="020B0604020202020204" charset="0"/>
              <a:cs typeface="Open Sans" panose="020B0604020202020204" charset="0"/>
            </a:endParaRPr>
          </a:p>
        </p:txBody>
      </p:sp>
      <p:sp>
        <p:nvSpPr>
          <p:cNvPr id="49" name="Google Shape;1278;p66"/>
          <p:cNvSpPr/>
          <p:nvPr/>
        </p:nvSpPr>
        <p:spPr>
          <a:xfrm>
            <a:off x="4747748" y="1807087"/>
            <a:ext cx="2272481" cy="2190000"/>
          </a:xfrm>
          <a:prstGeom prst="roundRect">
            <a:avLst>
              <a:gd name="adj" fmla="val 15147"/>
            </a:avLst>
          </a:prstGeom>
          <a:solidFill>
            <a:srgbClr val="660033"/>
          </a:solidFill>
          <a:ln>
            <a:noFill/>
          </a:ln>
        </p:spPr>
        <p:txBody>
          <a:bodyPr spcFirstLastPara="1" wrap="square" lIns="91425" tIns="91425" rIns="91425" bIns="91425" anchor="t" anchorCtr="0">
            <a:noAutofit/>
          </a:bodyPr>
          <a:lstStyle/>
          <a:p>
            <a:pPr marL="171450" indent="-171450">
              <a:buFont typeface="Wingdings" panose="05000000000000000000" pitchFamily="2" charset="2"/>
              <a:buChar char="Ø"/>
            </a:pPr>
            <a:endParaRPr lang="en-US" sz="1000">
              <a:solidFill>
                <a:schemeClr val="accent6"/>
              </a:solidFill>
              <a:latin typeface="Bahnschrift" panose="020B0502040204020203" pitchFamily="34" charset="0"/>
            </a:endParaRPr>
          </a:p>
          <a:p>
            <a:pPr marL="17145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Increased focus on diversity and inclusion initiatives presents new opportunity.</a:t>
            </a:r>
          </a:p>
          <a:p>
            <a:pPr marL="17145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Advancements in HR technology provide an opportunity to streamline.</a:t>
            </a:r>
          </a:p>
          <a:p>
            <a:pPr marL="17145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Collaboration with other departments to enhance understanding.</a:t>
            </a:r>
          </a:p>
        </p:txBody>
      </p:sp>
      <p:pic>
        <p:nvPicPr>
          <p:cNvPr id="58" name="Picture 57"/>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0" y="295"/>
            <a:ext cx="903248" cy="903248"/>
          </a:xfrm>
          <a:prstGeom prst="rect">
            <a:avLst/>
          </a:prstGeom>
        </p:spPr>
      </p:pic>
      <p:sp>
        <p:nvSpPr>
          <p:cNvPr id="10" name="TextBox 9"/>
          <p:cNvSpPr txBox="1"/>
          <p:nvPr/>
        </p:nvSpPr>
        <p:spPr>
          <a:xfrm>
            <a:off x="2385544" y="2045125"/>
            <a:ext cx="2226397" cy="1846659"/>
          </a:xfrm>
          <a:prstGeom prst="rect">
            <a:avLst/>
          </a:prstGeom>
          <a:noFill/>
        </p:spPr>
        <p:txBody>
          <a:bodyPr wrap="square" rtlCol="0">
            <a:spAutoFit/>
          </a:bodyPr>
          <a:lstStyle/>
          <a:p>
            <a:pPr marL="17145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Limited knowledge of new and emerging HR technologies.</a:t>
            </a:r>
          </a:p>
          <a:p>
            <a:pPr marL="17145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Tendency to rely on traditional HR practices without exploring new innovative solutions.</a:t>
            </a:r>
          </a:p>
          <a:p>
            <a:pPr marL="17145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Limited exposure to diverse cultures and backgrounds.</a:t>
            </a:r>
          </a:p>
          <a:p>
            <a:pPr marL="171450" indent="-171450">
              <a:buFont typeface="Wingdings" panose="05000000000000000000" pitchFamily="2" charset="2"/>
              <a:buChar char="Ø"/>
            </a:pPr>
            <a:r>
              <a:rPr lang="en-US" sz="1000">
                <a:solidFill>
                  <a:schemeClr val="accent6"/>
                </a:solidFill>
                <a:latin typeface="Open Sans" panose="020B0604020202020204" charset="0"/>
                <a:ea typeface="Open Sans" panose="020B0604020202020204" charset="0"/>
                <a:cs typeface="Open Sans" panose="020B0604020202020204" charset="0"/>
              </a:rPr>
              <a:t>May struggle with adapting to changes within the organization.</a:t>
            </a:r>
          </a:p>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92"/>
        <p:cNvGrpSpPr/>
        <p:nvPr/>
      </p:nvGrpSpPr>
      <p:grpSpPr>
        <a:xfrm>
          <a:off x="0" y="0"/>
          <a:ext cx="0" cy="0"/>
          <a:chOff x="0" y="0"/>
          <a:chExt cx="0" cy="0"/>
        </a:xfrm>
      </p:grpSpPr>
      <p:pic>
        <p:nvPicPr>
          <p:cNvPr id="5" name="Picture 4"/>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4655332" y="385222"/>
            <a:ext cx="3070049" cy="2558374"/>
          </a:xfrm>
          <a:prstGeom prst="rect">
            <a:avLst/>
          </a:prstGeom>
          <a:ln>
            <a:noFill/>
          </a:ln>
          <a:effectLst>
            <a:outerShdw blurRad="292100" dist="139700" dir="2700000" algn="tl" rotWithShape="0">
              <a:srgbClr val="333333">
                <a:alpha val="65000"/>
              </a:srgbClr>
            </a:outerShdw>
          </a:effec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05632" y="2416369"/>
            <a:ext cx="3210398" cy="2138125"/>
          </a:xfrm>
          <a:prstGeom prst="rect">
            <a:avLst/>
          </a:prstGeom>
          <a:ln>
            <a:noFill/>
          </a:ln>
          <a:effectLst>
            <a:outerShdw blurRad="292100" dist="139700" dir="2700000" algn="tl" rotWithShape="0">
              <a:srgbClr val="333333">
                <a:alpha val="65000"/>
              </a:srgbClr>
            </a:outerShdw>
          </a:effectLst>
        </p:spPr>
      </p:pic>
      <p:sp>
        <p:nvSpPr>
          <p:cNvPr id="493" name="Google Shape;493;p41"/>
          <p:cNvSpPr txBox="1">
            <a:spLocks noGrp="1"/>
          </p:cNvSpPr>
          <p:nvPr>
            <p:ph type="title"/>
          </p:nvPr>
        </p:nvSpPr>
        <p:spPr>
          <a:xfrm>
            <a:off x="993046" y="0"/>
            <a:ext cx="4931586" cy="770444"/>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Training Needs</a:t>
            </a:r>
            <a:endParaRPr/>
          </a:p>
        </p:txBody>
      </p:sp>
      <p:grpSp>
        <p:nvGrpSpPr>
          <p:cNvPr id="495" name="Google Shape;495;p41"/>
          <p:cNvGrpSpPr/>
          <p:nvPr/>
        </p:nvGrpSpPr>
        <p:grpSpPr>
          <a:xfrm>
            <a:off x="5312182" y="2046938"/>
            <a:ext cx="959175" cy="162000"/>
            <a:chOff x="447675" y="1666875"/>
            <a:chExt cx="959175" cy="162000"/>
          </a:xfrm>
        </p:grpSpPr>
        <p:sp>
          <p:nvSpPr>
            <p:cNvPr id="496" name="Google Shape;496;p41"/>
            <p:cNvSpPr/>
            <p:nvPr/>
          </p:nvSpPr>
          <p:spPr>
            <a:xfrm>
              <a:off x="44767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41"/>
            <p:cNvSpPr/>
            <p:nvPr/>
          </p:nvSpPr>
          <p:spPr>
            <a:xfrm>
              <a:off x="71340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41"/>
            <p:cNvSpPr/>
            <p:nvPr/>
          </p:nvSpPr>
          <p:spPr>
            <a:xfrm>
              <a:off x="97912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41"/>
            <p:cNvSpPr/>
            <p:nvPr/>
          </p:nvSpPr>
          <p:spPr>
            <a:xfrm>
              <a:off x="124485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 name="TextBox 2"/>
          <p:cNvSpPr txBox="1"/>
          <p:nvPr/>
        </p:nvSpPr>
        <p:spPr>
          <a:xfrm>
            <a:off x="376084" y="1187245"/>
            <a:ext cx="4653116" cy="2885405"/>
          </a:xfrm>
          <a:prstGeom prst="rect">
            <a:avLst/>
          </a:prstGeom>
          <a:noFill/>
        </p:spPr>
        <p:txBody>
          <a:bodyPr wrap="square" rtlCol="0">
            <a:spAutoFit/>
          </a:bodyPr>
          <a:lstStyle/>
          <a:p>
            <a:pPr marL="171450" indent="-171450">
              <a:lnSpc>
                <a:spcPct val="150000"/>
              </a:lnSpc>
              <a:buFont typeface="Wingdings" panose="05000000000000000000" pitchFamily="2" charset="2"/>
              <a:buChar char="v"/>
            </a:pPr>
            <a:r>
              <a:rPr lang="en-US" sz="1100" b="1">
                <a:latin typeface="Open Sans" panose="020B0604020202020204" charset="0"/>
                <a:ea typeface="Open Sans" panose="020B0604020202020204" charset="0"/>
                <a:cs typeface="Open Sans" panose="020B0604020202020204" charset="0"/>
              </a:rPr>
              <a:t>Training on solid understanding of the company's HR policies and procedures.</a:t>
            </a:r>
          </a:p>
          <a:p>
            <a:pPr marL="171450" indent="-171450">
              <a:lnSpc>
                <a:spcPct val="150000"/>
              </a:lnSpc>
              <a:buFont typeface="Wingdings" panose="05000000000000000000" pitchFamily="2" charset="2"/>
              <a:buChar char="v"/>
            </a:pPr>
            <a:r>
              <a:rPr lang="en-US" sz="1100" b="1">
                <a:latin typeface="Open Sans" panose="020B0604020202020204" charset="0"/>
                <a:ea typeface="Open Sans" panose="020B0604020202020204" charset="0"/>
                <a:cs typeface="Open Sans" panose="020B0604020202020204" charset="0"/>
              </a:rPr>
              <a:t>Proper training on recruitment and selection processes to develop recruitment skills and knowledge.</a:t>
            </a:r>
          </a:p>
          <a:p>
            <a:pPr marL="171450" indent="-171450">
              <a:lnSpc>
                <a:spcPct val="150000"/>
              </a:lnSpc>
              <a:buFont typeface="Wingdings" panose="05000000000000000000" pitchFamily="2" charset="2"/>
              <a:buChar char="v"/>
            </a:pPr>
            <a:r>
              <a:rPr lang="en-US" sz="1100" b="1">
                <a:latin typeface="Open Sans" panose="020B0604020202020204" charset="0"/>
                <a:ea typeface="Open Sans" panose="020B0604020202020204" charset="0"/>
                <a:cs typeface="Open Sans" panose="020B0604020202020204" charset="0"/>
              </a:rPr>
              <a:t>Knowledge of employee development and training programs.</a:t>
            </a:r>
          </a:p>
          <a:p>
            <a:pPr marL="171450" indent="-171450">
              <a:lnSpc>
                <a:spcPct val="150000"/>
              </a:lnSpc>
              <a:buFont typeface="Wingdings" panose="05000000000000000000" pitchFamily="2" charset="2"/>
              <a:buChar char="v"/>
            </a:pPr>
            <a:r>
              <a:rPr lang="en-US" sz="1100" b="1">
                <a:latin typeface="Open Sans" panose="020B0604020202020204" charset="0"/>
                <a:ea typeface="Open Sans" panose="020B0604020202020204" charset="0"/>
                <a:cs typeface="Open Sans" panose="020B0604020202020204" charset="0"/>
              </a:rPr>
              <a:t>Training on performance management, including goal setting, performance appraisal, feedback, and coaching.</a:t>
            </a:r>
          </a:p>
          <a:p>
            <a:pPr marL="171450" indent="-171450">
              <a:lnSpc>
                <a:spcPct val="150000"/>
              </a:lnSpc>
              <a:buFont typeface="Wingdings" panose="05000000000000000000" pitchFamily="2" charset="2"/>
              <a:buChar char="v"/>
            </a:pPr>
            <a:r>
              <a:rPr lang="en-US" sz="1100" b="1">
                <a:latin typeface="Open Sans" panose="020B0604020202020204" charset="0"/>
                <a:ea typeface="Open Sans" panose="020B0604020202020204" charset="0"/>
                <a:cs typeface="Open Sans" panose="020B0604020202020204" charset="0"/>
              </a:rPr>
              <a:t>HR officers should have training in HR information systems, including data entry, tracking, and reporting.</a:t>
            </a:r>
          </a:p>
          <a:p>
            <a:pPr marL="171450" indent="-171450">
              <a:lnSpc>
                <a:spcPct val="150000"/>
              </a:lnSpc>
              <a:buFont typeface="Wingdings" panose="05000000000000000000" pitchFamily="2" charset="2"/>
              <a:buChar char="v"/>
            </a:pPr>
            <a:r>
              <a:rPr lang="en-US" sz="1100" b="1">
                <a:latin typeface="Open Sans" panose="020B0604020202020204" charset="0"/>
                <a:ea typeface="Open Sans" panose="020B0604020202020204" charset="0"/>
                <a:cs typeface="Open Sans" panose="020B0604020202020204" charset="0"/>
              </a:rPr>
              <a:t>HR officers should receive training in diversity and inclusion to promote diversity in the workplace.</a:t>
            </a:r>
            <a:endParaRPr lang="en-GB" sz="1100" b="1">
              <a:latin typeface="Open Sans" panose="020B0604020202020204" charset="0"/>
              <a:ea typeface="Open Sans" panose="020B0604020202020204" charset="0"/>
              <a:cs typeface="Open Sans" panose="020B0604020202020204" charset="0"/>
            </a:endParaRPr>
          </a:p>
        </p:txBody>
      </p:sp>
      <p:pic>
        <p:nvPicPr>
          <p:cNvPr id="4" name="Picture 3"/>
          <p:cNvPicPr>
            <a:picLocks noChangeAspect="1"/>
          </p:cNvPicPr>
          <p:nvPr/>
        </p:nvPicPr>
        <p:blipFill>
          <a:blip r:embed="rId5" cstate="screen">
            <a:extLst>
              <a:ext uri="{28A0092B-C50C-407E-A947-70E740481C1C}">
                <a14:useLocalDpi xmlns:a14="http://schemas.microsoft.com/office/drawing/2010/main" val="0"/>
              </a:ext>
            </a:extLst>
          </a:blip>
          <a:stretch>
            <a:fillRect/>
          </a:stretch>
        </p:blipFill>
        <p:spPr>
          <a:xfrm>
            <a:off x="7810284" y="0"/>
            <a:ext cx="1302468" cy="1302468"/>
          </a:xfrm>
          <a:prstGeom prst="rect">
            <a:avLst/>
          </a:prstGeom>
        </p:spPr>
      </p:pic>
      <p:pic>
        <p:nvPicPr>
          <p:cNvPr id="12" name="Picture 11"/>
          <p:cNvPicPr>
            <a:picLocks noChangeAspect="1"/>
          </p:cNvPicPr>
          <p:nvPr/>
        </p:nvPicPr>
        <p:blipFill>
          <a:blip r:embed="rId6" cstate="screen">
            <a:extLst>
              <a:ext uri="{28A0092B-C50C-407E-A947-70E740481C1C}">
                <a14:useLocalDpi xmlns:a14="http://schemas.microsoft.com/office/drawing/2010/main" val="0"/>
              </a:ext>
            </a:extLst>
          </a:blip>
          <a:stretch>
            <a:fillRect/>
          </a:stretch>
        </p:blipFill>
        <p:spPr>
          <a:xfrm>
            <a:off x="0" y="0"/>
            <a:ext cx="903248" cy="90324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3"/>
        <p:cNvGrpSpPr/>
        <p:nvPr/>
      </p:nvGrpSpPr>
      <p:grpSpPr>
        <a:xfrm>
          <a:off x="0" y="0"/>
          <a:ext cx="0" cy="0"/>
          <a:chOff x="0" y="0"/>
          <a:chExt cx="0" cy="0"/>
        </a:xfrm>
      </p:grpSpPr>
      <p:pic>
        <p:nvPicPr>
          <p:cNvPr id="17" name="Picture 16"/>
          <p:cNvPicPr>
            <a:picLocks noChangeAspect="1"/>
          </p:cNvPicPr>
          <p:nvPr/>
        </p:nvPicPr>
        <p:blipFill>
          <a:blip r:embed="rId3" cstate="screen">
            <a:alphaModFix amt="35000"/>
            <a:extLst>
              <a:ext uri="{28A0092B-C50C-407E-A947-70E740481C1C}">
                <a14:useLocalDpi xmlns:a14="http://schemas.microsoft.com/office/drawing/2010/main" val="0"/>
              </a:ext>
            </a:extLst>
          </a:blip>
          <a:stretch>
            <a:fillRect/>
          </a:stretch>
        </p:blipFill>
        <p:spPr>
          <a:xfrm>
            <a:off x="3516922" y="1425647"/>
            <a:ext cx="1903110" cy="1903110"/>
          </a:xfrm>
          <a:prstGeom prst="rect">
            <a:avLst/>
          </a:prstGeom>
          <a:noFill/>
        </p:spPr>
      </p:pic>
      <p:grpSp>
        <p:nvGrpSpPr>
          <p:cNvPr id="508" name="Google Shape;508;p42"/>
          <p:cNvGrpSpPr/>
          <p:nvPr/>
        </p:nvGrpSpPr>
        <p:grpSpPr>
          <a:xfrm>
            <a:off x="1975659" y="1037983"/>
            <a:ext cx="427725" cy="162000"/>
            <a:chOff x="979125" y="1666875"/>
            <a:chExt cx="427725" cy="162000"/>
          </a:xfrm>
        </p:grpSpPr>
        <p:sp>
          <p:nvSpPr>
            <p:cNvPr id="509" name="Google Shape;509;p42"/>
            <p:cNvSpPr/>
            <p:nvPr/>
          </p:nvSpPr>
          <p:spPr>
            <a:xfrm>
              <a:off x="97912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42"/>
            <p:cNvSpPr/>
            <p:nvPr/>
          </p:nvSpPr>
          <p:spPr>
            <a:xfrm>
              <a:off x="124485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1" name="Google Shape;511;p42"/>
          <p:cNvGrpSpPr/>
          <p:nvPr/>
        </p:nvGrpSpPr>
        <p:grpSpPr>
          <a:xfrm>
            <a:off x="6696371" y="3895189"/>
            <a:ext cx="427725" cy="162000"/>
            <a:chOff x="979125" y="1666875"/>
            <a:chExt cx="427725" cy="162000"/>
          </a:xfrm>
        </p:grpSpPr>
        <p:sp>
          <p:nvSpPr>
            <p:cNvPr id="512" name="Google Shape;512;p42"/>
            <p:cNvSpPr/>
            <p:nvPr/>
          </p:nvSpPr>
          <p:spPr>
            <a:xfrm>
              <a:off x="979125"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42"/>
            <p:cNvSpPr/>
            <p:nvPr/>
          </p:nvSpPr>
          <p:spPr>
            <a:xfrm>
              <a:off x="1244850" y="1666875"/>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4" name="Google Shape;514;p42"/>
          <p:cNvSpPr/>
          <p:nvPr/>
        </p:nvSpPr>
        <p:spPr>
          <a:xfrm>
            <a:off x="8220425" y="816913"/>
            <a:ext cx="162000" cy="162000"/>
          </a:xfrm>
          <a:prstGeom prst="ellipse">
            <a:avLst/>
          </a:prstGeom>
          <a:no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TextBox 15"/>
          <p:cNvSpPr txBox="1"/>
          <p:nvPr/>
        </p:nvSpPr>
        <p:spPr>
          <a:xfrm>
            <a:off x="2371163" y="1344699"/>
            <a:ext cx="4476623" cy="2631490"/>
          </a:xfrm>
          <a:prstGeom prst="rect">
            <a:avLst/>
          </a:prstGeom>
          <a:noFill/>
        </p:spPr>
        <p:txBody>
          <a:bodyPr wrap="square" rtlCol="0">
            <a:spAutoFit/>
          </a:bodyPr>
          <a:lstStyle/>
          <a:p>
            <a:pPr marL="171450" indent="-171450">
              <a:lnSpc>
                <a:spcPct val="150000"/>
              </a:lnSpc>
              <a:buFont typeface="Wingdings" panose="05000000000000000000" pitchFamily="2" charset="2"/>
              <a:buChar char="q"/>
            </a:pPr>
            <a:r>
              <a:rPr lang="en-US" sz="1100" b="1" dirty="0">
                <a:latin typeface="Open Sans" panose="020B0604020202020204" charset="0"/>
                <a:ea typeface="Open Sans" panose="020B0604020202020204" charset="0"/>
                <a:cs typeface="Open Sans" panose="020B0604020202020204" charset="0"/>
              </a:rPr>
              <a:t>Increases job satisfaction and motivation.</a:t>
            </a:r>
          </a:p>
          <a:p>
            <a:pPr marL="171450" indent="-171450">
              <a:lnSpc>
                <a:spcPct val="150000"/>
              </a:lnSpc>
              <a:buFont typeface="Wingdings" panose="05000000000000000000" pitchFamily="2" charset="2"/>
              <a:buChar char="q"/>
            </a:pPr>
            <a:r>
              <a:rPr lang="en-US" sz="1100" b="1" dirty="0">
                <a:latin typeface="Open Sans" panose="020B0604020202020204" charset="0"/>
                <a:ea typeface="Open Sans" panose="020B0604020202020204" charset="0"/>
                <a:cs typeface="Open Sans" panose="020B0604020202020204" charset="0"/>
              </a:rPr>
              <a:t>Enhances career growth opportunities and prospects.</a:t>
            </a:r>
          </a:p>
          <a:p>
            <a:pPr marL="171450" indent="-171450">
              <a:lnSpc>
                <a:spcPct val="150000"/>
              </a:lnSpc>
              <a:buFont typeface="Wingdings" panose="05000000000000000000" pitchFamily="2" charset="2"/>
              <a:buChar char="q"/>
            </a:pPr>
            <a:r>
              <a:rPr lang="en-US" sz="1100" b="1" dirty="0">
                <a:latin typeface="Open Sans" panose="020B0604020202020204" charset="0"/>
                <a:ea typeface="Open Sans" panose="020B0604020202020204" charset="0"/>
                <a:cs typeface="Open Sans" panose="020B0604020202020204" charset="0"/>
              </a:rPr>
              <a:t>Improves job performance and productivity.</a:t>
            </a:r>
          </a:p>
          <a:p>
            <a:pPr marL="171450" indent="-171450">
              <a:lnSpc>
                <a:spcPct val="150000"/>
              </a:lnSpc>
              <a:buFont typeface="Wingdings" panose="05000000000000000000" pitchFamily="2" charset="2"/>
              <a:buChar char="q"/>
            </a:pPr>
            <a:r>
              <a:rPr lang="en-US" sz="1100" b="1" dirty="0">
                <a:latin typeface="Open Sans" panose="020B0604020202020204" charset="0"/>
                <a:ea typeface="Open Sans" panose="020B0604020202020204" charset="0"/>
                <a:cs typeface="Open Sans" panose="020B0604020202020204" charset="0"/>
              </a:rPr>
              <a:t>Enhances self-confidence and credibility.</a:t>
            </a:r>
          </a:p>
          <a:p>
            <a:pPr marL="171450" indent="-171450">
              <a:lnSpc>
                <a:spcPct val="150000"/>
              </a:lnSpc>
              <a:buFont typeface="Wingdings" panose="05000000000000000000" pitchFamily="2" charset="2"/>
              <a:buChar char="q"/>
            </a:pPr>
            <a:r>
              <a:rPr lang="en-US" sz="1100" b="1" dirty="0">
                <a:latin typeface="Open Sans" panose="020B0604020202020204" charset="0"/>
                <a:ea typeface="Open Sans" panose="020B0604020202020204" charset="0"/>
                <a:cs typeface="Open Sans" panose="020B0604020202020204" charset="0"/>
              </a:rPr>
              <a:t>Increases versatility and adaptability in handling. different situations and challenges.</a:t>
            </a:r>
          </a:p>
          <a:p>
            <a:pPr marL="171450" indent="-171450">
              <a:lnSpc>
                <a:spcPct val="150000"/>
              </a:lnSpc>
              <a:buFont typeface="Wingdings" panose="05000000000000000000" pitchFamily="2" charset="2"/>
              <a:buChar char="q"/>
            </a:pPr>
            <a:r>
              <a:rPr lang="en-US" sz="1100" b="1" dirty="0">
                <a:latin typeface="Open Sans" panose="020B0604020202020204" charset="0"/>
                <a:ea typeface="Open Sans" panose="020B0604020202020204" charset="0"/>
                <a:cs typeface="Open Sans" panose="020B0604020202020204" charset="0"/>
              </a:rPr>
              <a:t>Enhances interpersonal and communication skills.</a:t>
            </a:r>
          </a:p>
          <a:p>
            <a:pPr marL="171450" indent="-171450">
              <a:lnSpc>
                <a:spcPct val="150000"/>
              </a:lnSpc>
              <a:buFont typeface="Wingdings" panose="05000000000000000000" pitchFamily="2" charset="2"/>
              <a:buChar char="q"/>
            </a:pPr>
            <a:r>
              <a:rPr lang="en-US" sz="1100" b="1" dirty="0">
                <a:latin typeface="Open Sans" panose="020B0604020202020204" charset="0"/>
                <a:ea typeface="Open Sans" panose="020B0604020202020204" charset="0"/>
                <a:cs typeface="Open Sans" panose="020B0604020202020204" charset="0"/>
              </a:rPr>
              <a:t>Enhance skills and knowledge.</a:t>
            </a:r>
          </a:p>
          <a:p>
            <a:pPr marL="171450" indent="-171450">
              <a:lnSpc>
                <a:spcPct val="150000"/>
              </a:lnSpc>
              <a:buFont typeface="Wingdings" panose="05000000000000000000" pitchFamily="2" charset="2"/>
              <a:buChar char="q"/>
            </a:pPr>
            <a:r>
              <a:rPr lang="en-US" sz="1100" b="1" dirty="0">
                <a:latin typeface="Open Sans" panose="020B0604020202020204" charset="0"/>
                <a:ea typeface="Open Sans" panose="020B0604020202020204" charset="0"/>
                <a:cs typeface="Open Sans" panose="020B0604020202020204" charset="0"/>
              </a:rPr>
              <a:t>Keeps up-to-date with latest industry practices and trends.</a:t>
            </a:r>
          </a:p>
          <a:p>
            <a:pPr>
              <a:lnSpc>
                <a:spcPct val="150000"/>
              </a:lnSpc>
            </a:pPr>
            <a:endParaRPr lang="en-GB" sz="1100" dirty="0">
              <a:latin typeface="Arial Rounded MT Bold" panose="020F0704030504030204" pitchFamily="34" charset="0"/>
            </a:endParaRPr>
          </a:p>
        </p:txBody>
      </p:sp>
      <p:sp>
        <p:nvSpPr>
          <p:cNvPr id="29" name="Google Shape;493;p41"/>
          <p:cNvSpPr txBox="1">
            <a:spLocks noGrp="1"/>
          </p:cNvSpPr>
          <p:nvPr>
            <p:ph type="title"/>
          </p:nvPr>
        </p:nvSpPr>
        <p:spPr>
          <a:xfrm>
            <a:off x="42545" y="3646539"/>
            <a:ext cx="2480033" cy="1496961"/>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400"/>
              <a:t>Personal </a:t>
            </a:r>
            <a:r>
              <a:rPr lang="en" sz="4400">
                <a:solidFill>
                  <a:schemeClr val="accent6"/>
                </a:solidFill>
              </a:rPr>
              <a:t>benefit</a:t>
            </a:r>
            <a:endParaRPr sz="4400">
              <a:solidFill>
                <a:schemeClr val="accent6"/>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pic>
        <p:nvPicPr>
          <p:cNvPr id="2" name="Picture 1"/>
          <p:cNvPicPr>
            <a:picLocks noChangeAspect="1"/>
          </p:cNvPicPr>
          <p:nvPr/>
        </p:nvPicPr>
        <p:blipFill>
          <a:blip r:embed="rId3" cstate="screen">
            <a:alphaModFix amt="20000"/>
            <a:extLst>
              <a:ext uri="{28A0092B-C50C-407E-A947-70E740481C1C}">
                <a14:useLocalDpi xmlns:a14="http://schemas.microsoft.com/office/drawing/2010/main" val="0"/>
              </a:ext>
            </a:extLst>
          </a:blip>
          <a:stretch>
            <a:fillRect/>
          </a:stretch>
        </p:blipFill>
        <p:spPr>
          <a:xfrm>
            <a:off x="1904965" y="777369"/>
            <a:ext cx="5426111" cy="3617407"/>
          </a:xfrm>
          <a:prstGeom prst="rect">
            <a:avLst/>
          </a:prstGeom>
        </p:spPr>
      </p:pic>
      <p:sp>
        <p:nvSpPr>
          <p:cNvPr id="521" name="Google Shape;521;p43"/>
          <p:cNvSpPr/>
          <p:nvPr/>
        </p:nvSpPr>
        <p:spPr>
          <a:xfrm rot="10800000" flipH="1">
            <a:off x="25" y="4212189"/>
            <a:ext cx="2873301" cy="931311"/>
          </a:xfrm>
          <a:custGeom>
            <a:avLst/>
            <a:gdLst/>
            <a:ahLst/>
            <a:cxnLst/>
            <a:rect l="l" t="t" r="r" b="b"/>
            <a:pathLst>
              <a:path w="39293" h="17682" extrusionOk="0">
                <a:moveTo>
                  <a:pt x="1" y="1"/>
                </a:moveTo>
                <a:lnTo>
                  <a:pt x="1" y="12987"/>
                </a:lnTo>
                <a:cubicBezTo>
                  <a:pt x="1797" y="11513"/>
                  <a:pt x="3849" y="10263"/>
                  <a:pt x="6344" y="9816"/>
                </a:cubicBezTo>
                <a:cubicBezTo>
                  <a:pt x="6911" y="9714"/>
                  <a:pt x="7498" y="9667"/>
                  <a:pt x="8094" y="9667"/>
                </a:cubicBezTo>
                <a:cubicBezTo>
                  <a:pt x="10310" y="9667"/>
                  <a:pt x="12641" y="10313"/>
                  <a:pt x="14521" y="11169"/>
                </a:cubicBezTo>
                <a:cubicBezTo>
                  <a:pt x="18573" y="13008"/>
                  <a:pt x="22965" y="17682"/>
                  <a:pt x="28417" y="17682"/>
                </a:cubicBezTo>
                <a:cubicBezTo>
                  <a:pt x="29018" y="17682"/>
                  <a:pt x="29631" y="17625"/>
                  <a:pt x="30259" y="17502"/>
                </a:cubicBezTo>
                <a:cubicBezTo>
                  <a:pt x="36012" y="16361"/>
                  <a:pt x="36301" y="11693"/>
                  <a:pt x="37552" y="7681"/>
                </a:cubicBezTo>
                <a:cubicBezTo>
                  <a:pt x="38250" y="5421"/>
                  <a:pt x="38583" y="2616"/>
                  <a:pt x="39293" y="1"/>
                </a:cubicBezTo>
                <a:close/>
              </a:path>
            </a:pathLst>
          </a:custGeom>
          <a:solidFill>
            <a:srgbClr val="01967A">
              <a:alpha val="488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43"/>
          <p:cNvSpPr/>
          <p:nvPr/>
        </p:nvSpPr>
        <p:spPr>
          <a:xfrm rot="10800000" flipH="1">
            <a:off x="4936300" y="-19"/>
            <a:ext cx="4207839" cy="1074716"/>
          </a:xfrm>
          <a:custGeom>
            <a:avLst/>
            <a:gdLst/>
            <a:ahLst/>
            <a:cxnLst/>
            <a:rect l="l" t="t" r="r" b="b"/>
            <a:pathLst>
              <a:path w="127327" h="41769" extrusionOk="0">
                <a:moveTo>
                  <a:pt x="33782" y="1"/>
                </a:moveTo>
                <a:cubicBezTo>
                  <a:pt x="29984" y="1"/>
                  <a:pt x="26138" y="938"/>
                  <a:pt x="22754" y="2656"/>
                </a:cubicBezTo>
                <a:cubicBezTo>
                  <a:pt x="15812" y="6192"/>
                  <a:pt x="10669" y="12586"/>
                  <a:pt x="7228" y="19575"/>
                </a:cubicBezTo>
                <a:cubicBezTo>
                  <a:pt x="3775" y="26564"/>
                  <a:pt x="1882" y="34184"/>
                  <a:pt x="1" y="41744"/>
                </a:cubicBezTo>
                <a:lnTo>
                  <a:pt x="127326" y="41768"/>
                </a:lnTo>
                <a:lnTo>
                  <a:pt x="127326" y="26766"/>
                </a:lnTo>
                <a:cubicBezTo>
                  <a:pt x="125115" y="27301"/>
                  <a:pt x="122843" y="27563"/>
                  <a:pt x="120569" y="27563"/>
                </a:cubicBezTo>
                <a:cubicBezTo>
                  <a:pt x="114092" y="27563"/>
                  <a:pt x="107601" y="25443"/>
                  <a:pt x="102454" y="21504"/>
                </a:cubicBezTo>
                <a:cubicBezTo>
                  <a:pt x="96791" y="17147"/>
                  <a:pt x="91803" y="10369"/>
                  <a:pt x="84703" y="10369"/>
                </a:cubicBezTo>
                <a:cubicBezTo>
                  <a:pt x="84624" y="10369"/>
                  <a:pt x="84544" y="10370"/>
                  <a:pt x="84464" y="10371"/>
                </a:cubicBezTo>
                <a:cubicBezTo>
                  <a:pt x="77370" y="10524"/>
                  <a:pt x="71793" y="17722"/>
                  <a:pt x="64740" y="17722"/>
                </a:cubicBezTo>
                <a:cubicBezTo>
                  <a:pt x="64643" y="17722"/>
                  <a:pt x="64547" y="17720"/>
                  <a:pt x="64449" y="17718"/>
                </a:cubicBezTo>
                <a:cubicBezTo>
                  <a:pt x="56187" y="17479"/>
                  <a:pt x="51829" y="7943"/>
                  <a:pt x="45007" y="3287"/>
                </a:cubicBezTo>
                <a:cubicBezTo>
                  <a:pt x="41712" y="1036"/>
                  <a:pt x="37773" y="1"/>
                  <a:pt x="33782" y="1"/>
                </a:cubicBezTo>
                <a:close/>
              </a:path>
            </a:pathLst>
          </a:custGeom>
          <a:solidFill>
            <a:srgbClr val="FED002">
              <a:alpha val="446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9" name="Picture 8"/>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908565" y="1873045"/>
            <a:ext cx="903248" cy="903248"/>
          </a:xfrm>
          <a:prstGeom prst="rect">
            <a:avLst/>
          </a:prstGeom>
        </p:spPr>
      </p:pic>
      <p:sp>
        <p:nvSpPr>
          <p:cNvPr id="7" name="TextBox 6"/>
          <p:cNvSpPr txBox="1"/>
          <p:nvPr/>
        </p:nvSpPr>
        <p:spPr>
          <a:xfrm>
            <a:off x="2255039" y="1100584"/>
            <a:ext cx="4785180" cy="3057184"/>
          </a:xfrm>
          <a:prstGeom prst="rect">
            <a:avLst/>
          </a:prstGeom>
          <a:noFill/>
        </p:spPr>
        <p:txBody>
          <a:bodyPr wrap="square" rtlCol="0">
            <a:spAutoFit/>
          </a:bodyPr>
          <a:lstStyle/>
          <a:p>
            <a:pPr marL="171450" indent="-171450">
              <a:lnSpc>
                <a:spcPct val="150000"/>
              </a:lnSpc>
              <a:buClrTx/>
              <a:buFont typeface="Wingdings" panose="05000000000000000000" pitchFamily="2" charset="2"/>
              <a:buChar char="v"/>
            </a:pPr>
            <a:r>
              <a:rPr lang="en-GB" sz="1300" b="1" dirty="0">
                <a:solidFill>
                  <a:schemeClr val="tx1"/>
                </a:solidFill>
                <a:latin typeface="Times New Roman" panose="02020603050405020304" pitchFamily="18" charset="0"/>
                <a:ea typeface="Open Sans" panose="020B0604020202020204" charset="0"/>
                <a:cs typeface="Times New Roman" panose="02020603050405020304" pitchFamily="18" charset="0"/>
              </a:rPr>
              <a:t>Increases overall productivity and performance.</a:t>
            </a:r>
          </a:p>
          <a:p>
            <a:pPr marL="171450" indent="-171450">
              <a:lnSpc>
                <a:spcPct val="150000"/>
              </a:lnSpc>
              <a:buClrTx/>
              <a:buFont typeface="Wingdings" panose="05000000000000000000" pitchFamily="2" charset="2"/>
              <a:buChar char="v"/>
            </a:pPr>
            <a:r>
              <a:rPr lang="en-GB" sz="1300" b="1" dirty="0">
                <a:solidFill>
                  <a:schemeClr val="tx1"/>
                </a:solidFill>
                <a:latin typeface="Times New Roman" panose="02020603050405020304" pitchFamily="18" charset="0"/>
                <a:ea typeface="Open Sans" panose="020B0604020202020204" charset="0"/>
                <a:cs typeface="Times New Roman" panose="02020603050405020304" pitchFamily="18" charset="0"/>
              </a:rPr>
              <a:t>Enhances organisational efficiency and effectiveness.</a:t>
            </a:r>
          </a:p>
          <a:p>
            <a:pPr marL="171450" indent="-171450">
              <a:lnSpc>
                <a:spcPct val="150000"/>
              </a:lnSpc>
              <a:buClrTx/>
              <a:buFont typeface="Wingdings" panose="05000000000000000000" pitchFamily="2" charset="2"/>
              <a:buChar char="v"/>
            </a:pPr>
            <a:r>
              <a:rPr lang="en-GB" sz="1300" b="1" dirty="0">
                <a:solidFill>
                  <a:schemeClr val="tx1"/>
                </a:solidFill>
                <a:latin typeface="Times New Roman" panose="02020603050405020304" pitchFamily="18" charset="0"/>
                <a:ea typeface="Open Sans" panose="020B0604020202020204" charset="0"/>
                <a:cs typeface="Times New Roman" panose="02020603050405020304" pitchFamily="18" charset="0"/>
              </a:rPr>
              <a:t>Improves employee retention and job satisfaction.</a:t>
            </a:r>
          </a:p>
          <a:p>
            <a:pPr marL="171450" indent="-171450">
              <a:lnSpc>
                <a:spcPct val="150000"/>
              </a:lnSpc>
              <a:buClrTx/>
              <a:buFont typeface="Wingdings" panose="05000000000000000000" pitchFamily="2" charset="2"/>
              <a:buChar char="v"/>
            </a:pPr>
            <a:r>
              <a:rPr lang="en-GB" sz="1300" b="1" dirty="0">
                <a:solidFill>
                  <a:schemeClr val="tx1"/>
                </a:solidFill>
                <a:latin typeface="Times New Roman" panose="02020603050405020304" pitchFamily="18" charset="0"/>
                <a:ea typeface="Open Sans" panose="020B0604020202020204" charset="0"/>
                <a:cs typeface="Times New Roman" panose="02020603050405020304" pitchFamily="18" charset="0"/>
              </a:rPr>
              <a:t>Improves customer satisfaction and loyalty.</a:t>
            </a:r>
          </a:p>
          <a:p>
            <a:pPr marL="171450" indent="-171450">
              <a:lnSpc>
                <a:spcPct val="150000"/>
              </a:lnSpc>
              <a:buClrTx/>
              <a:buFont typeface="Wingdings" panose="05000000000000000000" pitchFamily="2" charset="2"/>
              <a:buChar char="v"/>
            </a:pPr>
            <a:r>
              <a:rPr lang="en-GB" sz="1300" b="1" dirty="0">
                <a:solidFill>
                  <a:schemeClr val="tx1"/>
                </a:solidFill>
                <a:latin typeface="Times New Roman" panose="02020603050405020304" pitchFamily="18" charset="0"/>
                <a:ea typeface="Open Sans" panose="020B0604020202020204" charset="0"/>
                <a:cs typeface="Times New Roman" panose="02020603050405020304" pitchFamily="18" charset="0"/>
              </a:rPr>
              <a:t>Helps to maintain competitive advantage in the industry.</a:t>
            </a:r>
          </a:p>
          <a:p>
            <a:pPr marL="171450" indent="-171450">
              <a:lnSpc>
                <a:spcPct val="150000"/>
              </a:lnSpc>
              <a:buClrTx/>
              <a:buFont typeface="Wingdings" panose="05000000000000000000" pitchFamily="2" charset="2"/>
              <a:buChar char="v"/>
            </a:pPr>
            <a:r>
              <a:rPr lang="en-GB" sz="1300" b="1" dirty="0">
                <a:solidFill>
                  <a:schemeClr val="tx1"/>
                </a:solidFill>
                <a:latin typeface="Times New Roman" panose="02020603050405020304" pitchFamily="18" charset="0"/>
                <a:ea typeface="Open Sans" panose="020B0604020202020204" charset="0"/>
                <a:cs typeface="Times New Roman" panose="02020603050405020304" pitchFamily="18" charset="0"/>
              </a:rPr>
              <a:t>Builds a strong and talented workforce for the organisation's future.</a:t>
            </a:r>
          </a:p>
          <a:p>
            <a:pPr marL="171450" indent="-171450">
              <a:lnSpc>
                <a:spcPct val="150000"/>
              </a:lnSpc>
              <a:buClrTx/>
              <a:buFont typeface="Wingdings" panose="05000000000000000000" pitchFamily="2" charset="2"/>
              <a:buChar char="v"/>
            </a:pPr>
            <a:r>
              <a:rPr lang="en-GB" sz="1300" b="1" dirty="0">
                <a:solidFill>
                  <a:schemeClr val="tx1"/>
                </a:solidFill>
                <a:latin typeface="Times New Roman" panose="02020603050405020304" pitchFamily="18" charset="0"/>
                <a:ea typeface="Open Sans" panose="020B0604020202020204" charset="0"/>
                <a:cs typeface="Times New Roman" panose="02020603050405020304" pitchFamily="18" charset="0"/>
              </a:rPr>
              <a:t>Reduces the risk of legal compliance issues and violations.</a:t>
            </a:r>
          </a:p>
          <a:p>
            <a:pPr marL="171450" indent="-171450">
              <a:lnSpc>
                <a:spcPct val="150000"/>
              </a:lnSpc>
              <a:buClrTx/>
              <a:buFont typeface="Wingdings" panose="05000000000000000000" pitchFamily="2" charset="2"/>
              <a:buChar char="v"/>
            </a:pPr>
            <a:r>
              <a:rPr lang="en-GB" sz="1300" b="1" dirty="0">
                <a:solidFill>
                  <a:schemeClr val="tx1"/>
                </a:solidFill>
                <a:latin typeface="Times New Roman" panose="02020603050405020304" pitchFamily="18" charset="0"/>
                <a:ea typeface="Open Sans" panose="020B0604020202020204" charset="0"/>
                <a:cs typeface="Times New Roman" panose="02020603050405020304" pitchFamily="18" charset="0"/>
              </a:rPr>
              <a:t>Develops a culture of continuous learning and development within the organisation.</a:t>
            </a:r>
          </a:p>
        </p:txBody>
      </p:sp>
      <p:sp>
        <p:nvSpPr>
          <p:cNvPr id="11" name="Google Shape;493;p41"/>
          <p:cNvSpPr txBox="1">
            <a:spLocks noGrp="1"/>
          </p:cNvSpPr>
          <p:nvPr>
            <p:ph type="title"/>
          </p:nvPr>
        </p:nvSpPr>
        <p:spPr>
          <a:xfrm>
            <a:off x="5633961" y="0"/>
            <a:ext cx="4094378" cy="1285819"/>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4000" dirty="0">
                <a:solidFill>
                  <a:schemeClr val="tx1">
                    <a:lumMod val="75000"/>
                    <a:lumOff val="25000"/>
                  </a:schemeClr>
                </a:solidFill>
              </a:rPr>
              <a:t>Organisational </a:t>
            </a:r>
            <a:r>
              <a:rPr lang="en" sz="4000" dirty="0">
                <a:solidFill>
                  <a:schemeClr val="tx2">
                    <a:lumMod val="50000"/>
                  </a:schemeClr>
                </a:solidFill>
              </a:rPr>
              <a:t>benefit</a:t>
            </a:r>
            <a:endParaRPr sz="4000" dirty="0">
              <a:solidFill>
                <a:schemeClr val="tx2">
                  <a:lumMod val="50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86"/>
        <p:cNvGrpSpPr/>
        <p:nvPr/>
      </p:nvGrpSpPr>
      <p:grpSpPr>
        <a:xfrm>
          <a:off x="0" y="0"/>
          <a:ext cx="0" cy="0"/>
          <a:chOff x="0" y="0"/>
          <a:chExt cx="0" cy="0"/>
        </a:xfrm>
      </p:grpSpPr>
      <p:sp>
        <p:nvSpPr>
          <p:cNvPr id="1487" name="Google Shape;1487;p73"/>
          <p:cNvSpPr txBox="1">
            <a:spLocks noGrp="1"/>
          </p:cNvSpPr>
          <p:nvPr>
            <p:ph type="title"/>
          </p:nvPr>
        </p:nvSpPr>
        <p:spPr>
          <a:xfrm>
            <a:off x="713275" y="445025"/>
            <a:ext cx="7717500" cy="740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Critical Analysis</a:t>
            </a:r>
            <a:endParaRPr dirty="0"/>
          </a:p>
        </p:txBody>
      </p:sp>
      <p:sp>
        <p:nvSpPr>
          <p:cNvPr id="1488" name="Google Shape;1488;p73"/>
          <p:cNvSpPr txBox="1">
            <a:spLocks noGrp="1"/>
          </p:cNvSpPr>
          <p:nvPr>
            <p:ph type="body" idx="1"/>
          </p:nvPr>
        </p:nvSpPr>
        <p:spPr>
          <a:xfrm>
            <a:off x="306168" y="2571750"/>
            <a:ext cx="5709020" cy="1760891"/>
          </a:xfrm>
          <a:prstGeom prst="rect">
            <a:avLst/>
          </a:prstGeom>
        </p:spPr>
        <p:txBody>
          <a:bodyPr spcFirstLastPara="1" wrap="square" lIns="91425" tIns="91425" rIns="91425" bIns="91425" anchor="t" anchorCtr="0">
            <a:noAutofit/>
          </a:bodyPr>
          <a:lstStyle/>
          <a:p>
            <a:pPr marL="0" lvl="0" indent="0" algn="just">
              <a:lnSpc>
                <a:spcPct val="150000"/>
              </a:lnSpc>
              <a:buNone/>
            </a:pPr>
            <a:r>
              <a:rPr lang="en-US" sz="1200" dirty="0">
                <a:latin typeface="Open Sans" panose="020B0604020202020204" charset="0"/>
                <a:ea typeface="Open Sans" panose="020B0604020202020204" charset="0"/>
                <a:cs typeface="Open Sans" panose="020B0604020202020204" charset="0"/>
              </a:rPr>
              <a:t>Investing in the training and development of HR officers can help to improve employee retention rates. When employees feel that their employers are invested in their career growth and development, they are more likely to remain with the company. When HR officers have the necessary skills and knowledge to effectively manage the workforce, the company can operate more efficiently and effectively, leading to increased profitability and growth.</a:t>
            </a:r>
            <a:endParaRPr sz="1200" dirty="0">
              <a:latin typeface="Open Sans" panose="020B0604020202020204" charset="0"/>
              <a:ea typeface="Open Sans" panose="020B0604020202020204" charset="0"/>
              <a:cs typeface="Open Sans" panose="020B0604020202020204" charset="0"/>
            </a:endParaRPr>
          </a:p>
        </p:txBody>
      </p:sp>
      <p:pic>
        <p:nvPicPr>
          <p:cNvPr id="5" name="Picture 4"/>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8240752" y="0"/>
            <a:ext cx="903248" cy="903248"/>
          </a:xfrm>
          <a:prstGeom prst="rect">
            <a:avLst/>
          </a:prstGeom>
        </p:spPr>
      </p:pic>
      <p:sp>
        <p:nvSpPr>
          <p:cNvPr id="6" name="Oval 5">
            <a:extLst>
              <a:ext uri="{FF2B5EF4-FFF2-40B4-BE49-F238E27FC236}">
                <a16:creationId xmlns:a16="http://schemas.microsoft.com/office/drawing/2014/main" id="{0E74548C-1CC7-4A47-0D7A-98E14F0EC605}"/>
              </a:ext>
            </a:extLst>
          </p:cNvPr>
          <p:cNvSpPr/>
          <p:nvPr/>
        </p:nvSpPr>
        <p:spPr>
          <a:xfrm>
            <a:off x="7141335" y="923582"/>
            <a:ext cx="2002664" cy="11585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7432F43B-630D-8727-E958-B87FAD6D07ED}"/>
              </a:ext>
            </a:extLst>
          </p:cNvPr>
          <p:cNvSpPr txBox="1"/>
          <p:nvPr/>
        </p:nvSpPr>
        <p:spPr>
          <a:xfrm>
            <a:off x="7233531" y="1117813"/>
            <a:ext cx="1915147" cy="769441"/>
          </a:xfrm>
          <a:prstGeom prst="rect">
            <a:avLst/>
          </a:prstGeom>
          <a:noFill/>
        </p:spPr>
        <p:txBody>
          <a:bodyPr wrap="square" rtlCol="0">
            <a:spAutoFit/>
          </a:bodyPr>
          <a:lstStyle/>
          <a:p>
            <a:r>
              <a:rPr lang="en-US" sz="1100" dirty="0">
                <a:latin typeface="Open Sans" panose="020B0604020202020204" charset="0"/>
                <a:ea typeface="Open Sans" panose="020B0604020202020204" charset="0"/>
                <a:cs typeface="Open Sans" panose="020B0604020202020204" charset="0"/>
              </a:rPr>
              <a:t>Increased motivation and engagement, leading to better performance and retention.</a:t>
            </a:r>
            <a:endParaRPr lang="en-GB" sz="1100" dirty="0"/>
          </a:p>
        </p:txBody>
      </p:sp>
      <p:pic>
        <p:nvPicPr>
          <p:cNvPr id="9" name="Picture 8">
            <a:extLst>
              <a:ext uri="{FF2B5EF4-FFF2-40B4-BE49-F238E27FC236}">
                <a16:creationId xmlns:a16="http://schemas.microsoft.com/office/drawing/2014/main" id="{413AD136-8231-4CE6-1FCA-02F2FABD87E0}"/>
              </a:ext>
            </a:extLst>
          </p:cNvPr>
          <p:cNvPicPr>
            <a:picLocks noChangeAspect="1"/>
          </p:cNvPicPr>
          <p:nvPr/>
        </p:nvPicPr>
        <p:blipFill>
          <a:blip r:embed="rId4"/>
          <a:stretch>
            <a:fillRect/>
          </a:stretch>
        </p:blipFill>
        <p:spPr>
          <a:xfrm>
            <a:off x="2468709" y="933402"/>
            <a:ext cx="2157102" cy="1206175"/>
          </a:xfrm>
          <a:prstGeom prst="rect">
            <a:avLst/>
          </a:prstGeom>
        </p:spPr>
      </p:pic>
      <p:sp>
        <p:nvSpPr>
          <p:cNvPr id="10" name="Oval 9">
            <a:extLst>
              <a:ext uri="{FF2B5EF4-FFF2-40B4-BE49-F238E27FC236}">
                <a16:creationId xmlns:a16="http://schemas.microsoft.com/office/drawing/2014/main" id="{F6DDF60E-85C0-1F3C-2D2B-BF349052A700}"/>
              </a:ext>
            </a:extLst>
          </p:cNvPr>
          <p:cNvSpPr/>
          <p:nvPr/>
        </p:nvSpPr>
        <p:spPr>
          <a:xfrm>
            <a:off x="4801524" y="825195"/>
            <a:ext cx="2003422" cy="13143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F85BE4A4-BA45-2152-06D8-7A6C3EDE20F3}"/>
              </a:ext>
            </a:extLst>
          </p:cNvPr>
          <p:cNvSpPr txBox="1"/>
          <p:nvPr/>
        </p:nvSpPr>
        <p:spPr>
          <a:xfrm>
            <a:off x="5027264" y="948535"/>
            <a:ext cx="1975849" cy="938719"/>
          </a:xfrm>
          <a:prstGeom prst="rect">
            <a:avLst/>
          </a:prstGeom>
          <a:noFill/>
        </p:spPr>
        <p:txBody>
          <a:bodyPr wrap="square" rtlCol="0">
            <a:spAutoFit/>
          </a:bodyPr>
          <a:lstStyle/>
          <a:p>
            <a:endParaRPr lang="en-US" sz="1100" dirty="0">
              <a:latin typeface="Open Sans" panose="020B0604020202020204" charset="0"/>
              <a:ea typeface="Open Sans" panose="020B0604020202020204" charset="0"/>
              <a:cs typeface="Open Sans" panose="020B0604020202020204" charset="0"/>
            </a:endParaRPr>
          </a:p>
          <a:p>
            <a:r>
              <a:rPr lang="en-US" sz="1100" dirty="0">
                <a:latin typeface="Open Sans" panose="020B0604020202020204" charset="0"/>
                <a:ea typeface="Open Sans" panose="020B0604020202020204" charset="0"/>
                <a:cs typeface="Open Sans" panose="020B0604020202020204" charset="0"/>
              </a:rPr>
              <a:t>HR officers feel more competent in their roles, which can lead to greater job satisfaction</a:t>
            </a:r>
            <a:endParaRPr lang="en-GB" sz="1100" dirty="0"/>
          </a:p>
        </p:txBody>
      </p:sp>
      <p:sp>
        <p:nvSpPr>
          <p:cNvPr id="12" name="TextBox 11">
            <a:extLst>
              <a:ext uri="{FF2B5EF4-FFF2-40B4-BE49-F238E27FC236}">
                <a16:creationId xmlns:a16="http://schemas.microsoft.com/office/drawing/2014/main" id="{95DA4403-C712-8C0C-8201-2E8EDBB33AB7}"/>
              </a:ext>
            </a:extLst>
          </p:cNvPr>
          <p:cNvSpPr txBox="1"/>
          <p:nvPr/>
        </p:nvSpPr>
        <p:spPr>
          <a:xfrm>
            <a:off x="2709949" y="1280230"/>
            <a:ext cx="2198832" cy="600164"/>
          </a:xfrm>
          <a:prstGeom prst="rect">
            <a:avLst/>
          </a:prstGeom>
          <a:noFill/>
        </p:spPr>
        <p:txBody>
          <a:bodyPr wrap="square" rtlCol="0">
            <a:spAutoFit/>
          </a:bodyPr>
          <a:lstStyle/>
          <a:p>
            <a:r>
              <a:rPr lang="en-GB" sz="1100" dirty="0"/>
              <a:t>These acquisitions can help them to perform their duties efficiently and effectively</a:t>
            </a:r>
          </a:p>
        </p:txBody>
      </p:sp>
      <p:pic>
        <p:nvPicPr>
          <p:cNvPr id="13" name="Picture 12">
            <a:extLst>
              <a:ext uri="{FF2B5EF4-FFF2-40B4-BE49-F238E27FC236}">
                <a16:creationId xmlns:a16="http://schemas.microsoft.com/office/drawing/2014/main" id="{B68D0F8F-FF07-9082-5BB8-56841F5C9925}"/>
              </a:ext>
            </a:extLst>
          </p:cNvPr>
          <p:cNvPicPr>
            <a:picLocks noChangeAspect="1"/>
          </p:cNvPicPr>
          <p:nvPr/>
        </p:nvPicPr>
        <p:blipFill>
          <a:blip r:embed="rId4"/>
          <a:stretch>
            <a:fillRect/>
          </a:stretch>
        </p:blipFill>
        <p:spPr>
          <a:xfrm>
            <a:off x="7074" y="948535"/>
            <a:ext cx="2350617" cy="1314382"/>
          </a:xfrm>
          <a:prstGeom prst="rect">
            <a:avLst/>
          </a:prstGeom>
        </p:spPr>
      </p:pic>
      <p:sp>
        <p:nvSpPr>
          <p:cNvPr id="14" name="TextBox 13">
            <a:extLst>
              <a:ext uri="{FF2B5EF4-FFF2-40B4-BE49-F238E27FC236}">
                <a16:creationId xmlns:a16="http://schemas.microsoft.com/office/drawing/2014/main" id="{4EE872BF-8AF5-EDF4-06A8-5F7099E62FE5}"/>
              </a:ext>
            </a:extLst>
          </p:cNvPr>
          <p:cNvSpPr txBox="1"/>
          <p:nvPr/>
        </p:nvSpPr>
        <p:spPr>
          <a:xfrm>
            <a:off x="195651" y="1132212"/>
            <a:ext cx="2090349" cy="949898"/>
          </a:xfrm>
          <a:prstGeom prst="rect">
            <a:avLst/>
          </a:prstGeom>
          <a:noFill/>
        </p:spPr>
        <p:txBody>
          <a:bodyPr wrap="square" rtlCol="0">
            <a:spAutoFit/>
          </a:bodyPr>
          <a:lstStyle/>
          <a:p>
            <a:r>
              <a:rPr lang="en-GB" sz="1100" dirty="0"/>
              <a:t>Training and development provide HR officers with new knowledge and skills that can enhance their performance and effectiveness. </a:t>
            </a:r>
          </a:p>
        </p:txBody>
      </p:sp>
      <p:cxnSp>
        <p:nvCxnSpPr>
          <p:cNvPr id="16" name="Straight Arrow Connector 15">
            <a:extLst>
              <a:ext uri="{FF2B5EF4-FFF2-40B4-BE49-F238E27FC236}">
                <a16:creationId xmlns:a16="http://schemas.microsoft.com/office/drawing/2014/main" id="{8A62F21C-CC0B-9B4E-49EF-F0E3A3FABF19}"/>
              </a:ext>
            </a:extLst>
          </p:cNvPr>
          <p:cNvCxnSpPr>
            <a:stCxn id="13" idx="3"/>
          </p:cNvCxnSpPr>
          <p:nvPr/>
        </p:nvCxnSpPr>
        <p:spPr>
          <a:xfrm>
            <a:off x="2357691" y="1605726"/>
            <a:ext cx="11101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EDE6B789-3DDA-CCF4-E30A-353E1A8172DE}"/>
              </a:ext>
            </a:extLst>
          </p:cNvPr>
          <p:cNvCxnSpPr>
            <a:endCxn id="12" idx="3"/>
          </p:cNvCxnSpPr>
          <p:nvPr/>
        </p:nvCxnSpPr>
        <p:spPr>
          <a:xfrm>
            <a:off x="4625811" y="1536489"/>
            <a:ext cx="17571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817466B9-2282-785C-7537-B13E7767B094}"/>
              </a:ext>
            </a:extLst>
          </p:cNvPr>
          <p:cNvCxnSpPr>
            <a:cxnSpLocks/>
            <a:endCxn id="6" idx="2"/>
          </p:cNvCxnSpPr>
          <p:nvPr/>
        </p:nvCxnSpPr>
        <p:spPr>
          <a:xfrm>
            <a:off x="6824643" y="1502533"/>
            <a:ext cx="316692" cy="3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77"/>
        <p:cNvGrpSpPr/>
        <p:nvPr/>
      </p:nvGrpSpPr>
      <p:grpSpPr>
        <a:xfrm>
          <a:off x="0" y="0"/>
          <a:ext cx="0" cy="0"/>
          <a:chOff x="0" y="0"/>
          <a:chExt cx="0" cy="0"/>
        </a:xfrm>
      </p:grpSpPr>
      <p:sp>
        <p:nvSpPr>
          <p:cNvPr id="578" name="Google Shape;578;p45"/>
          <p:cNvSpPr txBox="1">
            <a:spLocks noGrp="1"/>
          </p:cNvSpPr>
          <p:nvPr>
            <p:ph type="title"/>
          </p:nvPr>
        </p:nvSpPr>
        <p:spPr>
          <a:xfrm>
            <a:off x="713275" y="445025"/>
            <a:ext cx="7717500" cy="73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200"/>
              <a:t>CONCLUSION</a:t>
            </a:r>
            <a:endParaRPr sz="3200"/>
          </a:p>
        </p:txBody>
      </p:sp>
      <p:sp>
        <p:nvSpPr>
          <p:cNvPr id="579" name="Google Shape;579;p45"/>
          <p:cNvSpPr txBox="1">
            <a:spLocks noGrp="1"/>
          </p:cNvSpPr>
          <p:nvPr>
            <p:ph type="subTitle" idx="1"/>
          </p:nvPr>
        </p:nvSpPr>
        <p:spPr>
          <a:xfrm>
            <a:off x="641723" y="1371639"/>
            <a:ext cx="7789052" cy="2944960"/>
          </a:xfrm>
          <a:prstGeom prst="rect">
            <a:avLst/>
          </a:prstGeom>
        </p:spPr>
        <p:txBody>
          <a:bodyPr spcFirstLastPara="1" wrap="square" lIns="91425" tIns="91425" rIns="91425" bIns="91425" anchor="t" anchorCtr="0">
            <a:noAutofit/>
          </a:bodyPr>
          <a:lstStyle/>
          <a:p>
            <a:pPr marL="0" lvl="0" indent="0">
              <a:lnSpc>
                <a:spcPct val="150000"/>
              </a:lnSpc>
            </a:pPr>
            <a:r>
              <a:rPr lang="en-US" sz="1200" dirty="0"/>
              <a:t>Human resource officers are essential to the success of companies like Wells Fargo. They ensure the company's human resources are well-managed.</a:t>
            </a:r>
          </a:p>
          <a:p>
            <a:pPr marL="0" indent="0">
              <a:lnSpc>
                <a:spcPct val="150000"/>
              </a:lnSpc>
            </a:pPr>
            <a:r>
              <a:rPr lang="en-US" sz="1200" dirty="0"/>
              <a:t> Human resource officers need a wide variety of skills, knowledge, and </a:t>
            </a:r>
            <a:r>
              <a:rPr lang="en-US" sz="1200" dirty="0" err="1"/>
              <a:t>behaviours</a:t>
            </a:r>
            <a:r>
              <a:rPr lang="en-US" sz="1200" dirty="0"/>
              <a:t>, to fulfill their roles effectively namely :Expertise in HR policies and procedures, communication and interpersonal skills, cultural sensitivity and awareness, problem-solving abilities, and technological proficiency.</a:t>
            </a:r>
          </a:p>
          <a:p>
            <a:pPr marL="0" lvl="0" indent="0">
              <a:lnSpc>
                <a:spcPct val="150000"/>
              </a:lnSpc>
            </a:pPr>
            <a:r>
              <a:rPr lang="en-US" sz="1200" dirty="0"/>
              <a:t>Human resource officers and their organizations both gain from training and development programs that aim to boost employee engagement, retention, and productivity while decreasing turnover and its related costs. </a:t>
            </a:r>
          </a:p>
          <a:p>
            <a:pPr marL="0" lvl="0" indent="0">
              <a:lnSpc>
                <a:spcPct val="150000"/>
              </a:lnSpc>
            </a:pPr>
            <a:r>
              <a:rPr lang="en-US" sz="1200" dirty="0"/>
              <a:t>Wells Fargo is in a stronger position to recruit and retain top personnel, boost organizational performance, and accomplish its strategic goals because to its emphasis on HR training and development programs.</a:t>
            </a:r>
            <a:endParaRPr sz="1200" dirty="0"/>
          </a:p>
        </p:txBody>
      </p:sp>
      <p:sp>
        <p:nvSpPr>
          <p:cNvPr id="581" name="Google Shape;581;p45"/>
          <p:cNvSpPr/>
          <p:nvPr/>
        </p:nvSpPr>
        <p:spPr>
          <a:xfrm>
            <a:off x="817638" y="1253482"/>
            <a:ext cx="943500" cy="48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8" name="Picture 7"/>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8240752" y="0"/>
            <a:ext cx="903248" cy="90324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77"/>
        <p:cNvGrpSpPr/>
        <p:nvPr/>
      </p:nvGrpSpPr>
      <p:grpSpPr>
        <a:xfrm>
          <a:off x="0" y="0"/>
          <a:ext cx="0" cy="0"/>
          <a:chOff x="0" y="0"/>
          <a:chExt cx="0" cy="0"/>
        </a:xfrm>
      </p:grpSpPr>
      <p:sp>
        <p:nvSpPr>
          <p:cNvPr id="578" name="Google Shape;578;p45"/>
          <p:cNvSpPr txBox="1">
            <a:spLocks noGrp="1"/>
          </p:cNvSpPr>
          <p:nvPr>
            <p:ph type="title"/>
          </p:nvPr>
        </p:nvSpPr>
        <p:spPr>
          <a:xfrm>
            <a:off x="411718" y="0"/>
            <a:ext cx="7717500" cy="738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3200"/>
              <a:t>REFERENCES</a:t>
            </a:r>
            <a:endParaRPr sz="3200"/>
          </a:p>
        </p:txBody>
      </p:sp>
      <p:sp>
        <p:nvSpPr>
          <p:cNvPr id="579" name="Google Shape;579;p45"/>
          <p:cNvSpPr txBox="1">
            <a:spLocks noGrp="1"/>
          </p:cNvSpPr>
          <p:nvPr>
            <p:ph type="subTitle" idx="1"/>
          </p:nvPr>
        </p:nvSpPr>
        <p:spPr>
          <a:xfrm>
            <a:off x="248465" y="738900"/>
            <a:ext cx="8443911" cy="4404600"/>
          </a:xfrm>
          <a:prstGeom prst="rect">
            <a:avLst/>
          </a:prstGeom>
        </p:spPr>
        <p:txBody>
          <a:bodyPr spcFirstLastPara="1" wrap="square" lIns="91425" tIns="91425" rIns="91425" bIns="91425" anchor="t" anchorCtr="0">
            <a:noAutofit/>
          </a:bodyPr>
          <a:lstStyle/>
          <a:p>
            <a:pPr marL="285750" indent="-285750">
              <a:lnSpc>
                <a:spcPct val="150000"/>
              </a:lnSpc>
              <a:buFont typeface="Arial" panose="020B0604020202020204" pitchFamily="34" charset="0"/>
              <a:buChar char="•"/>
            </a:pPr>
            <a:r>
              <a:rPr lang="en-US" sz="1100"/>
              <a:t>Armstrong, M. (2020). </a:t>
            </a:r>
            <a:r>
              <a:rPr lang="en-US" sz="1100" i="1"/>
              <a:t>Armstrong’s handbook of strategic human resource management : improve business performance through strategic people management</a:t>
            </a:r>
            <a:r>
              <a:rPr lang="en-US" sz="1100"/>
              <a:t>. New York: </a:t>
            </a:r>
            <a:r>
              <a:rPr lang="en-US" sz="1100" err="1"/>
              <a:t>Kogan</a:t>
            </a:r>
            <a:r>
              <a:rPr lang="en-US" sz="1100"/>
              <a:t> Page.</a:t>
            </a:r>
          </a:p>
          <a:p>
            <a:pPr marL="285750" indent="-285750">
              <a:lnSpc>
                <a:spcPct val="150000"/>
              </a:lnSpc>
              <a:buFont typeface="Arial" panose="020B0604020202020204" pitchFamily="34" charset="0"/>
              <a:buChar char="•"/>
            </a:pPr>
            <a:r>
              <a:rPr lang="en-US" sz="1100"/>
              <a:t>Armstrong, M. (2014). </a:t>
            </a:r>
            <a:r>
              <a:rPr lang="en-US" sz="1100" i="1"/>
              <a:t>Armstrong’s Handbook Of Human Resource Management Practice</a:t>
            </a:r>
            <a:r>
              <a:rPr lang="en-US" sz="1100"/>
              <a:t>. 13th ed. S.L.: </a:t>
            </a:r>
            <a:r>
              <a:rPr lang="en-US" sz="1100" err="1"/>
              <a:t>Kogan</a:t>
            </a:r>
            <a:r>
              <a:rPr lang="en-US" sz="1100"/>
              <a:t> Page.</a:t>
            </a:r>
          </a:p>
          <a:p>
            <a:pPr marL="285750" lvl="0" indent="-285750">
              <a:lnSpc>
                <a:spcPct val="150000"/>
              </a:lnSpc>
              <a:buFont typeface="Arial" panose="020B0604020202020204" pitchFamily="34" charset="0"/>
              <a:buChar char="•"/>
            </a:pPr>
            <a:r>
              <a:rPr lang="en-US" sz="1100"/>
              <a:t>Knowles, M.S., Holton III, E.F., Swanson, R.A., SWANSON, R. and Robinson, P.A., 2020. The adult learner: The definitive classic in adult education and human resource development.</a:t>
            </a:r>
          </a:p>
          <a:p>
            <a:pPr marL="285750" lvl="0" indent="-285750">
              <a:lnSpc>
                <a:spcPct val="150000"/>
              </a:lnSpc>
              <a:buFont typeface="Arial" panose="020B0604020202020204" pitchFamily="34" charset="0"/>
              <a:buChar char="•"/>
            </a:pPr>
            <a:r>
              <a:rPr lang="en-US" sz="1100"/>
              <a:t>Swanson, R.A., 2022. </a:t>
            </a:r>
            <a:r>
              <a:rPr lang="en-US" sz="1100" i="1"/>
              <a:t>Foundations of human resource development</a:t>
            </a:r>
            <a:r>
              <a:rPr lang="en-US" sz="1100"/>
              <a:t>. </a:t>
            </a:r>
            <a:r>
              <a:rPr lang="en-US" sz="1100" err="1"/>
              <a:t>Berrett</a:t>
            </a:r>
            <a:r>
              <a:rPr lang="en-US" sz="1100"/>
              <a:t>-Koehler Publishers.</a:t>
            </a:r>
          </a:p>
          <a:p>
            <a:pPr marL="285750" lvl="0" indent="-285750">
              <a:lnSpc>
                <a:spcPct val="150000"/>
              </a:lnSpc>
              <a:buFont typeface="Arial" panose="020B0604020202020204" pitchFamily="34" charset="0"/>
              <a:buChar char="•"/>
            </a:pPr>
            <a:r>
              <a:rPr lang="en-US" sz="1100" err="1"/>
              <a:t>Bartel</a:t>
            </a:r>
            <a:r>
              <a:rPr lang="en-US" sz="1100"/>
              <a:t>, A.P., 2004. Human resource management and organizational performance: Evidence from retail banking. </a:t>
            </a:r>
            <a:r>
              <a:rPr lang="en-US" sz="1100" i="1"/>
              <a:t>ILR Review</a:t>
            </a:r>
            <a:r>
              <a:rPr lang="en-US" sz="1100"/>
              <a:t>, </a:t>
            </a:r>
            <a:r>
              <a:rPr lang="en-US" sz="1100" i="1"/>
              <a:t>57</a:t>
            </a:r>
            <a:r>
              <a:rPr lang="en-US" sz="1100"/>
              <a:t>(2), pp.181-203.</a:t>
            </a:r>
          </a:p>
          <a:p>
            <a:pPr marL="285750" lvl="0" indent="-285750">
              <a:lnSpc>
                <a:spcPct val="150000"/>
              </a:lnSpc>
              <a:buFont typeface="Arial" panose="020B0604020202020204" pitchFamily="34" charset="0"/>
              <a:buChar char="•"/>
            </a:pPr>
            <a:r>
              <a:rPr lang="en-US" sz="1100" err="1"/>
              <a:t>Aburumman</a:t>
            </a:r>
            <a:r>
              <a:rPr lang="en-US" sz="1100"/>
              <a:t>, O., </a:t>
            </a:r>
            <a:r>
              <a:rPr lang="en-US" sz="1100" err="1"/>
              <a:t>Salleh</a:t>
            </a:r>
            <a:r>
              <a:rPr lang="en-US" sz="1100"/>
              <a:t>, A., Omar, K. and </a:t>
            </a:r>
            <a:r>
              <a:rPr lang="en-US" sz="1100" err="1"/>
              <a:t>Abadi</a:t>
            </a:r>
            <a:r>
              <a:rPr lang="en-US" sz="1100"/>
              <a:t>, M., 2020. The impact of human resource management practices and career satisfaction on employee’s turnover intention. Management Science Letters, 10(3), pp.641-652.</a:t>
            </a:r>
          </a:p>
          <a:p>
            <a:pPr marL="285750" lvl="0" indent="-285750">
              <a:lnSpc>
                <a:spcPct val="150000"/>
              </a:lnSpc>
              <a:buFont typeface="Arial" panose="020B0604020202020204" pitchFamily="34" charset="0"/>
              <a:buChar char="•"/>
            </a:pPr>
            <a:r>
              <a:rPr lang="en-US" sz="1100"/>
              <a:t>Cooke, F.L., Cooper, B., Bartram, T., Wang, J. and Mei, H., 2019. Mapping the relationships between high-performance work systems, employee resilience and engagement: A study of the banking industry in China. The International Journal of Human Resource Management, 30(8), pp.1239-1260.</a:t>
            </a:r>
          </a:p>
          <a:p>
            <a:pPr marL="285750" lvl="0" indent="-285750">
              <a:lnSpc>
                <a:spcPct val="150000"/>
              </a:lnSpc>
              <a:buFont typeface="Arial" panose="020B0604020202020204" pitchFamily="34" charset="0"/>
              <a:buChar char="•"/>
            </a:pPr>
            <a:r>
              <a:rPr lang="en-US" sz="1100" err="1"/>
              <a:t>Kurdi</a:t>
            </a:r>
            <a:r>
              <a:rPr lang="en-US" sz="1100"/>
              <a:t>, B. and </a:t>
            </a:r>
            <a:r>
              <a:rPr lang="en-US" sz="1100" err="1"/>
              <a:t>Alshurideh</a:t>
            </a:r>
            <a:r>
              <a:rPr lang="en-US" sz="1100"/>
              <a:t>, M., 2020. Employee retention and organizational performance: Evidence from banking industry. Management Science Letters, 10(16), pp.3981-3990.</a:t>
            </a:r>
          </a:p>
          <a:p>
            <a:pPr marL="285750" lvl="0" indent="-285750">
              <a:lnSpc>
                <a:spcPct val="150000"/>
              </a:lnSpc>
              <a:buFont typeface="Arial" panose="020B0604020202020204" pitchFamily="34" charset="0"/>
              <a:buChar char="•"/>
            </a:pPr>
            <a:r>
              <a:rPr lang="en-US" sz="1100" err="1"/>
              <a:t>Kurdi</a:t>
            </a:r>
            <a:r>
              <a:rPr lang="en-US" sz="1100"/>
              <a:t>, B. and </a:t>
            </a:r>
            <a:r>
              <a:rPr lang="en-US" sz="1100" err="1"/>
              <a:t>Alshurideh</a:t>
            </a:r>
            <a:r>
              <a:rPr lang="en-US" sz="1100"/>
              <a:t>, M., 2020. Employee retention and organizational performance: Evidence from banking industry. Management Science Letters, 10(16), pp.3981-3990.</a:t>
            </a:r>
            <a:endParaRPr sz="1100"/>
          </a:p>
        </p:txBody>
      </p:sp>
      <p:sp>
        <p:nvSpPr>
          <p:cNvPr id="581" name="Google Shape;581;p45"/>
          <p:cNvSpPr/>
          <p:nvPr/>
        </p:nvSpPr>
        <p:spPr>
          <a:xfrm>
            <a:off x="496625" y="562812"/>
            <a:ext cx="943500" cy="48600"/>
          </a:xfrm>
          <a:prstGeom prst="roundRect">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5" name="Picture 4"/>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8240752" y="0"/>
            <a:ext cx="903248" cy="903248"/>
          </a:xfrm>
          <a:prstGeom prst="rect">
            <a:avLst/>
          </a:prstGeom>
        </p:spPr>
      </p:pic>
    </p:spTree>
    <p:extLst>
      <p:ext uri="{BB962C8B-B14F-4D97-AF65-F5344CB8AC3E}">
        <p14:creationId xmlns:p14="http://schemas.microsoft.com/office/powerpoint/2010/main" val="1917481459"/>
      </p:ext>
    </p:extLst>
  </p:cSld>
  <p:clrMapOvr>
    <a:masterClrMapping/>
  </p:clrMapOvr>
</p:sld>
</file>

<file path=ppt/theme/theme1.xml><?xml version="1.0" encoding="utf-8"?>
<a:theme xmlns:a="http://schemas.openxmlformats.org/drawingml/2006/main" name="Marketing Mix Waves Style by Slidesgo">
  <a:themeElements>
    <a:clrScheme name="Simple Light">
      <a:dk1>
        <a:srgbClr val="000000"/>
      </a:dk1>
      <a:lt1>
        <a:srgbClr val="F3EAE3"/>
      </a:lt1>
      <a:dk2>
        <a:srgbClr val="F0DECD"/>
      </a:dk2>
      <a:lt2>
        <a:srgbClr val="FF4D01"/>
      </a:lt2>
      <a:accent1>
        <a:srgbClr val="FED002"/>
      </a:accent1>
      <a:accent2>
        <a:srgbClr val="01967A"/>
      </a:accent2>
      <a:accent3>
        <a:srgbClr val="7CACE1"/>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4199</TotalTime>
  <Words>1724</Words>
  <Application>Microsoft Office PowerPoint</Application>
  <PresentationFormat>On-screen Show (16:9)</PresentationFormat>
  <Paragraphs>117</Paragraphs>
  <Slides>12</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Wingdings</vt:lpstr>
      <vt:lpstr>Baloo 2</vt:lpstr>
      <vt:lpstr>Open Sans</vt:lpstr>
      <vt:lpstr>Times New Roman</vt:lpstr>
      <vt:lpstr>Open Sans Medium</vt:lpstr>
      <vt:lpstr>Bahnschrift</vt:lpstr>
      <vt:lpstr>Arial</vt:lpstr>
      <vt:lpstr>Arial Rounded MT Bold</vt:lpstr>
      <vt:lpstr>Marketing Mix Waves Style by Slidesgo</vt:lpstr>
      <vt:lpstr>PowerPoint Presentation</vt:lpstr>
      <vt:lpstr>PowerPoint Presentation</vt:lpstr>
      <vt:lpstr>KNOWLEDGE</vt:lpstr>
      <vt:lpstr>SKILLS</vt:lpstr>
      <vt:lpstr>BEHAVIOUR</vt:lpstr>
      <vt:lpstr>PowerPoint Presentation</vt:lpstr>
      <vt:lpstr>Training Needs</vt:lpstr>
      <vt:lpstr>Personal benefit</vt:lpstr>
      <vt:lpstr>Organisational benefit</vt:lpstr>
      <vt:lpstr>Critical Analysis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Mix Waves Style</dc:title>
  <dc:creator>nazmul reaz</dc:creator>
  <cp:lastModifiedBy>Lizzy Esienna</cp:lastModifiedBy>
  <cp:revision>31</cp:revision>
  <dcterms:modified xsi:type="dcterms:W3CDTF">2023-03-22T17:46:28Z</dcterms:modified>
</cp:coreProperties>
</file>