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8" r:id="rId1"/>
  </p:sldMasterIdLst>
  <p:notesMasterIdLst>
    <p:notesMasterId r:id="rId13"/>
  </p:notesMasterIdLst>
  <p:sldIdLst>
    <p:sldId id="256" r:id="rId2"/>
    <p:sldId id="274" r:id="rId3"/>
    <p:sldId id="258" r:id="rId4"/>
    <p:sldId id="259" r:id="rId5"/>
    <p:sldId id="260" r:id="rId6"/>
    <p:sldId id="272" r:id="rId7"/>
    <p:sldId id="273" r:id="rId8"/>
    <p:sldId id="269" r:id="rId9"/>
    <p:sldId id="271" r:id="rId10"/>
    <p:sldId id="270"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26"/>
  </p:normalViewPr>
  <p:slideViewPr>
    <p:cSldViewPr snapToGrid="0" snapToObjects="1">
      <p:cViewPr varScale="1">
        <p:scale>
          <a:sx n="105" d="100"/>
          <a:sy n="105" d="100"/>
        </p:scale>
        <p:origin x="84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30A6A1-D848-430C-B2EE-B2059F785874}"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FDD14D7B-D392-4D11-B813-DE247FB8CA9D}">
      <dgm:prSet/>
      <dgm:spPr/>
      <dgm:t>
        <a:bodyPr/>
        <a:lstStyle/>
        <a:p>
          <a:r>
            <a:rPr lang="en-US"/>
            <a:t>Children’s nurse job is to work with young children</a:t>
          </a:r>
        </a:p>
      </dgm:t>
    </dgm:pt>
    <dgm:pt modelId="{63FD7FD6-48FD-451F-9D77-6135F7D26693}" type="parTrans" cxnId="{535CE8DF-F3C1-4EC2-82B6-C9FBB0335FF9}">
      <dgm:prSet/>
      <dgm:spPr/>
      <dgm:t>
        <a:bodyPr/>
        <a:lstStyle/>
        <a:p>
          <a:endParaRPr lang="en-US"/>
        </a:p>
      </dgm:t>
    </dgm:pt>
    <dgm:pt modelId="{2DDA46B0-6705-4900-AE16-49A9385DA381}" type="sibTrans" cxnId="{535CE8DF-F3C1-4EC2-82B6-C9FBB0335FF9}">
      <dgm:prSet phldrT="01" phldr="0"/>
      <dgm:spPr/>
      <dgm:t>
        <a:bodyPr/>
        <a:lstStyle/>
        <a:p>
          <a:endParaRPr lang="en-US"/>
        </a:p>
      </dgm:t>
    </dgm:pt>
    <dgm:pt modelId="{EF39C64F-5ED0-4572-9058-CAC96D95F15F}">
      <dgm:prSet/>
      <dgm:spPr/>
      <dgm:t>
        <a:bodyPr/>
        <a:lstStyle/>
        <a:p>
          <a:r>
            <a:rPr lang="en-US"/>
            <a:t>One of the main duties is assessing the child’s needs, considering their medical conditions, social, cultural and family needs.</a:t>
          </a:r>
        </a:p>
      </dgm:t>
    </dgm:pt>
    <dgm:pt modelId="{9F1D6BFA-74C2-4F7B-9184-8E444DE69AA5}" type="parTrans" cxnId="{49FA9CCC-383C-4C50-ABEC-113752AB5B07}">
      <dgm:prSet/>
      <dgm:spPr/>
      <dgm:t>
        <a:bodyPr/>
        <a:lstStyle/>
        <a:p>
          <a:endParaRPr lang="en-US"/>
        </a:p>
      </dgm:t>
    </dgm:pt>
    <dgm:pt modelId="{E68096A5-8673-4AB0-ADFB-AF6564B12708}" type="sibTrans" cxnId="{49FA9CCC-383C-4C50-ABEC-113752AB5B07}">
      <dgm:prSet phldrT="02" phldr="0"/>
      <dgm:spPr/>
      <dgm:t>
        <a:bodyPr/>
        <a:lstStyle/>
        <a:p>
          <a:endParaRPr lang="en-US"/>
        </a:p>
      </dgm:t>
    </dgm:pt>
    <dgm:pt modelId="{DFE8CF0C-0549-4DC1-95DE-F867B137E04C}">
      <dgm:prSet/>
      <dgm:spPr/>
      <dgm:t>
        <a:bodyPr/>
        <a:lstStyle/>
        <a:p>
          <a:r>
            <a:rPr lang="en-US"/>
            <a:t>Key role is to show empathy and respect to the child, parent, or carers.</a:t>
          </a:r>
        </a:p>
      </dgm:t>
    </dgm:pt>
    <dgm:pt modelId="{253A7D9C-3DF4-41CA-AC87-6B2966963744}" type="parTrans" cxnId="{3A73D7C5-BAC6-48D8-86CD-EBE0D0F5F517}">
      <dgm:prSet/>
      <dgm:spPr/>
      <dgm:t>
        <a:bodyPr/>
        <a:lstStyle/>
        <a:p>
          <a:endParaRPr lang="en-US"/>
        </a:p>
      </dgm:t>
    </dgm:pt>
    <dgm:pt modelId="{B463910B-16F9-462F-A3B1-45CDF2FBAA08}" type="sibTrans" cxnId="{3A73D7C5-BAC6-48D8-86CD-EBE0D0F5F517}">
      <dgm:prSet phldrT="03" phldr="0"/>
      <dgm:spPr/>
      <dgm:t>
        <a:bodyPr/>
        <a:lstStyle/>
        <a:p>
          <a:endParaRPr lang="en-US"/>
        </a:p>
      </dgm:t>
    </dgm:pt>
    <dgm:pt modelId="{D0202BA5-BC2C-4569-84E9-39BD38048908}">
      <dgm:prSet/>
      <dgm:spPr/>
      <dgm:t>
        <a:bodyPr/>
        <a:lstStyle/>
        <a:p>
          <a:r>
            <a:rPr lang="en-US"/>
            <a:t>Most importantly you need to interpret the child's behavior and emotions, then assess the child completely, because a child won’t always explain how they are feeling.</a:t>
          </a:r>
        </a:p>
      </dgm:t>
    </dgm:pt>
    <dgm:pt modelId="{C55FFB95-E8C5-482A-A11A-7021E5FAEC7F}" type="parTrans" cxnId="{493AA8EA-EF20-4016-9AD9-E6423A069441}">
      <dgm:prSet/>
      <dgm:spPr/>
      <dgm:t>
        <a:bodyPr/>
        <a:lstStyle/>
        <a:p>
          <a:endParaRPr lang="en-US"/>
        </a:p>
      </dgm:t>
    </dgm:pt>
    <dgm:pt modelId="{E2198964-90B3-4C5E-9AB6-DC25FE2DFA25}" type="sibTrans" cxnId="{493AA8EA-EF20-4016-9AD9-E6423A069441}">
      <dgm:prSet phldrT="04" phldr="0"/>
      <dgm:spPr/>
      <dgm:t>
        <a:bodyPr/>
        <a:lstStyle/>
        <a:p>
          <a:endParaRPr lang="en-US"/>
        </a:p>
      </dgm:t>
    </dgm:pt>
    <dgm:pt modelId="{18FAC5DD-2A77-174C-AD68-228A66F0A214}" type="pres">
      <dgm:prSet presAssocID="{8E30A6A1-D848-430C-B2EE-B2059F785874}" presName="Name0" presStyleCnt="0">
        <dgm:presLayoutVars>
          <dgm:animLvl val="lvl"/>
          <dgm:resizeHandles val="exact"/>
        </dgm:presLayoutVars>
      </dgm:prSet>
      <dgm:spPr/>
    </dgm:pt>
    <dgm:pt modelId="{22BE01F8-53F3-5648-9177-18C99618D453}" type="pres">
      <dgm:prSet presAssocID="{FDD14D7B-D392-4D11-B813-DE247FB8CA9D}" presName="compositeNode" presStyleCnt="0">
        <dgm:presLayoutVars>
          <dgm:bulletEnabled val="1"/>
        </dgm:presLayoutVars>
      </dgm:prSet>
      <dgm:spPr/>
    </dgm:pt>
    <dgm:pt modelId="{96EEAB7F-0201-C142-BFC0-E70EC4654238}" type="pres">
      <dgm:prSet presAssocID="{FDD14D7B-D392-4D11-B813-DE247FB8CA9D}" presName="bgRect" presStyleLbl="alignNode1" presStyleIdx="0" presStyleCnt="4"/>
      <dgm:spPr/>
    </dgm:pt>
    <dgm:pt modelId="{541B63EF-0827-E94A-8F3A-A23564FCFEBF}" type="pres">
      <dgm:prSet presAssocID="{2DDA46B0-6705-4900-AE16-49A9385DA381}" presName="sibTransNodeRect" presStyleLbl="alignNode1" presStyleIdx="0" presStyleCnt="4">
        <dgm:presLayoutVars>
          <dgm:chMax val="0"/>
          <dgm:bulletEnabled val="1"/>
        </dgm:presLayoutVars>
      </dgm:prSet>
      <dgm:spPr/>
    </dgm:pt>
    <dgm:pt modelId="{01ADB4F8-6F32-7746-BD94-7604BF62027C}" type="pres">
      <dgm:prSet presAssocID="{FDD14D7B-D392-4D11-B813-DE247FB8CA9D}" presName="nodeRect" presStyleLbl="alignNode1" presStyleIdx="0" presStyleCnt="4">
        <dgm:presLayoutVars>
          <dgm:bulletEnabled val="1"/>
        </dgm:presLayoutVars>
      </dgm:prSet>
      <dgm:spPr/>
    </dgm:pt>
    <dgm:pt modelId="{A50CD874-937A-F94B-BB30-BF772FF20B00}" type="pres">
      <dgm:prSet presAssocID="{2DDA46B0-6705-4900-AE16-49A9385DA381}" presName="sibTrans" presStyleCnt="0"/>
      <dgm:spPr/>
    </dgm:pt>
    <dgm:pt modelId="{117B552E-F31A-004C-BF26-D6026FB3F0F4}" type="pres">
      <dgm:prSet presAssocID="{EF39C64F-5ED0-4572-9058-CAC96D95F15F}" presName="compositeNode" presStyleCnt="0">
        <dgm:presLayoutVars>
          <dgm:bulletEnabled val="1"/>
        </dgm:presLayoutVars>
      </dgm:prSet>
      <dgm:spPr/>
    </dgm:pt>
    <dgm:pt modelId="{578884E5-23AA-1346-B62B-9B244400E8CF}" type="pres">
      <dgm:prSet presAssocID="{EF39C64F-5ED0-4572-9058-CAC96D95F15F}" presName="bgRect" presStyleLbl="alignNode1" presStyleIdx="1" presStyleCnt="4"/>
      <dgm:spPr/>
    </dgm:pt>
    <dgm:pt modelId="{1A6872F8-9991-6346-9961-1A559376BF81}" type="pres">
      <dgm:prSet presAssocID="{E68096A5-8673-4AB0-ADFB-AF6564B12708}" presName="sibTransNodeRect" presStyleLbl="alignNode1" presStyleIdx="1" presStyleCnt="4">
        <dgm:presLayoutVars>
          <dgm:chMax val="0"/>
          <dgm:bulletEnabled val="1"/>
        </dgm:presLayoutVars>
      </dgm:prSet>
      <dgm:spPr/>
    </dgm:pt>
    <dgm:pt modelId="{52AFFDE1-BA52-E045-8694-F9673C638733}" type="pres">
      <dgm:prSet presAssocID="{EF39C64F-5ED0-4572-9058-CAC96D95F15F}" presName="nodeRect" presStyleLbl="alignNode1" presStyleIdx="1" presStyleCnt="4">
        <dgm:presLayoutVars>
          <dgm:bulletEnabled val="1"/>
        </dgm:presLayoutVars>
      </dgm:prSet>
      <dgm:spPr/>
    </dgm:pt>
    <dgm:pt modelId="{6841E6CF-982D-C94C-8251-C8E31A044FEE}" type="pres">
      <dgm:prSet presAssocID="{E68096A5-8673-4AB0-ADFB-AF6564B12708}" presName="sibTrans" presStyleCnt="0"/>
      <dgm:spPr/>
    </dgm:pt>
    <dgm:pt modelId="{0AC4E98C-D199-344C-823D-2A86D550F1F1}" type="pres">
      <dgm:prSet presAssocID="{DFE8CF0C-0549-4DC1-95DE-F867B137E04C}" presName="compositeNode" presStyleCnt="0">
        <dgm:presLayoutVars>
          <dgm:bulletEnabled val="1"/>
        </dgm:presLayoutVars>
      </dgm:prSet>
      <dgm:spPr/>
    </dgm:pt>
    <dgm:pt modelId="{7BAFFF17-5C3F-954A-B087-93A4FC926A53}" type="pres">
      <dgm:prSet presAssocID="{DFE8CF0C-0549-4DC1-95DE-F867B137E04C}" presName="bgRect" presStyleLbl="alignNode1" presStyleIdx="2" presStyleCnt="4"/>
      <dgm:spPr/>
    </dgm:pt>
    <dgm:pt modelId="{A33B9209-BDE8-734C-9928-0036276F7E21}" type="pres">
      <dgm:prSet presAssocID="{B463910B-16F9-462F-A3B1-45CDF2FBAA08}" presName="sibTransNodeRect" presStyleLbl="alignNode1" presStyleIdx="2" presStyleCnt="4">
        <dgm:presLayoutVars>
          <dgm:chMax val="0"/>
          <dgm:bulletEnabled val="1"/>
        </dgm:presLayoutVars>
      </dgm:prSet>
      <dgm:spPr/>
    </dgm:pt>
    <dgm:pt modelId="{737715B0-88CF-A446-818D-D6E12E7EFFFD}" type="pres">
      <dgm:prSet presAssocID="{DFE8CF0C-0549-4DC1-95DE-F867B137E04C}" presName="nodeRect" presStyleLbl="alignNode1" presStyleIdx="2" presStyleCnt="4">
        <dgm:presLayoutVars>
          <dgm:bulletEnabled val="1"/>
        </dgm:presLayoutVars>
      </dgm:prSet>
      <dgm:spPr/>
    </dgm:pt>
    <dgm:pt modelId="{51800453-5756-9A43-80AC-8FA8C4DF6567}" type="pres">
      <dgm:prSet presAssocID="{B463910B-16F9-462F-A3B1-45CDF2FBAA08}" presName="sibTrans" presStyleCnt="0"/>
      <dgm:spPr/>
    </dgm:pt>
    <dgm:pt modelId="{B3AB377B-A200-7C4C-A074-3ECF2DDB99C7}" type="pres">
      <dgm:prSet presAssocID="{D0202BA5-BC2C-4569-84E9-39BD38048908}" presName="compositeNode" presStyleCnt="0">
        <dgm:presLayoutVars>
          <dgm:bulletEnabled val="1"/>
        </dgm:presLayoutVars>
      </dgm:prSet>
      <dgm:spPr/>
    </dgm:pt>
    <dgm:pt modelId="{E3D85F28-999B-6745-B7A1-5E67E00E0043}" type="pres">
      <dgm:prSet presAssocID="{D0202BA5-BC2C-4569-84E9-39BD38048908}" presName="bgRect" presStyleLbl="alignNode1" presStyleIdx="3" presStyleCnt="4"/>
      <dgm:spPr/>
    </dgm:pt>
    <dgm:pt modelId="{67D91BE2-2F75-8A4F-89ED-4D366FE56053}" type="pres">
      <dgm:prSet presAssocID="{E2198964-90B3-4C5E-9AB6-DC25FE2DFA25}" presName="sibTransNodeRect" presStyleLbl="alignNode1" presStyleIdx="3" presStyleCnt="4">
        <dgm:presLayoutVars>
          <dgm:chMax val="0"/>
          <dgm:bulletEnabled val="1"/>
        </dgm:presLayoutVars>
      </dgm:prSet>
      <dgm:spPr/>
    </dgm:pt>
    <dgm:pt modelId="{E09314AD-407C-2A48-A1FD-D4DE2D4FEAD0}" type="pres">
      <dgm:prSet presAssocID="{D0202BA5-BC2C-4569-84E9-39BD38048908}" presName="nodeRect" presStyleLbl="alignNode1" presStyleIdx="3" presStyleCnt="4">
        <dgm:presLayoutVars>
          <dgm:bulletEnabled val="1"/>
        </dgm:presLayoutVars>
      </dgm:prSet>
      <dgm:spPr/>
    </dgm:pt>
  </dgm:ptLst>
  <dgm:cxnLst>
    <dgm:cxn modelId="{CE936403-EDB4-1B44-AF98-8ED4BEB1D62C}" type="presOf" srcId="{FDD14D7B-D392-4D11-B813-DE247FB8CA9D}" destId="{01ADB4F8-6F32-7746-BD94-7604BF62027C}" srcOrd="1" destOrd="0" presId="urn:microsoft.com/office/officeart/2016/7/layout/LinearBlockProcessNumbered"/>
    <dgm:cxn modelId="{8F260909-7A28-5640-8B4B-CBD79F7F1A2D}" type="presOf" srcId="{D0202BA5-BC2C-4569-84E9-39BD38048908}" destId="{E09314AD-407C-2A48-A1FD-D4DE2D4FEAD0}" srcOrd="1" destOrd="0" presId="urn:microsoft.com/office/officeart/2016/7/layout/LinearBlockProcessNumbered"/>
    <dgm:cxn modelId="{D08EE81E-0623-6D47-B4A1-2EC7C189109B}" type="presOf" srcId="{B463910B-16F9-462F-A3B1-45CDF2FBAA08}" destId="{A33B9209-BDE8-734C-9928-0036276F7E21}" srcOrd="0" destOrd="0" presId="urn:microsoft.com/office/officeart/2016/7/layout/LinearBlockProcessNumbered"/>
    <dgm:cxn modelId="{2989153F-4866-B946-8DE2-951EC1C02F91}" type="presOf" srcId="{DFE8CF0C-0549-4DC1-95DE-F867B137E04C}" destId="{737715B0-88CF-A446-818D-D6E12E7EFFFD}" srcOrd="1" destOrd="0" presId="urn:microsoft.com/office/officeart/2016/7/layout/LinearBlockProcessNumbered"/>
    <dgm:cxn modelId="{D5D3C164-2168-9A43-AAC9-C57E68A493C2}" type="presOf" srcId="{EF39C64F-5ED0-4572-9058-CAC96D95F15F}" destId="{52AFFDE1-BA52-E045-8694-F9673C638733}" srcOrd="1" destOrd="0" presId="urn:microsoft.com/office/officeart/2016/7/layout/LinearBlockProcessNumbered"/>
    <dgm:cxn modelId="{EFC7D67F-0067-5E4C-97FC-F46932FBA6D1}" type="presOf" srcId="{FDD14D7B-D392-4D11-B813-DE247FB8CA9D}" destId="{96EEAB7F-0201-C142-BFC0-E70EC4654238}" srcOrd="0" destOrd="0" presId="urn:microsoft.com/office/officeart/2016/7/layout/LinearBlockProcessNumbered"/>
    <dgm:cxn modelId="{E5608188-8B24-D241-B877-DEB3F20CEA50}" type="presOf" srcId="{E68096A5-8673-4AB0-ADFB-AF6564B12708}" destId="{1A6872F8-9991-6346-9961-1A559376BF81}" srcOrd="0" destOrd="0" presId="urn:microsoft.com/office/officeart/2016/7/layout/LinearBlockProcessNumbered"/>
    <dgm:cxn modelId="{D287BFA6-84F1-B643-9058-5D06D4FCFE4E}" type="presOf" srcId="{8E30A6A1-D848-430C-B2EE-B2059F785874}" destId="{18FAC5DD-2A77-174C-AD68-228A66F0A214}" srcOrd="0" destOrd="0" presId="urn:microsoft.com/office/officeart/2016/7/layout/LinearBlockProcessNumbered"/>
    <dgm:cxn modelId="{5487AFAD-3840-9644-A92B-836CCAAFD9E1}" type="presOf" srcId="{D0202BA5-BC2C-4569-84E9-39BD38048908}" destId="{E3D85F28-999B-6745-B7A1-5E67E00E0043}" srcOrd="0" destOrd="0" presId="urn:microsoft.com/office/officeart/2016/7/layout/LinearBlockProcessNumbered"/>
    <dgm:cxn modelId="{518B85AF-DF76-A44A-895B-C2F12688691D}" type="presOf" srcId="{DFE8CF0C-0549-4DC1-95DE-F867B137E04C}" destId="{7BAFFF17-5C3F-954A-B087-93A4FC926A53}" srcOrd="0" destOrd="0" presId="urn:microsoft.com/office/officeart/2016/7/layout/LinearBlockProcessNumbered"/>
    <dgm:cxn modelId="{3A73D7C5-BAC6-48D8-86CD-EBE0D0F5F517}" srcId="{8E30A6A1-D848-430C-B2EE-B2059F785874}" destId="{DFE8CF0C-0549-4DC1-95DE-F867B137E04C}" srcOrd="2" destOrd="0" parTransId="{253A7D9C-3DF4-41CA-AC87-6B2966963744}" sibTransId="{B463910B-16F9-462F-A3B1-45CDF2FBAA08}"/>
    <dgm:cxn modelId="{49FA9CCC-383C-4C50-ABEC-113752AB5B07}" srcId="{8E30A6A1-D848-430C-B2EE-B2059F785874}" destId="{EF39C64F-5ED0-4572-9058-CAC96D95F15F}" srcOrd="1" destOrd="0" parTransId="{9F1D6BFA-74C2-4F7B-9184-8E444DE69AA5}" sibTransId="{E68096A5-8673-4AB0-ADFB-AF6564B12708}"/>
    <dgm:cxn modelId="{B74ADFCE-61EE-0546-980D-48BBF6DA924B}" type="presOf" srcId="{EF39C64F-5ED0-4572-9058-CAC96D95F15F}" destId="{578884E5-23AA-1346-B62B-9B244400E8CF}" srcOrd="0" destOrd="0" presId="urn:microsoft.com/office/officeart/2016/7/layout/LinearBlockProcessNumbered"/>
    <dgm:cxn modelId="{535CE8DF-F3C1-4EC2-82B6-C9FBB0335FF9}" srcId="{8E30A6A1-D848-430C-B2EE-B2059F785874}" destId="{FDD14D7B-D392-4D11-B813-DE247FB8CA9D}" srcOrd="0" destOrd="0" parTransId="{63FD7FD6-48FD-451F-9D77-6135F7D26693}" sibTransId="{2DDA46B0-6705-4900-AE16-49A9385DA381}"/>
    <dgm:cxn modelId="{58F8FAE6-D8A6-1F42-A3D9-D84414CEDB07}" type="presOf" srcId="{2DDA46B0-6705-4900-AE16-49A9385DA381}" destId="{541B63EF-0827-E94A-8F3A-A23564FCFEBF}" srcOrd="0" destOrd="0" presId="urn:microsoft.com/office/officeart/2016/7/layout/LinearBlockProcessNumbered"/>
    <dgm:cxn modelId="{493AA8EA-EF20-4016-9AD9-E6423A069441}" srcId="{8E30A6A1-D848-430C-B2EE-B2059F785874}" destId="{D0202BA5-BC2C-4569-84E9-39BD38048908}" srcOrd="3" destOrd="0" parTransId="{C55FFB95-E8C5-482A-A11A-7021E5FAEC7F}" sibTransId="{E2198964-90B3-4C5E-9AB6-DC25FE2DFA25}"/>
    <dgm:cxn modelId="{32AB55FF-9588-2E4E-B9ED-6711AAFE540D}" type="presOf" srcId="{E2198964-90B3-4C5E-9AB6-DC25FE2DFA25}" destId="{67D91BE2-2F75-8A4F-89ED-4D366FE56053}" srcOrd="0" destOrd="0" presId="urn:microsoft.com/office/officeart/2016/7/layout/LinearBlockProcessNumbered"/>
    <dgm:cxn modelId="{CBF7FA49-A7CD-2342-B73C-DDAFDEEDFBE4}" type="presParOf" srcId="{18FAC5DD-2A77-174C-AD68-228A66F0A214}" destId="{22BE01F8-53F3-5648-9177-18C99618D453}" srcOrd="0" destOrd="0" presId="urn:microsoft.com/office/officeart/2016/7/layout/LinearBlockProcessNumbered"/>
    <dgm:cxn modelId="{1A4F2642-022D-CB43-9765-026391AC2AA3}" type="presParOf" srcId="{22BE01F8-53F3-5648-9177-18C99618D453}" destId="{96EEAB7F-0201-C142-BFC0-E70EC4654238}" srcOrd="0" destOrd="0" presId="urn:microsoft.com/office/officeart/2016/7/layout/LinearBlockProcessNumbered"/>
    <dgm:cxn modelId="{11BE82C3-46A0-9D41-8C23-E8AE3363CEDF}" type="presParOf" srcId="{22BE01F8-53F3-5648-9177-18C99618D453}" destId="{541B63EF-0827-E94A-8F3A-A23564FCFEBF}" srcOrd="1" destOrd="0" presId="urn:microsoft.com/office/officeart/2016/7/layout/LinearBlockProcessNumbered"/>
    <dgm:cxn modelId="{F90EE41C-FB8D-6D4E-9339-EBA1384CE2A8}" type="presParOf" srcId="{22BE01F8-53F3-5648-9177-18C99618D453}" destId="{01ADB4F8-6F32-7746-BD94-7604BF62027C}" srcOrd="2" destOrd="0" presId="urn:microsoft.com/office/officeart/2016/7/layout/LinearBlockProcessNumbered"/>
    <dgm:cxn modelId="{B8070F2A-BB13-7542-81CA-32045E768D12}" type="presParOf" srcId="{18FAC5DD-2A77-174C-AD68-228A66F0A214}" destId="{A50CD874-937A-F94B-BB30-BF772FF20B00}" srcOrd="1" destOrd="0" presId="urn:microsoft.com/office/officeart/2016/7/layout/LinearBlockProcessNumbered"/>
    <dgm:cxn modelId="{170CEED2-D829-894D-BB43-DFC7194A6A4D}" type="presParOf" srcId="{18FAC5DD-2A77-174C-AD68-228A66F0A214}" destId="{117B552E-F31A-004C-BF26-D6026FB3F0F4}" srcOrd="2" destOrd="0" presId="urn:microsoft.com/office/officeart/2016/7/layout/LinearBlockProcessNumbered"/>
    <dgm:cxn modelId="{092C7B0D-509F-F84D-8F20-0C4A2D4EBD80}" type="presParOf" srcId="{117B552E-F31A-004C-BF26-D6026FB3F0F4}" destId="{578884E5-23AA-1346-B62B-9B244400E8CF}" srcOrd="0" destOrd="0" presId="urn:microsoft.com/office/officeart/2016/7/layout/LinearBlockProcessNumbered"/>
    <dgm:cxn modelId="{736F489C-1650-C440-88FB-4FFCCF391697}" type="presParOf" srcId="{117B552E-F31A-004C-BF26-D6026FB3F0F4}" destId="{1A6872F8-9991-6346-9961-1A559376BF81}" srcOrd="1" destOrd="0" presId="urn:microsoft.com/office/officeart/2016/7/layout/LinearBlockProcessNumbered"/>
    <dgm:cxn modelId="{599A7DBF-8783-6D40-B4A3-BDDBB2DEFAF9}" type="presParOf" srcId="{117B552E-F31A-004C-BF26-D6026FB3F0F4}" destId="{52AFFDE1-BA52-E045-8694-F9673C638733}" srcOrd="2" destOrd="0" presId="urn:microsoft.com/office/officeart/2016/7/layout/LinearBlockProcessNumbered"/>
    <dgm:cxn modelId="{AEF018B0-EBA2-C843-B1F8-1125D3D99E0C}" type="presParOf" srcId="{18FAC5DD-2A77-174C-AD68-228A66F0A214}" destId="{6841E6CF-982D-C94C-8251-C8E31A044FEE}" srcOrd="3" destOrd="0" presId="urn:microsoft.com/office/officeart/2016/7/layout/LinearBlockProcessNumbered"/>
    <dgm:cxn modelId="{B3F985F6-F9CF-7549-97B7-653908EFB1AD}" type="presParOf" srcId="{18FAC5DD-2A77-174C-AD68-228A66F0A214}" destId="{0AC4E98C-D199-344C-823D-2A86D550F1F1}" srcOrd="4" destOrd="0" presId="urn:microsoft.com/office/officeart/2016/7/layout/LinearBlockProcessNumbered"/>
    <dgm:cxn modelId="{0315B835-586F-A146-82BD-862C7079EBED}" type="presParOf" srcId="{0AC4E98C-D199-344C-823D-2A86D550F1F1}" destId="{7BAFFF17-5C3F-954A-B087-93A4FC926A53}" srcOrd="0" destOrd="0" presId="urn:microsoft.com/office/officeart/2016/7/layout/LinearBlockProcessNumbered"/>
    <dgm:cxn modelId="{8D7255AF-C09F-6C4F-B89C-F8A4E63855E1}" type="presParOf" srcId="{0AC4E98C-D199-344C-823D-2A86D550F1F1}" destId="{A33B9209-BDE8-734C-9928-0036276F7E21}" srcOrd="1" destOrd="0" presId="urn:microsoft.com/office/officeart/2016/7/layout/LinearBlockProcessNumbered"/>
    <dgm:cxn modelId="{78D0359F-6850-354E-911E-233B79EA276A}" type="presParOf" srcId="{0AC4E98C-D199-344C-823D-2A86D550F1F1}" destId="{737715B0-88CF-A446-818D-D6E12E7EFFFD}" srcOrd="2" destOrd="0" presId="urn:microsoft.com/office/officeart/2016/7/layout/LinearBlockProcessNumbered"/>
    <dgm:cxn modelId="{92AA6806-5ECE-B34A-9E5E-274459BE74BA}" type="presParOf" srcId="{18FAC5DD-2A77-174C-AD68-228A66F0A214}" destId="{51800453-5756-9A43-80AC-8FA8C4DF6567}" srcOrd="5" destOrd="0" presId="urn:microsoft.com/office/officeart/2016/7/layout/LinearBlockProcessNumbered"/>
    <dgm:cxn modelId="{719C94EE-3E4B-664D-AA95-154BA2713C0B}" type="presParOf" srcId="{18FAC5DD-2A77-174C-AD68-228A66F0A214}" destId="{B3AB377B-A200-7C4C-A074-3ECF2DDB99C7}" srcOrd="6" destOrd="0" presId="urn:microsoft.com/office/officeart/2016/7/layout/LinearBlockProcessNumbered"/>
    <dgm:cxn modelId="{F9A3F011-D297-FF47-82CF-40BEBF0F96B9}" type="presParOf" srcId="{B3AB377B-A200-7C4C-A074-3ECF2DDB99C7}" destId="{E3D85F28-999B-6745-B7A1-5E67E00E0043}" srcOrd="0" destOrd="0" presId="urn:microsoft.com/office/officeart/2016/7/layout/LinearBlockProcessNumbered"/>
    <dgm:cxn modelId="{5B29C0BB-3A6A-074D-936E-BB90D64E2FF5}" type="presParOf" srcId="{B3AB377B-A200-7C4C-A074-3ECF2DDB99C7}" destId="{67D91BE2-2F75-8A4F-89ED-4D366FE56053}" srcOrd="1" destOrd="0" presId="urn:microsoft.com/office/officeart/2016/7/layout/LinearBlockProcessNumbered"/>
    <dgm:cxn modelId="{21C85434-452C-6940-837E-E4A503901E82}" type="presParOf" srcId="{B3AB377B-A200-7C4C-A074-3ECF2DDB99C7}" destId="{E09314AD-407C-2A48-A1FD-D4DE2D4FEAD0}"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AFD87A-4959-49DB-AA7B-BB09349EC903}"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9CB532D-DDFD-4B9C-A3E5-0582B85414B6}">
      <dgm:prSet/>
      <dgm:spPr/>
      <dgm:t>
        <a:bodyPr/>
        <a:lstStyle/>
        <a:p>
          <a:r>
            <a:rPr lang="en-US"/>
            <a:t>Responsibilities</a:t>
          </a:r>
        </a:p>
      </dgm:t>
    </dgm:pt>
    <dgm:pt modelId="{E5942104-4F81-49B1-9A69-EFF41FE6D378}" type="parTrans" cxnId="{A99D7CA1-6694-4FE8-AB35-A24C2A0CAA24}">
      <dgm:prSet/>
      <dgm:spPr/>
      <dgm:t>
        <a:bodyPr/>
        <a:lstStyle/>
        <a:p>
          <a:endParaRPr lang="en-US"/>
        </a:p>
      </dgm:t>
    </dgm:pt>
    <dgm:pt modelId="{6421AEDD-26E8-46D1-ADC9-40A92FA03248}" type="sibTrans" cxnId="{A99D7CA1-6694-4FE8-AB35-A24C2A0CAA24}">
      <dgm:prSet/>
      <dgm:spPr/>
      <dgm:t>
        <a:bodyPr/>
        <a:lstStyle/>
        <a:p>
          <a:endParaRPr lang="en-US"/>
        </a:p>
      </dgm:t>
    </dgm:pt>
    <dgm:pt modelId="{DF7E232D-57E4-4571-9D89-02324DADEF4E}">
      <dgm:prSet/>
      <dgm:spPr/>
      <dgm:t>
        <a:bodyPr/>
        <a:lstStyle/>
        <a:p>
          <a:r>
            <a:rPr lang="en-US"/>
            <a:t>Write down a report and check the update on patients.</a:t>
          </a:r>
        </a:p>
      </dgm:t>
    </dgm:pt>
    <dgm:pt modelId="{25260B5B-E1B2-4026-9393-CAA44565D9F9}" type="parTrans" cxnId="{B85A4551-09B8-4058-80D1-A4089259A319}">
      <dgm:prSet/>
      <dgm:spPr/>
      <dgm:t>
        <a:bodyPr/>
        <a:lstStyle/>
        <a:p>
          <a:endParaRPr lang="en-US"/>
        </a:p>
      </dgm:t>
    </dgm:pt>
    <dgm:pt modelId="{98231FA9-5481-45B7-A6E1-123B290F8168}" type="sibTrans" cxnId="{B85A4551-09B8-4058-80D1-A4089259A319}">
      <dgm:prSet/>
      <dgm:spPr/>
      <dgm:t>
        <a:bodyPr/>
        <a:lstStyle/>
        <a:p>
          <a:endParaRPr lang="en-US"/>
        </a:p>
      </dgm:t>
    </dgm:pt>
    <dgm:pt modelId="{37CAD238-D115-4CDE-A423-7C1EB8222BC0}">
      <dgm:prSet/>
      <dgm:spPr/>
      <dgm:t>
        <a:bodyPr/>
        <a:lstStyle/>
        <a:p>
          <a:r>
            <a:rPr lang="en-US"/>
            <a:t>Checking for temperature and prepare them for operation when needed.</a:t>
          </a:r>
        </a:p>
      </dgm:t>
    </dgm:pt>
    <dgm:pt modelId="{16889A3C-8EBB-4E38-93A1-0C59D3F5BF87}" type="parTrans" cxnId="{830F44EC-AEA0-4B67-A1F6-F6087AD5D38A}">
      <dgm:prSet/>
      <dgm:spPr/>
      <dgm:t>
        <a:bodyPr/>
        <a:lstStyle/>
        <a:p>
          <a:endParaRPr lang="en-US"/>
        </a:p>
      </dgm:t>
    </dgm:pt>
    <dgm:pt modelId="{8C6E8C6E-2ABC-48D1-8DE4-14704EBEC427}" type="sibTrans" cxnId="{830F44EC-AEA0-4B67-A1F6-F6087AD5D38A}">
      <dgm:prSet/>
      <dgm:spPr/>
      <dgm:t>
        <a:bodyPr/>
        <a:lstStyle/>
        <a:p>
          <a:endParaRPr lang="en-US"/>
        </a:p>
      </dgm:t>
    </dgm:pt>
    <dgm:pt modelId="{E26E1188-707A-41A0-BD7C-08D6570D6C22}">
      <dgm:prSet/>
      <dgm:spPr/>
      <dgm:t>
        <a:bodyPr/>
        <a:lstStyle/>
        <a:p>
          <a:r>
            <a:rPr lang="en-US"/>
            <a:t>Also provide support for patient and relative.</a:t>
          </a:r>
        </a:p>
      </dgm:t>
    </dgm:pt>
    <dgm:pt modelId="{92A9E91A-DF6F-4B05-BE47-C39E040D1854}" type="parTrans" cxnId="{B3435818-B1DC-41D6-9DEB-D9C0C684BC68}">
      <dgm:prSet/>
      <dgm:spPr/>
      <dgm:t>
        <a:bodyPr/>
        <a:lstStyle/>
        <a:p>
          <a:endParaRPr lang="en-US"/>
        </a:p>
      </dgm:t>
    </dgm:pt>
    <dgm:pt modelId="{76A827F2-023D-41CF-A42F-038C77ACF343}" type="sibTrans" cxnId="{B3435818-B1DC-41D6-9DEB-D9C0C684BC68}">
      <dgm:prSet/>
      <dgm:spPr/>
      <dgm:t>
        <a:bodyPr/>
        <a:lstStyle/>
        <a:p>
          <a:endParaRPr lang="en-US"/>
        </a:p>
      </dgm:t>
    </dgm:pt>
    <dgm:pt modelId="{E86F7EF7-D949-4714-923E-B19D497B8327}">
      <dgm:prSet/>
      <dgm:spPr/>
      <dgm:t>
        <a:bodyPr/>
        <a:lstStyle/>
        <a:p>
          <a:r>
            <a:rPr lang="en-US"/>
            <a:t>Get patient ready for drip or blood infusion</a:t>
          </a:r>
        </a:p>
      </dgm:t>
    </dgm:pt>
    <dgm:pt modelId="{E0E0580C-22B4-4E87-814E-90807FA2B152}" type="parTrans" cxnId="{6AA57BFC-B3D9-4164-8518-495CCD262971}">
      <dgm:prSet/>
      <dgm:spPr/>
      <dgm:t>
        <a:bodyPr/>
        <a:lstStyle/>
        <a:p>
          <a:endParaRPr lang="en-US"/>
        </a:p>
      </dgm:t>
    </dgm:pt>
    <dgm:pt modelId="{3E0525B1-3D95-4733-B069-F42DC47B3F32}" type="sibTrans" cxnId="{6AA57BFC-B3D9-4164-8518-495CCD262971}">
      <dgm:prSet/>
      <dgm:spPr/>
      <dgm:t>
        <a:bodyPr/>
        <a:lstStyle/>
        <a:p>
          <a:endParaRPr lang="en-US"/>
        </a:p>
      </dgm:t>
    </dgm:pt>
    <dgm:pt modelId="{98A39DDF-A78B-674D-8362-6E956706635E}" type="pres">
      <dgm:prSet presAssocID="{75AFD87A-4959-49DB-AA7B-BB09349EC903}" presName="diagram" presStyleCnt="0">
        <dgm:presLayoutVars>
          <dgm:dir/>
          <dgm:resizeHandles val="exact"/>
        </dgm:presLayoutVars>
      </dgm:prSet>
      <dgm:spPr/>
    </dgm:pt>
    <dgm:pt modelId="{ED89DE13-F038-A340-9337-8A95674474E0}" type="pres">
      <dgm:prSet presAssocID="{C9CB532D-DDFD-4B9C-A3E5-0582B85414B6}" presName="node" presStyleLbl="node1" presStyleIdx="0" presStyleCnt="5" custLinFactNeighborY="-8857">
        <dgm:presLayoutVars>
          <dgm:bulletEnabled val="1"/>
        </dgm:presLayoutVars>
      </dgm:prSet>
      <dgm:spPr/>
    </dgm:pt>
    <dgm:pt modelId="{EE878EB3-72CC-144E-89E7-FBCEA60BA9DE}" type="pres">
      <dgm:prSet presAssocID="{6421AEDD-26E8-46D1-ADC9-40A92FA03248}" presName="sibTrans" presStyleCnt="0"/>
      <dgm:spPr/>
    </dgm:pt>
    <dgm:pt modelId="{AFC0FB57-A244-9547-8A65-76B4A7AE2934}" type="pres">
      <dgm:prSet presAssocID="{DF7E232D-57E4-4571-9D89-02324DADEF4E}" presName="node" presStyleLbl="node1" presStyleIdx="1" presStyleCnt="5">
        <dgm:presLayoutVars>
          <dgm:bulletEnabled val="1"/>
        </dgm:presLayoutVars>
      </dgm:prSet>
      <dgm:spPr/>
    </dgm:pt>
    <dgm:pt modelId="{6E0D1E3A-79DB-E14C-9C89-8E735BCB7898}" type="pres">
      <dgm:prSet presAssocID="{98231FA9-5481-45B7-A6E1-123B290F8168}" presName="sibTrans" presStyleCnt="0"/>
      <dgm:spPr/>
    </dgm:pt>
    <dgm:pt modelId="{B59106D5-ECDB-FE4C-A91C-8F1C86D5E28D}" type="pres">
      <dgm:prSet presAssocID="{37CAD238-D115-4CDE-A423-7C1EB8222BC0}" presName="node" presStyleLbl="node1" presStyleIdx="2" presStyleCnt="5">
        <dgm:presLayoutVars>
          <dgm:bulletEnabled val="1"/>
        </dgm:presLayoutVars>
      </dgm:prSet>
      <dgm:spPr/>
    </dgm:pt>
    <dgm:pt modelId="{FF511F08-FCB2-3E48-B120-9F38CA1D9C50}" type="pres">
      <dgm:prSet presAssocID="{8C6E8C6E-2ABC-48D1-8DE4-14704EBEC427}" presName="sibTrans" presStyleCnt="0"/>
      <dgm:spPr/>
    </dgm:pt>
    <dgm:pt modelId="{8B2EAB11-9968-4846-A424-AA5CB0E85486}" type="pres">
      <dgm:prSet presAssocID="{E26E1188-707A-41A0-BD7C-08D6570D6C22}" presName="node" presStyleLbl="node1" presStyleIdx="3" presStyleCnt="5">
        <dgm:presLayoutVars>
          <dgm:bulletEnabled val="1"/>
        </dgm:presLayoutVars>
      </dgm:prSet>
      <dgm:spPr/>
    </dgm:pt>
    <dgm:pt modelId="{3B878D73-9F35-AD4C-BAFB-EAE75E972DB4}" type="pres">
      <dgm:prSet presAssocID="{76A827F2-023D-41CF-A42F-038C77ACF343}" presName="sibTrans" presStyleCnt="0"/>
      <dgm:spPr/>
    </dgm:pt>
    <dgm:pt modelId="{2E002821-8190-6A46-84A5-B6108A663864}" type="pres">
      <dgm:prSet presAssocID="{E86F7EF7-D949-4714-923E-B19D497B8327}" presName="node" presStyleLbl="node1" presStyleIdx="4" presStyleCnt="5">
        <dgm:presLayoutVars>
          <dgm:bulletEnabled val="1"/>
        </dgm:presLayoutVars>
      </dgm:prSet>
      <dgm:spPr/>
    </dgm:pt>
  </dgm:ptLst>
  <dgm:cxnLst>
    <dgm:cxn modelId="{B3435818-B1DC-41D6-9DEB-D9C0C684BC68}" srcId="{75AFD87A-4959-49DB-AA7B-BB09349EC903}" destId="{E26E1188-707A-41A0-BD7C-08D6570D6C22}" srcOrd="3" destOrd="0" parTransId="{92A9E91A-DF6F-4B05-BE47-C39E040D1854}" sibTransId="{76A827F2-023D-41CF-A42F-038C77ACF343}"/>
    <dgm:cxn modelId="{2CEB381B-C146-4945-910F-7B3A7F267973}" type="presOf" srcId="{37CAD238-D115-4CDE-A423-7C1EB8222BC0}" destId="{B59106D5-ECDB-FE4C-A91C-8F1C86D5E28D}" srcOrd="0" destOrd="0" presId="urn:microsoft.com/office/officeart/2005/8/layout/default"/>
    <dgm:cxn modelId="{B85A4551-09B8-4058-80D1-A4089259A319}" srcId="{75AFD87A-4959-49DB-AA7B-BB09349EC903}" destId="{DF7E232D-57E4-4571-9D89-02324DADEF4E}" srcOrd="1" destOrd="0" parTransId="{25260B5B-E1B2-4026-9393-CAA44565D9F9}" sibTransId="{98231FA9-5481-45B7-A6E1-123B290F8168}"/>
    <dgm:cxn modelId="{F8CD9083-E4B0-9D4D-A699-720D693FF418}" type="presOf" srcId="{75AFD87A-4959-49DB-AA7B-BB09349EC903}" destId="{98A39DDF-A78B-674D-8362-6E956706635E}" srcOrd="0" destOrd="0" presId="urn:microsoft.com/office/officeart/2005/8/layout/default"/>
    <dgm:cxn modelId="{3791248F-7EAF-2A48-8F8C-55047620697D}" type="presOf" srcId="{C9CB532D-DDFD-4B9C-A3E5-0582B85414B6}" destId="{ED89DE13-F038-A340-9337-8A95674474E0}" srcOrd="0" destOrd="0" presId="urn:microsoft.com/office/officeart/2005/8/layout/default"/>
    <dgm:cxn modelId="{1EB19E90-0D87-D04C-8348-B0B9EF99AAA9}" type="presOf" srcId="{E26E1188-707A-41A0-BD7C-08D6570D6C22}" destId="{8B2EAB11-9968-4846-A424-AA5CB0E85486}" srcOrd="0" destOrd="0" presId="urn:microsoft.com/office/officeart/2005/8/layout/default"/>
    <dgm:cxn modelId="{A99D7CA1-6694-4FE8-AB35-A24C2A0CAA24}" srcId="{75AFD87A-4959-49DB-AA7B-BB09349EC903}" destId="{C9CB532D-DDFD-4B9C-A3E5-0582B85414B6}" srcOrd="0" destOrd="0" parTransId="{E5942104-4F81-49B1-9A69-EFF41FE6D378}" sibTransId="{6421AEDD-26E8-46D1-ADC9-40A92FA03248}"/>
    <dgm:cxn modelId="{8660D1BC-E64E-9F4E-A056-7D370380B004}" type="presOf" srcId="{DF7E232D-57E4-4571-9D89-02324DADEF4E}" destId="{AFC0FB57-A244-9547-8A65-76B4A7AE2934}" srcOrd="0" destOrd="0" presId="urn:microsoft.com/office/officeart/2005/8/layout/default"/>
    <dgm:cxn modelId="{D9D28CDD-7C09-ED44-A61B-11E9E1680057}" type="presOf" srcId="{E86F7EF7-D949-4714-923E-B19D497B8327}" destId="{2E002821-8190-6A46-84A5-B6108A663864}" srcOrd="0" destOrd="0" presId="urn:microsoft.com/office/officeart/2005/8/layout/default"/>
    <dgm:cxn modelId="{830F44EC-AEA0-4B67-A1F6-F6087AD5D38A}" srcId="{75AFD87A-4959-49DB-AA7B-BB09349EC903}" destId="{37CAD238-D115-4CDE-A423-7C1EB8222BC0}" srcOrd="2" destOrd="0" parTransId="{16889A3C-8EBB-4E38-93A1-0C59D3F5BF87}" sibTransId="{8C6E8C6E-2ABC-48D1-8DE4-14704EBEC427}"/>
    <dgm:cxn modelId="{6AA57BFC-B3D9-4164-8518-495CCD262971}" srcId="{75AFD87A-4959-49DB-AA7B-BB09349EC903}" destId="{E86F7EF7-D949-4714-923E-B19D497B8327}" srcOrd="4" destOrd="0" parTransId="{E0E0580C-22B4-4E87-814E-90807FA2B152}" sibTransId="{3E0525B1-3D95-4733-B069-F42DC47B3F32}"/>
    <dgm:cxn modelId="{2E55F4B7-23F7-D548-B111-37B4D69BBD23}" type="presParOf" srcId="{98A39DDF-A78B-674D-8362-6E956706635E}" destId="{ED89DE13-F038-A340-9337-8A95674474E0}" srcOrd="0" destOrd="0" presId="urn:microsoft.com/office/officeart/2005/8/layout/default"/>
    <dgm:cxn modelId="{53F0B553-B182-0C49-B47D-9A1AB6A0CD64}" type="presParOf" srcId="{98A39DDF-A78B-674D-8362-6E956706635E}" destId="{EE878EB3-72CC-144E-89E7-FBCEA60BA9DE}" srcOrd="1" destOrd="0" presId="urn:microsoft.com/office/officeart/2005/8/layout/default"/>
    <dgm:cxn modelId="{E463007E-9B1B-F048-97F6-96D86044B93B}" type="presParOf" srcId="{98A39DDF-A78B-674D-8362-6E956706635E}" destId="{AFC0FB57-A244-9547-8A65-76B4A7AE2934}" srcOrd="2" destOrd="0" presId="urn:microsoft.com/office/officeart/2005/8/layout/default"/>
    <dgm:cxn modelId="{F44AE147-5857-F745-AD5C-099225CAA107}" type="presParOf" srcId="{98A39DDF-A78B-674D-8362-6E956706635E}" destId="{6E0D1E3A-79DB-E14C-9C89-8E735BCB7898}" srcOrd="3" destOrd="0" presId="urn:microsoft.com/office/officeart/2005/8/layout/default"/>
    <dgm:cxn modelId="{B369F820-29A2-864F-A4A1-8D71BAFC8602}" type="presParOf" srcId="{98A39DDF-A78B-674D-8362-6E956706635E}" destId="{B59106D5-ECDB-FE4C-A91C-8F1C86D5E28D}" srcOrd="4" destOrd="0" presId="urn:microsoft.com/office/officeart/2005/8/layout/default"/>
    <dgm:cxn modelId="{E0F7E1A5-0CEC-4C45-8A2D-63AD7DB394E9}" type="presParOf" srcId="{98A39DDF-A78B-674D-8362-6E956706635E}" destId="{FF511F08-FCB2-3E48-B120-9F38CA1D9C50}" srcOrd="5" destOrd="0" presId="urn:microsoft.com/office/officeart/2005/8/layout/default"/>
    <dgm:cxn modelId="{EB73D219-5826-AD48-B6DD-3A7BA613416F}" type="presParOf" srcId="{98A39DDF-A78B-674D-8362-6E956706635E}" destId="{8B2EAB11-9968-4846-A424-AA5CB0E85486}" srcOrd="6" destOrd="0" presId="urn:microsoft.com/office/officeart/2005/8/layout/default"/>
    <dgm:cxn modelId="{120C1607-9D1E-2B4C-98AD-51482FDB8C01}" type="presParOf" srcId="{98A39DDF-A78B-674D-8362-6E956706635E}" destId="{3B878D73-9F35-AD4C-BAFB-EAE75E972DB4}" srcOrd="7" destOrd="0" presId="urn:microsoft.com/office/officeart/2005/8/layout/default"/>
    <dgm:cxn modelId="{9FA3B354-911F-B94C-9C0E-35AD2D75A05D}" type="presParOf" srcId="{98A39DDF-A78B-674D-8362-6E956706635E}" destId="{2E002821-8190-6A46-84A5-B6108A663864}"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44814F-8D79-4AEF-AC1C-DAFED4AA3D2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7432841-DE09-49EC-8A44-69BFB93258B0}">
      <dgm:prSet/>
      <dgm:spPr/>
      <dgm:t>
        <a:bodyPr/>
        <a:lstStyle/>
        <a:p>
          <a:r>
            <a:rPr lang="en-US" dirty="0"/>
            <a:t>To become a children’s nurse, you will need to complete a nursing </a:t>
          </a:r>
          <a:r>
            <a:rPr lang="en-US" dirty="0" err="1"/>
            <a:t>programme</a:t>
          </a:r>
          <a:r>
            <a:rPr lang="en-US" dirty="0"/>
            <a:t>, then you can be registered to (NMC) The Nursing &amp; Midwifery Council.</a:t>
          </a:r>
        </a:p>
      </dgm:t>
    </dgm:pt>
    <dgm:pt modelId="{A8D9100D-5F88-4E17-8423-7A5102B0FAE3}" type="parTrans" cxnId="{64249F0F-7268-4700-BCC7-A67ACEE38EC4}">
      <dgm:prSet/>
      <dgm:spPr/>
      <dgm:t>
        <a:bodyPr/>
        <a:lstStyle/>
        <a:p>
          <a:endParaRPr lang="en-US"/>
        </a:p>
      </dgm:t>
    </dgm:pt>
    <dgm:pt modelId="{AF2E29C2-9D11-4B2F-AFCD-E9625096FD3B}" type="sibTrans" cxnId="{64249F0F-7268-4700-BCC7-A67ACEE38EC4}">
      <dgm:prSet/>
      <dgm:spPr/>
      <dgm:t>
        <a:bodyPr/>
        <a:lstStyle/>
        <a:p>
          <a:endParaRPr lang="en-US"/>
        </a:p>
      </dgm:t>
    </dgm:pt>
    <dgm:pt modelId="{C285D44E-5DA6-4365-A6F2-B5FA3416B413}">
      <dgm:prSet/>
      <dgm:spPr/>
      <dgm:t>
        <a:bodyPr/>
        <a:lstStyle/>
        <a:p>
          <a:r>
            <a:rPr lang="en-US" dirty="0"/>
            <a:t>50% of the course is in hospital and community surgery and day centers.</a:t>
          </a:r>
        </a:p>
      </dgm:t>
    </dgm:pt>
    <dgm:pt modelId="{1FC3472D-035C-4687-8699-88810DEBE708}" type="parTrans" cxnId="{2AEDAC40-5FDB-45DF-BB36-EFCE1704E5BB}">
      <dgm:prSet/>
      <dgm:spPr/>
      <dgm:t>
        <a:bodyPr/>
        <a:lstStyle/>
        <a:p>
          <a:endParaRPr lang="en-US"/>
        </a:p>
      </dgm:t>
    </dgm:pt>
    <dgm:pt modelId="{2303F0FB-FAF2-4B82-981D-09C22F569963}" type="sibTrans" cxnId="{2AEDAC40-5FDB-45DF-BB36-EFCE1704E5BB}">
      <dgm:prSet/>
      <dgm:spPr/>
      <dgm:t>
        <a:bodyPr/>
        <a:lstStyle/>
        <a:p>
          <a:endParaRPr lang="en-US"/>
        </a:p>
      </dgm:t>
    </dgm:pt>
    <dgm:pt modelId="{2F16C9E3-B97E-47B3-8EFC-B02CC97BB2A4}">
      <dgm:prSet/>
      <dgm:spPr/>
      <dgm:t>
        <a:bodyPr/>
        <a:lstStyle/>
        <a:p>
          <a:r>
            <a:rPr lang="en-US" dirty="0"/>
            <a:t>You must be able to cope with difficult situations, have very good communication skills, listen to patients and work with their family</a:t>
          </a:r>
        </a:p>
      </dgm:t>
    </dgm:pt>
    <dgm:pt modelId="{168A8B83-D7D7-4D4B-AC76-F99DFE2E1770}" type="parTrans" cxnId="{7E4FEA1C-BDB8-4EE7-A39C-72A9813558C3}">
      <dgm:prSet/>
      <dgm:spPr/>
      <dgm:t>
        <a:bodyPr/>
        <a:lstStyle/>
        <a:p>
          <a:endParaRPr lang="en-US"/>
        </a:p>
      </dgm:t>
    </dgm:pt>
    <dgm:pt modelId="{144C75C9-EF76-40A9-97A5-30772D42C928}" type="sibTrans" cxnId="{7E4FEA1C-BDB8-4EE7-A39C-72A9813558C3}">
      <dgm:prSet/>
      <dgm:spPr/>
      <dgm:t>
        <a:bodyPr/>
        <a:lstStyle/>
        <a:p>
          <a:endParaRPr lang="en-US"/>
        </a:p>
      </dgm:t>
    </dgm:pt>
    <dgm:pt modelId="{2F5A7218-5283-496E-93BB-9F78DDD9135E}">
      <dgm:prSet/>
      <dgm:spPr/>
      <dgm:t>
        <a:bodyPr/>
        <a:lstStyle/>
        <a:p>
          <a:r>
            <a:rPr lang="en-US"/>
            <a:t>Be able to work independently as well as part of a team.</a:t>
          </a:r>
        </a:p>
      </dgm:t>
    </dgm:pt>
    <dgm:pt modelId="{BAB80BD4-DC8E-4A93-8459-3782BCFF35B7}" type="parTrans" cxnId="{3063102C-1D69-4EBC-901C-428986EB65FC}">
      <dgm:prSet/>
      <dgm:spPr/>
      <dgm:t>
        <a:bodyPr/>
        <a:lstStyle/>
        <a:p>
          <a:endParaRPr lang="en-US"/>
        </a:p>
      </dgm:t>
    </dgm:pt>
    <dgm:pt modelId="{9F8825CC-2D50-4225-8702-09EA86734C35}" type="sibTrans" cxnId="{3063102C-1D69-4EBC-901C-428986EB65FC}">
      <dgm:prSet/>
      <dgm:spPr/>
      <dgm:t>
        <a:bodyPr/>
        <a:lstStyle/>
        <a:p>
          <a:endParaRPr lang="en-US"/>
        </a:p>
      </dgm:t>
    </dgm:pt>
    <dgm:pt modelId="{6410D8F4-CA3B-4923-8452-4D8AE2C6D76A}" type="pres">
      <dgm:prSet presAssocID="{A744814F-8D79-4AEF-AC1C-DAFED4AA3D25}" presName="root" presStyleCnt="0">
        <dgm:presLayoutVars>
          <dgm:dir/>
          <dgm:resizeHandles val="exact"/>
        </dgm:presLayoutVars>
      </dgm:prSet>
      <dgm:spPr/>
    </dgm:pt>
    <dgm:pt modelId="{5757FF94-2991-40DF-8E88-FCE8B414D30F}" type="pres">
      <dgm:prSet presAssocID="{E7432841-DE09-49EC-8A44-69BFB93258B0}" presName="compNode" presStyleCnt="0"/>
      <dgm:spPr/>
    </dgm:pt>
    <dgm:pt modelId="{53150793-03F7-4762-90FA-BE687EDB0394}" type="pres">
      <dgm:prSet presAssocID="{E7432841-DE09-49EC-8A44-69BFB93258B0}" presName="bgRect" presStyleLbl="bgShp" presStyleIdx="0" presStyleCnt="4"/>
      <dgm:spPr/>
    </dgm:pt>
    <dgm:pt modelId="{8FFEAA15-C3D2-4213-9961-6817BEEC8A76}" type="pres">
      <dgm:prSet presAssocID="{E7432841-DE09-49EC-8A44-69BFB93258B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8B0B6B4A-130B-41C2-82E7-50FA43C68BD7}" type="pres">
      <dgm:prSet presAssocID="{E7432841-DE09-49EC-8A44-69BFB93258B0}" presName="spaceRect" presStyleCnt="0"/>
      <dgm:spPr/>
    </dgm:pt>
    <dgm:pt modelId="{8F63DD07-587E-463C-8D60-C9479B919B0F}" type="pres">
      <dgm:prSet presAssocID="{E7432841-DE09-49EC-8A44-69BFB93258B0}" presName="parTx" presStyleLbl="revTx" presStyleIdx="0" presStyleCnt="4">
        <dgm:presLayoutVars>
          <dgm:chMax val="0"/>
          <dgm:chPref val="0"/>
        </dgm:presLayoutVars>
      </dgm:prSet>
      <dgm:spPr/>
    </dgm:pt>
    <dgm:pt modelId="{5A877A16-2B09-4197-B286-76F24890EFCE}" type="pres">
      <dgm:prSet presAssocID="{AF2E29C2-9D11-4B2F-AFCD-E9625096FD3B}" presName="sibTrans" presStyleCnt="0"/>
      <dgm:spPr/>
    </dgm:pt>
    <dgm:pt modelId="{7AC60B3B-20D9-45ED-8AAB-6D2C1B8BAE3A}" type="pres">
      <dgm:prSet presAssocID="{C285D44E-5DA6-4365-A6F2-B5FA3416B413}" presName="compNode" presStyleCnt="0"/>
      <dgm:spPr/>
    </dgm:pt>
    <dgm:pt modelId="{D0645F6A-6334-409F-A568-AD60BC2F52E3}" type="pres">
      <dgm:prSet presAssocID="{C285D44E-5DA6-4365-A6F2-B5FA3416B413}" presName="bgRect" presStyleLbl="bgShp" presStyleIdx="1" presStyleCnt="4"/>
      <dgm:spPr/>
    </dgm:pt>
    <dgm:pt modelId="{426FC56B-E1EA-410C-AF94-88FCB5B6C552}" type="pres">
      <dgm:prSet presAssocID="{C285D44E-5DA6-4365-A6F2-B5FA3416B41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1C0D9C36-62E5-4D9A-B93F-57CD79F39687}" type="pres">
      <dgm:prSet presAssocID="{C285D44E-5DA6-4365-A6F2-B5FA3416B413}" presName="spaceRect" presStyleCnt="0"/>
      <dgm:spPr/>
    </dgm:pt>
    <dgm:pt modelId="{7DC8F86E-208D-45E2-8BCB-11B9E0C1B39F}" type="pres">
      <dgm:prSet presAssocID="{C285D44E-5DA6-4365-A6F2-B5FA3416B413}" presName="parTx" presStyleLbl="revTx" presStyleIdx="1" presStyleCnt="4">
        <dgm:presLayoutVars>
          <dgm:chMax val="0"/>
          <dgm:chPref val="0"/>
        </dgm:presLayoutVars>
      </dgm:prSet>
      <dgm:spPr/>
    </dgm:pt>
    <dgm:pt modelId="{2BED57D6-B968-4471-96D7-7FC27FA36B7C}" type="pres">
      <dgm:prSet presAssocID="{2303F0FB-FAF2-4B82-981D-09C22F569963}" presName="sibTrans" presStyleCnt="0"/>
      <dgm:spPr/>
    </dgm:pt>
    <dgm:pt modelId="{66E06CC4-058D-4D67-9884-BBC958100BEF}" type="pres">
      <dgm:prSet presAssocID="{2F16C9E3-B97E-47B3-8EFC-B02CC97BB2A4}" presName="compNode" presStyleCnt="0"/>
      <dgm:spPr/>
    </dgm:pt>
    <dgm:pt modelId="{C8DAA6EF-553E-4940-AC8D-746EA8D932A3}" type="pres">
      <dgm:prSet presAssocID="{2F16C9E3-B97E-47B3-8EFC-B02CC97BB2A4}" presName="bgRect" presStyleLbl="bgShp" presStyleIdx="2" presStyleCnt="4"/>
      <dgm:spPr/>
    </dgm:pt>
    <dgm:pt modelId="{C57E14AC-EC99-479E-8E99-721B62677133}" type="pres">
      <dgm:prSet presAssocID="{2F16C9E3-B97E-47B3-8EFC-B02CC97BB2A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E5148D15-15B4-4658-8355-7AB7CEC7E63B}" type="pres">
      <dgm:prSet presAssocID="{2F16C9E3-B97E-47B3-8EFC-B02CC97BB2A4}" presName="spaceRect" presStyleCnt="0"/>
      <dgm:spPr/>
    </dgm:pt>
    <dgm:pt modelId="{0E066702-11FC-46A2-B4F9-80E97A56EC25}" type="pres">
      <dgm:prSet presAssocID="{2F16C9E3-B97E-47B3-8EFC-B02CC97BB2A4}" presName="parTx" presStyleLbl="revTx" presStyleIdx="2" presStyleCnt="4">
        <dgm:presLayoutVars>
          <dgm:chMax val="0"/>
          <dgm:chPref val="0"/>
        </dgm:presLayoutVars>
      </dgm:prSet>
      <dgm:spPr/>
    </dgm:pt>
    <dgm:pt modelId="{2AA3AD66-7721-47CD-8DAE-CEF8E4AE382D}" type="pres">
      <dgm:prSet presAssocID="{144C75C9-EF76-40A9-97A5-30772D42C928}" presName="sibTrans" presStyleCnt="0"/>
      <dgm:spPr/>
    </dgm:pt>
    <dgm:pt modelId="{393895CC-9448-4F4C-B940-27091C30D9B2}" type="pres">
      <dgm:prSet presAssocID="{2F5A7218-5283-496E-93BB-9F78DDD9135E}" presName="compNode" presStyleCnt="0"/>
      <dgm:spPr/>
    </dgm:pt>
    <dgm:pt modelId="{49453BBC-FA78-485F-9854-73EE0E1F772A}" type="pres">
      <dgm:prSet presAssocID="{2F5A7218-5283-496E-93BB-9F78DDD9135E}" presName="bgRect" presStyleLbl="bgShp" presStyleIdx="3" presStyleCnt="4" custLinFactNeighborX="863" custLinFactNeighborY="4402"/>
      <dgm:spPr/>
    </dgm:pt>
    <dgm:pt modelId="{306258D6-2C8C-4AE8-882D-BE139394A32F}" type="pres">
      <dgm:prSet presAssocID="{2F5A7218-5283-496E-93BB-9F78DDD9135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iefcase"/>
        </a:ext>
      </dgm:extLst>
    </dgm:pt>
    <dgm:pt modelId="{3389EAFD-A355-498C-91E1-696F7FB57FA5}" type="pres">
      <dgm:prSet presAssocID="{2F5A7218-5283-496E-93BB-9F78DDD9135E}" presName="spaceRect" presStyleCnt="0"/>
      <dgm:spPr/>
    </dgm:pt>
    <dgm:pt modelId="{50B0F1FA-99D5-40BE-B79C-984F2AFD2C6E}" type="pres">
      <dgm:prSet presAssocID="{2F5A7218-5283-496E-93BB-9F78DDD9135E}" presName="parTx" presStyleLbl="revTx" presStyleIdx="3" presStyleCnt="4">
        <dgm:presLayoutVars>
          <dgm:chMax val="0"/>
          <dgm:chPref val="0"/>
        </dgm:presLayoutVars>
      </dgm:prSet>
      <dgm:spPr/>
    </dgm:pt>
  </dgm:ptLst>
  <dgm:cxnLst>
    <dgm:cxn modelId="{64249F0F-7268-4700-BCC7-A67ACEE38EC4}" srcId="{A744814F-8D79-4AEF-AC1C-DAFED4AA3D25}" destId="{E7432841-DE09-49EC-8A44-69BFB93258B0}" srcOrd="0" destOrd="0" parTransId="{A8D9100D-5F88-4E17-8423-7A5102B0FAE3}" sibTransId="{AF2E29C2-9D11-4B2F-AFCD-E9625096FD3B}"/>
    <dgm:cxn modelId="{7E4FEA1C-BDB8-4EE7-A39C-72A9813558C3}" srcId="{A744814F-8D79-4AEF-AC1C-DAFED4AA3D25}" destId="{2F16C9E3-B97E-47B3-8EFC-B02CC97BB2A4}" srcOrd="2" destOrd="0" parTransId="{168A8B83-D7D7-4D4B-AC76-F99DFE2E1770}" sibTransId="{144C75C9-EF76-40A9-97A5-30772D42C928}"/>
    <dgm:cxn modelId="{3063102C-1D69-4EBC-901C-428986EB65FC}" srcId="{A744814F-8D79-4AEF-AC1C-DAFED4AA3D25}" destId="{2F5A7218-5283-496E-93BB-9F78DDD9135E}" srcOrd="3" destOrd="0" parTransId="{BAB80BD4-DC8E-4A93-8459-3782BCFF35B7}" sibTransId="{9F8825CC-2D50-4225-8702-09EA86734C35}"/>
    <dgm:cxn modelId="{2AEDAC40-5FDB-45DF-BB36-EFCE1704E5BB}" srcId="{A744814F-8D79-4AEF-AC1C-DAFED4AA3D25}" destId="{C285D44E-5DA6-4365-A6F2-B5FA3416B413}" srcOrd="1" destOrd="0" parTransId="{1FC3472D-035C-4687-8699-88810DEBE708}" sibTransId="{2303F0FB-FAF2-4B82-981D-09C22F569963}"/>
    <dgm:cxn modelId="{7CE7E142-8EC4-4072-B5EE-A6A07EBF0E1E}" type="presOf" srcId="{2F5A7218-5283-496E-93BB-9F78DDD9135E}" destId="{50B0F1FA-99D5-40BE-B79C-984F2AFD2C6E}" srcOrd="0" destOrd="0" presId="urn:microsoft.com/office/officeart/2018/2/layout/IconVerticalSolidList"/>
    <dgm:cxn modelId="{CBAE3E60-8817-40EE-A1C5-15985A1B5BE0}" type="presOf" srcId="{C285D44E-5DA6-4365-A6F2-B5FA3416B413}" destId="{7DC8F86E-208D-45E2-8BCB-11B9E0C1B39F}" srcOrd="0" destOrd="0" presId="urn:microsoft.com/office/officeart/2018/2/layout/IconVerticalSolidList"/>
    <dgm:cxn modelId="{5DA5E499-1484-46CB-B7A6-13EA0DF80C04}" type="presOf" srcId="{E7432841-DE09-49EC-8A44-69BFB93258B0}" destId="{8F63DD07-587E-463C-8D60-C9479B919B0F}" srcOrd="0" destOrd="0" presId="urn:microsoft.com/office/officeart/2018/2/layout/IconVerticalSolidList"/>
    <dgm:cxn modelId="{B4A01CCA-7316-4EC3-9B88-1043ED17BD09}" type="presOf" srcId="{2F16C9E3-B97E-47B3-8EFC-B02CC97BB2A4}" destId="{0E066702-11FC-46A2-B4F9-80E97A56EC25}" srcOrd="0" destOrd="0" presId="urn:microsoft.com/office/officeart/2018/2/layout/IconVerticalSolidList"/>
    <dgm:cxn modelId="{8CA055F8-5D93-47C3-9962-5BAADCD28A4A}" type="presOf" srcId="{A744814F-8D79-4AEF-AC1C-DAFED4AA3D25}" destId="{6410D8F4-CA3B-4923-8452-4D8AE2C6D76A}" srcOrd="0" destOrd="0" presId="urn:microsoft.com/office/officeart/2018/2/layout/IconVerticalSolidList"/>
    <dgm:cxn modelId="{4A54BE82-11F8-419E-BA57-AA5EB472C088}" type="presParOf" srcId="{6410D8F4-CA3B-4923-8452-4D8AE2C6D76A}" destId="{5757FF94-2991-40DF-8E88-FCE8B414D30F}" srcOrd="0" destOrd="0" presId="urn:microsoft.com/office/officeart/2018/2/layout/IconVerticalSolidList"/>
    <dgm:cxn modelId="{DE8E8F21-0650-466C-BCF3-6EEDC04FEF29}" type="presParOf" srcId="{5757FF94-2991-40DF-8E88-FCE8B414D30F}" destId="{53150793-03F7-4762-90FA-BE687EDB0394}" srcOrd="0" destOrd="0" presId="urn:microsoft.com/office/officeart/2018/2/layout/IconVerticalSolidList"/>
    <dgm:cxn modelId="{74021C22-E3CB-403A-BCFA-3DA5E8676EA2}" type="presParOf" srcId="{5757FF94-2991-40DF-8E88-FCE8B414D30F}" destId="{8FFEAA15-C3D2-4213-9961-6817BEEC8A76}" srcOrd="1" destOrd="0" presId="urn:microsoft.com/office/officeart/2018/2/layout/IconVerticalSolidList"/>
    <dgm:cxn modelId="{8DE9268C-021F-4A60-BFD4-89900CF0C16D}" type="presParOf" srcId="{5757FF94-2991-40DF-8E88-FCE8B414D30F}" destId="{8B0B6B4A-130B-41C2-82E7-50FA43C68BD7}" srcOrd="2" destOrd="0" presId="urn:microsoft.com/office/officeart/2018/2/layout/IconVerticalSolidList"/>
    <dgm:cxn modelId="{8E27C2D7-F38A-4415-A407-85E2E5B8069A}" type="presParOf" srcId="{5757FF94-2991-40DF-8E88-FCE8B414D30F}" destId="{8F63DD07-587E-463C-8D60-C9479B919B0F}" srcOrd="3" destOrd="0" presId="urn:microsoft.com/office/officeart/2018/2/layout/IconVerticalSolidList"/>
    <dgm:cxn modelId="{1A852FD2-39B9-40CB-A56D-DC6AEB32854F}" type="presParOf" srcId="{6410D8F4-CA3B-4923-8452-4D8AE2C6D76A}" destId="{5A877A16-2B09-4197-B286-76F24890EFCE}" srcOrd="1" destOrd="0" presId="urn:microsoft.com/office/officeart/2018/2/layout/IconVerticalSolidList"/>
    <dgm:cxn modelId="{693E0CF6-3EC2-402D-A455-94784853867B}" type="presParOf" srcId="{6410D8F4-CA3B-4923-8452-4D8AE2C6D76A}" destId="{7AC60B3B-20D9-45ED-8AAB-6D2C1B8BAE3A}" srcOrd="2" destOrd="0" presId="urn:microsoft.com/office/officeart/2018/2/layout/IconVerticalSolidList"/>
    <dgm:cxn modelId="{1E342485-AA3A-409D-8B25-2152BE28BB51}" type="presParOf" srcId="{7AC60B3B-20D9-45ED-8AAB-6D2C1B8BAE3A}" destId="{D0645F6A-6334-409F-A568-AD60BC2F52E3}" srcOrd="0" destOrd="0" presId="urn:microsoft.com/office/officeart/2018/2/layout/IconVerticalSolidList"/>
    <dgm:cxn modelId="{77644685-D64C-4F2F-8146-2F644D7FE76C}" type="presParOf" srcId="{7AC60B3B-20D9-45ED-8AAB-6D2C1B8BAE3A}" destId="{426FC56B-E1EA-410C-AF94-88FCB5B6C552}" srcOrd="1" destOrd="0" presId="urn:microsoft.com/office/officeart/2018/2/layout/IconVerticalSolidList"/>
    <dgm:cxn modelId="{9F834951-913F-4BB0-9F36-4E4DA63058B7}" type="presParOf" srcId="{7AC60B3B-20D9-45ED-8AAB-6D2C1B8BAE3A}" destId="{1C0D9C36-62E5-4D9A-B93F-57CD79F39687}" srcOrd="2" destOrd="0" presId="urn:microsoft.com/office/officeart/2018/2/layout/IconVerticalSolidList"/>
    <dgm:cxn modelId="{29E50247-EB34-4251-9F79-A62F8CD910F9}" type="presParOf" srcId="{7AC60B3B-20D9-45ED-8AAB-6D2C1B8BAE3A}" destId="{7DC8F86E-208D-45E2-8BCB-11B9E0C1B39F}" srcOrd="3" destOrd="0" presId="urn:microsoft.com/office/officeart/2018/2/layout/IconVerticalSolidList"/>
    <dgm:cxn modelId="{A9ED33FF-8ACE-4632-8478-4FAAE916BFD8}" type="presParOf" srcId="{6410D8F4-CA3B-4923-8452-4D8AE2C6D76A}" destId="{2BED57D6-B968-4471-96D7-7FC27FA36B7C}" srcOrd="3" destOrd="0" presId="urn:microsoft.com/office/officeart/2018/2/layout/IconVerticalSolidList"/>
    <dgm:cxn modelId="{B2539957-738F-4250-BDE5-A2339DF38A89}" type="presParOf" srcId="{6410D8F4-CA3B-4923-8452-4D8AE2C6D76A}" destId="{66E06CC4-058D-4D67-9884-BBC958100BEF}" srcOrd="4" destOrd="0" presId="urn:microsoft.com/office/officeart/2018/2/layout/IconVerticalSolidList"/>
    <dgm:cxn modelId="{3B208A53-31D4-4907-BBB3-CC1C0B372936}" type="presParOf" srcId="{66E06CC4-058D-4D67-9884-BBC958100BEF}" destId="{C8DAA6EF-553E-4940-AC8D-746EA8D932A3}" srcOrd="0" destOrd="0" presId="urn:microsoft.com/office/officeart/2018/2/layout/IconVerticalSolidList"/>
    <dgm:cxn modelId="{54CDC32A-A501-4390-80C6-199C82F16632}" type="presParOf" srcId="{66E06CC4-058D-4D67-9884-BBC958100BEF}" destId="{C57E14AC-EC99-479E-8E99-721B62677133}" srcOrd="1" destOrd="0" presId="urn:microsoft.com/office/officeart/2018/2/layout/IconVerticalSolidList"/>
    <dgm:cxn modelId="{3B9AB86C-8375-4BA8-B2E0-DF7189CD3333}" type="presParOf" srcId="{66E06CC4-058D-4D67-9884-BBC958100BEF}" destId="{E5148D15-15B4-4658-8355-7AB7CEC7E63B}" srcOrd="2" destOrd="0" presId="urn:microsoft.com/office/officeart/2018/2/layout/IconVerticalSolidList"/>
    <dgm:cxn modelId="{334CAE94-8353-4497-897C-F579FDAC9BD8}" type="presParOf" srcId="{66E06CC4-058D-4D67-9884-BBC958100BEF}" destId="{0E066702-11FC-46A2-B4F9-80E97A56EC25}" srcOrd="3" destOrd="0" presId="urn:microsoft.com/office/officeart/2018/2/layout/IconVerticalSolidList"/>
    <dgm:cxn modelId="{B8898855-9158-40E4-A0B4-F1EBA43836EC}" type="presParOf" srcId="{6410D8F4-CA3B-4923-8452-4D8AE2C6D76A}" destId="{2AA3AD66-7721-47CD-8DAE-CEF8E4AE382D}" srcOrd="5" destOrd="0" presId="urn:microsoft.com/office/officeart/2018/2/layout/IconVerticalSolidList"/>
    <dgm:cxn modelId="{98BF2516-A337-486A-A214-09EE7B078043}" type="presParOf" srcId="{6410D8F4-CA3B-4923-8452-4D8AE2C6D76A}" destId="{393895CC-9448-4F4C-B940-27091C30D9B2}" srcOrd="6" destOrd="0" presId="urn:microsoft.com/office/officeart/2018/2/layout/IconVerticalSolidList"/>
    <dgm:cxn modelId="{8E2BFF2B-89B0-4F06-9414-E99DD51A0061}" type="presParOf" srcId="{393895CC-9448-4F4C-B940-27091C30D9B2}" destId="{49453BBC-FA78-485F-9854-73EE0E1F772A}" srcOrd="0" destOrd="0" presId="urn:microsoft.com/office/officeart/2018/2/layout/IconVerticalSolidList"/>
    <dgm:cxn modelId="{85B897CB-2987-4415-9BDF-214C614615BD}" type="presParOf" srcId="{393895CC-9448-4F4C-B940-27091C30D9B2}" destId="{306258D6-2C8C-4AE8-882D-BE139394A32F}" srcOrd="1" destOrd="0" presId="urn:microsoft.com/office/officeart/2018/2/layout/IconVerticalSolidList"/>
    <dgm:cxn modelId="{F12E2935-FC55-4111-AB53-1ED47F26E02F}" type="presParOf" srcId="{393895CC-9448-4F4C-B940-27091C30D9B2}" destId="{3389EAFD-A355-498C-91E1-696F7FB57FA5}" srcOrd="2" destOrd="0" presId="urn:microsoft.com/office/officeart/2018/2/layout/IconVerticalSolidList"/>
    <dgm:cxn modelId="{1304FA07-6AD8-4541-951B-17378CFDD128}" type="presParOf" srcId="{393895CC-9448-4F4C-B940-27091C30D9B2}" destId="{50B0F1FA-99D5-40BE-B79C-984F2AFD2C6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53BDEBA-A0B7-4B6B-A23E-542239069AE1}"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930BF61A-3BD1-417D-A596-324975345B75}">
      <dgm:prSet custT="1"/>
      <dgm:spPr/>
      <dgm:t>
        <a:bodyPr/>
        <a:lstStyle/>
        <a:p>
          <a:r>
            <a:rPr lang="en-US" sz="2000" dirty="0"/>
            <a:t>What are the task for children nurse and skill that will be useful for this job</a:t>
          </a:r>
        </a:p>
      </dgm:t>
    </dgm:pt>
    <dgm:pt modelId="{3632DF91-A9A4-4441-B05B-F6845ABED930}" type="parTrans" cxnId="{53DEF921-42B9-4DC6-AEAF-53F745DA0528}">
      <dgm:prSet/>
      <dgm:spPr/>
      <dgm:t>
        <a:bodyPr/>
        <a:lstStyle/>
        <a:p>
          <a:endParaRPr lang="en-US"/>
        </a:p>
      </dgm:t>
    </dgm:pt>
    <dgm:pt modelId="{02530C9F-6755-46DE-97C8-A1189A1528BD}" type="sibTrans" cxnId="{53DEF921-42B9-4DC6-AEAF-53F745DA0528}">
      <dgm:prSet/>
      <dgm:spPr/>
      <dgm:t>
        <a:bodyPr/>
        <a:lstStyle/>
        <a:p>
          <a:endParaRPr lang="en-US"/>
        </a:p>
      </dgm:t>
    </dgm:pt>
    <dgm:pt modelId="{28CD2BB6-904D-4FF3-A5DC-F76387A8A168}">
      <dgm:prSet custT="1"/>
      <dgm:spPr/>
      <dgm:t>
        <a:bodyPr/>
        <a:lstStyle/>
        <a:p>
          <a:r>
            <a:rPr lang="en-US" sz="2000" dirty="0"/>
            <a:t>Able to recognize the threats and opportunities</a:t>
          </a:r>
        </a:p>
      </dgm:t>
    </dgm:pt>
    <dgm:pt modelId="{1BEAB3B5-9D2A-481A-92F6-5B4D7EDA5FEA}" type="parTrans" cxnId="{F4C61A0B-5D5F-4580-ABA1-C3AEC86E4FFE}">
      <dgm:prSet/>
      <dgm:spPr/>
      <dgm:t>
        <a:bodyPr/>
        <a:lstStyle/>
        <a:p>
          <a:endParaRPr lang="en-US"/>
        </a:p>
      </dgm:t>
    </dgm:pt>
    <dgm:pt modelId="{5F2BD959-2036-4447-8225-2B0565C9BE83}" type="sibTrans" cxnId="{F4C61A0B-5D5F-4580-ABA1-C3AEC86E4FFE}">
      <dgm:prSet/>
      <dgm:spPr/>
      <dgm:t>
        <a:bodyPr/>
        <a:lstStyle/>
        <a:p>
          <a:endParaRPr lang="en-US"/>
        </a:p>
      </dgm:t>
    </dgm:pt>
    <dgm:pt modelId="{6D35624C-3368-407C-9145-7C6B7E91645F}">
      <dgm:prSet custT="1"/>
      <dgm:spPr/>
      <dgm:t>
        <a:bodyPr/>
        <a:lstStyle/>
        <a:p>
          <a:r>
            <a:rPr lang="en-US" sz="2000" dirty="0"/>
            <a:t>Develop your skills or increase knowledge I can improve by doing  research on the topic and watch research videos</a:t>
          </a:r>
        </a:p>
      </dgm:t>
    </dgm:pt>
    <dgm:pt modelId="{CF72412F-1BCF-478C-A30A-B2B060B6C7E8}" type="parTrans" cxnId="{D5F85D22-9035-4D8D-9CE6-669EC0BCEC9F}">
      <dgm:prSet/>
      <dgm:spPr/>
      <dgm:t>
        <a:bodyPr/>
        <a:lstStyle/>
        <a:p>
          <a:endParaRPr lang="en-US"/>
        </a:p>
      </dgm:t>
    </dgm:pt>
    <dgm:pt modelId="{0D098E81-DD5A-407B-B1DD-86A382CD035B}" type="sibTrans" cxnId="{D5F85D22-9035-4D8D-9CE6-669EC0BCEC9F}">
      <dgm:prSet/>
      <dgm:spPr/>
      <dgm:t>
        <a:bodyPr/>
        <a:lstStyle/>
        <a:p>
          <a:endParaRPr lang="en-US"/>
        </a:p>
      </dgm:t>
    </dgm:pt>
    <dgm:pt modelId="{F81445D9-C0E8-9348-8FDC-1B099D3C329B}">
      <dgm:prSet custT="1"/>
      <dgm:spPr/>
      <dgm:t>
        <a:bodyPr/>
        <a:lstStyle/>
        <a:p>
          <a:r>
            <a:rPr lang="en-US" sz="2000" dirty="0"/>
            <a:t>use the support system</a:t>
          </a:r>
        </a:p>
        <a:p>
          <a:r>
            <a:rPr lang="en-US" sz="2000" dirty="0"/>
            <a:t>Look for more training where I can gain experience</a:t>
          </a:r>
        </a:p>
      </dgm:t>
    </dgm:pt>
    <dgm:pt modelId="{8EB96873-7168-7A4F-B4C4-93B19AA15C44}" type="parTrans" cxnId="{E8BAEB6B-B057-B945-AB1A-35AFE41E50B0}">
      <dgm:prSet/>
      <dgm:spPr/>
      <dgm:t>
        <a:bodyPr/>
        <a:lstStyle/>
        <a:p>
          <a:endParaRPr lang="en-GB"/>
        </a:p>
      </dgm:t>
    </dgm:pt>
    <dgm:pt modelId="{90635CAB-B06F-8041-A5FA-D28A6B3BB02C}" type="sibTrans" cxnId="{E8BAEB6B-B057-B945-AB1A-35AFE41E50B0}">
      <dgm:prSet/>
      <dgm:spPr/>
      <dgm:t>
        <a:bodyPr/>
        <a:lstStyle/>
        <a:p>
          <a:endParaRPr lang="en-GB"/>
        </a:p>
      </dgm:t>
    </dgm:pt>
    <dgm:pt modelId="{F0241E14-45FC-184B-9189-22681FAE9D4B}">
      <dgm:prSet custT="1"/>
      <dgm:spPr/>
      <dgm:t>
        <a:bodyPr/>
        <a:lstStyle/>
        <a:p>
          <a:r>
            <a:rPr lang="en-US" sz="2000" dirty="0"/>
            <a:t>measure your progress at work</a:t>
          </a:r>
        </a:p>
        <a:p>
          <a:r>
            <a:rPr lang="en-US" sz="2000" dirty="0"/>
            <a:t>Set personal targets</a:t>
          </a:r>
        </a:p>
      </dgm:t>
    </dgm:pt>
    <dgm:pt modelId="{74F09F0A-54A7-3742-AF8C-3159DF4F22C0}" type="parTrans" cxnId="{9F89B4D0-D77C-DE45-B62E-7CEB29FDFBE7}">
      <dgm:prSet/>
      <dgm:spPr/>
      <dgm:t>
        <a:bodyPr/>
        <a:lstStyle/>
        <a:p>
          <a:endParaRPr lang="en-GB"/>
        </a:p>
      </dgm:t>
    </dgm:pt>
    <dgm:pt modelId="{DF321F3C-A651-724C-95D0-638A539BA6C3}" type="sibTrans" cxnId="{9F89B4D0-D77C-DE45-B62E-7CEB29FDFBE7}">
      <dgm:prSet/>
      <dgm:spPr/>
      <dgm:t>
        <a:bodyPr/>
        <a:lstStyle/>
        <a:p>
          <a:endParaRPr lang="en-GB"/>
        </a:p>
      </dgm:t>
    </dgm:pt>
    <dgm:pt modelId="{4CADB8BB-A8DC-454A-ABA1-2876A638D388}">
      <dgm:prSet custT="1"/>
      <dgm:spPr/>
      <dgm:t>
        <a:bodyPr/>
        <a:lstStyle/>
        <a:p>
          <a:r>
            <a:rPr lang="en-US" sz="2000" dirty="0"/>
            <a:t>set priorities and goal targets</a:t>
          </a:r>
        </a:p>
      </dgm:t>
    </dgm:pt>
    <dgm:pt modelId="{6E0AFF09-6C09-8E45-8312-A8F8A4119A83}" type="parTrans" cxnId="{59DE4FA9-DA15-9947-8CDB-436DF3A26057}">
      <dgm:prSet/>
      <dgm:spPr/>
      <dgm:t>
        <a:bodyPr/>
        <a:lstStyle/>
        <a:p>
          <a:endParaRPr lang="en-GB"/>
        </a:p>
      </dgm:t>
    </dgm:pt>
    <dgm:pt modelId="{0760BE34-242C-8245-A8BF-DADC7078F32F}" type="sibTrans" cxnId="{59DE4FA9-DA15-9947-8CDB-436DF3A26057}">
      <dgm:prSet/>
      <dgm:spPr/>
      <dgm:t>
        <a:bodyPr/>
        <a:lstStyle/>
        <a:p>
          <a:endParaRPr lang="en-GB"/>
        </a:p>
      </dgm:t>
    </dgm:pt>
    <dgm:pt modelId="{CDB6A9E2-B455-3E41-8E85-98FA3ECFFB83}" type="pres">
      <dgm:prSet presAssocID="{153BDEBA-A0B7-4B6B-A23E-542239069AE1}" presName="diagram" presStyleCnt="0">
        <dgm:presLayoutVars>
          <dgm:dir/>
          <dgm:resizeHandles val="exact"/>
        </dgm:presLayoutVars>
      </dgm:prSet>
      <dgm:spPr/>
    </dgm:pt>
    <dgm:pt modelId="{A83346F6-5392-1244-805E-23FE4125048B}" type="pres">
      <dgm:prSet presAssocID="{930BF61A-3BD1-417D-A596-324975345B75}" presName="node" presStyleLbl="node1" presStyleIdx="0" presStyleCnt="6" custLinFactNeighborX="2395" custLinFactNeighborY="4873">
        <dgm:presLayoutVars>
          <dgm:bulletEnabled val="1"/>
        </dgm:presLayoutVars>
      </dgm:prSet>
      <dgm:spPr/>
    </dgm:pt>
    <dgm:pt modelId="{9B9841C8-F9A7-E44E-B74B-CD93E820B2F3}" type="pres">
      <dgm:prSet presAssocID="{02530C9F-6755-46DE-97C8-A1189A1528BD}" presName="sibTrans" presStyleCnt="0"/>
      <dgm:spPr/>
    </dgm:pt>
    <dgm:pt modelId="{4E02C5DE-890C-C94A-90BD-311B2D7C282F}" type="pres">
      <dgm:prSet presAssocID="{28CD2BB6-904D-4FF3-A5DC-F76387A8A168}" presName="node" presStyleLbl="node1" presStyleIdx="1" presStyleCnt="6">
        <dgm:presLayoutVars>
          <dgm:bulletEnabled val="1"/>
        </dgm:presLayoutVars>
      </dgm:prSet>
      <dgm:spPr/>
    </dgm:pt>
    <dgm:pt modelId="{88E9E6A5-BF5D-8F4A-B87A-B4F28BD0E6DA}" type="pres">
      <dgm:prSet presAssocID="{5F2BD959-2036-4447-8225-2B0565C9BE83}" presName="sibTrans" presStyleCnt="0"/>
      <dgm:spPr/>
    </dgm:pt>
    <dgm:pt modelId="{E9296770-B13F-AB43-8DC1-4017926C5560}" type="pres">
      <dgm:prSet presAssocID="{6D35624C-3368-407C-9145-7C6B7E91645F}" presName="node" presStyleLbl="node1" presStyleIdx="2" presStyleCnt="6">
        <dgm:presLayoutVars>
          <dgm:bulletEnabled val="1"/>
        </dgm:presLayoutVars>
      </dgm:prSet>
      <dgm:spPr/>
    </dgm:pt>
    <dgm:pt modelId="{BCD81D55-F0BD-254A-8CED-9FCA0E577626}" type="pres">
      <dgm:prSet presAssocID="{0D098E81-DD5A-407B-B1DD-86A382CD035B}" presName="sibTrans" presStyleCnt="0"/>
      <dgm:spPr/>
    </dgm:pt>
    <dgm:pt modelId="{F86F2016-16D7-FF4D-AF1B-852A6E95DD7A}" type="pres">
      <dgm:prSet presAssocID="{F81445D9-C0E8-9348-8FDC-1B099D3C329B}" presName="node" presStyleLbl="node1" presStyleIdx="3" presStyleCnt="6">
        <dgm:presLayoutVars>
          <dgm:bulletEnabled val="1"/>
        </dgm:presLayoutVars>
      </dgm:prSet>
      <dgm:spPr/>
    </dgm:pt>
    <dgm:pt modelId="{56E79EFA-BF69-7D4A-AA9D-F7C501EB9F85}" type="pres">
      <dgm:prSet presAssocID="{90635CAB-B06F-8041-A5FA-D28A6B3BB02C}" presName="sibTrans" presStyleCnt="0"/>
      <dgm:spPr/>
    </dgm:pt>
    <dgm:pt modelId="{B72201D4-7309-E140-87B3-A327F9DA76A2}" type="pres">
      <dgm:prSet presAssocID="{F0241E14-45FC-184B-9189-22681FAE9D4B}" presName="node" presStyleLbl="node1" presStyleIdx="4" presStyleCnt="6" custLinFactNeighborX="-10456" custLinFactNeighborY="-9539">
        <dgm:presLayoutVars>
          <dgm:bulletEnabled val="1"/>
        </dgm:presLayoutVars>
      </dgm:prSet>
      <dgm:spPr/>
    </dgm:pt>
    <dgm:pt modelId="{F3472F92-1406-3847-918B-FAD9E088E93E}" type="pres">
      <dgm:prSet presAssocID="{DF321F3C-A651-724C-95D0-638A539BA6C3}" presName="sibTrans" presStyleCnt="0"/>
      <dgm:spPr/>
    </dgm:pt>
    <dgm:pt modelId="{A5DBF182-E159-CA4D-B4F3-FF3207143D6B}" type="pres">
      <dgm:prSet presAssocID="{4CADB8BB-A8DC-454A-ABA1-2876A638D388}" presName="node" presStyleLbl="node1" presStyleIdx="5" presStyleCnt="6" custLinFactNeighborX="1774" custLinFactNeighborY="171">
        <dgm:presLayoutVars>
          <dgm:bulletEnabled val="1"/>
        </dgm:presLayoutVars>
      </dgm:prSet>
      <dgm:spPr/>
    </dgm:pt>
  </dgm:ptLst>
  <dgm:cxnLst>
    <dgm:cxn modelId="{CD7DC208-A772-AB43-99BC-1CA26A76B78A}" type="presOf" srcId="{153BDEBA-A0B7-4B6B-A23E-542239069AE1}" destId="{CDB6A9E2-B455-3E41-8E85-98FA3ECFFB83}" srcOrd="0" destOrd="0" presId="urn:microsoft.com/office/officeart/2005/8/layout/default"/>
    <dgm:cxn modelId="{F4C61A0B-5D5F-4580-ABA1-C3AEC86E4FFE}" srcId="{153BDEBA-A0B7-4B6B-A23E-542239069AE1}" destId="{28CD2BB6-904D-4FF3-A5DC-F76387A8A168}" srcOrd="1" destOrd="0" parTransId="{1BEAB3B5-9D2A-481A-92F6-5B4D7EDA5FEA}" sibTransId="{5F2BD959-2036-4447-8225-2B0565C9BE83}"/>
    <dgm:cxn modelId="{C65F8F20-18CE-BD4B-A796-70787953D62D}" type="presOf" srcId="{930BF61A-3BD1-417D-A596-324975345B75}" destId="{A83346F6-5392-1244-805E-23FE4125048B}" srcOrd="0" destOrd="0" presId="urn:microsoft.com/office/officeart/2005/8/layout/default"/>
    <dgm:cxn modelId="{53DEF921-42B9-4DC6-AEAF-53F745DA0528}" srcId="{153BDEBA-A0B7-4B6B-A23E-542239069AE1}" destId="{930BF61A-3BD1-417D-A596-324975345B75}" srcOrd="0" destOrd="0" parTransId="{3632DF91-A9A4-4441-B05B-F6845ABED930}" sibTransId="{02530C9F-6755-46DE-97C8-A1189A1528BD}"/>
    <dgm:cxn modelId="{D5F85D22-9035-4D8D-9CE6-669EC0BCEC9F}" srcId="{153BDEBA-A0B7-4B6B-A23E-542239069AE1}" destId="{6D35624C-3368-407C-9145-7C6B7E91645F}" srcOrd="2" destOrd="0" parTransId="{CF72412F-1BCF-478C-A30A-B2B060B6C7E8}" sibTransId="{0D098E81-DD5A-407B-B1DD-86A382CD035B}"/>
    <dgm:cxn modelId="{CCDC492F-EE01-324A-947F-B74EDEA38B65}" type="presOf" srcId="{28CD2BB6-904D-4FF3-A5DC-F76387A8A168}" destId="{4E02C5DE-890C-C94A-90BD-311B2D7C282F}" srcOrd="0" destOrd="0" presId="urn:microsoft.com/office/officeart/2005/8/layout/default"/>
    <dgm:cxn modelId="{F977B036-D7F5-6A4D-95FC-C2C5735118AA}" type="presOf" srcId="{F81445D9-C0E8-9348-8FDC-1B099D3C329B}" destId="{F86F2016-16D7-FF4D-AF1B-852A6E95DD7A}" srcOrd="0" destOrd="0" presId="urn:microsoft.com/office/officeart/2005/8/layout/default"/>
    <dgm:cxn modelId="{E8BAEB6B-B057-B945-AB1A-35AFE41E50B0}" srcId="{153BDEBA-A0B7-4B6B-A23E-542239069AE1}" destId="{F81445D9-C0E8-9348-8FDC-1B099D3C329B}" srcOrd="3" destOrd="0" parTransId="{8EB96873-7168-7A4F-B4C4-93B19AA15C44}" sibTransId="{90635CAB-B06F-8041-A5FA-D28A6B3BB02C}"/>
    <dgm:cxn modelId="{59DE4FA9-DA15-9947-8CDB-436DF3A26057}" srcId="{153BDEBA-A0B7-4B6B-A23E-542239069AE1}" destId="{4CADB8BB-A8DC-454A-ABA1-2876A638D388}" srcOrd="5" destOrd="0" parTransId="{6E0AFF09-6C09-8E45-8312-A8F8A4119A83}" sibTransId="{0760BE34-242C-8245-A8BF-DADC7078F32F}"/>
    <dgm:cxn modelId="{8E795CBE-3BD8-4A4F-8083-E464DF746E16}" type="presOf" srcId="{4CADB8BB-A8DC-454A-ABA1-2876A638D388}" destId="{A5DBF182-E159-CA4D-B4F3-FF3207143D6B}" srcOrd="0" destOrd="0" presId="urn:microsoft.com/office/officeart/2005/8/layout/default"/>
    <dgm:cxn modelId="{1D0AFAC6-DC7A-C043-AE68-14321F993B55}" type="presOf" srcId="{6D35624C-3368-407C-9145-7C6B7E91645F}" destId="{E9296770-B13F-AB43-8DC1-4017926C5560}" srcOrd="0" destOrd="0" presId="urn:microsoft.com/office/officeart/2005/8/layout/default"/>
    <dgm:cxn modelId="{9F89B4D0-D77C-DE45-B62E-7CEB29FDFBE7}" srcId="{153BDEBA-A0B7-4B6B-A23E-542239069AE1}" destId="{F0241E14-45FC-184B-9189-22681FAE9D4B}" srcOrd="4" destOrd="0" parTransId="{74F09F0A-54A7-3742-AF8C-3159DF4F22C0}" sibTransId="{DF321F3C-A651-724C-95D0-638A539BA6C3}"/>
    <dgm:cxn modelId="{545E83ED-FD99-3A48-B973-6B937A56A864}" type="presOf" srcId="{F0241E14-45FC-184B-9189-22681FAE9D4B}" destId="{B72201D4-7309-E140-87B3-A327F9DA76A2}" srcOrd="0" destOrd="0" presId="urn:microsoft.com/office/officeart/2005/8/layout/default"/>
    <dgm:cxn modelId="{A46F48AA-0323-C64E-9856-D2181E90B7C8}" type="presParOf" srcId="{CDB6A9E2-B455-3E41-8E85-98FA3ECFFB83}" destId="{A83346F6-5392-1244-805E-23FE4125048B}" srcOrd="0" destOrd="0" presId="urn:microsoft.com/office/officeart/2005/8/layout/default"/>
    <dgm:cxn modelId="{9EAD61F3-D046-774D-A5F7-A6D96B7F7206}" type="presParOf" srcId="{CDB6A9E2-B455-3E41-8E85-98FA3ECFFB83}" destId="{9B9841C8-F9A7-E44E-B74B-CD93E820B2F3}" srcOrd="1" destOrd="0" presId="urn:microsoft.com/office/officeart/2005/8/layout/default"/>
    <dgm:cxn modelId="{1D880674-D895-B943-9543-662432D4417C}" type="presParOf" srcId="{CDB6A9E2-B455-3E41-8E85-98FA3ECFFB83}" destId="{4E02C5DE-890C-C94A-90BD-311B2D7C282F}" srcOrd="2" destOrd="0" presId="urn:microsoft.com/office/officeart/2005/8/layout/default"/>
    <dgm:cxn modelId="{77DD857C-5207-4543-80A7-7395385DE712}" type="presParOf" srcId="{CDB6A9E2-B455-3E41-8E85-98FA3ECFFB83}" destId="{88E9E6A5-BF5D-8F4A-B87A-B4F28BD0E6DA}" srcOrd="3" destOrd="0" presId="urn:microsoft.com/office/officeart/2005/8/layout/default"/>
    <dgm:cxn modelId="{95C6B140-71ED-2B43-B850-BAA2D8724788}" type="presParOf" srcId="{CDB6A9E2-B455-3E41-8E85-98FA3ECFFB83}" destId="{E9296770-B13F-AB43-8DC1-4017926C5560}" srcOrd="4" destOrd="0" presId="urn:microsoft.com/office/officeart/2005/8/layout/default"/>
    <dgm:cxn modelId="{06C6B9ED-9FD7-D946-9B98-D927859DC5BD}" type="presParOf" srcId="{CDB6A9E2-B455-3E41-8E85-98FA3ECFFB83}" destId="{BCD81D55-F0BD-254A-8CED-9FCA0E577626}" srcOrd="5" destOrd="0" presId="urn:microsoft.com/office/officeart/2005/8/layout/default"/>
    <dgm:cxn modelId="{E41A9C05-A11B-414F-8941-8E39425960FA}" type="presParOf" srcId="{CDB6A9E2-B455-3E41-8E85-98FA3ECFFB83}" destId="{F86F2016-16D7-FF4D-AF1B-852A6E95DD7A}" srcOrd="6" destOrd="0" presId="urn:microsoft.com/office/officeart/2005/8/layout/default"/>
    <dgm:cxn modelId="{38313B18-D070-9F4A-898C-A617A1752CCB}" type="presParOf" srcId="{CDB6A9E2-B455-3E41-8E85-98FA3ECFFB83}" destId="{56E79EFA-BF69-7D4A-AA9D-F7C501EB9F85}" srcOrd="7" destOrd="0" presId="urn:microsoft.com/office/officeart/2005/8/layout/default"/>
    <dgm:cxn modelId="{FFCF0035-4568-D34E-B4A2-F3D40DF2FEB7}" type="presParOf" srcId="{CDB6A9E2-B455-3E41-8E85-98FA3ECFFB83}" destId="{B72201D4-7309-E140-87B3-A327F9DA76A2}" srcOrd="8" destOrd="0" presId="urn:microsoft.com/office/officeart/2005/8/layout/default"/>
    <dgm:cxn modelId="{23DA31BB-4675-4F46-9699-44FCFE305BD7}" type="presParOf" srcId="{CDB6A9E2-B455-3E41-8E85-98FA3ECFFB83}" destId="{F3472F92-1406-3847-918B-FAD9E088E93E}" srcOrd="9" destOrd="0" presId="urn:microsoft.com/office/officeart/2005/8/layout/default"/>
    <dgm:cxn modelId="{A00C5C0B-428F-8B4F-8616-28636EC05FC6}" type="presParOf" srcId="{CDB6A9E2-B455-3E41-8E85-98FA3ECFFB83}" destId="{A5DBF182-E159-CA4D-B4F3-FF3207143D6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12F8D9B-F7C6-4CCB-94DC-FBD53D803309}"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29C27A7A-482B-4773-AC5E-70013CCDAB2F}">
      <dgm:prSet/>
      <dgm:spPr/>
      <dgm:t>
        <a:bodyPr/>
        <a:lstStyle/>
        <a:p>
          <a:r>
            <a:rPr lang="en-US"/>
            <a:t>A children's nurse need to have a good communication skill and interact with the patient and the family</a:t>
          </a:r>
        </a:p>
      </dgm:t>
    </dgm:pt>
    <dgm:pt modelId="{D2A77894-28A9-49DD-B266-D9799673A180}" type="parTrans" cxnId="{44FCE306-A93E-4C98-A5A5-12AC5D6EE660}">
      <dgm:prSet/>
      <dgm:spPr/>
      <dgm:t>
        <a:bodyPr/>
        <a:lstStyle/>
        <a:p>
          <a:endParaRPr lang="en-US"/>
        </a:p>
      </dgm:t>
    </dgm:pt>
    <dgm:pt modelId="{C5BFBA2C-B37C-4145-B76C-306CEEC2A97E}" type="sibTrans" cxnId="{44FCE306-A93E-4C98-A5A5-12AC5D6EE660}">
      <dgm:prSet/>
      <dgm:spPr/>
      <dgm:t>
        <a:bodyPr/>
        <a:lstStyle/>
        <a:p>
          <a:endParaRPr lang="en-US"/>
        </a:p>
      </dgm:t>
    </dgm:pt>
    <dgm:pt modelId="{9CB06C2E-39DE-434F-A7E9-F6303896A9F4}">
      <dgm:prSet/>
      <dgm:spPr/>
      <dgm:t>
        <a:bodyPr/>
        <a:lstStyle/>
        <a:p>
          <a:r>
            <a:rPr lang="en-US"/>
            <a:t>Also be able to control emotion </a:t>
          </a:r>
        </a:p>
      </dgm:t>
    </dgm:pt>
    <dgm:pt modelId="{2941E4AB-B754-4899-B09A-8D39072C4C35}" type="parTrans" cxnId="{8424AE7B-672B-469C-9CB9-1151A1F57BC2}">
      <dgm:prSet/>
      <dgm:spPr/>
      <dgm:t>
        <a:bodyPr/>
        <a:lstStyle/>
        <a:p>
          <a:endParaRPr lang="en-US"/>
        </a:p>
      </dgm:t>
    </dgm:pt>
    <dgm:pt modelId="{EA878646-2823-401D-93F9-9D19956BDB5A}" type="sibTrans" cxnId="{8424AE7B-672B-469C-9CB9-1151A1F57BC2}">
      <dgm:prSet/>
      <dgm:spPr/>
      <dgm:t>
        <a:bodyPr/>
        <a:lstStyle/>
        <a:p>
          <a:endParaRPr lang="en-US"/>
        </a:p>
      </dgm:t>
    </dgm:pt>
    <dgm:pt modelId="{46C26AB4-D1C2-4A4F-898B-A0A75B64DB07}">
      <dgm:prSet/>
      <dgm:spPr/>
      <dgm:t>
        <a:bodyPr/>
        <a:lstStyle/>
        <a:p>
          <a:r>
            <a:rPr lang="en-US"/>
            <a:t>It is important to be able to work  flexible hours</a:t>
          </a:r>
        </a:p>
      </dgm:t>
    </dgm:pt>
    <dgm:pt modelId="{ECC5B1CC-1A84-4379-8E98-21F571BC3909}" type="parTrans" cxnId="{2D088B9F-9AC7-4D8E-92FE-4C84D8CA8022}">
      <dgm:prSet/>
      <dgm:spPr/>
      <dgm:t>
        <a:bodyPr/>
        <a:lstStyle/>
        <a:p>
          <a:endParaRPr lang="en-US"/>
        </a:p>
      </dgm:t>
    </dgm:pt>
    <dgm:pt modelId="{E4695424-465F-45A3-9DC2-995E3B3BA231}" type="sibTrans" cxnId="{2D088B9F-9AC7-4D8E-92FE-4C84D8CA8022}">
      <dgm:prSet/>
      <dgm:spPr/>
      <dgm:t>
        <a:bodyPr/>
        <a:lstStyle/>
        <a:p>
          <a:endParaRPr lang="en-US"/>
        </a:p>
      </dgm:t>
    </dgm:pt>
    <dgm:pt modelId="{BFBF1559-4332-4139-8A26-530E80CE2E0E}">
      <dgm:prSet/>
      <dgm:spPr/>
      <dgm:t>
        <a:bodyPr/>
        <a:lstStyle/>
        <a:p>
          <a:r>
            <a:rPr lang="en-US"/>
            <a:t>Also work under pressure and able to work with the team and independantly</a:t>
          </a:r>
        </a:p>
      </dgm:t>
    </dgm:pt>
    <dgm:pt modelId="{EC79F8D2-D890-469A-B163-08D0197BAD1F}" type="parTrans" cxnId="{EBC90CBE-9C7B-4895-BEB4-8EF9D3BFBF8C}">
      <dgm:prSet/>
      <dgm:spPr/>
      <dgm:t>
        <a:bodyPr/>
        <a:lstStyle/>
        <a:p>
          <a:endParaRPr lang="en-US"/>
        </a:p>
      </dgm:t>
    </dgm:pt>
    <dgm:pt modelId="{18114314-287A-4753-AB0C-69FC84C397BA}" type="sibTrans" cxnId="{EBC90CBE-9C7B-4895-BEB4-8EF9D3BFBF8C}">
      <dgm:prSet/>
      <dgm:spPr/>
      <dgm:t>
        <a:bodyPr/>
        <a:lstStyle/>
        <a:p>
          <a:endParaRPr lang="en-US"/>
        </a:p>
      </dgm:t>
    </dgm:pt>
    <dgm:pt modelId="{AAE5C911-E1B8-F64B-AC12-8D6C1473AF7A}" type="pres">
      <dgm:prSet presAssocID="{512F8D9B-F7C6-4CCB-94DC-FBD53D803309}" presName="diagram" presStyleCnt="0">
        <dgm:presLayoutVars>
          <dgm:dir/>
          <dgm:resizeHandles val="exact"/>
        </dgm:presLayoutVars>
      </dgm:prSet>
      <dgm:spPr/>
    </dgm:pt>
    <dgm:pt modelId="{3FE1D2B4-E7EA-584E-8CDD-86677C30D730}" type="pres">
      <dgm:prSet presAssocID="{29C27A7A-482B-4773-AC5E-70013CCDAB2F}" presName="node" presStyleLbl="node1" presStyleIdx="0" presStyleCnt="4">
        <dgm:presLayoutVars>
          <dgm:bulletEnabled val="1"/>
        </dgm:presLayoutVars>
      </dgm:prSet>
      <dgm:spPr/>
    </dgm:pt>
    <dgm:pt modelId="{E660FCD1-FE34-9B47-91E6-8A777DDD5AC6}" type="pres">
      <dgm:prSet presAssocID="{C5BFBA2C-B37C-4145-B76C-306CEEC2A97E}" presName="sibTrans" presStyleCnt="0"/>
      <dgm:spPr/>
    </dgm:pt>
    <dgm:pt modelId="{7028CB3C-E42A-7F45-A097-617E91586016}" type="pres">
      <dgm:prSet presAssocID="{9CB06C2E-39DE-434F-A7E9-F6303896A9F4}" presName="node" presStyleLbl="node1" presStyleIdx="1" presStyleCnt="4">
        <dgm:presLayoutVars>
          <dgm:bulletEnabled val="1"/>
        </dgm:presLayoutVars>
      </dgm:prSet>
      <dgm:spPr/>
    </dgm:pt>
    <dgm:pt modelId="{DFA22917-DBDB-1941-961E-51BE03217F27}" type="pres">
      <dgm:prSet presAssocID="{EA878646-2823-401D-93F9-9D19956BDB5A}" presName="sibTrans" presStyleCnt="0"/>
      <dgm:spPr/>
    </dgm:pt>
    <dgm:pt modelId="{9B640C95-A6B0-F74C-ACDF-E103A19323FF}" type="pres">
      <dgm:prSet presAssocID="{46C26AB4-D1C2-4A4F-898B-A0A75B64DB07}" presName="node" presStyleLbl="node1" presStyleIdx="2" presStyleCnt="4">
        <dgm:presLayoutVars>
          <dgm:bulletEnabled val="1"/>
        </dgm:presLayoutVars>
      </dgm:prSet>
      <dgm:spPr/>
    </dgm:pt>
    <dgm:pt modelId="{6BD72046-4168-8644-A024-D03D86AB9BFC}" type="pres">
      <dgm:prSet presAssocID="{E4695424-465F-45A3-9DC2-995E3B3BA231}" presName="sibTrans" presStyleCnt="0"/>
      <dgm:spPr/>
    </dgm:pt>
    <dgm:pt modelId="{A306A44D-6480-3F4A-91F0-3FB9984A7394}" type="pres">
      <dgm:prSet presAssocID="{BFBF1559-4332-4139-8A26-530E80CE2E0E}" presName="node" presStyleLbl="node1" presStyleIdx="3" presStyleCnt="4">
        <dgm:presLayoutVars>
          <dgm:bulletEnabled val="1"/>
        </dgm:presLayoutVars>
      </dgm:prSet>
      <dgm:spPr/>
    </dgm:pt>
  </dgm:ptLst>
  <dgm:cxnLst>
    <dgm:cxn modelId="{44FCE306-A93E-4C98-A5A5-12AC5D6EE660}" srcId="{512F8D9B-F7C6-4CCB-94DC-FBD53D803309}" destId="{29C27A7A-482B-4773-AC5E-70013CCDAB2F}" srcOrd="0" destOrd="0" parTransId="{D2A77894-28A9-49DD-B266-D9799673A180}" sibTransId="{C5BFBA2C-B37C-4145-B76C-306CEEC2A97E}"/>
    <dgm:cxn modelId="{838ABE15-A651-1048-BE3D-79E039A0DDE6}" type="presOf" srcId="{512F8D9B-F7C6-4CCB-94DC-FBD53D803309}" destId="{AAE5C911-E1B8-F64B-AC12-8D6C1473AF7A}" srcOrd="0" destOrd="0" presId="urn:microsoft.com/office/officeart/2005/8/layout/default"/>
    <dgm:cxn modelId="{10E1211B-3DC7-D040-826B-F10139DCF026}" type="presOf" srcId="{46C26AB4-D1C2-4A4F-898B-A0A75B64DB07}" destId="{9B640C95-A6B0-F74C-ACDF-E103A19323FF}" srcOrd="0" destOrd="0" presId="urn:microsoft.com/office/officeart/2005/8/layout/default"/>
    <dgm:cxn modelId="{F06D972D-B368-8648-93AF-D047157E8CEE}" type="presOf" srcId="{9CB06C2E-39DE-434F-A7E9-F6303896A9F4}" destId="{7028CB3C-E42A-7F45-A097-617E91586016}" srcOrd="0" destOrd="0" presId="urn:microsoft.com/office/officeart/2005/8/layout/default"/>
    <dgm:cxn modelId="{E28A7865-5193-EB4F-93AB-C4E7DC5EAB4D}" type="presOf" srcId="{29C27A7A-482B-4773-AC5E-70013CCDAB2F}" destId="{3FE1D2B4-E7EA-584E-8CDD-86677C30D730}" srcOrd="0" destOrd="0" presId="urn:microsoft.com/office/officeart/2005/8/layout/default"/>
    <dgm:cxn modelId="{8424AE7B-672B-469C-9CB9-1151A1F57BC2}" srcId="{512F8D9B-F7C6-4CCB-94DC-FBD53D803309}" destId="{9CB06C2E-39DE-434F-A7E9-F6303896A9F4}" srcOrd="1" destOrd="0" parTransId="{2941E4AB-B754-4899-B09A-8D39072C4C35}" sibTransId="{EA878646-2823-401D-93F9-9D19956BDB5A}"/>
    <dgm:cxn modelId="{2D088B9F-9AC7-4D8E-92FE-4C84D8CA8022}" srcId="{512F8D9B-F7C6-4CCB-94DC-FBD53D803309}" destId="{46C26AB4-D1C2-4A4F-898B-A0A75B64DB07}" srcOrd="2" destOrd="0" parTransId="{ECC5B1CC-1A84-4379-8E98-21F571BC3909}" sibTransId="{E4695424-465F-45A3-9DC2-995E3B3BA231}"/>
    <dgm:cxn modelId="{EBC90CBE-9C7B-4895-BEB4-8EF9D3BFBF8C}" srcId="{512F8D9B-F7C6-4CCB-94DC-FBD53D803309}" destId="{BFBF1559-4332-4139-8A26-530E80CE2E0E}" srcOrd="3" destOrd="0" parTransId="{EC79F8D2-D890-469A-B163-08D0197BAD1F}" sibTransId="{18114314-287A-4753-AB0C-69FC84C397BA}"/>
    <dgm:cxn modelId="{B1445CD9-36C9-5047-9833-89609A9BE3C7}" type="presOf" srcId="{BFBF1559-4332-4139-8A26-530E80CE2E0E}" destId="{A306A44D-6480-3F4A-91F0-3FB9984A7394}" srcOrd="0" destOrd="0" presId="urn:microsoft.com/office/officeart/2005/8/layout/default"/>
    <dgm:cxn modelId="{AF2D2202-17A0-2B46-BC2D-D86C41203972}" type="presParOf" srcId="{AAE5C911-E1B8-F64B-AC12-8D6C1473AF7A}" destId="{3FE1D2B4-E7EA-584E-8CDD-86677C30D730}" srcOrd="0" destOrd="0" presId="urn:microsoft.com/office/officeart/2005/8/layout/default"/>
    <dgm:cxn modelId="{DED85829-0D8E-274B-899C-87D1C6C2F129}" type="presParOf" srcId="{AAE5C911-E1B8-F64B-AC12-8D6C1473AF7A}" destId="{E660FCD1-FE34-9B47-91E6-8A777DDD5AC6}" srcOrd="1" destOrd="0" presId="urn:microsoft.com/office/officeart/2005/8/layout/default"/>
    <dgm:cxn modelId="{8F423FE0-EB52-B64B-90CB-8FF7527E9C08}" type="presParOf" srcId="{AAE5C911-E1B8-F64B-AC12-8D6C1473AF7A}" destId="{7028CB3C-E42A-7F45-A097-617E91586016}" srcOrd="2" destOrd="0" presId="urn:microsoft.com/office/officeart/2005/8/layout/default"/>
    <dgm:cxn modelId="{394F45EE-9012-714E-A515-6633F605F4B5}" type="presParOf" srcId="{AAE5C911-E1B8-F64B-AC12-8D6C1473AF7A}" destId="{DFA22917-DBDB-1941-961E-51BE03217F27}" srcOrd="3" destOrd="0" presId="urn:microsoft.com/office/officeart/2005/8/layout/default"/>
    <dgm:cxn modelId="{86D2A5F7-DDA4-554B-8E8B-5CF9F1109649}" type="presParOf" srcId="{AAE5C911-E1B8-F64B-AC12-8D6C1473AF7A}" destId="{9B640C95-A6B0-F74C-ACDF-E103A19323FF}" srcOrd="4" destOrd="0" presId="urn:microsoft.com/office/officeart/2005/8/layout/default"/>
    <dgm:cxn modelId="{69AC517C-E126-8444-A651-1CF82B52ACAE}" type="presParOf" srcId="{AAE5C911-E1B8-F64B-AC12-8D6C1473AF7A}" destId="{6BD72046-4168-8644-A024-D03D86AB9BFC}" srcOrd="5" destOrd="0" presId="urn:microsoft.com/office/officeart/2005/8/layout/default"/>
    <dgm:cxn modelId="{0E7D0D3C-7591-4347-AADD-F810095EBAD9}" type="presParOf" srcId="{AAE5C911-E1B8-F64B-AC12-8D6C1473AF7A}" destId="{A306A44D-6480-3F4A-91F0-3FB9984A7394}"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EEAB7F-0201-C142-BFC0-E70EC4654238}">
      <dsp:nvSpPr>
        <dsp:cNvPr id="0" name=""/>
        <dsp:cNvSpPr/>
      </dsp:nvSpPr>
      <dsp:spPr>
        <a:xfrm>
          <a:off x="205" y="486439"/>
          <a:ext cx="2479997" cy="297599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622300">
            <a:lnSpc>
              <a:spcPct val="90000"/>
            </a:lnSpc>
            <a:spcBef>
              <a:spcPct val="0"/>
            </a:spcBef>
            <a:spcAft>
              <a:spcPct val="35000"/>
            </a:spcAft>
            <a:buNone/>
          </a:pPr>
          <a:r>
            <a:rPr lang="en-US" sz="1400" kern="1200"/>
            <a:t>Children’s nurse job is to work with young children</a:t>
          </a:r>
        </a:p>
      </dsp:txBody>
      <dsp:txXfrm>
        <a:off x="205" y="1676838"/>
        <a:ext cx="2479997" cy="1785598"/>
      </dsp:txXfrm>
    </dsp:sp>
    <dsp:sp modelId="{541B63EF-0827-E94A-8F3A-A23564FCFEBF}">
      <dsp:nvSpPr>
        <dsp:cNvPr id="0" name=""/>
        <dsp:cNvSpPr/>
      </dsp:nvSpPr>
      <dsp:spPr>
        <a:xfrm>
          <a:off x="205" y="486439"/>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endParaRPr lang="en-US" sz="6100" kern="1200"/>
        </a:p>
      </dsp:txBody>
      <dsp:txXfrm>
        <a:off x="205" y="486439"/>
        <a:ext cx="2479997" cy="1190398"/>
      </dsp:txXfrm>
    </dsp:sp>
    <dsp:sp modelId="{578884E5-23AA-1346-B62B-9B244400E8CF}">
      <dsp:nvSpPr>
        <dsp:cNvPr id="0" name=""/>
        <dsp:cNvSpPr/>
      </dsp:nvSpPr>
      <dsp:spPr>
        <a:xfrm>
          <a:off x="2678602" y="486439"/>
          <a:ext cx="2479997" cy="2975996"/>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622300">
            <a:lnSpc>
              <a:spcPct val="90000"/>
            </a:lnSpc>
            <a:spcBef>
              <a:spcPct val="0"/>
            </a:spcBef>
            <a:spcAft>
              <a:spcPct val="35000"/>
            </a:spcAft>
            <a:buNone/>
          </a:pPr>
          <a:r>
            <a:rPr lang="en-US" sz="1400" kern="1200"/>
            <a:t>One of the main duties is assessing the child’s needs, considering their medical conditions, social, cultural and family needs.</a:t>
          </a:r>
        </a:p>
      </dsp:txBody>
      <dsp:txXfrm>
        <a:off x="2678602" y="1676838"/>
        <a:ext cx="2479997" cy="1785598"/>
      </dsp:txXfrm>
    </dsp:sp>
    <dsp:sp modelId="{1A6872F8-9991-6346-9961-1A559376BF81}">
      <dsp:nvSpPr>
        <dsp:cNvPr id="0" name=""/>
        <dsp:cNvSpPr/>
      </dsp:nvSpPr>
      <dsp:spPr>
        <a:xfrm>
          <a:off x="2678602" y="486439"/>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endParaRPr lang="en-US" sz="6100" kern="1200"/>
        </a:p>
      </dsp:txBody>
      <dsp:txXfrm>
        <a:off x="2678602" y="486439"/>
        <a:ext cx="2479997" cy="1190398"/>
      </dsp:txXfrm>
    </dsp:sp>
    <dsp:sp modelId="{7BAFFF17-5C3F-954A-B087-93A4FC926A53}">
      <dsp:nvSpPr>
        <dsp:cNvPr id="0" name=""/>
        <dsp:cNvSpPr/>
      </dsp:nvSpPr>
      <dsp:spPr>
        <a:xfrm>
          <a:off x="5356999" y="486439"/>
          <a:ext cx="2479997" cy="2975996"/>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622300">
            <a:lnSpc>
              <a:spcPct val="90000"/>
            </a:lnSpc>
            <a:spcBef>
              <a:spcPct val="0"/>
            </a:spcBef>
            <a:spcAft>
              <a:spcPct val="35000"/>
            </a:spcAft>
            <a:buNone/>
          </a:pPr>
          <a:r>
            <a:rPr lang="en-US" sz="1400" kern="1200"/>
            <a:t>Key role is to show empathy and respect to the child, parent, or carers.</a:t>
          </a:r>
        </a:p>
      </dsp:txBody>
      <dsp:txXfrm>
        <a:off x="5356999" y="1676838"/>
        <a:ext cx="2479997" cy="1785598"/>
      </dsp:txXfrm>
    </dsp:sp>
    <dsp:sp modelId="{A33B9209-BDE8-734C-9928-0036276F7E21}">
      <dsp:nvSpPr>
        <dsp:cNvPr id="0" name=""/>
        <dsp:cNvSpPr/>
      </dsp:nvSpPr>
      <dsp:spPr>
        <a:xfrm>
          <a:off x="5356999" y="486439"/>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endParaRPr lang="en-US" sz="6100" kern="1200"/>
        </a:p>
      </dsp:txBody>
      <dsp:txXfrm>
        <a:off x="5356999" y="486439"/>
        <a:ext cx="2479997" cy="1190398"/>
      </dsp:txXfrm>
    </dsp:sp>
    <dsp:sp modelId="{E3D85F28-999B-6745-B7A1-5E67E00E0043}">
      <dsp:nvSpPr>
        <dsp:cNvPr id="0" name=""/>
        <dsp:cNvSpPr/>
      </dsp:nvSpPr>
      <dsp:spPr>
        <a:xfrm>
          <a:off x="8035397" y="486439"/>
          <a:ext cx="2479997" cy="2975996"/>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622300">
            <a:lnSpc>
              <a:spcPct val="90000"/>
            </a:lnSpc>
            <a:spcBef>
              <a:spcPct val="0"/>
            </a:spcBef>
            <a:spcAft>
              <a:spcPct val="35000"/>
            </a:spcAft>
            <a:buNone/>
          </a:pPr>
          <a:r>
            <a:rPr lang="en-US" sz="1400" kern="1200"/>
            <a:t>Most importantly you need to interpret the child's behavior and emotions, then assess the child completely, because a child won’t always explain how they are feeling.</a:t>
          </a:r>
        </a:p>
      </dsp:txBody>
      <dsp:txXfrm>
        <a:off x="8035397" y="1676838"/>
        <a:ext cx="2479997" cy="1785598"/>
      </dsp:txXfrm>
    </dsp:sp>
    <dsp:sp modelId="{67D91BE2-2F75-8A4F-89ED-4D366FE56053}">
      <dsp:nvSpPr>
        <dsp:cNvPr id="0" name=""/>
        <dsp:cNvSpPr/>
      </dsp:nvSpPr>
      <dsp:spPr>
        <a:xfrm>
          <a:off x="8035397" y="486439"/>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endParaRPr lang="en-US" sz="6100" kern="1200"/>
        </a:p>
      </dsp:txBody>
      <dsp:txXfrm>
        <a:off x="8035397" y="486439"/>
        <a:ext cx="2479997" cy="11903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9DE13-F038-A340-9337-8A95674474E0}">
      <dsp:nvSpPr>
        <dsp:cNvPr id="0" name=""/>
        <dsp:cNvSpPr/>
      </dsp:nvSpPr>
      <dsp:spPr>
        <a:xfrm>
          <a:off x="0" y="0"/>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Responsibilities</a:t>
          </a:r>
        </a:p>
      </dsp:txBody>
      <dsp:txXfrm>
        <a:off x="0" y="0"/>
        <a:ext cx="3286125" cy="1971675"/>
      </dsp:txXfrm>
    </dsp:sp>
    <dsp:sp modelId="{AFC0FB57-A244-9547-8A65-76B4A7AE2934}">
      <dsp:nvSpPr>
        <dsp:cNvPr id="0" name=""/>
        <dsp:cNvSpPr/>
      </dsp:nvSpPr>
      <dsp:spPr>
        <a:xfrm>
          <a:off x="3614737" y="39687"/>
          <a:ext cx="3286125" cy="197167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Write down a report and check the update on patients.</a:t>
          </a:r>
        </a:p>
      </dsp:txBody>
      <dsp:txXfrm>
        <a:off x="3614737" y="39687"/>
        <a:ext cx="3286125" cy="1971675"/>
      </dsp:txXfrm>
    </dsp:sp>
    <dsp:sp modelId="{B59106D5-ECDB-FE4C-A91C-8F1C86D5E28D}">
      <dsp:nvSpPr>
        <dsp:cNvPr id="0" name=""/>
        <dsp:cNvSpPr/>
      </dsp:nvSpPr>
      <dsp:spPr>
        <a:xfrm>
          <a:off x="7229475" y="39687"/>
          <a:ext cx="3286125" cy="197167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Checking for temperature and prepare them for operation when needed.</a:t>
          </a:r>
        </a:p>
      </dsp:txBody>
      <dsp:txXfrm>
        <a:off x="7229475" y="39687"/>
        <a:ext cx="3286125" cy="1971675"/>
      </dsp:txXfrm>
    </dsp:sp>
    <dsp:sp modelId="{8B2EAB11-9968-4846-A424-AA5CB0E85486}">
      <dsp:nvSpPr>
        <dsp:cNvPr id="0" name=""/>
        <dsp:cNvSpPr/>
      </dsp:nvSpPr>
      <dsp:spPr>
        <a:xfrm>
          <a:off x="1807368" y="2339975"/>
          <a:ext cx="3286125" cy="19716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Also provide support for patient and relative.</a:t>
          </a:r>
        </a:p>
      </dsp:txBody>
      <dsp:txXfrm>
        <a:off x="1807368" y="2339975"/>
        <a:ext cx="3286125" cy="1971675"/>
      </dsp:txXfrm>
    </dsp:sp>
    <dsp:sp modelId="{2E002821-8190-6A46-84A5-B6108A663864}">
      <dsp:nvSpPr>
        <dsp:cNvPr id="0" name=""/>
        <dsp:cNvSpPr/>
      </dsp:nvSpPr>
      <dsp:spPr>
        <a:xfrm>
          <a:off x="5422106" y="2339975"/>
          <a:ext cx="3286125" cy="197167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Get patient ready for drip or blood infusion</a:t>
          </a:r>
        </a:p>
      </dsp:txBody>
      <dsp:txXfrm>
        <a:off x="5422106" y="2339975"/>
        <a:ext cx="3286125" cy="197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150793-03F7-4762-90FA-BE687EDB0394}">
      <dsp:nvSpPr>
        <dsp:cNvPr id="0" name=""/>
        <dsp:cNvSpPr/>
      </dsp:nvSpPr>
      <dsp:spPr>
        <a:xfrm>
          <a:off x="0" y="1805"/>
          <a:ext cx="5393361" cy="91531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FEAA15-C3D2-4213-9961-6817BEEC8A76}">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63DD07-587E-463C-8D60-C9479B919B0F}">
      <dsp:nvSpPr>
        <dsp:cNvPr id="0" name=""/>
        <dsp:cNvSpPr/>
      </dsp:nvSpPr>
      <dsp:spPr>
        <a:xfrm>
          <a:off x="1057183" y="1805"/>
          <a:ext cx="4336177"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622300">
            <a:lnSpc>
              <a:spcPct val="90000"/>
            </a:lnSpc>
            <a:spcBef>
              <a:spcPct val="0"/>
            </a:spcBef>
            <a:spcAft>
              <a:spcPct val="35000"/>
            </a:spcAft>
            <a:buNone/>
          </a:pPr>
          <a:r>
            <a:rPr lang="en-US" sz="1400" kern="1200" dirty="0"/>
            <a:t>To become a children’s nurse, you will need to complete a nursing </a:t>
          </a:r>
          <a:r>
            <a:rPr lang="en-US" sz="1400" kern="1200" dirty="0" err="1"/>
            <a:t>programme</a:t>
          </a:r>
          <a:r>
            <a:rPr lang="en-US" sz="1400" kern="1200" dirty="0"/>
            <a:t>, then you can be registered to (NMC) The Nursing &amp; Midwifery Council.</a:t>
          </a:r>
        </a:p>
      </dsp:txBody>
      <dsp:txXfrm>
        <a:off x="1057183" y="1805"/>
        <a:ext cx="4336177" cy="915310"/>
      </dsp:txXfrm>
    </dsp:sp>
    <dsp:sp modelId="{D0645F6A-6334-409F-A568-AD60BC2F52E3}">
      <dsp:nvSpPr>
        <dsp:cNvPr id="0" name=""/>
        <dsp:cNvSpPr/>
      </dsp:nvSpPr>
      <dsp:spPr>
        <a:xfrm>
          <a:off x="0" y="1145944"/>
          <a:ext cx="5393361" cy="91531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6FC56B-E1EA-410C-AF94-88FCB5B6C552}">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C8F86E-208D-45E2-8BCB-11B9E0C1B39F}">
      <dsp:nvSpPr>
        <dsp:cNvPr id="0" name=""/>
        <dsp:cNvSpPr/>
      </dsp:nvSpPr>
      <dsp:spPr>
        <a:xfrm>
          <a:off x="1057183" y="1145944"/>
          <a:ext cx="4336177"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622300">
            <a:lnSpc>
              <a:spcPct val="90000"/>
            </a:lnSpc>
            <a:spcBef>
              <a:spcPct val="0"/>
            </a:spcBef>
            <a:spcAft>
              <a:spcPct val="35000"/>
            </a:spcAft>
            <a:buNone/>
          </a:pPr>
          <a:r>
            <a:rPr lang="en-US" sz="1400" kern="1200" dirty="0"/>
            <a:t>50% of the course is in hospital and community surgery and day centers.</a:t>
          </a:r>
        </a:p>
      </dsp:txBody>
      <dsp:txXfrm>
        <a:off x="1057183" y="1145944"/>
        <a:ext cx="4336177" cy="915310"/>
      </dsp:txXfrm>
    </dsp:sp>
    <dsp:sp modelId="{C8DAA6EF-553E-4940-AC8D-746EA8D932A3}">
      <dsp:nvSpPr>
        <dsp:cNvPr id="0" name=""/>
        <dsp:cNvSpPr/>
      </dsp:nvSpPr>
      <dsp:spPr>
        <a:xfrm>
          <a:off x="0" y="2290082"/>
          <a:ext cx="5393361" cy="91531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7E14AC-EC99-479E-8E99-721B62677133}">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066702-11FC-46A2-B4F9-80E97A56EC25}">
      <dsp:nvSpPr>
        <dsp:cNvPr id="0" name=""/>
        <dsp:cNvSpPr/>
      </dsp:nvSpPr>
      <dsp:spPr>
        <a:xfrm>
          <a:off x="1057183" y="2290082"/>
          <a:ext cx="4336177"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622300">
            <a:lnSpc>
              <a:spcPct val="90000"/>
            </a:lnSpc>
            <a:spcBef>
              <a:spcPct val="0"/>
            </a:spcBef>
            <a:spcAft>
              <a:spcPct val="35000"/>
            </a:spcAft>
            <a:buNone/>
          </a:pPr>
          <a:r>
            <a:rPr lang="en-US" sz="1400" kern="1200" dirty="0"/>
            <a:t>You must be able to cope with difficult situations, have very good communication skills, listen to patients and work with their family</a:t>
          </a:r>
        </a:p>
      </dsp:txBody>
      <dsp:txXfrm>
        <a:off x="1057183" y="2290082"/>
        <a:ext cx="4336177" cy="915310"/>
      </dsp:txXfrm>
    </dsp:sp>
    <dsp:sp modelId="{49453BBC-FA78-485F-9854-73EE0E1F772A}">
      <dsp:nvSpPr>
        <dsp:cNvPr id="0" name=""/>
        <dsp:cNvSpPr/>
      </dsp:nvSpPr>
      <dsp:spPr>
        <a:xfrm>
          <a:off x="0" y="3436027"/>
          <a:ext cx="5393361"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6258D6-2C8C-4AE8-882D-BE139394A32F}">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B0F1FA-99D5-40BE-B79C-984F2AFD2C6E}">
      <dsp:nvSpPr>
        <dsp:cNvPr id="0" name=""/>
        <dsp:cNvSpPr/>
      </dsp:nvSpPr>
      <dsp:spPr>
        <a:xfrm>
          <a:off x="1057183" y="3434221"/>
          <a:ext cx="4336177"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622300">
            <a:lnSpc>
              <a:spcPct val="90000"/>
            </a:lnSpc>
            <a:spcBef>
              <a:spcPct val="0"/>
            </a:spcBef>
            <a:spcAft>
              <a:spcPct val="35000"/>
            </a:spcAft>
            <a:buNone/>
          </a:pPr>
          <a:r>
            <a:rPr lang="en-US" sz="1400" kern="1200"/>
            <a:t>Be able to work independently as well as part of a team.</a:t>
          </a:r>
        </a:p>
      </dsp:txBody>
      <dsp:txXfrm>
        <a:off x="1057183" y="3434221"/>
        <a:ext cx="4336177" cy="915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3346F6-5392-1244-805E-23FE4125048B}">
      <dsp:nvSpPr>
        <dsp:cNvPr id="0" name=""/>
        <dsp:cNvSpPr/>
      </dsp:nvSpPr>
      <dsp:spPr>
        <a:xfrm>
          <a:off x="310677" y="83216"/>
          <a:ext cx="2749517" cy="164971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What are the task for children nurse and skill that will be useful for this job</a:t>
          </a:r>
        </a:p>
      </dsp:txBody>
      <dsp:txXfrm>
        <a:off x="310677" y="83216"/>
        <a:ext cx="2749517" cy="1649710"/>
      </dsp:txXfrm>
    </dsp:sp>
    <dsp:sp modelId="{4E02C5DE-890C-C94A-90BD-311B2D7C282F}">
      <dsp:nvSpPr>
        <dsp:cNvPr id="0" name=""/>
        <dsp:cNvSpPr/>
      </dsp:nvSpPr>
      <dsp:spPr>
        <a:xfrm>
          <a:off x="3269295" y="2826"/>
          <a:ext cx="2749517" cy="164971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Able to recognize the threats and opportunities</a:t>
          </a:r>
        </a:p>
      </dsp:txBody>
      <dsp:txXfrm>
        <a:off x="3269295" y="2826"/>
        <a:ext cx="2749517" cy="1649710"/>
      </dsp:txXfrm>
    </dsp:sp>
    <dsp:sp modelId="{E9296770-B13F-AB43-8DC1-4017926C5560}">
      <dsp:nvSpPr>
        <dsp:cNvPr id="0" name=""/>
        <dsp:cNvSpPr/>
      </dsp:nvSpPr>
      <dsp:spPr>
        <a:xfrm>
          <a:off x="244826" y="1927488"/>
          <a:ext cx="2749517" cy="164971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Develop your skills or increase knowledge I can improve by doing  research on the topic and watch research videos</a:t>
          </a:r>
        </a:p>
      </dsp:txBody>
      <dsp:txXfrm>
        <a:off x="244826" y="1927488"/>
        <a:ext cx="2749517" cy="1649710"/>
      </dsp:txXfrm>
    </dsp:sp>
    <dsp:sp modelId="{F86F2016-16D7-FF4D-AF1B-852A6E95DD7A}">
      <dsp:nvSpPr>
        <dsp:cNvPr id="0" name=""/>
        <dsp:cNvSpPr/>
      </dsp:nvSpPr>
      <dsp:spPr>
        <a:xfrm>
          <a:off x="3269295" y="1927488"/>
          <a:ext cx="2749517" cy="164971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use the support system</a:t>
          </a:r>
        </a:p>
        <a:p>
          <a:pPr marL="0" lvl="0" indent="0" algn="ctr" defTabSz="889000">
            <a:lnSpc>
              <a:spcPct val="90000"/>
            </a:lnSpc>
            <a:spcBef>
              <a:spcPct val="0"/>
            </a:spcBef>
            <a:spcAft>
              <a:spcPct val="35000"/>
            </a:spcAft>
            <a:buNone/>
          </a:pPr>
          <a:r>
            <a:rPr lang="en-US" sz="2000" kern="1200" dirty="0"/>
            <a:t>Look for more training where I can gain experience</a:t>
          </a:r>
        </a:p>
      </dsp:txBody>
      <dsp:txXfrm>
        <a:off x="3269295" y="1927488"/>
        <a:ext cx="2749517" cy="1649710"/>
      </dsp:txXfrm>
    </dsp:sp>
    <dsp:sp modelId="{B72201D4-7309-E140-87B3-A327F9DA76A2}">
      <dsp:nvSpPr>
        <dsp:cNvPr id="0" name=""/>
        <dsp:cNvSpPr/>
      </dsp:nvSpPr>
      <dsp:spPr>
        <a:xfrm>
          <a:off x="0" y="3694785"/>
          <a:ext cx="2749517" cy="164971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measure your progress at work</a:t>
          </a:r>
        </a:p>
        <a:p>
          <a:pPr marL="0" lvl="0" indent="0" algn="ctr" defTabSz="889000">
            <a:lnSpc>
              <a:spcPct val="90000"/>
            </a:lnSpc>
            <a:spcBef>
              <a:spcPct val="0"/>
            </a:spcBef>
            <a:spcAft>
              <a:spcPct val="35000"/>
            </a:spcAft>
            <a:buNone/>
          </a:pPr>
          <a:r>
            <a:rPr lang="en-US" sz="2000" kern="1200" dirty="0"/>
            <a:t>Set personal targets</a:t>
          </a:r>
        </a:p>
      </dsp:txBody>
      <dsp:txXfrm>
        <a:off x="0" y="3694785"/>
        <a:ext cx="2749517" cy="1649710"/>
      </dsp:txXfrm>
    </dsp:sp>
    <dsp:sp modelId="{A5DBF182-E159-CA4D-B4F3-FF3207143D6B}">
      <dsp:nvSpPr>
        <dsp:cNvPr id="0" name=""/>
        <dsp:cNvSpPr/>
      </dsp:nvSpPr>
      <dsp:spPr>
        <a:xfrm>
          <a:off x="3318072" y="3854972"/>
          <a:ext cx="2749517" cy="164971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set priorities and goal targets</a:t>
          </a:r>
        </a:p>
      </dsp:txBody>
      <dsp:txXfrm>
        <a:off x="3318072" y="3854972"/>
        <a:ext cx="2749517" cy="16497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E1D2B4-E7EA-584E-8CDD-86677C30D730}">
      <dsp:nvSpPr>
        <dsp:cNvPr id="0" name=""/>
        <dsp:cNvSpPr/>
      </dsp:nvSpPr>
      <dsp:spPr>
        <a:xfrm>
          <a:off x="930572" y="3032"/>
          <a:ext cx="2833338" cy="17000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A children's nurse need to have a good communication skill and interact with the patient and the family</a:t>
          </a:r>
        </a:p>
      </dsp:txBody>
      <dsp:txXfrm>
        <a:off x="930572" y="3032"/>
        <a:ext cx="2833338" cy="1700003"/>
      </dsp:txXfrm>
    </dsp:sp>
    <dsp:sp modelId="{7028CB3C-E42A-7F45-A097-617E91586016}">
      <dsp:nvSpPr>
        <dsp:cNvPr id="0" name=""/>
        <dsp:cNvSpPr/>
      </dsp:nvSpPr>
      <dsp:spPr>
        <a:xfrm>
          <a:off x="4047245" y="3032"/>
          <a:ext cx="2833338" cy="17000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Also be able to control emotion </a:t>
          </a:r>
        </a:p>
      </dsp:txBody>
      <dsp:txXfrm>
        <a:off x="4047245" y="3032"/>
        <a:ext cx="2833338" cy="1700003"/>
      </dsp:txXfrm>
    </dsp:sp>
    <dsp:sp modelId="{9B640C95-A6B0-F74C-ACDF-E103A19323FF}">
      <dsp:nvSpPr>
        <dsp:cNvPr id="0" name=""/>
        <dsp:cNvSpPr/>
      </dsp:nvSpPr>
      <dsp:spPr>
        <a:xfrm>
          <a:off x="7163917" y="3032"/>
          <a:ext cx="2833338" cy="17000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It is important to be able to work  flexible hours</a:t>
          </a:r>
        </a:p>
      </dsp:txBody>
      <dsp:txXfrm>
        <a:off x="7163917" y="3032"/>
        <a:ext cx="2833338" cy="1700003"/>
      </dsp:txXfrm>
    </dsp:sp>
    <dsp:sp modelId="{A306A44D-6480-3F4A-91F0-3FB9984A7394}">
      <dsp:nvSpPr>
        <dsp:cNvPr id="0" name=""/>
        <dsp:cNvSpPr/>
      </dsp:nvSpPr>
      <dsp:spPr>
        <a:xfrm>
          <a:off x="4047245" y="1986369"/>
          <a:ext cx="2833338" cy="17000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Also work under pressure and able to work with the team and independantly</a:t>
          </a:r>
        </a:p>
      </dsp:txBody>
      <dsp:txXfrm>
        <a:off x="4047245" y="1986369"/>
        <a:ext cx="2833338" cy="1700003"/>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A6D211-ACD6-EB44-88A3-468E797E9135}" type="datetimeFigureOut">
              <a:rPr lang="en-US" smtClean="0"/>
              <a:t>1/11/22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153995-FE47-9643-96DA-46DDE47CE093}" type="slidenum">
              <a:rPr lang="en-US" smtClean="0"/>
              <a:t>‹#›</a:t>
            </a:fld>
            <a:endParaRPr lang="en-US"/>
          </a:p>
        </p:txBody>
      </p:sp>
    </p:spTree>
    <p:extLst>
      <p:ext uri="{BB962C8B-B14F-4D97-AF65-F5344CB8AC3E}">
        <p14:creationId xmlns:p14="http://schemas.microsoft.com/office/powerpoint/2010/main" val="18152741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995-FE47-9643-96DA-46DDE47CE093}" type="slidenum">
              <a:rPr lang="en-US" smtClean="0"/>
              <a:t>1</a:t>
            </a:fld>
            <a:endParaRPr lang="en-US"/>
          </a:p>
        </p:txBody>
      </p:sp>
    </p:spTree>
    <p:extLst>
      <p:ext uri="{BB962C8B-B14F-4D97-AF65-F5344CB8AC3E}">
        <p14:creationId xmlns:p14="http://schemas.microsoft.com/office/powerpoint/2010/main" val="1199607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5153995-FE47-9643-96DA-46DDE47CE093}" type="slidenum">
              <a:rPr lang="en-US" smtClean="0"/>
              <a:t>11</a:t>
            </a:fld>
            <a:endParaRPr lang="en-US"/>
          </a:p>
        </p:txBody>
      </p:sp>
    </p:spTree>
    <p:extLst>
      <p:ext uri="{BB962C8B-B14F-4D97-AF65-F5344CB8AC3E}">
        <p14:creationId xmlns:p14="http://schemas.microsoft.com/office/powerpoint/2010/main" val="39650786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612CC-50B0-B340-9467-E0F95B28B30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35284F2-5D59-EF47-853B-D8C01A96A4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CA2DD4D-28DD-1A4C-ADCC-AEFA1390CDE0}"/>
              </a:ext>
            </a:extLst>
          </p:cNvPr>
          <p:cNvSpPr>
            <a:spLocks noGrp="1"/>
          </p:cNvSpPr>
          <p:nvPr>
            <p:ph type="dt" sz="half" idx="10"/>
          </p:nvPr>
        </p:nvSpPr>
        <p:spPr/>
        <p:txBody>
          <a:bodyPr/>
          <a:lstStyle/>
          <a:p>
            <a:fld id="{098A0168-EB40-45AF-89A1-87DE0A55FFC6}" type="datetime1">
              <a:rPr lang="en-US" smtClean="0"/>
              <a:t>1/11/22</a:t>
            </a:fld>
            <a:endParaRPr lang="en-US"/>
          </a:p>
        </p:txBody>
      </p:sp>
      <p:sp>
        <p:nvSpPr>
          <p:cNvPr id="5" name="Footer Placeholder 4">
            <a:extLst>
              <a:ext uri="{FF2B5EF4-FFF2-40B4-BE49-F238E27FC236}">
                <a16:creationId xmlns:a16="http://schemas.microsoft.com/office/drawing/2014/main" id="{774AA508-D900-1B43-8F5D-F52F841BAC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B73CC9-281B-F245-BFB3-E3C76EB2A9CB}"/>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4145455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5D69D-0955-5D4C-BFB8-E3E83CD6DA1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A535222-0437-794D-B739-16B8F80A7D5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593DD70-444C-284C-B3CC-E6AC31DD9EAE}"/>
              </a:ext>
            </a:extLst>
          </p:cNvPr>
          <p:cNvSpPr>
            <a:spLocks noGrp="1"/>
          </p:cNvSpPr>
          <p:nvPr>
            <p:ph type="dt" sz="half" idx="10"/>
          </p:nvPr>
        </p:nvSpPr>
        <p:spPr/>
        <p:txBody>
          <a:bodyPr/>
          <a:lstStyle/>
          <a:p>
            <a:fld id="{BE0A88F0-556B-4BB7-8AAB-D63AEB65C662}" type="datetime1">
              <a:rPr lang="en-US" smtClean="0"/>
              <a:t>1/11/22</a:t>
            </a:fld>
            <a:endParaRPr lang="en-US"/>
          </a:p>
        </p:txBody>
      </p:sp>
      <p:sp>
        <p:nvSpPr>
          <p:cNvPr id="5" name="Footer Placeholder 4">
            <a:extLst>
              <a:ext uri="{FF2B5EF4-FFF2-40B4-BE49-F238E27FC236}">
                <a16:creationId xmlns:a16="http://schemas.microsoft.com/office/drawing/2014/main" id="{F372D110-47E2-994E-B4B8-A5ED1C1A5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3D8E14-4266-254A-A573-C2E16F12897B}"/>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919259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4085B-D479-2F40-9755-FA01CED482A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12CAD2-09F9-0344-8956-84FE9F416B1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1F62947-0FFC-754C-AC55-4499287795F4}"/>
              </a:ext>
            </a:extLst>
          </p:cNvPr>
          <p:cNvSpPr>
            <a:spLocks noGrp="1"/>
          </p:cNvSpPr>
          <p:nvPr>
            <p:ph type="dt" sz="half" idx="10"/>
          </p:nvPr>
        </p:nvSpPr>
        <p:spPr/>
        <p:txBody>
          <a:bodyPr/>
          <a:lstStyle/>
          <a:p>
            <a:fld id="{60E05506-6815-4E0E-B1DE-ECA35C2016DF}" type="datetime1">
              <a:rPr lang="en-US" smtClean="0"/>
              <a:t>1/11/22</a:t>
            </a:fld>
            <a:endParaRPr lang="en-US"/>
          </a:p>
        </p:txBody>
      </p:sp>
      <p:sp>
        <p:nvSpPr>
          <p:cNvPr id="5" name="Footer Placeholder 4">
            <a:extLst>
              <a:ext uri="{FF2B5EF4-FFF2-40B4-BE49-F238E27FC236}">
                <a16:creationId xmlns:a16="http://schemas.microsoft.com/office/drawing/2014/main" id="{0546F62E-2B5E-F348-9EB3-FCB0D4FDFC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748FA4-3176-4A4E-B884-32545E2A508E}"/>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053126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CA165-DFEC-B240-B27D-0C2F98175BC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A7A2F25-A173-0B40-AF1A-A3010C36218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17E54EE-4C9D-7F41-9638-677AF9F85B0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BFCF1B0-4D23-3649-BD97-77D282D2F152}"/>
              </a:ext>
            </a:extLst>
          </p:cNvPr>
          <p:cNvSpPr>
            <a:spLocks noGrp="1"/>
          </p:cNvSpPr>
          <p:nvPr>
            <p:ph type="dt" sz="half" idx="10"/>
          </p:nvPr>
        </p:nvSpPr>
        <p:spPr/>
        <p:txBody>
          <a:bodyPr/>
          <a:lstStyle/>
          <a:p>
            <a:fld id="{FC6E85F7-A724-48A4-9D33-CEBC5174E865}" type="datetime1">
              <a:rPr lang="en-US" smtClean="0"/>
              <a:t>1/11/22</a:t>
            </a:fld>
            <a:endParaRPr lang="en-US"/>
          </a:p>
        </p:txBody>
      </p:sp>
      <p:sp>
        <p:nvSpPr>
          <p:cNvPr id="6" name="Footer Placeholder 5">
            <a:extLst>
              <a:ext uri="{FF2B5EF4-FFF2-40B4-BE49-F238E27FC236}">
                <a16:creationId xmlns:a16="http://schemas.microsoft.com/office/drawing/2014/main" id="{61243A4D-1C21-1B48-994C-6976C2B0EB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144BAD-B997-7448-92F4-8857478EA971}"/>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5567696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DC0DE-ED3F-C04D-BC25-0E97E67A85E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79F2156-6096-1841-B7A8-9367EF8FCB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95A60F9-7386-E246-B72D-97F3A4A5368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7B80B65-C386-7B40-B247-AA9E7A96E9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9ABFF05-6B77-2B41-92B9-E098241159B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FAF5D8B-AD6C-BB40-BB59-CB27E998C9A5}"/>
              </a:ext>
            </a:extLst>
          </p:cNvPr>
          <p:cNvSpPr>
            <a:spLocks noGrp="1"/>
          </p:cNvSpPr>
          <p:nvPr>
            <p:ph type="dt" sz="half" idx="10"/>
          </p:nvPr>
        </p:nvSpPr>
        <p:spPr/>
        <p:txBody>
          <a:bodyPr/>
          <a:lstStyle/>
          <a:p>
            <a:fld id="{CFBEA57F-793F-4683-BD8A-741FD4B89154}" type="datetime1">
              <a:rPr lang="en-US" smtClean="0"/>
              <a:t>1/11/22</a:t>
            </a:fld>
            <a:endParaRPr lang="en-US"/>
          </a:p>
        </p:txBody>
      </p:sp>
      <p:sp>
        <p:nvSpPr>
          <p:cNvPr id="8" name="Footer Placeholder 7">
            <a:extLst>
              <a:ext uri="{FF2B5EF4-FFF2-40B4-BE49-F238E27FC236}">
                <a16:creationId xmlns:a16="http://schemas.microsoft.com/office/drawing/2014/main" id="{A19A7DDE-22E2-9943-BDA7-840FEDC4C53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89BE96-3D3C-1848-9E81-E683DE508E25}"/>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3978827328"/>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3C635-FD4A-3242-AD50-EA634525B7C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D8682FC-ADDA-7A4E-B03B-51835AE8CFF9}"/>
              </a:ext>
            </a:extLst>
          </p:cNvPr>
          <p:cNvSpPr>
            <a:spLocks noGrp="1"/>
          </p:cNvSpPr>
          <p:nvPr>
            <p:ph type="dt" sz="half" idx="10"/>
          </p:nvPr>
        </p:nvSpPr>
        <p:spPr/>
        <p:txBody>
          <a:bodyPr/>
          <a:lstStyle/>
          <a:p>
            <a:fld id="{9ED1540C-9440-4E7A-B71A-BEFEE06869E3}" type="datetime1">
              <a:rPr lang="en-US" smtClean="0"/>
              <a:t>1/11/22</a:t>
            </a:fld>
            <a:endParaRPr lang="en-US"/>
          </a:p>
        </p:txBody>
      </p:sp>
      <p:sp>
        <p:nvSpPr>
          <p:cNvPr id="4" name="Footer Placeholder 3">
            <a:extLst>
              <a:ext uri="{FF2B5EF4-FFF2-40B4-BE49-F238E27FC236}">
                <a16:creationId xmlns:a16="http://schemas.microsoft.com/office/drawing/2014/main" id="{4AE08144-64DC-A747-8C5A-62E5DED6429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839C574-65DE-DF4A-91AB-278424B5B175}"/>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30958899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4AA7AC-B8C4-AB42-8688-BF0DDA296E22}"/>
              </a:ext>
            </a:extLst>
          </p:cNvPr>
          <p:cNvSpPr>
            <a:spLocks noGrp="1"/>
          </p:cNvSpPr>
          <p:nvPr>
            <p:ph type="dt" sz="half" idx="10"/>
          </p:nvPr>
        </p:nvSpPr>
        <p:spPr/>
        <p:txBody>
          <a:bodyPr/>
          <a:lstStyle/>
          <a:p>
            <a:fld id="{E0318DDB-88AC-4039-B59C-B05DC4C9C16C}" type="datetime1">
              <a:rPr lang="en-US" smtClean="0"/>
              <a:t>1/11/22</a:t>
            </a:fld>
            <a:endParaRPr lang="en-US"/>
          </a:p>
        </p:txBody>
      </p:sp>
      <p:sp>
        <p:nvSpPr>
          <p:cNvPr id="3" name="Footer Placeholder 2">
            <a:extLst>
              <a:ext uri="{FF2B5EF4-FFF2-40B4-BE49-F238E27FC236}">
                <a16:creationId xmlns:a16="http://schemas.microsoft.com/office/drawing/2014/main" id="{20BDA068-D552-554E-918F-1EF6BDDCD6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F391B46-4F1C-4744-8298-66F5E631E2B6}"/>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053438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702DE-A38E-2D4A-BB48-D9CF60F2A2B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FC05E5B-C305-6F45-B5BF-96AFFB98E9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7D4B06D-62E5-E64F-B7D1-25A5A468D4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FC0F62-AB93-204B-9F39-0C088F1B2B61}"/>
              </a:ext>
            </a:extLst>
          </p:cNvPr>
          <p:cNvSpPr>
            <a:spLocks noGrp="1"/>
          </p:cNvSpPr>
          <p:nvPr>
            <p:ph type="dt" sz="half" idx="10"/>
          </p:nvPr>
        </p:nvSpPr>
        <p:spPr/>
        <p:txBody>
          <a:bodyPr/>
          <a:lstStyle/>
          <a:p>
            <a:fld id="{E082ABFB-60E7-4BA1-866A-7059F058065B}" type="datetime1">
              <a:rPr lang="en-US" smtClean="0"/>
              <a:t>1/11/22</a:t>
            </a:fld>
            <a:endParaRPr lang="en-US"/>
          </a:p>
        </p:txBody>
      </p:sp>
      <p:sp>
        <p:nvSpPr>
          <p:cNvPr id="6" name="Footer Placeholder 5">
            <a:extLst>
              <a:ext uri="{FF2B5EF4-FFF2-40B4-BE49-F238E27FC236}">
                <a16:creationId xmlns:a16="http://schemas.microsoft.com/office/drawing/2014/main" id="{7B9AB209-9389-4A46-865B-F84A959AFB0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E6C188-65F4-DA44-B1BB-B68A6816B43A}"/>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305215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9A22A-644D-E744-BDAE-F2D3E2FCDB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FD0011-7E86-5147-9804-2C825EF56A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9FA1D09-CB49-DA47-AFE4-AAF8822836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E7B6B4-9BA9-CA40-AFEE-9C7A3FC366F3}"/>
              </a:ext>
            </a:extLst>
          </p:cNvPr>
          <p:cNvSpPr>
            <a:spLocks noGrp="1"/>
          </p:cNvSpPr>
          <p:nvPr>
            <p:ph type="dt" sz="half" idx="10"/>
          </p:nvPr>
        </p:nvSpPr>
        <p:spPr/>
        <p:txBody>
          <a:bodyPr/>
          <a:lstStyle/>
          <a:p>
            <a:fld id="{2694112F-55F4-4776-A323-7418930321C8}" type="datetime1">
              <a:rPr lang="en-US" smtClean="0"/>
              <a:t>1/11/22</a:t>
            </a:fld>
            <a:endParaRPr lang="en-US"/>
          </a:p>
        </p:txBody>
      </p:sp>
      <p:sp>
        <p:nvSpPr>
          <p:cNvPr id="6" name="Footer Placeholder 5">
            <a:extLst>
              <a:ext uri="{FF2B5EF4-FFF2-40B4-BE49-F238E27FC236}">
                <a16:creationId xmlns:a16="http://schemas.microsoft.com/office/drawing/2014/main" id="{CE827C78-5C13-A544-AF80-7F2263D0207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6CF2A-CCB4-1442-9914-06CFD24B5DED}"/>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3152823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D6D0E-E4DB-5446-9C99-23291AE75A6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6916B90-6815-7F4C-B971-3DD6051CD80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3EB91BE-57CD-9841-9EA4-1DD2D1A7DE4C}"/>
              </a:ext>
            </a:extLst>
          </p:cNvPr>
          <p:cNvSpPr>
            <a:spLocks noGrp="1"/>
          </p:cNvSpPr>
          <p:nvPr>
            <p:ph type="dt" sz="half" idx="10"/>
          </p:nvPr>
        </p:nvSpPr>
        <p:spPr/>
        <p:txBody>
          <a:bodyPr/>
          <a:lstStyle/>
          <a:p>
            <a:fld id="{8F8CA68F-747D-436A-B5BB-2EBC3ED499E4}" type="datetime1">
              <a:rPr lang="en-US" smtClean="0"/>
              <a:t>1/11/22</a:t>
            </a:fld>
            <a:endParaRPr lang="en-US"/>
          </a:p>
        </p:txBody>
      </p:sp>
      <p:sp>
        <p:nvSpPr>
          <p:cNvPr id="5" name="Footer Placeholder 4">
            <a:extLst>
              <a:ext uri="{FF2B5EF4-FFF2-40B4-BE49-F238E27FC236}">
                <a16:creationId xmlns:a16="http://schemas.microsoft.com/office/drawing/2014/main" id="{B44F13BD-2A4F-374B-AA45-17F62B6B35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2335A2-9EE5-9E4A-9644-29E8C82A3AEC}"/>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409181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6C5E41-8895-AE45-B868-77C8D97277E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0D4D929-66DD-2647-8B91-7850D702334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41618C-E9D7-3543-A458-37A5C0EFFCC6}"/>
              </a:ext>
            </a:extLst>
          </p:cNvPr>
          <p:cNvSpPr>
            <a:spLocks noGrp="1"/>
          </p:cNvSpPr>
          <p:nvPr>
            <p:ph type="dt" sz="half" idx="10"/>
          </p:nvPr>
        </p:nvSpPr>
        <p:spPr/>
        <p:txBody>
          <a:bodyPr/>
          <a:lstStyle/>
          <a:p>
            <a:fld id="{6DD8DC11-9E39-40A0-B3DC-E3F2AD04A616}" type="datetime1">
              <a:rPr lang="en-US" smtClean="0"/>
              <a:t>1/11/22</a:t>
            </a:fld>
            <a:endParaRPr lang="en-US"/>
          </a:p>
        </p:txBody>
      </p:sp>
      <p:sp>
        <p:nvSpPr>
          <p:cNvPr id="5" name="Footer Placeholder 4">
            <a:extLst>
              <a:ext uri="{FF2B5EF4-FFF2-40B4-BE49-F238E27FC236}">
                <a16:creationId xmlns:a16="http://schemas.microsoft.com/office/drawing/2014/main" id="{FE6E8438-5280-AE43-98A9-CABE209E32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BC4919-7728-194A-824E-15BFD8CEC3A5}"/>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526150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273A4F-9069-894B-A249-1368717E77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841E67B-0E10-3248-A03A-BFDB37DE54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8D1DC4-8D3E-6849-BFD4-D3BC850323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BEA57F-793F-4683-BD8A-741FD4B89154}" type="datetime1">
              <a:rPr lang="en-US" smtClean="0"/>
              <a:t>1/11/22</a:t>
            </a:fld>
            <a:endParaRPr lang="en-US"/>
          </a:p>
        </p:txBody>
      </p:sp>
      <p:sp>
        <p:nvSpPr>
          <p:cNvPr id="5" name="Footer Placeholder 4">
            <a:extLst>
              <a:ext uri="{FF2B5EF4-FFF2-40B4-BE49-F238E27FC236}">
                <a16:creationId xmlns:a16="http://schemas.microsoft.com/office/drawing/2014/main" id="{13BA028B-8F33-EF4A-963F-A6EF29824E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120385-49A4-9E40-AA00-980FBE7D92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2C36F-4504-47C0-B82F-A167342A2754}" type="slidenum">
              <a:rPr lang="en-US" smtClean="0"/>
              <a:t>‹#›</a:t>
            </a:fld>
            <a:endParaRPr lang="en-US"/>
          </a:p>
        </p:txBody>
      </p:sp>
    </p:spTree>
    <p:extLst>
      <p:ext uri="{BB962C8B-B14F-4D97-AF65-F5344CB8AC3E}">
        <p14:creationId xmlns:p14="http://schemas.microsoft.com/office/powerpoint/2010/main" val="1401737638"/>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C0DADB4-4424-A742-BA61-150CA10C487B}"/>
              </a:ext>
            </a:extLst>
          </p:cNvPr>
          <p:cNvPicPr>
            <a:picLocks noChangeAspect="1"/>
          </p:cNvPicPr>
          <p:nvPr/>
        </p:nvPicPr>
        <p:blipFill rotWithShape="1">
          <a:blip r:embed="rId3"/>
          <a:srcRect t="8980" r="23298" b="111"/>
          <a:stretch/>
        </p:blipFill>
        <p:spPr>
          <a:xfrm>
            <a:off x="3523488" y="10"/>
            <a:ext cx="8668512" cy="6857990"/>
          </a:xfrm>
          <a:prstGeom prst="rect">
            <a:avLst/>
          </a:prstGeom>
        </p:spPr>
      </p:pic>
      <p:sp>
        <p:nvSpPr>
          <p:cNvPr id="31" name="Rectangle 3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298BCE-4DB6-9641-9CFA-FDD3F6CB060E}"/>
              </a:ext>
            </a:extLst>
          </p:cNvPr>
          <p:cNvSpPr>
            <a:spLocks noGrp="1"/>
          </p:cNvSpPr>
          <p:nvPr>
            <p:ph type="ctrTitle"/>
          </p:nvPr>
        </p:nvSpPr>
        <p:spPr>
          <a:xfrm>
            <a:off x="477981" y="1122363"/>
            <a:ext cx="4023360" cy="3204134"/>
          </a:xfrm>
        </p:spPr>
        <p:txBody>
          <a:bodyPr anchor="b">
            <a:normAutofit/>
          </a:bodyPr>
          <a:lstStyle/>
          <a:p>
            <a:pPr algn="l"/>
            <a:r>
              <a:rPr lang="en-US" sz="4800" dirty="0"/>
              <a:t>Academic and Employment      Skill  </a:t>
            </a:r>
            <a:br>
              <a:rPr lang="en-US" sz="4800" dirty="0"/>
            </a:br>
            <a:r>
              <a:rPr lang="en-US" sz="4800" dirty="0"/>
              <a:t>Children Nurse</a:t>
            </a:r>
          </a:p>
        </p:txBody>
      </p:sp>
      <p:sp>
        <p:nvSpPr>
          <p:cNvPr id="3" name="Subtitle 2">
            <a:extLst>
              <a:ext uri="{FF2B5EF4-FFF2-40B4-BE49-F238E27FC236}">
                <a16:creationId xmlns:a16="http://schemas.microsoft.com/office/drawing/2014/main" id="{6C58587E-CEED-474C-83A4-7C6047C002AE}"/>
              </a:ext>
            </a:extLst>
          </p:cNvPr>
          <p:cNvSpPr>
            <a:spLocks noGrp="1"/>
          </p:cNvSpPr>
          <p:nvPr>
            <p:ph type="subTitle" idx="1"/>
          </p:nvPr>
        </p:nvSpPr>
        <p:spPr>
          <a:xfrm>
            <a:off x="477980" y="4872922"/>
            <a:ext cx="4023359" cy="1208141"/>
          </a:xfrm>
        </p:spPr>
        <p:txBody>
          <a:bodyPr>
            <a:normAutofit fontScale="77500" lnSpcReduction="20000"/>
          </a:bodyPr>
          <a:lstStyle/>
          <a:p>
            <a:pPr algn="l"/>
            <a:r>
              <a:rPr lang="en-US" sz="2000" dirty="0"/>
              <a:t>NILIMA BEGUM</a:t>
            </a:r>
          </a:p>
          <a:p>
            <a:pPr algn="l"/>
            <a:r>
              <a:rPr lang="en-US" sz="2000" dirty="0"/>
              <a:t>STUDENT ID: 2027887</a:t>
            </a:r>
          </a:p>
          <a:p>
            <a:pPr algn="l"/>
            <a:r>
              <a:rPr lang="en-US" sz="2000" dirty="0"/>
              <a:t>LECTURE: MISS JOY BOTU</a:t>
            </a:r>
          </a:p>
          <a:p>
            <a:pPr algn="l"/>
            <a:r>
              <a:rPr lang="en-US" sz="2000" dirty="0"/>
              <a:t>MODULE: BMSW4001 </a:t>
            </a:r>
          </a:p>
        </p:txBody>
      </p:sp>
      <p:sp>
        <p:nvSpPr>
          <p:cNvPr id="33"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FB67BCC7-6EAC-0F49-9FAD-5C329167B212}"/>
              </a:ext>
            </a:extLst>
          </p:cNvPr>
          <p:cNvSpPr txBox="1"/>
          <p:nvPr/>
        </p:nvSpPr>
        <p:spPr>
          <a:xfrm>
            <a:off x="8656320" y="914400"/>
            <a:ext cx="235962" cy="369332"/>
          </a:xfrm>
          <a:prstGeom prst="rect">
            <a:avLst/>
          </a:prstGeom>
          <a:noFill/>
        </p:spPr>
        <p:txBody>
          <a:bodyPr wrap="none" rtlCol="0">
            <a:spAutoFit/>
          </a:bodyPr>
          <a:lstStyle/>
          <a:p>
            <a:pPr>
              <a:spcAft>
                <a:spcPts val="600"/>
              </a:spcAft>
            </a:pPr>
            <a:r>
              <a:rPr lang="en-US"/>
              <a:t> </a:t>
            </a:r>
          </a:p>
        </p:txBody>
      </p:sp>
      <p:sp>
        <p:nvSpPr>
          <p:cNvPr id="5" name="TextBox 4">
            <a:extLst>
              <a:ext uri="{FF2B5EF4-FFF2-40B4-BE49-F238E27FC236}">
                <a16:creationId xmlns:a16="http://schemas.microsoft.com/office/drawing/2014/main" id="{96F9CE9E-B1D5-3C49-8C94-17EBDEE03510}"/>
              </a:ext>
            </a:extLst>
          </p:cNvPr>
          <p:cNvSpPr txBox="1"/>
          <p:nvPr/>
        </p:nvSpPr>
        <p:spPr>
          <a:xfrm>
            <a:off x="8374935" y="2003258"/>
            <a:ext cx="235962" cy="369332"/>
          </a:xfrm>
          <a:prstGeom prst="rect">
            <a:avLst/>
          </a:prstGeom>
          <a:noFill/>
        </p:spPr>
        <p:txBody>
          <a:bodyPr wrap="none" rtlCol="0">
            <a:spAutoFit/>
          </a:bodyPr>
          <a:lstStyle/>
          <a:p>
            <a:pPr>
              <a:spcAft>
                <a:spcPts val="600"/>
              </a:spcAft>
            </a:pPr>
            <a:r>
              <a:rPr lang="en-US"/>
              <a:t> </a:t>
            </a:r>
          </a:p>
        </p:txBody>
      </p:sp>
    </p:spTree>
    <p:extLst>
      <p:ext uri="{BB962C8B-B14F-4D97-AF65-F5344CB8AC3E}">
        <p14:creationId xmlns:p14="http://schemas.microsoft.com/office/powerpoint/2010/main" val="760239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3A58148-D452-4F6F-A2FE-EED968DE1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86463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8245DC-9A96-A141-98E8-8702DBDFA72A}"/>
              </a:ext>
            </a:extLst>
          </p:cNvPr>
          <p:cNvSpPr>
            <a:spLocks noGrp="1"/>
          </p:cNvSpPr>
          <p:nvPr>
            <p:ph type="title"/>
          </p:nvPr>
        </p:nvSpPr>
        <p:spPr>
          <a:xfrm>
            <a:off x="312724" y="3433763"/>
            <a:ext cx="3197013" cy="2743200"/>
          </a:xfrm>
        </p:spPr>
        <p:txBody>
          <a:bodyPr anchor="t">
            <a:normAutofit/>
          </a:bodyPr>
          <a:lstStyle/>
          <a:p>
            <a:pPr algn="ctr"/>
            <a:r>
              <a:rPr lang="en-US" sz="4800">
                <a:solidFill>
                  <a:schemeClr val="bg1"/>
                </a:solidFill>
              </a:rPr>
              <a:t> Children's Nurse overview</a:t>
            </a:r>
          </a:p>
        </p:txBody>
      </p:sp>
      <p:pic>
        <p:nvPicPr>
          <p:cNvPr id="10" name="Graphic 9" descr="Family">
            <a:extLst>
              <a:ext uri="{FF2B5EF4-FFF2-40B4-BE49-F238E27FC236}">
                <a16:creationId xmlns:a16="http://schemas.microsoft.com/office/drawing/2014/main" id="{C600AE31-AC5D-4B96-BC0B-27A16733FF1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02271" y="2122544"/>
            <a:ext cx="914400" cy="914400"/>
          </a:xfrm>
          <a:prstGeom prst="rect">
            <a:avLst/>
          </a:prstGeom>
        </p:spPr>
      </p:pic>
      <p:sp>
        <p:nvSpPr>
          <p:cNvPr id="3" name="Content Placeholder 2">
            <a:extLst>
              <a:ext uri="{FF2B5EF4-FFF2-40B4-BE49-F238E27FC236}">
                <a16:creationId xmlns:a16="http://schemas.microsoft.com/office/drawing/2014/main" id="{190C20E0-F720-F24F-8417-30636738798C}"/>
              </a:ext>
            </a:extLst>
          </p:cNvPr>
          <p:cNvSpPr>
            <a:spLocks noGrp="1"/>
          </p:cNvSpPr>
          <p:nvPr>
            <p:ph idx="1"/>
          </p:nvPr>
        </p:nvSpPr>
        <p:spPr>
          <a:xfrm>
            <a:off x="4330719" y="641615"/>
            <a:ext cx="7289799" cy="5533496"/>
          </a:xfrm>
        </p:spPr>
        <p:txBody>
          <a:bodyPr anchor="ctr">
            <a:normAutofit/>
          </a:bodyPr>
          <a:lstStyle/>
          <a:p>
            <a:pPr marL="0" indent="0">
              <a:buNone/>
            </a:pPr>
            <a:endParaRPr lang="en-US" sz="2600" dirty="0"/>
          </a:p>
          <a:p>
            <a:pPr marL="0" indent="0">
              <a:buNone/>
            </a:pPr>
            <a:r>
              <a:rPr lang="en-US" sz="2600" dirty="0"/>
              <a:t> Children's nurse requires a degree in nursing  or  can have an apprenticeships with the NMC as a children's nurse you need to be registered with them role of  nursing  involves caring for children from birth and onwards to age 18 years , you will be caring for children with all sorts of needs from very acute problems to chronic ,trauma, it depends on the setting you work in </a:t>
            </a:r>
          </a:p>
          <a:p>
            <a:pPr marL="0" indent="0">
              <a:buNone/>
            </a:pPr>
            <a:r>
              <a:rPr lang="en-US" sz="2600" dirty="0"/>
              <a:t>job role is to support for children and their family, supporting every aspect of their care .being able to adapt to the child accordingly and to their needs that can be medical or mental needs   </a:t>
            </a:r>
          </a:p>
          <a:p>
            <a:endParaRPr lang="en-US" sz="2600" dirty="0"/>
          </a:p>
        </p:txBody>
      </p:sp>
      <p:sp>
        <p:nvSpPr>
          <p:cNvPr id="4" name="Date Placeholder 3">
            <a:extLst>
              <a:ext uri="{FF2B5EF4-FFF2-40B4-BE49-F238E27FC236}">
                <a16:creationId xmlns:a16="http://schemas.microsoft.com/office/drawing/2014/main" id="{57F0CDFE-CA3A-B045-B07E-E081FF33CC6F}"/>
              </a:ext>
            </a:extLst>
          </p:cNvPr>
          <p:cNvSpPr>
            <a:spLocks noGrp="1"/>
          </p:cNvSpPr>
          <p:nvPr>
            <p:ph type="dt" sz="half" idx="10"/>
          </p:nvPr>
        </p:nvSpPr>
        <p:spPr>
          <a:xfrm>
            <a:off x="510393" y="6356350"/>
            <a:ext cx="2743200" cy="365125"/>
          </a:xfrm>
        </p:spPr>
        <p:txBody>
          <a:bodyPr>
            <a:normAutofit/>
          </a:bodyPr>
          <a:lstStyle/>
          <a:p>
            <a:pPr>
              <a:spcAft>
                <a:spcPts val="600"/>
              </a:spcAft>
            </a:pPr>
            <a:fld id="{BE0A88F0-556B-4BB7-8AAB-D63AEB65C662}" type="datetime1">
              <a:rPr lang="en-US">
                <a:solidFill>
                  <a:schemeClr val="bg1">
                    <a:lumMod val="85000"/>
                  </a:schemeClr>
                </a:solidFill>
              </a:rPr>
              <a:pPr>
                <a:spcAft>
                  <a:spcPts val="600"/>
                </a:spcAft>
              </a:pPr>
              <a:t>1/11/22</a:t>
            </a:fld>
            <a:endParaRPr lang="en-US">
              <a:solidFill>
                <a:schemeClr val="bg1">
                  <a:lumMod val="85000"/>
                </a:schemeClr>
              </a:solidFill>
            </a:endParaRPr>
          </a:p>
        </p:txBody>
      </p:sp>
      <p:sp>
        <p:nvSpPr>
          <p:cNvPr id="5" name="Footer Placeholder 4">
            <a:extLst>
              <a:ext uri="{FF2B5EF4-FFF2-40B4-BE49-F238E27FC236}">
                <a16:creationId xmlns:a16="http://schemas.microsoft.com/office/drawing/2014/main" id="{73F8D42E-4491-AD4F-B6BB-AF41C7E3BCC1}"/>
              </a:ext>
            </a:extLst>
          </p:cNvPr>
          <p:cNvSpPr>
            <a:spLocks noGrp="1"/>
          </p:cNvSpPr>
          <p:nvPr>
            <p:ph type="ftr" sz="quarter" idx="11"/>
          </p:nvPr>
        </p:nvSpPr>
        <p:spPr>
          <a:xfrm>
            <a:off x="4064000" y="6356350"/>
            <a:ext cx="4089400" cy="365125"/>
          </a:xfrm>
        </p:spPr>
        <p:txBody>
          <a:bodyPr>
            <a:normAutofit/>
          </a:bodyPr>
          <a:lstStyle/>
          <a:p>
            <a:pPr algn="l"/>
            <a:endParaRPr lang="en-US"/>
          </a:p>
        </p:txBody>
      </p:sp>
      <p:sp>
        <p:nvSpPr>
          <p:cNvPr id="6" name="Slide Number Placeholder 5">
            <a:extLst>
              <a:ext uri="{FF2B5EF4-FFF2-40B4-BE49-F238E27FC236}">
                <a16:creationId xmlns:a16="http://schemas.microsoft.com/office/drawing/2014/main" id="{31A8C772-66AD-B54E-A3AE-AD5F2554AFFC}"/>
              </a:ext>
            </a:extLst>
          </p:cNvPr>
          <p:cNvSpPr>
            <a:spLocks noGrp="1"/>
          </p:cNvSpPr>
          <p:nvPr>
            <p:ph type="sldNum" sz="quarter" idx="12"/>
          </p:nvPr>
        </p:nvSpPr>
        <p:spPr>
          <a:xfrm>
            <a:off x="8610600" y="6356350"/>
            <a:ext cx="2743200" cy="365125"/>
          </a:xfrm>
        </p:spPr>
        <p:txBody>
          <a:bodyPr>
            <a:normAutofit/>
          </a:bodyPr>
          <a:lstStyle/>
          <a:p>
            <a:pPr>
              <a:spcAft>
                <a:spcPts val="600"/>
              </a:spcAft>
            </a:pPr>
            <a:fld id="{81D2C36F-4504-47C0-B82F-A167342A2754}" type="slidenum">
              <a:rPr lang="en-US" smtClean="0"/>
              <a:pPr>
                <a:spcAft>
                  <a:spcPts val="600"/>
                </a:spcAft>
              </a:pPr>
              <a:t>2</a:t>
            </a:fld>
            <a:endParaRPr lang="en-US"/>
          </a:p>
        </p:txBody>
      </p:sp>
    </p:spTree>
    <p:extLst>
      <p:ext uri="{BB962C8B-B14F-4D97-AF65-F5344CB8AC3E}">
        <p14:creationId xmlns:p14="http://schemas.microsoft.com/office/powerpoint/2010/main" val="785837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656A51-4448-1D48-A24E-8724C8E51E1D}"/>
              </a:ext>
            </a:extLst>
          </p:cNvPr>
          <p:cNvSpPr>
            <a:spLocks noGrp="1"/>
          </p:cNvSpPr>
          <p:nvPr>
            <p:ph type="title"/>
          </p:nvPr>
        </p:nvSpPr>
        <p:spPr>
          <a:xfrm>
            <a:off x="838200" y="365125"/>
            <a:ext cx="10515600" cy="1325563"/>
          </a:xfrm>
        </p:spPr>
        <p:txBody>
          <a:bodyPr>
            <a:normAutofit/>
          </a:bodyPr>
          <a:lstStyle/>
          <a:p>
            <a:r>
              <a:rPr lang="en-US" sz="5400"/>
              <a:t> Job profile: Children's nurse </a:t>
            </a:r>
          </a:p>
        </p:txBody>
      </p:sp>
      <p:sp>
        <p:nvSpPr>
          <p:cNvPr id="9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E46170DE-6B95-7548-820E-E3DD2A4C2A07}"/>
              </a:ext>
            </a:extLst>
          </p:cNvPr>
          <p:cNvSpPr>
            <a:spLocks noGrp="1"/>
          </p:cNvSpPr>
          <p:nvPr>
            <p:ph type="dt" sz="half" idx="10"/>
          </p:nvPr>
        </p:nvSpPr>
        <p:spPr>
          <a:xfrm>
            <a:off x="838200" y="6356350"/>
            <a:ext cx="2743200" cy="365125"/>
          </a:xfrm>
        </p:spPr>
        <p:txBody>
          <a:bodyPr>
            <a:normAutofit/>
          </a:bodyPr>
          <a:lstStyle/>
          <a:p>
            <a:pPr>
              <a:spcAft>
                <a:spcPts val="600"/>
              </a:spcAft>
            </a:pPr>
            <a:endParaRPr lang="en-US" dirty="0"/>
          </a:p>
        </p:txBody>
      </p:sp>
      <p:sp>
        <p:nvSpPr>
          <p:cNvPr id="5" name="Footer Placeholder 4">
            <a:extLst>
              <a:ext uri="{FF2B5EF4-FFF2-40B4-BE49-F238E27FC236}">
                <a16:creationId xmlns:a16="http://schemas.microsoft.com/office/drawing/2014/main" id="{D7D41789-C8CB-4C47-B552-CA996FDC5409}"/>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b="0" i="0">
                <a:effectLst/>
                <a:latin typeface="Open Sans" panose="020B0606030504020204" pitchFamily="34" charset="0"/>
              </a:rPr>
              <a:t>(Children's nurse job profile | Prospects.ac.uk, 2021)</a:t>
            </a:r>
            <a:endParaRPr lang="en-US"/>
          </a:p>
        </p:txBody>
      </p:sp>
      <p:graphicFrame>
        <p:nvGraphicFramePr>
          <p:cNvPr id="32" name="Content Placeholder 2">
            <a:extLst>
              <a:ext uri="{FF2B5EF4-FFF2-40B4-BE49-F238E27FC236}">
                <a16:creationId xmlns:a16="http://schemas.microsoft.com/office/drawing/2014/main" id="{544804F1-FA1E-4D64-A916-EC68E1B0B694}"/>
              </a:ext>
            </a:extLst>
          </p:cNvPr>
          <p:cNvGraphicFramePr>
            <a:graphicFrameLocks noGrp="1"/>
          </p:cNvGraphicFramePr>
          <p:nvPr>
            <p:ph idx="1"/>
            <p:extLst>
              <p:ext uri="{D42A27DB-BD31-4B8C-83A1-F6EECF244321}">
                <p14:modId xmlns:p14="http://schemas.microsoft.com/office/powerpoint/2010/main" val="3176796156"/>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11928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F8CA74-819F-534A-82DE-CC9FE6C457E7}"/>
              </a:ext>
            </a:extLst>
          </p:cNvPr>
          <p:cNvSpPr>
            <a:spLocks noGrp="1"/>
          </p:cNvSpPr>
          <p:nvPr>
            <p:ph type="title"/>
          </p:nvPr>
        </p:nvSpPr>
        <p:spPr>
          <a:xfrm>
            <a:off x="838200" y="556995"/>
            <a:ext cx="10515600" cy="1133693"/>
          </a:xfrm>
        </p:spPr>
        <p:txBody>
          <a:bodyPr>
            <a:normAutofit/>
          </a:bodyPr>
          <a:lstStyle/>
          <a:p>
            <a:r>
              <a:rPr lang="en-US" sz="5200"/>
              <a:t>Duties of a children’s nurse</a:t>
            </a:r>
          </a:p>
        </p:txBody>
      </p:sp>
      <p:sp>
        <p:nvSpPr>
          <p:cNvPr id="4" name="Date Placeholder 3">
            <a:extLst>
              <a:ext uri="{FF2B5EF4-FFF2-40B4-BE49-F238E27FC236}">
                <a16:creationId xmlns:a16="http://schemas.microsoft.com/office/drawing/2014/main" id="{54EE1F4B-5D9E-7B47-88BE-C1283FD5702D}"/>
              </a:ext>
            </a:extLst>
          </p:cNvPr>
          <p:cNvSpPr>
            <a:spLocks noGrp="1"/>
          </p:cNvSpPr>
          <p:nvPr>
            <p:ph type="dt" sz="half" idx="10"/>
          </p:nvPr>
        </p:nvSpPr>
        <p:spPr>
          <a:xfrm>
            <a:off x="838200" y="6356350"/>
            <a:ext cx="2743200" cy="365125"/>
          </a:xfrm>
        </p:spPr>
        <p:txBody>
          <a:bodyPr>
            <a:normAutofit/>
          </a:bodyPr>
          <a:lstStyle/>
          <a:p>
            <a:pPr>
              <a:spcAft>
                <a:spcPts val="600"/>
              </a:spcAft>
            </a:pPr>
            <a:fld id="{BE0A88F0-556B-4BB7-8AAB-D63AEB65C662}" type="datetime1">
              <a:rPr lang="en-US"/>
              <a:pPr>
                <a:spcAft>
                  <a:spcPts val="600"/>
                </a:spcAft>
              </a:pPr>
              <a:t>1/11/22</a:t>
            </a:fld>
            <a:endParaRPr lang="en-US"/>
          </a:p>
        </p:txBody>
      </p:sp>
      <p:sp>
        <p:nvSpPr>
          <p:cNvPr id="5" name="Footer Placeholder 4">
            <a:extLst>
              <a:ext uri="{FF2B5EF4-FFF2-40B4-BE49-F238E27FC236}">
                <a16:creationId xmlns:a16="http://schemas.microsoft.com/office/drawing/2014/main" id="{FE148CC7-757E-5445-A732-B4B76F44242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b="0" i="0">
                <a:effectLst/>
                <a:latin typeface="Open Sans" panose="020B0606030504020204" pitchFamily="34" charset="0"/>
              </a:rPr>
              <a:t>(Children's nurse job profile | Prospects.ac.uk, 2021)</a:t>
            </a:r>
            <a:endParaRPr lang="en-US"/>
          </a:p>
          <a:p>
            <a:pPr>
              <a:spcAft>
                <a:spcPts val="600"/>
              </a:spcAft>
            </a:pPr>
            <a:endParaRPr lang="en-US"/>
          </a:p>
        </p:txBody>
      </p:sp>
      <p:sp>
        <p:nvSpPr>
          <p:cNvPr id="6" name="Slide Number Placeholder 5">
            <a:extLst>
              <a:ext uri="{FF2B5EF4-FFF2-40B4-BE49-F238E27FC236}">
                <a16:creationId xmlns:a16="http://schemas.microsoft.com/office/drawing/2014/main" id="{91C17C50-927A-A84F-A5CC-94207A30C85B}"/>
              </a:ext>
            </a:extLst>
          </p:cNvPr>
          <p:cNvSpPr>
            <a:spLocks noGrp="1"/>
          </p:cNvSpPr>
          <p:nvPr>
            <p:ph type="sldNum" sz="quarter" idx="12"/>
          </p:nvPr>
        </p:nvSpPr>
        <p:spPr>
          <a:xfrm>
            <a:off x="8610600" y="6356350"/>
            <a:ext cx="2743200" cy="365125"/>
          </a:xfrm>
        </p:spPr>
        <p:txBody>
          <a:bodyPr>
            <a:normAutofit/>
          </a:bodyPr>
          <a:lstStyle/>
          <a:p>
            <a:pPr>
              <a:spcAft>
                <a:spcPts val="600"/>
              </a:spcAft>
            </a:pPr>
            <a:fld id="{81D2C36F-4504-47C0-B82F-A167342A2754}" type="slidenum">
              <a:rPr lang="en-US"/>
              <a:pPr>
                <a:spcAft>
                  <a:spcPts val="600"/>
                </a:spcAft>
              </a:pPr>
              <a:t>4</a:t>
            </a:fld>
            <a:endParaRPr lang="en-US"/>
          </a:p>
        </p:txBody>
      </p:sp>
      <p:graphicFrame>
        <p:nvGraphicFramePr>
          <p:cNvPr id="32" name="Content Placeholder 2">
            <a:extLst>
              <a:ext uri="{FF2B5EF4-FFF2-40B4-BE49-F238E27FC236}">
                <a16:creationId xmlns:a16="http://schemas.microsoft.com/office/drawing/2014/main" id="{F8BD3357-774F-4ECE-B47E-EC302DA28A61}"/>
              </a:ext>
            </a:extLst>
          </p:cNvPr>
          <p:cNvGraphicFramePr>
            <a:graphicFrameLocks noGrp="1"/>
          </p:cNvGraphicFramePr>
          <p:nvPr>
            <p:ph idx="1"/>
            <p:extLst>
              <p:ext uri="{D42A27DB-BD31-4B8C-83A1-F6EECF244321}">
                <p14:modId xmlns:p14="http://schemas.microsoft.com/office/powerpoint/2010/main" val="349130557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42882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1522AAF-5F70-A64D-A807-4181260D6215}"/>
              </a:ext>
            </a:extLst>
          </p:cNvPr>
          <p:cNvSpPr>
            <a:spLocks noGrp="1"/>
          </p:cNvSpPr>
          <p:nvPr>
            <p:ph type="title"/>
          </p:nvPr>
        </p:nvSpPr>
        <p:spPr>
          <a:xfrm>
            <a:off x="838200" y="365125"/>
            <a:ext cx="10515599" cy="1325563"/>
          </a:xfrm>
        </p:spPr>
        <p:txBody>
          <a:bodyPr>
            <a:normAutofit/>
          </a:bodyPr>
          <a:lstStyle/>
          <a:p>
            <a:r>
              <a:rPr lang="en-US" dirty="0"/>
              <a:t>Employment Skill for children's nurse</a:t>
            </a:r>
          </a:p>
        </p:txBody>
      </p:sp>
      <p:pic>
        <p:nvPicPr>
          <p:cNvPr id="26" name="Picture 25">
            <a:extLst>
              <a:ext uri="{FF2B5EF4-FFF2-40B4-BE49-F238E27FC236}">
                <a16:creationId xmlns:a16="http://schemas.microsoft.com/office/drawing/2014/main" id="{A1EBF4C1-A302-4931-9EA5-889169D23248}"/>
              </a:ext>
            </a:extLst>
          </p:cNvPr>
          <p:cNvPicPr>
            <a:picLocks noChangeAspect="1"/>
          </p:cNvPicPr>
          <p:nvPr/>
        </p:nvPicPr>
        <p:blipFill rotWithShape="1">
          <a:blip r:embed="rId2"/>
          <a:srcRect l="21815" r="11434" b="-1"/>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4" name="Date Placeholder 3">
            <a:extLst>
              <a:ext uri="{FF2B5EF4-FFF2-40B4-BE49-F238E27FC236}">
                <a16:creationId xmlns:a16="http://schemas.microsoft.com/office/drawing/2014/main" id="{5681ADDD-1257-164E-9EED-F4EC967D71C6}"/>
              </a:ext>
            </a:extLst>
          </p:cNvPr>
          <p:cNvSpPr>
            <a:spLocks noGrp="1"/>
          </p:cNvSpPr>
          <p:nvPr>
            <p:ph type="dt" sz="half" idx="10"/>
          </p:nvPr>
        </p:nvSpPr>
        <p:spPr>
          <a:xfrm>
            <a:off x="838200" y="6356350"/>
            <a:ext cx="2743200" cy="365125"/>
          </a:xfrm>
        </p:spPr>
        <p:txBody>
          <a:bodyPr>
            <a:normAutofit/>
          </a:bodyPr>
          <a:lstStyle/>
          <a:p>
            <a:pPr>
              <a:spcAft>
                <a:spcPts val="600"/>
              </a:spcAft>
            </a:pPr>
            <a:fld id="{BE0A88F0-556B-4BB7-8AAB-D63AEB65C662}" type="datetime1">
              <a:rPr lang="en-US"/>
              <a:pPr>
                <a:spcAft>
                  <a:spcPts val="600"/>
                </a:spcAft>
              </a:pPr>
              <a:t>1/11/22</a:t>
            </a:fld>
            <a:endParaRPr lang="en-US"/>
          </a:p>
        </p:txBody>
      </p:sp>
      <p:sp>
        <p:nvSpPr>
          <p:cNvPr id="5" name="Footer Placeholder 4">
            <a:extLst>
              <a:ext uri="{FF2B5EF4-FFF2-40B4-BE49-F238E27FC236}">
                <a16:creationId xmlns:a16="http://schemas.microsoft.com/office/drawing/2014/main" id="{BACBBF35-66A9-434B-9D57-753A67822CC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b="0" i="0">
                <a:effectLst/>
                <a:latin typeface="Open Sans" panose="020B0606030504020204" pitchFamily="34" charset="0"/>
              </a:rPr>
              <a:t>(Children's nurse job profile | Prospects.ac.uk, 2021)</a:t>
            </a:r>
            <a:endParaRPr lang="en-US"/>
          </a:p>
          <a:p>
            <a:pPr>
              <a:spcAft>
                <a:spcPts val="600"/>
              </a:spcAft>
            </a:pPr>
            <a:endParaRPr lang="en-US"/>
          </a:p>
        </p:txBody>
      </p:sp>
      <p:sp>
        <p:nvSpPr>
          <p:cNvPr id="6" name="Slide Number Placeholder 5">
            <a:extLst>
              <a:ext uri="{FF2B5EF4-FFF2-40B4-BE49-F238E27FC236}">
                <a16:creationId xmlns:a16="http://schemas.microsoft.com/office/drawing/2014/main" id="{A869C595-7AA8-C441-B4F1-DCA5F4B6629E}"/>
              </a:ext>
            </a:extLst>
          </p:cNvPr>
          <p:cNvSpPr>
            <a:spLocks noGrp="1"/>
          </p:cNvSpPr>
          <p:nvPr>
            <p:ph type="sldNum" sz="quarter" idx="12"/>
          </p:nvPr>
        </p:nvSpPr>
        <p:spPr>
          <a:xfrm>
            <a:off x="8610600" y="6356349"/>
            <a:ext cx="2743200" cy="365125"/>
          </a:xfrm>
        </p:spPr>
        <p:txBody>
          <a:bodyPr>
            <a:normAutofit/>
          </a:bodyPr>
          <a:lstStyle/>
          <a:p>
            <a:pPr>
              <a:spcAft>
                <a:spcPts val="600"/>
              </a:spcAft>
            </a:pPr>
            <a:fld id="{81D2C36F-4504-47C0-B82F-A167342A2754}" type="slidenum">
              <a:rPr lang="en-US"/>
              <a:pPr>
                <a:spcAft>
                  <a:spcPts val="600"/>
                </a:spcAft>
              </a:pPr>
              <a:t>5</a:t>
            </a:fld>
            <a:endParaRPr lang="en-US"/>
          </a:p>
        </p:txBody>
      </p:sp>
      <p:sp>
        <p:nvSpPr>
          <p:cNvPr id="3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25" name="Content Placeholder 7">
            <a:extLst>
              <a:ext uri="{FF2B5EF4-FFF2-40B4-BE49-F238E27FC236}">
                <a16:creationId xmlns:a16="http://schemas.microsoft.com/office/drawing/2014/main" id="{801F7AE1-13AA-40C5-AD63-C6B586439552}"/>
              </a:ext>
            </a:extLst>
          </p:cNvPr>
          <p:cNvGraphicFramePr>
            <a:graphicFrameLocks noGrp="1"/>
          </p:cNvGraphicFramePr>
          <p:nvPr>
            <p:ph idx="1"/>
            <p:extLst>
              <p:ext uri="{D42A27DB-BD31-4B8C-83A1-F6EECF244321}">
                <p14:modId xmlns:p14="http://schemas.microsoft.com/office/powerpoint/2010/main" val="1564519292"/>
              </p:ext>
            </p:extLst>
          </p:nvPr>
        </p:nvGraphicFramePr>
        <p:xfrm>
          <a:off x="838200" y="1684170"/>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9318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1" name="Rectangle 76">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1BEDDC-02BF-5E42-AB1B-3DF0150F92B3}"/>
              </a:ext>
            </a:extLst>
          </p:cNvPr>
          <p:cNvSpPr>
            <a:spLocks noGrp="1"/>
          </p:cNvSpPr>
          <p:nvPr>
            <p:ph type="title"/>
          </p:nvPr>
        </p:nvSpPr>
        <p:spPr>
          <a:xfrm>
            <a:off x="645065" y="1463040"/>
            <a:ext cx="3796306" cy="2690949"/>
          </a:xfrm>
        </p:spPr>
        <p:txBody>
          <a:bodyPr anchor="t">
            <a:normAutofit/>
          </a:bodyPr>
          <a:lstStyle/>
          <a:p>
            <a:r>
              <a:rPr lang="en-US" sz="4800"/>
              <a:t>SWOT ANALYSES</a:t>
            </a:r>
          </a:p>
        </p:txBody>
      </p:sp>
      <p:grpSp>
        <p:nvGrpSpPr>
          <p:cNvPr id="92" name="Group 78">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80" name="Rectangle 7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3" name="Straight Connector 80">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94" name="Rectangle 8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971BB2-DCC7-9D42-A150-5B9AF9A8CB22}"/>
              </a:ext>
            </a:extLst>
          </p:cNvPr>
          <p:cNvSpPr>
            <a:spLocks noGrp="1"/>
          </p:cNvSpPr>
          <p:nvPr>
            <p:ph idx="1"/>
          </p:nvPr>
        </p:nvSpPr>
        <p:spPr>
          <a:xfrm>
            <a:off x="5656218" y="1463039"/>
            <a:ext cx="5542387" cy="4300447"/>
          </a:xfrm>
        </p:spPr>
        <p:txBody>
          <a:bodyPr anchor="t">
            <a:normAutofit fontScale="25000" lnSpcReduction="20000"/>
          </a:bodyPr>
          <a:lstStyle/>
          <a:p>
            <a:r>
              <a:rPr lang="en-US" sz="4800" b="1" dirty="0"/>
              <a:t>MY STRENGTH </a:t>
            </a:r>
            <a:r>
              <a:rPr lang="en-US" sz="4800" dirty="0"/>
              <a:t>:                                                   </a:t>
            </a:r>
            <a:r>
              <a:rPr lang="en-US" sz="4800" b="1" dirty="0"/>
              <a:t>MY WEAKNESSES </a:t>
            </a:r>
            <a:r>
              <a:rPr lang="en-US" sz="4800" dirty="0"/>
              <a:t>:</a:t>
            </a:r>
          </a:p>
          <a:p>
            <a:r>
              <a:rPr lang="en-US" sz="4800" b="1" dirty="0"/>
              <a:t>   Very good listener                                                           . Nervous when speaking in front of large group                                    </a:t>
            </a:r>
          </a:p>
          <a:p>
            <a:r>
              <a:rPr lang="en-US" sz="4800" b="1" dirty="0"/>
              <a:t>    Quick learner                                                                  . Stubborn  </a:t>
            </a:r>
          </a:p>
          <a:p>
            <a:r>
              <a:rPr lang="en-US" sz="4800" b="1" dirty="0"/>
              <a:t>     Positively minded                                                         . Straightforward</a:t>
            </a:r>
          </a:p>
          <a:p>
            <a:r>
              <a:rPr lang="en-US" sz="4800" b="1" dirty="0"/>
              <a:t>    Fair in handling issues</a:t>
            </a:r>
          </a:p>
          <a:p>
            <a:r>
              <a:rPr lang="en-US" sz="4800" b="1" dirty="0"/>
              <a:t>    Responsible</a:t>
            </a:r>
          </a:p>
          <a:p>
            <a:r>
              <a:rPr lang="en-US" sz="4800" b="1" dirty="0"/>
              <a:t>    Patient and can work as part of team                          MY  OPPORTUNITIES:</a:t>
            </a:r>
          </a:p>
          <a:p>
            <a:r>
              <a:rPr lang="en-US" sz="4800" b="1" dirty="0"/>
              <a:t>    Easily adapt                                                                </a:t>
            </a:r>
          </a:p>
          <a:p>
            <a:r>
              <a:rPr lang="en-US" sz="4800" b="1" dirty="0"/>
              <a:t>    Optimistic                                                                         . Enhance and improve on </a:t>
            </a:r>
          </a:p>
          <a:p>
            <a:pPr marL="0" indent="0">
              <a:buNone/>
            </a:pPr>
            <a:r>
              <a:rPr lang="en-US" sz="4800" b="1" dirty="0"/>
              <a:t>                                                                                                      IT     and software skills</a:t>
            </a:r>
          </a:p>
          <a:p>
            <a:r>
              <a:rPr lang="en-US" sz="4800" b="1" dirty="0"/>
              <a:t>     Punctual</a:t>
            </a:r>
          </a:p>
          <a:p>
            <a:r>
              <a:rPr lang="en-US" sz="4800" b="1" dirty="0"/>
              <a:t>     Energetic                                                      </a:t>
            </a:r>
          </a:p>
          <a:p>
            <a:pPr marL="0" indent="0">
              <a:buNone/>
            </a:pPr>
            <a:r>
              <a:rPr lang="en-US" sz="4800" dirty="0"/>
              <a:t>                                                                                                    </a:t>
            </a:r>
            <a:r>
              <a:rPr lang="en-US" sz="4800" b="1" dirty="0"/>
              <a:t>THREATS:</a:t>
            </a:r>
          </a:p>
          <a:p>
            <a:pPr marL="0" indent="0">
              <a:buNone/>
            </a:pPr>
            <a:r>
              <a:rPr lang="en-US" sz="4800" b="1" dirty="0"/>
              <a:t>                                                                                                   . Pressure from sudden workloads and deadlines</a:t>
            </a:r>
          </a:p>
          <a:p>
            <a:pPr marL="0" indent="0">
              <a:buNone/>
            </a:pPr>
            <a:endParaRPr lang="en-US" sz="900" dirty="0"/>
          </a:p>
          <a:p>
            <a:pPr marL="0" indent="0">
              <a:buNone/>
            </a:pPr>
            <a:r>
              <a:rPr lang="en-US" sz="900" dirty="0"/>
              <a:t>  </a:t>
            </a:r>
          </a:p>
        </p:txBody>
      </p:sp>
      <p:sp>
        <p:nvSpPr>
          <p:cNvPr id="4" name="Date Placeholder 3">
            <a:extLst>
              <a:ext uri="{FF2B5EF4-FFF2-40B4-BE49-F238E27FC236}">
                <a16:creationId xmlns:a16="http://schemas.microsoft.com/office/drawing/2014/main" id="{0907E305-F139-B94F-9890-8C0125C30F37}"/>
              </a:ext>
            </a:extLst>
          </p:cNvPr>
          <p:cNvSpPr>
            <a:spLocks noGrp="1"/>
          </p:cNvSpPr>
          <p:nvPr>
            <p:ph type="dt" sz="half" idx="10"/>
          </p:nvPr>
        </p:nvSpPr>
        <p:spPr>
          <a:xfrm>
            <a:off x="838200" y="6492240"/>
            <a:ext cx="2743200" cy="365125"/>
          </a:xfrm>
        </p:spPr>
        <p:txBody>
          <a:bodyPr>
            <a:normAutofit/>
          </a:bodyPr>
          <a:lstStyle/>
          <a:p>
            <a:pPr>
              <a:spcAft>
                <a:spcPts val="600"/>
              </a:spcAft>
            </a:pPr>
            <a:fld id="{BE0A88F0-556B-4BB7-8AAB-D63AEB65C662}" type="datetime1">
              <a:rPr lang="en-US"/>
              <a:pPr>
                <a:spcAft>
                  <a:spcPts val="600"/>
                </a:spcAft>
              </a:pPr>
              <a:t>1/11/22</a:t>
            </a:fld>
            <a:endParaRPr lang="en-US"/>
          </a:p>
        </p:txBody>
      </p:sp>
      <p:sp>
        <p:nvSpPr>
          <p:cNvPr id="5" name="Footer Placeholder 4">
            <a:extLst>
              <a:ext uri="{FF2B5EF4-FFF2-40B4-BE49-F238E27FC236}">
                <a16:creationId xmlns:a16="http://schemas.microsoft.com/office/drawing/2014/main" id="{33408982-253F-B54D-92FB-98756ED69F53}"/>
              </a:ext>
            </a:extLst>
          </p:cNvPr>
          <p:cNvSpPr>
            <a:spLocks noGrp="1"/>
          </p:cNvSpPr>
          <p:nvPr>
            <p:ph type="ftr" sz="quarter" idx="11"/>
          </p:nvPr>
        </p:nvSpPr>
        <p:spPr>
          <a:xfrm>
            <a:off x="4038600" y="6492240"/>
            <a:ext cx="4114800" cy="365125"/>
          </a:xfrm>
        </p:spPr>
        <p:txBody>
          <a:bodyPr>
            <a:normAutofit/>
          </a:bodyPr>
          <a:lstStyle/>
          <a:p>
            <a:endParaRPr lang="en-US"/>
          </a:p>
        </p:txBody>
      </p:sp>
      <p:sp>
        <p:nvSpPr>
          <p:cNvPr id="6" name="Slide Number Placeholder 5">
            <a:extLst>
              <a:ext uri="{FF2B5EF4-FFF2-40B4-BE49-F238E27FC236}">
                <a16:creationId xmlns:a16="http://schemas.microsoft.com/office/drawing/2014/main" id="{F44CB2E9-88F4-1146-827D-397F3E96507F}"/>
              </a:ext>
            </a:extLst>
          </p:cNvPr>
          <p:cNvSpPr>
            <a:spLocks noGrp="1"/>
          </p:cNvSpPr>
          <p:nvPr>
            <p:ph type="sldNum" sz="quarter" idx="12"/>
          </p:nvPr>
        </p:nvSpPr>
        <p:spPr>
          <a:xfrm>
            <a:off x="8610600" y="6492240"/>
            <a:ext cx="2743200" cy="365125"/>
          </a:xfrm>
        </p:spPr>
        <p:txBody>
          <a:bodyPr>
            <a:normAutofit/>
          </a:bodyPr>
          <a:lstStyle/>
          <a:p>
            <a:pPr>
              <a:spcAft>
                <a:spcPts val="600"/>
              </a:spcAft>
            </a:pPr>
            <a:fld id="{81D2C36F-4504-47C0-B82F-A167342A2754}" type="slidenum">
              <a:rPr lang="en-US"/>
              <a:pPr>
                <a:spcAft>
                  <a:spcPts val="600"/>
                </a:spcAft>
              </a:pPr>
              <a:t>6</a:t>
            </a:fld>
            <a:endParaRPr lang="en-US"/>
          </a:p>
        </p:txBody>
      </p:sp>
    </p:spTree>
    <p:extLst>
      <p:ext uri="{BB962C8B-B14F-4D97-AF65-F5344CB8AC3E}">
        <p14:creationId xmlns:p14="http://schemas.microsoft.com/office/powerpoint/2010/main" val="1470994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6E21D6-CAE9-E34F-B982-A4154FA21F70}"/>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Analyse Employability  skills</a:t>
            </a: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1B5C8C9-2B9B-6845-B3BF-7073BD2DA0B6}"/>
              </a:ext>
            </a:extLst>
          </p:cNvPr>
          <p:cNvSpPr>
            <a:spLocks noGrp="1"/>
          </p:cNvSpPr>
          <p:nvPr>
            <p:ph idx="1"/>
          </p:nvPr>
        </p:nvSpPr>
        <p:spPr>
          <a:xfrm>
            <a:off x="4447308" y="591344"/>
            <a:ext cx="6906491" cy="5585619"/>
          </a:xfrm>
        </p:spPr>
        <p:txBody>
          <a:bodyPr anchor="ctr">
            <a:normAutofit/>
          </a:bodyPr>
          <a:lstStyle/>
          <a:p>
            <a:r>
              <a:rPr lang="en-GB" sz="1500" dirty="0"/>
              <a:t>A GOOD LISTENER</a:t>
            </a:r>
          </a:p>
          <a:p>
            <a:pPr marL="0" indent="0">
              <a:buNone/>
            </a:pPr>
            <a:r>
              <a:rPr lang="en-GB" sz="1500" dirty="0"/>
              <a:t>    skills and communicate effectively, you first and foremost must be a good listener. By genuinely listening to what others have to say, you can provide more thoughtful answers and comments</a:t>
            </a:r>
          </a:p>
          <a:p>
            <a:pPr marL="0" indent="0">
              <a:buNone/>
            </a:pPr>
            <a:endParaRPr lang="en-GB" sz="1500" dirty="0"/>
          </a:p>
          <a:p>
            <a:r>
              <a:rPr lang="en-GB" sz="1500" dirty="0"/>
              <a:t>TEAMWORK SKILLS </a:t>
            </a:r>
          </a:p>
          <a:p>
            <a:pPr marL="0" indent="0">
              <a:buNone/>
            </a:pPr>
            <a:r>
              <a:rPr lang="en-GB" sz="1500" dirty="0"/>
              <a:t>     Teamwork skills can promote unity in the workplace, teamwork can provide improved productivity, it    promotes work energy, and can provide new learning opportunities</a:t>
            </a:r>
          </a:p>
          <a:p>
            <a:pPr marL="0" indent="0">
              <a:buNone/>
            </a:pPr>
            <a:endParaRPr lang="en-GB" sz="1500" dirty="0"/>
          </a:p>
          <a:p>
            <a:r>
              <a:rPr lang="en-GB" sz="1500" dirty="0"/>
              <a:t>WRITTEN COMMUNICATION SKILLS ARE JUST AS IMPORTANT AS ORAL COMMUNICATION SKILLS. </a:t>
            </a:r>
          </a:p>
          <a:p>
            <a:pPr marL="0" indent="0">
              <a:buNone/>
            </a:pPr>
            <a:r>
              <a:rPr lang="en-GB" sz="1500" dirty="0"/>
              <a:t>     You can start to improve your written communication skills by organizing your thoughts. When you are   writing, proofread your work to see if it doesn’t  sound jumbled, your  thoughts should flow in your writing, try creating an outline for your work first, to make sure your thoughts are in a cohesive order, and then begin writing. This will make your work seem more professional. Another simple issue may just be your own lack of confidence in your writing. If you feel stressed that what you are writing does not sound like quality work.(Cambell,2022).</a:t>
            </a:r>
          </a:p>
          <a:p>
            <a:pPr marL="0" indent="0">
              <a:buNone/>
            </a:pPr>
            <a:r>
              <a:rPr lang="en-GB" sz="1500" dirty="0"/>
              <a:t>                                                                                     </a:t>
            </a:r>
            <a:endParaRPr lang="en-US" sz="1500" dirty="0"/>
          </a:p>
        </p:txBody>
      </p:sp>
      <p:sp>
        <p:nvSpPr>
          <p:cNvPr id="4" name="Date Placeholder 3">
            <a:extLst>
              <a:ext uri="{FF2B5EF4-FFF2-40B4-BE49-F238E27FC236}">
                <a16:creationId xmlns:a16="http://schemas.microsoft.com/office/drawing/2014/main" id="{C0088B3B-D6DB-5049-A43F-1E9C0D99FC28}"/>
              </a:ext>
            </a:extLst>
          </p:cNvPr>
          <p:cNvSpPr>
            <a:spLocks noGrp="1"/>
          </p:cNvSpPr>
          <p:nvPr>
            <p:ph type="dt" sz="half" idx="10"/>
          </p:nvPr>
        </p:nvSpPr>
        <p:spPr>
          <a:xfrm>
            <a:off x="838200" y="6356350"/>
            <a:ext cx="1639957" cy="365125"/>
          </a:xfrm>
        </p:spPr>
        <p:txBody>
          <a:bodyPr>
            <a:normAutofit/>
          </a:bodyPr>
          <a:lstStyle/>
          <a:p>
            <a:pPr>
              <a:spcAft>
                <a:spcPts val="600"/>
              </a:spcAft>
            </a:pPr>
            <a:fld id="{BE0A88F0-556B-4BB7-8AAB-D63AEB65C662}" type="datetime1">
              <a:rPr lang="en-US">
                <a:solidFill>
                  <a:srgbClr val="FFFFFF"/>
                </a:solidFill>
              </a:rPr>
              <a:pPr>
                <a:spcAft>
                  <a:spcPts val="600"/>
                </a:spcAft>
              </a:pPr>
              <a:t>1/11/22</a:t>
            </a:fld>
            <a:endParaRPr lang="en-US">
              <a:solidFill>
                <a:srgbClr val="FFFFFF"/>
              </a:solidFill>
            </a:endParaRPr>
          </a:p>
        </p:txBody>
      </p:sp>
      <p:sp>
        <p:nvSpPr>
          <p:cNvPr id="5" name="Footer Placeholder 4">
            <a:extLst>
              <a:ext uri="{FF2B5EF4-FFF2-40B4-BE49-F238E27FC236}">
                <a16:creationId xmlns:a16="http://schemas.microsoft.com/office/drawing/2014/main" id="{E5212BFC-34DE-DA4E-A16B-815F509F4280}"/>
              </a:ext>
            </a:extLst>
          </p:cNvPr>
          <p:cNvSpPr>
            <a:spLocks noGrp="1"/>
          </p:cNvSpPr>
          <p:nvPr>
            <p:ph type="ftr" sz="quarter" idx="11"/>
          </p:nvPr>
        </p:nvSpPr>
        <p:spPr>
          <a:xfrm>
            <a:off x="4038600" y="6356350"/>
            <a:ext cx="5251174" cy="365125"/>
          </a:xfrm>
        </p:spPr>
        <p:txBody>
          <a:bodyPr>
            <a:normAutofit/>
          </a:bodyPr>
          <a:lstStyle/>
          <a:p>
            <a:endParaRPr lang="en-US"/>
          </a:p>
        </p:txBody>
      </p:sp>
      <p:sp>
        <p:nvSpPr>
          <p:cNvPr id="6" name="Slide Number Placeholder 5">
            <a:extLst>
              <a:ext uri="{FF2B5EF4-FFF2-40B4-BE49-F238E27FC236}">
                <a16:creationId xmlns:a16="http://schemas.microsoft.com/office/drawing/2014/main" id="{24DA822F-4A36-9544-91AC-F3BB6DE1C635}"/>
              </a:ext>
            </a:extLst>
          </p:cNvPr>
          <p:cNvSpPr>
            <a:spLocks noGrp="1"/>
          </p:cNvSpPr>
          <p:nvPr>
            <p:ph type="sldNum" sz="quarter" idx="12"/>
          </p:nvPr>
        </p:nvSpPr>
        <p:spPr>
          <a:xfrm>
            <a:off x="9541564" y="6356350"/>
            <a:ext cx="1812235" cy="365125"/>
          </a:xfrm>
        </p:spPr>
        <p:txBody>
          <a:bodyPr>
            <a:normAutofit/>
          </a:bodyPr>
          <a:lstStyle/>
          <a:p>
            <a:pPr>
              <a:spcAft>
                <a:spcPts val="600"/>
              </a:spcAft>
            </a:pPr>
            <a:fld id="{81D2C36F-4504-47C0-B82F-A167342A2754}" type="slidenum">
              <a:rPr lang="en-US" smtClean="0"/>
              <a:pPr>
                <a:spcAft>
                  <a:spcPts val="600"/>
                </a:spcAft>
              </a:pPr>
              <a:t>7</a:t>
            </a:fld>
            <a:endParaRPr lang="en-US"/>
          </a:p>
        </p:txBody>
      </p:sp>
    </p:spTree>
    <p:extLst>
      <p:ext uri="{BB962C8B-B14F-4D97-AF65-F5344CB8AC3E}">
        <p14:creationId xmlns:p14="http://schemas.microsoft.com/office/powerpoint/2010/main" val="24709282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EF1C98-D1AA-9E47-A994-B62C0DBAF75D}"/>
              </a:ext>
            </a:extLst>
          </p:cNvPr>
          <p:cNvSpPr>
            <a:spLocks noGrp="1"/>
          </p:cNvSpPr>
          <p:nvPr>
            <p:ph type="title"/>
          </p:nvPr>
        </p:nvSpPr>
        <p:spPr>
          <a:xfrm>
            <a:off x="838200" y="557189"/>
            <a:ext cx="3374136" cy="5567891"/>
          </a:xfrm>
        </p:spPr>
        <p:txBody>
          <a:bodyPr>
            <a:normAutofit/>
          </a:bodyPr>
          <a:lstStyle/>
          <a:p>
            <a:r>
              <a:rPr lang="en-US" dirty="0"/>
              <a:t>Personal Development Plan</a:t>
            </a:r>
          </a:p>
        </p:txBody>
      </p:sp>
      <p:sp>
        <p:nvSpPr>
          <p:cNvPr id="4" name="Date Placeholder 3">
            <a:extLst>
              <a:ext uri="{FF2B5EF4-FFF2-40B4-BE49-F238E27FC236}">
                <a16:creationId xmlns:a16="http://schemas.microsoft.com/office/drawing/2014/main" id="{99596622-3D1F-ED46-A605-12E5C0D7EBDC}"/>
              </a:ext>
            </a:extLst>
          </p:cNvPr>
          <p:cNvSpPr>
            <a:spLocks noGrp="1"/>
          </p:cNvSpPr>
          <p:nvPr>
            <p:ph type="dt" sz="half" idx="10"/>
          </p:nvPr>
        </p:nvSpPr>
        <p:spPr>
          <a:xfrm>
            <a:off x="838200" y="6356350"/>
            <a:ext cx="2743200" cy="365125"/>
          </a:xfrm>
        </p:spPr>
        <p:txBody>
          <a:bodyPr>
            <a:normAutofit/>
          </a:bodyPr>
          <a:lstStyle/>
          <a:p>
            <a:pPr>
              <a:spcAft>
                <a:spcPts val="600"/>
              </a:spcAft>
            </a:pPr>
            <a:fld id="{BE0A88F0-556B-4BB7-8AAB-D63AEB65C662}" type="datetime1">
              <a:rPr lang="en-US" smtClean="0"/>
              <a:pPr>
                <a:spcAft>
                  <a:spcPts val="600"/>
                </a:spcAft>
              </a:pPr>
              <a:t>1/11/22</a:t>
            </a:fld>
            <a:endParaRPr lang="en-US"/>
          </a:p>
        </p:txBody>
      </p:sp>
      <p:sp>
        <p:nvSpPr>
          <p:cNvPr id="5" name="Footer Placeholder 4">
            <a:extLst>
              <a:ext uri="{FF2B5EF4-FFF2-40B4-BE49-F238E27FC236}">
                <a16:creationId xmlns:a16="http://schemas.microsoft.com/office/drawing/2014/main" id="{8BAFFB51-11BB-5E4C-A42E-5863BABF0BAD}"/>
              </a:ext>
            </a:extLst>
          </p:cNvPr>
          <p:cNvSpPr>
            <a:spLocks noGrp="1"/>
          </p:cNvSpPr>
          <p:nvPr>
            <p:ph type="ftr" sz="quarter" idx="11"/>
          </p:nvPr>
        </p:nvSpPr>
        <p:spPr>
          <a:xfrm>
            <a:off x="4038600" y="6356350"/>
            <a:ext cx="4114800" cy="365125"/>
          </a:xfrm>
        </p:spPr>
        <p:txBody>
          <a:bodyPr>
            <a:normAutofit fontScale="92500" lnSpcReduction="10000"/>
          </a:bodyPr>
          <a:lstStyle/>
          <a:p>
            <a:pPr>
              <a:lnSpc>
                <a:spcPct val="90000"/>
              </a:lnSpc>
              <a:spcAft>
                <a:spcPts val="600"/>
              </a:spcAft>
            </a:pPr>
            <a:r>
              <a:rPr lang="en-GB" dirty="0"/>
              <a:t>( source )spruce, H., 2020. </a:t>
            </a:r>
            <a:r>
              <a:rPr lang="en-GB" i="1" dirty="0"/>
              <a:t>a personal development plan(PDP)guide &amp;template</a:t>
            </a:r>
            <a:r>
              <a:rPr lang="en-GB" sz="900" dirty="0"/>
              <a:t>.</a:t>
            </a:r>
            <a:endParaRPr lang="en-US" sz="900" dirty="0"/>
          </a:p>
        </p:txBody>
      </p:sp>
      <p:sp>
        <p:nvSpPr>
          <p:cNvPr id="6" name="Slide Number Placeholder 5">
            <a:extLst>
              <a:ext uri="{FF2B5EF4-FFF2-40B4-BE49-F238E27FC236}">
                <a16:creationId xmlns:a16="http://schemas.microsoft.com/office/drawing/2014/main" id="{2347406E-E4FC-AF44-B5BA-D6444F6D016A}"/>
              </a:ext>
            </a:extLst>
          </p:cNvPr>
          <p:cNvSpPr>
            <a:spLocks noGrp="1"/>
          </p:cNvSpPr>
          <p:nvPr>
            <p:ph type="sldNum" sz="quarter" idx="12"/>
          </p:nvPr>
        </p:nvSpPr>
        <p:spPr>
          <a:xfrm>
            <a:off x="8610600" y="6356350"/>
            <a:ext cx="2743200" cy="365125"/>
          </a:xfrm>
        </p:spPr>
        <p:txBody>
          <a:bodyPr>
            <a:normAutofit/>
          </a:bodyPr>
          <a:lstStyle/>
          <a:p>
            <a:pPr>
              <a:spcAft>
                <a:spcPts val="600"/>
              </a:spcAft>
            </a:pPr>
            <a:fld id="{81D2C36F-4504-47C0-B82F-A167342A2754}" type="slidenum">
              <a:rPr lang="en-US" smtClean="0"/>
              <a:pPr>
                <a:spcAft>
                  <a:spcPts val="600"/>
                </a:spcAft>
              </a:pPr>
              <a:t>8</a:t>
            </a:fld>
            <a:endParaRPr lang="en-US"/>
          </a:p>
        </p:txBody>
      </p:sp>
      <p:graphicFrame>
        <p:nvGraphicFramePr>
          <p:cNvPr id="8" name="Content Placeholder 2">
            <a:extLst>
              <a:ext uri="{FF2B5EF4-FFF2-40B4-BE49-F238E27FC236}">
                <a16:creationId xmlns:a16="http://schemas.microsoft.com/office/drawing/2014/main" id="{B3C3C279-A502-4869-91E8-2D96A6259C8C}"/>
              </a:ext>
            </a:extLst>
          </p:cNvPr>
          <p:cNvGraphicFramePr>
            <a:graphicFrameLocks noGrp="1"/>
          </p:cNvGraphicFramePr>
          <p:nvPr>
            <p:ph idx="1"/>
            <p:extLst>
              <p:ext uri="{D42A27DB-BD31-4B8C-83A1-F6EECF244321}">
                <p14:modId xmlns:p14="http://schemas.microsoft.com/office/powerpoint/2010/main" val="2517376611"/>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8626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25">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27">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Graphic 9" descr="Stopwatch">
            <a:extLst>
              <a:ext uri="{FF2B5EF4-FFF2-40B4-BE49-F238E27FC236}">
                <a16:creationId xmlns:a16="http://schemas.microsoft.com/office/drawing/2014/main" id="{D0CA77B9-BF71-4680-BCBA-488AEFD1E93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41053" y="953955"/>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4" name="Arc 29">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B5269B8-3440-C04B-A838-345D78C7A747}"/>
              </a:ext>
            </a:extLst>
          </p:cNvPr>
          <p:cNvSpPr>
            <a:spLocks noGrp="1"/>
          </p:cNvSpPr>
          <p:nvPr>
            <p:ph type="title"/>
          </p:nvPr>
        </p:nvSpPr>
        <p:spPr>
          <a:xfrm>
            <a:off x="838201" y="479493"/>
            <a:ext cx="5257800" cy="1325563"/>
          </a:xfrm>
        </p:spPr>
        <p:txBody>
          <a:bodyPr>
            <a:normAutofit/>
          </a:bodyPr>
          <a:lstStyle/>
          <a:p>
            <a:r>
              <a:rPr lang="en-US"/>
              <a:t>Time management</a:t>
            </a:r>
          </a:p>
        </p:txBody>
      </p:sp>
      <p:sp>
        <p:nvSpPr>
          <p:cNvPr id="3" name="Content Placeholder 2">
            <a:extLst>
              <a:ext uri="{FF2B5EF4-FFF2-40B4-BE49-F238E27FC236}">
                <a16:creationId xmlns:a16="http://schemas.microsoft.com/office/drawing/2014/main" id="{CD2400E2-46D2-5943-921E-05CDB2ACE0A5}"/>
              </a:ext>
            </a:extLst>
          </p:cNvPr>
          <p:cNvSpPr>
            <a:spLocks noGrp="1"/>
          </p:cNvSpPr>
          <p:nvPr>
            <p:ph idx="1"/>
          </p:nvPr>
        </p:nvSpPr>
        <p:spPr>
          <a:xfrm>
            <a:off x="838201" y="1984443"/>
            <a:ext cx="5257800" cy="4192520"/>
          </a:xfrm>
        </p:spPr>
        <p:txBody>
          <a:bodyPr>
            <a:normAutofit/>
          </a:bodyPr>
          <a:lstStyle/>
          <a:p>
            <a:r>
              <a:rPr lang="en-US" sz="2200" dirty="0"/>
              <a:t>Learn to plan and manage time properly so we can work efficiently at workplace</a:t>
            </a:r>
          </a:p>
          <a:p>
            <a:r>
              <a:rPr lang="en-US" sz="2200" dirty="0"/>
              <a:t>The important to do list</a:t>
            </a:r>
          </a:p>
          <a:p>
            <a:r>
              <a:rPr lang="en-US" sz="2200" dirty="0"/>
              <a:t>Sort out the important and urgent task</a:t>
            </a:r>
          </a:p>
          <a:p>
            <a:r>
              <a:rPr lang="en-US" sz="2200" dirty="0"/>
              <a:t>Plan leisure time and study time this way we are available for things we enjoy</a:t>
            </a:r>
          </a:p>
          <a:p>
            <a:r>
              <a:rPr lang="en-US" sz="2200" dirty="0"/>
              <a:t>Help to be productive with our time</a:t>
            </a:r>
          </a:p>
          <a:p>
            <a:r>
              <a:rPr lang="en-US" sz="2200" dirty="0"/>
              <a:t>Time managing will help to save time and stay focused</a:t>
            </a:r>
          </a:p>
          <a:p>
            <a:r>
              <a:rPr lang="en-US" sz="2200" dirty="0"/>
              <a:t>Managing time will help to stay stress free and focus on important work</a:t>
            </a:r>
          </a:p>
          <a:p>
            <a:endParaRPr lang="en-US" sz="2200" dirty="0"/>
          </a:p>
        </p:txBody>
      </p:sp>
      <p:sp>
        <p:nvSpPr>
          <p:cNvPr id="4" name="Date Placeholder 3">
            <a:extLst>
              <a:ext uri="{FF2B5EF4-FFF2-40B4-BE49-F238E27FC236}">
                <a16:creationId xmlns:a16="http://schemas.microsoft.com/office/drawing/2014/main" id="{853ECB14-74A3-FB45-A077-EB5C365DB660}"/>
              </a:ext>
            </a:extLst>
          </p:cNvPr>
          <p:cNvSpPr>
            <a:spLocks noGrp="1"/>
          </p:cNvSpPr>
          <p:nvPr>
            <p:ph type="dt" sz="half" idx="10"/>
          </p:nvPr>
        </p:nvSpPr>
        <p:spPr>
          <a:xfrm>
            <a:off x="838200" y="6356350"/>
            <a:ext cx="2743200" cy="365125"/>
          </a:xfrm>
        </p:spPr>
        <p:txBody>
          <a:bodyPr>
            <a:normAutofit/>
          </a:bodyPr>
          <a:lstStyle/>
          <a:p>
            <a:pPr>
              <a:spcAft>
                <a:spcPts val="600"/>
              </a:spcAft>
            </a:pPr>
            <a:fld id="{BE0A88F0-556B-4BB7-8AAB-D63AEB65C662}" type="datetime1">
              <a:rPr lang="en-US" smtClean="0"/>
              <a:pPr>
                <a:spcAft>
                  <a:spcPts val="600"/>
                </a:spcAft>
              </a:pPr>
              <a:t>1/11/22</a:t>
            </a:fld>
            <a:endParaRPr lang="en-US"/>
          </a:p>
        </p:txBody>
      </p:sp>
      <p:sp>
        <p:nvSpPr>
          <p:cNvPr id="5" name="Footer Placeholder 4">
            <a:extLst>
              <a:ext uri="{FF2B5EF4-FFF2-40B4-BE49-F238E27FC236}">
                <a16:creationId xmlns:a16="http://schemas.microsoft.com/office/drawing/2014/main" id="{EB723143-9B96-0C47-9F86-91630F929078}"/>
              </a:ext>
            </a:extLst>
          </p:cNvPr>
          <p:cNvSpPr>
            <a:spLocks noGrp="1"/>
          </p:cNvSpPr>
          <p:nvPr>
            <p:ph type="ftr" sz="quarter" idx="11"/>
          </p:nvPr>
        </p:nvSpPr>
        <p:spPr>
          <a:xfrm>
            <a:off x="4038600" y="6356350"/>
            <a:ext cx="4114800" cy="365125"/>
          </a:xfrm>
        </p:spPr>
        <p:txBody>
          <a:bodyPr>
            <a:normAutofit/>
          </a:bodyPr>
          <a:lstStyle/>
          <a:p>
            <a:endParaRPr lang="en-US"/>
          </a:p>
        </p:txBody>
      </p:sp>
      <p:sp>
        <p:nvSpPr>
          <p:cNvPr id="6" name="Slide Number Placeholder 5">
            <a:extLst>
              <a:ext uri="{FF2B5EF4-FFF2-40B4-BE49-F238E27FC236}">
                <a16:creationId xmlns:a16="http://schemas.microsoft.com/office/drawing/2014/main" id="{8225D5A0-5081-4F44-AA5E-5A42BED31356}"/>
              </a:ext>
            </a:extLst>
          </p:cNvPr>
          <p:cNvSpPr>
            <a:spLocks noGrp="1"/>
          </p:cNvSpPr>
          <p:nvPr>
            <p:ph type="sldNum" sz="quarter" idx="12"/>
          </p:nvPr>
        </p:nvSpPr>
        <p:spPr>
          <a:xfrm>
            <a:off x="8610600" y="6356350"/>
            <a:ext cx="2743200" cy="365125"/>
          </a:xfrm>
        </p:spPr>
        <p:txBody>
          <a:bodyPr>
            <a:normAutofit/>
          </a:bodyPr>
          <a:lstStyle/>
          <a:p>
            <a:pPr>
              <a:spcAft>
                <a:spcPts val="600"/>
              </a:spcAft>
            </a:pPr>
            <a:fld id="{81D2C36F-4504-47C0-B82F-A167342A2754}" type="slidenum">
              <a:rPr lang="en-US" smtClean="0"/>
              <a:pPr>
                <a:spcAft>
                  <a:spcPts val="600"/>
                </a:spcAft>
              </a:pPr>
              <a:t>9</a:t>
            </a:fld>
            <a:endParaRPr lang="en-US"/>
          </a:p>
        </p:txBody>
      </p:sp>
    </p:spTree>
    <p:extLst>
      <p:ext uri="{BB962C8B-B14F-4D97-AF65-F5344CB8AC3E}">
        <p14:creationId xmlns:p14="http://schemas.microsoft.com/office/powerpoint/2010/main" val="716905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85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2487E1-4906-464D-83E4-17790F95DD0D}"/>
              </a:ext>
            </a:extLst>
          </p:cNvPr>
          <p:cNvSpPr>
            <a:spLocks noGrp="1"/>
          </p:cNvSpPr>
          <p:nvPr>
            <p:ph type="title"/>
          </p:nvPr>
        </p:nvSpPr>
        <p:spPr>
          <a:xfrm>
            <a:off x="523875" y="42595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Conclusion</a:t>
            </a:r>
          </a:p>
        </p:txBody>
      </p:sp>
      <p:cxnSp>
        <p:nvCxnSpPr>
          <p:cNvPr id="50" name="Straight Connector 4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5069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4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4356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C75BFD61-6C5A-3E4F-BA35-F2F9C28F256E}"/>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defTabSz="457200">
              <a:spcAft>
                <a:spcPts val="600"/>
              </a:spcAft>
            </a:pPr>
            <a:fld id="{BE0A88F0-556B-4BB7-8AAB-D63AEB65C662}" type="datetime1">
              <a:rPr lang="en-US">
                <a:solidFill>
                  <a:srgbClr val="FFFFFF"/>
                </a:solidFill>
              </a:rPr>
              <a:pPr defTabSz="457200">
                <a:spcAft>
                  <a:spcPts val="600"/>
                </a:spcAft>
              </a:pPr>
              <a:t>1/11/22</a:t>
            </a:fld>
            <a:endParaRPr lang="en-US">
              <a:solidFill>
                <a:srgbClr val="FFFFFF"/>
              </a:solidFill>
            </a:endParaRPr>
          </a:p>
        </p:txBody>
      </p:sp>
      <p:sp>
        <p:nvSpPr>
          <p:cNvPr id="5" name="Footer Placeholder 4">
            <a:extLst>
              <a:ext uri="{FF2B5EF4-FFF2-40B4-BE49-F238E27FC236}">
                <a16:creationId xmlns:a16="http://schemas.microsoft.com/office/drawing/2014/main" id="{965B186D-3CA2-F845-9231-A7A68A41C19B}"/>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defTabSz="457200"/>
            <a:endParaRPr lang="en-US" sz="1200" kern="1200">
              <a:solidFill>
                <a:srgbClr val="FFFFFF"/>
              </a:solidFill>
              <a:latin typeface="+mn-lt"/>
              <a:ea typeface="+mn-ea"/>
              <a:cs typeface="+mn-cs"/>
            </a:endParaRPr>
          </a:p>
        </p:txBody>
      </p:sp>
      <p:sp>
        <p:nvSpPr>
          <p:cNvPr id="6" name="Slide Number Placeholder 5">
            <a:extLst>
              <a:ext uri="{FF2B5EF4-FFF2-40B4-BE49-F238E27FC236}">
                <a16:creationId xmlns:a16="http://schemas.microsoft.com/office/drawing/2014/main" id="{4B39F9DC-B9EB-CD4C-A76B-F3366A85153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457200">
              <a:spcAft>
                <a:spcPts val="600"/>
              </a:spcAft>
            </a:pPr>
            <a:fld id="{81D2C36F-4504-47C0-B82F-A167342A2754}" type="slidenum">
              <a:rPr lang="en-US">
                <a:solidFill>
                  <a:srgbClr val="FFFFFF"/>
                </a:solidFill>
              </a:rPr>
              <a:pPr defTabSz="457200">
                <a:spcAft>
                  <a:spcPts val="600"/>
                </a:spcAft>
              </a:pPr>
              <a:t>10</a:t>
            </a:fld>
            <a:endParaRPr lang="en-US">
              <a:solidFill>
                <a:srgbClr val="FFFFFF"/>
              </a:solidFill>
            </a:endParaRPr>
          </a:p>
        </p:txBody>
      </p:sp>
      <p:graphicFrame>
        <p:nvGraphicFramePr>
          <p:cNvPr id="25" name="Content Placeholder 2">
            <a:extLst>
              <a:ext uri="{FF2B5EF4-FFF2-40B4-BE49-F238E27FC236}">
                <a16:creationId xmlns:a16="http://schemas.microsoft.com/office/drawing/2014/main" id="{46B310AF-3103-4700-B6E0-86119CFDE619}"/>
              </a:ext>
            </a:extLst>
          </p:cNvPr>
          <p:cNvGraphicFramePr>
            <a:graphicFrameLocks noGrp="1"/>
          </p:cNvGraphicFramePr>
          <p:nvPr>
            <p:ph idx="1"/>
            <p:extLst>
              <p:ext uri="{D42A27DB-BD31-4B8C-83A1-F6EECF244321}">
                <p14:modId xmlns:p14="http://schemas.microsoft.com/office/powerpoint/2010/main" val="86675887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964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Rounded Corners 25">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199344-2966-6843-B9F9-42478A1722F7}"/>
              </a:ext>
            </a:extLst>
          </p:cNvPr>
          <p:cNvSpPr>
            <a:spLocks noGrp="1"/>
          </p:cNvSpPr>
          <p:nvPr>
            <p:ph type="title"/>
          </p:nvPr>
        </p:nvSpPr>
        <p:spPr>
          <a:xfrm>
            <a:off x="956826" y="1112969"/>
            <a:ext cx="3937298" cy="4166010"/>
          </a:xfrm>
        </p:spPr>
        <p:txBody>
          <a:bodyPr>
            <a:normAutofit/>
          </a:bodyPr>
          <a:lstStyle/>
          <a:p>
            <a:r>
              <a:rPr lang="en-US">
                <a:ln w="0"/>
                <a:solidFill>
                  <a:srgbClr val="FFFFFF"/>
                </a:solidFill>
                <a:effectLst>
                  <a:outerShdw blurRad="38100" dist="19050" dir="2700000" algn="tl" rotWithShape="0">
                    <a:schemeClr val="dk1">
                      <a:alpha val="40000"/>
                    </a:schemeClr>
                  </a:outerShdw>
                </a:effectLst>
              </a:rPr>
              <a:t>References</a:t>
            </a:r>
            <a:endParaRPr lang="en-US">
              <a:solidFill>
                <a:srgbClr val="FFFFFF"/>
              </a:solidFill>
            </a:endParaRPr>
          </a:p>
        </p:txBody>
      </p:sp>
      <p:sp>
        <p:nvSpPr>
          <p:cNvPr id="28" name="Freeform: Shape 27">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Content Placeholder 6">
            <a:extLst>
              <a:ext uri="{FF2B5EF4-FFF2-40B4-BE49-F238E27FC236}">
                <a16:creationId xmlns:a16="http://schemas.microsoft.com/office/drawing/2014/main" id="{E95460B2-544A-45A6-8159-D808CCB1C0F6}"/>
              </a:ext>
            </a:extLst>
          </p:cNvPr>
          <p:cNvSpPr>
            <a:spLocks noGrp="1"/>
          </p:cNvSpPr>
          <p:nvPr>
            <p:ph idx="1"/>
          </p:nvPr>
        </p:nvSpPr>
        <p:spPr>
          <a:xfrm>
            <a:off x="6096000" y="820880"/>
            <a:ext cx="5257799" cy="4889350"/>
          </a:xfrm>
        </p:spPr>
        <p:txBody>
          <a:bodyPr anchor="t">
            <a:normAutofit/>
          </a:bodyPr>
          <a:lstStyle/>
          <a:p>
            <a:pPr marL="514350" indent="-514350">
              <a:buAutoNum type="arabicPeriod"/>
            </a:pPr>
            <a:endParaRPr lang="en-GB" sz="2200" b="0" i="0" dirty="0">
              <a:effectLst/>
              <a:latin typeface="Open Sans" panose="020B0606030504020204" pitchFamily="34" charset="0"/>
            </a:endParaRPr>
          </a:p>
          <a:p>
            <a:pPr marL="514350" indent="-514350">
              <a:buAutoNum type="arabicPeriod"/>
            </a:pPr>
            <a:r>
              <a:rPr lang="en-GB" dirty="0"/>
              <a:t>spruce, H., (2020). </a:t>
            </a:r>
            <a:r>
              <a:rPr lang="en-GB" i="1" dirty="0"/>
              <a:t>a personal development plan(PDP)guide &amp;template</a:t>
            </a:r>
            <a:r>
              <a:rPr lang="en-GB" dirty="0"/>
              <a:t>.</a:t>
            </a:r>
          </a:p>
          <a:p>
            <a:pPr marL="514350" indent="-514350">
              <a:buAutoNum type="arabicPeriod"/>
            </a:pPr>
            <a:r>
              <a:rPr lang="en-GB" dirty="0" err="1"/>
              <a:t>Cambell</a:t>
            </a:r>
            <a:r>
              <a:rPr lang="en-GB" dirty="0"/>
              <a:t>, M., 2022. [online] Available at: &lt;https://</a:t>
            </a:r>
            <a:r>
              <a:rPr lang="en-GB" dirty="0" err="1"/>
              <a:t>newmanu.edu</a:t>
            </a:r>
            <a:r>
              <a:rPr lang="en-GB" dirty="0"/>
              <a:t>/top-5-skills-employers-look-for&gt; [Accessed 8 January 2022].</a:t>
            </a:r>
            <a:endParaRPr lang="en-GB" sz="2200" dirty="0"/>
          </a:p>
        </p:txBody>
      </p:sp>
      <p:sp>
        <p:nvSpPr>
          <p:cNvPr id="34" name="Freeform: Shape 33">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 name="Date Placeholder 3">
            <a:extLst>
              <a:ext uri="{FF2B5EF4-FFF2-40B4-BE49-F238E27FC236}">
                <a16:creationId xmlns:a16="http://schemas.microsoft.com/office/drawing/2014/main" id="{E6961F20-FF9D-9340-9D43-9F0275660174}"/>
              </a:ext>
            </a:extLst>
          </p:cNvPr>
          <p:cNvSpPr>
            <a:spLocks noGrp="1"/>
          </p:cNvSpPr>
          <p:nvPr>
            <p:ph type="dt" sz="half" idx="10"/>
          </p:nvPr>
        </p:nvSpPr>
        <p:spPr>
          <a:xfrm>
            <a:off x="1685670" y="6356350"/>
            <a:ext cx="1548181" cy="365125"/>
          </a:xfrm>
        </p:spPr>
        <p:txBody>
          <a:bodyPr>
            <a:normAutofit/>
          </a:bodyPr>
          <a:lstStyle/>
          <a:p>
            <a:pPr>
              <a:spcAft>
                <a:spcPts val="600"/>
              </a:spcAft>
            </a:pPr>
            <a:fld id="{BE0A88F0-556B-4BB7-8AAB-D63AEB65C662}" type="datetime1">
              <a:rPr lang="en-US"/>
              <a:pPr>
                <a:spcAft>
                  <a:spcPts val="600"/>
                </a:spcAft>
              </a:pPr>
              <a:t>1/11/22</a:t>
            </a:fld>
            <a:endParaRPr lang="en-US"/>
          </a:p>
        </p:txBody>
      </p:sp>
      <p:sp>
        <p:nvSpPr>
          <p:cNvPr id="36" name="Freeform: Shape 35">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ooter Placeholder 4">
            <a:extLst>
              <a:ext uri="{FF2B5EF4-FFF2-40B4-BE49-F238E27FC236}">
                <a16:creationId xmlns:a16="http://schemas.microsoft.com/office/drawing/2014/main" id="{A9EDFAD2-00FF-7E4E-A44C-0776965E9A8B}"/>
              </a:ext>
            </a:extLst>
          </p:cNvPr>
          <p:cNvSpPr>
            <a:spLocks noGrp="1"/>
          </p:cNvSpPr>
          <p:nvPr>
            <p:ph type="ftr" sz="quarter" idx="11"/>
          </p:nvPr>
        </p:nvSpPr>
        <p:spPr>
          <a:xfrm>
            <a:off x="6095999" y="6356350"/>
            <a:ext cx="4306957" cy="365125"/>
          </a:xfrm>
        </p:spPr>
        <p:txBody>
          <a:bodyPr>
            <a:normAutofit/>
          </a:bodyPr>
          <a:lstStyle/>
          <a:p>
            <a:pPr algn="l"/>
            <a:endParaRPr lang="en-US"/>
          </a:p>
        </p:txBody>
      </p:sp>
      <p:sp>
        <p:nvSpPr>
          <p:cNvPr id="6" name="Slide Number Placeholder 5">
            <a:extLst>
              <a:ext uri="{FF2B5EF4-FFF2-40B4-BE49-F238E27FC236}">
                <a16:creationId xmlns:a16="http://schemas.microsoft.com/office/drawing/2014/main" id="{A1697804-22DB-8549-AC35-B5CF69AD8101}"/>
              </a:ext>
            </a:extLst>
          </p:cNvPr>
          <p:cNvSpPr>
            <a:spLocks noGrp="1"/>
          </p:cNvSpPr>
          <p:nvPr>
            <p:ph type="sldNum" sz="quarter" idx="12"/>
          </p:nvPr>
        </p:nvSpPr>
        <p:spPr>
          <a:xfrm>
            <a:off x="10506330" y="6356350"/>
            <a:ext cx="847470" cy="365125"/>
          </a:xfrm>
        </p:spPr>
        <p:txBody>
          <a:bodyPr>
            <a:normAutofit/>
          </a:bodyPr>
          <a:lstStyle/>
          <a:p>
            <a:pPr>
              <a:spcAft>
                <a:spcPts val="600"/>
              </a:spcAft>
            </a:pPr>
            <a:fld id="{81D2C36F-4504-47C0-B82F-A167342A2754}" type="slidenum">
              <a:rPr lang="en-US"/>
              <a:pPr>
                <a:spcAft>
                  <a:spcPts val="600"/>
                </a:spcAft>
              </a:pPr>
              <a:t>11</a:t>
            </a:fld>
            <a:endParaRPr lang="en-US"/>
          </a:p>
        </p:txBody>
      </p:sp>
    </p:spTree>
    <p:extLst>
      <p:ext uri="{BB962C8B-B14F-4D97-AF65-F5344CB8AC3E}">
        <p14:creationId xmlns:p14="http://schemas.microsoft.com/office/powerpoint/2010/main" val="588175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ask 1 ACE assignment 1 powerpoint presentation" id="{28AA7BFF-775D-024C-9B21-87412625F677}" vid="{0183E50E-7F6E-BC49-AB82-176E583F1B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4577</TotalTime>
  <Words>941</Words>
  <Application>Microsoft Macintosh PowerPoint</Application>
  <PresentationFormat>Widescreen</PresentationFormat>
  <Paragraphs>104</Paragraphs>
  <Slides>11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Open Sans</vt:lpstr>
      <vt:lpstr>Office Theme</vt:lpstr>
      <vt:lpstr>Academic and Employment      Skill   Children Nurse</vt:lpstr>
      <vt:lpstr> Children's Nurse overview</vt:lpstr>
      <vt:lpstr> Job profile: Children's nurse </vt:lpstr>
      <vt:lpstr>Duties of a children’s nurse</vt:lpstr>
      <vt:lpstr>Employment Skill for children's nurse</vt:lpstr>
      <vt:lpstr>SWOT ANALYSES</vt:lpstr>
      <vt:lpstr>Analyse Employability  skills</vt:lpstr>
      <vt:lpstr>Personal Development Plan</vt:lpstr>
      <vt:lpstr>Time management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Job profile Early years teacher </dc:title>
  <dc:creator>Ibrahim Uddin</dc:creator>
  <cp:lastModifiedBy>Nilima Begum (2027887)</cp:lastModifiedBy>
  <cp:revision>7</cp:revision>
  <dcterms:created xsi:type="dcterms:W3CDTF">2021-07-21T21:34:28Z</dcterms:created>
  <dcterms:modified xsi:type="dcterms:W3CDTF">2022-01-11T17:10:27Z</dcterms:modified>
</cp:coreProperties>
</file>