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 snapToObjects="1">
      <p:cViewPr varScale="1">
        <p:scale>
          <a:sx n="120" d="100"/>
          <a:sy n="120" d="100"/>
        </p:scale>
        <p:origin x="194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40503_104111000_i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57200"/>
            <a:ext cx="3657600" cy="2057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0" y="2743200"/>
            <a:ext cx="731520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 dirty="0"/>
          </a:p>
          <a:p>
            <a:pPr>
              <a:defRPr sz="3800" b="1">
                <a:solidFill>
                  <a:srgbClr val="EBE1D2"/>
                </a:solidFill>
              </a:defRPr>
            </a:pPr>
            <a:r>
              <a:rPr dirty="0"/>
              <a:t>800 Yards of </a:t>
            </a:r>
            <a:r>
              <a:rPr dirty="0" err="1"/>
              <a:t>Flavour</a:t>
            </a:r>
            <a:r>
              <a:rPr dirty="0"/>
              <a:t> – Business Plan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41148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endParaRPr/>
          </a:p>
          <a:p>
            <a:pPr>
              <a:defRPr sz="2000">
                <a:solidFill>
                  <a:srgbClr val="EBE1D2"/>
                </a:solidFill>
              </a:defRPr>
            </a:pPr>
            <a:r>
              <a:t>Rafal Boguszewski – Group 3</a:t>
            </a:r>
          </a:p>
          <a:p>
            <a:pPr>
              <a:defRPr sz="2000">
                <a:solidFill>
                  <a:srgbClr val="EBE1D2"/>
                </a:solidFill>
              </a:defRPr>
            </a:pPr>
            <a:r>
              <a:t>Student ID: 2429418</a:t>
            </a:r>
          </a:p>
          <a:p>
            <a:pPr>
              <a:defRPr sz="2000">
                <a:solidFill>
                  <a:srgbClr val="EBE1D2"/>
                </a:solidFill>
              </a:defRPr>
            </a:pPr>
            <a:r>
              <a:t>Module: LCLM4006 – Enterprise and Entrepreneurship</a:t>
            </a:r>
          </a:p>
          <a:p>
            <a:pPr>
              <a:defRPr sz="2000">
                <a:solidFill>
                  <a:srgbClr val="EBE1D2"/>
                </a:solidFill>
              </a:defRPr>
            </a:pPr>
            <a:r>
              <a:t>Lecturer: Charles Obinwa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>
                <a:solidFill>
                  <a:srgbClr val="EBE1D2"/>
                </a:solidFill>
              </a:defRPr>
            </a:pPr>
            <a:r>
              <a:t>Business Idea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8399721" cy="4885660"/>
          </a:xfrm>
        </p:spPr>
        <p:txBody>
          <a:bodyPr/>
          <a:lstStyle/>
          <a:p>
            <a:endParaRPr dirty="0"/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Moroccan–European fusion casual fine dining concept.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Bold Moroccan spices paired with refined European techniques.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Management: Founder, Manager, Head Chef, Bar &amp; Service Leads.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Legal Structure: Limited Company (Ltd).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>
                <a:solidFill>
                  <a:srgbClr val="EBE1D2"/>
                </a:solidFill>
              </a:defRPr>
            </a:pPr>
            <a:r>
              <a:t>PESTEL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81623"/>
          </a:xfrm>
        </p:spPr>
        <p:txBody>
          <a:bodyPr>
            <a:normAutofit fontScale="85000" lnSpcReduction="10000"/>
          </a:bodyPr>
          <a:lstStyle/>
          <a:p>
            <a:endParaRPr dirty="0"/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Political: Supportive local policies; possible import tax impacts.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Economic: Inflationary pressures but strong tourism.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Social: Growing demand for multicultural, authentic dining.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Technological: Digital booking, social media, restaurant tech.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Environmental: Local sourcing and sustainability focus.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rPr dirty="0"/>
              <a:t>Legal: Food safety, licensing, </a:t>
            </a:r>
            <a:r>
              <a:rPr dirty="0" err="1"/>
              <a:t>labour</a:t>
            </a:r>
            <a:r>
              <a:rPr dirty="0"/>
              <a:t> regulations.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>
                <a:solidFill>
                  <a:srgbClr val="EBE1D2"/>
                </a:solidFill>
              </a:defRPr>
            </a:pPr>
            <a:r>
              <a:t>Marketing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pPr>
              <a:defRPr>
                <a:solidFill>
                  <a:srgbClr val="EBE1D2"/>
                </a:solidFill>
              </a:defRPr>
            </a:pPr>
            <a:r>
              <a:t>Influencer collaborations &amp; strong social media branding.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Online booking system &amp; digital quick-order app.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Seasonal, sustainability-focused menu promotion.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Partnerships with hotels, tourism boards &amp; events.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>
                <a:solidFill>
                  <a:srgbClr val="EBE1D2"/>
                </a:solidFill>
              </a:defRPr>
            </a:pPr>
            <a:r>
              <a:t>Funding &amp; Allocation (£50,000)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  <a:p>
            <a:pPr>
              <a:defRPr>
                <a:solidFill>
                  <a:srgbClr val="EBE1D2"/>
                </a:solidFill>
              </a:defRPr>
            </a:pPr>
            <a:r>
              <a:t>Premises &amp; Renovation: £14,000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Kitchen Equipment: £12,000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Furniture &amp; POS: £6,000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Licences &amp; Insurance: £3,000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Initial Stock &amp; Marketing: £4,000</a:t>
            </a:r>
          </a:p>
          <a:p>
            <a:pPr>
              <a:defRPr>
                <a:solidFill>
                  <a:srgbClr val="EBE1D2"/>
                </a:solidFill>
              </a:defRPr>
            </a:pPr>
            <a:r>
              <a:t>Contingency + Working Capital: £11,000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40711_151459499_iOS 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7315200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182880"/>
            <a:ext cx="43479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EBE1D2"/>
                </a:solidFill>
              </a:defRPr>
            </a:pPr>
            <a:r>
              <a:rPr dirty="0"/>
              <a:t>Brand &amp; Cultural Inspiration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40628_193823663_iOS Large 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7315200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182880"/>
            <a:ext cx="43479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EBE1D2"/>
                </a:solidFill>
              </a:defRPr>
            </a:pPr>
            <a:r>
              <a:rPr dirty="0"/>
              <a:t>Brand &amp; Cultural Inspiration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40627_192007500_iOS 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7315200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182880"/>
            <a:ext cx="43479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EBE1D2"/>
                </a:solidFill>
              </a:defRPr>
            </a:pPr>
            <a:r>
              <a:rPr dirty="0"/>
              <a:t>Brand &amp; Cultural Inspiration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40627_185839204_iOS 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7315200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182880"/>
            <a:ext cx="43479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EBE1D2"/>
                </a:solidFill>
              </a:defRPr>
            </a:pPr>
            <a:r>
              <a:rPr dirty="0"/>
              <a:t>Brand &amp; Cultural Inspiration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C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40627_184820324_iOS Larg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7315200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182880"/>
            <a:ext cx="43479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EBE1D2"/>
                </a:solidFill>
              </a:defRPr>
            </a:pPr>
            <a:r>
              <a:rPr dirty="0"/>
              <a:t>Brand &amp; Cultural Inspiration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226</Words>
  <Application>Microsoft Macintosh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Business Idea Overview</vt:lpstr>
      <vt:lpstr>PESTEL Analysis</vt:lpstr>
      <vt:lpstr>Marketing Strategies</vt:lpstr>
      <vt:lpstr>Funding &amp; Allocation (£50,000)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Renata Boguszewska (2429482)</cp:lastModifiedBy>
  <cp:revision>2</cp:revision>
  <dcterms:created xsi:type="dcterms:W3CDTF">2013-01-27T09:14:16Z</dcterms:created>
  <dcterms:modified xsi:type="dcterms:W3CDTF">2025-12-04T15:49:03Z</dcterms:modified>
  <cp:category/>
</cp:coreProperties>
</file>