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70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 Curejova (2431176)" initials="SC(" lastIdx="1" clrIdx="0">
    <p:extLst>
      <p:ext uri="{19B8F6BF-5375-455C-9EA6-DF929625EA0E}">
        <p15:presenceInfo xmlns:p15="http://schemas.microsoft.com/office/powerpoint/2012/main" userId="S::2431176@student.uwtsd.ac.uk::57212b9b-65a2-4bdb-b71c-6788fc6ade1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71" dt="2026-10-25T19:55:22.614"/>
    <p1510:client id="{17EBD06D-9E2A-C31E-AA4B-620469FF751D}" v="83" dt="2026-10-25T18:50:40.632"/>
    <p1510:client id="{537FFD7B-2C3B-44EC-1575-69F80674DFA3}" v="17" dt="2026-10-24T22:39:13.283"/>
    <p1510:client id="{579A09AD-C214-4D3B-2A4F-4B7ACED55B9A}" v="643" dt="2026-10-25T21:28:39.877"/>
    <p1510:client id="{697B60A6-003E-4A42-9915-25B73603AF50}" v="4" dt="2026-10-24T22:42:55.468"/>
    <p1510:client id="{759BF0C3-074F-412D-9A32-0E1562453121}" v="439" dt="2026-10-25T21:58:43.939"/>
    <p1510:client id="{BE43A676-EC68-5B7F-8C4A-E1E334CB3210}" v="329" dt="2026-10-25T03:54:25.083"/>
    <p1510:client id="{EE41B345-D06E-BF9A-7FC3-E788F8FEEFE1}" v="263" dt="2026-10-25T02:50:18.279"/>
    <p1510:client id="{FDF053A8-5F1A-1DF5-AE1D-58960F517633}" v="321" dt="2026-10-25T16:04:04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Curejova (2431176)" userId="S::2431176@student.uwtsd.ac.uk::57212b9b-65a2-4bdb-b71c-6788fc6ade1b" providerId="AD" clId="Web-{579A09AD-C214-4D3B-2A4F-4B7ACED55B9A}"/>
    <pc:docChg chg="mod addSld modSld sldOrd addMainMaster delMainMaster">
      <pc:chgData name="Sara Curejova (2431176)" userId="S::2431176@student.uwtsd.ac.uk::57212b9b-65a2-4bdb-b71c-6788fc6ade1b" providerId="AD" clId="Web-{579A09AD-C214-4D3B-2A4F-4B7ACED55B9A}" dt="2026-10-25T21:28:39.877" v="677"/>
      <pc:docMkLst>
        <pc:docMk/>
      </pc:docMkLst>
      <pc:sldChg chg="modSp mod modClrScheme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109857222" sldId="256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09857222" sldId="256"/>
            <ac:spMk id="12" creationId="{85339557-6A22-6E56-4274-BCF5F2214583}"/>
          </ac:spMkLst>
        </pc:sp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791542179" sldId="257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791542179" sldId="257"/>
            <ac:spMk id="2" creationId="{1B55A25F-F906-2A16-72A6-D9B92FF222B3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791542179" sldId="257"/>
            <ac:spMk id="3" creationId="{9B0A7372-9154-7095-660D-9DAD6B7B53EC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791542179" sldId="257"/>
            <ac:spMk id="9" creationId="{9F7D5CDA-D291-4307-BF55-1381FED29634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4:46.959" v="661"/>
          <ac:picMkLst>
            <pc:docMk/>
            <pc:sldMk cId="2791542179" sldId="257"/>
            <ac:picMk id="5" creationId="{86CC1902-821E-D954-315C-D18CE6207B4F}"/>
          </ac:picMkLst>
        </pc:pic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448895869" sldId="258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" creationId="{2A252C16-880F-BC2D-682B-5D3E4BF8425B}"/>
          </ac:spMkLst>
        </pc:spChg>
        <pc:spChg chg="add del mod">
          <ac:chgData name="Sara Curejova (2431176)" userId="S::2431176@student.uwtsd.ac.uk::57212b9b-65a2-4bdb-b71c-6788fc6ade1b" providerId="AD" clId="Web-{579A09AD-C214-4D3B-2A4F-4B7ACED55B9A}" dt="2026-10-25T21:24:39.365" v="660"/>
          <ac:spMkLst>
            <pc:docMk/>
            <pc:sldMk cId="2448895869" sldId="258"/>
            <ac:spMk id="3" creationId="{BDE71795-C197-884A-1457-094294A19CFA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5.848" v="655"/>
          <ac:spMkLst>
            <pc:docMk/>
            <pc:sldMk cId="2448895869" sldId="258"/>
            <ac:spMk id="8" creationId="{081EA652-8C6A-4E69-BEB9-170809474553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3.411" v="653"/>
          <ac:spMkLst>
            <pc:docMk/>
            <pc:sldMk cId="2448895869" sldId="258"/>
            <ac:spMk id="9" creationId="{2E442304-DDBD-4F7B-8017-36BCC863FB40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5.848" v="655"/>
          <ac:spMkLst>
            <pc:docMk/>
            <pc:sldMk cId="2448895869" sldId="258"/>
            <ac:spMk id="10" creationId="{5298780A-33B9-4EA2-8F67-DE68AD62841B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3.411" v="653"/>
          <ac:spMkLst>
            <pc:docMk/>
            <pc:sldMk cId="2448895869" sldId="258"/>
            <ac:spMk id="11" creationId="{5E107275-3853-46FD-A241-DE4355A42675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5.848" v="655"/>
          <ac:spMkLst>
            <pc:docMk/>
            <pc:sldMk cId="2448895869" sldId="258"/>
            <ac:spMk id="12" creationId="{7F488E8B-4E1E-4402-8935-D4E6C02615C7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25.848" v="655"/>
          <ac:spMkLst>
            <pc:docMk/>
            <pc:sldMk cId="2448895869" sldId="258"/>
            <ac:spMk id="13" creationId="{BDE71795-C197-884A-1457-094294A19CFA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30.177" v="657"/>
          <ac:spMkLst>
            <pc:docMk/>
            <pc:sldMk cId="2448895869" sldId="258"/>
            <ac:spMk id="15" creationId="{C05CBC3C-2E5A-4839-8B9B-2E5A6ADF0F58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30.177" v="657"/>
          <ac:spMkLst>
            <pc:docMk/>
            <pc:sldMk cId="2448895869" sldId="258"/>
            <ac:spMk id="16" creationId="{DB5B423A-57CC-4C58-AA26-8E2E862B03A0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39.302" v="659"/>
          <ac:spMkLst>
            <pc:docMk/>
            <pc:sldMk cId="2448895869" sldId="258"/>
            <ac:spMk id="19" creationId="{2E442304-DDBD-4F7B-8017-36BCC863FB40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4:39.302" v="659"/>
          <ac:spMkLst>
            <pc:docMk/>
            <pc:sldMk cId="2448895869" sldId="258"/>
            <ac:spMk id="20" creationId="{5E107275-3853-46FD-A241-DE4355A42675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3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4" creationId="{256B2C21-A230-48C0-8DF1-C46611373C44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5" creationId="{3847E18C-932D-4C95-AABA-FEC7C9499AD7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6" creationId="{3150CB11-0C61-439E-910F-5787759E72A0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7" creationId="{43F8A58B-5155-44CE-A5FF-7647B47D0A7A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448895869" sldId="258"/>
            <ac:spMk id="28" creationId="{443F2ACA-E6D6-4028-82DD-F03C262D5DE6}"/>
          </ac:spMkLst>
        </pc:spChg>
        <pc:graphicFrameChg chg="add del">
          <ac:chgData name="Sara Curejova (2431176)" userId="S::2431176@student.uwtsd.ac.uk::57212b9b-65a2-4bdb-b71c-6788fc6ade1b" providerId="AD" clId="Web-{579A09AD-C214-4D3B-2A4F-4B7ACED55B9A}" dt="2026-10-25T21:24:23.411" v="653"/>
          <ac:graphicFrameMkLst>
            <pc:docMk/>
            <pc:sldMk cId="2448895869" sldId="258"/>
            <ac:graphicFrameMk id="5" creationId="{DFCDEA0E-8978-3F4C-C468-3B1230C68899}"/>
          </ac:graphicFrameMkLst>
        </pc:graphicFrameChg>
        <pc:graphicFrameChg chg="add del">
          <ac:chgData name="Sara Curejova (2431176)" userId="S::2431176@student.uwtsd.ac.uk::57212b9b-65a2-4bdb-b71c-6788fc6ade1b" providerId="AD" clId="Web-{579A09AD-C214-4D3B-2A4F-4B7ACED55B9A}" dt="2026-10-25T21:24:30.177" v="657"/>
          <ac:graphicFrameMkLst>
            <pc:docMk/>
            <pc:sldMk cId="2448895869" sldId="258"/>
            <ac:graphicFrameMk id="17" creationId="{CF1B5C82-D46C-31DC-6F55-783B72C83BF0}"/>
          </ac:graphicFrameMkLst>
        </pc:graphicFrameChg>
        <pc:graphicFrameChg chg="add del">
          <ac:chgData name="Sara Curejova (2431176)" userId="S::2431176@student.uwtsd.ac.uk::57212b9b-65a2-4bdb-b71c-6788fc6ade1b" providerId="AD" clId="Web-{579A09AD-C214-4D3B-2A4F-4B7ACED55B9A}" dt="2026-10-25T21:24:39.302" v="659"/>
          <ac:graphicFrameMkLst>
            <pc:docMk/>
            <pc:sldMk cId="2448895869" sldId="258"/>
            <ac:graphicFrameMk id="21" creationId="{CA270BDD-F76F-A245-9B2E-BEC42C171053}"/>
          </ac:graphicFrameMkLst>
        </pc:graphicFrame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2448895869" sldId="258"/>
            <ac:graphicFrameMk id="29" creationId="{2ECA1C66-710D-D06A-9B41-37A5C7C16410}"/>
          </ac:graphicFrameMkLst>
        </pc:graphicFrame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964268178" sldId="259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964268178" sldId="259"/>
            <ac:spMk id="2" creationId="{4242DB23-D607-78B1-FF8C-0C14A60148C3}"/>
          </ac:spMkLst>
        </pc:spChg>
        <pc:spChg chg="del mod">
          <ac:chgData name="Sara Curejova (2431176)" userId="S::2431176@student.uwtsd.ac.uk::57212b9b-65a2-4bdb-b71c-6788fc6ade1b" providerId="AD" clId="Web-{579A09AD-C214-4D3B-2A4F-4B7ACED55B9A}" dt="2026-10-25T21:24:54.178" v="662"/>
          <ac:spMkLst>
            <pc:docMk/>
            <pc:sldMk cId="2964268178" sldId="259"/>
            <ac:spMk id="3" creationId="{1FEA9003-9BD8-551E-C6ED-B49D2DA062BE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964268178" sldId="259"/>
            <ac:spMk id="9" creationId="{53B021B3-DE93-4AB7-8A18-CF5F1CED88B8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964268178" sldId="259"/>
            <ac:spMk id="11" creationId="{52D502E5-F6B4-4D58-B4AE-FC466FF15EE8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964268178" sldId="259"/>
            <ac:spMk id="13" creationId="{9DECDBF4-02B6-4BB4-B65B-B8107AD6A9E8}"/>
          </ac:spMkLst>
        </pc:sp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2964268178" sldId="259"/>
            <ac:graphicFrameMk id="5" creationId="{2DC370CA-76B4-660D-2472-1B061DC4ABD9}"/>
          </ac:graphicFrameMkLst>
        </pc:graphicFrame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3736822378" sldId="260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3736822378" sldId="260"/>
            <ac:spMk id="2" creationId="{B073F877-2AB4-F472-2E29-42C8352716A1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3736822378" sldId="260"/>
            <ac:spMk id="3" creationId="{8A14DC14-7B43-0B59-929A-BB1C0B064877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3736822378" sldId="260"/>
            <ac:spMk id="9" creationId="{9F7D5CDA-D291-4307-BF55-1381FED29634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5:04.007" v="663"/>
          <ac:picMkLst>
            <pc:docMk/>
            <pc:sldMk cId="3736822378" sldId="260"/>
            <ac:picMk id="5" creationId="{2685C655-96DD-1CE1-07A6-E3061AD669A1}"/>
          </ac:picMkLst>
        </pc:pic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626152232" sldId="261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626152232" sldId="261"/>
            <ac:spMk id="2" creationId="{973278F1-88B1-7AE0-B45C-DE9BCEEB2D87}"/>
          </ac:spMkLst>
        </pc:spChg>
        <pc:spChg chg="del mod">
          <ac:chgData name="Sara Curejova (2431176)" userId="S::2431176@student.uwtsd.ac.uk::57212b9b-65a2-4bdb-b71c-6788fc6ade1b" providerId="AD" clId="Web-{579A09AD-C214-4D3B-2A4F-4B7ACED55B9A}" dt="2026-10-25T21:25:10.679" v="664"/>
          <ac:spMkLst>
            <pc:docMk/>
            <pc:sldMk cId="2626152232" sldId="261"/>
            <ac:spMk id="3" creationId="{A6B58D36-3ABE-25FA-20ED-41C045EC0DAC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626152232" sldId="261"/>
            <ac:spMk id="9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626152232" sldId="261"/>
            <ac:spMk id="11" creationId="{F68B3F68-107C-434F-AA38-110D5EA91B85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626152232" sldId="261"/>
            <ac:spMk id="13" creationId="{AAD0DBB9-1A4B-4391-81D4-CB19F9AB918A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626152232" sldId="261"/>
            <ac:spMk id="15" creationId="{063BBA22-50EA-4C4D-BE05-F1CE4E63AA56}"/>
          </ac:spMkLst>
        </pc:sp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2626152232" sldId="261"/>
            <ac:graphicFrameMk id="5" creationId="{5AB4E22A-24F4-D455-16E8-FF0B2C0F1F4D}"/>
          </ac:graphicFrameMkLst>
        </pc:graphicFrame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469055737" sldId="262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469055737" sldId="262"/>
            <ac:spMk id="2" creationId="{5A2855BA-2E59-0E28-ED71-EC57C23277A3}"/>
          </ac:spMkLst>
        </pc:spChg>
        <pc:spChg chg="del mod">
          <ac:chgData name="Sara Curejova (2431176)" userId="S::2431176@student.uwtsd.ac.uk::57212b9b-65a2-4bdb-b71c-6788fc6ade1b" providerId="AD" clId="Web-{579A09AD-C214-4D3B-2A4F-4B7ACED55B9A}" dt="2026-10-25T21:25:21.868" v="665"/>
          <ac:spMkLst>
            <pc:docMk/>
            <pc:sldMk cId="469055737" sldId="262"/>
            <ac:spMk id="3" creationId="{A0ABE4A2-4F53-D43D-AB1A-13F366CB2E95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469055737" sldId="262"/>
            <ac:spMk id="10" creationId="{B50AB553-2A96-4A92-96F2-93548E096954}"/>
          </ac:spMkLst>
        </pc:sp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469055737" sldId="262"/>
            <ac:graphicFrameMk id="5" creationId="{1BF52740-B342-1188-0B65-8A4D63744E2F}"/>
          </ac:graphicFrameMkLst>
        </pc:graphicFrameChg>
        <pc:picChg chg="add">
          <ac:chgData name="Sara Curejova (2431176)" userId="S::2431176@student.uwtsd.ac.uk::57212b9b-65a2-4bdb-b71c-6788fc6ade1b" providerId="AD" clId="Web-{579A09AD-C214-4D3B-2A4F-4B7ACED55B9A}" dt="2026-10-25T21:25:21.868" v="665"/>
          <ac:picMkLst>
            <pc:docMk/>
            <pc:sldMk cId="469055737" sldId="262"/>
            <ac:picMk id="6" creationId="{2D2BB98B-B7D4-CC8A-325C-DB2DCC9C1107}"/>
          </ac:picMkLst>
        </pc:pic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277946603" sldId="263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2" creationId="{7BA1A5E8-E844-AD00-CB05-D7103A74994A}"/>
          </ac:spMkLst>
        </pc:spChg>
        <pc:spChg chg="del mod">
          <ac:chgData name="Sara Curejova (2431176)" userId="S::2431176@student.uwtsd.ac.uk::57212b9b-65a2-4bdb-b71c-6788fc6ade1b" providerId="AD" clId="Web-{579A09AD-C214-4D3B-2A4F-4B7ACED55B9A}" dt="2026-10-25T21:25:29.555" v="666"/>
          <ac:spMkLst>
            <pc:docMk/>
            <pc:sldMk cId="2277946603" sldId="263"/>
            <ac:spMk id="3" creationId="{2EA2FFD7-A95D-DC9E-A0C7-9824F00742CF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9" creationId="{BACC6370-2D7E-4714-9D71-7542949D7D5D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11" creationId="{256B2C21-A230-48C0-8DF1-C46611373C44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13" creationId="{3847E18C-932D-4C95-AABA-FEC7C9499AD7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15" creationId="{3150CB11-0C61-439E-910F-5787759E72A0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17" creationId="{43F8A58B-5155-44CE-A5FF-7647B47D0A7A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277946603" sldId="263"/>
            <ac:spMk id="19" creationId="{443F2ACA-E6D6-4028-82DD-F03C262D5DE6}"/>
          </ac:spMkLst>
        </pc:sp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2277946603" sldId="263"/>
            <ac:graphicFrameMk id="5" creationId="{1FE23C3B-9204-5A23-51FC-D7F2C03C297D}"/>
          </ac:graphicFrameMkLst>
        </pc:graphicFrameChg>
      </pc:sldChg>
      <pc:sldChg chg="addSp delSp modSp mod or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1611134011" sldId="264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611134011" sldId="264"/>
            <ac:spMk id="2" creationId="{E08603C6-08F7-73CA-7AB5-E2CB0EF0BFEC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611134011" sldId="264"/>
            <ac:spMk id="3" creationId="{C9935886-7C88-6237-62C7-E4699F7B5D5E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611134011" sldId="264"/>
            <ac:spMk id="8" creationId="{18873D23-2DCF-4B31-A009-95721C06E8E1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611134011" sldId="264"/>
            <ac:spMk id="10" creationId="{C13EF075-D4EF-4929-ADBC-91B27DA19955}"/>
          </ac:spMkLst>
        </pc:spChg>
        <pc:grpChg chg="add del">
          <ac:chgData name="Sara Curejova (2431176)" userId="S::2431176@student.uwtsd.ac.uk::57212b9b-65a2-4bdb-b71c-6788fc6ade1b" providerId="AD" clId="Web-{579A09AD-C214-4D3B-2A4F-4B7ACED55B9A}" dt="2026-10-25T21:28:39.877" v="677"/>
          <ac:grpSpMkLst>
            <pc:docMk/>
            <pc:sldMk cId="1611134011" sldId="264"/>
            <ac:grpSpMk id="12" creationId="{DAA26DFA-AAB2-4973-9C17-16D587C7B198}"/>
          </ac:grpSpMkLst>
        </pc:grpChg>
      </pc:sldChg>
      <pc:sldChg chg="addSp delSp modSp mod or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1757027811" sldId="265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757027811" sldId="265"/>
            <ac:spMk id="2" creationId="{E31B87DF-0C4B-5A1A-174D-4F36D8E0C488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757027811" sldId="265"/>
            <ac:spMk id="3" creationId="{7A1864F9-EC9C-4C00-9431-1C44A9D3627B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757027811" sldId="265"/>
            <ac:spMk id="9" creationId="{9F7D5CDA-D291-4307-BF55-1381FED29634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5:40.447" v="667"/>
          <ac:picMkLst>
            <pc:docMk/>
            <pc:sldMk cId="1757027811" sldId="265"/>
            <ac:picMk id="5" creationId="{59C9FD63-26CC-34AD-9DA4-AFBBF8FFE769}"/>
          </ac:picMkLst>
        </pc:picChg>
      </pc:sldChg>
      <pc:sldChg chg="addSp delSp modSp mod or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433070857" sldId="266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433070857" sldId="266"/>
            <ac:spMk id="2" creationId="{83611791-9B1F-45E3-C5CE-542026FBF426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433070857" sldId="266"/>
            <ac:spMk id="3" creationId="{212A017C-1E6B-E598-E239-BE9D88903A41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433070857" sldId="266"/>
            <ac:spMk id="9" creationId="{9F7D5CDA-D291-4307-BF55-1381FED29634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5:56.322" v="669"/>
          <ac:picMkLst>
            <pc:docMk/>
            <pc:sldMk cId="433070857" sldId="266"/>
            <ac:picMk id="5" creationId="{3AF0AFF0-D187-B18F-BB67-8B8DCCF66DCF}"/>
          </ac:picMkLst>
        </pc:pic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147045100" sldId="267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47045100" sldId="267"/>
            <ac:spMk id="2" creationId="{EB1DF587-DCFF-492E-ADAB-239E9519DBDE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47045100" sldId="267"/>
            <ac:spMk id="3" creationId="{69767C43-9C16-0E04-D8FA-BB497453A8D1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47045100" sldId="267"/>
            <ac:spMk id="9" creationId="{C0763A76-9F1C-4FC5-82B7-DD475DA461B2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147045100" sldId="267"/>
            <ac:spMk id="11" creationId="{E81BF4F6-F2CF-4984-9D14-D6966D92F99F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6:00.995" v="670"/>
          <ac:picMkLst>
            <pc:docMk/>
            <pc:sldMk cId="147045100" sldId="267"/>
            <ac:picMk id="5" creationId="{30548A0D-A41F-0F4E-31EB-BEB9E7E6B165}"/>
          </ac:picMkLst>
        </pc:picChg>
      </pc:sldChg>
      <pc:sldChg chg="addSp delSp modSp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853082423" sldId="269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853082423" sldId="269"/>
            <ac:spMk id="2" creationId="{759261CA-1D98-4302-93F5-109D5EF14739}"/>
          </ac:spMkLst>
        </pc:spChg>
        <pc:spChg chg="del mod">
          <ac:chgData name="Sara Curejova (2431176)" userId="S::2431176@student.uwtsd.ac.uk::57212b9b-65a2-4bdb-b71c-6788fc6ade1b" providerId="AD" clId="Web-{579A09AD-C214-4D3B-2A4F-4B7ACED55B9A}" dt="2026-10-25T21:26:18.089" v="672"/>
          <ac:spMkLst>
            <pc:docMk/>
            <pc:sldMk cId="853082423" sldId="269"/>
            <ac:spMk id="3" creationId="{26CBFB23-3EA7-8A1E-21FD-71195A454913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853082423" sldId="269"/>
            <ac:spMk id="9" creationId="{C05CBC3C-2E5A-4839-8B9B-2E5A6ADF0F58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853082423" sldId="269"/>
            <ac:spMk id="11" creationId="{DB5B423A-57CC-4C58-AA26-8E2E862B03A0}"/>
          </ac:spMkLst>
        </pc:spChg>
        <pc:graphicFrameChg chg="add mod ord">
          <ac:chgData name="Sara Curejova (2431176)" userId="S::2431176@student.uwtsd.ac.uk::57212b9b-65a2-4bdb-b71c-6788fc6ade1b" providerId="AD" clId="Web-{579A09AD-C214-4D3B-2A4F-4B7ACED55B9A}" dt="2026-10-25T21:28:39.877" v="677"/>
          <ac:graphicFrameMkLst>
            <pc:docMk/>
            <pc:sldMk cId="853082423" sldId="269"/>
            <ac:graphicFrameMk id="5" creationId="{27FA3B5F-3855-6777-1D3C-ACFE5BCEAF20}"/>
          </ac:graphicFrameMkLst>
        </pc:graphicFrameChg>
      </pc:sldChg>
      <pc:sldChg chg="addSp delSp modSp new mod setBg modClrScheme delDesignElem chgLayout">
        <pc:chgData name="Sara Curejova (2431176)" userId="S::2431176@student.uwtsd.ac.uk::57212b9b-65a2-4bdb-b71c-6788fc6ade1b" providerId="AD" clId="Web-{579A09AD-C214-4D3B-2A4F-4B7ACED55B9A}" dt="2026-10-25T21:28:39.877" v="677"/>
        <pc:sldMkLst>
          <pc:docMk/>
          <pc:sldMk cId="2120648612" sldId="270"/>
        </pc:sldMkLst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120648612" sldId="270"/>
            <ac:spMk id="2" creationId="{AF6B2AC3-7C86-4677-223A-8DBCB4E2A640}"/>
          </ac:spMkLst>
        </pc:spChg>
        <pc:spChg chg="mod ord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120648612" sldId="270"/>
            <ac:spMk id="3" creationId="{1CDBDCBA-FD0D-0A55-49F7-0DCE085DB335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120648612" sldId="270"/>
            <ac:spMk id="9" creationId="{C0763A76-9F1C-4FC5-82B7-DD475DA461B2}"/>
          </ac:spMkLst>
        </pc:spChg>
        <pc:spChg chg="add del">
          <ac:chgData name="Sara Curejova (2431176)" userId="S::2431176@student.uwtsd.ac.uk::57212b9b-65a2-4bdb-b71c-6788fc6ade1b" providerId="AD" clId="Web-{579A09AD-C214-4D3B-2A4F-4B7ACED55B9A}" dt="2026-10-25T21:28:39.877" v="677"/>
          <ac:spMkLst>
            <pc:docMk/>
            <pc:sldMk cId="2120648612" sldId="270"/>
            <ac:spMk id="11" creationId="{E81BF4F6-F2CF-4984-9D14-D6966D92F99F}"/>
          </ac:spMkLst>
        </pc:spChg>
        <pc:picChg chg="add">
          <ac:chgData name="Sara Curejova (2431176)" userId="S::2431176@student.uwtsd.ac.uk::57212b9b-65a2-4bdb-b71c-6788fc6ade1b" providerId="AD" clId="Web-{579A09AD-C214-4D3B-2A4F-4B7ACED55B9A}" dt="2026-10-25T21:26:07.307" v="671"/>
          <ac:picMkLst>
            <pc:docMk/>
            <pc:sldMk cId="2120648612" sldId="270"/>
            <ac:picMk id="5" creationId="{0356DCCE-100C-F6B4-C1EA-1376A9D7F708}"/>
          </ac:picMkLst>
        </pc:picChg>
      </pc:sldChg>
      <pc:sldMasterChg chg="add del addSldLayout delSldLayout">
        <pc:chgData name="Sara Curejova (2431176)" userId="S::2431176@student.uwtsd.ac.uk::57212b9b-65a2-4bdb-b71c-6788fc6ade1b" providerId="AD" clId="Web-{579A09AD-C214-4D3B-2A4F-4B7ACED55B9A}" dt="2026-10-25T21:28:39.877" v="677"/>
        <pc:sldMasterMkLst>
          <pc:docMk/>
          <pc:sldMasterMk cId="2460954070" sldId="2147483660"/>
        </pc:sldMasterMkLst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ra Curejova (2431176)" userId="S::2431176@student.uwtsd.ac.uk::57212b9b-65a2-4bdb-b71c-6788fc6ade1b" providerId="AD" clId="Web-{579A09AD-C214-4D3B-2A4F-4B7ACED55B9A}" dt="2026-10-25T21:28:39.877" v="677"/>
        <pc:sldMasterMkLst>
          <pc:docMk/>
          <pc:sldMasterMk cId="206406370" sldId="2147483672"/>
        </pc:sldMasterMkLst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3342478938" sldId="2147483673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378724815" sldId="2147483674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2581137601" sldId="2147483675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2005651800" sldId="2147483676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3685583400" sldId="2147483677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942452481" sldId="2147483678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40338558" sldId="2147483679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3053752433" sldId="2147483680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2148848576" sldId="2147483681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3013830240" sldId="2147483682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39.877" v="677"/>
          <pc:sldLayoutMkLst>
            <pc:docMk/>
            <pc:sldMasterMk cId="206406370" sldId="2147483672"/>
            <pc:sldLayoutMk cId="1611505998" sldId="2147483683"/>
          </pc:sldLayoutMkLst>
        </pc:sldLayoutChg>
      </pc:sldMasterChg>
      <pc:sldMasterChg chg="add del addSldLayout delSldLayout modSldLayout">
        <pc:chgData name="Sara Curejova (2431176)" userId="S::2431176@student.uwtsd.ac.uk::57212b9b-65a2-4bdb-b71c-6788fc6ade1b" providerId="AD" clId="Web-{579A09AD-C214-4D3B-2A4F-4B7ACED55B9A}" dt="2026-10-25T21:28:29.721" v="676"/>
        <pc:sldMasterMkLst>
          <pc:docMk/>
          <pc:sldMasterMk cId="2730163306" sldId="2147483684"/>
        </pc:sldMasterMkLst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712030693" sldId="2147483685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894080732" sldId="2147483686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222485284" sldId="2147483687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745986184" sldId="2147483688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765489707" sldId="2147483689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734651804" sldId="2147483690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957544687" sldId="2147483691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462621823" sldId="2147483692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907730944" sldId="2147483693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809018648" sldId="2147483694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612967642" sldId="2147483695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160907065" sldId="2147483696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476470680" sldId="2147483697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4039015771" sldId="2147483698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43655956" sldId="2147483699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591434727" sldId="2147483700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479890274" sldId="2147483701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918684868" sldId="2147483702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864865963" sldId="2147483703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617935513" sldId="2147483704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07402973" sldId="2147483705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835451315" sldId="2147483706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728329924" sldId="2147483707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966259562" sldId="2147483708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187060655" sldId="2147483709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927861087" sldId="2147483710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2510690979" sldId="2147483711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3441148653" sldId="2147483712"/>
          </pc:sldLayoutMkLst>
        </pc:sldLayoutChg>
        <pc:sldLayoutChg chg="add del mod replId">
          <pc:chgData name="Sara Curejova (2431176)" userId="S::2431176@student.uwtsd.ac.uk::57212b9b-65a2-4bdb-b71c-6788fc6ade1b" providerId="AD" clId="Web-{579A09AD-C214-4D3B-2A4F-4B7ACED55B9A}" dt="2026-10-25T21:28:29.721" v="676"/>
          <pc:sldLayoutMkLst>
            <pc:docMk/>
            <pc:sldMasterMk cId="2730163306" sldId="2147483684"/>
            <pc:sldLayoutMk cId="1706097541" sldId="2147483713"/>
          </pc:sldLayoutMkLst>
        </pc:sldLayoutChg>
      </pc:sldMasterChg>
    </pc:docChg>
  </pc:docChgLst>
  <pc:docChgLst>
    <pc:chgData name="Sara Curejova (2431176)" userId="S::2431176@student.uwtsd.ac.uk::57212b9b-65a2-4bdb-b71c-6788fc6ade1b" providerId="AD" clId="Web-{EE41B345-D06E-BF9A-7FC3-E788F8FEEFE1}"/>
    <pc:docChg chg="addSld modSld">
      <pc:chgData name="Sara Curejova (2431176)" userId="S::2431176@student.uwtsd.ac.uk::57212b9b-65a2-4bdb-b71c-6788fc6ade1b" providerId="AD" clId="Web-{EE41B345-D06E-BF9A-7FC3-E788F8FEEFE1}" dt="2026-10-25T02:50:18.279" v="265" actId="20577"/>
      <pc:docMkLst>
        <pc:docMk/>
      </pc:docMkLst>
      <pc:sldChg chg="modSp new">
        <pc:chgData name="Sara Curejova (2431176)" userId="S::2431176@student.uwtsd.ac.uk::57212b9b-65a2-4bdb-b71c-6788fc6ade1b" providerId="AD" clId="Web-{EE41B345-D06E-BF9A-7FC3-E788F8FEEFE1}" dt="2026-10-25T02:43:46.077" v="200" actId="20577"/>
        <pc:sldMkLst>
          <pc:docMk/>
          <pc:sldMk cId="2964268178" sldId="259"/>
        </pc:sldMkLst>
        <pc:spChg chg="mod">
          <ac:chgData name="Sara Curejova (2431176)" userId="S::2431176@student.uwtsd.ac.uk::57212b9b-65a2-4bdb-b71c-6788fc6ade1b" providerId="AD" clId="Web-{EE41B345-D06E-BF9A-7FC3-E788F8FEEFE1}" dt="2026-10-25T02:18:51.097" v="12" actId="20577"/>
          <ac:spMkLst>
            <pc:docMk/>
            <pc:sldMk cId="2964268178" sldId="259"/>
            <ac:spMk id="2" creationId="{4242DB23-D607-78B1-FF8C-0C14A60148C3}"/>
          </ac:spMkLst>
        </pc:spChg>
        <pc:spChg chg="mod">
          <ac:chgData name="Sara Curejova (2431176)" userId="S::2431176@student.uwtsd.ac.uk::57212b9b-65a2-4bdb-b71c-6788fc6ade1b" providerId="AD" clId="Web-{EE41B345-D06E-BF9A-7FC3-E788F8FEEFE1}" dt="2026-10-25T02:43:46.077" v="200" actId="20577"/>
          <ac:spMkLst>
            <pc:docMk/>
            <pc:sldMk cId="2964268178" sldId="259"/>
            <ac:spMk id="3" creationId="{1FEA9003-9BD8-551E-C6ED-B49D2DA062BE}"/>
          </ac:spMkLst>
        </pc:spChg>
      </pc:sldChg>
      <pc:sldChg chg="modSp new">
        <pc:chgData name="Sara Curejova (2431176)" userId="S::2431176@student.uwtsd.ac.uk::57212b9b-65a2-4bdb-b71c-6788fc6ade1b" providerId="AD" clId="Web-{EE41B345-D06E-BF9A-7FC3-E788F8FEEFE1}" dt="2026-10-25T02:50:18.279" v="265" actId="20577"/>
        <pc:sldMkLst>
          <pc:docMk/>
          <pc:sldMk cId="3736822378" sldId="260"/>
        </pc:sldMkLst>
        <pc:spChg chg="mod">
          <ac:chgData name="Sara Curejova (2431176)" userId="S::2431176@student.uwtsd.ac.uk::57212b9b-65a2-4bdb-b71c-6788fc6ade1b" providerId="AD" clId="Web-{EE41B345-D06E-BF9A-7FC3-E788F8FEEFE1}" dt="2026-10-25T02:44:45.766" v="211" actId="20577"/>
          <ac:spMkLst>
            <pc:docMk/>
            <pc:sldMk cId="3736822378" sldId="260"/>
            <ac:spMk id="2" creationId="{B073F877-2AB4-F472-2E29-42C8352716A1}"/>
          </ac:spMkLst>
        </pc:spChg>
        <pc:spChg chg="mod">
          <ac:chgData name="Sara Curejova (2431176)" userId="S::2431176@student.uwtsd.ac.uk::57212b9b-65a2-4bdb-b71c-6788fc6ade1b" providerId="AD" clId="Web-{EE41B345-D06E-BF9A-7FC3-E788F8FEEFE1}" dt="2026-10-25T02:50:18.279" v="265" actId="20577"/>
          <ac:spMkLst>
            <pc:docMk/>
            <pc:sldMk cId="3736822378" sldId="260"/>
            <ac:spMk id="3" creationId="{8A14DC14-7B43-0B59-929A-BB1C0B064877}"/>
          </ac:spMkLst>
        </pc:spChg>
      </pc:sldChg>
      <pc:sldChg chg="new">
        <pc:chgData name="Sara Curejova (2431176)" userId="S::2431176@student.uwtsd.ac.uk::57212b9b-65a2-4bdb-b71c-6788fc6ade1b" providerId="AD" clId="Web-{EE41B345-D06E-BF9A-7FC3-E788F8FEEFE1}" dt="2026-10-25T02:10:43.908" v="2"/>
        <pc:sldMkLst>
          <pc:docMk/>
          <pc:sldMk cId="2626152232" sldId="261"/>
        </pc:sldMkLst>
      </pc:sldChg>
      <pc:sldChg chg="new">
        <pc:chgData name="Sara Curejova (2431176)" userId="S::2431176@student.uwtsd.ac.uk::57212b9b-65a2-4bdb-b71c-6788fc6ade1b" providerId="AD" clId="Web-{EE41B345-D06E-BF9A-7FC3-E788F8FEEFE1}" dt="2026-10-25T02:10:45.814" v="3"/>
        <pc:sldMkLst>
          <pc:docMk/>
          <pc:sldMk cId="469055737" sldId="262"/>
        </pc:sldMkLst>
      </pc:sldChg>
      <pc:sldChg chg="new">
        <pc:chgData name="Sara Curejova (2431176)" userId="S::2431176@student.uwtsd.ac.uk::57212b9b-65a2-4bdb-b71c-6788fc6ade1b" providerId="AD" clId="Web-{EE41B345-D06E-BF9A-7FC3-E788F8FEEFE1}" dt="2026-10-25T02:10:57.143" v="4"/>
        <pc:sldMkLst>
          <pc:docMk/>
          <pc:sldMk cId="2277946603" sldId="263"/>
        </pc:sldMkLst>
      </pc:sldChg>
      <pc:sldChg chg="new">
        <pc:chgData name="Sara Curejova (2431176)" userId="S::2431176@student.uwtsd.ac.uk::57212b9b-65a2-4bdb-b71c-6788fc6ade1b" providerId="AD" clId="Web-{EE41B345-D06E-BF9A-7FC3-E788F8FEEFE1}" dt="2026-10-25T02:10:59.361" v="5"/>
        <pc:sldMkLst>
          <pc:docMk/>
          <pc:sldMk cId="1611134011" sldId="264"/>
        </pc:sldMkLst>
      </pc:sldChg>
      <pc:sldChg chg="new">
        <pc:chgData name="Sara Curejova (2431176)" userId="S::2431176@student.uwtsd.ac.uk::57212b9b-65a2-4bdb-b71c-6788fc6ade1b" providerId="AD" clId="Web-{EE41B345-D06E-BF9A-7FC3-E788F8FEEFE1}" dt="2026-10-25T02:11:00.940" v="6"/>
        <pc:sldMkLst>
          <pc:docMk/>
          <pc:sldMk cId="1757027811" sldId="265"/>
        </pc:sldMkLst>
      </pc:sldChg>
    </pc:docChg>
  </pc:docChgLst>
  <pc:docChgLst>
    <pc:chgData name="Sara Curejova (2431176)" userId="S::2431176@student.uwtsd.ac.uk::57212b9b-65a2-4bdb-b71c-6788fc6ade1b" providerId="AD" clId="Web-{FDF053A8-5F1A-1DF5-AE1D-58960F517633}"/>
    <pc:docChg chg="modSld">
      <pc:chgData name="Sara Curejova (2431176)" userId="S::2431176@student.uwtsd.ac.uk::57212b9b-65a2-4bdb-b71c-6788fc6ade1b" providerId="AD" clId="Web-{FDF053A8-5F1A-1DF5-AE1D-58960F517633}" dt="2026-10-25T16:04:04.349" v="322" actId="1076"/>
      <pc:docMkLst>
        <pc:docMk/>
      </pc:docMkLst>
      <pc:sldChg chg="modSp">
        <pc:chgData name="Sara Curejova (2431176)" userId="S::2431176@student.uwtsd.ac.uk::57212b9b-65a2-4bdb-b71c-6788fc6ade1b" providerId="AD" clId="Web-{FDF053A8-5F1A-1DF5-AE1D-58960F517633}" dt="2026-10-25T15:43:25.977" v="145" actId="20577"/>
        <pc:sldMkLst>
          <pc:docMk/>
          <pc:sldMk cId="2277946603" sldId="263"/>
        </pc:sldMkLst>
        <pc:spChg chg="mod">
          <ac:chgData name="Sara Curejova (2431176)" userId="S::2431176@student.uwtsd.ac.uk::57212b9b-65a2-4bdb-b71c-6788fc6ade1b" providerId="AD" clId="Web-{FDF053A8-5F1A-1DF5-AE1D-58960F517633}" dt="2026-10-25T15:27:18.968" v="14" actId="20577"/>
          <ac:spMkLst>
            <pc:docMk/>
            <pc:sldMk cId="2277946603" sldId="263"/>
            <ac:spMk id="2" creationId="{7BA1A5E8-E844-AD00-CB05-D7103A74994A}"/>
          </ac:spMkLst>
        </pc:spChg>
        <pc:spChg chg="mod">
          <ac:chgData name="Sara Curejova (2431176)" userId="S::2431176@student.uwtsd.ac.uk::57212b9b-65a2-4bdb-b71c-6788fc6ade1b" providerId="AD" clId="Web-{FDF053A8-5F1A-1DF5-AE1D-58960F517633}" dt="2026-10-25T15:43:25.977" v="145" actId="20577"/>
          <ac:spMkLst>
            <pc:docMk/>
            <pc:sldMk cId="2277946603" sldId="263"/>
            <ac:spMk id="3" creationId="{2EA2FFD7-A95D-DC9E-A0C7-9824F00742CF}"/>
          </ac:spMkLst>
        </pc:spChg>
      </pc:sldChg>
      <pc:sldChg chg="modSp">
        <pc:chgData name="Sara Curejova (2431176)" userId="S::2431176@student.uwtsd.ac.uk::57212b9b-65a2-4bdb-b71c-6788fc6ade1b" providerId="AD" clId="Web-{FDF053A8-5F1A-1DF5-AE1D-58960F517633}" dt="2026-10-25T16:04:04.349" v="322" actId="1076"/>
        <pc:sldMkLst>
          <pc:docMk/>
          <pc:sldMk cId="1611134011" sldId="264"/>
        </pc:sldMkLst>
        <pc:spChg chg="mod">
          <ac:chgData name="Sara Curejova (2431176)" userId="S::2431176@student.uwtsd.ac.uk::57212b9b-65a2-4bdb-b71c-6788fc6ade1b" providerId="AD" clId="Web-{FDF053A8-5F1A-1DF5-AE1D-58960F517633}" dt="2026-10-25T15:45:46.065" v="158" actId="20577"/>
          <ac:spMkLst>
            <pc:docMk/>
            <pc:sldMk cId="1611134011" sldId="264"/>
            <ac:spMk id="2" creationId="{E08603C6-08F7-73CA-7AB5-E2CB0EF0BFEC}"/>
          </ac:spMkLst>
        </pc:spChg>
        <pc:spChg chg="mod">
          <ac:chgData name="Sara Curejova (2431176)" userId="S::2431176@student.uwtsd.ac.uk::57212b9b-65a2-4bdb-b71c-6788fc6ade1b" providerId="AD" clId="Web-{FDF053A8-5F1A-1DF5-AE1D-58960F517633}" dt="2026-10-25T16:04:04.349" v="322" actId="1076"/>
          <ac:spMkLst>
            <pc:docMk/>
            <pc:sldMk cId="1611134011" sldId="264"/>
            <ac:spMk id="3" creationId="{C9935886-7C88-6237-62C7-E4699F7B5D5E}"/>
          </ac:spMkLst>
        </pc:spChg>
      </pc:sldChg>
    </pc:docChg>
  </pc:docChgLst>
  <pc:docChgLst>
    <pc:chgData name="Sara Curejova (2431176)" userId="S::2431176@student.uwtsd.ac.uk::57212b9b-65a2-4bdb-b71c-6788fc6ade1b" providerId="AD" clId="Web-{537FFD7B-2C3B-44EC-1575-69F80674DFA3}"/>
    <pc:docChg chg="addSld modSld">
      <pc:chgData name="Sara Curejova (2431176)" userId="S::2431176@student.uwtsd.ac.uk::57212b9b-65a2-4bdb-b71c-6788fc6ade1b" providerId="AD" clId="Web-{537FFD7B-2C3B-44EC-1575-69F80674DFA3}" dt="2026-10-24T22:39:13.283" v="15"/>
      <pc:docMkLst>
        <pc:docMk/>
      </pc:docMkLst>
      <pc:sldChg chg="addSp delSp modSp">
        <pc:chgData name="Sara Curejova (2431176)" userId="S::2431176@student.uwtsd.ac.uk::57212b9b-65a2-4bdb-b71c-6788fc6ade1b" providerId="AD" clId="Web-{537FFD7B-2C3B-44EC-1575-69F80674DFA3}" dt="2026-10-24T22:39:13.283" v="15"/>
        <pc:sldMkLst>
          <pc:docMk/>
          <pc:sldMk cId="109857222" sldId="256"/>
        </pc:sldMkLst>
        <pc:spChg chg="del mod">
          <ac:chgData name="Sara Curejova (2431176)" userId="S::2431176@student.uwtsd.ac.uk::57212b9b-65a2-4bdb-b71c-6788fc6ade1b" providerId="AD" clId="Web-{537FFD7B-2C3B-44EC-1575-69F80674DFA3}" dt="2026-10-24T22:35:44.940" v="4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ara Curejova (2431176)" userId="S::2431176@student.uwtsd.ac.uk::57212b9b-65a2-4bdb-b71c-6788fc6ade1b" providerId="AD" clId="Web-{537FFD7B-2C3B-44EC-1575-69F80674DFA3}" dt="2026-10-24T22:35:36.564" v="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a Curejova (2431176)" userId="S::2431176@student.uwtsd.ac.uk::57212b9b-65a2-4bdb-b71c-6788fc6ade1b" providerId="AD" clId="Web-{537FFD7B-2C3B-44EC-1575-69F80674DFA3}" dt="2026-10-24T22:37:56.199" v="7"/>
          <ac:spMkLst>
            <pc:docMk/>
            <pc:sldMk cId="109857222" sldId="256"/>
            <ac:spMk id="4" creationId="{84779265-4990-2B42-419E-734DD37AEDCA}"/>
          </ac:spMkLst>
        </pc:spChg>
        <pc:spChg chg="add del">
          <ac:chgData name="Sara Curejova (2431176)" userId="S::2431176@student.uwtsd.ac.uk::57212b9b-65a2-4bdb-b71c-6788fc6ade1b" providerId="AD" clId="Web-{537FFD7B-2C3B-44EC-1575-69F80674DFA3}" dt="2026-10-24T22:38:08.591" v="9"/>
          <ac:spMkLst>
            <pc:docMk/>
            <pc:sldMk cId="109857222" sldId="256"/>
            <ac:spMk id="5" creationId="{9D3AE198-1CB7-5544-CAF7-D0402761D483}"/>
          </ac:spMkLst>
        </pc:spChg>
        <pc:spChg chg="add del mod">
          <ac:chgData name="Sara Curejova (2431176)" userId="S::2431176@student.uwtsd.ac.uk::57212b9b-65a2-4bdb-b71c-6788fc6ade1b" providerId="AD" clId="Web-{537FFD7B-2C3B-44EC-1575-69F80674DFA3}" dt="2026-10-24T22:39:13.283" v="15"/>
          <ac:spMkLst>
            <pc:docMk/>
            <pc:sldMk cId="109857222" sldId="256"/>
            <ac:spMk id="6" creationId="{1C0CB9FA-E0DF-1BA6-E266-5A4C2DBA4B3F}"/>
          </ac:spMkLst>
        </pc:spChg>
      </pc:sldChg>
      <pc:sldChg chg="new">
        <pc:chgData name="Sara Curejova (2431176)" userId="S::2431176@student.uwtsd.ac.uk::57212b9b-65a2-4bdb-b71c-6788fc6ade1b" providerId="AD" clId="Web-{537FFD7B-2C3B-44EC-1575-69F80674DFA3}" dt="2026-10-24T22:36:07.629" v="5"/>
        <pc:sldMkLst>
          <pc:docMk/>
          <pc:sldMk cId="2791542179" sldId="257"/>
        </pc:sldMkLst>
      </pc:sldChg>
      <pc:sldChg chg="new">
        <pc:chgData name="Sara Curejova (2431176)" userId="S::2431176@student.uwtsd.ac.uk::57212b9b-65a2-4bdb-b71c-6788fc6ade1b" providerId="AD" clId="Web-{537FFD7B-2C3B-44EC-1575-69F80674DFA3}" dt="2026-10-24T22:38:13.497" v="10"/>
        <pc:sldMkLst>
          <pc:docMk/>
          <pc:sldMk cId="2448895869" sldId="258"/>
        </pc:sldMkLst>
      </pc:sldChg>
    </pc:docChg>
  </pc:docChgLst>
  <pc:docChgLst>
    <pc:chgData name="Sara Curejova (2431176)" userId="S::2431176@student.uwtsd.ac.uk::57212b9b-65a2-4bdb-b71c-6788fc6ade1b" providerId="AD" clId="Web-{00000000-0000-0000-0000-000000000000}"/>
    <pc:docChg chg="addSld delSld modSld">
      <pc:chgData name="Sara Curejova (2431176)" userId="S::2431176@student.uwtsd.ac.uk::57212b9b-65a2-4bdb-b71c-6788fc6ade1b" providerId="AD" clId="Web-{00000000-0000-0000-0000-000000000000}" dt="2026-10-25T19:55:22.614" v="473"/>
      <pc:docMkLst>
        <pc:docMk/>
      </pc:docMkLst>
      <pc:sldChg chg="delSp modSp">
        <pc:chgData name="Sara Curejova (2431176)" userId="S::2431176@student.uwtsd.ac.uk::57212b9b-65a2-4bdb-b71c-6788fc6ade1b" providerId="AD" clId="Web-{00000000-0000-0000-0000-000000000000}" dt="2026-10-24T22:53:38.864" v="65" actId="20577"/>
        <pc:sldMkLst>
          <pc:docMk/>
          <pc:sldMk cId="109857222" sldId="256"/>
        </pc:sldMkLst>
        <pc:spChg chg="del">
          <ac:chgData name="Sara Curejova (2431176)" userId="S::2431176@student.uwtsd.ac.uk::57212b9b-65a2-4bdb-b71c-6788fc6ade1b" providerId="AD" clId="Web-{00000000-0000-0000-0000-000000000000}" dt="2026-10-24T22:43:45.340" v="3"/>
          <ac:spMkLst>
            <pc:docMk/>
            <pc:sldMk cId="109857222" sldId="256"/>
            <ac:spMk id="10" creationId="{B9E0703D-F906-AE58-8D62-315040CBEF48}"/>
          </ac:spMkLst>
        </pc:spChg>
        <pc:spChg chg="del mod">
          <ac:chgData name="Sara Curejova (2431176)" userId="S::2431176@student.uwtsd.ac.uk::57212b9b-65a2-4bdb-b71c-6788fc6ade1b" providerId="AD" clId="Web-{00000000-0000-0000-0000-000000000000}" dt="2026-10-24T22:43:57.575" v="6"/>
          <ac:spMkLst>
            <pc:docMk/>
            <pc:sldMk cId="109857222" sldId="256"/>
            <ac:spMk id="11" creationId="{44CD86C0-28D1-3FAB-F3D7-5D55AF80F500}"/>
          </ac:spMkLst>
        </pc:spChg>
        <pc:spChg chg="mod">
          <ac:chgData name="Sara Curejova (2431176)" userId="S::2431176@student.uwtsd.ac.uk::57212b9b-65a2-4bdb-b71c-6788fc6ade1b" providerId="AD" clId="Web-{00000000-0000-0000-0000-000000000000}" dt="2026-10-24T22:53:38.864" v="65" actId="20577"/>
          <ac:spMkLst>
            <pc:docMk/>
            <pc:sldMk cId="109857222" sldId="256"/>
            <ac:spMk id="12" creationId="{85339557-6A22-6E56-4274-BCF5F2214583}"/>
          </ac:spMkLst>
        </pc:spChg>
        <pc:spChg chg="del mod">
          <ac:chgData name="Sara Curejova (2431176)" userId="S::2431176@student.uwtsd.ac.uk::57212b9b-65a2-4bdb-b71c-6788fc6ade1b" providerId="AD" clId="Web-{00000000-0000-0000-0000-000000000000}" dt="2026-10-24T22:43:40.949" v="2"/>
          <ac:spMkLst>
            <pc:docMk/>
            <pc:sldMk cId="109857222" sldId="256"/>
            <ac:spMk id="13" creationId="{8F27FF95-60A0-01F2-5BED-47226FE18473}"/>
          </ac:spMkLst>
        </pc:spChg>
        <pc:spChg chg="del">
          <ac:chgData name="Sara Curejova (2431176)" userId="S::2431176@student.uwtsd.ac.uk::57212b9b-65a2-4bdb-b71c-6788fc6ade1b" providerId="AD" clId="Web-{00000000-0000-0000-0000-000000000000}" dt="2026-10-24T22:43:34.980" v="0"/>
          <ac:spMkLst>
            <pc:docMk/>
            <pc:sldMk cId="109857222" sldId="256"/>
            <ac:spMk id="14" creationId="{4770617C-5491-EE3C-F274-FCF28177D843}"/>
          </ac:spMkLst>
        </pc:spChg>
      </pc:sldChg>
      <pc:sldChg chg="modSp">
        <pc:chgData name="Sara Curejova (2431176)" userId="S::2431176@student.uwtsd.ac.uk::57212b9b-65a2-4bdb-b71c-6788fc6ade1b" providerId="AD" clId="Web-{00000000-0000-0000-0000-000000000000}" dt="2026-10-24T23:23:51" v="303" actId="1076"/>
        <pc:sldMkLst>
          <pc:docMk/>
          <pc:sldMk cId="2791542179" sldId="257"/>
        </pc:sldMkLst>
        <pc:spChg chg="mod">
          <ac:chgData name="Sara Curejova (2431176)" userId="S::2431176@student.uwtsd.ac.uk::57212b9b-65a2-4bdb-b71c-6788fc6ade1b" providerId="AD" clId="Web-{00000000-0000-0000-0000-000000000000}" dt="2026-10-24T23:23:51" v="303" actId="1076"/>
          <ac:spMkLst>
            <pc:docMk/>
            <pc:sldMk cId="2791542179" sldId="257"/>
            <ac:spMk id="2" creationId="{1B55A25F-F906-2A16-72A6-D9B92FF222B3}"/>
          </ac:spMkLst>
        </pc:spChg>
        <pc:spChg chg="mod">
          <ac:chgData name="Sara Curejova (2431176)" userId="S::2431176@student.uwtsd.ac.uk::57212b9b-65a2-4bdb-b71c-6788fc6ade1b" providerId="AD" clId="Web-{00000000-0000-0000-0000-000000000000}" dt="2026-10-24T23:23:31.905" v="301" actId="1076"/>
          <ac:spMkLst>
            <pc:docMk/>
            <pc:sldMk cId="2791542179" sldId="257"/>
            <ac:spMk id="3" creationId="{9B0A7372-9154-7095-660D-9DAD6B7B53EC}"/>
          </ac:spMkLst>
        </pc:spChg>
      </pc:sldChg>
      <pc:sldChg chg="modSp">
        <pc:chgData name="Sara Curejova (2431176)" userId="S::2431176@student.uwtsd.ac.uk::57212b9b-65a2-4bdb-b71c-6788fc6ade1b" providerId="AD" clId="Web-{00000000-0000-0000-0000-000000000000}" dt="2026-10-24T23:07:14.944" v="150" actId="20577"/>
        <pc:sldMkLst>
          <pc:docMk/>
          <pc:sldMk cId="2448895869" sldId="258"/>
        </pc:sldMkLst>
        <pc:spChg chg="mod">
          <ac:chgData name="Sara Curejova (2431176)" userId="S::2431176@student.uwtsd.ac.uk::57212b9b-65a2-4bdb-b71c-6788fc6ade1b" providerId="AD" clId="Web-{00000000-0000-0000-0000-000000000000}" dt="2026-10-24T22:58:29.673" v="72" actId="20577"/>
          <ac:spMkLst>
            <pc:docMk/>
            <pc:sldMk cId="2448895869" sldId="258"/>
            <ac:spMk id="2" creationId="{2A252C16-880F-BC2D-682B-5D3E4BF8425B}"/>
          </ac:spMkLst>
        </pc:spChg>
        <pc:spChg chg="mod">
          <ac:chgData name="Sara Curejova (2431176)" userId="S::2431176@student.uwtsd.ac.uk::57212b9b-65a2-4bdb-b71c-6788fc6ade1b" providerId="AD" clId="Web-{00000000-0000-0000-0000-000000000000}" dt="2026-10-24T23:07:14.944" v="150" actId="20577"/>
          <ac:spMkLst>
            <pc:docMk/>
            <pc:sldMk cId="2448895869" sldId="258"/>
            <ac:spMk id="3" creationId="{BDE71795-C197-884A-1457-094294A19CFA}"/>
          </ac:spMkLst>
        </pc:spChg>
      </pc:sldChg>
      <pc:sldChg chg="modSp">
        <pc:chgData name="Sara Curejova (2431176)" userId="S::2431176@student.uwtsd.ac.uk::57212b9b-65a2-4bdb-b71c-6788fc6ade1b" providerId="AD" clId="Web-{00000000-0000-0000-0000-000000000000}" dt="2026-10-25T19:05:22.907" v="357" actId="20577"/>
        <pc:sldMkLst>
          <pc:docMk/>
          <pc:sldMk cId="1757027811" sldId="265"/>
        </pc:sldMkLst>
        <pc:spChg chg="mod">
          <ac:chgData name="Sara Curejova (2431176)" userId="S::2431176@student.uwtsd.ac.uk::57212b9b-65a2-4bdb-b71c-6788fc6ade1b" providerId="AD" clId="Web-{00000000-0000-0000-0000-000000000000}" dt="2026-10-25T19:05:22.907" v="357" actId="20577"/>
          <ac:spMkLst>
            <pc:docMk/>
            <pc:sldMk cId="1757027811" sldId="265"/>
            <ac:spMk id="3" creationId="{7A1864F9-EC9C-4C00-9431-1C44A9D3627B}"/>
          </ac:spMkLst>
        </pc:spChg>
      </pc:sldChg>
      <pc:sldChg chg="modSp new">
        <pc:chgData name="Sara Curejova (2431176)" userId="S::2431176@student.uwtsd.ac.uk::57212b9b-65a2-4bdb-b71c-6788fc6ade1b" providerId="AD" clId="Web-{00000000-0000-0000-0000-000000000000}" dt="2026-10-25T19:24:28.635" v="471" actId="20577"/>
        <pc:sldMkLst>
          <pc:docMk/>
          <pc:sldMk cId="433070857" sldId="266"/>
        </pc:sldMkLst>
        <pc:spChg chg="mod">
          <ac:chgData name="Sara Curejova (2431176)" userId="S::2431176@student.uwtsd.ac.uk::57212b9b-65a2-4bdb-b71c-6788fc6ade1b" providerId="AD" clId="Web-{00000000-0000-0000-0000-000000000000}" dt="2026-10-25T19:12:54.249" v="373" actId="20577"/>
          <ac:spMkLst>
            <pc:docMk/>
            <pc:sldMk cId="433070857" sldId="266"/>
            <ac:spMk id="2" creationId="{83611791-9B1F-45E3-C5CE-542026FBF426}"/>
          </ac:spMkLst>
        </pc:spChg>
        <pc:spChg chg="mod">
          <ac:chgData name="Sara Curejova (2431176)" userId="S::2431176@student.uwtsd.ac.uk::57212b9b-65a2-4bdb-b71c-6788fc6ade1b" providerId="AD" clId="Web-{00000000-0000-0000-0000-000000000000}" dt="2026-10-25T19:24:28.635" v="471" actId="20577"/>
          <ac:spMkLst>
            <pc:docMk/>
            <pc:sldMk cId="433070857" sldId="266"/>
            <ac:spMk id="3" creationId="{212A017C-1E6B-E598-E239-BE9D88903A41}"/>
          </ac:spMkLst>
        </pc:spChg>
      </pc:sldChg>
      <pc:sldChg chg="new">
        <pc:chgData name="Sara Curejova (2431176)" userId="S::2431176@student.uwtsd.ac.uk::57212b9b-65a2-4bdb-b71c-6788fc6ade1b" providerId="AD" clId="Web-{00000000-0000-0000-0000-000000000000}" dt="2026-10-25T19:07:28.427" v="359"/>
        <pc:sldMkLst>
          <pc:docMk/>
          <pc:sldMk cId="147045100" sldId="267"/>
        </pc:sldMkLst>
      </pc:sldChg>
      <pc:sldChg chg="new del">
        <pc:chgData name="Sara Curejova (2431176)" userId="S::2431176@student.uwtsd.ac.uk::57212b9b-65a2-4bdb-b71c-6788fc6ade1b" providerId="AD" clId="Web-{00000000-0000-0000-0000-000000000000}" dt="2026-10-25T19:55:22.614" v="473"/>
        <pc:sldMkLst>
          <pc:docMk/>
          <pc:sldMk cId="3024542985" sldId="268"/>
        </pc:sldMkLst>
      </pc:sldChg>
      <pc:sldChg chg="modSp new">
        <pc:chgData name="Sara Curejova (2431176)" userId="S::2431176@student.uwtsd.ac.uk::57212b9b-65a2-4bdb-b71c-6788fc6ade1b" providerId="AD" clId="Web-{00000000-0000-0000-0000-000000000000}" dt="2026-10-25T19:55:10.552" v="472" actId="20577"/>
        <pc:sldMkLst>
          <pc:docMk/>
          <pc:sldMk cId="853082423" sldId="269"/>
        </pc:sldMkLst>
        <pc:spChg chg="mod">
          <ac:chgData name="Sara Curejova (2431176)" userId="S::2431176@student.uwtsd.ac.uk::57212b9b-65a2-4bdb-b71c-6788fc6ade1b" providerId="AD" clId="Web-{00000000-0000-0000-0000-000000000000}" dt="2026-10-25T19:55:10.552" v="472" actId="20577"/>
          <ac:spMkLst>
            <pc:docMk/>
            <pc:sldMk cId="853082423" sldId="269"/>
            <ac:spMk id="3" creationId="{26CBFB23-3EA7-8A1E-21FD-71195A454913}"/>
          </ac:spMkLst>
        </pc:spChg>
      </pc:sldChg>
    </pc:docChg>
  </pc:docChgLst>
  <pc:docChgLst>
    <pc:chgData name="Sara Curejova (2431176)" userId="S::2431176@student.uwtsd.ac.uk::57212b9b-65a2-4bdb-b71c-6788fc6ade1b" providerId="AD" clId="Web-{17EBD06D-9E2A-C31E-AA4B-620469FF751D}"/>
    <pc:docChg chg="modSld">
      <pc:chgData name="Sara Curejova (2431176)" userId="S::2431176@student.uwtsd.ac.uk::57212b9b-65a2-4bdb-b71c-6788fc6ade1b" providerId="AD" clId="Web-{17EBD06D-9E2A-C31E-AA4B-620469FF751D}" dt="2026-10-25T18:50:40.632" v="82" actId="20577"/>
      <pc:docMkLst>
        <pc:docMk/>
      </pc:docMkLst>
      <pc:sldChg chg="modSp">
        <pc:chgData name="Sara Curejova (2431176)" userId="S::2431176@student.uwtsd.ac.uk::57212b9b-65a2-4bdb-b71c-6788fc6ade1b" providerId="AD" clId="Web-{17EBD06D-9E2A-C31E-AA4B-620469FF751D}" dt="2026-10-25T18:50:40.632" v="82" actId="20577"/>
        <pc:sldMkLst>
          <pc:docMk/>
          <pc:sldMk cId="1757027811" sldId="265"/>
        </pc:sldMkLst>
        <pc:spChg chg="mod">
          <ac:chgData name="Sara Curejova (2431176)" userId="S::2431176@student.uwtsd.ac.uk::57212b9b-65a2-4bdb-b71c-6788fc6ade1b" providerId="AD" clId="Web-{17EBD06D-9E2A-C31E-AA4B-620469FF751D}" dt="2026-10-25T18:42:34.937" v="5" actId="20577"/>
          <ac:spMkLst>
            <pc:docMk/>
            <pc:sldMk cId="1757027811" sldId="265"/>
            <ac:spMk id="2" creationId="{E31B87DF-0C4B-5A1A-174D-4F36D8E0C488}"/>
          </ac:spMkLst>
        </pc:spChg>
        <pc:spChg chg="mod">
          <ac:chgData name="Sara Curejova (2431176)" userId="S::2431176@student.uwtsd.ac.uk::57212b9b-65a2-4bdb-b71c-6788fc6ade1b" providerId="AD" clId="Web-{17EBD06D-9E2A-C31E-AA4B-620469FF751D}" dt="2026-10-25T18:50:40.632" v="82" actId="20577"/>
          <ac:spMkLst>
            <pc:docMk/>
            <pc:sldMk cId="1757027811" sldId="265"/>
            <ac:spMk id="3" creationId="{7A1864F9-EC9C-4C00-9431-1C44A9D3627B}"/>
          </ac:spMkLst>
        </pc:spChg>
      </pc:sldChg>
    </pc:docChg>
  </pc:docChgLst>
  <pc:docChgLst>
    <pc:chgData name="Sara Curejova (2431176)" userId="57212b9b-65a2-4bdb-b71c-6788fc6ade1b" providerId="ADAL" clId="{DB95F020-F3A7-47A0-A5EB-1C5AAE3E9D12}"/>
    <pc:docChg chg="custSel modSld">
      <pc:chgData name="Sara Curejova (2431176)" userId="57212b9b-65a2-4bdb-b71c-6788fc6ade1b" providerId="ADAL" clId="{DB95F020-F3A7-47A0-A5EB-1C5AAE3E9D12}" dt="2026-10-24T22:42:55.468" v="1" actId="22"/>
      <pc:docMkLst>
        <pc:docMk/>
      </pc:docMkLst>
      <pc:sldChg chg="addSp modSp mod modClrScheme chgLayout">
        <pc:chgData name="Sara Curejova (2431176)" userId="57212b9b-65a2-4bdb-b71c-6788fc6ade1b" providerId="ADAL" clId="{DB95F020-F3A7-47A0-A5EB-1C5AAE3E9D12}" dt="2026-10-24T22:42:55.468" v="1" actId="22"/>
        <pc:sldMkLst>
          <pc:docMk/>
          <pc:sldMk cId="109857222" sldId="256"/>
        </pc:sldMkLst>
        <pc:spChg chg="add mod">
          <ac:chgData name="Sara Curejova (2431176)" userId="57212b9b-65a2-4bdb-b71c-6788fc6ade1b" providerId="ADAL" clId="{DB95F020-F3A7-47A0-A5EB-1C5AAE3E9D12}" dt="2026-10-24T22:42:46.226" v="0" actId="700"/>
          <ac:spMkLst>
            <pc:docMk/>
            <pc:sldMk cId="109857222" sldId="256"/>
            <ac:spMk id="10" creationId="{B9E0703D-F906-AE58-8D62-315040CBEF48}"/>
          </ac:spMkLst>
        </pc:spChg>
        <pc:spChg chg="add mod">
          <ac:chgData name="Sara Curejova (2431176)" userId="57212b9b-65a2-4bdb-b71c-6788fc6ade1b" providerId="ADAL" clId="{DB95F020-F3A7-47A0-A5EB-1C5AAE3E9D12}" dt="2026-10-24T22:42:46.226" v="0" actId="700"/>
          <ac:spMkLst>
            <pc:docMk/>
            <pc:sldMk cId="109857222" sldId="256"/>
            <ac:spMk id="11" creationId="{44CD86C0-28D1-3FAB-F3D7-5D55AF80F500}"/>
          </ac:spMkLst>
        </pc:spChg>
        <pc:spChg chg="add mod">
          <ac:chgData name="Sara Curejova (2431176)" userId="57212b9b-65a2-4bdb-b71c-6788fc6ade1b" providerId="ADAL" clId="{DB95F020-F3A7-47A0-A5EB-1C5AAE3E9D12}" dt="2026-10-24T22:42:55.468" v="1" actId="22"/>
          <ac:spMkLst>
            <pc:docMk/>
            <pc:sldMk cId="109857222" sldId="256"/>
            <ac:spMk id="12" creationId="{85339557-6A22-6E56-4274-BCF5F2214583}"/>
          </ac:spMkLst>
        </pc:spChg>
        <pc:spChg chg="add mod">
          <ac:chgData name="Sara Curejova (2431176)" userId="57212b9b-65a2-4bdb-b71c-6788fc6ade1b" providerId="ADAL" clId="{DB95F020-F3A7-47A0-A5EB-1C5AAE3E9D12}" dt="2026-10-24T22:42:46.226" v="0" actId="700"/>
          <ac:spMkLst>
            <pc:docMk/>
            <pc:sldMk cId="109857222" sldId="256"/>
            <ac:spMk id="13" creationId="{8F27FF95-60A0-01F2-5BED-47226FE18473}"/>
          </ac:spMkLst>
        </pc:spChg>
        <pc:spChg chg="add mod">
          <ac:chgData name="Sara Curejova (2431176)" userId="57212b9b-65a2-4bdb-b71c-6788fc6ade1b" providerId="ADAL" clId="{DB95F020-F3A7-47A0-A5EB-1C5AAE3E9D12}" dt="2026-10-24T22:42:46.226" v="0" actId="700"/>
          <ac:spMkLst>
            <pc:docMk/>
            <pc:sldMk cId="109857222" sldId="256"/>
            <ac:spMk id="14" creationId="{4770617C-5491-EE3C-F274-FCF28177D843}"/>
          </ac:spMkLst>
        </pc:spChg>
      </pc:sldChg>
    </pc:docChg>
  </pc:docChgLst>
  <pc:docChgLst>
    <pc:chgData name="Sara Curejova (2431176)" userId="S::2431176@student.uwtsd.ac.uk::57212b9b-65a2-4bdb-b71c-6788fc6ade1b" providerId="AD" clId="Web-{BE43A676-EC68-5B7F-8C4A-E1E334CB3210}"/>
    <pc:docChg chg="modSld">
      <pc:chgData name="Sara Curejova (2431176)" userId="S::2431176@student.uwtsd.ac.uk::57212b9b-65a2-4bdb-b71c-6788fc6ade1b" providerId="AD" clId="Web-{BE43A676-EC68-5B7F-8C4A-E1E334CB3210}" dt="2026-10-25T03:54:25.083" v="327" actId="20577"/>
      <pc:docMkLst>
        <pc:docMk/>
      </pc:docMkLst>
      <pc:sldChg chg="modSp">
        <pc:chgData name="Sara Curejova (2431176)" userId="S::2431176@student.uwtsd.ac.uk::57212b9b-65a2-4bdb-b71c-6788fc6ade1b" providerId="AD" clId="Web-{BE43A676-EC68-5B7F-8C4A-E1E334CB3210}" dt="2026-10-25T03:21:34.664" v="65" actId="20577"/>
        <pc:sldMkLst>
          <pc:docMk/>
          <pc:sldMk cId="3736822378" sldId="260"/>
        </pc:sldMkLst>
        <pc:spChg chg="mod">
          <ac:chgData name="Sara Curejova (2431176)" userId="S::2431176@student.uwtsd.ac.uk::57212b9b-65a2-4bdb-b71c-6788fc6ade1b" providerId="AD" clId="Web-{BE43A676-EC68-5B7F-8C4A-E1E334CB3210}" dt="2026-10-25T03:21:34.664" v="65" actId="20577"/>
          <ac:spMkLst>
            <pc:docMk/>
            <pc:sldMk cId="3736822378" sldId="260"/>
            <ac:spMk id="3" creationId="{8A14DC14-7B43-0B59-929A-BB1C0B064877}"/>
          </ac:spMkLst>
        </pc:spChg>
      </pc:sldChg>
      <pc:sldChg chg="modSp">
        <pc:chgData name="Sara Curejova (2431176)" userId="S::2431176@student.uwtsd.ac.uk::57212b9b-65a2-4bdb-b71c-6788fc6ade1b" providerId="AD" clId="Web-{BE43A676-EC68-5B7F-8C4A-E1E334CB3210}" dt="2026-10-25T03:37:29.823" v="183" actId="20577"/>
        <pc:sldMkLst>
          <pc:docMk/>
          <pc:sldMk cId="2626152232" sldId="261"/>
        </pc:sldMkLst>
        <pc:spChg chg="mod">
          <ac:chgData name="Sara Curejova (2431176)" userId="S::2431176@student.uwtsd.ac.uk::57212b9b-65a2-4bdb-b71c-6788fc6ade1b" providerId="AD" clId="Web-{BE43A676-EC68-5B7F-8C4A-E1E334CB3210}" dt="2026-10-25T03:23:15.184" v="76" actId="20577"/>
          <ac:spMkLst>
            <pc:docMk/>
            <pc:sldMk cId="2626152232" sldId="261"/>
            <ac:spMk id="2" creationId="{973278F1-88B1-7AE0-B45C-DE9BCEEB2D87}"/>
          </ac:spMkLst>
        </pc:spChg>
        <pc:spChg chg="mod">
          <ac:chgData name="Sara Curejova (2431176)" userId="S::2431176@student.uwtsd.ac.uk::57212b9b-65a2-4bdb-b71c-6788fc6ade1b" providerId="AD" clId="Web-{BE43A676-EC68-5B7F-8C4A-E1E334CB3210}" dt="2026-10-25T03:37:29.823" v="183" actId="20577"/>
          <ac:spMkLst>
            <pc:docMk/>
            <pc:sldMk cId="2626152232" sldId="261"/>
            <ac:spMk id="3" creationId="{A6B58D36-3ABE-25FA-20ED-41C045EC0DAC}"/>
          </ac:spMkLst>
        </pc:spChg>
      </pc:sldChg>
      <pc:sldChg chg="modSp">
        <pc:chgData name="Sara Curejova (2431176)" userId="S::2431176@student.uwtsd.ac.uk::57212b9b-65a2-4bdb-b71c-6788fc6ade1b" providerId="AD" clId="Web-{BE43A676-EC68-5B7F-8C4A-E1E334CB3210}" dt="2026-10-25T03:54:25.083" v="327" actId="20577"/>
        <pc:sldMkLst>
          <pc:docMk/>
          <pc:sldMk cId="469055737" sldId="262"/>
        </pc:sldMkLst>
        <pc:spChg chg="mod">
          <ac:chgData name="Sara Curejova (2431176)" userId="S::2431176@student.uwtsd.ac.uk::57212b9b-65a2-4bdb-b71c-6788fc6ade1b" providerId="AD" clId="Web-{BE43A676-EC68-5B7F-8C4A-E1E334CB3210}" dt="2026-10-25T03:38:43.623" v="187" actId="20577"/>
          <ac:spMkLst>
            <pc:docMk/>
            <pc:sldMk cId="469055737" sldId="262"/>
            <ac:spMk id="2" creationId="{5A2855BA-2E59-0E28-ED71-EC57C23277A3}"/>
          </ac:spMkLst>
        </pc:spChg>
        <pc:spChg chg="mod">
          <ac:chgData name="Sara Curejova (2431176)" userId="S::2431176@student.uwtsd.ac.uk::57212b9b-65a2-4bdb-b71c-6788fc6ade1b" providerId="AD" clId="Web-{BE43A676-EC68-5B7F-8C4A-E1E334CB3210}" dt="2026-10-25T03:54:25.083" v="327" actId="20577"/>
          <ac:spMkLst>
            <pc:docMk/>
            <pc:sldMk cId="469055737" sldId="262"/>
            <ac:spMk id="3" creationId="{A0ABE4A2-4F53-D43D-AB1A-13F366CB2E95}"/>
          </ac:spMkLst>
        </pc:spChg>
      </pc:sldChg>
    </pc:docChg>
  </pc:docChgLst>
  <pc:docChgLst>
    <pc:chgData name="Sara Curejova (2431176)" userId="57212b9b-65a2-4bdb-b71c-6788fc6ade1b" providerId="ADAL" clId="{21F44CF7-680B-4B6D-B4DF-069CA7B1EE5D}"/>
    <pc:docChg chg="undo custSel modSld">
      <pc:chgData name="Sara Curejova (2431176)" userId="57212b9b-65a2-4bdb-b71c-6788fc6ade1b" providerId="ADAL" clId="{21F44CF7-680B-4B6D-B4DF-069CA7B1EE5D}" dt="2026-10-25T21:58:17.906" v="421"/>
      <pc:docMkLst>
        <pc:docMk/>
      </pc:docMkLst>
      <pc:sldChg chg="addSp delSp modSp mod setBg delAnim">
        <pc:chgData name="Sara Curejova (2431176)" userId="57212b9b-65a2-4bdb-b71c-6788fc6ade1b" providerId="ADAL" clId="{21F44CF7-680B-4B6D-B4DF-069CA7B1EE5D}" dt="2026-10-25T21:58:17.906" v="421"/>
        <pc:sldMkLst>
          <pc:docMk/>
          <pc:sldMk cId="109857222" sldId="256"/>
        </pc:sldMkLst>
        <pc:spChg chg="add del mod ord">
          <ac:chgData name="Sara Curejova (2431176)" userId="57212b9b-65a2-4bdb-b71c-6788fc6ade1b" providerId="ADAL" clId="{21F44CF7-680B-4B6D-B4DF-069CA7B1EE5D}" dt="2026-10-25T21:56:02.202" v="49" actId="21"/>
          <ac:spMkLst>
            <pc:docMk/>
            <pc:sldMk cId="109857222" sldId="256"/>
            <ac:spMk id="4" creationId="{842CC62A-B589-2D37-4039-E3D1DDFA3CBF}"/>
          </ac:spMkLst>
        </pc:spChg>
        <pc:picChg chg="del mod">
          <ac:chgData name="Sara Curejova (2431176)" userId="57212b9b-65a2-4bdb-b71c-6788fc6ade1b" providerId="ADAL" clId="{21F44CF7-680B-4B6D-B4DF-069CA7B1EE5D}" dt="2026-10-25T21:48:45.912" v="1" actId="21"/>
          <ac:picMkLst>
            <pc:docMk/>
            <pc:sldMk cId="109857222" sldId="256"/>
            <ac:picMk id="2" creationId="{7C99B9FE-B765-1D2F-8601-47D4BDA0B575}"/>
          </ac:picMkLst>
        </pc:picChg>
        <pc:picChg chg="mod">
          <ac:chgData name="Sara Curejova (2431176)" userId="57212b9b-65a2-4bdb-b71c-6788fc6ade1b" providerId="ADAL" clId="{21F44CF7-680B-4B6D-B4DF-069CA7B1EE5D}" dt="2026-10-25T21:50:43.770" v="3" actId="1076"/>
          <ac:picMkLst>
            <pc:docMk/>
            <pc:sldMk cId="109857222" sldId="256"/>
            <ac:picMk id="3" creationId="{8B1E7D16-EDB5-0248-0BAE-0174EC231141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791542179" sldId="257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2791542179" sldId="257"/>
            <ac:spMk id="3" creationId="{9B0A7372-9154-7095-660D-9DAD6B7B53EC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791542179" sldId="257"/>
            <ac:spMk id="9" creationId="{9F7D5CDA-D291-4307-BF55-1381FED29634}"/>
          </ac:spMkLst>
        </pc:spChg>
        <pc:picChg chg="mod">
          <ac:chgData name="Sara Curejova (2431176)" userId="57212b9b-65a2-4bdb-b71c-6788fc6ade1b" providerId="ADAL" clId="{21F44CF7-680B-4B6D-B4DF-069CA7B1EE5D}" dt="2026-10-25T21:51:44.205" v="5" actId="1076"/>
          <ac:picMkLst>
            <pc:docMk/>
            <pc:sldMk cId="2791542179" sldId="257"/>
            <ac:picMk id="4" creationId="{3C00152C-79D8-B045-7265-CB68A7A15476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448895869" sldId="258"/>
        </pc:sldMkLst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3" creationId="{BACC6370-2D7E-4714-9D71-7542949D7D5D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4" creationId="{256B2C21-A230-48C0-8DF1-C46611373C44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5" creationId="{3847E18C-932D-4C95-AABA-FEC7C9499AD7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6" creationId="{3150CB11-0C61-439E-910F-5787759E72A0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7" creationId="{43F8A58B-5155-44CE-A5FF-7647B47D0A7A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448895869" sldId="258"/>
            <ac:spMk id="28" creationId="{443F2ACA-E6D6-4028-82DD-F03C262D5DE6}"/>
          </ac:spMkLst>
        </pc:spChg>
        <pc:picChg chg="mod">
          <ac:chgData name="Sara Curejova (2431176)" userId="57212b9b-65a2-4bdb-b71c-6788fc6ade1b" providerId="ADAL" clId="{21F44CF7-680B-4B6D-B4DF-069CA7B1EE5D}" dt="2026-10-25T21:51:31.749" v="4" actId="1076"/>
          <ac:picMkLst>
            <pc:docMk/>
            <pc:sldMk cId="2448895869" sldId="258"/>
            <ac:picMk id="3" creationId="{78A95F08-64B6-9713-04D7-48F3F153A441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964268178" sldId="259"/>
        </pc:sldMkLst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964268178" sldId="259"/>
            <ac:spMk id="9" creationId="{53B021B3-DE93-4AB7-8A18-CF5F1CED88B8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964268178" sldId="259"/>
            <ac:spMk id="11" creationId="{52D502E5-F6B4-4D58-B4AE-FC466FF15EE8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964268178" sldId="259"/>
            <ac:spMk id="13" creationId="{9DECDBF4-02B6-4BB4-B65B-B8107AD6A9E8}"/>
          </ac:spMkLst>
        </pc:spChg>
        <pc:picChg chg="mod">
          <ac:chgData name="Sara Curejova (2431176)" userId="57212b9b-65a2-4bdb-b71c-6788fc6ade1b" providerId="ADAL" clId="{21F44CF7-680B-4B6D-B4DF-069CA7B1EE5D}" dt="2026-10-25T21:51:58.341" v="6" actId="1076"/>
          <ac:picMkLst>
            <pc:docMk/>
            <pc:sldMk cId="2964268178" sldId="259"/>
            <ac:picMk id="3" creationId="{804CB86D-F6F2-37A0-AB1B-ECFDEA0582EF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3736822378" sldId="260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3736822378" sldId="260"/>
            <ac:spMk id="3" creationId="{8A14DC14-7B43-0B59-929A-BB1C0B064877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3736822378" sldId="260"/>
            <ac:spMk id="9" creationId="{9F7D5CDA-D291-4307-BF55-1381FED29634}"/>
          </ac:spMkLst>
        </pc:spChg>
        <pc:picChg chg="mod">
          <ac:chgData name="Sara Curejova (2431176)" userId="57212b9b-65a2-4bdb-b71c-6788fc6ade1b" providerId="ADAL" clId="{21F44CF7-680B-4B6D-B4DF-069CA7B1EE5D}" dt="2026-10-25T21:52:09.107" v="7" actId="1076"/>
          <ac:picMkLst>
            <pc:docMk/>
            <pc:sldMk cId="3736822378" sldId="260"/>
            <ac:picMk id="4" creationId="{37A4945E-BDDB-E80F-B665-0E6EA5FFC5B1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626152232" sldId="261"/>
        </pc:sldMkLst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626152232" sldId="261"/>
            <ac:spMk id="9" creationId="{BACC6370-2D7E-4714-9D71-7542949D7D5D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626152232" sldId="261"/>
            <ac:spMk id="11" creationId="{F68B3F68-107C-434F-AA38-110D5EA91B85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626152232" sldId="261"/>
            <ac:spMk id="13" creationId="{AAD0DBB9-1A4B-4391-81D4-CB19F9AB918A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626152232" sldId="261"/>
            <ac:spMk id="15" creationId="{063BBA22-50EA-4C4D-BE05-F1CE4E63AA56}"/>
          </ac:spMkLst>
        </pc:spChg>
        <pc:picChg chg="mod">
          <ac:chgData name="Sara Curejova (2431176)" userId="57212b9b-65a2-4bdb-b71c-6788fc6ade1b" providerId="ADAL" clId="{21F44CF7-680B-4B6D-B4DF-069CA7B1EE5D}" dt="2026-10-25T21:52:21.135" v="8" actId="1076"/>
          <ac:picMkLst>
            <pc:docMk/>
            <pc:sldMk cId="2626152232" sldId="261"/>
            <ac:picMk id="3" creationId="{D45A679A-471C-2FB3-5AF1-5BCC87D1AA54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469055737" sldId="262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469055737" sldId="262"/>
            <ac:spMk id="2" creationId="{5A2855BA-2E59-0E28-ED71-EC57C23277A3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469055737" sldId="262"/>
            <ac:spMk id="10" creationId="{B50AB553-2A96-4A92-96F2-93548E096954}"/>
          </ac:spMkLst>
        </pc:spChg>
        <pc:graphicFrameChg chg="mod">
          <ac:chgData name="Sara Curejova (2431176)" userId="57212b9b-65a2-4bdb-b71c-6788fc6ade1b" providerId="ADAL" clId="{21F44CF7-680B-4B6D-B4DF-069CA7B1EE5D}" dt="2026-10-25T21:54:29.729" v="39"/>
          <ac:graphicFrameMkLst>
            <pc:docMk/>
            <pc:sldMk cId="469055737" sldId="262"/>
            <ac:graphicFrameMk id="5" creationId="{1BF52740-B342-1188-0B65-8A4D63744E2F}"/>
          </ac:graphicFrameMkLst>
        </pc:graphicFrameChg>
        <pc:picChg chg="mod">
          <ac:chgData name="Sara Curejova (2431176)" userId="57212b9b-65a2-4bdb-b71c-6788fc6ade1b" providerId="ADAL" clId="{21F44CF7-680B-4B6D-B4DF-069CA7B1EE5D}" dt="2026-10-25T21:52:31.943" v="9" actId="1076"/>
          <ac:picMkLst>
            <pc:docMk/>
            <pc:sldMk cId="469055737" sldId="262"/>
            <ac:picMk id="3" creationId="{365DB001-EE93-9298-1EB7-0ED8E8288BC6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277946603" sldId="263"/>
        </pc:sldMkLst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9" creationId="{BACC6370-2D7E-4714-9D71-7542949D7D5D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11" creationId="{256B2C21-A230-48C0-8DF1-C46611373C44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13" creationId="{3847E18C-932D-4C95-AABA-FEC7C9499AD7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15" creationId="{3150CB11-0C61-439E-910F-5787759E72A0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17" creationId="{43F8A58B-5155-44CE-A5FF-7647B47D0A7A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277946603" sldId="263"/>
            <ac:spMk id="19" creationId="{443F2ACA-E6D6-4028-82DD-F03C262D5DE6}"/>
          </ac:spMkLst>
        </pc:spChg>
        <pc:picChg chg="mod">
          <ac:chgData name="Sara Curejova (2431176)" userId="57212b9b-65a2-4bdb-b71c-6788fc6ade1b" providerId="ADAL" clId="{21F44CF7-680B-4B6D-B4DF-069CA7B1EE5D}" dt="2026-10-25T21:52:42.121" v="10" actId="1076"/>
          <ac:picMkLst>
            <pc:docMk/>
            <pc:sldMk cId="2277946603" sldId="263"/>
            <ac:picMk id="3" creationId="{3418C9F7-B0D5-A224-865F-9C9B90BC2E45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1611134011" sldId="264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1611134011" sldId="264"/>
            <ac:spMk id="3" creationId="{C9935886-7C88-6237-62C7-E4699F7B5D5E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1611134011" sldId="264"/>
            <ac:spMk id="8" creationId="{18873D23-2DCF-4B31-A009-95721C06E8E1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1611134011" sldId="264"/>
            <ac:spMk id="10" creationId="{C13EF075-D4EF-4929-ADBC-91B27DA19955}"/>
          </ac:spMkLst>
        </pc:spChg>
        <pc:grpChg chg="add del">
          <ac:chgData name="Sara Curejova (2431176)" userId="57212b9b-65a2-4bdb-b71c-6788fc6ade1b" providerId="ADAL" clId="{21F44CF7-680B-4B6D-B4DF-069CA7B1EE5D}" dt="2026-10-25T21:54:29.729" v="39"/>
          <ac:grpSpMkLst>
            <pc:docMk/>
            <pc:sldMk cId="1611134011" sldId="264"/>
            <ac:grpSpMk id="12" creationId="{DAA26DFA-AAB2-4973-9C17-16D587C7B198}"/>
          </ac:grpSpMkLst>
        </pc:grpChg>
        <pc:picChg chg="mod">
          <ac:chgData name="Sara Curejova (2431176)" userId="57212b9b-65a2-4bdb-b71c-6788fc6ade1b" providerId="ADAL" clId="{21F44CF7-680B-4B6D-B4DF-069CA7B1EE5D}" dt="2026-10-25T21:53:06.182" v="12" actId="1076"/>
          <ac:picMkLst>
            <pc:docMk/>
            <pc:sldMk cId="1611134011" sldId="264"/>
            <ac:picMk id="4" creationId="{166A1BEE-9F73-07CD-CE62-1077D71D55FB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1757027811" sldId="265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1757027811" sldId="265"/>
            <ac:spMk id="3" creationId="{7A1864F9-EC9C-4C00-9431-1C44A9D3627B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1757027811" sldId="265"/>
            <ac:spMk id="9" creationId="{9F7D5CDA-D291-4307-BF55-1381FED29634}"/>
          </ac:spMkLst>
        </pc:spChg>
        <pc:picChg chg="mod">
          <ac:chgData name="Sara Curejova (2431176)" userId="57212b9b-65a2-4bdb-b71c-6788fc6ade1b" providerId="ADAL" clId="{21F44CF7-680B-4B6D-B4DF-069CA7B1EE5D}" dt="2026-10-25T21:52:53.450" v="11" actId="1076"/>
          <ac:picMkLst>
            <pc:docMk/>
            <pc:sldMk cId="1757027811" sldId="265"/>
            <ac:picMk id="4" creationId="{463204D0-605A-A843-AB1A-18937EED627D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433070857" sldId="266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433070857" sldId="266"/>
            <ac:spMk id="3" creationId="{212A017C-1E6B-E598-E239-BE9D88903A41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433070857" sldId="266"/>
            <ac:spMk id="9" creationId="{9F7D5CDA-D291-4307-BF55-1381FED29634}"/>
          </ac:spMkLst>
        </pc:spChg>
        <pc:picChg chg="mod">
          <ac:chgData name="Sara Curejova (2431176)" userId="57212b9b-65a2-4bdb-b71c-6788fc6ade1b" providerId="ADAL" clId="{21F44CF7-680B-4B6D-B4DF-069CA7B1EE5D}" dt="2026-10-25T21:53:21.286" v="13" actId="1076"/>
          <ac:picMkLst>
            <pc:docMk/>
            <pc:sldMk cId="433070857" sldId="266"/>
            <ac:picMk id="4" creationId="{1B1E8837-E860-A4A6-F5B4-D03C40E9ED7E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147045100" sldId="267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147045100" sldId="267"/>
            <ac:spMk id="3" creationId="{69767C43-9C16-0E04-D8FA-BB497453A8D1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147045100" sldId="267"/>
            <ac:spMk id="9" creationId="{C0763A76-9F1C-4FC5-82B7-DD475DA461B2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147045100" sldId="267"/>
            <ac:spMk id="11" creationId="{E81BF4F6-F2CF-4984-9D14-D6966D92F99F}"/>
          </ac:spMkLst>
        </pc:spChg>
        <pc:picChg chg="mod">
          <ac:chgData name="Sara Curejova (2431176)" userId="57212b9b-65a2-4bdb-b71c-6788fc6ade1b" providerId="ADAL" clId="{21F44CF7-680B-4B6D-B4DF-069CA7B1EE5D}" dt="2026-10-25T21:53:30.890" v="14" actId="1076"/>
          <ac:picMkLst>
            <pc:docMk/>
            <pc:sldMk cId="147045100" sldId="267"/>
            <ac:picMk id="4" creationId="{056170E0-883F-FF47-BD99-4717FF92AC09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853082423" sldId="269"/>
        </pc:sldMkLst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853082423" sldId="269"/>
            <ac:spMk id="9" creationId="{C05CBC3C-2E5A-4839-8B9B-2E5A6ADF0F58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853082423" sldId="269"/>
            <ac:spMk id="11" creationId="{DB5B423A-57CC-4C58-AA26-8E2E862B03A0}"/>
          </ac:spMkLst>
        </pc:spChg>
        <pc:picChg chg="mod">
          <ac:chgData name="Sara Curejova (2431176)" userId="57212b9b-65a2-4bdb-b71c-6788fc6ade1b" providerId="ADAL" clId="{21F44CF7-680B-4B6D-B4DF-069CA7B1EE5D}" dt="2026-10-25T21:53:54.140" v="16" actId="1076"/>
          <ac:picMkLst>
            <pc:docMk/>
            <pc:sldMk cId="853082423" sldId="269"/>
            <ac:picMk id="3" creationId="{6A69D025-57E1-0163-78A4-33C0C165834D}"/>
          </ac:picMkLst>
        </pc:picChg>
      </pc:sldChg>
      <pc:sldChg chg="addSp delSp modSp mod delDesignElem">
        <pc:chgData name="Sara Curejova (2431176)" userId="57212b9b-65a2-4bdb-b71c-6788fc6ade1b" providerId="ADAL" clId="{21F44CF7-680B-4B6D-B4DF-069CA7B1EE5D}" dt="2026-10-25T21:54:29.729" v="39"/>
        <pc:sldMkLst>
          <pc:docMk/>
          <pc:sldMk cId="2120648612" sldId="270"/>
        </pc:sldMkLst>
        <pc:spChg chg="mod">
          <ac:chgData name="Sara Curejova (2431176)" userId="57212b9b-65a2-4bdb-b71c-6788fc6ade1b" providerId="ADAL" clId="{21F44CF7-680B-4B6D-B4DF-069CA7B1EE5D}" dt="2026-10-25T21:54:29.729" v="39"/>
          <ac:spMkLst>
            <pc:docMk/>
            <pc:sldMk cId="2120648612" sldId="270"/>
            <ac:spMk id="3" creationId="{1CDBDCBA-FD0D-0A55-49F7-0DCE085DB335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120648612" sldId="270"/>
            <ac:spMk id="9" creationId="{C0763A76-9F1C-4FC5-82B7-DD475DA461B2}"/>
          </ac:spMkLst>
        </pc:spChg>
        <pc:spChg chg="add del">
          <ac:chgData name="Sara Curejova (2431176)" userId="57212b9b-65a2-4bdb-b71c-6788fc6ade1b" providerId="ADAL" clId="{21F44CF7-680B-4B6D-B4DF-069CA7B1EE5D}" dt="2026-10-25T21:54:29.729" v="39"/>
          <ac:spMkLst>
            <pc:docMk/>
            <pc:sldMk cId="2120648612" sldId="270"/>
            <ac:spMk id="11" creationId="{E81BF4F6-F2CF-4984-9D14-D6966D92F99F}"/>
          </ac:spMkLst>
        </pc:spChg>
        <pc:picChg chg="mod">
          <ac:chgData name="Sara Curejova (2431176)" userId="57212b9b-65a2-4bdb-b71c-6788fc6ade1b" providerId="ADAL" clId="{21F44CF7-680B-4B6D-B4DF-069CA7B1EE5D}" dt="2026-10-25T21:53:40.590" v="15" actId="1076"/>
          <ac:picMkLst>
            <pc:docMk/>
            <pc:sldMk cId="2120648612" sldId="270"/>
            <ac:picMk id="4" creationId="{D526BC02-A05C-EBFB-CD7B-75E0B65010BF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0.svg"/><Relationship Id="rId1" Type="http://schemas.openxmlformats.org/officeDocument/2006/relationships/image" Target="../media/image4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0.svg"/><Relationship Id="rId1" Type="http://schemas.openxmlformats.org/officeDocument/2006/relationships/image" Target="../media/image4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6760C1-F29F-48D4-90F2-4D3913506BC4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7741FF-DFD6-4145-9967-B8B4F532565C}">
      <dgm:prSet/>
      <dgm:spPr/>
      <dgm:t>
        <a:bodyPr/>
        <a:lstStyle/>
        <a:p>
          <a:r>
            <a:rPr lang="en-GB"/>
            <a:t>What is type 2 diabetes?</a:t>
          </a:r>
          <a:endParaRPr lang="en-US"/>
        </a:p>
      </dgm:t>
    </dgm:pt>
    <dgm:pt modelId="{13D12285-3926-43CE-BAFD-02BACA6822D1}" type="parTrans" cxnId="{D5C3F997-D532-46E8-A072-8998652B5673}">
      <dgm:prSet/>
      <dgm:spPr/>
      <dgm:t>
        <a:bodyPr/>
        <a:lstStyle/>
        <a:p>
          <a:endParaRPr lang="en-US"/>
        </a:p>
      </dgm:t>
    </dgm:pt>
    <dgm:pt modelId="{0AA872CD-01C9-4105-A389-F1221AA03E59}" type="sibTrans" cxnId="{D5C3F997-D532-46E8-A072-8998652B5673}">
      <dgm:prSet/>
      <dgm:spPr/>
      <dgm:t>
        <a:bodyPr/>
        <a:lstStyle/>
        <a:p>
          <a:endParaRPr lang="en-US"/>
        </a:p>
      </dgm:t>
    </dgm:pt>
    <dgm:pt modelId="{2E7F94AB-A6FE-4CBB-A672-99051DDB9AB3}">
      <dgm:prSet/>
      <dgm:spPr/>
      <dgm:t>
        <a:bodyPr/>
        <a:lstStyle/>
        <a:p>
          <a:r>
            <a:rPr lang="en-GB"/>
            <a:t>Normal glucose regulation and physiology</a:t>
          </a:r>
          <a:endParaRPr lang="en-US"/>
        </a:p>
      </dgm:t>
    </dgm:pt>
    <dgm:pt modelId="{B3582AC1-9DDD-4654-98CD-352EA1CC3931}" type="parTrans" cxnId="{4F35E87E-BEA8-4B98-B182-0CBD667F32FB}">
      <dgm:prSet/>
      <dgm:spPr/>
      <dgm:t>
        <a:bodyPr/>
        <a:lstStyle/>
        <a:p>
          <a:endParaRPr lang="en-US"/>
        </a:p>
      </dgm:t>
    </dgm:pt>
    <dgm:pt modelId="{18ADF1C6-5D1E-462B-907B-D575511F3674}" type="sibTrans" cxnId="{4F35E87E-BEA8-4B98-B182-0CBD667F32FB}">
      <dgm:prSet/>
      <dgm:spPr/>
      <dgm:t>
        <a:bodyPr/>
        <a:lstStyle/>
        <a:p>
          <a:endParaRPr lang="en-US"/>
        </a:p>
      </dgm:t>
    </dgm:pt>
    <dgm:pt modelId="{9868278D-DF7F-41FF-B438-4EB72510D9FD}">
      <dgm:prSet/>
      <dgm:spPr/>
      <dgm:t>
        <a:bodyPr/>
        <a:lstStyle/>
        <a:p>
          <a:r>
            <a:rPr lang="en-GB"/>
            <a:t>Pathophysiology and impact on the body </a:t>
          </a:r>
          <a:endParaRPr lang="en-US"/>
        </a:p>
      </dgm:t>
    </dgm:pt>
    <dgm:pt modelId="{9F818809-5D9B-4514-9962-982A64677F6A}" type="parTrans" cxnId="{371EAEA4-6A3A-4356-BFDF-864533F372A8}">
      <dgm:prSet/>
      <dgm:spPr/>
      <dgm:t>
        <a:bodyPr/>
        <a:lstStyle/>
        <a:p>
          <a:endParaRPr lang="en-US"/>
        </a:p>
      </dgm:t>
    </dgm:pt>
    <dgm:pt modelId="{7B5067D1-B7AA-4C7A-B0F0-CAC28B08DEFF}" type="sibTrans" cxnId="{371EAEA4-6A3A-4356-BFDF-864533F372A8}">
      <dgm:prSet/>
      <dgm:spPr/>
      <dgm:t>
        <a:bodyPr/>
        <a:lstStyle/>
        <a:p>
          <a:endParaRPr lang="en-US"/>
        </a:p>
      </dgm:t>
    </dgm:pt>
    <dgm:pt modelId="{CBF063CC-85CF-4997-AFEB-CCBCDE91DEC8}">
      <dgm:prSet/>
      <dgm:spPr/>
      <dgm:t>
        <a:bodyPr/>
        <a:lstStyle/>
        <a:p>
          <a:r>
            <a:rPr lang="en-GB"/>
            <a:t>Monitoring and use of health date </a:t>
          </a:r>
          <a:endParaRPr lang="en-US"/>
        </a:p>
      </dgm:t>
    </dgm:pt>
    <dgm:pt modelId="{0125679C-121E-4A01-B6DE-9BA207A6784B}" type="parTrans" cxnId="{03B75A93-223F-4872-A5D9-071774FEB270}">
      <dgm:prSet/>
      <dgm:spPr/>
      <dgm:t>
        <a:bodyPr/>
        <a:lstStyle/>
        <a:p>
          <a:endParaRPr lang="en-US"/>
        </a:p>
      </dgm:t>
    </dgm:pt>
    <dgm:pt modelId="{E617F88F-C0B7-47B0-886A-7FCDF771EF3F}" type="sibTrans" cxnId="{03B75A93-223F-4872-A5D9-071774FEB270}">
      <dgm:prSet/>
      <dgm:spPr/>
      <dgm:t>
        <a:bodyPr/>
        <a:lstStyle/>
        <a:p>
          <a:endParaRPr lang="en-US"/>
        </a:p>
      </dgm:t>
    </dgm:pt>
    <dgm:pt modelId="{6060F6A4-4825-43BB-8B5F-3CCD85C864D2}">
      <dgm:prSet/>
      <dgm:spPr/>
      <dgm:t>
        <a:bodyPr/>
        <a:lstStyle/>
        <a:p>
          <a:r>
            <a:rPr lang="en-GB"/>
            <a:t>Evidence- based lifestyle recommendations </a:t>
          </a:r>
          <a:endParaRPr lang="en-US"/>
        </a:p>
      </dgm:t>
    </dgm:pt>
    <dgm:pt modelId="{3CE948DD-16E8-428B-A2C2-13DD918B1AE4}" type="parTrans" cxnId="{8DB63B29-4C13-4F73-A86A-0E82B4153170}">
      <dgm:prSet/>
      <dgm:spPr/>
      <dgm:t>
        <a:bodyPr/>
        <a:lstStyle/>
        <a:p>
          <a:endParaRPr lang="en-US"/>
        </a:p>
      </dgm:t>
    </dgm:pt>
    <dgm:pt modelId="{C2689CCA-0053-473B-9104-8E7F8A03BFC5}" type="sibTrans" cxnId="{8DB63B29-4C13-4F73-A86A-0E82B4153170}">
      <dgm:prSet/>
      <dgm:spPr/>
      <dgm:t>
        <a:bodyPr/>
        <a:lstStyle/>
        <a:p>
          <a:endParaRPr lang="en-US"/>
        </a:p>
      </dgm:t>
    </dgm:pt>
    <dgm:pt modelId="{A52F22BE-E36A-4337-B88F-E5E94DA24343}">
      <dgm:prSet/>
      <dgm:spPr/>
      <dgm:t>
        <a:bodyPr/>
        <a:lstStyle/>
        <a:p>
          <a:r>
            <a:rPr lang="en-GB"/>
            <a:t>Role of healthcare professionals </a:t>
          </a:r>
          <a:endParaRPr lang="en-US"/>
        </a:p>
      </dgm:t>
    </dgm:pt>
    <dgm:pt modelId="{435922C5-DB6E-48AA-B371-086394FF6AF5}" type="parTrans" cxnId="{99B5726A-5F8E-4436-AA9A-D6EFC373C12D}">
      <dgm:prSet/>
      <dgm:spPr/>
      <dgm:t>
        <a:bodyPr/>
        <a:lstStyle/>
        <a:p>
          <a:endParaRPr lang="en-US"/>
        </a:p>
      </dgm:t>
    </dgm:pt>
    <dgm:pt modelId="{78B14A6D-2023-428E-B56A-408E1D143E81}" type="sibTrans" cxnId="{99B5726A-5F8E-4436-AA9A-D6EFC373C12D}">
      <dgm:prSet/>
      <dgm:spPr/>
      <dgm:t>
        <a:bodyPr/>
        <a:lstStyle/>
        <a:p>
          <a:endParaRPr lang="en-US"/>
        </a:p>
      </dgm:t>
    </dgm:pt>
    <dgm:pt modelId="{0828BC89-CC73-44CD-8967-94DEB55451ED}">
      <dgm:prSet/>
      <dgm:spPr/>
      <dgm:t>
        <a:bodyPr/>
        <a:lstStyle/>
        <a:p>
          <a:r>
            <a:rPr lang="en-GB"/>
            <a:t>Key conclusions</a:t>
          </a:r>
          <a:endParaRPr lang="en-US"/>
        </a:p>
      </dgm:t>
    </dgm:pt>
    <dgm:pt modelId="{008BADD9-96D4-4106-A46A-C9D8176D2700}" type="parTrans" cxnId="{02FF121D-448E-4E04-A69E-BFE68F92A360}">
      <dgm:prSet/>
      <dgm:spPr/>
      <dgm:t>
        <a:bodyPr/>
        <a:lstStyle/>
        <a:p>
          <a:endParaRPr lang="en-US"/>
        </a:p>
      </dgm:t>
    </dgm:pt>
    <dgm:pt modelId="{23F14A53-6E68-4E36-BC53-ECB8169C258E}" type="sibTrans" cxnId="{02FF121D-448E-4E04-A69E-BFE68F92A360}">
      <dgm:prSet/>
      <dgm:spPr/>
      <dgm:t>
        <a:bodyPr/>
        <a:lstStyle/>
        <a:p>
          <a:endParaRPr lang="en-US"/>
        </a:p>
      </dgm:t>
    </dgm:pt>
    <dgm:pt modelId="{3B014C8C-F4E1-403D-80F2-53D0238D9609}" type="pres">
      <dgm:prSet presAssocID="{756760C1-F29F-48D4-90F2-4D3913506BC4}" presName="compositeShape" presStyleCnt="0">
        <dgm:presLayoutVars>
          <dgm:chMax val="7"/>
          <dgm:dir/>
          <dgm:resizeHandles val="exact"/>
        </dgm:presLayoutVars>
      </dgm:prSet>
      <dgm:spPr/>
    </dgm:pt>
    <dgm:pt modelId="{7AE45117-81EE-4C2D-9AB5-14D7D766EAF7}" type="pres">
      <dgm:prSet presAssocID="{756760C1-F29F-48D4-90F2-4D3913506BC4}" presName="wedge1" presStyleLbl="node1" presStyleIdx="0" presStyleCnt="7"/>
      <dgm:spPr/>
    </dgm:pt>
    <dgm:pt modelId="{E086B4CD-8AAC-4862-BC03-50DF320E64B5}" type="pres">
      <dgm:prSet presAssocID="{756760C1-F29F-48D4-90F2-4D3913506BC4}" presName="dummy1a" presStyleCnt="0"/>
      <dgm:spPr/>
    </dgm:pt>
    <dgm:pt modelId="{741FB61A-F47F-4F3F-97D7-34C63D21F2AC}" type="pres">
      <dgm:prSet presAssocID="{756760C1-F29F-48D4-90F2-4D3913506BC4}" presName="dummy1b" presStyleCnt="0"/>
      <dgm:spPr/>
    </dgm:pt>
    <dgm:pt modelId="{E5F2984A-046A-4ADE-8447-1836B8C60DC3}" type="pres">
      <dgm:prSet presAssocID="{756760C1-F29F-48D4-90F2-4D3913506BC4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CC464B0B-EAA0-432C-B0B9-F6F2C9C4AE02}" type="pres">
      <dgm:prSet presAssocID="{756760C1-F29F-48D4-90F2-4D3913506BC4}" presName="wedge2" presStyleLbl="node1" presStyleIdx="1" presStyleCnt="7"/>
      <dgm:spPr/>
    </dgm:pt>
    <dgm:pt modelId="{64CADDB5-7AA1-4CFA-A20D-82685279EC9B}" type="pres">
      <dgm:prSet presAssocID="{756760C1-F29F-48D4-90F2-4D3913506BC4}" presName="dummy2a" presStyleCnt="0"/>
      <dgm:spPr/>
    </dgm:pt>
    <dgm:pt modelId="{8F9DDFA1-CBAA-483A-BAB3-687C69D5969C}" type="pres">
      <dgm:prSet presAssocID="{756760C1-F29F-48D4-90F2-4D3913506BC4}" presName="dummy2b" presStyleCnt="0"/>
      <dgm:spPr/>
    </dgm:pt>
    <dgm:pt modelId="{FD9337A0-A38E-495D-AD0C-FE28D6F496A5}" type="pres">
      <dgm:prSet presAssocID="{756760C1-F29F-48D4-90F2-4D3913506BC4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E6B09D4D-4418-415A-834C-547635C11066}" type="pres">
      <dgm:prSet presAssocID="{756760C1-F29F-48D4-90F2-4D3913506BC4}" presName="wedge3" presStyleLbl="node1" presStyleIdx="2" presStyleCnt="7"/>
      <dgm:spPr/>
    </dgm:pt>
    <dgm:pt modelId="{DA31A0AA-01F5-4A90-AD4A-142C8A1DB335}" type="pres">
      <dgm:prSet presAssocID="{756760C1-F29F-48D4-90F2-4D3913506BC4}" presName="dummy3a" presStyleCnt="0"/>
      <dgm:spPr/>
    </dgm:pt>
    <dgm:pt modelId="{D780699C-7A92-4E90-BC4D-1AF246949C6D}" type="pres">
      <dgm:prSet presAssocID="{756760C1-F29F-48D4-90F2-4D3913506BC4}" presName="dummy3b" presStyleCnt="0"/>
      <dgm:spPr/>
    </dgm:pt>
    <dgm:pt modelId="{A3E32494-9980-4729-9F0A-1FA26A14270D}" type="pres">
      <dgm:prSet presAssocID="{756760C1-F29F-48D4-90F2-4D3913506BC4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9D075670-834B-44E4-92C9-A873DC7A754F}" type="pres">
      <dgm:prSet presAssocID="{756760C1-F29F-48D4-90F2-4D3913506BC4}" presName="wedge4" presStyleLbl="node1" presStyleIdx="3" presStyleCnt="7"/>
      <dgm:spPr/>
    </dgm:pt>
    <dgm:pt modelId="{FA44BDA0-9D2E-44CC-B1D3-A3CE0A3F2DDA}" type="pres">
      <dgm:prSet presAssocID="{756760C1-F29F-48D4-90F2-4D3913506BC4}" presName="dummy4a" presStyleCnt="0"/>
      <dgm:spPr/>
    </dgm:pt>
    <dgm:pt modelId="{8B6AA5C8-286A-499E-95B6-55806AF7906E}" type="pres">
      <dgm:prSet presAssocID="{756760C1-F29F-48D4-90F2-4D3913506BC4}" presName="dummy4b" presStyleCnt="0"/>
      <dgm:spPr/>
    </dgm:pt>
    <dgm:pt modelId="{9ACED69F-59EB-42DE-A897-6D3AC8A65FB9}" type="pres">
      <dgm:prSet presAssocID="{756760C1-F29F-48D4-90F2-4D3913506BC4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91DC10EC-0B06-48CC-B25E-1D2B763FE65F}" type="pres">
      <dgm:prSet presAssocID="{756760C1-F29F-48D4-90F2-4D3913506BC4}" presName="wedge5" presStyleLbl="node1" presStyleIdx="4" presStyleCnt="7"/>
      <dgm:spPr/>
    </dgm:pt>
    <dgm:pt modelId="{28AC76AB-D411-4CF4-9021-B9336A899CA0}" type="pres">
      <dgm:prSet presAssocID="{756760C1-F29F-48D4-90F2-4D3913506BC4}" presName="dummy5a" presStyleCnt="0"/>
      <dgm:spPr/>
    </dgm:pt>
    <dgm:pt modelId="{F2A966C8-F38A-46DA-96A7-1438AE856510}" type="pres">
      <dgm:prSet presAssocID="{756760C1-F29F-48D4-90F2-4D3913506BC4}" presName="dummy5b" presStyleCnt="0"/>
      <dgm:spPr/>
    </dgm:pt>
    <dgm:pt modelId="{615E183A-C103-488F-A122-760803A720DC}" type="pres">
      <dgm:prSet presAssocID="{756760C1-F29F-48D4-90F2-4D3913506BC4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0F89DE3C-1875-434E-8ED3-239ECF2F1A17}" type="pres">
      <dgm:prSet presAssocID="{756760C1-F29F-48D4-90F2-4D3913506BC4}" presName="wedge6" presStyleLbl="node1" presStyleIdx="5" presStyleCnt="7"/>
      <dgm:spPr/>
    </dgm:pt>
    <dgm:pt modelId="{0C980E95-A95E-4BEA-8B14-39EA4AD970E0}" type="pres">
      <dgm:prSet presAssocID="{756760C1-F29F-48D4-90F2-4D3913506BC4}" presName="dummy6a" presStyleCnt="0"/>
      <dgm:spPr/>
    </dgm:pt>
    <dgm:pt modelId="{EACC6B40-FF97-4592-A261-B32877FB739D}" type="pres">
      <dgm:prSet presAssocID="{756760C1-F29F-48D4-90F2-4D3913506BC4}" presName="dummy6b" presStyleCnt="0"/>
      <dgm:spPr/>
    </dgm:pt>
    <dgm:pt modelId="{96BD9AC1-41D3-45F4-B1AC-A64AED04A891}" type="pres">
      <dgm:prSet presAssocID="{756760C1-F29F-48D4-90F2-4D3913506BC4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71FFB386-7F3B-470E-A04D-BFDA5E77A30B}" type="pres">
      <dgm:prSet presAssocID="{756760C1-F29F-48D4-90F2-4D3913506BC4}" presName="wedge7" presStyleLbl="node1" presStyleIdx="6" presStyleCnt="7"/>
      <dgm:spPr/>
    </dgm:pt>
    <dgm:pt modelId="{140E0F34-B0B6-4A9C-B952-33CA67F7C57E}" type="pres">
      <dgm:prSet presAssocID="{756760C1-F29F-48D4-90F2-4D3913506BC4}" presName="dummy7a" presStyleCnt="0"/>
      <dgm:spPr/>
    </dgm:pt>
    <dgm:pt modelId="{988488D5-E8C7-4B3D-AFD2-9FE0D90534F2}" type="pres">
      <dgm:prSet presAssocID="{756760C1-F29F-48D4-90F2-4D3913506BC4}" presName="dummy7b" presStyleCnt="0"/>
      <dgm:spPr/>
    </dgm:pt>
    <dgm:pt modelId="{DBA1CC44-D81E-402A-8AAB-E5617A3183E6}" type="pres">
      <dgm:prSet presAssocID="{756760C1-F29F-48D4-90F2-4D3913506BC4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A1526FC1-BD24-4AD9-92D7-196A21D6FB70}" type="pres">
      <dgm:prSet presAssocID="{0AA872CD-01C9-4105-A389-F1221AA03E59}" presName="arrowWedge1" presStyleLbl="fgSibTrans2D1" presStyleIdx="0" presStyleCnt="7"/>
      <dgm:spPr/>
    </dgm:pt>
    <dgm:pt modelId="{0E70DDAD-0B03-4594-A62A-AB7ACF3269B0}" type="pres">
      <dgm:prSet presAssocID="{18ADF1C6-5D1E-462B-907B-D575511F3674}" presName="arrowWedge2" presStyleLbl="fgSibTrans2D1" presStyleIdx="1" presStyleCnt="7"/>
      <dgm:spPr/>
    </dgm:pt>
    <dgm:pt modelId="{24943207-1947-4E05-9E5F-EF3A010D2994}" type="pres">
      <dgm:prSet presAssocID="{7B5067D1-B7AA-4C7A-B0F0-CAC28B08DEFF}" presName="arrowWedge3" presStyleLbl="fgSibTrans2D1" presStyleIdx="2" presStyleCnt="7"/>
      <dgm:spPr/>
    </dgm:pt>
    <dgm:pt modelId="{B20F75D6-6C4B-49EB-8B0C-B5E1DFECC44A}" type="pres">
      <dgm:prSet presAssocID="{E617F88F-C0B7-47B0-886A-7FCDF771EF3F}" presName="arrowWedge4" presStyleLbl="fgSibTrans2D1" presStyleIdx="3" presStyleCnt="7"/>
      <dgm:spPr/>
    </dgm:pt>
    <dgm:pt modelId="{63EB4190-0895-4827-A3F8-FCD58574E001}" type="pres">
      <dgm:prSet presAssocID="{C2689CCA-0053-473B-9104-8E7F8A03BFC5}" presName="arrowWedge5" presStyleLbl="fgSibTrans2D1" presStyleIdx="4" presStyleCnt="7"/>
      <dgm:spPr/>
    </dgm:pt>
    <dgm:pt modelId="{3C1761A3-090C-4E8D-8A3D-77BCE458A73A}" type="pres">
      <dgm:prSet presAssocID="{78B14A6D-2023-428E-B56A-408E1D143E81}" presName="arrowWedge6" presStyleLbl="fgSibTrans2D1" presStyleIdx="5" presStyleCnt="7"/>
      <dgm:spPr/>
    </dgm:pt>
    <dgm:pt modelId="{03B63902-62BF-46CA-BE35-FF1164632A1E}" type="pres">
      <dgm:prSet presAssocID="{23F14A53-6E68-4E36-BC53-ECB8169C258E}" presName="arrowWedge7" presStyleLbl="fgSibTrans2D1" presStyleIdx="6" presStyleCnt="7"/>
      <dgm:spPr/>
    </dgm:pt>
  </dgm:ptLst>
  <dgm:cxnLst>
    <dgm:cxn modelId="{490D2606-F057-455B-9222-0D7DBD13C5E9}" type="presOf" srcId="{6060F6A4-4825-43BB-8B5F-3CCD85C864D2}" destId="{615E183A-C103-488F-A122-760803A720DC}" srcOrd="1" destOrd="0" presId="urn:microsoft.com/office/officeart/2005/8/layout/cycle8"/>
    <dgm:cxn modelId="{54C38B17-0DA3-45BF-B653-1B0A33182F4D}" type="presOf" srcId="{9868278D-DF7F-41FF-B438-4EB72510D9FD}" destId="{E6B09D4D-4418-415A-834C-547635C11066}" srcOrd="0" destOrd="0" presId="urn:microsoft.com/office/officeart/2005/8/layout/cycle8"/>
    <dgm:cxn modelId="{02FF121D-448E-4E04-A69E-BFE68F92A360}" srcId="{756760C1-F29F-48D4-90F2-4D3913506BC4}" destId="{0828BC89-CC73-44CD-8967-94DEB55451ED}" srcOrd="6" destOrd="0" parTransId="{008BADD9-96D4-4106-A46A-C9D8176D2700}" sibTransId="{23F14A53-6E68-4E36-BC53-ECB8169C258E}"/>
    <dgm:cxn modelId="{8DB63B29-4C13-4F73-A86A-0E82B4153170}" srcId="{756760C1-F29F-48D4-90F2-4D3913506BC4}" destId="{6060F6A4-4825-43BB-8B5F-3CCD85C864D2}" srcOrd="4" destOrd="0" parTransId="{3CE948DD-16E8-428B-A2C2-13DD918B1AE4}" sibTransId="{C2689CCA-0053-473B-9104-8E7F8A03BFC5}"/>
    <dgm:cxn modelId="{9BBC423B-297A-4046-803A-F2DAA773F7D0}" type="presOf" srcId="{756760C1-F29F-48D4-90F2-4D3913506BC4}" destId="{3B014C8C-F4E1-403D-80F2-53D0238D9609}" srcOrd="0" destOrd="0" presId="urn:microsoft.com/office/officeart/2005/8/layout/cycle8"/>
    <dgm:cxn modelId="{99B5726A-5F8E-4436-AA9A-D6EFC373C12D}" srcId="{756760C1-F29F-48D4-90F2-4D3913506BC4}" destId="{A52F22BE-E36A-4337-B88F-E5E94DA24343}" srcOrd="5" destOrd="0" parTransId="{435922C5-DB6E-48AA-B371-086394FF6AF5}" sibTransId="{78B14A6D-2023-428E-B56A-408E1D143E81}"/>
    <dgm:cxn modelId="{21FE794F-6E15-46D7-9E45-7FB32D24B60C}" type="presOf" srcId="{0828BC89-CC73-44CD-8967-94DEB55451ED}" destId="{DBA1CC44-D81E-402A-8AAB-E5617A3183E6}" srcOrd="1" destOrd="0" presId="urn:microsoft.com/office/officeart/2005/8/layout/cycle8"/>
    <dgm:cxn modelId="{15FA2158-1EA5-4639-A56F-8ADE4B5DCBE9}" type="presOf" srcId="{0828BC89-CC73-44CD-8967-94DEB55451ED}" destId="{71FFB386-7F3B-470E-A04D-BFDA5E77A30B}" srcOrd="0" destOrd="0" presId="urn:microsoft.com/office/officeart/2005/8/layout/cycle8"/>
    <dgm:cxn modelId="{4F35E87E-BEA8-4B98-B182-0CBD667F32FB}" srcId="{756760C1-F29F-48D4-90F2-4D3913506BC4}" destId="{2E7F94AB-A6FE-4CBB-A672-99051DDB9AB3}" srcOrd="1" destOrd="0" parTransId="{B3582AC1-9DDD-4654-98CD-352EA1CC3931}" sibTransId="{18ADF1C6-5D1E-462B-907B-D575511F3674}"/>
    <dgm:cxn modelId="{03B75A93-223F-4872-A5D9-071774FEB270}" srcId="{756760C1-F29F-48D4-90F2-4D3913506BC4}" destId="{CBF063CC-85CF-4997-AFEB-CCBCDE91DEC8}" srcOrd="3" destOrd="0" parTransId="{0125679C-121E-4A01-B6DE-9BA207A6784B}" sibTransId="{E617F88F-C0B7-47B0-886A-7FCDF771EF3F}"/>
    <dgm:cxn modelId="{35EB8897-D1A6-48AD-95F9-CC39526064D8}" type="presOf" srcId="{9868278D-DF7F-41FF-B438-4EB72510D9FD}" destId="{A3E32494-9980-4729-9F0A-1FA26A14270D}" srcOrd="1" destOrd="0" presId="urn:microsoft.com/office/officeart/2005/8/layout/cycle8"/>
    <dgm:cxn modelId="{D5C3F997-D532-46E8-A072-8998652B5673}" srcId="{756760C1-F29F-48D4-90F2-4D3913506BC4}" destId="{607741FF-DFD6-4145-9967-B8B4F532565C}" srcOrd="0" destOrd="0" parTransId="{13D12285-3926-43CE-BAFD-02BACA6822D1}" sibTransId="{0AA872CD-01C9-4105-A389-F1221AA03E59}"/>
    <dgm:cxn modelId="{C0EAD699-22CE-48DF-BCBC-114F9E086F2A}" type="presOf" srcId="{A52F22BE-E36A-4337-B88F-E5E94DA24343}" destId="{0F89DE3C-1875-434E-8ED3-239ECF2F1A17}" srcOrd="0" destOrd="0" presId="urn:microsoft.com/office/officeart/2005/8/layout/cycle8"/>
    <dgm:cxn modelId="{7B528D9D-E868-43C2-BE23-C07DC76276A4}" type="presOf" srcId="{CBF063CC-85CF-4997-AFEB-CCBCDE91DEC8}" destId="{9D075670-834B-44E4-92C9-A873DC7A754F}" srcOrd="0" destOrd="0" presId="urn:microsoft.com/office/officeart/2005/8/layout/cycle8"/>
    <dgm:cxn modelId="{371EAEA4-6A3A-4356-BFDF-864533F372A8}" srcId="{756760C1-F29F-48D4-90F2-4D3913506BC4}" destId="{9868278D-DF7F-41FF-B438-4EB72510D9FD}" srcOrd="2" destOrd="0" parTransId="{9F818809-5D9B-4514-9962-982A64677F6A}" sibTransId="{7B5067D1-B7AA-4C7A-B0F0-CAC28B08DEFF}"/>
    <dgm:cxn modelId="{060C2BB3-A880-444F-AB16-7738AA667386}" type="presOf" srcId="{CBF063CC-85CF-4997-AFEB-CCBCDE91DEC8}" destId="{9ACED69F-59EB-42DE-A897-6D3AC8A65FB9}" srcOrd="1" destOrd="0" presId="urn:microsoft.com/office/officeart/2005/8/layout/cycle8"/>
    <dgm:cxn modelId="{4B2002C1-0456-4BC5-965E-C1341602FE71}" type="presOf" srcId="{607741FF-DFD6-4145-9967-B8B4F532565C}" destId="{E5F2984A-046A-4ADE-8447-1836B8C60DC3}" srcOrd="1" destOrd="0" presId="urn:microsoft.com/office/officeart/2005/8/layout/cycle8"/>
    <dgm:cxn modelId="{5A4250CE-A587-4759-BB8C-36EF029ED4D9}" type="presOf" srcId="{6060F6A4-4825-43BB-8B5F-3CCD85C864D2}" destId="{91DC10EC-0B06-48CC-B25E-1D2B763FE65F}" srcOrd="0" destOrd="0" presId="urn:microsoft.com/office/officeart/2005/8/layout/cycle8"/>
    <dgm:cxn modelId="{5BF1B7CF-7879-4EBE-B4B0-38FF282E9909}" type="presOf" srcId="{A52F22BE-E36A-4337-B88F-E5E94DA24343}" destId="{96BD9AC1-41D3-45F4-B1AC-A64AED04A891}" srcOrd="1" destOrd="0" presId="urn:microsoft.com/office/officeart/2005/8/layout/cycle8"/>
    <dgm:cxn modelId="{F4E065D7-AAB2-477B-B0BB-622E73DA0242}" type="presOf" srcId="{2E7F94AB-A6FE-4CBB-A672-99051DDB9AB3}" destId="{FD9337A0-A38E-495D-AD0C-FE28D6F496A5}" srcOrd="1" destOrd="0" presId="urn:microsoft.com/office/officeart/2005/8/layout/cycle8"/>
    <dgm:cxn modelId="{B07497E8-7C06-46D9-B3E7-AB28C936D093}" type="presOf" srcId="{607741FF-DFD6-4145-9967-B8B4F532565C}" destId="{7AE45117-81EE-4C2D-9AB5-14D7D766EAF7}" srcOrd="0" destOrd="0" presId="urn:microsoft.com/office/officeart/2005/8/layout/cycle8"/>
    <dgm:cxn modelId="{94ECB5F1-9AA1-464F-BBEA-DFB390CC33A6}" type="presOf" srcId="{2E7F94AB-A6FE-4CBB-A672-99051DDB9AB3}" destId="{CC464B0B-EAA0-432C-B0B9-F6F2C9C4AE02}" srcOrd="0" destOrd="0" presId="urn:microsoft.com/office/officeart/2005/8/layout/cycle8"/>
    <dgm:cxn modelId="{C2FF7B93-2AF6-42D7-82F3-484A6330E1AE}" type="presParOf" srcId="{3B014C8C-F4E1-403D-80F2-53D0238D9609}" destId="{7AE45117-81EE-4C2D-9AB5-14D7D766EAF7}" srcOrd="0" destOrd="0" presId="urn:microsoft.com/office/officeart/2005/8/layout/cycle8"/>
    <dgm:cxn modelId="{AA0245DF-8DE9-4FCD-881B-80FDD8062C3D}" type="presParOf" srcId="{3B014C8C-F4E1-403D-80F2-53D0238D9609}" destId="{E086B4CD-8AAC-4862-BC03-50DF320E64B5}" srcOrd="1" destOrd="0" presId="urn:microsoft.com/office/officeart/2005/8/layout/cycle8"/>
    <dgm:cxn modelId="{FD117827-DDD1-43C9-B9DA-33DAD340B149}" type="presParOf" srcId="{3B014C8C-F4E1-403D-80F2-53D0238D9609}" destId="{741FB61A-F47F-4F3F-97D7-34C63D21F2AC}" srcOrd="2" destOrd="0" presId="urn:microsoft.com/office/officeart/2005/8/layout/cycle8"/>
    <dgm:cxn modelId="{486EF02E-FC14-4CEA-83C8-E38E516B5A99}" type="presParOf" srcId="{3B014C8C-F4E1-403D-80F2-53D0238D9609}" destId="{E5F2984A-046A-4ADE-8447-1836B8C60DC3}" srcOrd="3" destOrd="0" presId="urn:microsoft.com/office/officeart/2005/8/layout/cycle8"/>
    <dgm:cxn modelId="{6CC3F113-CB2D-48F1-B711-1B82856A45F8}" type="presParOf" srcId="{3B014C8C-F4E1-403D-80F2-53D0238D9609}" destId="{CC464B0B-EAA0-432C-B0B9-F6F2C9C4AE02}" srcOrd="4" destOrd="0" presId="urn:microsoft.com/office/officeart/2005/8/layout/cycle8"/>
    <dgm:cxn modelId="{8563D075-DB02-4F00-84C6-DD987D0F943A}" type="presParOf" srcId="{3B014C8C-F4E1-403D-80F2-53D0238D9609}" destId="{64CADDB5-7AA1-4CFA-A20D-82685279EC9B}" srcOrd="5" destOrd="0" presId="urn:microsoft.com/office/officeart/2005/8/layout/cycle8"/>
    <dgm:cxn modelId="{20E6CE9F-4C18-43AA-9EAD-94DEDF6774AA}" type="presParOf" srcId="{3B014C8C-F4E1-403D-80F2-53D0238D9609}" destId="{8F9DDFA1-CBAA-483A-BAB3-687C69D5969C}" srcOrd="6" destOrd="0" presId="urn:microsoft.com/office/officeart/2005/8/layout/cycle8"/>
    <dgm:cxn modelId="{0C0C449A-9F4B-45F5-9538-9157C0DBA536}" type="presParOf" srcId="{3B014C8C-F4E1-403D-80F2-53D0238D9609}" destId="{FD9337A0-A38E-495D-AD0C-FE28D6F496A5}" srcOrd="7" destOrd="0" presId="urn:microsoft.com/office/officeart/2005/8/layout/cycle8"/>
    <dgm:cxn modelId="{FF4F034F-9776-4A79-82C6-0DCD964E7FBE}" type="presParOf" srcId="{3B014C8C-F4E1-403D-80F2-53D0238D9609}" destId="{E6B09D4D-4418-415A-834C-547635C11066}" srcOrd="8" destOrd="0" presId="urn:microsoft.com/office/officeart/2005/8/layout/cycle8"/>
    <dgm:cxn modelId="{CDAAE053-C37E-415D-BDCB-45DEBF56D54E}" type="presParOf" srcId="{3B014C8C-F4E1-403D-80F2-53D0238D9609}" destId="{DA31A0AA-01F5-4A90-AD4A-142C8A1DB335}" srcOrd="9" destOrd="0" presId="urn:microsoft.com/office/officeart/2005/8/layout/cycle8"/>
    <dgm:cxn modelId="{74125A6B-ECD5-4683-BB1B-5AFBC028F94B}" type="presParOf" srcId="{3B014C8C-F4E1-403D-80F2-53D0238D9609}" destId="{D780699C-7A92-4E90-BC4D-1AF246949C6D}" srcOrd="10" destOrd="0" presId="urn:microsoft.com/office/officeart/2005/8/layout/cycle8"/>
    <dgm:cxn modelId="{18A33843-8CD8-4D6F-A6B2-0F98455999EE}" type="presParOf" srcId="{3B014C8C-F4E1-403D-80F2-53D0238D9609}" destId="{A3E32494-9980-4729-9F0A-1FA26A14270D}" srcOrd="11" destOrd="0" presId="urn:microsoft.com/office/officeart/2005/8/layout/cycle8"/>
    <dgm:cxn modelId="{DF6AD2B4-CE8B-44C5-8208-034B084BA95F}" type="presParOf" srcId="{3B014C8C-F4E1-403D-80F2-53D0238D9609}" destId="{9D075670-834B-44E4-92C9-A873DC7A754F}" srcOrd="12" destOrd="0" presId="urn:microsoft.com/office/officeart/2005/8/layout/cycle8"/>
    <dgm:cxn modelId="{F159DBD4-11B0-4649-A3CB-B3E8756DCDD5}" type="presParOf" srcId="{3B014C8C-F4E1-403D-80F2-53D0238D9609}" destId="{FA44BDA0-9D2E-44CC-B1D3-A3CE0A3F2DDA}" srcOrd="13" destOrd="0" presId="urn:microsoft.com/office/officeart/2005/8/layout/cycle8"/>
    <dgm:cxn modelId="{5F3AB3CA-BB1A-41A8-B30C-6F115D298A05}" type="presParOf" srcId="{3B014C8C-F4E1-403D-80F2-53D0238D9609}" destId="{8B6AA5C8-286A-499E-95B6-55806AF7906E}" srcOrd="14" destOrd="0" presId="urn:microsoft.com/office/officeart/2005/8/layout/cycle8"/>
    <dgm:cxn modelId="{52DC49E8-B52D-4CA0-8623-4081F5D5B60A}" type="presParOf" srcId="{3B014C8C-F4E1-403D-80F2-53D0238D9609}" destId="{9ACED69F-59EB-42DE-A897-6D3AC8A65FB9}" srcOrd="15" destOrd="0" presId="urn:microsoft.com/office/officeart/2005/8/layout/cycle8"/>
    <dgm:cxn modelId="{429AF1BC-1B2A-4435-A704-F23152F4A701}" type="presParOf" srcId="{3B014C8C-F4E1-403D-80F2-53D0238D9609}" destId="{91DC10EC-0B06-48CC-B25E-1D2B763FE65F}" srcOrd="16" destOrd="0" presId="urn:microsoft.com/office/officeart/2005/8/layout/cycle8"/>
    <dgm:cxn modelId="{3E78CEA0-10DD-4F1E-85CC-611202C67882}" type="presParOf" srcId="{3B014C8C-F4E1-403D-80F2-53D0238D9609}" destId="{28AC76AB-D411-4CF4-9021-B9336A899CA0}" srcOrd="17" destOrd="0" presId="urn:microsoft.com/office/officeart/2005/8/layout/cycle8"/>
    <dgm:cxn modelId="{945036EB-E1F3-456D-B3B1-8AC8B50CE9F1}" type="presParOf" srcId="{3B014C8C-F4E1-403D-80F2-53D0238D9609}" destId="{F2A966C8-F38A-46DA-96A7-1438AE856510}" srcOrd="18" destOrd="0" presId="urn:microsoft.com/office/officeart/2005/8/layout/cycle8"/>
    <dgm:cxn modelId="{FBFAFEF0-5864-40CC-8FB6-0A4E01852EF6}" type="presParOf" srcId="{3B014C8C-F4E1-403D-80F2-53D0238D9609}" destId="{615E183A-C103-488F-A122-760803A720DC}" srcOrd="19" destOrd="0" presId="urn:microsoft.com/office/officeart/2005/8/layout/cycle8"/>
    <dgm:cxn modelId="{484A14E7-48E1-41F1-B3F9-763B557F6ACF}" type="presParOf" srcId="{3B014C8C-F4E1-403D-80F2-53D0238D9609}" destId="{0F89DE3C-1875-434E-8ED3-239ECF2F1A17}" srcOrd="20" destOrd="0" presId="urn:microsoft.com/office/officeart/2005/8/layout/cycle8"/>
    <dgm:cxn modelId="{730238AB-0BBE-4120-8278-FE178CD74FD7}" type="presParOf" srcId="{3B014C8C-F4E1-403D-80F2-53D0238D9609}" destId="{0C980E95-A95E-4BEA-8B14-39EA4AD970E0}" srcOrd="21" destOrd="0" presId="urn:microsoft.com/office/officeart/2005/8/layout/cycle8"/>
    <dgm:cxn modelId="{2DD66AD1-9AA8-4949-AF08-A69F620E1947}" type="presParOf" srcId="{3B014C8C-F4E1-403D-80F2-53D0238D9609}" destId="{EACC6B40-FF97-4592-A261-B32877FB739D}" srcOrd="22" destOrd="0" presId="urn:microsoft.com/office/officeart/2005/8/layout/cycle8"/>
    <dgm:cxn modelId="{233CCF18-EE19-46DE-BDCD-193DAF4632CF}" type="presParOf" srcId="{3B014C8C-F4E1-403D-80F2-53D0238D9609}" destId="{96BD9AC1-41D3-45F4-B1AC-A64AED04A891}" srcOrd="23" destOrd="0" presId="urn:microsoft.com/office/officeart/2005/8/layout/cycle8"/>
    <dgm:cxn modelId="{9A84A6D3-20FE-4CDA-BCAE-A537B8C76A35}" type="presParOf" srcId="{3B014C8C-F4E1-403D-80F2-53D0238D9609}" destId="{71FFB386-7F3B-470E-A04D-BFDA5E77A30B}" srcOrd="24" destOrd="0" presId="urn:microsoft.com/office/officeart/2005/8/layout/cycle8"/>
    <dgm:cxn modelId="{3F6F9B2E-BB1A-4EA2-8BA2-4FE8F460A40F}" type="presParOf" srcId="{3B014C8C-F4E1-403D-80F2-53D0238D9609}" destId="{140E0F34-B0B6-4A9C-B952-33CA67F7C57E}" srcOrd="25" destOrd="0" presId="urn:microsoft.com/office/officeart/2005/8/layout/cycle8"/>
    <dgm:cxn modelId="{664A964E-34ED-4D0B-8CD6-8CFF9AACE6CE}" type="presParOf" srcId="{3B014C8C-F4E1-403D-80F2-53D0238D9609}" destId="{988488D5-E8C7-4B3D-AFD2-9FE0D90534F2}" srcOrd="26" destOrd="0" presId="urn:microsoft.com/office/officeart/2005/8/layout/cycle8"/>
    <dgm:cxn modelId="{6AA0ADFB-6115-46E8-82A0-34F8518315B1}" type="presParOf" srcId="{3B014C8C-F4E1-403D-80F2-53D0238D9609}" destId="{DBA1CC44-D81E-402A-8AAB-E5617A3183E6}" srcOrd="27" destOrd="0" presId="urn:microsoft.com/office/officeart/2005/8/layout/cycle8"/>
    <dgm:cxn modelId="{C11AC795-F34E-4BC6-A808-5CE7EFD28495}" type="presParOf" srcId="{3B014C8C-F4E1-403D-80F2-53D0238D9609}" destId="{A1526FC1-BD24-4AD9-92D7-196A21D6FB70}" srcOrd="28" destOrd="0" presId="urn:microsoft.com/office/officeart/2005/8/layout/cycle8"/>
    <dgm:cxn modelId="{7F537975-9230-4867-9FE1-A0BEA7B3F453}" type="presParOf" srcId="{3B014C8C-F4E1-403D-80F2-53D0238D9609}" destId="{0E70DDAD-0B03-4594-A62A-AB7ACF3269B0}" srcOrd="29" destOrd="0" presId="urn:microsoft.com/office/officeart/2005/8/layout/cycle8"/>
    <dgm:cxn modelId="{AFA40456-EBEC-46B2-9C7D-74F08EEBA98A}" type="presParOf" srcId="{3B014C8C-F4E1-403D-80F2-53D0238D9609}" destId="{24943207-1947-4E05-9E5F-EF3A010D2994}" srcOrd="30" destOrd="0" presId="urn:microsoft.com/office/officeart/2005/8/layout/cycle8"/>
    <dgm:cxn modelId="{A1ED4CFD-2B62-4D56-ADE8-8BFF60822688}" type="presParOf" srcId="{3B014C8C-F4E1-403D-80F2-53D0238D9609}" destId="{B20F75D6-6C4B-49EB-8B0C-B5E1DFECC44A}" srcOrd="31" destOrd="0" presId="urn:microsoft.com/office/officeart/2005/8/layout/cycle8"/>
    <dgm:cxn modelId="{F1E7618E-7806-4F1E-99E5-ACEE84E615B2}" type="presParOf" srcId="{3B014C8C-F4E1-403D-80F2-53D0238D9609}" destId="{63EB4190-0895-4827-A3F8-FCD58574E001}" srcOrd="32" destOrd="0" presId="urn:microsoft.com/office/officeart/2005/8/layout/cycle8"/>
    <dgm:cxn modelId="{D8639FA4-527C-4DA5-88F7-EA53ACE05D70}" type="presParOf" srcId="{3B014C8C-F4E1-403D-80F2-53D0238D9609}" destId="{3C1761A3-090C-4E8D-8A3D-77BCE458A73A}" srcOrd="33" destOrd="0" presId="urn:microsoft.com/office/officeart/2005/8/layout/cycle8"/>
    <dgm:cxn modelId="{F782E683-2002-4430-AADD-636E719E4B15}" type="presParOf" srcId="{3B014C8C-F4E1-403D-80F2-53D0238D9609}" destId="{03B63902-62BF-46CA-BE35-FF1164632A1E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1E1ACE-432A-4988-855F-D347D4F8B5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44DD7F1-6F48-4C88-A9C0-5717189B72F9}">
      <dgm:prSet/>
      <dgm:spPr/>
      <dgm:t>
        <a:bodyPr/>
        <a:lstStyle/>
        <a:p>
          <a:r>
            <a:rPr lang="en-GB"/>
            <a:t>Carbohydrates are digested into glucose and absorbed into the bloodstream.</a:t>
          </a:r>
          <a:endParaRPr lang="en-US"/>
        </a:p>
      </dgm:t>
    </dgm:pt>
    <dgm:pt modelId="{FAA32219-C93E-4979-880A-6B333892E4A3}" type="parTrans" cxnId="{F5A1A365-38F6-4A2D-8F56-1EAB3306630F}">
      <dgm:prSet/>
      <dgm:spPr/>
      <dgm:t>
        <a:bodyPr/>
        <a:lstStyle/>
        <a:p>
          <a:endParaRPr lang="en-US"/>
        </a:p>
      </dgm:t>
    </dgm:pt>
    <dgm:pt modelId="{0153B661-91F4-4794-A317-60E8386E57C8}" type="sibTrans" cxnId="{F5A1A365-38F6-4A2D-8F56-1EAB3306630F}">
      <dgm:prSet/>
      <dgm:spPr/>
      <dgm:t>
        <a:bodyPr/>
        <a:lstStyle/>
        <a:p>
          <a:endParaRPr lang="en-US"/>
        </a:p>
      </dgm:t>
    </dgm:pt>
    <dgm:pt modelId="{986458D5-2F85-442E-A177-4CCD84568B66}">
      <dgm:prSet/>
      <dgm:spPr/>
      <dgm:t>
        <a:bodyPr/>
        <a:lstStyle/>
        <a:p>
          <a:r>
            <a:rPr lang="en-GB"/>
            <a:t>The pancreas detects increased blood glucose and releases insulin from beta cells. </a:t>
          </a:r>
          <a:endParaRPr lang="en-US"/>
        </a:p>
      </dgm:t>
    </dgm:pt>
    <dgm:pt modelId="{93EAF57F-DCB0-4467-80FF-B7CED337CF38}" type="parTrans" cxnId="{18BC8879-69A5-438C-9507-8162D3936489}">
      <dgm:prSet/>
      <dgm:spPr/>
      <dgm:t>
        <a:bodyPr/>
        <a:lstStyle/>
        <a:p>
          <a:endParaRPr lang="en-US"/>
        </a:p>
      </dgm:t>
    </dgm:pt>
    <dgm:pt modelId="{29575128-B87F-41A5-85AB-CF2B4D8D71FF}" type="sibTrans" cxnId="{18BC8879-69A5-438C-9507-8162D3936489}">
      <dgm:prSet/>
      <dgm:spPr/>
      <dgm:t>
        <a:bodyPr/>
        <a:lstStyle/>
        <a:p>
          <a:endParaRPr lang="en-US"/>
        </a:p>
      </dgm:t>
    </dgm:pt>
    <dgm:pt modelId="{D7C58022-5D99-49BB-A109-5418793AECF9}">
      <dgm:prSet/>
      <dgm:spPr/>
      <dgm:t>
        <a:bodyPr/>
        <a:lstStyle/>
        <a:p>
          <a:r>
            <a:rPr lang="en-GB"/>
            <a:t>Insulin promotes glucose uptake by target tissues, particularly skeletal muscle.</a:t>
          </a:r>
          <a:endParaRPr lang="en-US"/>
        </a:p>
      </dgm:t>
    </dgm:pt>
    <dgm:pt modelId="{F85622A4-CD51-4604-9C05-1530217DE975}" type="parTrans" cxnId="{46BBCA21-B573-44A7-90DA-7DA9B7BA7561}">
      <dgm:prSet/>
      <dgm:spPr/>
      <dgm:t>
        <a:bodyPr/>
        <a:lstStyle/>
        <a:p>
          <a:endParaRPr lang="en-US"/>
        </a:p>
      </dgm:t>
    </dgm:pt>
    <dgm:pt modelId="{0D8AAAA8-6CEC-466A-9502-16C551B9B533}" type="sibTrans" cxnId="{46BBCA21-B573-44A7-90DA-7DA9B7BA7561}">
      <dgm:prSet/>
      <dgm:spPr/>
      <dgm:t>
        <a:bodyPr/>
        <a:lstStyle/>
        <a:p>
          <a:endParaRPr lang="en-US"/>
        </a:p>
      </dgm:t>
    </dgm:pt>
    <dgm:pt modelId="{68FFFEE7-A3E1-4F14-B230-A8AB81A01D25}">
      <dgm:prSet/>
      <dgm:spPr/>
      <dgm:t>
        <a:bodyPr/>
        <a:lstStyle/>
        <a:p>
          <a:r>
            <a:rPr lang="en-GB"/>
            <a:t>The liver stores excess glucose as glycogen and can release glucose when levels fall.</a:t>
          </a:r>
          <a:endParaRPr lang="en-US"/>
        </a:p>
      </dgm:t>
    </dgm:pt>
    <dgm:pt modelId="{EA702024-BE50-4C5C-AE2E-CDEA5E4DF5B6}" type="parTrans" cxnId="{0973D59D-DABD-4933-B057-0DA32DB81796}">
      <dgm:prSet/>
      <dgm:spPr/>
      <dgm:t>
        <a:bodyPr/>
        <a:lstStyle/>
        <a:p>
          <a:endParaRPr lang="en-US"/>
        </a:p>
      </dgm:t>
    </dgm:pt>
    <dgm:pt modelId="{63E2AB80-D87B-4AAA-B834-62B84248F43B}" type="sibTrans" cxnId="{0973D59D-DABD-4933-B057-0DA32DB81796}">
      <dgm:prSet/>
      <dgm:spPr/>
      <dgm:t>
        <a:bodyPr/>
        <a:lstStyle/>
        <a:p>
          <a:endParaRPr lang="en-US"/>
        </a:p>
      </dgm:t>
    </dgm:pt>
    <dgm:pt modelId="{C252A7DD-4C89-4F4B-A35B-0A32E8C283C5}">
      <dgm:prSet/>
      <dgm:spPr/>
      <dgm:t>
        <a:bodyPr/>
        <a:lstStyle/>
        <a:p>
          <a:r>
            <a:rPr lang="en-GB"/>
            <a:t>Glucose is used in cellular respiration to produce ATP, providing energy for cell functions.</a:t>
          </a:r>
          <a:endParaRPr lang="en-US"/>
        </a:p>
      </dgm:t>
    </dgm:pt>
    <dgm:pt modelId="{83FE68DB-59DC-46BC-81E7-4E06D4C71486}" type="parTrans" cxnId="{92236954-6C28-424D-BBED-804DEB9F27E6}">
      <dgm:prSet/>
      <dgm:spPr/>
      <dgm:t>
        <a:bodyPr/>
        <a:lstStyle/>
        <a:p>
          <a:endParaRPr lang="en-US"/>
        </a:p>
      </dgm:t>
    </dgm:pt>
    <dgm:pt modelId="{7A8F3B74-6505-4297-8730-3009C26FD3CA}" type="sibTrans" cxnId="{92236954-6C28-424D-BBED-804DEB9F27E6}">
      <dgm:prSet/>
      <dgm:spPr/>
      <dgm:t>
        <a:bodyPr/>
        <a:lstStyle/>
        <a:p>
          <a:endParaRPr lang="en-US"/>
        </a:p>
      </dgm:t>
    </dgm:pt>
    <dgm:pt modelId="{2944FECE-7168-4EA3-AEE6-3F2ADBE661E0}">
      <dgm:prSet/>
      <dgm:spPr/>
      <dgm:t>
        <a:bodyPr/>
        <a:lstStyle/>
        <a:p>
          <a:r>
            <a:rPr lang="en-GB"/>
            <a:t>Insulin and glucagon work together to maintain blood glucose homeostasis </a:t>
          </a:r>
          <a:endParaRPr lang="en-US"/>
        </a:p>
      </dgm:t>
    </dgm:pt>
    <dgm:pt modelId="{10470A1A-5E53-4277-B582-3AFFC1BE0361}" type="parTrans" cxnId="{7D5BF402-FC95-4AE3-AB68-452637869B01}">
      <dgm:prSet/>
      <dgm:spPr/>
      <dgm:t>
        <a:bodyPr/>
        <a:lstStyle/>
        <a:p>
          <a:endParaRPr lang="en-US"/>
        </a:p>
      </dgm:t>
    </dgm:pt>
    <dgm:pt modelId="{D601355E-22AB-456A-A4D3-A35C9FB86665}" type="sibTrans" cxnId="{7D5BF402-FC95-4AE3-AB68-452637869B01}">
      <dgm:prSet/>
      <dgm:spPr/>
      <dgm:t>
        <a:bodyPr/>
        <a:lstStyle/>
        <a:p>
          <a:endParaRPr lang="en-US"/>
        </a:p>
      </dgm:t>
    </dgm:pt>
    <dgm:pt modelId="{09C02F27-0EBD-448F-8E4C-17DFAF93C977}" type="pres">
      <dgm:prSet presAssocID="{E51E1ACE-432A-4988-855F-D347D4F8B5BB}" presName="root" presStyleCnt="0">
        <dgm:presLayoutVars>
          <dgm:dir/>
          <dgm:resizeHandles val="exact"/>
        </dgm:presLayoutVars>
      </dgm:prSet>
      <dgm:spPr/>
    </dgm:pt>
    <dgm:pt modelId="{CEA3BFE3-4CDE-45D8-9083-58E5B208D775}" type="pres">
      <dgm:prSet presAssocID="{244DD7F1-6F48-4C88-A9C0-5717189B72F9}" presName="compNode" presStyleCnt="0"/>
      <dgm:spPr/>
    </dgm:pt>
    <dgm:pt modelId="{8FDD5095-D09E-482F-93AE-D13D88699FC6}" type="pres">
      <dgm:prSet presAssocID="{244DD7F1-6F48-4C88-A9C0-5717189B72F9}" presName="bgRect" presStyleLbl="bgShp" presStyleIdx="0" presStyleCnt="6"/>
      <dgm:spPr/>
    </dgm:pt>
    <dgm:pt modelId="{BF6D78CB-468D-40A5-A1E3-5655CBB2C2CA}" type="pres">
      <dgm:prSet presAssocID="{244DD7F1-6F48-4C88-A9C0-5717189B72F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melon"/>
        </a:ext>
      </dgm:extLst>
    </dgm:pt>
    <dgm:pt modelId="{1ACEE3F7-93BD-4818-906C-A32F612C1C41}" type="pres">
      <dgm:prSet presAssocID="{244DD7F1-6F48-4C88-A9C0-5717189B72F9}" presName="spaceRect" presStyleCnt="0"/>
      <dgm:spPr/>
    </dgm:pt>
    <dgm:pt modelId="{FE336785-23C4-4287-98AA-A43D61F27503}" type="pres">
      <dgm:prSet presAssocID="{244DD7F1-6F48-4C88-A9C0-5717189B72F9}" presName="parTx" presStyleLbl="revTx" presStyleIdx="0" presStyleCnt="6">
        <dgm:presLayoutVars>
          <dgm:chMax val="0"/>
          <dgm:chPref val="0"/>
        </dgm:presLayoutVars>
      </dgm:prSet>
      <dgm:spPr/>
    </dgm:pt>
    <dgm:pt modelId="{AA625217-01A9-49AB-AC8E-863627180B99}" type="pres">
      <dgm:prSet presAssocID="{0153B661-91F4-4794-A317-60E8386E57C8}" presName="sibTrans" presStyleCnt="0"/>
      <dgm:spPr/>
    </dgm:pt>
    <dgm:pt modelId="{BFE30D9E-A9A4-4572-A353-742A49F3F0C2}" type="pres">
      <dgm:prSet presAssocID="{986458D5-2F85-442E-A177-4CCD84568B66}" presName="compNode" presStyleCnt="0"/>
      <dgm:spPr/>
    </dgm:pt>
    <dgm:pt modelId="{C897D5E4-FDB1-4966-A66C-FCFAF19FF7A5}" type="pres">
      <dgm:prSet presAssocID="{986458D5-2F85-442E-A177-4CCD84568B66}" presName="bgRect" presStyleLbl="bgShp" presStyleIdx="1" presStyleCnt="6"/>
      <dgm:spPr/>
    </dgm:pt>
    <dgm:pt modelId="{F1F396E5-3E6F-42E0-B74B-D78DD505A9A6}" type="pres">
      <dgm:prSet presAssocID="{986458D5-2F85-442E-A177-4CCD84568B6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C5639E8D-59A2-4C9E-B969-222A7C3B5805}" type="pres">
      <dgm:prSet presAssocID="{986458D5-2F85-442E-A177-4CCD84568B66}" presName="spaceRect" presStyleCnt="0"/>
      <dgm:spPr/>
    </dgm:pt>
    <dgm:pt modelId="{AD953670-3F0D-468E-AFCF-1C503A29AD91}" type="pres">
      <dgm:prSet presAssocID="{986458D5-2F85-442E-A177-4CCD84568B66}" presName="parTx" presStyleLbl="revTx" presStyleIdx="1" presStyleCnt="6">
        <dgm:presLayoutVars>
          <dgm:chMax val="0"/>
          <dgm:chPref val="0"/>
        </dgm:presLayoutVars>
      </dgm:prSet>
      <dgm:spPr/>
    </dgm:pt>
    <dgm:pt modelId="{80A49A49-A83A-47DD-994E-EA6D1CAE7F0D}" type="pres">
      <dgm:prSet presAssocID="{29575128-B87F-41A5-85AB-CF2B4D8D71FF}" presName="sibTrans" presStyleCnt="0"/>
      <dgm:spPr/>
    </dgm:pt>
    <dgm:pt modelId="{A40C56B4-9250-45B1-BF6F-856F8FDF23A0}" type="pres">
      <dgm:prSet presAssocID="{D7C58022-5D99-49BB-A109-5418793AECF9}" presName="compNode" presStyleCnt="0"/>
      <dgm:spPr/>
    </dgm:pt>
    <dgm:pt modelId="{338A6103-6EBE-4A68-9BC1-1A6600834520}" type="pres">
      <dgm:prSet presAssocID="{D7C58022-5D99-49BB-A109-5418793AECF9}" presName="bgRect" presStyleLbl="bgShp" presStyleIdx="2" presStyleCnt="6"/>
      <dgm:spPr/>
    </dgm:pt>
    <dgm:pt modelId="{69D65646-09F3-4821-9262-928533584968}" type="pres">
      <dgm:prSet presAssocID="{D7C58022-5D99-49BB-A109-5418793AECF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1263D99A-EBDD-4ECE-BA36-D2100E65C137}" type="pres">
      <dgm:prSet presAssocID="{D7C58022-5D99-49BB-A109-5418793AECF9}" presName="spaceRect" presStyleCnt="0"/>
      <dgm:spPr/>
    </dgm:pt>
    <dgm:pt modelId="{FC7AB0C2-2753-4A06-B653-48D2CF44FC15}" type="pres">
      <dgm:prSet presAssocID="{D7C58022-5D99-49BB-A109-5418793AECF9}" presName="parTx" presStyleLbl="revTx" presStyleIdx="2" presStyleCnt="6">
        <dgm:presLayoutVars>
          <dgm:chMax val="0"/>
          <dgm:chPref val="0"/>
        </dgm:presLayoutVars>
      </dgm:prSet>
      <dgm:spPr/>
    </dgm:pt>
    <dgm:pt modelId="{D4D5C0FC-4139-49E8-8C24-1C44818BAA7B}" type="pres">
      <dgm:prSet presAssocID="{0D8AAAA8-6CEC-466A-9502-16C551B9B533}" presName="sibTrans" presStyleCnt="0"/>
      <dgm:spPr/>
    </dgm:pt>
    <dgm:pt modelId="{D54741B3-9AB6-4EC4-9A84-BC74BAD27D3B}" type="pres">
      <dgm:prSet presAssocID="{68FFFEE7-A3E1-4F14-B230-A8AB81A01D25}" presName="compNode" presStyleCnt="0"/>
      <dgm:spPr/>
    </dgm:pt>
    <dgm:pt modelId="{483618D1-76CD-4DCE-9319-A93C525619C2}" type="pres">
      <dgm:prSet presAssocID="{68FFFEE7-A3E1-4F14-B230-A8AB81A01D25}" presName="bgRect" presStyleLbl="bgShp" presStyleIdx="3" presStyleCnt="6"/>
      <dgm:spPr/>
    </dgm:pt>
    <dgm:pt modelId="{3A536F0D-6D95-4AFB-95B1-A87BBC736219}" type="pres">
      <dgm:prSet presAssocID="{68FFFEE7-A3E1-4F14-B230-A8AB81A01D2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0015067E-F6CF-4E6C-BCAB-EA60E3FF9E48}" type="pres">
      <dgm:prSet presAssocID="{68FFFEE7-A3E1-4F14-B230-A8AB81A01D25}" presName="spaceRect" presStyleCnt="0"/>
      <dgm:spPr/>
    </dgm:pt>
    <dgm:pt modelId="{63B6DBB4-7CE4-4539-A9BA-A6062F6D7243}" type="pres">
      <dgm:prSet presAssocID="{68FFFEE7-A3E1-4F14-B230-A8AB81A01D25}" presName="parTx" presStyleLbl="revTx" presStyleIdx="3" presStyleCnt="6">
        <dgm:presLayoutVars>
          <dgm:chMax val="0"/>
          <dgm:chPref val="0"/>
        </dgm:presLayoutVars>
      </dgm:prSet>
      <dgm:spPr/>
    </dgm:pt>
    <dgm:pt modelId="{FA4E4235-CDCF-441F-B39C-47523C738AD5}" type="pres">
      <dgm:prSet presAssocID="{63E2AB80-D87B-4AAA-B834-62B84248F43B}" presName="sibTrans" presStyleCnt="0"/>
      <dgm:spPr/>
    </dgm:pt>
    <dgm:pt modelId="{7E9B994F-42F3-467B-8EF7-55E51E8DB699}" type="pres">
      <dgm:prSet presAssocID="{C252A7DD-4C89-4F4B-A35B-0A32E8C283C5}" presName="compNode" presStyleCnt="0"/>
      <dgm:spPr/>
    </dgm:pt>
    <dgm:pt modelId="{63277465-1BB2-4058-9CF5-C770898BAE73}" type="pres">
      <dgm:prSet presAssocID="{C252A7DD-4C89-4F4B-A35B-0A32E8C283C5}" presName="bgRect" presStyleLbl="bgShp" presStyleIdx="4" presStyleCnt="6"/>
      <dgm:spPr/>
    </dgm:pt>
    <dgm:pt modelId="{96206180-C0B2-40E5-AD68-CCE6E0E1A1C0}" type="pres">
      <dgm:prSet presAssocID="{C252A7DD-4C89-4F4B-A35B-0A32E8C283C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B175730C-3476-4AE0-9927-AE39FC0EF201}" type="pres">
      <dgm:prSet presAssocID="{C252A7DD-4C89-4F4B-A35B-0A32E8C283C5}" presName="spaceRect" presStyleCnt="0"/>
      <dgm:spPr/>
    </dgm:pt>
    <dgm:pt modelId="{A1EC4D58-9345-4A07-8CF4-090A2AE74AC7}" type="pres">
      <dgm:prSet presAssocID="{C252A7DD-4C89-4F4B-A35B-0A32E8C283C5}" presName="parTx" presStyleLbl="revTx" presStyleIdx="4" presStyleCnt="6">
        <dgm:presLayoutVars>
          <dgm:chMax val="0"/>
          <dgm:chPref val="0"/>
        </dgm:presLayoutVars>
      </dgm:prSet>
      <dgm:spPr/>
    </dgm:pt>
    <dgm:pt modelId="{0868881B-64F8-4C6D-B5FE-1C8213DCD981}" type="pres">
      <dgm:prSet presAssocID="{7A8F3B74-6505-4297-8730-3009C26FD3CA}" presName="sibTrans" presStyleCnt="0"/>
      <dgm:spPr/>
    </dgm:pt>
    <dgm:pt modelId="{E4F60B6C-4D0A-4FE7-9058-173CDB603A51}" type="pres">
      <dgm:prSet presAssocID="{2944FECE-7168-4EA3-AEE6-3F2ADBE661E0}" presName="compNode" presStyleCnt="0"/>
      <dgm:spPr/>
    </dgm:pt>
    <dgm:pt modelId="{F5887E3B-A20D-4E99-AF01-E3B10E00671E}" type="pres">
      <dgm:prSet presAssocID="{2944FECE-7168-4EA3-AEE6-3F2ADBE661E0}" presName="bgRect" presStyleLbl="bgShp" presStyleIdx="5" presStyleCnt="6"/>
      <dgm:spPr/>
    </dgm:pt>
    <dgm:pt modelId="{5F75DA38-0F30-4527-8503-A77611E8739F}" type="pres">
      <dgm:prSet presAssocID="{2944FECE-7168-4EA3-AEE6-3F2ADBE661E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8181F12F-42DF-45C0-A9CC-455AFD7E9579}" type="pres">
      <dgm:prSet presAssocID="{2944FECE-7168-4EA3-AEE6-3F2ADBE661E0}" presName="spaceRect" presStyleCnt="0"/>
      <dgm:spPr/>
    </dgm:pt>
    <dgm:pt modelId="{AA2E8D1D-65EF-4576-B19C-A4D3E42AF829}" type="pres">
      <dgm:prSet presAssocID="{2944FECE-7168-4EA3-AEE6-3F2ADBE661E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D5BF402-FC95-4AE3-AB68-452637869B01}" srcId="{E51E1ACE-432A-4988-855F-D347D4F8B5BB}" destId="{2944FECE-7168-4EA3-AEE6-3F2ADBE661E0}" srcOrd="5" destOrd="0" parTransId="{10470A1A-5E53-4277-B582-3AFFC1BE0361}" sibTransId="{D601355E-22AB-456A-A4D3-A35C9FB86665}"/>
    <dgm:cxn modelId="{A09DD21E-533C-4E6B-9FF9-07A4A87F7E6B}" type="presOf" srcId="{C252A7DD-4C89-4F4B-A35B-0A32E8C283C5}" destId="{A1EC4D58-9345-4A07-8CF4-090A2AE74AC7}" srcOrd="0" destOrd="0" presId="urn:microsoft.com/office/officeart/2018/2/layout/IconVerticalSolidList"/>
    <dgm:cxn modelId="{46BBCA21-B573-44A7-90DA-7DA9B7BA7561}" srcId="{E51E1ACE-432A-4988-855F-D347D4F8B5BB}" destId="{D7C58022-5D99-49BB-A109-5418793AECF9}" srcOrd="2" destOrd="0" parTransId="{F85622A4-CD51-4604-9C05-1530217DE975}" sibTransId="{0D8AAAA8-6CEC-466A-9502-16C551B9B533}"/>
    <dgm:cxn modelId="{F5A1A365-38F6-4A2D-8F56-1EAB3306630F}" srcId="{E51E1ACE-432A-4988-855F-D347D4F8B5BB}" destId="{244DD7F1-6F48-4C88-A9C0-5717189B72F9}" srcOrd="0" destOrd="0" parTransId="{FAA32219-C93E-4979-880A-6B333892E4A3}" sibTransId="{0153B661-91F4-4794-A317-60E8386E57C8}"/>
    <dgm:cxn modelId="{92236954-6C28-424D-BBED-804DEB9F27E6}" srcId="{E51E1ACE-432A-4988-855F-D347D4F8B5BB}" destId="{C252A7DD-4C89-4F4B-A35B-0A32E8C283C5}" srcOrd="4" destOrd="0" parTransId="{83FE68DB-59DC-46BC-81E7-4E06D4C71486}" sibTransId="{7A8F3B74-6505-4297-8730-3009C26FD3CA}"/>
    <dgm:cxn modelId="{85F2A174-ADDE-4F79-A2F2-E86B3321F4CF}" type="presOf" srcId="{2944FECE-7168-4EA3-AEE6-3F2ADBE661E0}" destId="{AA2E8D1D-65EF-4576-B19C-A4D3E42AF829}" srcOrd="0" destOrd="0" presId="urn:microsoft.com/office/officeart/2018/2/layout/IconVerticalSolidList"/>
    <dgm:cxn modelId="{18BC8879-69A5-438C-9507-8162D3936489}" srcId="{E51E1ACE-432A-4988-855F-D347D4F8B5BB}" destId="{986458D5-2F85-442E-A177-4CCD84568B66}" srcOrd="1" destOrd="0" parTransId="{93EAF57F-DCB0-4467-80FF-B7CED337CF38}" sibTransId="{29575128-B87F-41A5-85AB-CF2B4D8D71FF}"/>
    <dgm:cxn modelId="{E4FF775A-1F9E-4918-8EB2-44DC27AB5CE6}" type="presOf" srcId="{244DD7F1-6F48-4C88-A9C0-5717189B72F9}" destId="{FE336785-23C4-4287-98AA-A43D61F27503}" srcOrd="0" destOrd="0" presId="urn:microsoft.com/office/officeart/2018/2/layout/IconVerticalSolidList"/>
    <dgm:cxn modelId="{00EC9983-EF1B-4F7D-92F3-47799A589DAC}" type="presOf" srcId="{68FFFEE7-A3E1-4F14-B230-A8AB81A01D25}" destId="{63B6DBB4-7CE4-4539-A9BA-A6062F6D7243}" srcOrd="0" destOrd="0" presId="urn:microsoft.com/office/officeart/2018/2/layout/IconVerticalSolidList"/>
    <dgm:cxn modelId="{0973D59D-DABD-4933-B057-0DA32DB81796}" srcId="{E51E1ACE-432A-4988-855F-D347D4F8B5BB}" destId="{68FFFEE7-A3E1-4F14-B230-A8AB81A01D25}" srcOrd="3" destOrd="0" parTransId="{EA702024-BE50-4C5C-AE2E-CDEA5E4DF5B6}" sibTransId="{63E2AB80-D87B-4AAA-B834-62B84248F43B}"/>
    <dgm:cxn modelId="{E7553BBE-871D-4916-9CE0-F7E81F964951}" type="presOf" srcId="{986458D5-2F85-442E-A177-4CCD84568B66}" destId="{AD953670-3F0D-468E-AFCF-1C503A29AD91}" srcOrd="0" destOrd="0" presId="urn:microsoft.com/office/officeart/2018/2/layout/IconVerticalSolidList"/>
    <dgm:cxn modelId="{F12DCDC3-6167-4F66-ACDF-D86C26A5F48A}" type="presOf" srcId="{E51E1ACE-432A-4988-855F-D347D4F8B5BB}" destId="{09C02F27-0EBD-448F-8E4C-17DFAF93C977}" srcOrd="0" destOrd="0" presId="urn:microsoft.com/office/officeart/2018/2/layout/IconVerticalSolidList"/>
    <dgm:cxn modelId="{B847CFEB-31BA-468C-A68F-A8F1D725462A}" type="presOf" srcId="{D7C58022-5D99-49BB-A109-5418793AECF9}" destId="{FC7AB0C2-2753-4A06-B653-48D2CF44FC15}" srcOrd="0" destOrd="0" presId="urn:microsoft.com/office/officeart/2018/2/layout/IconVerticalSolidList"/>
    <dgm:cxn modelId="{CEE4555C-90B3-41B3-AE5E-635F6EC114B4}" type="presParOf" srcId="{09C02F27-0EBD-448F-8E4C-17DFAF93C977}" destId="{CEA3BFE3-4CDE-45D8-9083-58E5B208D775}" srcOrd="0" destOrd="0" presId="urn:microsoft.com/office/officeart/2018/2/layout/IconVerticalSolidList"/>
    <dgm:cxn modelId="{233D3BBD-846F-43AD-8580-09691FFE3B15}" type="presParOf" srcId="{CEA3BFE3-4CDE-45D8-9083-58E5B208D775}" destId="{8FDD5095-D09E-482F-93AE-D13D88699FC6}" srcOrd="0" destOrd="0" presId="urn:microsoft.com/office/officeart/2018/2/layout/IconVerticalSolidList"/>
    <dgm:cxn modelId="{982E3E0E-7DAD-46A1-B644-7279A40E9AEA}" type="presParOf" srcId="{CEA3BFE3-4CDE-45D8-9083-58E5B208D775}" destId="{BF6D78CB-468D-40A5-A1E3-5655CBB2C2CA}" srcOrd="1" destOrd="0" presId="urn:microsoft.com/office/officeart/2018/2/layout/IconVerticalSolidList"/>
    <dgm:cxn modelId="{EE62AA6B-2690-4A59-AA94-86CDE6334B2D}" type="presParOf" srcId="{CEA3BFE3-4CDE-45D8-9083-58E5B208D775}" destId="{1ACEE3F7-93BD-4818-906C-A32F612C1C41}" srcOrd="2" destOrd="0" presId="urn:microsoft.com/office/officeart/2018/2/layout/IconVerticalSolidList"/>
    <dgm:cxn modelId="{AF0E8018-066D-4692-B66B-1F66FD525BC8}" type="presParOf" srcId="{CEA3BFE3-4CDE-45D8-9083-58E5B208D775}" destId="{FE336785-23C4-4287-98AA-A43D61F27503}" srcOrd="3" destOrd="0" presId="urn:microsoft.com/office/officeart/2018/2/layout/IconVerticalSolidList"/>
    <dgm:cxn modelId="{BA1F7C00-A6B5-4FF7-A0B5-20BF1EB3BB3A}" type="presParOf" srcId="{09C02F27-0EBD-448F-8E4C-17DFAF93C977}" destId="{AA625217-01A9-49AB-AC8E-863627180B99}" srcOrd="1" destOrd="0" presId="urn:microsoft.com/office/officeart/2018/2/layout/IconVerticalSolidList"/>
    <dgm:cxn modelId="{AA38B6BB-1E77-4454-94D7-639BE109CECB}" type="presParOf" srcId="{09C02F27-0EBD-448F-8E4C-17DFAF93C977}" destId="{BFE30D9E-A9A4-4572-A353-742A49F3F0C2}" srcOrd="2" destOrd="0" presId="urn:microsoft.com/office/officeart/2018/2/layout/IconVerticalSolidList"/>
    <dgm:cxn modelId="{F39BA21A-3481-4786-A4AF-F46084E142B9}" type="presParOf" srcId="{BFE30D9E-A9A4-4572-A353-742A49F3F0C2}" destId="{C897D5E4-FDB1-4966-A66C-FCFAF19FF7A5}" srcOrd="0" destOrd="0" presId="urn:microsoft.com/office/officeart/2018/2/layout/IconVerticalSolidList"/>
    <dgm:cxn modelId="{2DE326EB-7913-41D5-B561-DE71A7BB3F42}" type="presParOf" srcId="{BFE30D9E-A9A4-4572-A353-742A49F3F0C2}" destId="{F1F396E5-3E6F-42E0-B74B-D78DD505A9A6}" srcOrd="1" destOrd="0" presId="urn:microsoft.com/office/officeart/2018/2/layout/IconVerticalSolidList"/>
    <dgm:cxn modelId="{A6B4D429-690A-443D-A537-74FB2EEF0118}" type="presParOf" srcId="{BFE30D9E-A9A4-4572-A353-742A49F3F0C2}" destId="{C5639E8D-59A2-4C9E-B969-222A7C3B5805}" srcOrd="2" destOrd="0" presId="urn:microsoft.com/office/officeart/2018/2/layout/IconVerticalSolidList"/>
    <dgm:cxn modelId="{F6D2749B-70BA-42E3-8975-F85852B112A8}" type="presParOf" srcId="{BFE30D9E-A9A4-4572-A353-742A49F3F0C2}" destId="{AD953670-3F0D-468E-AFCF-1C503A29AD91}" srcOrd="3" destOrd="0" presId="urn:microsoft.com/office/officeart/2018/2/layout/IconVerticalSolidList"/>
    <dgm:cxn modelId="{1526E2CF-97C1-432C-BD83-832AC10CA844}" type="presParOf" srcId="{09C02F27-0EBD-448F-8E4C-17DFAF93C977}" destId="{80A49A49-A83A-47DD-994E-EA6D1CAE7F0D}" srcOrd="3" destOrd="0" presId="urn:microsoft.com/office/officeart/2018/2/layout/IconVerticalSolidList"/>
    <dgm:cxn modelId="{35156CD4-6D37-4A9D-94C6-DEEC477B7FF6}" type="presParOf" srcId="{09C02F27-0EBD-448F-8E4C-17DFAF93C977}" destId="{A40C56B4-9250-45B1-BF6F-856F8FDF23A0}" srcOrd="4" destOrd="0" presId="urn:microsoft.com/office/officeart/2018/2/layout/IconVerticalSolidList"/>
    <dgm:cxn modelId="{EA7AEDDE-ACCE-4F0D-8952-AB279A084B6B}" type="presParOf" srcId="{A40C56B4-9250-45B1-BF6F-856F8FDF23A0}" destId="{338A6103-6EBE-4A68-9BC1-1A6600834520}" srcOrd="0" destOrd="0" presId="urn:microsoft.com/office/officeart/2018/2/layout/IconVerticalSolidList"/>
    <dgm:cxn modelId="{19C28506-EFA6-4E8E-BCE8-D512D0AC6EB9}" type="presParOf" srcId="{A40C56B4-9250-45B1-BF6F-856F8FDF23A0}" destId="{69D65646-09F3-4821-9262-928533584968}" srcOrd="1" destOrd="0" presId="urn:microsoft.com/office/officeart/2018/2/layout/IconVerticalSolidList"/>
    <dgm:cxn modelId="{11919B78-34A2-4E6D-B90D-982E778DE759}" type="presParOf" srcId="{A40C56B4-9250-45B1-BF6F-856F8FDF23A0}" destId="{1263D99A-EBDD-4ECE-BA36-D2100E65C137}" srcOrd="2" destOrd="0" presId="urn:microsoft.com/office/officeart/2018/2/layout/IconVerticalSolidList"/>
    <dgm:cxn modelId="{4B877939-46B5-41BA-8F3B-AC4408C4D895}" type="presParOf" srcId="{A40C56B4-9250-45B1-BF6F-856F8FDF23A0}" destId="{FC7AB0C2-2753-4A06-B653-48D2CF44FC15}" srcOrd="3" destOrd="0" presId="urn:microsoft.com/office/officeart/2018/2/layout/IconVerticalSolidList"/>
    <dgm:cxn modelId="{8D4F752A-1397-47C9-A2DE-6517BFEC9754}" type="presParOf" srcId="{09C02F27-0EBD-448F-8E4C-17DFAF93C977}" destId="{D4D5C0FC-4139-49E8-8C24-1C44818BAA7B}" srcOrd="5" destOrd="0" presId="urn:microsoft.com/office/officeart/2018/2/layout/IconVerticalSolidList"/>
    <dgm:cxn modelId="{91AD4A1D-A2A4-489C-9050-5FE8C32F56E9}" type="presParOf" srcId="{09C02F27-0EBD-448F-8E4C-17DFAF93C977}" destId="{D54741B3-9AB6-4EC4-9A84-BC74BAD27D3B}" srcOrd="6" destOrd="0" presId="urn:microsoft.com/office/officeart/2018/2/layout/IconVerticalSolidList"/>
    <dgm:cxn modelId="{613D1A4F-21E1-4E13-A826-7758B0C823B4}" type="presParOf" srcId="{D54741B3-9AB6-4EC4-9A84-BC74BAD27D3B}" destId="{483618D1-76CD-4DCE-9319-A93C525619C2}" srcOrd="0" destOrd="0" presId="urn:microsoft.com/office/officeart/2018/2/layout/IconVerticalSolidList"/>
    <dgm:cxn modelId="{FA91F70C-9C9D-4B12-B000-7625CFD07DDA}" type="presParOf" srcId="{D54741B3-9AB6-4EC4-9A84-BC74BAD27D3B}" destId="{3A536F0D-6D95-4AFB-95B1-A87BBC736219}" srcOrd="1" destOrd="0" presId="urn:microsoft.com/office/officeart/2018/2/layout/IconVerticalSolidList"/>
    <dgm:cxn modelId="{616D9FA2-978C-4E17-B2A8-8257D0752011}" type="presParOf" srcId="{D54741B3-9AB6-4EC4-9A84-BC74BAD27D3B}" destId="{0015067E-F6CF-4E6C-BCAB-EA60E3FF9E48}" srcOrd="2" destOrd="0" presId="urn:microsoft.com/office/officeart/2018/2/layout/IconVerticalSolidList"/>
    <dgm:cxn modelId="{9B62D1E8-4367-4939-84B6-B5E30ABB1D58}" type="presParOf" srcId="{D54741B3-9AB6-4EC4-9A84-BC74BAD27D3B}" destId="{63B6DBB4-7CE4-4539-A9BA-A6062F6D7243}" srcOrd="3" destOrd="0" presId="urn:microsoft.com/office/officeart/2018/2/layout/IconVerticalSolidList"/>
    <dgm:cxn modelId="{6A735955-3859-49DE-868D-590283D92AC1}" type="presParOf" srcId="{09C02F27-0EBD-448F-8E4C-17DFAF93C977}" destId="{FA4E4235-CDCF-441F-B39C-47523C738AD5}" srcOrd="7" destOrd="0" presId="urn:microsoft.com/office/officeart/2018/2/layout/IconVerticalSolidList"/>
    <dgm:cxn modelId="{7E1625F0-AE2B-47AC-8D23-373517A249D6}" type="presParOf" srcId="{09C02F27-0EBD-448F-8E4C-17DFAF93C977}" destId="{7E9B994F-42F3-467B-8EF7-55E51E8DB699}" srcOrd="8" destOrd="0" presId="urn:microsoft.com/office/officeart/2018/2/layout/IconVerticalSolidList"/>
    <dgm:cxn modelId="{474BC7F9-AE35-4104-8225-0356ED5A1788}" type="presParOf" srcId="{7E9B994F-42F3-467B-8EF7-55E51E8DB699}" destId="{63277465-1BB2-4058-9CF5-C770898BAE73}" srcOrd="0" destOrd="0" presId="urn:microsoft.com/office/officeart/2018/2/layout/IconVerticalSolidList"/>
    <dgm:cxn modelId="{52978DDF-892B-46B2-8278-33DAB59E61FF}" type="presParOf" srcId="{7E9B994F-42F3-467B-8EF7-55E51E8DB699}" destId="{96206180-C0B2-40E5-AD68-CCE6E0E1A1C0}" srcOrd="1" destOrd="0" presId="urn:microsoft.com/office/officeart/2018/2/layout/IconVerticalSolidList"/>
    <dgm:cxn modelId="{6E80DD49-EC90-46F5-8017-AFE861168CC7}" type="presParOf" srcId="{7E9B994F-42F3-467B-8EF7-55E51E8DB699}" destId="{B175730C-3476-4AE0-9927-AE39FC0EF201}" srcOrd="2" destOrd="0" presId="urn:microsoft.com/office/officeart/2018/2/layout/IconVerticalSolidList"/>
    <dgm:cxn modelId="{BF24B0CC-1B6E-4649-804C-FA5748447430}" type="presParOf" srcId="{7E9B994F-42F3-467B-8EF7-55E51E8DB699}" destId="{A1EC4D58-9345-4A07-8CF4-090A2AE74AC7}" srcOrd="3" destOrd="0" presId="urn:microsoft.com/office/officeart/2018/2/layout/IconVerticalSolidList"/>
    <dgm:cxn modelId="{F8D17414-B172-49CD-92B6-8FC66EB22F0E}" type="presParOf" srcId="{09C02F27-0EBD-448F-8E4C-17DFAF93C977}" destId="{0868881B-64F8-4C6D-B5FE-1C8213DCD981}" srcOrd="9" destOrd="0" presId="urn:microsoft.com/office/officeart/2018/2/layout/IconVerticalSolidList"/>
    <dgm:cxn modelId="{CCA2F923-9CE8-4C83-A979-5FC62DCCFC33}" type="presParOf" srcId="{09C02F27-0EBD-448F-8E4C-17DFAF93C977}" destId="{E4F60B6C-4D0A-4FE7-9058-173CDB603A51}" srcOrd="10" destOrd="0" presId="urn:microsoft.com/office/officeart/2018/2/layout/IconVerticalSolidList"/>
    <dgm:cxn modelId="{1960D6C4-FE30-426C-8123-EF609F21485C}" type="presParOf" srcId="{E4F60B6C-4D0A-4FE7-9058-173CDB603A51}" destId="{F5887E3B-A20D-4E99-AF01-E3B10E00671E}" srcOrd="0" destOrd="0" presId="urn:microsoft.com/office/officeart/2018/2/layout/IconVerticalSolidList"/>
    <dgm:cxn modelId="{6000EAEF-93F8-47C9-BCA9-7320CE1378CE}" type="presParOf" srcId="{E4F60B6C-4D0A-4FE7-9058-173CDB603A51}" destId="{5F75DA38-0F30-4527-8503-A77611E8739F}" srcOrd="1" destOrd="0" presId="urn:microsoft.com/office/officeart/2018/2/layout/IconVerticalSolidList"/>
    <dgm:cxn modelId="{CA990076-AFCA-4CBA-81D6-E4538DA78F3D}" type="presParOf" srcId="{E4F60B6C-4D0A-4FE7-9058-173CDB603A51}" destId="{8181F12F-42DF-45C0-A9CC-455AFD7E9579}" srcOrd="2" destOrd="0" presId="urn:microsoft.com/office/officeart/2018/2/layout/IconVerticalSolidList"/>
    <dgm:cxn modelId="{FCE69321-CF22-4D17-8643-AA27BC54EE4E}" type="presParOf" srcId="{E4F60B6C-4D0A-4FE7-9058-173CDB603A51}" destId="{AA2E8D1D-65EF-4576-B19C-A4D3E42AF8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A47910-8E67-43BB-8A82-7443A0357EC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CB306F1-A5F2-4A12-BC87-A4C537E9F69B}">
      <dgm:prSet/>
      <dgm:spPr/>
      <dgm:t>
        <a:bodyPr/>
        <a:lstStyle/>
        <a:p>
          <a:r>
            <a:rPr lang="en-GB"/>
            <a:t>Insulin resistance means cells respond less effectively to insulin.</a:t>
          </a:r>
          <a:endParaRPr lang="en-US"/>
        </a:p>
      </dgm:t>
    </dgm:pt>
    <dgm:pt modelId="{3AE17E80-1359-4D79-BE94-30BD4F35012B}" type="parTrans" cxnId="{B30BA43C-24B5-409A-93E3-0CD28C0BEA79}">
      <dgm:prSet/>
      <dgm:spPr/>
      <dgm:t>
        <a:bodyPr/>
        <a:lstStyle/>
        <a:p>
          <a:endParaRPr lang="en-US"/>
        </a:p>
      </dgm:t>
    </dgm:pt>
    <dgm:pt modelId="{C5452878-1A6C-4A29-8467-238F420C3F4C}" type="sibTrans" cxnId="{B30BA43C-24B5-409A-93E3-0CD28C0BEA79}">
      <dgm:prSet/>
      <dgm:spPr/>
      <dgm:t>
        <a:bodyPr/>
        <a:lstStyle/>
        <a:p>
          <a:endParaRPr lang="en-US"/>
        </a:p>
      </dgm:t>
    </dgm:pt>
    <dgm:pt modelId="{8D5D2B26-9801-43CF-9AA9-EC5237391893}">
      <dgm:prSet/>
      <dgm:spPr/>
      <dgm:t>
        <a:bodyPr/>
        <a:lstStyle/>
        <a:p>
          <a:r>
            <a:rPr lang="en-GB"/>
            <a:t>Less glucose is taken up by tissues, so more remains in the bloodstream.</a:t>
          </a:r>
          <a:endParaRPr lang="en-US"/>
        </a:p>
      </dgm:t>
    </dgm:pt>
    <dgm:pt modelId="{AED68EB9-90C4-4953-BA2F-A510BF4A8907}" type="parTrans" cxnId="{C7C439F5-08AD-4BBC-A8A3-4C2BA6D0ECF8}">
      <dgm:prSet/>
      <dgm:spPr/>
      <dgm:t>
        <a:bodyPr/>
        <a:lstStyle/>
        <a:p>
          <a:endParaRPr lang="en-US"/>
        </a:p>
      </dgm:t>
    </dgm:pt>
    <dgm:pt modelId="{5B8384CE-54D3-4C34-BA42-56DF26F09ACD}" type="sibTrans" cxnId="{C7C439F5-08AD-4BBC-A8A3-4C2BA6D0ECF8}">
      <dgm:prSet/>
      <dgm:spPr/>
      <dgm:t>
        <a:bodyPr/>
        <a:lstStyle/>
        <a:p>
          <a:endParaRPr lang="en-US"/>
        </a:p>
      </dgm:t>
    </dgm:pt>
    <dgm:pt modelId="{593BBBAF-637F-46F8-993E-092F6553D1CB}">
      <dgm:prSet/>
      <dgm:spPr/>
      <dgm:t>
        <a:bodyPr/>
        <a:lstStyle/>
        <a:p>
          <a:r>
            <a:rPr lang="en-GB"/>
            <a:t>The pancreas initially compensates by producing more insulin.</a:t>
          </a:r>
          <a:endParaRPr lang="en-US"/>
        </a:p>
      </dgm:t>
    </dgm:pt>
    <dgm:pt modelId="{49D05BCE-9982-49B4-8453-6751AA986E27}" type="parTrans" cxnId="{F7A0D972-F400-4D1D-8C89-73C7C6EB89F8}">
      <dgm:prSet/>
      <dgm:spPr/>
      <dgm:t>
        <a:bodyPr/>
        <a:lstStyle/>
        <a:p>
          <a:endParaRPr lang="en-US"/>
        </a:p>
      </dgm:t>
    </dgm:pt>
    <dgm:pt modelId="{3098D64B-5470-4CA0-938A-1B925AE2C23B}" type="sibTrans" cxnId="{F7A0D972-F400-4D1D-8C89-73C7C6EB89F8}">
      <dgm:prSet/>
      <dgm:spPr/>
      <dgm:t>
        <a:bodyPr/>
        <a:lstStyle/>
        <a:p>
          <a:endParaRPr lang="en-US"/>
        </a:p>
      </dgm:t>
    </dgm:pt>
    <dgm:pt modelId="{D8B5F1FE-34D1-4465-B69E-DF54894DC5B9}">
      <dgm:prSet/>
      <dgm:spPr/>
      <dgm:t>
        <a:bodyPr/>
        <a:lstStyle/>
        <a:p>
          <a:r>
            <a:rPr lang="en-GB"/>
            <a:t>Over time, beta-cell function may decline,, and insulin production becomes insufficient.</a:t>
          </a:r>
          <a:endParaRPr lang="en-US"/>
        </a:p>
      </dgm:t>
    </dgm:pt>
    <dgm:pt modelId="{59194F4A-EE1A-4614-AF88-8D0F8772AC47}" type="parTrans" cxnId="{CA2513FE-7251-40A4-8AF0-896C2E23328D}">
      <dgm:prSet/>
      <dgm:spPr/>
      <dgm:t>
        <a:bodyPr/>
        <a:lstStyle/>
        <a:p>
          <a:endParaRPr lang="en-US"/>
        </a:p>
      </dgm:t>
    </dgm:pt>
    <dgm:pt modelId="{FBC3624D-0AA1-49B9-A610-D029A839E225}" type="sibTrans" cxnId="{CA2513FE-7251-40A4-8AF0-896C2E23328D}">
      <dgm:prSet/>
      <dgm:spPr/>
      <dgm:t>
        <a:bodyPr/>
        <a:lstStyle/>
        <a:p>
          <a:endParaRPr lang="en-US"/>
        </a:p>
      </dgm:t>
    </dgm:pt>
    <dgm:pt modelId="{4523006F-FD94-44F1-81E0-08CB9180A02B}">
      <dgm:prSet/>
      <dgm:spPr/>
      <dgm:t>
        <a:bodyPr/>
        <a:lstStyle/>
        <a:p>
          <a:r>
            <a:rPr lang="en-GB"/>
            <a:t>The result is persistent hyperglycaemia and impaired metabolic control.</a:t>
          </a:r>
          <a:endParaRPr lang="en-US"/>
        </a:p>
      </dgm:t>
    </dgm:pt>
    <dgm:pt modelId="{9E7933FF-EBCE-4ACA-B07F-01A000B4B634}" type="parTrans" cxnId="{75679018-CEA8-4B1C-8F56-E2C970F6FC97}">
      <dgm:prSet/>
      <dgm:spPr/>
      <dgm:t>
        <a:bodyPr/>
        <a:lstStyle/>
        <a:p>
          <a:endParaRPr lang="en-US"/>
        </a:p>
      </dgm:t>
    </dgm:pt>
    <dgm:pt modelId="{8F08F80E-985B-4DDB-A392-DA0DFD717BB3}" type="sibTrans" cxnId="{75679018-CEA8-4B1C-8F56-E2C970F6FC97}">
      <dgm:prSet/>
      <dgm:spPr/>
      <dgm:t>
        <a:bodyPr/>
        <a:lstStyle/>
        <a:p>
          <a:endParaRPr lang="en-US"/>
        </a:p>
      </dgm:t>
    </dgm:pt>
    <dgm:pt modelId="{20F4F3BE-E923-4407-A1E1-8E12D0875E0D}" type="pres">
      <dgm:prSet presAssocID="{C5A47910-8E67-43BB-8A82-7443A0357ECE}" presName="root" presStyleCnt="0">
        <dgm:presLayoutVars>
          <dgm:dir/>
          <dgm:resizeHandles val="exact"/>
        </dgm:presLayoutVars>
      </dgm:prSet>
      <dgm:spPr/>
    </dgm:pt>
    <dgm:pt modelId="{16F9BB4F-7850-4ABC-AD9B-31AF47DAA0D6}" type="pres">
      <dgm:prSet presAssocID="{C5A47910-8E67-43BB-8A82-7443A0357ECE}" presName="container" presStyleCnt="0">
        <dgm:presLayoutVars>
          <dgm:dir/>
          <dgm:resizeHandles val="exact"/>
        </dgm:presLayoutVars>
      </dgm:prSet>
      <dgm:spPr/>
    </dgm:pt>
    <dgm:pt modelId="{04FD4B17-D915-4C92-BBA4-29B8D8A87200}" type="pres">
      <dgm:prSet presAssocID="{7CB306F1-A5F2-4A12-BC87-A4C537E9F69B}" presName="compNode" presStyleCnt="0"/>
      <dgm:spPr/>
    </dgm:pt>
    <dgm:pt modelId="{E1BE8C3E-43EE-44B2-A2D8-31F82F276F1C}" type="pres">
      <dgm:prSet presAssocID="{7CB306F1-A5F2-4A12-BC87-A4C537E9F69B}" presName="iconBgRect" presStyleLbl="bgShp" presStyleIdx="0" presStyleCnt="5"/>
      <dgm:spPr/>
    </dgm:pt>
    <dgm:pt modelId="{277F9EA6-07D5-4A75-A5E4-0495E13BF7B7}" type="pres">
      <dgm:prSet presAssocID="{7CB306F1-A5F2-4A12-BC87-A4C537E9F69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EA484C4-F8C2-4591-82C7-48E7652BE529}" type="pres">
      <dgm:prSet presAssocID="{7CB306F1-A5F2-4A12-BC87-A4C537E9F69B}" presName="spaceRect" presStyleCnt="0"/>
      <dgm:spPr/>
    </dgm:pt>
    <dgm:pt modelId="{475AEC0C-F4E9-4AA3-9B62-A1258077D45A}" type="pres">
      <dgm:prSet presAssocID="{7CB306F1-A5F2-4A12-BC87-A4C537E9F69B}" presName="textRect" presStyleLbl="revTx" presStyleIdx="0" presStyleCnt="5">
        <dgm:presLayoutVars>
          <dgm:chMax val="1"/>
          <dgm:chPref val="1"/>
        </dgm:presLayoutVars>
      </dgm:prSet>
      <dgm:spPr/>
    </dgm:pt>
    <dgm:pt modelId="{5A2A14AD-1761-4406-AC4A-BBC09BAD0EBE}" type="pres">
      <dgm:prSet presAssocID="{C5452878-1A6C-4A29-8467-238F420C3F4C}" presName="sibTrans" presStyleLbl="sibTrans2D1" presStyleIdx="0" presStyleCnt="0"/>
      <dgm:spPr/>
    </dgm:pt>
    <dgm:pt modelId="{47086A1B-20EC-4861-9A4E-D5A9B2D16EBC}" type="pres">
      <dgm:prSet presAssocID="{8D5D2B26-9801-43CF-9AA9-EC5237391893}" presName="compNode" presStyleCnt="0"/>
      <dgm:spPr/>
    </dgm:pt>
    <dgm:pt modelId="{E0EFD282-8B19-4BAC-9FAD-654D57D25BA8}" type="pres">
      <dgm:prSet presAssocID="{8D5D2B26-9801-43CF-9AA9-EC5237391893}" presName="iconBgRect" presStyleLbl="bgShp" presStyleIdx="1" presStyleCnt="5"/>
      <dgm:spPr/>
    </dgm:pt>
    <dgm:pt modelId="{1AFA53BE-C537-4ACD-A54E-0151723E9D8A}" type="pres">
      <dgm:prSet presAssocID="{8D5D2B26-9801-43CF-9AA9-EC523739189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943AEF52-DC3C-49E5-9DE1-32D17D6097A7}" type="pres">
      <dgm:prSet presAssocID="{8D5D2B26-9801-43CF-9AA9-EC5237391893}" presName="spaceRect" presStyleCnt="0"/>
      <dgm:spPr/>
    </dgm:pt>
    <dgm:pt modelId="{9E3D3532-F94F-4FCE-AC48-85756FD67BEB}" type="pres">
      <dgm:prSet presAssocID="{8D5D2B26-9801-43CF-9AA9-EC5237391893}" presName="textRect" presStyleLbl="revTx" presStyleIdx="1" presStyleCnt="5">
        <dgm:presLayoutVars>
          <dgm:chMax val="1"/>
          <dgm:chPref val="1"/>
        </dgm:presLayoutVars>
      </dgm:prSet>
      <dgm:spPr/>
    </dgm:pt>
    <dgm:pt modelId="{54A29504-9AF1-462A-B554-9DA30F1B99DA}" type="pres">
      <dgm:prSet presAssocID="{5B8384CE-54D3-4C34-BA42-56DF26F09ACD}" presName="sibTrans" presStyleLbl="sibTrans2D1" presStyleIdx="0" presStyleCnt="0"/>
      <dgm:spPr/>
    </dgm:pt>
    <dgm:pt modelId="{5735F6C6-E125-43E0-B71C-953F3B33F531}" type="pres">
      <dgm:prSet presAssocID="{593BBBAF-637F-46F8-993E-092F6553D1CB}" presName="compNode" presStyleCnt="0"/>
      <dgm:spPr/>
    </dgm:pt>
    <dgm:pt modelId="{246D28D1-AC6C-4FF2-9D94-FC856D9FDC7D}" type="pres">
      <dgm:prSet presAssocID="{593BBBAF-637F-46F8-993E-092F6553D1CB}" presName="iconBgRect" presStyleLbl="bgShp" presStyleIdx="2" presStyleCnt="5"/>
      <dgm:spPr/>
    </dgm:pt>
    <dgm:pt modelId="{FF914F9B-F07D-4B6B-ABF8-2369F8C2792F}" type="pres">
      <dgm:prSet presAssocID="{593BBBAF-637F-46F8-993E-092F6553D1C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AAE0F6A6-3C14-46EA-BD48-173A9D1FE89D}" type="pres">
      <dgm:prSet presAssocID="{593BBBAF-637F-46F8-993E-092F6553D1CB}" presName="spaceRect" presStyleCnt="0"/>
      <dgm:spPr/>
    </dgm:pt>
    <dgm:pt modelId="{8B712628-103F-431E-9AD1-646CC7EC27DF}" type="pres">
      <dgm:prSet presAssocID="{593BBBAF-637F-46F8-993E-092F6553D1CB}" presName="textRect" presStyleLbl="revTx" presStyleIdx="2" presStyleCnt="5">
        <dgm:presLayoutVars>
          <dgm:chMax val="1"/>
          <dgm:chPref val="1"/>
        </dgm:presLayoutVars>
      </dgm:prSet>
      <dgm:spPr/>
    </dgm:pt>
    <dgm:pt modelId="{CBC14C59-4548-442A-90F2-D96A5312F15F}" type="pres">
      <dgm:prSet presAssocID="{3098D64B-5470-4CA0-938A-1B925AE2C23B}" presName="sibTrans" presStyleLbl="sibTrans2D1" presStyleIdx="0" presStyleCnt="0"/>
      <dgm:spPr/>
    </dgm:pt>
    <dgm:pt modelId="{E0987935-BDEC-4F91-8532-99538C8A49CB}" type="pres">
      <dgm:prSet presAssocID="{D8B5F1FE-34D1-4465-B69E-DF54894DC5B9}" presName="compNode" presStyleCnt="0"/>
      <dgm:spPr/>
    </dgm:pt>
    <dgm:pt modelId="{DD05EEB4-6C2C-448E-95E7-645B1B5AC978}" type="pres">
      <dgm:prSet presAssocID="{D8B5F1FE-34D1-4465-B69E-DF54894DC5B9}" presName="iconBgRect" presStyleLbl="bgShp" presStyleIdx="3" presStyleCnt="5"/>
      <dgm:spPr/>
    </dgm:pt>
    <dgm:pt modelId="{78E78515-1120-4AFC-954F-A0A554DB42E8}" type="pres">
      <dgm:prSet presAssocID="{D8B5F1FE-34D1-4465-B69E-DF54894DC5B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E37565DC-84C4-4BF4-BCA4-FC480C984B40}" type="pres">
      <dgm:prSet presAssocID="{D8B5F1FE-34D1-4465-B69E-DF54894DC5B9}" presName="spaceRect" presStyleCnt="0"/>
      <dgm:spPr/>
    </dgm:pt>
    <dgm:pt modelId="{CA19B240-54AC-4EB8-BB1C-2441D6FE09BA}" type="pres">
      <dgm:prSet presAssocID="{D8B5F1FE-34D1-4465-B69E-DF54894DC5B9}" presName="textRect" presStyleLbl="revTx" presStyleIdx="3" presStyleCnt="5">
        <dgm:presLayoutVars>
          <dgm:chMax val="1"/>
          <dgm:chPref val="1"/>
        </dgm:presLayoutVars>
      </dgm:prSet>
      <dgm:spPr/>
    </dgm:pt>
    <dgm:pt modelId="{E7786922-6D72-4FB2-BEAC-7135B05EAAC3}" type="pres">
      <dgm:prSet presAssocID="{FBC3624D-0AA1-49B9-A610-D029A839E225}" presName="sibTrans" presStyleLbl="sibTrans2D1" presStyleIdx="0" presStyleCnt="0"/>
      <dgm:spPr/>
    </dgm:pt>
    <dgm:pt modelId="{724A1D5D-7978-42AE-91E1-BC0EC6E575E0}" type="pres">
      <dgm:prSet presAssocID="{4523006F-FD94-44F1-81E0-08CB9180A02B}" presName="compNode" presStyleCnt="0"/>
      <dgm:spPr/>
    </dgm:pt>
    <dgm:pt modelId="{57000008-BE67-4D69-A4AF-E902CB2D92BB}" type="pres">
      <dgm:prSet presAssocID="{4523006F-FD94-44F1-81E0-08CB9180A02B}" presName="iconBgRect" presStyleLbl="bgShp" presStyleIdx="4" presStyleCnt="5"/>
      <dgm:spPr/>
    </dgm:pt>
    <dgm:pt modelId="{AEB28E27-8DDC-4265-9319-45B0A0AE863A}" type="pres">
      <dgm:prSet presAssocID="{4523006F-FD94-44F1-81E0-08CB9180A0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0785789E-3F40-41D0-8469-16F4E334ECC3}" type="pres">
      <dgm:prSet presAssocID="{4523006F-FD94-44F1-81E0-08CB9180A02B}" presName="spaceRect" presStyleCnt="0"/>
      <dgm:spPr/>
    </dgm:pt>
    <dgm:pt modelId="{B40B4B21-57BD-4B7D-8AA0-C9C6CF51BCCC}" type="pres">
      <dgm:prSet presAssocID="{4523006F-FD94-44F1-81E0-08CB9180A02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990260A-FF8C-4B06-A798-56990E76E440}" type="presOf" srcId="{C5452878-1A6C-4A29-8467-238F420C3F4C}" destId="{5A2A14AD-1761-4406-AC4A-BBC09BAD0EBE}" srcOrd="0" destOrd="0" presId="urn:microsoft.com/office/officeart/2018/2/layout/IconCircleList"/>
    <dgm:cxn modelId="{75679018-CEA8-4B1C-8F56-E2C970F6FC97}" srcId="{C5A47910-8E67-43BB-8A82-7443A0357ECE}" destId="{4523006F-FD94-44F1-81E0-08CB9180A02B}" srcOrd="4" destOrd="0" parTransId="{9E7933FF-EBCE-4ACA-B07F-01A000B4B634}" sibTransId="{8F08F80E-985B-4DDB-A392-DA0DFD717BB3}"/>
    <dgm:cxn modelId="{0C99BB1C-E00E-43EC-BF4E-94EE99A8CB9A}" type="presOf" srcId="{D8B5F1FE-34D1-4465-B69E-DF54894DC5B9}" destId="{CA19B240-54AC-4EB8-BB1C-2441D6FE09BA}" srcOrd="0" destOrd="0" presId="urn:microsoft.com/office/officeart/2018/2/layout/IconCircleList"/>
    <dgm:cxn modelId="{D45F611D-B797-4255-A35A-AEA44068765F}" type="presOf" srcId="{3098D64B-5470-4CA0-938A-1B925AE2C23B}" destId="{CBC14C59-4548-442A-90F2-D96A5312F15F}" srcOrd="0" destOrd="0" presId="urn:microsoft.com/office/officeart/2018/2/layout/IconCircleList"/>
    <dgm:cxn modelId="{B30BA43C-24B5-409A-93E3-0CD28C0BEA79}" srcId="{C5A47910-8E67-43BB-8A82-7443A0357ECE}" destId="{7CB306F1-A5F2-4A12-BC87-A4C537E9F69B}" srcOrd="0" destOrd="0" parTransId="{3AE17E80-1359-4D79-BE94-30BD4F35012B}" sibTransId="{C5452878-1A6C-4A29-8467-238F420C3F4C}"/>
    <dgm:cxn modelId="{2D32173F-E2B0-4DB3-B1D7-A18E1FBE6C49}" type="presOf" srcId="{593BBBAF-637F-46F8-993E-092F6553D1CB}" destId="{8B712628-103F-431E-9AD1-646CC7EC27DF}" srcOrd="0" destOrd="0" presId="urn:microsoft.com/office/officeart/2018/2/layout/IconCircleList"/>
    <dgm:cxn modelId="{D54CC05C-7D3A-4D35-82C4-B2F2C5345E37}" type="presOf" srcId="{7CB306F1-A5F2-4A12-BC87-A4C537E9F69B}" destId="{475AEC0C-F4E9-4AA3-9B62-A1258077D45A}" srcOrd="0" destOrd="0" presId="urn:microsoft.com/office/officeart/2018/2/layout/IconCircleList"/>
    <dgm:cxn modelId="{03BBB666-7BA9-43A0-BE21-065ED5B043B8}" type="presOf" srcId="{8D5D2B26-9801-43CF-9AA9-EC5237391893}" destId="{9E3D3532-F94F-4FCE-AC48-85756FD67BEB}" srcOrd="0" destOrd="0" presId="urn:microsoft.com/office/officeart/2018/2/layout/IconCircleList"/>
    <dgm:cxn modelId="{F7A0D972-F400-4D1D-8C89-73C7C6EB89F8}" srcId="{C5A47910-8E67-43BB-8A82-7443A0357ECE}" destId="{593BBBAF-637F-46F8-993E-092F6553D1CB}" srcOrd="2" destOrd="0" parTransId="{49D05BCE-9982-49B4-8453-6751AA986E27}" sibTransId="{3098D64B-5470-4CA0-938A-1B925AE2C23B}"/>
    <dgm:cxn modelId="{EFC603A5-1648-46DE-AE72-D9C3FDD84B1C}" type="presOf" srcId="{5B8384CE-54D3-4C34-BA42-56DF26F09ACD}" destId="{54A29504-9AF1-462A-B554-9DA30F1B99DA}" srcOrd="0" destOrd="0" presId="urn:microsoft.com/office/officeart/2018/2/layout/IconCircleList"/>
    <dgm:cxn modelId="{6AC791C7-D49D-4681-A10B-5DDF5C8C2F0F}" type="presOf" srcId="{FBC3624D-0AA1-49B9-A610-D029A839E225}" destId="{E7786922-6D72-4FB2-BEAC-7135B05EAAC3}" srcOrd="0" destOrd="0" presId="urn:microsoft.com/office/officeart/2018/2/layout/IconCircleList"/>
    <dgm:cxn modelId="{E49103D7-9A16-4773-ACAA-DF9868BAC5AA}" type="presOf" srcId="{C5A47910-8E67-43BB-8A82-7443A0357ECE}" destId="{20F4F3BE-E923-4407-A1E1-8E12D0875E0D}" srcOrd="0" destOrd="0" presId="urn:microsoft.com/office/officeart/2018/2/layout/IconCircleList"/>
    <dgm:cxn modelId="{AF2E3CE7-1387-4C48-9A03-761F1B346B24}" type="presOf" srcId="{4523006F-FD94-44F1-81E0-08CB9180A02B}" destId="{B40B4B21-57BD-4B7D-8AA0-C9C6CF51BCCC}" srcOrd="0" destOrd="0" presId="urn:microsoft.com/office/officeart/2018/2/layout/IconCircleList"/>
    <dgm:cxn modelId="{C7C439F5-08AD-4BBC-A8A3-4C2BA6D0ECF8}" srcId="{C5A47910-8E67-43BB-8A82-7443A0357ECE}" destId="{8D5D2B26-9801-43CF-9AA9-EC5237391893}" srcOrd="1" destOrd="0" parTransId="{AED68EB9-90C4-4953-BA2F-A510BF4A8907}" sibTransId="{5B8384CE-54D3-4C34-BA42-56DF26F09ACD}"/>
    <dgm:cxn modelId="{CA2513FE-7251-40A4-8AF0-896C2E23328D}" srcId="{C5A47910-8E67-43BB-8A82-7443A0357ECE}" destId="{D8B5F1FE-34D1-4465-B69E-DF54894DC5B9}" srcOrd="3" destOrd="0" parTransId="{59194F4A-EE1A-4614-AF88-8D0F8772AC47}" sibTransId="{FBC3624D-0AA1-49B9-A610-D029A839E225}"/>
    <dgm:cxn modelId="{5A9A144E-97E4-4611-8EC9-A5AE9886C4CB}" type="presParOf" srcId="{20F4F3BE-E923-4407-A1E1-8E12D0875E0D}" destId="{16F9BB4F-7850-4ABC-AD9B-31AF47DAA0D6}" srcOrd="0" destOrd="0" presId="urn:microsoft.com/office/officeart/2018/2/layout/IconCircleList"/>
    <dgm:cxn modelId="{07AB5483-2831-45D6-918E-E1E765CE3BDE}" type="presParOf" srcId="{16F9BB4F-7850-4ABC-AD9B-31AF47DAA0D6}" destId="{04FD4B17-D915-4C92-BBA4-29B8D8A87200}" srcOrd="0" destOrd="0" presId="urn:microsoft.com/office/officeart/2018/2/layout/IconCircleList"/>
    <dgm:cxn modelId="{FB77C787-BDED-4783-B47C-102748B5AB8F}" type="presParOf" srcId="{04FD4B17-D915-4C92-BBA4-29B8D8A87200}" destId="{E1BE8C3E-43EE-44B2-A2D8-31F82F276F1C}" srcOrd="0" destOrd="0" presId="urn:microsoft.com/office/officeart/2018/2/layout/IconCircleList"/>
    <dgm:cxn modelId="{26C4F465-8935-4DF9-8B2A-80409DDCD69C}" type="presParOf" srcId="{04FD4B17-D915-4C92-BBA4-29B8D8A87200}" destId="{277F9EA6-07D5-4A75-A5E4-0495E13BF7B7}" srcOrd="1" destOrd="0" presId="urn:microsoft.com/office/officeart/2018/2/layout/IconCircleList"/>
    <dgm:cxn modelId="{300D2980-9E20-49C2-8C0C-D7C371519BBA}" type="presParOf" srcId="{04FD4B17-D915-4C92-BBA4-29B8D8A87200}" destId="{4EA484C4-F8C2-4591-82C7-48E7652BE529}" srcOrd="2" destOrd="0" presId="urn:microsoft.com/office/officeart/2018/2/layout/IconCircleList"/>
    <dgm:cxn modelId="{FB6D5D1D-0123-4CB9-9753-75846CB3D03B}" type="presParOf" srcId="{04FD4B17-D915-4C92-BBA4-29B8D8A87200}" destId="{475AEC0C-F4E9-4AA3-9B62-A1258077D45A}" srcOrd="3" destOrd="0" presId="urn:microsoft.com/office/officeart/2018/2/layout/IconCircleList"/>
    <dgm:cxn modelId="{B4C1BC36-765B-41BF-BE76-FBC5E28890EB}" type="presParOf" srcId="{16F9BB4F-7850-4ABC-AD9B-31AF47DAA0D6}" destId="{5A2A14AD-1761-4406-AC4A-BBC09BAD0EBE}" srcOrd="1" destOrd="0" presId="urn:microsoft.com/office/officeart/2018/2/layout/IconCircleList"/>
    <dgm:cxn modelId="{F67FB975-8232-4DC5-8B44-9F63898ADCA6}" type="presParOf" srcId="{16F9BB4F-7850-4ABC-AD9B-31AF47DAA0D6}" destId="{47086A1B-20EC-4861-9A4E-D5A9B2D16EBC}" srcOrd="2" destOrd="0" presId="urn:microsoft.com/office/officeart/2018/2/layout/IconCircleList"/>
    <dgm:cxn modelId="{C8B3207F-FBCB-49D8-906B-94A8A421CC4A}" type="presParOf" srcId="{47086A1B-20EC-4861-9A4E-D5A9B2D16EBC}" destId="{E0EFD282-8B19-4BAC-9FAD-654D57D25BA8}" srcOrd="0" destOrd="0" presId="urn:microsoft.com/office/officeart/2018/2/layout/IconCircleList"/>
    <dgm:cxn modelId="{2480181A-5A74-4546-ACEC-04E7249A7B61}" type="presParOf" srcId="{47086A1B-20EC-4861-9A4E-D5A9B2D16EBC}" destId="{1AFA53BE-C537-4ACD-A54E-0151723E9D8A}" srcOrd="1" destOrd="0" presId="urn:microsoft.com/office/officeart/2018/2/layout/IconCircleList"/>
    <dgm:cxn modelId="{F9652E23-4243-450E-AC4F-E7DEDFBD32ED}" type="presParOf" srcId="{47086A1B-20EC-4861-9A4E-D5A9B2D16EBC}" destId="{943AEF52-DC3C-49E5-9DE1-32D17D6097A7}" srcOrd="2" destOrd="0" presId="urn:microsoft.com/office/officeart/2018/2/layout/IconCircleList"/>
    <dgm:cxn modelId="{CE9519AD-31DA-47FF-966A-0E6F730DC0BB}" type="presParOf" srcId="{47086A1B-20EC-4861-9A4E-D5A9B2D16EBC}" destId="{9E3D3532-F94F-4FCE-AC48-85756FD67BEB}" srcOrd="3" destOrd="0" presId="urn:microsoft.com/office/officeart/2018/2/layout/IconCircleList"/>
    <dgm:cxn modelId="{44EEFF98-B945-41F8-AB73-8F0FF59CCAA3}" type="presParOf" srcId="{16F9BB4F-7850-4ABC-AD9B-31AF47DAA0D6}" destId="{54A29504-9AF1-462A-B554-9DA30F1B99DA}" srcOrd="3" destOrd="0" presId="urn:microsoft.com/office/officeart/2018/2/layout/IconCircleList"/>
    <dgm:cxn modelId="{66423F06-62AF-4BA0-BE04-9BDFA5F053B8}" type="presParOf" srcId="{16F9BB4F-7850-4ABC-AD9B-31AF47DAA0D6}" destId="{5735F6C6-E125-43E0-B71C-953F3B33F531}" srcOrd="4" destOrd="0" presId="urn:microsoft.com/office/officeart/2018/2/layout/IconCircleList"/>
    <dgm:cxn modelId="{01359727-45D0-4E17-930D-FB8227E233F9}" type="presParOf" srcId="{5735F6C6-E125-43E0-B71C-953F3B33F531}" destId="{246D28D1-AC6C-4FF2-9D94-FC856D9FDC7D}" srcOrd="0" destOrd="0" presId="urn:microsoft.com/office/officeart/2018/2/layout/IconCircleList"/>
    <dgm:cxn modelId="{CB2525AA-F671-4A32-AE33-62C3309C3BF0}" type="presParOf" srcId="{5735F6C6-E125-43E0-B71C-953F3B33F531}" destId="{FF914F9B-F07D-4B6B-ABF8-2369F8C2792F}" srcOrd="1" destOrd="0" presId="urn:microsoft.com/office/officeart/2018/2/layout/IconCircleList"/>
    <dgm:cxn modelId="{6868A0F3-A7C1-4D9F-8530-52CB9E6AA5B3}" type="presParOf" srcId="{5735F6C6-E125-43E0-B71C-953F3B33F531}" destId="{AAE0F6A6-3C14-46EA-BD48-173A9D1FE89D}" srcOrd="2" destOrd="0" presId="urn:microsoft.com/office/officeart/2018/2/layout/IconCircleList"/>
    <dgm:cxn modelId="{73479196-B5BB-4DB5-8659-C4E731E50E28}" type="presParOf" srcId="{5735F6C6-E125-43E0-B71C-953F3B33F531}" destId="{8B712628-103F-431E-9AD1-646CC7EC27DF}" srcOrd="3" destOrd="0" presId="urn:microsoft.com/office/officeart/2018/2/layout/IconCircleList"/>
    <dgm:cxn modelId="{A2AD8243-CEAD-495C-8AE4-69D4B0ABAE84}" type="presParOf" srcId="{16F9BB4F-7850-4ABC-AD9B-31AF47DAA0D6}" destId="{CBC14C59-4548-442A-90F2-D96A5312F15F}" srcOrd="5" destOrd="0" presId="urn:microsoft.com/office/officeart/2018/2/layout/IconCircleList"/>
    <dgm:cxn modelId="{8D0B0AD3-CA62-453C-B574-77B3B46125C5}" type="presParOf" srcId="{16F9BB4F-7850-4ABC-AD9B-31AF47DAA0D6}" destId="{E0987935-BDEC-4F91-8532-99538C8A49CB}" srcOrd="6" destOrd="0" presId="urn:microsoft.com/office/officeart/2018/2/layout/IconCircleList"/>
    <dgm:cxn modelId="{ED1880C7-FA38-44BD-9FB9-4657E58E0257}" type="presParOf" srcId="{E0987935-BDEC-4F91-8532-99538C8A49CB}" destId="{DD05EEB4-6C2C-448E-95E7-645B1B5AC978}" srcOrd="0" destOrd="0" presId="urn:microsoft.com/office/officeart/2018/2/layout/IconCircleList"/>
    <dgm:cxn modelId="{941045BB-DE6F-47B4-B53C-5B77A3CFC642}" type="presParOf" srcId="{E0987935-BDEC-4F91-8532-99538C8A49CB}" destId="{78E78515-1120-4AFC-954F-A0A554DB42E8}" srcOrd="1" destOrd="0" presId="urn:microsoft.com/office/officeart/2018/2/layout/IconCircleList"/>
    <dgm:cxn modelId="{0BD279D8-E1DB-4EF5-8155-93421D0FA74E}" type="presParOf" srcId="{E0987935-BDEC-4F91-8532-99538C8A49CB}" destId="{E37565DC-84C4-4BF4-BCA4-FC480C984B40}" srcOrd="2" destOrd="0" presId="urn:microsoft.com/office/officeart/2018/2/layout/IconCircleList"/>
    <dgm:cxn modelId="{311DBE44-8614-4278-B567-CFA7EA233B35}" type="presParOf" srcId="{E0987935-BDEC-4F91-8532-99538C8A49CB}" destId="{CA19B240-54AC-4EB8-BB1C-2441D6FE09BA}" srcOrd="3" destOrd="0" presId="urn:microsoft.com/office/officeart/2018/2/layout/IconCircleList"/>
    <dgm:cxn modelId="{0C1840ED-5F8E-43F6-8EEA-12A1486A52B9}" type="presParOf" srcId="{16F9BB4F-7850-4ABC-AD9B-31AF47DAA0D6}" destId="{E7786922-6D72-4FB2-BEAC-7135B05EAAC3}" srcOrd="7" destOrd="0" presId="urn:microsoft.com/office/officeart/2018/2/layout/IconCircleList"/>
    <dgm:cxn modelId="{293E0586-8541-472C-B061-3FFFE443302F}" type="presParOf" srcId="{16F9BB4F-7850-4ABC-AD9B-31AF47DAA0D6}" destId="{724A1D5D-7978-42AE-91E1-BC0EC6E575E0}" srcOrd="8" destOrd="0" presId="urn:microsoft.com/office/officeart/2018/2/layout/IconCircleList"/>
    <dgm:cxn modelId="{2CD2FF10-B98E-4629-B8AC-CF2FA7F4B8B9}" type="presParOf" srcId="{724A1D5D-7978-42AE-91E1-BC0EC6E575E0}" destId="{57000008-BE67-4D69-A4AF-E902CB2D92BB}" srcOrd="0" destOrd="0" presId="urn:microsoft.com/office/officeart/2018/2/layout/IconCircleList"/>
    <dgm:cxn modelId="{E66225AB-7E42-4826-9A9A-C94D1EC7EC05}" type="presParOf" srcId="{724A1D5D-7978-42AE-91E1-BC0EC6E575E0}" destId="{AEB28E27-8DDC-4265-9319-45B0A0AE863A}" srcOrd="1" destOrd="0" presId="urn:microsoft.com/office/officeart/2018/2/layout/IconCircleList"/>
    <dgm:cxn modelId="{F69C0215-C795-4DBE-AE5C-7A4A06498837}" type="presParOf" srcId="{724A1D5D-7978-42AE-91E1-BC0EC6E575E0}" destId="{0785789E-3F40-41D0-8469-16F4E334ECC3}" srcOrd="2" destOrd="0" presId="urn:microsoft.com/office/officeart/2018/2/layout/IconCircleList"/>
    <dgm:cxn modelId="{C4FF960E-CE27-4316-AC4D-7024E500F50A}" type="presParOf" srcId="{724A1D5D-7978-42AE-91E1-BC0EC6E575E0}" destId="{B40B4B21-57BD-4B7D-8AA0-C9C6CF51BCC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479676-EECC-4EA4-8688-1A17B1E943A5}" type="doc">
      <dgm:prSet loTypeId="urn:microsoft.com/office/officeart/2005/8/layout/arrow5" loCatId="relationship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8C2B27-E7E7-4D39-AE27-7B1B4CD1571E}">
      <dgm:prSet/>
      <dgm:spPr/>
      <dgm:t>
        <a:bodyPr/>
        <a:lstStyle/>
        <a:p>
          <a:r>
            <a:rPr lang="en-GB"/>
            <a:t>Long- term high blood glucose can damage small and large blood vessels.</a:t>
          </a:r>
          <a:endParaRPr lang="en-US"/>
        </a:p>
      </dgm:t>
    </dgm:pt>
    <dgm:pt modelId="{59961EE9-AFF0-409B-937E-64B7B12DB853}" type="parTrans" cxnId="{EA5FD070-3AC8-41CB-9B8C-20F20840B720}">
      <dgm:prSet/>
      <dgm:spPr/>
      <dgm:t>
        <a:bodyPr/>
        <a:lstStyle/>
        <a:p>
          <a:endParaRPr lang="en-US"/>
        </a:p>
      </dgm:t>
    </dgm:pt>
    <dgm:pt modelId="{3BB1609D-521F-4E76-AC50-E7BE071C18A4}" type="sibTrans" cxnId="{EA5FD070-3AC8-41CB-9B8C-20F20840B720}">
      <dgm:prSet/>
      <dgm:spPr/>
      <dgm:t>
        <a:bodyPr/>
        <a:lstStyle/>
        <a:p>
          <a:endParaRPr lang="en-US"/>
        </a:p>
      </dgm:t>
    </dgm:pt>
    <dgm:pt modelId="{5754DF14-C30F-4263-B740-7611913E0902}">
      <dgm:prSet/>
      <dgm:spPr/>
      <dgm:t>
        <a:bodyPr/>
        <a:lstStyle/>
        <a:p>
          <a:r>
            <a:rPr lang="en-GB"/>
            <a:t>Microvascular complications can affect the eyes, kidneys and nerves. </a:t>
          </a:r>
          <a:endParaRPr lang="en-US"/>
        </a:p>
      </dgm:t>
    </dgm:pt>
    <dgm:pt modelId="{B6F301B3-9B5C-485B-BBF4-70C1CA013335}" type="parTrans" cxnId="{2EAD99A6-1730-4088-96E2-12084AB02C5D}">
      <dgm:prSet/>
      <dgm:spPr/>
      <dgm:t>
        <a:bodyPr/>
        <a:lstStyle/>
        <a:p>
          <a:endParaRPr lang="en-US"/>
        </a:p>
      </dgm:t>
    </dgm:pt>
    <dgm:pt modelId="{0783368B-79E2-4B34-969C-750368EB43B8}" type="sibTrans" cxnId="{2EAD99A6-1730-4088-96E2-12084AB02C5D}">
      <dgm:prSet/>
      <dgm:spPr/>
      <dgm:t>
        <a:bodyPr/>
        <a:lstStyle/>
        <a:p>
          <a:endParaRPr lang="en-US"/>
        </a:p>
      </dgm:t>
    </dgm:pt>
    <dgm:pt modelId="{C099808A-F7FA-48ED-8A8E-40914D3D0099}">
      <dgm:prSet/>
      <dgm:spPr/>
      <dgm:t>
        <a:bodyPr/>
        <a:lstStyle/>
        <a:p>
          <a:r>
            <a:rPr lang="en-GB"/>
            <a:t>Macrovascular disease increases the risk of cardiovascular disease, heart attack and stroke.</a:t>
          </a:r>
          <a:endParaRPr lang="en-US"/>
        </a:p>
      </dgm:t>
    </dgm:pt>
    <dgm:pt modelId="{E9FEAF2C-FB5C-4C9E-B273-9C57E0F6793A}" type="parTrans" cxnId="{9514EB89-D6E4-408A-B6CC-38E34097B9C4}">
      <dgm:prSet/>
      <dgm:spPr/>
      <dgm:t>
        <a:bodyPr/>
        <a:lstStyle/>
        <a:p>
          <a:endParaRPr lang="en-US"/>
        </a:p>
      </dgm:t>
    </dgm:pt>
    <dgm:pt modelId="{E9D6B25A-8B09-4116-8733-094AB21A9F26}" type="sibTrans" cxnId="{9514EB89-D6E4-408A-B6CC-38E34097B9C4}">
      <dgm:prSet/>
      <dgm:spPr/>
      <dgm:t>
        <a:bodyPr/>
        <a:lstStyle/>
        <a:p>
          <a:endParaRPr lang="en-US"/>
        </a:p>
      </dgm:t>
    </dgm:pt>
    <dgm:pt modelId="{BBF3F954-3C95-4BDF-B9B5-8B2F90B6F909}">
      <dgm:prSet/>
      <dgm:spPr/>
      <dgm:t>
        <a:bodyPr/>
        <a:lstStyle/>
        <a:p>
          <a:r>
            <a:rPr lang="en-GB"/>
            <a:t>Peripheral neuropathy can contribute to reduced sensation and foot problems.</a:t>
          </a:r>
          <a:endParaRPr lang="en-US"/>
        </a:p>
      </dgm:t>
    </dgm:pt>
    <dgm:pt modelId="{9B9E85FD-868D-49E2-9421-84667FAC443A}" type="parTrans" cxnId="{CCBE2329-EB2A-4CBF-B5B8-169D66477512}">
      <dgm:prSet/>
      <dgm:spPr/>
      <dgm:t>
        <a:bodyPr/>
        <a:lstStyle/>
        <a:p>
          <a:endParaRPr lang="en-US"/>
        </a:p>
      </dgm:t>
    </dgm:pt>
    <dgm:pt modelId="{2BE571D3-CE45-4133-9EBF-B3C869AB090F}" type="sibTrans" cxnId="{CCBE2329-EB2A-4CBF-B5B8-169D66477512}">
      <dgm:prSet/>
      <dgm:spPr/>
      <dgm:t>
        <a:bodyPr/>
        <a:lstStyle/>
        <a:p>
          <a:endParaRPr lang="en-US"/>
        </a:p>
      </dgm:t>
    </dgm:pt>
    <dgm:pt modelId="{B193DB9D-0CFF-40E9-8F87-8F4576C4FE16}">
      <dgm:prSet/>
      <dgm:spPr/>
      <dgm:t>
        <a:bodyPr/>
        <a:lstStyle/>
        <a:p>
          <a:r>
            <a:rPr lang="en-GB"/>
            <a:t>Type 2 diabetes therefore affects multiple physiological systems, not just blood glucose.</a:t>
          </a:r>
          <a:endParaRPr lang="en-US"/>
        </a:p>
      </dgm:t>
    </dgm:pt>
    <dgm:pt modelId="{3FA78E5A-8D96-47ED-8E3A-E4515055D9F4}" type="parTrans" cxnId="{3E53BE06-1453-4E5C-949E-D1679CE4042F}">
      <dgm:prSet/>
      <dgm:spPr/>
      <dgm:t>
        <a:bodyPr/>
        <a:lstStyle/>
        <a:p>
          <a:endParaRPr lang="en-US"/>
        </a:p>
      </dgm:t>
    </dgm:pt>
    <dgm:pt modelId="{D705F4BE-3C24-4608-BD08-9D3807CE0081}" type="sibTrans" cxnId="{3E53BE06-1453-4E5C-949E-D1679CE4042F}">
      <dgm:prSet/>
      <dgm:spPr/>
      <dgm:t>
        <a:bodyPr/>
        <a:lstStyle/>
        <a:p>
          <a:endParaRPr lang="en-US"/>
        </a:p>
      </dgm:t>
    </dgm:pt>
    <dgm:pt modelId="{67E5C902-04A2-4B98-9608-019E9604C5EC}" type="pres">
      <dgm:prSet presAssocID="{39479676-EECC-4EA4-8688-1A17B1E943A5}" presName="diagram" presStyleCnt="0">
        <dgm:presLayoutVars>
          <dgm:dir/>
          <dgm:resizeHandles val="exact"/>
        </dgm:presLayoutVars>
      </dgm:prSet>
      <dgm:spPr/>
    </dgm:pt>
    <dgm:pt modelId="{2D45EA0A-9B1E-47A1-A1F6-3287B3FA0F6D}" type="pres">
      <dgm:prSet presAssocID="{678C2B27-E7E7-4D39-AE27-7B1B4CD1571E}" presName="arrow" presStyleLbl="node1" presStyleIdx="0" presStyleCnt="5">
        <dgm:presLayoutVars>
          <dgm:bulletEnabled val="1"/>
        </dgm:presLayoutVars>
      </dgm:prSet>
      <dgm:spPr/>
    </dgm:pt>
    <dgm:pt modelId="{BAE2F701-CFC8-497F-8F00-A3C7541FC26D}" type="pres">
      <dgm:prSet presAssocID="{5754DF14-C30F-4263-B740-7611913E0902}" presName="arrow" presStyleLbl="node1" presStyleIdx="1" presStyleCnt="5">
        <dgm:presLayoutVars>
          <dgm:bulletEnabled val="1"/>
        </dgm:presLayoutVars>
      </dgm:prSet>
      <dgm:spPr/>
    </dgm:pt>
    <dgm:pt modelId="{E74FDC93-7802-41A5-832A-62D0DFA26EA6}" type="pres">
      <dgm:prSet presAssocID="{C099808A-F7FA-48ED-8A8E-40914D3D0099}" presName="arrow" presStyleLbl="node1" presStyleIdx="2" presStyleCnt="5">
        <dgm:presLayoutVars>
          <dgm:bulletEnabled val="1"/>
        </dgm:presLayoutVars>
      </dgm:prSet>
      <dgm:spPr/>
    </dgm:pt>
    <dgm:pt modelId="{6A41A4E4-B60A-4863-B3BF-17FA55507038}" type="pres">
      <dgm:prSet presAssocID="{BBF3F954-3C95-4BDF-B9B5-8B2F90B6F909}" presName="arrow" presStyleLbl="node1" presStyleIdx="3" presStyleCnt="5">
        <dgm:presLayoutVars>
          <dgm:bulletEnabled val="1"/>
        </dgm:presLayoutVars>
      </dgm:prSet>
      <dgm:spPr/>
    </dgm:pt>
    <dgm:pt modelId="{C92FE667-CD7D-467D-82B7-03525C1C7C01}" type="pres">
      <dgm:prSet presAssocID="{B193DB9D-0CFF-40E9-8F87-8F4576C4FE16}" presName="arrow" presStyleLbl="node1" presStyleIdx="4" presStyleCnt="5">
        <dgm:presLayoutVars>
          <dgm:bulletEnabled val="1"/>
        </dgm:presLayoutVars>
      </dgm:prSet>
      <dgm:spPr/>
    </dgm:pt>
  </dgm:ptLst>
  <dgm:cxnLst>
    <dgm:cxn modelId="{3E53BE06-1453-4E5C-949E-D1679CE4042F}" srcId="{39479676-EECC-4EA4-8688-1A17B1E943A5}" destId="{B193DB9D-0CFF-40E9-8F87-8F4576C4FE16}" srcOrd="4" destOrd="0" parTransId="{3FA78E5A-8D96-47ED-8E3A-E4515055D9F4}" sibTransId="{D705F4BE-3C24-4608-BD08-9D3807CE0081}"/>
    <dgm:cxn modelId="{833AB10D-9FB7-44DF-B4A2-311BCF75A74B}" type="presOf" srcId="{C099808A-F7FA-48ED-8A8E-40914D3D0099}" destId="{E74FDC93-7802-41A5-832A-62D0DFA26EA6}" srcOrd="0" destOrd="0" presId="urn:microsoft.com/office/officeart/2005/8/layout/arrow5"/>
    <dgm:cxn modelId="{CCBE2329-EB2A-4CBF-B5B8-169D66477512}" srcId="{39479676-EECC-4EA4-8688-1A17B1E943A5}" destId="{BBF3F954-3C95-4BDF-B9B5-8B2F90B6F909}" srcOrd="3" destOrd="0" parTransId="{9B9E85FD-868D-49E2-9421-84667FAC443A}" sibTransId="{2BE571D3-CE45-4133-9EBF-B3C869AB090F}"/>
    <dgm:cxn modelId="{14F05667-7C30-4F40-A48F-19942912300D}" type="presOf" srcId="{39479676-EECC-4EA4-8688-1A17B1E943A5}" destId="{67E5C902-04A2-4B98-9608-019E9604C5EC}" srcOrd="0" destOrd="0" presId="urn:microsoft.com/office/officeart/2005/8/layout/arrow5"/>
    <dgm:cxn modelId="{DCCD5450-5E5B-40D1-A7A5-0B85B71EE0F1}" type="presOf" srcId="{5754DF14-C30F-4263-B740-7611913E0902}" destId="{BAE2F701-CFC8-497F-8F00-A3C7541FC26D}" srcOrd="0" destOrd="0" presId="urn:microsoft.com/office/officeart/2005/8/layout/arrow5"/>
    <dgm:cxn modelId="{EA5FD070-3AC8-41CB-9B8C-20F20840B720}" srcId="{39479676-EECC-4EA4-8688-1A17B1E943A5}" destId="{678C2B27-E7E7-4D39-AE27-7B1B4CD1571E}" srcOrd="0" destOrd="0" parTransId="{59961EE9-AFF0-409B-937E-64B7B12DB853}" sibTransId="{3BB1609D-521F-4E76-AC50-E7BE071C18A4}"/>
    <dgm:cxn modelId="{64C3DD55-62E8-42EC-BAE7-9592E59D154B}" type="presOf" srcId="{BBF3F954-3C95-4BDF-B9B5-8B2F90B6F909}" destId="{6A41A4E4-B60A-4863-B3BF-17FA55507038}" srcOrd="0" destOrd="0" presId="urn:microsoft.com/office/officeart/2005/8/layout/arrow5"/>
    <dgm:cxn modelId="{99758E7E-2184-4013-B448-9B5068DDFEBF}" type="presOf" srcId="{B193DB9D-0CFF-40E9-8F87-8F4576C4FE16}" destId="{C92FE667-CD7D-467D-82B7-03525C1C7C01}" srcOrd="0" destOrd="0" presId="urn:microsoft.com/office/officeart/2005/8/layout/arrow5"/>
    <dgm:cxn modelId="{9514EB89-D6E4-408A-B6CC-38E34097B9C4}" srcId="{39479676-EECC-4EA4-8688-1A17B1E943A5}" destId="{C099808A-F7FA-48ED-8A8E-40914D3D0099}" srcOrd="2" destOrd="0" parTransId="{E9FEAF2C-FB5C-4C9E-B273-9C57E0F6793A}" sibTransId="{E9D6B25A-8B09-4116-8733-094AB21A9F26}"/>
    <dgm:cxn modelId="{3285BA9C-073F-4AFD-8773-02C769272450}" type="presOf" srcId="{678C2B27-E7E7-4D39-AE27-7B1B4CD1571E}" destId="{2D45EA0A-9B1E-47A1-A1F6-3287B3FA0F6D}" srcOrd="0" destOrd="0" presId="urn:microsoft.com/office/officeart/2005/8/layout/arrow5"/>
    <dgm:cxn modelId="{2EAD99A6-1730-4088-96E2-12084AB02C5D}" srcId="{39479676-EECC-4EA4-8688-1A17B1E943A5}" destId="{5754DF14-C30F-4263-B740-7611913E0902}" srcOrd="1" destOrd="0" parTransId="{B6F301B3-9B5C-485B-BBF4-70C1CA013335}" sibTransId="{0783368B-79E2-4B34-969C-750368EB43B8}"/>
    <dgm:cxn modelId="{9BACD660-3151-4191-8ADA-B227CCACFBA1}" type="presParOf" srcId="{67E5C902-04A2-4B98-9608-019E9604C5EC}" destId="{2D45EA0A-9B1E-47A1-A1F6-3287B3FA0F6D}" srcOrd="0" destOrd="0" presId="urn:microsoft.com/office/officeart/2005/8/layout/arrow5"/>
    <dgm:cxn modelId="{7AE6BEFB-8CE9-4536-B052-74C326708767}" type="presParOf" srcId="{67E5C902-04A2-4B98-9608-019E9604C5EC}" destId="{BAE2F701-CFC8-497F-8F00-A3C7541FC26D}" srcOrd="1" destOrd="0" presId="urn:microsoft.com/office/officeart/2005/8/layout/arrow5"/>
    <dgm:cxn modelId="{E5B0431A-1A7F-473D-A524-7D04EF4E447C}" type="presParOf" srcId="{67E5C902-04A2-4B98-9608-019E9604C5EC}" destId="{E74FDC93-7802-41A5-832A-62D0DFA26EA6}" srcOrd="2" destOrd="0" presId="urn:microsoft.com/office/officeart/2005/8/layout/arrow5"/>
    <dgm:cxn modelId="{1727930C-9690-4193-90FF-ACFD5F4262C4}" type="presParOf" srcId="{67E5C902-04A2-4B98-9608-019E9604C5EC}" destId="{6A41A4E4-B60A-4863-B3BF-17FA55507038}" srcOrd="3" destOrd="0" presId="urn:microsoft.com/office/officeart/2005/8/layout/arrow5"/>
    <dgm:cxn modelId="{816F03F7-8AB0-4E06-BE2E-90E7B6001DFB}" type="presParOf" srcId="{67E5C902-04A2-4B98-9608-019E9604C5EC}" destId="{C92FE667-CD7D-467D-82B7-03525C1C7C01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09F56B-9785-4211-BE66-A125E4BD989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35C99F4-675C-4F5C-92B6-CB5D6381B9C3}">
      <dgm:prSet/>
      <dgm:spPr/>
      <dgm:t>
        <a:bodyPr/>
        <a:lstStyle/>
        <a:p>
          <a:r>
            <a:rPr lang="en-GB"/>
            <a:t>Excess energy intake can contribute to weight gain insulin resistance.</a:t>
          </a:r>
          <a:endParaRPr lang="en-US"/>
        </a:p>
      </dgm:t>
    </dgm:pt>
    <dgm:pt modelId="{38852D78-E2DE-4CAA-9611-3F76186742E4}" type="parTrans" cxnId="{A4A60D57-9744-4C2D-8BA7-AFB0C99B0823}">
      <dgm:prSet/>
      <dgm:spPr/>
      <dgm:t>
        <a:bodyPr/>
        <a:lstStyle/>
        <a:p>
          <a:endParaRPr lang="en-US"/>
        </a:p>
      </dgm:t>
    </dgm:pt>
    <dgm:pt modelId="{68FC0F7D-FEE8-4599-A7A9-F85487914E70}" type="sibTrans" cxnId="{A4A60D57-9744-4C2D-8BA7-AFB0C99B0823}">
      <dgm:prSet/>
      <dgm:spPr/>
      <dgm:t>
        <a:bodyPr/>
        <a:lstStyle/>
        <a:p>
          <a:endParaRPr lang="en-US"/>
        </a:p>
      </dgm:t>
    </dgm:pt>
    <dgm:pt modelId="{826B9696-DC7E-44F3-957B-8162C7B2E41E}">
      <dgm:prSet/>
      <dgm:spPr/>
      <dgm:t>
        <a:bodyPr/>
        <a:lstStyle/>
        <a:p>
          <a:r>
            <a:rPr lang="en-GB"/>
            <a:t>Physical inactivity reduces opportunities for skeletal muscle to use glucose.</a:t>
          </a:r>
          <a:endParaRPr lang="en-US"/>
        </a:p>
      </dgm:t>
    </dgm:pt>
    <dgm:pt modelId="{4FA8285C-29B4-4BB1-967E-02F7F1DAEC7D}" type="parTrans" cxnId="{FD509010-FC61-450B-9B54-2719C0BF06AB}">
      <dgm:prSet/>
      <dgm:spPr/>
      <dgm:t>
        <a:bodyPr/>
        <a:lstStyle/>
        <a:p>
          <a:endParaRPr lang="en-US"/>
        </a:p>
      </dgm:t>
    </dgm:pt>
    <dgm:pt modelId="{795DA278-520F-4985-818A-062E24FFB21F}" type="sibTrans" cxnId="{FD509010-FC61-450B-9B54-2719C0BF06AB}">
      <dgm:prSet/>
      <dgm:spPr/>
      <dgm:t>
        <a:bodyPr/>
        <a:lstStyle/>
        <a:p>
          <a:endParaRPr lang="en-US"/>
        </a:p>
      </dgm:t>
    </dgm:pt>
    <dgm:pt modelId="{A972D0AB-9908-40F0-963B-704EA4A299D0}">
      <dgm:prSet/>
      <dgm:spPr/>
      <dgm:t>
        <a:bodyPr/>
        <a:lstStyle/>
        <a:p>
          <a:r>
            <a:rPr lang="en-GB"/>
            <a:t>Regular physical activity can improve insulin sensitivity and glucose utilisation.</a:t>
          </a:r>
          <a:endParaRPr lang="en-US"/>
        </a:p>
      </dgm:t>
    </dgm:pt>
    <dgm:pt modelId="{55479DB2-5134-4C72-86C2-F6EB42D88879}" type="parTrans" cxnId="{54B46ABA-E3C3-4FBD-9E67-3D677071C2F8}">
      <dgm:prSet/>
      <dgm:spPr/>
      <dgm:t>
        <a:bodyPr/>
        <a:lstStyle/>
        <a:p>
          <a:endParaRPr lang="en-US"/>
        </a:p>
      </dgm:t>
    </dgm:pt>
    <dgm:pt modelId="{DE54EBB7-0318-4FE2-BB54-C0C89223280A}" type="sibTrans" cxnId="{54B46ABA-E3C3-4FBD-9E67-3D677071C2F8}">
      <dgm:prSet/>
      <dgm:spPr/>
      <dgm:t>
        <a:bodyPr/>
        <a:lstStyle/>
        <a:p>
          <a:endParaRPr lang="en-US"/>
        </a:p>
      </dgm:t>
    </dgm:pt>
    <dgm:pt modelId="{6B965B3D-0CBC-49D6-9ABB-E6FA5612EFD1}">
      <dgm:prSet/>
      <dgm:spPr/>
      <dgm:t>
        <a:bodyPr/>
        <a:lstStyle/>
        <a:p>
          <a:r>
            <a:rPr lang="en-GB"/>
            <a:t>Smoking increases cardiovascular risk, which is particularly important in diabetes.</a:t>
          </a:r>
          <a:endParaRPr lang="en-US"/>
        </a:p>
      </dgm:t>
    </dgm:pt>
    <dgm:pt modelId="{93386C4A-2CA3-4B22-94F8-FAB8235DB9A1}" type="parTrans" cxnId="{89289307-3CFE-47B0-BB11-AB8B86A993D2}">
      <dgm:prSet/>
      <dgm:spPr/>
      <dgm:t>
        <a:bodyPr/>
        <a:lstStyle/>
        <a:p>
          <a:endParaRPr lang="en-US"/>
        </a:p>
      </dgm:t>
    </dgm:pt>
    <dgm:pt modelId="{4F872A13-0BC7-47E5-B85B-8653CD073CFA}" type="sibTrans" cxnId="{89289307-3CFE-47B0-BB11-AB8B86A993D2}">
      <dgm:prSet/>
      <dgm:spPr/>
      <dgm:t>
        <a:bodyPr/>
        <a:lstStyle/>
        <a:p>
          <a:endParaRPr lang="en-US"/>
        </a:p>
      </dgm:t>
    </dgm:pt>
    <dgm:pt modelId="{8112B971-D56F-4A46-A950-BEBBFE00F913}">
      <dgm:prSet/>
      <dgm:spPr/>
      <dgm:t>
        <a:bodyPr/>
        <a:lstStyle/>
        <a:p>
          <a:r>
            <a:rPr lang="en-GB"/>
            <a:t>Lifestyle advice should be personalised rather then based on blame or unrealistic targets.</a:t>
          </a:r>
          <a:endParaRPr lang="en-US"/>
        </a:p>
      </dgm:t>
    </dgm:pt>
    <dgm:pt modelId="{00D0E853-6C27-4A2A-B772-F9A2F47A1213}" type="parTrans" cxnId="{87E29822-AA15-4507-8FA2-C6A04640B44B}">
      <dgm:prSet/>
      <dgm:spPr/>
      <dgm:t>
        <a:bodyPr/>
        <a:lstStyle/>
        <a:p>
          <a:endParaRPr lang="en-US"/>
        </a:p>
      </dgm:t>
    </dgm:pt>
    <dgm:pt modelId="{32D6BA8A-9965-4818-A840-CC78EC9838FB}" type="sibTrans" cxnId="{87E29822-AA15-4507-8FA2-C6A04640B44B}">
      <dgm:prSet/>
      <dgm:spPr/>
      <dgm:t>
        <a:bodyPr/>
        <a:lstStyle/>
        <a:p>
          <a:endParaRPr lang="en-US"/>
        </a:p>
      </dgm:t>
    </dgm:pt>
    <dgm:pt modelId="{E4AAAB66-C81F-431C-9865-E3A98173FE77}" type="pres">
      <dgm:prSet presAssocID="{B909F56B-9785-4211-BE66-A125E4BD9896}" presName="linear" presStyleCnt="0">
        <dgm:presLayoutVars>
          <dgm:animLvl val="lvl"/>
          <dgm:resizeHandles val="exact"/>
        </dgm:presLayoutVars>
      </dgm:prSet>
      <dgm:spPr/>
    </dgm:pt>
    <dgm:pt modelId="{A71F2933-84CE-465D-A81B-16301D7E4D0A}" type="pres">
      <dgm:prSet presAssocID="{F35C99F4-675C-4F5C-92B6-CB5D6381B9C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4F2BE71-0D20-41CA-BC82-FF59D663A634}" type="pres">
      <dgm:prSet presAssocID="{68FC0F7D-FEE8-4599-A7A9-F85487914E70}" presName="spacer" presStyleCnt="0"/>
      <dgm:spPr/>
    </dgm:pt>
    <dgm:pt modelId="{6357A40F-2E09-40F1-AA29-B635D62A7589}" type="pres">
      <dgm:prSet presAssocID="{826B9696-DC7E-44F3-957B-8162C7B2E41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B68701-BE48-49EA-B2D6-9002EAD274EB}" type="pres">
      <dgm:prSet presAssocID="{795DA278-520F-4985-818A-062E24FFB21F}" presName="spacer" presStyleCnt="0"/>
      <dgm:spPr/>
    </dgm:pt>
    <dgm:pt modelId="{903FEBA6-D9D0-4078-9120-7339755F818B}" type="pres">
      <dgm:prSet presAssocID="{A972D0AB-9908-40F0-963B-704EA4A299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CF4FBCE-8DAB-468B-B1F8-DDA37054D109}" type="pres">
      <dgm:prSet presAssocID="{DE54EBB7-0318-4FE2-BB54-C0C89223280A}" presName="spacer" presStyleCnt="0"/>
      <dgm:spPr/>
    </dgm:pt>
    <dgm:pt modelId="{BEDE8DAE-56F5-4EEB-B908-BC1006E0FD57}" type="pres">
      <dgm:prSet presAssocID="{6B965B3D-0CBC-49D6-9ABB-E6FA5612EFD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70235F7-CD53-4D41-A848-01FC153D576A}" type="pres">
      <dgm:prSet presAssocID="{4F872A13-0BC7-47E5-B85B-8653CD073CFA}" presName="spacer" presStyleCnt="0"/>
      <dgm:spPr/>
    </dgm:pt>
    <dgm:pt modelId="{EC760264-4E59-438D-B616-F28B8D68373C}" type="pres">
      <dgm:prSet presAssocID="{8112B971-D56F-4A46-A950-BEBBFE00F91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9289307-3CFE-47B0-BB11-AB8B86A993D2}" srcId="{B909F56B-9785-4211-BE66-A125E4BD9896}" destId="{6B965B3D-0CBC-49D6-9ABB-E6FA5612EFD1}" srcOrd="3" destOrd="0" parTransId="{93386C4A-2CA3-4B22-94F8-FAB8235DB9A1}" sibTransId="{4F872A13-0BC7-47E5-B85B-8653CD073CFA}"/>
    <dgm:cxn modelId="{FD509010-FC61-450B-9B54-2719C0BF06AB}" srcId="{B909F56B-9785-4211-BE66-A125E4BD9896}" destId="{826B9696-DC7E-44F3-957B-8162C7B2E41E}" srcOrd="1" destOrd="0" parTransId="{4FA8285C-29B4-4BB1-967E-02F7F1DAEC7D}" sibTransId="{795DA278-520F-4985-818A-062E24FFB21F}"/>
    <dgm:cxn modelId="{87E29822-AA15-4507-8FA2-C6A04640B44B}" srcId="{B909F56B-9785-4211-BE66-A125E4BD9896}" destId="{8112B971-D56F-4A46-A950-BEBBFE00F913}" srcOrd="4" destOrd="0" parTransId="{00D0E853-6C27-4A2A-B772-F9A2F47A1213}" sibTransId="{32D6BA8A-9965-4818-A840-CC78EC9838FB}"/>
    <dgm:cxn modelId="{A0D99023-C3F0-4571-B44B-0DF9F137AC48}" type="presOf" srcId="{F35C99F4-675C-4F5C-92B6-CB5D6381B9C3}" destId="{A71F2933-84CE-465D-A81B-16301D7E4D0A}" srcOrd="0" destOrd="0" presId="urn:microsoft.com/office/officeart/2005/8/layout/vList2"/>
    <dgm:cxn modelId="{9E5D142A-1F96-4F5C-9D4D-3DCC10AAFFCF}" type="presOf" srcId="{A972D0AB-9908-40F0-963B-704EA4A299D0}" destId="{903FEBA6-D9D0-4078-9120-7339755F818B}" srcOrd="0" destOrd="0" presId="urn:microsoft.com/office/officeart/2005/8/layout/vList2"/>
    <dgm:cxn modelId="{F885F076-1337-4E01-A946-835404B0969B}" type="presOf" srcId="{826B9696-DC7E-44F3-957B-8162C7B2E41E}" destId="{6357A40F-2E09-40F1-AA29-B635D62A7589}" srcOrd="0" destOrd="0" presId="urn:microsoft.com/office/officeart/2005/8/layout/vList2"/>
    <dgm:cxn modelId="{A4A60D57-9744-4C2D-8BA7-AFB0C99B0823}" srcId="{B909F56B-9785-4211-BE66-A125E4BD9896}" destId="{F35C99F4-675C-4F5C-92B6-CB5D6381B9C3}" srcOrd="0" destOrd="0" parTransId="{38852D78-E2DE-4CAA-9611-3F76186742E4}" sibTransId="{68FC0F7D-FEE8-4599-A7A9-F85487914E70}"/>
    <dgm:cxn modelId="{54B46ABA-E3C3-4FBD-9E67-3D677071C2F8}" srcId="{B909F56B-9785-4211-BE66-A125E4BD9896}" destId="{A972D0AB-9908-40F0-963B-704EA4A299D0}" srcOrd="2" destOrd="0" parTransId="{55479DB2-5134-4C72-86C2-F6EB42D88879}" sibTransId="{DE54EBB7-0318-4FE2-BB54-C0C89223280A}"/>
    <dgm:cxn modelId="{FE4926BF-9CF2-4FB9-A60A-9A2C474F3A01}" type="presOf" srcId="{8112B971-D56F-4A46-A950-BEBBFE00F913}" destId="{EC760264-4E59-438D-B616-F28B8D68373C}" srcOrd="0" destOrd="0" presId="urn:microsoft.com/office/officeart/2005/8/layout/vList2"/>
    <dgm:cxn modelId="{DDDEB9E5-8058-48EF-87A2-CCC3358236EC}" type="presOf" srcId="{6B965B3D-0CBC-49D6-9ABB-E6FA5612EFD1}" destId="{BEDE8DAE-56F5-4EEB-B908-BC1006E0FD57}" srcOrd="0" destOrd="0" presId="urn:microsoft.com/office/officeart/2005/8/layout/vList2"/>
    <dgm:cxn modelId="{4C67B7FF-619F-46A8-8F26-32B9A36EE3A4}" type="presOf" srcId="{B909F56B-9785-4211-BE66-A125E4BD9896}" destId="{E4AAAB66-C81F-431C-9865-E3A98173FE77}" srcOrd="0" destOrd="0" presId="urn:microsoft.com/office/officeart/2005/8/layout/vList2"/>
    <dgm:cxn modelId="{5C3C1511-270D-42BC-809C-F45869B6F696}" type="presParOf" srcId="{E4AAAB66-C81F-431C-9865-E3A98173FE77}" destId="{A71F2933-84CE-465D-A81B-16301D7E4D0A}" srcOrd="0" destOrd="0" presId="urn:microsoft.com/office/officeart/2005/8/layout/vList2"/>
    <dgm:cxn modelId="{008CE4DA-1B43-4688-AF8D-721267E9B27A}" type="presParOf" srcId="{E4AAAB66-C81F-431C-9865-E3A98173FE77}" destId="{B4F2BE71-0D20-41CA-BC82-FF59D663A634}" srcOrd="1" destOrd="0" presId="urn:microsoft.com/office/officeart/2005/8/layout/vList2"/>
    <dgm:cxn modelId="{5A80DE8D-8190-4D29-AC8A-9BB6C36B5658}" type="presParOf" srcId="{E4AAAB66-C81F-431C-9865-E3A98173FE77}" destId="{6357A40F-2E09-40F1-AA29-B635D62A7589}" srcOrd="2" destOrd="0" presId="urn:microsoft.com/office/officeart/2005/8/layout/vList2"/>
    <dgm:cxn modelId="{8EF271A9-7000-43B8-86FB-363A2BA96602}" type="presParOf" srcId="{E4AAAB66-C81F-431C-9865-E3A98173FE77}" destId="{B3B68701-BE48-49EA-B2D6-9002EAD274EB}" srcOrd="3" destOrd="0" presId="urn:microsoft.com/office/officeart/2005/8/layout/vList2"/>
    <dgm:cxn modelId="{B6936BD9-B7E1-4AF6-9A4E-6DE0CBAB9EAC}" type="presParOf" srcId="{E4AAAB66-C81F-431C-9865-E3A98173FE77}" destId="{903FEBA6-D9D0-4078-9120-7339755F818B}" srcOrd="4" destOrd="0" presId="urn:microsoft.com/office/officeart/2005/8/layout/vList2"/>
    <dgm:cxn modelId="{9DDB9238-379D-40A6-855C-39A171795FC2}" type="presParOf" srcId="{E4AAAB66-C81F-431C-9865-E3A98173FE77}" destId="{1CF4FBCE-8DAB-468B-B1F8-DDA37054D109}" srcOrd="5" destOrd="0" presId="urn:microsoft.com/office/officeart/2005/8/layout/vList2"/>
    <dgm:cxn modelId="{182C109A-BD2D-48BF-9C9A-CBD4ABEEFACA}" type="presParOf" srcId="{E4AAAB66-C81F-431C-9865-E3A98173FE77}" destId="{BEDE8DAE-56F5-4EEB-B908-BC1006E0FD57}" srcOrd="6" destOrd="0" presId="urn:microsoft.com/office/officeart/2005/8/layout/vList2"/>
    <dgm:cxn modelId="{1A4A795F-A4C0-483C-B190-9D4D1AE06FB1}" type="presParOf" srcId="{E4AAAB66-C81F-431C-9865-E3A98173FE77}" destId="{770235F7-CD53-4D41-A848-01FC153D576A}" srcOrd="7" destOrd="0" presId="urn:microsoft.com/office/officeart/2005/8/layout/vList2"/>
    <dgm:cxn modelId="{2812B299-761B-4B5E-93EC-946C57538800}" type="presParOf" srcId="{E4AAAB66-C81F-431C-9865-E3A98173FE77}" destId="{EC760264-4E59-438D-B616-F28B8D68373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8B9280-3FB7-43BF-B6FD-BB2A4792956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DA5D8DC-E157-40E8-B7D8-DB4BCB7AD45C}">
      <dgm:prSet/>
      <dgm:spPr/>
      <dgm:t>
        <a:bodyPr/>
        <a:lstStyle/>
        <a:p>
          <a:r>
            <a:rPr lang="en-US"/>
            <a:t>UK (2024) The remission weight loss programmed.</a:t>
          </a:r>
        </a:p>
      </dgm:t>
    </dgm:pt>
    <dgm:pt modelId="{11446982-B152-4A67-99F3-D0F9872E7F87}" type="parTrans" cxnId="{393577A8-2169-4E39-9EA6-D9493F6DA411}">
      <dgm:prSet/>
      <dgm:spPr/>
      <dgm:t>
        <a:bodyPr/>
        <a:lstStyle/>
        <a:p>
          <a:endParaRPr lang="en-US"/>
        </a:p>
      </dgm:t>
    </dgm:pt>
    <dgm:pt modelId="{732F4652-D849-4A96-B6C1-A6B5487504F8}" type="sibTrans" cxnId="{393577A8-2169-4E39-9EA6-D9493F6DA411}">
      <dgm:prSet/>
      <dgm:spPr/>
      <dgm:t>
        <a:bodyPr/>
        <a:lstStyle/>
        <a:p>
          <a:endParaRPr lang="en-US"/>
        </a:p>
      </dgm:t>
    </dgm:pt>
    <dgm:pt modelId="{F26D5D2B-E534-4D84-B33B-DA97F6BC00D1}">
      <dgm:prSet/>
      <dgm:spPr/>
      <dgm:t>
        <a:bodyPr/>
        <a:lstStyle/>
        <a:p>
          <a:r>
            <a:rPr lang="en-US"/>
            <a:t>Gallardo-Gómez, D. et al. (2024) Diabetes Care, 47(2), pp. 295–303.</a:t>
          </a:r>
        </a:p>
      </dgm:t>
    </dgm:pt>
    <dgm:pt modelId="{306C0EDF-682D-4A85-B383-9FC50DEAA1A4}" type="parTrans" cxnId="{A57C94FF-81A9-49D3-BADC-706EF41A2D9A}">
      <dgm:prSet/>
      <dgm:spPr/>
      <dgm:t>
        <a:bodyPr/>
        <a:lstStyle/>
        <a:p>
          <a:endParaRPr lang="en-US"/>
        </a:p>
      </dgm:t>
    </dgm:pt>
    <dgm:pt modelId="{B0C53FC4-5621-4FB9-998F-2E9F59835418}" type="sibTrans" cxnId="{A57C94FF-81A9-49D3-BADC-706EF41A2D9A}">
      <dgm:prSet/>
      <dgm:spPr/>
      <dgm:t>
        <a:bodyPr/>
        <a:lstStyle/>
        <a:p>
          <a:endParaRPr lang="en-US"/>
        </a:p>
      </dgm:t>
    </dgm:pt>
    <dgm:pt modelId="{EC625D4D-56B6-4634-AF59-0F7517FBA9DE}">
      <dgm:prSet/>
      <dgm:spPr/>
      <dgm:t>
        <a:bodyPr/>
        <a:lstStyle/>
        <a:p>
          <a:r>
            <a:rPr lang="en-US"/>
            <a:t>Holman, R.R. et al. (2008) New England Journal of Medicine, 359, pp. 1577–1589.</a:t>
          </a:r>
        </a:p>
      </dgm:t>
    </dgm:pt>
    <dgm:pt modelId="{B39E0EB9-83B5-45E6-9E1D-3F73E732916A}" type="parTrans" cxnId="{9F11276A-6C93-49D7-88AB-ABBEF7707AA0}">
      <dgm:prSet/>
      <dgm:spPr/>
      <dgm:t>
        <a:bodyPr/>
        <a:lstStyle/>
        <a:p>
          <a:endParaRPr lang="en-US"/>
        </a:p>
      </dgm:t>
    </dgm:pt>
    <dgm:pt modelId="{96252209-E0DF-4CDB-BA91-2682A34CF90C}" type="sibTrans" cxnId="{9F11276A-6C93-49D7-88AB-ABBEF7707AA0}">
      <dgm:prSet/>
      <dgm:spPr/>
      <dgm:t>
        <a:bodyPr/>
        <a:lstStyle/>
        <a:p>
          <a:endParaRPr lang="en-US"/>
        </a:p>
      </dgm:t>
    </dgm:pt>
    <dgm:pt modelId="{B321492E-51F1-4CDE-A017-C5F143AC98B4}">
      <dgm:prSet/>
      <dgm:spPr/>
      <dgm:t>
        <a:bodyPr/>
        <a:lstStyle/>
        <a:p>
          <a:r>
            <a:rPr lang="en-US"/>
            <a:t>Lean, M.E.J. et al. (2024) The Lancet Diabetes &amp; Endocrinology. </a:t>
          </a:r>
        </a:p>
      </dgm:t>
    </dgm:pt>
    <dgm:pt modelId="{8B8A4995-BEF9-4DDD-A31A-E074625D09F2}" type="parTrans" cxnId="{F80D1180-564F-41F8-8594-47E14AB4F913}">
      <dgm:prSet/>
      <dgm:spPr/>
      <dgm:t>
        <a:bodyPr/>
        <a:lstStyle/>
        <a:p>
          <a:endParaRPr lang="en-US"/>
        </a:p>
      </dgm:t>
    </dgm:pt>
    <dgm:pt modelId="{FE6D49CD-CAD6-4A3E-9F18-E871733B2351}" type="sibTrans" cxnId="{F80D1180-564F-41F8-8594-47E14AB4F913}">
      <dgm:prSet/>
      <dgm:spPr/>
      <dgm:t>
        <a:bodyPr/>
        <a:lstStyle/>
        <a:p>
          <a:endParaRPr lang="en-US"/>
        </a:p>
      </dgm:t>
    </dgm:pt>
    <dgm:pt modelId="{7130678C-1622-4BB2-A5DC-DC9E4B483140}">
      <dgm:prSet/>
      <dgm:spPr/>
      <dgm:t>
        <a:bodyPr/>
        <a:lstStyle/>
        <a:p>
          <a:r>
            <a:rPr lang="en-US"/>
            <a:t>NICE (2026) Type 2 diabetes in adults: management (NG28). </a:t>
          </a:r>
        </a:p>
      </dgm:t>
    </dgm:pt>
    <dgm:pt modelId="{0CD18234-37E6-468C-8A20-82FBBC5F3565}" type="parTrans" cxnId="{44B2A7CF-3FBA-46A6-BEF1-8F2760488766}">
      <dgm:prSet/>
      <dgm:spPr/>
      <dgm:t>
        <a:bodyPr/>
        <a:lstStyle/>
        <a:p>
          <a:endParaRPr lang="en-US"/>
        </a:p>
      </dgm:t>
    </dgm:pt>
    <dgm:pt modelId="{A7A39C24-55B6-47D8-AE74-BA086C7CAD28}" type="sibTrans" cxnId="{44B2A7CF-3FBA-46A6-BEF1-8F2760488766}">
      <dgm:prSet/>
      <dgm:spPr/>
      <dgm:t>
        <a:bodyPr/>
        <a:lstStyle/>
        <a:p>
          <a:endParaRPr lang="en-US"/>
        </a:p>
      </dgm:t>
    </dgm:pt>
    <dgm:pt modelId="{C0F70C7B-4ADA-4F95-ACF9-94BC0ED07DDA}">
      <dgm:prSet/>
      <dgm:spPr/>
      <dgm:t>
        <a:bodyPr/>
        <a:lstStyle/>
        <a:p>
          <a:r>
            <a:rPr lang="en-US"/>
            <a:t>NIDDK (2026) Type 2 diabetes.</a:t>
          </a:r>
        </a:p>
      </dgm:t>
    </dgm:pt>
    <dgm:pt modelId="{3558D904-B8D8-46F4-A6B9-F7902C8B5EF4}" type="parTrans" cxnId="{C9BCDA57-1E8D-492D-98A8-27F80213D3E1}">
      <dgm:prSet/>
      <dgm:spPr/>
      <dgm:t>
        <a:bodyPr/>
        <a:lstStyle/>
        <a:p>
          <a:endParaRPr lang="en-US"/>
        </a:p>
      </dgm:t>
    </dgm:pt>
    <dgm:pt modelId="{2EFB23BD-82EE-4530-8256-104776200786}" type="sibTrans" cxnId="{C9BCDA57-1E8D-492D-98A8-27F80213D3E1}">
      <dgm:prSet/>
      <dgm:spPr/>
      <dgm:t>
        <a:bodyPr/>
        <a:lstStyle/>
        <a:p>
          <a:endParaRPr lang="en-US"/>
        </a:p>
      </dgm:t>
    </dgm:pt>
    <dgm:pt modelId="{AAA6C685-FD8B-48D6-82B4-5A1C262D6415}">
      <dgm:prSet/>
      <dgm:spPr/>
      <dgm:t>
        <a:bodyPr/>
        <a:lstStyle/>
        <a:p>
          <a:r>
            <a:rPr lang="en-US"/>
            <a:t>NHS (2025) What is type 2 diabetes? </a:t>
          </a:r>
        </a:p>
      </dgm:t>
    </dgm:pt>
    <dgm:pt modelId="{3461BFE2-F323-41EE-9C74-75217270ECD4}" type="parTrans" cxnId="{6F4CBA17-FE55-4649-A5D3-794E2CF4039F}">
      <dgm:prSet/>
      <dgm:spPr/>
      <dgm:t>
        <a:bodyPr/>
        <a:lstStyle/>
        <a:p>
          <a:endParaRPr lang="en-US"/>
        </a:p>
      </dgm:t>
    </dgm:pt>
    <dgm:pt modelId="{DD02D745-71F1-45CE-807E-F649CD2B8918}" type="sibTrans" cxnId="{6F4CBA17-FE55-4649-A5D3-794E2CF4039F}">
      <dgm:prSet/>
      <dgm:spPr/>
      <dgm:t>
        <a:bodyPr/>
        <a:lstStyle/>
        <a:p>
          <a:endParaRPr lang="en-US"/>
        </a:p>
      </dgm:t>
    </dgm:pt>
    <dgm:pt modelId="{DBE8B3D0-5F39-40F2-9F7A-76F9C1D32CB5}">
      <dgm:prSet/>
      <dgm:spPr/>
      <dgm:t>
        <a:bodyPr/>
        <a:lstStyle/>
        <a:p>
          <a:r>
            <a:rPr lang="en-US"/>
            <a:t>UKPDS Group (1998a) The Lancet, 352, pp. 837–853.</a:t>
          </a:r>
        </a:p>
      </dgm:t>
    </dgm:pt>
    <dgm:pt modelId="{13852337-F7A6-4ADC-A9EE-93834AF30A33}" type="parTrans" cxnId="{D81F8DD0-911B-4D8B-8F72-444475FCEE12}">
      <dgm:prSet/>
      <dgm:spPr/>
      <dgm:t>
        <a:bodyPr/>
        <a:lstStyle/>
        <a:p>
          <a:endParaRPr lang="en-US"/>
        </a:p>
      </dgm:t>
    </dgm:pt>
    <dgm:pt modelId="{66F4AC94-F104-47CA-8263-4E9D1FA8A6C5}" type="sibTrans" cxnId="{D81F8DD0-911B-4D8B-8F72-444475FCEE12}">
      <dgm:prSet/>
      <dgm:spPr/>
      <dgm:t>
        <a:bodyPr/>
        <a:lstStyle/>
        <a:p>
          <a:endParaRPr lang="en-US"/>
        </a:p>
      </dgm:t>
    </dgm:pt>
    <dgm:pt modelId="{952B4AA4-6C67-4354-B4BE-ECEB687DD758}">
      <dgm:prSet/>
      <dgm:spPr/>
      <dgm:t>
        <a:bodyPr/>
        <a:lstStyle/>
        <a:p>
          <a:r>
            <a:rPr lang="en-US"/>
            <a:t>UKPDS Group (1998b) The Lancet, 352, pp. 854–865. </a:t>
          </a:r>
        </a:p>
      </dgm:t>
    </dgm:pt>
    <dgm:pt modelId="{DB527072-1E3D-4531-90E1-FBE510B3B7FA}" type="parTrans" cxnId="{A8E35C93-8188-4DD6-A304-C925D6139AB3}">
      <dgm:prSet/>
      <dgm:spPr/>
      <dgm:t>
        <a:bodyPr/>
        <a:lstStyle/>
        <a:p>
          <a:endParaRPr lang="en-US"/>
        </a:p>
      </dgm:t>
    </dgm:pt>
    <dgm:pt modelId="{AD555673-3517-454C-9C69-C0D8CACB9C1F}" type="sibTrans" cxnId="{A8E35C93-8188-4DD6-A304-C925D6139AB3}">
      <dgm:prSet/>
      <dgm:spPr/>
      <dgm:t>
        <a:bodyPr/>
        <a:lstStyle/>
        <a:p>
          <a:endParaRPr lang="en-US"/>
        </a:p>
      </dgm:t>
    </dgm:pt>
    <dgm:pt modelId="{90D868D2-49CD-4CC3-9D55-2EAEB428C580}">
      <dgm:prSet/>
      <dgm:spPr/>
      <dgm:t>
        <a:bodyPr/>
        <a:lstStyle/>
        <a:p>
          <a:r>
            <a:rPr lang="en-US"/>
            <a:t>World Health Organization (2024) Diabetes.</a:t>
          </a:r>
        </a:p>
      </dgm:t>
    </dgm:pt>
    <dgm:pt modelId="{C6BC06E6-910F-4D5A-AA0B-7F6141FEF80F}" type="parTrans" cxnId="{7025518E-39BC-4848-9448-4A5887F5E9AE}">
      <dgm:prSet/>
      <dgm:spPr/>
      <dgm:t>
        <a:bodyPr/>
        <a:lstStyle/>
        <a:p>
          <a:endParaRPr lang="en-US"/>
        </a:p>
      </dgm:t>
    </dgm:pt>
    <dgm:pt modelId="{ECB272F1-8637-43FF-BDCA-151FB8D8D2A2}" type="sibTrans" cxnId="{7025518E-39BC-4848-9448-4A5887F5E9AE}">
      <dgm:prSet/>
      <dgm:spPr/>
      <dgm:t>
        <a:bodyPr/>
        <a:lstStyle/>
        <a:p>
          <a:endParaRPr lang="en-US"/>
        </a:p>
      </dgm:t>
    </dgm:pt>
    <dgm:pt modelId="{52CE5970-296A-4F57-BD8B-6076C2543FA5}" type="pres">
      <dgm:prSet presAssocID="{C98B9280-3FB7-43BF-B6FD-BB2A47929565}" presName="linear" presStyleCnt="0">
        <dgm:presLayoutVars>
          <dgm:animLvl val="lvl"/>
          <dgm:resizeHandles val="exact"/>
        </dgm:presLayoutVars>
      </dgm:prSet>
      <dgm:spPr/>
    </dgm:pt>
    <dgm:pt modelId="{39B27334-ED88-4B32-86CB-A806A13BCDDD}" type="pres">
      <dgm:prSet presAssocID="{ADA5D8DC-E157-40E8-B7D8-DB4BCB7AD45C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BA26C22D-B68C-47E8-873A-C0EFFC66E828}" type="pres">
      <dgm:prSet presAssocID="{732F4652-D849-4A96-B6C1-A6B5487504F8}" presName="spacer" presStyleCnt="0"/>
      <dgm:spPr/>
    </dgm:pt>
    <dgm:pt modelId="{A296062B-007F-4E66-B9E4-267FF7C53D55}" type="pres">
      <dgm:prSet presAssocID="{F26D5D2B-E534-4D84-B33B-DA97F6BC00D1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F04D883D-FD95-4F07-A067-65C1DEC13DBC}" type="pres">
      <dgm:prSet presAssocID="{B0C53FC4-5621-4FB9-998F-2E9F59835418}" presName="spacer" presStyleCnt="0"/>
      <dgm:spPr/>
    </dgm:pt>
    <dgm:pt modelId="{D8D6EFA4-7F01-4D69-8560-A5AB1E725CEE}" type="pres">
      <dgm:prSet presAssocID="{EC625D4D-56B6-4634-AF59-0F7517FBA9DE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19F09054-1100-4A54-B613-4CFB81CFEA6C}" type="pres">
      <dgm:prSet presAssocID="{96252209-E0DF-4CDB-BA91-2682A34CF90C}" presName="spacer" presStyleCnt="0"/>
      <dgm:spPr/>
    </dgm:pt>
    <dgm:pt modelId="{DD77FC70-19A3-42BD-A806-BAC51EBDB199}" type="pres">
      <dgm:prSet presAssocID="{B321492E-51F1-4CDE-A017-C5F143AC98B4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435766E1-2B6A-4B79-A807-D608F9B9F5BD}" type="pres">
      <dgm:prSet presAssocID="{FE6D49CD-CAD6-4A3E-9F18-E871733B2351}" presName="spacer" presStyleCnt="0"/>
      <dgm:spPr/>
    </dgm:pt>
    <dgm:pt modelId="{A089C04D-3996-45AD-BA19-BD8FA0644285}" type="pres">
      <dgm:prSet presAssocID="{7130678C-1622-4BB2-A5DC-DC9E4B483140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3856F76A-A501-4FB0-AE0E-E691C2D12648}" type="pres">
      <dgm:prSet presAssocID="{A7A39C24-55B6-47D8-AE74-BA086C7CAD28}" presName="spacer" presStyleCnt="0"/>
      <dgm:spPr/>
    </dgm:pt>
    <dgm:pt modelId="{5F7FB2C4-5019-4BDD-B6F4-1FD496C5FEFC}" type="pres">
      <dgm:prSet presAssocID="{C0F70C7B-4ADA-4F95-ACF9-94BC0ED07DDA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295B121E-E1B5-49C3-AF00-30A91F98AF40}" type="pres">
      <dgm:prSet presAssocID="{2EFB23BD-82EE-4530-8256-104776200786}" presName="spacer" presStyleCnt="0"/>
      <dgm:spPr/>
    </dgm:pt>
    <dgm:pt modelId="{5333FECE-3461-42D8-B3D0-99262FCAC171}" type="pres">
      <dgm:prSet presAssocID="{AAA6C685-FD8B-48D6-82B4-5A1C262D6415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F4DDCA18-4ADF-4439-AF06-9474DE67F7A3}" type="pres">
      <dgm:prSet presAssocID="{DD02D745-71F1-45CE-807E-F649CD2B8918}" presName="spacer" presStyleCnt="0"/>
      <dgm:spPr/>
    </dgm:pt>
    <dgm:pt modelId="{2C152F23-84B2-4616-AFB2-B30FDFFE8B1B}" type="pres">
      <dgm:prSet presAssocID="{DBE8B3D0-5F39-40F2-9F7A-76F9C1D32CB5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BC722867-4A4E-4D0B-8908-E7BE18DEE8D4}" type="pres">
      <dgm:prSet presAssocID="{66F4AC94-F104-47CA-8263-4E9D1FA8A6C5}" presName="spacer" presStyleCnt="0"/>
      <dgm:spPr/>
    </dgm:pt>
    <dgm:pt modelId="{E141C36E-0344-4D27-8C9C-0B8404CABFB4}" type="pres">
      <dgm:prSet presAssocID="{952B4AA4-6C67-4354-B4BE-ECEB687DD758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FB1EE022-A0B7-4B88-B8FC-9EE4E596DBD4}" type="pres">
      <dgm:prSet presAssocID="{AD555673-3517-454C-9C69-C0D8CACB9C1F}" presName="spacer" presStyleCnt="0"/>
      <dgm:spPr/>
    </dgm:pt>
    <dgm:pt modelId="{F3DF4647-95B5-4FB0-8D09-958CCBE91CD7}" type="pres">
      <dgm:prSet presAssocID="{90D868D2-49CD-4CC3-9D55-2EAEB428C580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53E1E20D-8EAA-492A-A0B4-F1D162CD5931}" type="presOf" srcId="{DBE8B3D0-5F39-40F2-9F7A-76F9C1D32CB5}" destId="{2C152F23-84B2-4616-AFB2-B30FDFFE8B1B}" srcOrd="0" destOrd="0" presId="urn:microsoft.com/office/officeart/2005/8/layout/vList2"/>
    <dgm:cxn modelId="{6F4CBA17-FE55-4649-A5D3-794E2CF4039F}" srcId="{C98B9280-3FB7-43BF-B6FD-BB2A47929565}" destId="{AAA6C685-FD8B-48D6-82B4-5A1C262D6415}" srcOrd="6" destOrd="0" parTransId="{3461BFE2-F323-41EE-9C74-75217270ECD4}" sibTransId="{DD02D745-71F1-45CE-807E-F649CD2B8918}"/>
    <dgm:cxn modelId="{B7CA2F28-1C7E-4861-BF76-3AA5A4885464}" type="presOf" srcId="{C0F70C7B-4ADA-4F95-ACF9-94BC0ED07DDA}" destId="{5F7FB2C4-5019-4BDD-B6F4-1FD496C5FEFC}" srcOrd="0" destOrd="0" presId="urn:microsoft.com/office/officeart/2005/8/layout/vList2"/>
    <dgm:cxn modelId="{349B9F35-4D98-4CBC-B3F9-018A6D4E2196}" type="presOf" srcId="{ADA5D8DC-E157-40E8-B7D8-DB4BCB7AD45C}" destId="{39B27334-ED88-4B32-86CB-A806A13BCDDD}" srcOrd="0" destOrd="0" presId="urn:microsoft.com/office/officeart/2005/8/layout/vList2"/>
    <dgm:cxn modelId="{A38BAE42-7D66-45BD-B2CC-202F660668C2}" type="presOf" srcId="{EC625D4D-56B6-4634-AF59-0F7517FBA9DE}" destId="{D8D6EFA4-7F01-4D69-8560-A5AB1E725CEE}" srcOrd="0" destOrd="0" presId="urn:microsoft.com/office/officeart/2005/8/layout/vList2"/>
    <dgm:cxn modelId="{F9FA3045-4D77-475C-B744-B108177BFD0E}" type="presOf" srcId="{F26D5D2B-E534-4D84-B33B-DA97F6BC00D1}" destId="{A296062B-007F-4E66-B9E4-267FF7C53D55}" srcOrd="0" destOrd="0" presId="urn:microsoft.com/office/officeart/2005/8/layout/vList2"/>
    <dgm:cxn modelId="{9F11276A-6C93-49D7-88AB-ABBEF7707AA0}" srcId="{C98B9280-3FB7-43BF-B6FD-BB2A47929565}" destId="{EC625D4D-56B6-4634-AF59-0F7517FBA9DE}" srcOrd="2" destOrd="0" parTransId="{B39E0EB9-83B5-45E6-9E1D-3F73E732916A}" sibTransId="{96252209-E0DF-4CDB-BA91-2682A34CF90C}"/>
    <dgm:cxn modelId="{C9BCDA57-1E8D-492D-98A8-27F80213D3E1}" srcId="{C98B9280-3FB7-43BF-B6FD-BB2A47929565}" destId="{C0F70C7B-4ADA-4F95-ACF9-94BC0ED07DDA}" srcOrd="5" destOrd="0" parTransId="{3558D904-B8D8-46F4-A6B9-F7902C8B5EF4}" sibTransId="{2EFB23BD-82EE-4530-8256-104776200786}"/>
    <dgm:cxn modelId="{E134217C-5A16-4892-B1EA-6AFEED4E4E0F}" type="presOf" srcId="{AAA6C685-FD8B-48D6-82B4-5A1C262D6415}" destId="{5333FECE-3461-42D8-B3D0-99262FCAC171}" srcOrd="0" destOrd="0" presId="urn:microsoft.com/office/officeart/2005/8/layout/vList2"/>
    <dgm:cxn modelId="{F80D1180-564F-41F8-8594-47E14AB4F913}" srcId="{C98B9280-3FB7-43BF-B6FD-BB2A47929565}" destId="{B321492E-51F1-4CDE-A017-C5F143AC98B4}" srcOrd="3" destOrd="0" parTransId="{8B8A4995-BEF9-4DDD-A31A-E074625D09F2}" sibTransId="{FE6D49CD-CAD6-4A3E-9F18-E871733B2351}"/>
    <dgm:cxn modelId="{2A1A7D8D-ACAD-4D9D-B00C-A46EED7C1A69}" type="presOf" srcId="{952B4AA4-6C67-4354-B4BE-ECEB687DD758}" destId="{E141C36E-0344-4D27-8C9C-0B8404CABFB4}" srcOrd="0" destOrd="0" presId="urn:microsoft.com/office/officeart/2005/8/layout/vList2"/>
    <dgm:cxn modelId="{7025518E-39BC-4848-9448-4A5887F5E9AE}" srcId="{C98B9280-3FB7-43BF-B6FD-BB2A47929565}" destId="{90D868D2-49CD-4CC3-9D55-2EAEB428C580}" srcOrd="9" destOrd="0" parTransId="{C6BC06E6-910F-4D5A-AA0B-7F6141FEF80F}" sibTransId="{ECB272F1-8637-43FF-BDCA-151FB8D8D2A2}"/>
    <dgm:cxn modelId="{A8E35C93-8188-4DD6-A304-C925D6139AB3}" srcId="{C98B9280-3FB7-43BF-B6FD-BB2A47929565}" destId="{952B4AA4-6C67-4354-B4BE-ECEB687DD758}" srcOrd="8" destOrd="0" parTransId="{DB527072-1E3D-4531-90E1-FBE510B3B7FA}" sibTransId="{AD555673-3517-454C-9C69-C0D8CACB9C1F}"/>
    <dgm:cxn modelId="{83B28798-7AD7-4347-913C-5939B8264609}" type="presOf" srcId="{C98B9280-3FB7-43BF-B6FD-BB2A47929565}" destId="{52CE5970-296A-4F57-BD8B-6076C2543FA5}" srcOrd="0" destOrd="0" presId="urn:microsoft.com/office/officeart/2005/8/layout/vList2"/>
    <dgm:cxn modelId="{AC82FD9F-88C0-4145-BFEB-39D9C176A127}" type="presOf" srcId="{90D868D2-49CD-4CC3-9D55-2EAEB428C580}" destId="{F3DF4647-95B5-4FB0-8D09-958CCBE91CD7}" srcOrd="0" destOrd="0" presId="urn:microsoft.com/office/officeart/2005/8/layout/vList2"/>
    <dgm:cxn modelId="{393577A8-2169-4E39-9EA6-D9493F6DA411}" srcId="{C98B9280-3FB7-43BF-B6FD-BB2A47929565}" destId="{ADA5D8DC-E157-40E8-B7D8-DB4BCB7AD45C}" srcOrd="0" destOrd="0" parTransId="{11446982-B152-4A67-99F3-D0F9872E7F87}" sibTransId="{732F4652-D849-4A96-B6C1-A6B5487504F8}"/>
    <dgm:cxn modelId="{44B2A7CF-3FBA-46A6-BEF1-8F2760488766}" srcId="{C98B9280-3FB7-43BF-B6FD-BB2A47929565}" destId="{7130678C-1622-4BB2-A5DC-DC9E4B483140}" srcOrd="4" destOrd="0" parTransId="{0CD18234-37E6-468C-8A20-82FBBC5F3565}" sibTransId="{A7A39C24-55B6-47D8-AE74-BA086C7CAD28}"/>
    <dgm:cxn modelId="{D81F8DD0-911B-4D8B-8F72-444475FCEE12}" srcId="{C98B9280-3FB7-43BF-B6FD-BB2A47929565}" destId="{DBE8B3D0-5F39-40F2-9F7A-76F9C1D32CB5}" srcOrd="7" destOrd="0" parTransId="{13852337-F7A6-4ADC-A9EE-93834AF30A33}" sibTransId="{66F4AC94-F104-47CA-8263-4E9D1FA8A6C5}"/>
    <dgm:cxn modelId="{281797D6-EEF0-4801-8128-7B687FDE77E4}" type="presOf" srcId="{7130678C-1622-4BB2-A5DC-DC9E4B483140}" destId="{A089C04D-3996-45AD-BA19-BD8FA0644285}" srcOrd="0" destOrd="0" presId="urn:microsoft.com/office/officeart/2005/8/layout/vList2"/>
    <dgm:cxn modelId="{0A2C7EE5-A846-4DD0-AAC2-409142DED7D3}" type="presOf" srcId="{B321492E-51F1-4CDE-A017-C5F143AC98B4}" destId="{DD77FC70-19A3-42BD-A806-BAC51EBDB199}" srcOrd="0" destOrd="0" presId="urn:microsoft.com/office/officeart/2005/8/layout/vList2"/>
    <dgm:cxn modelId="{A57C94FF-81A9-49D3-BADC-706EF41A2D9A}" srcId="{C98B9280-3FB7-43BF-B6FD-BB2A47929565}" destId="{F26D5D2B-E534-4D84-B33B-DA97F6BC00D1}" srcOrd="1" destOrd="0" parTransId="{306C0EDF-682D-4A85-B383-9FC50DEAA1A4}" sibTransId="{B0C53FC4-5621-4FB9-998F-2E9F59835418}"/>
    <dgm:cxn modelId="{0872C033-3974-4DD2-8936-9ADBF812BEB4}" type="presParOf" srcId="{52CE5970-296A-4F57-BD8B-6076C2543FA5}" destId="{39B27334-ED88-4B32-86CB-A806A13BCDDD}" srcOrd="0" destOrd="0" presId="urn:microsoft.com/office/officeart/2005/8/layout/vList2"/>
    <dgm:cxn modelId="{5DAC97C0-BA63-46F4-A9B5-ECB8DB3DB1D9}" type="presParOf" srcId="{52CE5970-296A-4F57-BD8B-6076C2543FA5}" destId="{BA26C22D-B68C-47E8-873A-C0EFFC66E828}" srcOrd="1" destOrd="0" presId="urn:microsoft.com/office/officeart/2005/8/layout/vList2"/>
    <dgm:cxn modelId="{8322328F-D701-4AF0-B4F1-EACC287EA8D8}" type="presParOf" srcId="{52CE5970-296A-4F57-BD8B-6076C2543FA5}" destId="{A296062B-007F-4E66-B9E4-267FF7C53D55}" srcOrd="2" destOrd="0" presId="urn:microsoft.com/office/officeart/2005/8/layout/vList2"/>
    <dgm:cxn modelId="{7B46D074-973F-4380-9430-1949FF6D8CE1}" type="presParOf" srcId="{52CE5970-296A-4F57-BD8B-6076C2543FA5}" destId="{F04D883D-FD95-4F07-A067-65C1DEC13DBC}" srcOrd="3" destOrd="0" presId="urn:microsoft.com/office/officeart/2005/8/layout/vList2"/>
    <dgm:cxn modelId="{53923273-B9AB-4404-B256-4E4AEB195F6B}" type="presParOf" srcId="{52CE5970-296A-4F57-BD8B-6076C2543FA5}" destId="{D8D6EFA4-7F01-4D69-8560-A5AB1E725CEE}" srcOrd="4" destOrd="0" presId="urn:microsoft.com/office/officeart/2005/8/layout/vList2"/>
    <dgm:cxn modelId="{80F9109C-39BA-43D0-B247-853DD9FA8189}" type="presParOf" srcId="{52CE5970-296A-4F57-BD8B-6076C2543FA5}" destId="{19F09054-1100-4A54-B613-4CFB81CFEA6C}" srcOrd="5" destOrd="0" presId="urn:microsoft.com/office/officeart/2005/8/layout/vList2"/>
    <dgm:cxn modelId="{4376098C-FE92-4177-A7E1-4F2BF95A18FB}" type="presParOf" srcId="{52CE5970-296A-4F57-BD8B-6076C2543FA5}" destId="{DD77FC70-19A3-42BD-A806-BAC51EBDB199}" srcOrd="6" destOrd="0" presId="urn:microsoft.com/office/officeart/2005/8/layout/vList2"/>
    <dgm:cxn modelId="{3BDDF0FD-D4AD-49FD-BE5A-9302102DF8EC}" type="presParOf" srcId="{52CE5970-296A-4F57-BD8B-6076C2543FA5}" destId="{435766E1-2B6A-4B79-A807-D608F9B9F5BD}" srcOrd="7" destOrd="0" presId="urn:microsoft.com/office/officeart/2005/8/layout/vList2"/>
    <dgm:cxn modelId="{B148C8AB-FF8A-48D3-8C0E-FD0BF7F9785F}" type="presParOf" srcId="{52CE5970-296A-4F57-BD8B-6076C2543FA5}" destId="{A089C04D-3996-45AD-BA19-BD8FA0644285}" srcOrd="8" destOrd="0" presId="urn:microsoft.com/office/officeart/2005/8/layout/vList2"/>
    <dgm:cxn modelId="{4EF1D2C9-C8D4-4477-B19B-FC450B488FDE}" type="presParOf" srcId="{52CE5970-296A-4F57-BD8B-6076C2543FA5}" destId="{3856F76A-A501-4FB0-AE0E-E691C2D12648}" srcOrd="9" destOrd="0" presId="urn:microsoft.com/office/officeart/2005/8/layout/vList2"/>
    <dgm:cxn modelId="{C4D271F3-11E0-4C8F-8F6D-780B3ABAEAEB}" type="presParOf" srcId="{52CE5970-296A-4F57-BD8B-6076C2543FA5}" destId="{5F7FB2C4-5019-4BDD-B6F4-1FD496C5FEFC}" srcOrd="10" destOrd="0" presId="urn:microsoft.com/office/officeart/2005/8/layout/vList2"/>
    <dgm:cxn modelId="{4D055894-FC5F-415C-92D8-7822514E0F90}" type="presParOf" srcId="{52CE5970-296A-4F57-BD8B-6076C2543FA5}" destId="{295B121E-E1B5-49C3-AF00-30A91F98AF40}" srcOrd="11" destOrd="0" presId="urn:microsoft.com/office/officeart/2005/8/layout/vList2"/>
    <dgm:cxn modelId="{E4D50FAA-A2C4-4CCA-9C74-0710B3754DDE}" type="presParOf" srcId="{52CE5970-296A-4F57-BD8B-6076C2543FA5}" destId="{5333FECE-3461-42D8-B3D0-99262FCAC171}" srcOrd="12" destOrd="0" presId="urn:microsoft.com/office/officeart/2005/8/layout/vList2"/>
    <dgm:cxn modelId="{B130F52D-6234-4F34-BDDA-4D6EB0874E6E}" type="presParOf" srcId="{52CE5970-296A-4F57-BD8B-6076C2543FA5}" destId="{F4DDCA18-4ADF-4439-AF06-9474DE67F7A3}" srcOrd="13" destOrd="0" presId="urn:microsoft.com/office/officeart/2005/8/layout/vList2"/>
    <dgm:cxn modelId="{93D09F9B-7FB7-4593-A667-3FCBB24BAF3D}" type="presParOf" srcId="{52CE5970-296A-4F57-BD8B-6076C2543FA5}" destId="{2C152F23-84B2-4616-AFB2-B30FDFFE8B1B}" srcOrd="14" destOrd="0" presId="urn:microsoft.com/office/officeart/2005/8/layout/vList2"/>
    <dgm:cxn modelId="{E011D6D5-7AA9-4585-B803-AF1A0125F25F}" type="presParOf" srcId="{52CE5970-296A-4F57-BD8B-6076C2543FA5}" destId="{BC722867-4A4E-4D0B-8908-E7BE18DEE8D4}" srcOrd="15" destOrd="0" presId="urn:microsoft.com/office/officeart/2005/8/layout/vList2"/>
    <dgm:cxn modelId="{7FD508D3-AA02-43BE-B85E-F1AB21941EE4}" type="presParOf" srcId="{52CE5970-296A-4F57-BD8B-6076C2543FA5}" destId="{E141C36E-0344-4D27-8C9C-0B8404CABFB4}" srcOrd="16" destOrd="0" presId="urn:microsoft.com/office/officeart/2005/8/layout/vList2"/>
    <dgm:cxn modelId="{EC9DEE70-2E33-4475-AD04-778151AF2564}" type="presParOf" srcId="{52CE5970-296A-4F57-BD8B-6076C2543FA5}" destId="{FB1EE022-A0B7-4B88-B8FC-9EE4E596DBD4}" srcOrd="17" destOrd="0" presId="urn:microsoft.com/office/officeart/2005/8/layout/vList2"/>
    <dgm:cxn modelId="{09383207-1780-4E42-A478-9011520FAC07}" type="presParOf" srcId="{52CE5970-296A-4F57-BD8B-6076C2543FA5}" destId="{F3DF4647-95B5-4FB0-8D09-958CCBE91CD7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45117-81EE-4C2D-9AB5-14D7D766EAF7}">
      <dsp:nvSpPr>
        <dsp:cNvPr id="0" name=""/>
        <dsp:cNvSpPr/>
      </dsp:nvSpPr>
      <dsp:spPr>
        <a:xfrm>
          <a:off x="1090219" y="332689"/>
          <a:ext cx="4581292" cy="4581292"/>
        </a:xfrm>
        <a:prstGeom prst="pie">
          <a:avLst>
            <a:gd name="adj1" fmla="val 16200000"/>
            <a:gd name="adj2" fmla="val 19285716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What is type 2 diabetes?</a:t>
          </a:r>
          <a:endParaRPr lang="en-US" sz="1000" kern="1200"/>
        </a:p>
      </dsp:txBody>
      <dsp:txXfrm>
        <a:off x="3497034" y="758094"/>
        <a:ext cx="1090784" cy="872627"/>
      </dsp:txXfrm>
    </dsp:sp>
    <dsp:sp modelId="{CC464B0B-EAA0-432C-B0B9-F6F2C9C4AE02}">
      <dsp:nvSpPr>
        <dsp:cNvPr id="0" name=""/>
        <dsp:cNvSpPr/>
      </dsp:nvSpPr>
      <dsp:spPr>
        <a:xfrm>
          <a:off x="1149121" y="406317"/>
          <a:ext cx="4581292" cy="4581292"/>
        </a:xfrm>
        <a:prstGeom prst="pie">
          <a:avLst>
            <a:gd name="adj1" fmla="val 19285716"/>
            <a:gd name="adj2" fmla="val 771428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Normal glucose regulation and physiology</a:t>
          </a:r>
          <a:endParaRPr lang="en-US" sz="1000" kern="1200"/>
        </a:p>
      </dsp:txBody>
      <dsp:txXfrm>
        <a:off x="4260582" y="2067035"/>
        <a:ext cx="1254401" cy="763548"/>
      </dsp:txXfrm>
    </dsp:sp>
    <dsp:sp modelId="{E6B09D4D-4418-415A-834C-547635C11066}">
      <dsp:nvSpPr>
        <dsp:cNvPr id="0" name=""/>
        <dsp:cNvSpPr/>
      </dsp:nvSpPr>
      <dsp:spPr>
        <a:xfrm>
          <a:off x="1127851" y="499033"/>
          <a:ext cx="4581292" cy="4581292"/>
        </a:xfrm>
        <a:prstGeom prst="pie">
          <a:avLst>
            <a:gd name="adj1" fmla="val 771428"/>
            <a:gd name="adj2" fmla="val 3857143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Pathophysiology and impact on the body </a:t>
          </a:r>
          <a:endParaRPr lang="en-US" sz="1000" kern="1200"/>
        </a:p>
      </dsp:txBody>
      <dsp:txXfrm>
        <a:off x="4069695" y="3212358"/>
        <a:ext cx="1090784" cy="845357"/>
      </dsp:txXfrm>
    </dsp:sp>
    <dsp:sp modelId="{9D075670-834B-44E4-92C9-A873DC7A754F}">
      <dsp:nvSpPr>
        <dsp:cNvPr id="0" name=""/>
        <dsp:cNvSpPr/>
      </dsp:nvSpPr>
      <dsp:spPr>
        <a:xfrm>
          <a:off x="1042770" y="539938"/>
          <a:ext cx="4581292" cy="4581292"/>
        </a:xfrm>
        <a:prstGeom prst="pie">
          <a:avLst>
            <a:gd name="adj1" fmla="val 3857226"/>
            <a:gd name="adj2" fmla="val 6942858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Monitoring and use of health date </a:t>
          </a:r>
          <a:endParaRPr lang="en-US" sz="1000" kern="1200"/>
        </a:p>
      </dsp:txBody>
      <dsp:txXfrm>
        <a:off x="2801659" y="4139525"/>
        <a:ext cx="1063514" cy="763548"/>
      </dsp:txXfrm>
    </dsp:sp>
    <dsp:sp modelId="{91DC10EC-0B06-48CC-B25E-1D2B763FE65F}">
      <dsp:nvSpPr>
        <dsp:cNvPr id="0" name=""/>
        <dsp:cNvSpPr/>
      </dsp:nvSpPr>
      <dsp:spPr>
        <a:xfrm>
          <a:off x="957688" y="499033"/>
          <a:ext cx="4581292" cy="4581292"/>
        </a:xfrm>
        <a:prstGeom prst="pie">
          <a:avLst>
            <a:gd name="adj1" fmla="val 6942858"/>
            <a:gd name="adj2" fmla="val 10028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Evidence- based lifestyle recommendations </a:t>
          </a:r>
          <a:endParaRPr lang="en-US" sz="1000" kern="1200"/>
        </a:p>
      </dsp:txBody>
      <dsp:txXfrm>
        <a:off x="1506353" y="3212358"/>
        <a:ext cx="1090784" cy="845357"/>
      </dsp:txXfrm>
    </dsp:sp>
    <dsp:sp modelId="{0F89DE3C-1875-434E-8ED3-239ECF2F1A17}">
      <dsp:nvSpPr>
        <dsp:cNvPr id="0" name=""/>
        <dsp:cNvSpPr/>
      </dsp:nvSpPr>
      <dsp:spPr>
        <a:xfrm>
          <a:off x="936418" y="406317"/>
          <a:ext cx="4581292" cy="4581292"/>
        </a:xfrm>
        <a:prstGeom prst="pie">
          <a:avLst>
            <a:gd name="adj1" fmla="val 10028574"/>
            <a:gd name="adj2" fmla="val 1311428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Role of healthcare professionals </a:t>
          </a:r>
          <a:endParaRPr lang="en-US" sz="1000" kern="1200"/>
        </a:p>
      </dsp:txBody>
      <dsp:txXfrm>
        <a:off x="1151848" y="2067035"/>
        <a:ext cx="1254401" cy="763548"/>
      </dsp:txXfrm>
    </dsp:sp>
    <dsp:sp modelId="{71FFB386-7F3B-470E-A04D-BFDA5E77A30B}">
      <dsp:nvSpPr>
        <dsp:cNvPr id="0" name=""/>
        <dsp:cNvSpPr/>
      </dsp:nvSpPr>
      <dsp:spPr>
        <a:xfrm>
          <a:off x="995320" y="332689"/>
          <a:ext cx="4581292" cy="4581292"/>
        </a:xfrm>
        <a:prstGeom prst="pie">
          <a:avLst>
            <a:gd name="adj1" fmla="val 13114284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Key conclusions</a:t>
          </a:r>
          <a:endParaRPr lang="en-US" sz="1000" kern="1200"/>
        </a:p>
      </dsp:txBody>
      <dsp:txXfrm>
        <a:off x="2079014" y="758094"/>
        <a:ext cx="1090784" cy="872627"/>
      </dsp:txXfrm>
    </dsp:sp>
    <dsp:sp modelId="{A1526FC1-BD24-4AD9-92D7-196A21D6FB70}">
      <dsp:nvSpPr>
        <dsp:cNvPr id="0" name=""/>
        <dsp:cNvSpPr/>
      </dsp:nvSpPr>
      <dsp:spPr>
        <a:xfrm>
          <a:off x="806386" y="49085"/>
          <a:ext cx="5148500" cy="5148500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70DDAD-0B03-4594-A62A-AB7ACF3269B0}">
      <dsp:nvSpPr>
        <dsp:cNvPr id="0" name=""/>
        <dsp:cNvSpPr/>
      </dsp:nvSpPr>
      <dsp:spPr>
        <a:xfrm>
          <a:off x="865659" y="123039"/>
          <a:ext cx="5148500" cy="5148500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943207-1947-4E05-9E5F-EF3A010D2994}">
      <dsp:nvSpPr>
        <dsp:cNvPr id="0" name=""/>
        <dsp:cNvSpPr/>
      </dsp:nvSpPr>
      <dsp:spPr>
        <a:xfrm>
          <a:off x="844314" y="215540"/>
          <a:ext cx="5148500" cy="5148500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0F75D6-6C4B-49EB-8B0C-B5E1DFECC44A}">
      <dsp:nvSpPr>
        <dsp:cNvPr id="0" name=""/>
        <dsp:cNvSpPr/>
      </dsp:nvSpPr>
      <dsp:spPr>
        <a:xfrm>
          <a:off x="759166" y="256214"/>
          <a:ext cx="5148500" cy="5148500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EB4190-0895-4827-A3F8-FCD58574E001}">
      <dsp:nvSpPr>
        <dsp:cNvPr id="0" name=""/>
        <dsp:cNvSpPr/>
      </dsp:nvSpPr>
      <dsp:spPr>
        <a:xfrm>
          <a:off x="674018" y="215540"/>
          <a:ext cx="5148500" cy="5148500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1761A3-090C-4E8D-8A3D-77BCE458A73A}">
      <dsp:nvSpPr>
        <dsp:cNvPr id="0" name=""/>
        <dsp:cNvSpPr/>
      </dsp:nvSpPr>
      <dsp:spPr>
        <a:xfrm>
          <a:off x="652672" y="123039"/>
          <a:ext cx="5148500" cy="5148500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B63902-62BF-46CA-BE35-FF1164632A1E}">
      <dsp:nvSpPr>
        <dsp:cNvPr id="0" name=""/>
        <dsp:cNvSpPr/>
      </dsp:nvSpPr>
      <dsp:spPr>
        <a:xfrm>
          <a:off x="711945" y="49085"/>
          <a:ext cx="5148500" cy="5148500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D5095-D09E-482F-93AE-D13D88699FC6}">
      <dsp:nvSpPr>
        <dsp:cNvPr id="0" name=""/>
        <dsp:cNvSpPr/>
      </dsp:nvSpPr>
      <dsp:spPr>
        <a:xfrm>
          <a:off x="0" y="1409"/>
          <a:ext cx="10515600" cy="600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D78CB-468D-40A5-A1E3-5655CBB2C2CA}">
      <dsp:nvSpPr>
        <dsp:cNvPr id="0" name=""/>
        <dsp:cNvSpPr/>
      </dsp:nvSpPr>
      <dsp:spPr>
        <a:xfrm>
          <a:off x="181696" y="136555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36785-23C4-4287-98AA-A43D61F27503}">
      <dsp:nvSpPr>
        <dsp:cNvPr id="0" name=""/>
        <dsp:cNvSpPr/>
      </dsp:nvSpPr>
      <dsp:spPr>
        <a:xfrm>
          <a:off x="693749" y="1409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Carbohydrates are digested into glucose and absorbed into the bloodstream.</a:t>
          </a:r>
          <a:endParaRPr lang="en-US" sz="1900" kern="1200"/>
        </a:p>
      </dsp:txBody>
      <dsp:txXfrm>
        <a:off x="693749" y="1409"/>
        <a:ext cx="9821850" cy="600648"/>
      </dsp:txXfrm>
    </dsp:sp>
    <dsp:sp modelId="{C897D5E4-FDB1-4966-A66C-FCFAF19FF7A5}">
      <dsp:nvSpPr>
        <dsp:cNvPr id="0" name=""/>
        <dsp:cNvSpPr/>
      </dsp:nvSpPr>
      <dsp:spPr>
        <a:xfrm>
          <a:off x="0" y="752220"/>
          <a:ext cx="10515600" cy="600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396E5-3E6F-42E0-B74B-D78DD505A9A6}">
      <dsp:nvSpPr>
        <dsp:cNvPr id="0" name=""/>
        <dsp:cNvSpPr/>
      </dsp:nvSpPr>
      <dsp:spPr>
        <a:xfrm>
          <a:off x="181696" y="887366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53670-3F0D-468E-AFCF-1C503A29AD91}">
      <dsp:nvSpPr>
        <dsp:cNvPr id="0" name=""/>
        <dsp:cNvSpPr/>
      </dsp:nvSpPr>
      <dsp:spPr>
        <a:xfrm>
          <a:off x="693749" y="752220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pancreas detects increased blood glucose and releases insulin from beta cells. </a:t>
          </a:r>
          <a:endParaRPr lang="en-US" sz="1900" kern="1200"/>
        </a:p>
      </dsp:txBody>
      <dsp:txXfrm>
        <a:off x="693749" y="752220"/>
        <a:ext cx="9821850" cy="600648"/>
      </dsp:txXfrm>
    </dsp:sp>
    <dsp:sp modelId="{338A6103-6EBE-4A68-9BC1-1A6600834520}">
      <dsp:nvSpPr>
        <dsp:cNvPr id="0" name=""/>
        <dsp:cNvSpPr/>
      </dsp:nvSpPr>
      <dsp:spPr>
        <a:xfrm>
          <a:off x="0" y="1503031"/>
          <a:ext cx="10515600" cy="600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65646-09F3-4821-9262-928533584968}">
      <dsp:nvSpPr>
        <dsp:cNvPr id="0" name=""/>
        <dsp:cNvSpPr/>
      </dsp:nvSpPr>
      <dsp:spPr>
        <a:xfrm>
          <a:off x="181696" y="1638177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AB0C2-2753-4A06-B653-48D2CF44FC15}">
      <dsp:nvSpPr>
        <dsp:cNvPr id="0" name=""/>
        <dsp:cNvSpPr/>
      </dsp:nvSpPr>
      <dsp:spPr>
        <a:xfrm>
          <a:off x="693749" y="1503031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Insulin promotes glucose uptake by target tissues, particularly skeletal muscle.</a:t>
          </a:r>
          <a:endParaRPr lang="en-US" sz="1900" kern="1200"/>
        </a:p>
      </dsp:txBody>
      <dsp:txXfrm>
        <a:off x="693749" y="1503031"/>
        <a:ext cx="9821850" cy="600648"/>
      </dsp:txXfrm>
    </dsp:sp>
    <dsp:sp modelId="{483618D1-76CD-4DCE-9319-A93C525619C2}">
      <dsp:nvSpPr>
        <dsp:cNvPr id="0" name=""/>
        <dsp:cNvSpPr/>
      </dsp:nvSpPr>
      <dsp:spPr>
        <a:xfrm>
          <a:off x="0" y="2253843"/>
          <a:ext cx="10515600" cy="600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36F0D-6D95-4AFB-95B1-A87BBC736219}">
      <dsp:nvSpPr>
        <dsp:cNvPr id="0" name=""/>
        <dsp:cNvSpPr/>
      </dsp:nvSpPr>
      <dsp:spPr>
        <a:xfrm>
          <a:off x="181696" y="2388989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6DBB4-7CE4-4539-A9BA-A6062F6D7243}">
      <dsp:nvSpPr>
        <dsp:cNvPr id="0" name=""/>
        <dsp:cNvSpPr/>
      </dsp:nvSpPr>
      <dsp:spPr>
        <a:xfrm>
          <a:off x="693749" y="2253843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liver stores excess glucose as glycogen and can release glucose when levels fall.</a:t>
          </a:r>
          <a:endParaRPr lang="en-US" sz="1900" kern="1200"/>
        </a:p>
      </dsp:txBody>
      <dsp:txXfrm>
        <a:off x="693749" y="2253843"/>
        <a:ext cx="9821850" cy="600648"/>
      </dsp:txXfrm>
    </dsp:sp>
    <dsp:sp modelId="{63277465-1BB2-4058-9CF5-C770898BAE73}">
      <dsp:nvSpPr>
        <dsp:cNvPr id="0" name=""/>
        <dsp:cNvSpPr/>
      </dsp:nvSpPr>
      <dsp:spPr>
        <a:xfrm>
          <a:off x="0" y="3004654"/>
          <a:ext cx="10515600" cy="60064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06180-C0B2-40E5-AD68-CCE6E0E1A1C0}">
      <dsp:nvSpPr>
        <dsp:cNvPr id="0" name=""/>
        <dsp:cNvSpPr/>
      </dsp:nvSpPr>
      <dsp:spPr>
        <a:xfrm>
          <a:off x="181696" y="3139800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C4D58-9345-4A07-8CF4-090A2AE74AC7}">
      <dsp:nvSpPr>
        <dsp:cNvPr id="0" name=""/>
        <dsp:cNvSpPr/>
      </dsp:nvSpPr>
      <dsp:spPr>
        <a:xfrm>
          <a:off x="693749" y="3004654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Glucose is used in cellular respiration to produce ATP, providing energy for cell functions.</a:t>
          </a:r>
          <a:endParaRPr lang="en-US" sz="1900" kern="1200"/>
        </a:p>
      </dsp:txBody>
      <dsp:txXfrm>
        <a:off x="693749" y="3004654"/>
        <a:ext cx="9821850" cy="600648"/>
      </dsp:txXfrm>
    </dsp:sp>
    <dsp:sp modelId="{F5887E3B-A20D-4E99-AF01-E3B10E00671E}">
      <dsp:nvSpPr>
        <dsp:cNvPr id="0" name=""/>
        <dsp:cNvSpPr/>
      </dsp:nvSpPr>
      <dsp:spPr>
        <a:xfrm>
          <a:off x="0" y="3755465"/>
          <a:ext cx="10515600" cy="600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75DA38-0F30-4527-8503-A77611E8739F}">
      <dsp:nvSpPr>
        <dsp:cNvPr id="0" name=""/>
        <dsp:cNvSpPr/>
      </dsp:nvSpPr>
      <dsp:spPr>
        <a:xfrm>
          <a:off x="181696" y="3890611"/>
          <a:ext cx="330356" cy="3303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E8D1D-65EF-4576-B19C-A4D3E42AF829}">
      <dsp:nvSpPr>
        <dsp:cNvPr id="0" name=""/>
        <dsp:cNvSpPr/>
      </dsp:nvSpPr>
      <dsp:spPr>
        <a:xfrm>
          <a:off x="693749" y="3755465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Insulin and glucagon work together to maintain blood glucose homeostasis </a:t>
          </a:r>
          <a:endParaRPr lang="en-US" sz="1900" kern="1200"/>
        </a:p>
      </dsp:txBody>
      <dsp:txXfrm>
        <a:off x="693749" y="3755465"/>
        <a:ext cx="9821850" cy="600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E8C3E-43EE-44B2-A2D8-31F82F276F1C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F9EA6-07D5-4A75-A5E4-0495E13BF7B7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AEC0C-F4E9-4AA3-9B62-A1258077D45A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Insulin resistance means cells respond less effectively to insulin.</a:t>
          </a:r>
          <a:endParaRPr lang="en-US" sz="1400" kern="1200"/>
        </a:p>
      </dsp:txBody>
      <dsp:txXfrm>
        <a:off x="1312541" y="828340"/>
        <a:ext cx="2148945" cy="911674"/>
      </dsp:txXfrm>
    </dsp:sp>
    <dsp:sp modelId="{E0EFD282-8B19-4BAC-9FAD-654D57D25BA8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A53BE-C537-4ACD-A54E-0151723E9D8A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D3532-F94F-4FCE-AC48-85756FD67BEB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Less glucose is taken up by tissues, so more remains in the bloodstream.</a:t>
          </a:r>
          <a:endParaRPr lang="en-US" sz="1400" kern="1200"/>
        </a:p>
      </dsp:txBody>
      <dsp:txXfrm>
        <a:off x="4942957" y="828340"/>
        <a:ext cx="2148945" cy="911674"/>
      </dsp:txXfrm>
    </dsp:sp>
    <dsp:sp modelId="{246D28D1-AC6C-4FF2-9D94-FC856D9FDC7D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14F9B-F07D-4B6B-ABF8-2369F8C2792F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12628-103F-431E-9AD1-646CC7EC27DF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pancreas initially compensates by producing more insulin.</a:t>
          </a:r>
          <a:endParaRPr lang="en-US" sz="1400" kern="1200"/>
        </a:p>
      </dsp:txBody>
      <dsp:txXfrm>
        <a:off x="8573374" y="828340"/>
        <a:ext cx="2148945" cy="911674"/>
      </dsp:txXfrm>
    </dsp:sp>
    <dsp:sp modelId="{DD05EEB4-6C2C-448E-95E7-645B1B5AC978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78515-1120-4AFC-954F-A0A554DB42E8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9B240-54AC-4EB8-BB1C-2441D6FE09BA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Over time, beta-cell function may decline,, and insulin production becomes insufficient.</a:t>
          </a:r>
          <a:endParaRPr lang="en-US" sz="1400" kern="1200"/>
        </a:p>
      </dsp:txBody>
      <dsp:txXfrm>
        <a:off x="1312541" y="2452790"/>
        <a:ext cx="2148945" cy="911674"/>
      </dsp:txXfrm>
    </dsp:sp>
    <dsp:sp modelId="{57000008-BE67-4D69-A4AF-E902CB2D92BB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28E27-8DDC-4265-9319-45B0A0AE863A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B4B21-57BD-4B7D-8AA0-C9C6CF51BCCC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result is persistent hyperglycaemia and impaired metabolic control.</a:t>
          </a:r>
          <a:endParaRPr lang="en-US" sz="1400" kern="1200"/>
        </a:p>
      </dsp:txBody>
      <dsp:txXfrm>
        <a:off x="4942957" y="2452790"/>
        <a:ext cx="2148945" cy="911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5EA0A-9B1E-47A1-A1F6-3287B3FA0F6D}">
      <dsp:nvSpPr>
        <dsp:cNvPr id="0" name=""/>
        <dsp:cNvSpPr/>
      </dsp:nvSpPr>
      <dsp:spPr>
        <a:xfrm>
          <a:off x="4419581" y="937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Long- term high blood glucose can damage small and large blood vessels.</a:t>
          </a:r>
          <a:endParaRPr lang="en-US" sz="800" kern="1200"/>
        </a:p>
      </dsp:txBody>
      <dsp:txXfrm>
        <a:off x="4838690" y="937"/>
        <a:ext cx="838219" cy="1383061"/>
      </dsp:txXfrm>
    </dsp:sp>
    <dsp:sp modelId="{BAE2F701-CFC8-497F-8F00-A3C7541FC26D}">
      <dsp:nvSpPr>
        <dsp:cNvPr id="0" name=""/>
        <dsp:cNvSpPr/>
      </dsp:nvSpPr>
      <dsp:spPr>
        <a:xfrm rot="4320000">
          <a:off x="5824873" y="1021942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Microvascular complications can affect the eyes, kidneys and nerves. </a:t>
          </a:r>
          <a:endParaRPr lang="en-US" sz="800" kern="1200"/>
        </a:p>
      </dsp:txBody>
      <dsp:txXfrm rot="-5400000">
        <a:off x="6111070" y="1395722"/>
        <a:ext cx="1383061" cy="838219"/>
      </dsp:txXfrm>
    </dsp:sp>
    <dsp:sp modelId="{E74FDC93-7802-41A5-832A-62D0DFA26EA6}">
      <dsp:nvSpPr>
        <dsp:cNvPr id="0" name=""/>
        <dsp:cNvSpPr/>
      </dsp:nvSpPr>
      <dsp:spPr>
        <a:xfrm rot="8640000">
          <a:off x="5288099" y="2673963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Macrovascular disease increases the risk of cardiovascular disease, heart attack and stroke.</a:t>
          </a:r>
          <a:endParaRPr lang="en-US" sz="800" kern="1200"/>
        </a:p>
      </dsp:txBody>
      <dsp:txXfrm rot="10800000">
        <a:off x="5793429" y="2939324"/>
        <a:ext cx="838219" cy="1383061"/>
      </dsp:txXfrm>
    </dsp:sp>
    <dsp:sp modelId="{6A41A4E4-B60A-4863-B3BF-17FA55507038}">
      <dsp:nvSpPr>
        <dsp:cNvPr id="0" name=""/>
        <dsp:cNvSpPr/>
      </dsp:nvSpPr>
      <dsp:spPr>
        <a:xfrm rot="12960000">
          <a:off x="3551062" y="2673963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Peripheral neuropathy can contribute to reduced sensation and foot problems.</a:t>
          </a:r>
          <a:endParaRPr lang="en-US" sz="800" kern="1200"/>
        </a:p>
      </dsp:txBody>
      <dsp:txXfrm rot="10800000">
        <a:off x="3883950" y="2939324"/>
        <a:ext cx="838219" cy="1383061"/>
      </dsp:txXfrm>
    </dsp:sp>
    <dsp:sp modelId="{C92FE667-CD7D-467D-82B7-03525C1C7C01}">
      <dsp:nvSpPr>
        <dsp:cNvPr id="0" name=""/>
        <dsp:cNvSpPr/>
      </dsp:nvSpPr>
      <dsp:spPr>
        <a:xfrm rot="17280000">
          <a:off x="3014288" y="1021942"/>
          <a:ext cx="1676437" cy="167643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Type 2 diabetes therefore affects multiple physiological systems, not just blood glucose.</a:t>
          </a:r>
          <a:endParaRPr lang="en-US" sz="800" kern="1200"/>
        </a:p>
      </dsp:txBody>
      <dsp:txXfrm rot="5400000">
        <a:off x="3021467" y="1395722"/>
        <a:ext cx="1383061" cy="8382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F2933-84CE-465D-A81B-16301D7E4D0A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Excess energy intake can contribute to weight gain insulin resistance.</a:t>
          </a:r>
          <a:endParaRPr lang="en-US" sz="2500" kern="1200"/>
        </a:p>
      </dsp:txBody>
      <dsp:txXfrm>
        <a:off x="48547" y="145256"/>
        <a:ext cx="6569739" cy="897406"/>
      </dsp:txXfrm>
    </dsp:sp>
    <dsp:sp modelId="{6357A40F-2E09-40F1-AA29-B635D62A7589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Physical inactivity reduces opportunities for skeletal muscle to use glucose.</a:t>
          </a:r>
          <a:endParaRPr lang="en-US" sz="2500" kern="1200"/>
        </a:p>
      </dsp:txBody>
      <dsp:txXfrm>
        <a:off x="48547" y="1211756"/>
        <a:ext cx="6569739" cy="897406"/>
      </dsp:txXfrm>
    </dsp:sp>
    <dsp:sp modelId="{903FEBA6-D9D0-4078-9120-7339755F818B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Regular physical activity can improve insulin sensitivity and glucose utilisation.</a:t>
          </a:r>
          <a:endParaRPr lang="en-US" sz="2500" kern="1200"/>
        </a:p>
      </dsp:txBody>
      <dsp:txXfrm>
        <a:off x="48547" y="2278257"/>
        <a:ext cx="6569739" cy="897406"/>
      </dsp:txXfrm>
    </dsp:sp>
    <dsp:sp modelId="{BEDE8DAE-56F5-4EEB-B908-BC1006E0FD57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Smoking increases cardiovascular risk, which is particularly important in diabetes.</a:t>
          </a:r>
          <a:endParaRPr lang="en-US" sz="2500" kern="1200"/>
        </a:p>
      </dsp:txBody>
      <dsp:txXfrm>
        <a:off x="48547" y="3344757"/>
        <a:ext cx="6569739" cy="897406"/>
      </dsp:txXfrm>
    </dsp:sp>
    <dsp:sp modelId="{EC760264-4E59-438D-B616-F28B8D68373C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Lifestyle advice should be personalised rather then based on blame or unrealistic targets.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27334-ED88-4B32-86CB-A806A13BCDDD}">
      <dsp:nvSpPr>
        <dsp:cNvPr id="0" name=""/>
        <dsp:cNvSpPr/>
      </dsp:nvSpPr>
      <dsp:spPr>
        <a:xfrm>
          <a:off x="0" y="75423"/>
          <a:ext cx="5811128" cy="51904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UK (2024) The remission weight loss programmed.</a:t>
          </a:r>
        </a:p>
      </dsp:txBody>
      <dsp:txXfrm>
        <a:off x="25337" y="100760"/>
        <a:ext cx="5760454" cy="468367"/>
      </dsp:txXfrm>
    </dsp:sp>
    <dsp:sp modelId="{A296062B-007F-4E66-B9E4-267FF7C53D55}">
      <dsp:nvSpPr>
        <dsp:cNvPr id="0" name=""/>
        <dsp:cNvSpPr/>
      </dsp:nvSpPr>
      <dsp:spPr>
        <a:xfrm>
          <a:off x="0" y="631904"/>
          <a:ext cx="5811128" cy="51904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Gallardo-Gómez, D. et al. (2024) Diabetes Care, 47(2), pp. 295–303.</a:t>
          </a:r>
        </a:p>
      </dsp:txBody>
      <dsp:txXfrm>
        <a:off x="25337" y="657241"/>
        <a:ext cx="5760454" cy="468367"/>
      </dsp:txXfrm>
    </dsp:sp>
    <dsp:sp modelId="{D8D6EFA4-7F01-4D69-8560-A5AB1E725CEE}">
      <dsp:nvSpPr>
        <dsp:cNvPr id="0" name=""/>
        <dsp:cNvSpPr/>
      </dsp:nvSpPr>
      <dsp:spPr>
        <a:xfrm>
          <a:off x="0" y="1188385"/>
          <a:ext cx="5811128" cy="51904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Holman, R.R. et al. (2008) New England Journal of Medicine, 359, pp. 1577–1589.</a:t>
          </a:r>
        </a:p>
      </dsp:txBody>
      <dsp:txXfrm>
        <a:off x="25337" y="1213722"/>
        <a:ext cx="5760454" cy="468367"/>
      </dsp:txXfrm>
    </dsp:sp>
    <dsp:sp modelId="{DD77FC70-19A3-42BD-A806-BAC51EBDB199}">
      <dsp:nvSpPr>
        <dsp:cNvPr id="0" name=""/>
        <dsp:cNvSpPr/>
      </dsp:nvSpPr>
      <dsp:spPr>
        <a:xfrm>
          <a:off x="0" y="1744866"/>
          <a:ext cx="5811128" cy="51904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Lean, M.E.J. et al. (2024) The Lancet Diabetes &amp; Endocrinology. </a:t>
          </a:r>
        </a:p>
      </dsp:txBody>
      <dsp:txXfrm>
        <a:off x="25337" y="1770203"/>
        <a:ext cx="5760454" cy="468367"/>
      </dsp:txXfrm>
    </dsp:sp>
    <dsp:sp modelId="{A089C04D-3996-45AD-BA19-BD8FA0644285}">
      <dsp:nvSpPr>
        <dsp:cNvPr id="0" name=""/>
        <dsp:cNvSpPr/>
      </dsp:nvSpPr>
      <dsp:spPr>
        <a:xfrm>
          <a:off x="0" y="2301348"/>
          <a:ext cx="5811128" cy="519041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NICE (2026) Type 2 diabetes in adults: management (NG28). </a:t>
          </a:r>
        </a:p>
      </dsp:txBody>
      <dsp:txXfrm>
        <a:off x="25337" y="2326685"/>
        <a:ext cx="5760454" cy="468367"/>
      </dsp:txXfrm>
    </dsp:sp>
    <dsp:sp modelId="{5F7FB2C4-5019-4BDD-B6F4-1FD496C5FEFC}">
      <dsp:nvSpPr>
        <dsp:cNvPr id="0" name=""/>
        <dsp:cNvSpPr/>
      </dsp:nvSpPr>
      <dsp:spPr>
        <a:xfrm>
          <a:off x="0" y="2857829"/>
          <a:ext cx="5811128" cy="51904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NIDDK (2026) Type 2 diabetes.</a:t>
          </a:r>
        </a:p>
      </dsp:txBody>
      <dsp:txXfrm>
        <a:off x="25337" y="2883166"/>
        <a:ext cx="5760454" cy="468367"/>
      </dsp:txXfrm>
    </dsp:sp>
    <dsp:sp modelId="{5333FECE-3461-42D8-B3D0-99262FCAC171}">
      <dsp:nvSpPr>
        <dsp:cNvPr id="0" name=""/>
        <dsp:cNvSpPr/>
      </dsp:nvSpPr>
      <dsp:spPr>
        <a:xfrm>
          <a:off x="0" y="3414310"/>
          <a:ext cx="5811128" cy="51904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NHS (2025) What is type 2 diabetes? </a:t>
          </a:r>
        </a:p>
      </dsp:txBody>
      <dsp:txXfrm>
        <a:off x="25337" y="3439647"/>
        <a:ext cx="5760454" cy="468367"/>
      </dsp:txXfrm>
    </dsp:sp>
    <dsp:sp modelId="{2C152F23-84B2-4616-AFB2-B30FDFFE8B1B}">
      <dsp:nvSpPr>
        <dsp:cNvPr id="0" name=""/>
        <dsp:cNvSpPr/>
      </dsp:nvSpPr>
      <dsp:spPr>
        <a:xfrm>
          <a:off x="0" y="3970792"/>
          <a:ext cx="5811128" cy="51904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UKPDS Group (1998a) The Lancet, 352, pp. 837–853.</a:t>
          </a:r>
        </a:p>
      </dsp:txBody>
      <dsp:txXfrm>
        <a:off x="25337" y="3996129"/>
        <a:ext cx="5760454" cy="468367"/>
      </dsp:txXfrm>
    </dsp:sp>
    <dsp:sp modelId="{E141C36E-0344-4D27-8C9C-0B8404CABFB4}">
      <dsp:nvSpPr>
        <dsp:cNvPr id="0" name=""/>
        <dsp:cNvSpPr/>
      </dsp:nvSpPr>
      <dsp:spPr>
        <a:xfrm>
          <a:off x="0" y="4527273"/>
          <a:ext cx="5811128" cy="51904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UKPDS Group (1998b) The Lancet, 352, pp. 854–865. </a:t>
          </a:r>
        </a:p>
      </dsp:txBody>
      <dsp:txXfrm>
        <a:off x="25337" y="4552610"/>
        <a:ext cx="5760454" cy="468367"/>
      </dsp:txXfrm>
    </dsp:sp>
    <dsp:sp modelId="{F3DF4647-95B5-4FB0-8D09-958CCBE91CD7}">
      <dsp:nvSpPr>
        <dsp:cNvPr id="0" name=""/>
        <dsp:cNvSpPr/>
      </dsp:nvSpPr>
      <dsp:spPr>
        <a:xfrm>
          <a:off x="0" y="5083754"/>
          <a:ext cx="5811128" cy="519041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World Health Organization (2024) Diabetes.</a:t>
          </a:r>
        </a:p>
      </dsp:txBody>
      <dsp:txXfrm>
        <a:off x="25337" y="5109091"/>
        <a:ext cx="5760454" cy="468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5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5339557-6A22-6E56-4274-BCF5F22145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70553"/>
            <a:ext cx="10186132" cy="6019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b="1" i="0">
                <a:effectLst/>
                <a:latin typeface=".SFUI-Semibold"/>
              </a:rPr>
              <a:t>Student Name: </a:t>
            </a:r>
            <a:r>
              <a:rPr lang="en-GB" sz="1100" i="0">
                <a:effectLst/>
                <a:latin typeface=".SFUI-Semibold"/>
              </a:rPr>
              <a:t>Sara </a:t>
            </a:r>
            <a:r>
              <a:rPr lang="en-GB" sz="1100" i="0" err="1">
                <a:effectLst/>
                <a:latin typeface=".SFUI-Semibold"/>
              </a:rPr>
              <a:t>Curejova</a:t>
            </a:r>
            <a:r>
              <a:rPr lang="en-GB" sz="1100" b="1" i="0">
                <a:effectLst/>
                <a:latin typeface=".SFUI-Semibold"/>
              </a:rPr>
              <a:t> </a:t>
            </a:r>
            <a:endParaRPr lang="en-GB" sz="1100">
              <a:effectLst/>
              <a:latin typeface=".SF U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i="0">
                <a:effectLst/>
                <a:latin typeface=".SFUI-Semibold"/>
              </a:rPr>
              <a:t>Student ID Number: </a:t>
            </a:r>
            <a:r>
              <a:rPr lang="en-GB" sz="1100" i="0">
                <a:effectLst/>
                <a:latin typeface=".SFUI-Semibold"/>
              </a:rPr>
              <a:t>2431176</a:t>
            </a:r>
            <a:endParaRPr lang="en-GB" sz="1100">
              <a:effectLst/>
              <a:latin typeface=".SF U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i="0">
                <a:effectLst/>
                <a:latin typeface=".SFUI-Semibold"/>
              </a:rPr>
              <a:t>Module: </a:t>
            </a:r>
            <a:r>
              <a:rPr lang="en-GB" sz="1100">
                <a:latin typeface=".SFUI-Heavy"/>
              </a:rPr>
              <a:t>BMHP5023</a:t>
            </a:r>
            <a:endParaRPr lang="en-GB" sz="110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i="0">
                <a:effectLst/>
                <a:latin typeface=".SFUI-Semibold"/>
              </a:rPr>
              <a:t>Lecturers Name: </a:t>
            </a:r>
            <a:r>
              <a:rPr lang="en-GB" sz="1100">
                <a:latin typeface=".SFUI-Semibold"/>
              </a:rPr>
              <a:t>Robert Nartowski </a:t>
            </a:r>
            <a:endParaRPr lang="en-GB" sz="1100">
              <a:effectLst/>
              <a:latin typeface=".SFUI-Semibold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b="1" i="0">
                <a:effectLst/>
                <a:latin typeface=".SFUI-Semibold"/>
              </a:rPr>
              <a:t>Assignment Tittle: </a:t>
            </a:r>
            <a:r>
              <a:rPr lang="en-GB" sz="1100">
                <a:latin typeface=".SFUI-Semibold"/>
              </a:rPr>
              <a:t>written Assignment (case study report)</a:t>
            </a:r>
            <a:endParaRPr lang="en-GB" sz="1100">
              <a:effectLst/>
              <a:latin typeface=".SFUI-Heavy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b="1">
              <a:latin typeface=".SFUI-Semibold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b="1">
              <a:latin typeface=".SFUI-Semibold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>
                <a:latin typeface=".SFUI-Semibold"/>
              </a:rPr>
              <a:t>Type 2 Diabetes </a:t>
            </a:r>
            <a:endParaRPr lang="en-GB" sz="1400" b="1">
              <a:effectLst/>
              <a:latin typeface=".SFUI-Semibold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>
                <a:latin typeface=".SFUI-Semibold"/>
              </a:rPr>
              <a:t>Introduction to physiology case study presentation </a:t>
            </a:r>
          </a:p>
          <a:p>
            <a:pPr>
              <a:lnSpc>
                <a:spcPct val="150000"/>
              </a:lnSpc>
            </a:pPr>
            <a:endParaRPr lang="en-GB" sz="1400">
              <a:latin typeface=".SF UI"/>
            </a:endParaRPr>
          </a:p>
          <a:p>
            <a:endParaRPr lang="en-GB" sz="1800">
              <a:latin typeface=".SF UI"/>
            </a:endParaRPr>
          </a:p>
          <a:p>
            <a:endParaRPr lang="en-GB" sz="1800">
              <a:latin typeface=".SF UI"/>
            </a:endParaRPr>
          </a:p>
          <a:p>
            <a:endParaRPr lang="en-US"/>
          </a:p>
        </p:txBody>
      </p:sp>
      <p:pic>
        <p:nvPicPr>
          <p:cNvPr id="3" name="type 2 ">
            <a:hlinkClick r:id="" action="ppaction://media"/>
            <a:extLst>
              <a:ext uri="{FF2B5EF4-FFF2-40B4-BE49-F238E27FC236}">
                <a16:creationId xmlns:a16="http://schemas.microsoft.com/office/drawing/2014/main" id="{8B1E7D16-EDB5-0248-0BAE-0174EC2311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5920" y="58848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52C16-880F-BC2D-682B-5D3E4BF8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Presentation Overview 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2ECA1C66-710D-D06A-9B41-37A5C7C164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4087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A95F08-64B6-9713-04D7-48F3F153A4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67085" y="58995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89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5A25F-F906-2A16-72A6-D9B92FF22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Introduction: What is Type 2 Diabetes?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A7372-9154-7095-660D-9DAD6B7B5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A chronic metabolic condition characterised by persistently raised blood glucose. Main physiological problems are insulin resistance and progressive impairment of insulin secretion.</a:t>
            </a:r>
          </a:p>
          <a:p>
            <a:pPr marL="0" indent="0">
              <a:buNone/>
            </a:pPr>
            <a:r>
              <a:rPr lang="en-GB" sz="2000"/>
              <a:t>Risk factors include excess body weight, physical, inactivity age and family history other influences include ethnicity, genetics and winder social determinants of health, long- term hyperglycaemia can damage blood vessels and organs.</a:t>
            </a:r>
          </a:p>
        </p:txBody>
      </p:sp>
      <p:pic>
        <p:nvPicPr>
          <p:cNvPr id="5" name="Picture 4" descr="Close up of cells">
            <a:extLst>
              <a:ext uri="{FF2B5EF4-FFF2-40B4-BE49-F238E27FC236}">
                <a16:creationId xmlns:a16="http://schemas.microsoft.com/office/drawing/2014/main" id="{86CC1902-821E-D954-315C-D18CE6207B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766" r="24555" b="7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00152C-79D8-B045-7265-CB68A7A154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45437" y="60137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4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42DB23-D607-78B1-FF8C-0C14A6014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Normal Glucose Regulation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C370CA-76B4-660D-2472-1B061DC4AB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3111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4CB86D-F6F2-37A0-AB1B-ECFDEA058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125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6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3F877-2AB4-F472-2E29-42C83527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Glucose And Cellular Energy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4DC14-7B43-0B59-929A-BB1C0B064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Glucose is an important fuel for cells.</a:t>
            </a:r>
          </a:p>
          <a:p>
            <a:pPr marL="0" indent="0">
              <a:buNone/>
            </a:pPr>
            <a:r>
              <a:rPr lang="en-GB" sz="2000"/>
              <a:t>During aerobic cellular respiration, glucose and oxygen are used to produce ATP.</a:t>
            </a:r>
          </a:p>
          <a:p>
            <a:pPr marL="0" indent="0">
              <a:buNone/>
            </a:pPr>
            <a:r>
              <a:rPr lang="en-GB" sz="2000"/>
              <a:t>ATP provides energy for processes such as muscle contraction, active transport and cell maintenance.</a:t>
            </a:r>
          </a:p>
          <a:p>
            <a:pPr marL="0" indent="0">
              <a:buNone/>
            </a:pPr>
            <a:r>
              <a:rPr lang="en-GB" sz="2000"/>
              <a:t>Effective insulin action helps ensure glucose can move from the blood into cells.</a:t>
            </a:r>
          </a:p>
          <a:p>
            <a:pPr marL="0" indent="0">
              <a:buNone/>
            </a:pPr>
            <a:r>
              <a:rPr lang="en-GB" sz="2000"/>
              <a:t>in type 2 diabetes, impaired action contributes to abnormal glucose availability </a:t>
            </a:r>
          </a:p>
        </p:txBody>
      </p:sp>
      <p:pic>
        <p:nvPicPr>
          <p:cNvPr id="5" name="Picture 4" descr="Vaccine storage and manufacturing">
            <a:extLst>
              <a:ext uri="{FF2B5EF4-FFF2-40B4-BE49-F238E27FC236}">
                <a16:creationId xmlns:a16="http://schemas.microsoft.com/office/drawing/2014/main" id="{2685C655-96DD-1CE1-07A6-E3061AD669A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60" r="19880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A4945E-BDDB-E80F-B665-0E6EA5FFC5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72869" y="61051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2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278F1-88B1-7AE0-B45C-DE9BCEEB2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Pathophysiology What Goes Wrong?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B4E22A-24F4-D455-16E8-FF0B2C0F1F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83814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5A679A-471C-2FB3-5AF1-5BCC87D1AA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43144" y="59720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15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2BB98B-B7D4-CC8A-325C-DB2DCC9C110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855BA-2E59-0E28-ED71-EC57C2327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Impact On The Body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F52740-B342-1188-0B65-8A4D63744E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3274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5DB001-EE93-9298-1EB7-0ED8E8288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41024" y="58832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05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1A5E8-E844-AD00-CB05-D7103A749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Lifestyle Factors And Glucose 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23C3B-9204-5A23-51FC-D7F2C03C29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91429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18C9F7-B0D5-A224-865F-9C9B90BC2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67085" y="59486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94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B87DF-0C4B-5A1A-174D-4F36D8E0C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Monitoring And Use Of Health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864F9-EC9C-4C00-9431-1C44A9D36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/>
              <a:t>HbA1c provides an indication blood glucose over approximately 2-3 months.</a:t>
            </a:r>
          </a:p>
          <a:p>
            <a:pPr marL="0" indent="0">
              <a:buNone/>
            </a:pPr>
            <a:r>
              <a:rPr lang="en-GB" sz="1700"/>
              <a:t>NICE recommends HbA1c monitoring every 3-6 moths until stable, then every 6 months.</a:t>
            </a:r>
          </a:p>
          <a:p>
            <a:pPr marL="0" indent="0">
              <a:buNone/>
            </a:pPr>
            <a:r>
              <a:rPr lang="en-GB" sz="1700"/>
              <a:t>Targets should be agreed with the individual and adjusted when clinically appropriate. </a:t>
            </a:r>
          </a:p>
          <a:p>
            <a:pPr marL="0" indent="0">
              <a:buNone/>
            </a:pPr>
            <a:r>
              <a:rPr lang="en-GB" sz="1700"/>
              <a:t>Routine self- monitoring of blood glucose is not required for every person with type 2 diabetes.</a:t>
            </a:r>
          </a:p>
          <a:p>
            <a:pPr marL="0" indent="0">
              <a:buNone/>
            </a:pPr>
            <a:r>
              <a:rPr lang="en-GB" sz="1700"/>
              <a:t>Weight, blood pressure, cholesterol, kidney function, eyes and feet should also be monitored.</a:t>
            </a:r>
          </a:p>
          <a:p>
            <a:pPr marL="0" indent="0">
              <a:buNone/>
            </a:pPr>
            <a:r>
              <a:rPr lang="en-GB" sz="1700"/>
              <a:t>Trends in data can help guide treatment and lifestyle decisions.</a:t>
            </a:r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5" name="Picture 4" descr="A row of samples for medical testing">
            <a:extLst>
              <a:ext uri="{FF2B5EF4-FFF2-40B4-BE49-F238E27FC236}">
                <a16:creationId xmlns:a16="http://schemas.microsoft.com/office/drawing/2014/main" id="{59C9FD63-26CC-34AD-9DA4-AFBBF8FFE7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756" r="2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3204D0-605A-A843-AB1A-18937EED62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200" y="60502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02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8603C6-08F7-73CA-7AB5-E2CB0EF0B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Evidence- Based Lifestyle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35886-7C88-6237-62C7-E4699F7B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Adopt a sustainable, eating pattern that supports healthy weight and glucose control.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For people living with overweight or obesity, clinically supported weight loss can improve metabolic health.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Increase physical activity gradually through realistic such as walking, cycling or other preferred exercise.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Support smoking cessation and appropriate alcohol intake.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Set achievable goals and review progress using appropriate health date.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Lifestyle changes should complement, not automatically replace, prescribed treatment.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6A1BEE-9F73-07CD-CE62-1077D71D55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7448" y="5836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13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11791-9B1F-45E3-C5CE-542026FBF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What Does The Evidence Show?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A017C-1E6B-E598-E239-BE9D88903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/>
              <a:t>UKPDS found that improved glucose control reduced diabetes- outcomes, particularly microvascular complications.</a:t>
            </a:r>
          </a:p>
          <a:p>
            <a:pPr marL="0" indent="0">
              <a:buNone/>
            </a:pPr>
            <a:r>
              <a:rPr lang="en-US" sz="1700"/>
              <a:t>Long term UKPDS follow up showed that some benefits of intensive glucose control persisted over time.</a:t>
            </a:r>
          </a:p>
          <a:p>
            <a:pPr marL="0" indent="0">
              <a:buNone/>
            </a:pPr>
            <a:r>
              <a:rPr lang="en-US" sz="1700"/>
              <a:t>The direct programmed demonstrated that substantial weight loss can lead to remission for some people with type 2 diabetes. </a:t>
            </a:r>
          </a:p>
          <a:p>
            <a:pPr marL="0" indent="0">
              <a:buNone/>
            </a:pPr>
            <a:r>
              <a:rPr lang="en-US" sz="1700"/>
              <a:t>Research also supports physical activity for improving HbA1c and metabolic control.</a:t>
            </a:r>
          </a:p>
          <a:p>
            <a:pPr marL="0" indent="0">
              <a:buNone/>
            </a:pPr>
            <a:r>
              <a:rPr lang="en-US" sz="1700"/>
              <a:t>Remission is not guaranteed;  maintain weight lost and long- term fellow- up remain important.</a:t>
            </a:r>
          </a:p>
        </p:txBody>
      </p:sp>
      <p:pic>
        <p:nvPicPr>
          <p:cNvPr id="5" name="Picture 4" descr="Capsules and pills inside a glass bowl">
            <a:extLst>
              <a:ext uri="{FF2B5EF4-FFF2-40B4-BE49-F238E27FC236}">
                <a16:creationId xmlns:a16="http://schemas.microsoft.com/office/drawing/2014/main" id="{3AF0AFF0-D187-B18F-BB67-8B8DCCF66D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1758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1E8837-E860-A4A6-F5B4-D03C40E9ED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9896" y="60228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07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DF587-DCFF-492E-ADAB-239E9519D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Role Of Healthcare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67C43-9C16-0E04-D8FA-BB497453A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/>
              <a:t>Provide clear education about diabetes, phycology and self- management.</a:t>
            </a:r>
          </a:p>
          <a:p>
            <a:pPr marL="0" indent="0">
              <a:buNone/>
            </a:pPr>
            <a:r>
              <a:rPr lang="en-US" sz="1700"/>
              <a:t>Help patients understand what their health measurements mean.</a:t>
            </a:r>
          </a:p>
          <a:p>
            <a:pPr marL="0" indent="0">
              <a:buNone/>
            </a:pPr>
            <a:r>
              <a:rPr lang="en-US" sz="1700"/>
              <a:t>Support realistic and personalized lifestyle goals.</a:t>
            </a:r>
          </a:p>
          <a:p>
            <a:pPr marL="0" indent="0">
              <a:buNone/>
            </a:pPr>
            <a:r>
              <a:rPr lang="en-US" sz="1700"/>
              <a:t>Identify barriers such as finances, culture, confidence, mobility or access to healthy food.</a:t>
            </a:r>
          </a:p>
          <a:p>
            <a:pPr marL="0" indent="0">
              <a:buNone/>
            </a:pPr>
            <a:r>
              <a:rPr lang="en-US" sz="1700"/>
              <a:t>Review treatment, monitoring results and complications.</a:t>
            </a:r>
          </a:p>
          <a:p>
            <a:pPr marL="0" indent="0">
              <a:buNone/>
            </a:pPr>
            <a:r>
              <a:rPr lang="en-US" sz="1700"/>
              <a:t>Use a person- centered and non- judgmental approach.</a:t>
            </a:r>
          </a:p>
        </p:txBody>
      </p:sp>
      <p:pic>
        <p:nvPicPr>
          <p:cNvPr id="5" name="Picture 4" descr="Apple with measuring tape">
            <a:extLst>
              <a:ext uri="{FF2B5EF4-FFF2-40B4-BE49-F238E27FC236}">
                <a16:creationId xmlns:a16="http://schemas.microsoft.com/office/drawing/2014/main" id="{30548A0D-A41F-0F4E-31EB-BEB9E7E6B1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1294" b="-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6170E0-883F-FF47-BD99-4717FF92A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198" y="605154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4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B2AC3-7C86-4677-223A-8DBCB4E2A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BDCBA-FD0D-0A55-49F7-0DCE085DB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Type 2 diabetes involves insulin resistance and progressive impairment of insulin secretion.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 Persistent hyperglycemia can cause widespread vascular and organ damage. 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Monitoring such as HbA1c helps assess glucose control and guide management. 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Healthy eating, weight management and physical activity can improve physiological outcomes. 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Effective management requires collaboration between the individual and healthcare team. </a:t>
            </a:r>
          </a:p>
          <a:p>
            <a:pPr marL="0" indent="0">
              <a:buNone/>
            </a:pPr>
            <a:r>
              <a:rPr lang="en-US" sz="1600">
                <a:ea typeface="+mn-lt"/>
                <a:cs typeface="+mn-lt"/>
              </a:rPr>
              <a:t>Early intervention and sustained support can reduce complications and improve long-term health.</a:t>
            </a:r>
            <a:endParaRPr lang="en-US" sz="1600"/>
          </a:p>
        </p:txBody>
      </p:sp>
      <p:pic>
        <p:nvPicPr>
          <p:cNvPr id="5" name="Picture 4" descr="Assorted pills and tablets">
            <a:extLst>
              <a:ext uri="{FF2B5EF4-FFF2-40B4-BE49-F238E27FC236}">
                <a16:creationId xmlns:a16="http://schemas.microsoft.com/office/drawing/2014/main" id="{0356DCCE-100C-F6B4-C1EA-1376A9D7F7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149" r="16538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26BC02-A05C-EBFB-CD7B-75E0B6501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87839" y="59893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64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261CA-1D98-4302-93F5-109D5EF14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>
            <a:normAutofit/>
          </a:bodyPr>
          <a:lstStyle/>
          <a:p>
            <a:r>
              <a:rPr lang="en-US" sz="4600" b="1">
                <a:solidFill>
                  <a:srgbClr val="FFFFFF"/>
                </a:solidFill>
                <a:latin typeface="Aptos"/>
              </a:rPr>
              <a:t>Key References Diabetes</a:t>
            </a:r>
            <a:endParaRPr lang="en-US" sz="4600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FA3B5F-3855-6777-1D3C-ACFE5BCEAF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145894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69D025-57E1-0163-78A4-33C0C16583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1776" y="5943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0</TotalTim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Presentation Overview </vt:lpstr>
      <vt:lpstr>Introduction: What is Type 2 Diabetes?</vt:lpstr>
      <vt:lpstr>Normal Glucose Regulation</vt:lpstr>
      <vt:lpstr>Glucose And Cellular Energy </vt:lpstr>
      <vt:lpstr>Pathophysiology What Goes Wrong?</vt:lpstr>
      <vt:lpstr>Impact On The Body </vt:lpstr>
      <vt:lpstr>Lifestyle Factors And Glucose Control</vt:lpstr>
      <vt:lpstr>Monitoring And Use Of Health Data</vt:lpstr>
      <vt:lpstr>Evidence- Based Lifestyle Recommendations</vt:lpstr>
      <vt:lpstr>What Does The Evidence Show?</vt:lpstr>
      <vt:lpstr>Role Of Healthcare Professionals</vt:lpstr>
      <vt:lpstr>Conclusion </vt:lpstr>
      <vt:lpstr>Key References Diabetes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2026-10-24T22:35:06Z</dcterms:created>
  <dcterms:modified xsi:type="dcterms:W3CDTF">2026-10-25T21:58:40Z</dcterms:modified>
</cp:coreProperties>
</file>