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81" d="100"/>
          <a:sy n="81" d="100"/>
        </p:scale>
        <p:origin x="75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687837F-2A55-44FB-9FDC-15ACBC00397C}"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3928477A-1FD1-4E35-948B-72AAF19B64FF}">
      <dgm:prSet phldrT="[Text]"/>
      <dgm:spPr/>
      <dgm:t>
        <a:bodyPr/>
        <a:lstStyle/>
        <a:p>
          <a:r>
            <a:rPr lang="en-US" dirty="0"/>
            <a:t>CEO</a:t>
          </a:r>
        </a:p>
      </dgm:t>
    </dgm:pt>
    <dgm:pt modelId="{07DF5E7C-6217-4125-9D18-9A7C780ADD66}" type="parTrans" cxnId="{E41E9BA4-2933-4A22-9F56-D1083E54A781}">
      <dgm:prSet/>
      <dgm:spPr/>
      <dgm:t>
        <a:bodyPr/>
        <a:lstStyle/>
        <a:p>
          <a:endParaRPr lang="en-US"/>
        </a:p>
      </dgm:t>
    </dgm:pt>
    <dgm:pt modelId="{55B07EC4-BF54-4332-8323-82E80A3F7A24}" type="sibTrans" cxnId="{E41E9BA4-2933-4A22-9F56-D1083E54A781}">
      <dgm:prSet/>
      <dgm:spPr/>
      <dgm:t>
        <a:bodyPr/>
        <a:lstStyle/>
        <a:p>
          <a:endParaRPr lang="en-US"/>
        </a:p>
      </dgm:t>
    </dgm:pt>
    <dgm:pt modelId="{818ADA76-D0BD-44B4-B713-BBE4F42434AB}" type="asst">
      <dgm:prSet phldrT="[Text]"/>
      <dgm:spPr/>
      <dgm:t>
        <a:bodyPr/>
        <a:lstStyle/>
        <a:p>
          <a:r>
            <a:rPr lang="en-US" dirty="0"/>
            <a:t>Director of HR</a:t>
          </a:r>
        </a:p>
      </dgm:t>
    </dgm:pt>
    <dgm:pt modelId="{7566359E-1A38-47CD-88E0-A8F902F9CF80}" type="parTrans" cxnId="{9EBF9279-ABF9-41FA-A7D0-37DFEFC069FE}">
      <dgm:prSet/>
      <dgm:spPr/>
      <dgm:t>
        <a:bodyPr/>
        <a:lstStyle/>
        <a:p>
          <a:endParaRPr lang="en-US"/>
        </a:p>
      </dgm:t>
    </dgm:pt>
    <dgm:pt modelId="{93A412F7-432A-43B9-AE95-14E664EDF75E}" type="sibTrans" cxnId="{9EBF9279-ABF9-41FA-A7D0-37DFEFC069FE}">
      <dgm:prSet/>
      <dgm:spPr/>
      <dgm:t>
        <a:bodyPr/>
        <a:lstStyle/>
        <a:p>
          <a:endParaRPr lang="en-US"/>
        </a:p>
      </dgm:t>
    </dgm:pt>
    <dgm:pt modelId="{72037D2F-EAC4-4A35-8138-D0AE70945185}">
      <dgm:prSet phldrT="[Text]"/>
      <dgm:spPr/>
      <dgm:t>
        <a:bodyPr/>
        <a:lstStyle/>
        <a:p>
          <a:r>
            <a:rPr lang="en-US" dirty="0"/>
            <a:t>Chief Financial Officer</a:t>
          </a:r>
        </a:p>
      </dgm:t>
    </dgm:pt>
    <dgm:pt modelId="{E681F74E-C45F-4AE4-B31F-4CE2E3C4D5B3}" type="parTrans" cxnId="{9FB3A9B4-1979-4204-BC50-FFDB5944190B}">
      <dgm:prSet/>
      <dgm:spPr/>
      <dgm:t>
        <a:bodyPr/>
        <a:lstStyle/>
        <a:p>
          <a:endParaRPr lang="en-US"/>
        </a:p>
      </dgm:t>
    </dgm:pt>
    <dgm:pt modelId="{20D3F07C-2D52-4E6A-AD90-4CEB43EEEB76}" type="sibTrans" cxnId="{9FB3A9B4-1979-4204-BC50-FFDB5944190B}">
      <dgm:prSet/>
      <dgm:spPr/>
      <dgm:t>
        <a:bodyPr/>
        <a:lstStyle/>
        <a:p>
          <a:endParaRPr lang="en-US"/>
        </a:p>
      </dgm:t>
    </dgm:pt>
    <dgm:pt modelId="{3B6A73B0-B4C9-40C4-A492-440FC1DECE87}">
      <dgm:prSet phldrT="[Text]"/>
      <dgm:spPr/>
      <dgm:t>
        <a:bodyPr/>
        <a:lstStyle/>
        <a:p>
          <a:r>
            <a:rPr lang="en-US" dirty="0"/>
            <a:t>Chief Marketing Officer</a:t>
          </a:r>
        </a:p>
      </dgm:t>
    </dgm:pt>
    <dgm:pt modelId="{345764CE-76B5-44E2-BCED-A8B18EA7D7DA}" type="parTrans" cxnId="{E30E0898-E2A4-4BD1-B53A-B8FBEB0FDAE1}">
      <dgm:prSet/>
      <dgm:spPr/>
      <dgm:t>
        <a:bodyPr/>
        <a:lstStyle/>
        <a:p>
          <a:endParaRPr lang="en-US"/>
        </a:p>
      </dgm:t>
    </dgm:pt>
    <dgm:pt modelId="{C358EF2F-EB4F-412E-9CC3-048DD6F6D681}" type="sibTrans" cxnId="{E30E0898-E2A4-4BD1-B53A-B8FBEB0FDAE1}">
      <dgm:prSet/>
      <dgm:spPr/>
      <dgm:t>
        <a:bodyPr/>
        <a:lstStyle/>
        <a:p>
          <a:endParaRPr lang="en-US"/>
        </a:p>
      </dgm:t>
    </dgm:pt>
    <dgm:pt modelId="{B9771209-6FBB-4683-AFAC-481596ED4D88}">
      <dgm:prSet phldrT="[Text]"/>
      <dgm:spPr/>
      <dgm:t>
        <a:bodyPr/>
        <a:lstStyle/>
        <a:p>
          <a:r>
            <a:rPr lang="en-US" dirty="0"/>
            <a:t>Director of IT</a:t>
          </a:r>
        </a:p>
      </dgm:t>
    </dgm:pt>
    <dgm:pt modelId="{694D5C43-0430-4B09-B8C3-E5BF7C311292}" type="parTrans" cxnId="{F294DBF4-EB0C-4DFF-B815-274F1750BA1C}">
      <dgm:prSet/>
      <dgm:spPr/>
      <dgm:t>
        <a:bodyPr/>
        <a:lstStyle/>
        <a:p>
          <a:endParaRPr lang="en-US"/>
        </a:p>
      </dgm:t>
    </dgm:pt>
    <dgm:pt modelId="{85C612CD-31D9-42DA-9869-5A825B6511CA}" type="sibTrans" cxnId="{F294DBF4-EB0C-4DFF-B815-274F1750BA1C}">
      <dgm:prSet/>
      <dgm:spPr/>
      <dgm:t>
        <a:bodyPr/>
        <a:lstStyle/>
        <a:p>
          <a:endParaRPr lang="en-US"/>
        </a:p>
      </dgm:t>
    </dgm:pt>
    <dgm:pt modelId="{AC9FA15A-BCFD-4EC5-93D2-4AB88EAE122B}" type="pres">
      <dgm:prSet presAssocID="{4687837F-2A55-44FB-9FDC-15ACBC00397C}" presName="hierChild1" presStyleCnt="0">
        <dgm:presLayoutVars>
          <dgm:orgChart val="1"/>
          <dgm:chPref val="1"/>
          <dgm:dir/>
          <dgm:animOne val="branch"/>
          <dgm:animLvl val="lvl"/>
          <dgm:resizeHandles/>
        </dgm:presLayoutVars>
      </dgm:prSet>
      <dgm:spPr/>
    </dgm:pt>
    <dgm:pt modelId="{C55EA6D8-B48C-4B35-A9E9-29832A636B3F}" type="pres">
      <dgm:prSet presAssocID="{3928477A-1FD1-4E35-948B-72AAF19B64FF}" presName="hierRoot1" presStyleCnt="0">
        <dgm:presLayoutVars>
          <dgm:hierBranch val="init"/>
        </dgm:presLayoutVars>
      </dgm:prSet>
      <dgm:spPr/>
    </dgm:pt>
    <dgm:pt modelId="{6D911159-1DC6-4E93-9B36-83602B2692AF}" type="pres">
      <dgm:prSet presAssocID="{3928477A-1FD1-4E35-948B-72AAF19B64FF}" presName="rootComposite1" presStyleCnt="0"/>
      <dgm:spPr/>
    </dgm:pt>
    <dgm:pt modelId="{E8562AEE-C741-4688-921A-AB9029260617}" type="pres">
      <dgm:prSet presAssocID="{3928477A-1FD1-4E35-948B-72AAF19B64FF}" presName="rootText1" presStyleLbl="node0" presStyleIdx="0" presStyleCnt="1">
        <dgm:presLayoutVars>
          <dgm:chPref val="3"/>
        </dgm:presLayoutVars>
      </dgm:prSet>
      <dgm:spPr/>
    </dgm:pt>
    <dgm:pt modelId="{9C36FE80-0180-440D-8077-4E022E269748}" type="pres">
      <dgm:prSet presAssocID="{3928477A-1FD1-4E35-948B-72AAF19B64FF}" presName="rootConnector1" presStyleLbl="node1" presStyleIdx="0" presStyleCnt="0"/>
      <dgm:spPr/>
    </dgm:pt>
    <dgm:pt modelId="{F6FAF95E-0B71-4A8A-9236-6B362DC7D82C}" type="pres">
      <dgm:prSet presAssocID="{3928477A-1FD1-4E35-948B-72AAF19B64FF}" presName="hierChild2" presStyleCnt="0"/>
      <dgm:spPr/>
    </dgm:pt>
    <dgm:pt modelId="{57968EDC-FEFD-4627-8C24-26C4D1492B62}" type="pres">
      <dgm:prSet presAssocID="{E681F74E-C45F-4AE4-B31F-4CE2E3C4D5B3}" presName="Name37" presStyleLbl="parChTrans1D2" presStyleIdx="0" presStyleCnt="4"/>
      <dgm:spPr/>
    </dgm:pt>
    <dgm:pt modelId="{94088035-3668-4791-99DF-C8CD976877B7}" type="pres">
      <dgm:prSet presAssocID="{72037D2F-EAC4-4A35-8138-D0AE70945185}" presName="hierRoot2" presStyleCnt="0">
        <dgm:presLayoutVars>
          <dgm:hierBranch val="init"/>
        </dgm:presLayoutVars>
      </dgm:prSet>
      <dgm:spPr/>
    </dgm:pt>
    <dgm:pt modelId="{676FE005-7884-4144-975E-002137742D0D}" type="pres">
      <dgm:prSet presAssocID="{72037D2F-EAC4-4A35-8138-D0AE70945185}" presName="rootComposite" presStyleCnt="0"/>
      <dgm:spPr/>
    </dgm:pt>
    <dgm:pt modelId="{3BCB8955-CF78-461F-A630-6BF3E7814E25}" type="pres">
      <dgm:prSet presAssocID="{72037D2F-EAC4-4A35-8138-D0AE70945185}" presName="rootText" presStyleLbl="node2" presStyleIdx="0" presStyleCnt="3">
        <dgm:presLayoutVars>
          <dgm:chPref val="3"/>
        </dgm:presLayoutVars>
      </dgm:prSet>
      <dgm:spPr/>
    </dgm:pt>
    <dgm:pt modelId="{EBDE93B3-902E-40F4-A9DF-5DD898C128C3}" type="pres">
      <dgm:prSet presAssocID="{72037D2F-EAC4-4A35-8138-D0AE70945185}" presName="rootConnector" presStyleLbl="node2" presStyleIdx="0" presStyleCnt="3"/>
      <dgm:spPr/>
    </dgm:pt>
    <dgm:pt modelId="{40CD4D9A-1AD6-4386-828C-87CEEE796DCE}" type="pres">
      <dgm:prSet presAssocID="{72037D2F-EAC4-4A35-8138-D0AE70945185}" presName="hierChild4" presStyleCnt="0"/>
      <dgm:spPr/>
    </dgm:pt>
    <dgm:pt modelId="{7DC08AFD-26A1-49DB-958D-097ACF5FA6CC}" type="pres">
      <dgm:prSet presAssocID="{72037D2F-EAC4-4A35-8138-D0AE70945185}" presName="hierChild5" presStyleCnt="0"/>
      <dgm:spPr/>
    </dgm:pt>
    <dgm:pt modelId="{8D901F3F-EBEC-41ED-9363-B99DA94A355B}" type="pres">
      <dgm:prSet presAssocID="{345764CE-76B5-44E2-BCED-A8B18EA7D7DA}" presName="Name37" presStyleLbl="parChTrans1D2" presStyleIdx="1" presStyleCnt="4"/>
      <dgm:spPr/>
    </dgm:pt>
    <dgm:pt modelId="{23F01E0D-2C94-490A-901A-EA4BEE45397B}" type="pres">
      <dgm:prSet presAssocID="{3B6A73B0-B4C9-40C4-A492-440FC1DECE87}" presName="hierRoot2" presStyleCnt="0">
        <dgm:presLayoutVars>
          <dgm:hierBranch val="init"/>
        </dgm:presLayoutVars>
      </dgm:prSet>
      <dgm:spPr/>
    </dgm:pt>
    <dgm:pt modelId="{A121536A-F3EF-4975-8D0A-816D8F29D74C}" type="pres">
      <dgm:prSet presAssocID="{3B6A73B0-B4C9-40C4-A492-440FC1DECE87}" presName="rootComposite" presStyleCnt="0"/>
      <dgm:spPr/>
    </dgm:pt>
    <dgm:pt modelId="{7BD95BC9-0137-4633-AD7B-EFFC9DFBF536}" type="pres">
      <dgm:prSet presAssocID="{3B6A73B0-B4C9-40C4-A492-440FC1DECE87}" presName="rootText" presStyleLbl="node2" presStyleIdx="1" presStyleCnt="3">
        <dgm:presLayoutVars>
          <dgm:chPref val="3"/>
        </dgm:presLayoutVars>
      </dgm:prSet>
      <dgm:spPr/>
    </dgm:pt>
    <dgm:pt modelId="{4BF475EF-1467-4206-8C6E-7169D1C8306F}" type="pres">
      <dgm:prSet presAssocID="{3B6A73B0-B4C9-40C4-A492-440FC1DECE87}" presName="rootConnector" presStyleLbl="node2" presStyleIdx="1" presStyleCnt="3"/>
      <dgm:spPr/>
    </dgm:pt>
    <dgm:pt modelId="{BA97731C-8EA6-4D03-9333-C3612CE215FA}" type="pres">
      <dgm:prSet presAssocID="{3B6A73B0-B4C9-40C4-A492-440FC1DECE87}" presName="hierChild4" presStyleCnt="0"/>
      <dgm:spPr/>
    </dgm:pt>
    <dgm:pt modelId="{AEACE639-FBCD-4184-BC49-9C309DB95C14}" type="pres">
      <dgm:prSet presAssocID="{3B6A73B0-B4C9-40C4-A492-440FC1DECE87}" presName="hierChild5" presStyleCnt="0"/>
      <dgm:spPr/>
    </dgm:pt>
    <dgm:pt modelId="{84DDCC95-9885-446D-A251-112E6339B1BF}" type="pres">
      <dgm:prSet presAssocID="{694D5C43-0430-4B09-B8C3-E5BF7C311292}" presName="Name37" presStyleLbl="parChTrans1D2" presStyleIdx="2" presStyleCnt="4"/>
      <dgm:spPr/>
    </dgm:pt>
    <dgm:pt modelId="{9D01A59D-ABC2-4C2F-AC23-26BF4887BC93}" type="pres">
      <dgm:prSet presAssocID="{B9771209-6FBB-4683-AFAC-481596ED4D88}" presName="hierRoot2" presStyleCnt="0">
        <dgm:presLayoutVars>
          <dgm:hierBranch val="init"/>
        </dgm:presLayoutVars>
      </dgm:prSet>
      <dgm:spPr/>
    </dgm:pt>
    <dgm:pt modelId="{FBB00B99-4CB3-4B45-BD0F-761901F0FAD1}" type="pres">
      <dgm:prSet presAssocID="{B9771209-6FBB-4683-AFAC-481596ED4D88}" presName="rootComposite" presStyleCnt="0"/>
      <dgm:spPr/>
    </dgm:pt>
    <dgm:pt modelId="{45788ACE-F30F-46BE-8933-7045595506C0}" type="pres">
      <dgm:prSet presAssocID="{B9771209-6FBB-4683-AFAC-481596ED4D88}" presName="rootText" presStyleLbl="node2" presStyleIdx="2" presStyleCnt="3">
        <dgm:presLayoutVars>
          <dgm:chPref val="3"/>
        </dgm:presLayoutVars>
      </dgm:prSet>
      <dgm:spPr/>
    </dgm:pt>
    <dgm:pt modelId="{E2B97DA4-8828-4D44-AAD5-FA1DC93FF7F0}" type="pres">
      <dgm:prSet presAssocID="{B9771209-6FBB-4683-AFAC-481596ED4D88}" presName="rootConnector" presStyleLbl="node2" presStyleIdx="2" presStyleCnt="3"/>
      <dgm:spPr/>
    </dgm:pt>
    <dgm:pt modelId="{934C3837-0EAB-471F-BC13-B0402D1DB301}" type="pres">
      <dgm:prSet presAssocID="{B9771209-6FBB-4683-AFAC-481596ED4D88}" presName="hierChild4" presStyleCnt="0"/>
      <dgm:spPr/>
    </dgm:pt>
    <dgm:pt modelId="{E3C3F9F8-E8ED-4FC7-A0CA-AF1AF2350927}" type="pres">
      <dgm:prSet presAssocID="{B9771209-6FBB-4683-AFAC-481596ED4D88}" presName="hierChild5" presStyleCnt="0"/>
      <dgm:spPr/>
    </dgm:pt>
    <dgm:pt modelId="{5E72A413-BD93-4EF0-87DB-EF8CC16BF4BC}" type="pres">
      <dgm:prSet presAssocID="{3928477A-1FD1-4E35-948B-72AAF19B64FF}" presName="hierChild3" presStyleCnt="0"/>
      <dgm:spPr/>
    </dgm:pt>
    <dgm:pt modelId="{D97F173B-22AC-41F6-AB55-1856A6C7A53E}" type="pres">
      <dgm:prSet presAssocID="{7566359E-1A38-47CD-88E0-A8F902F9CF80}" presName="Name111" presStyleLbl="parChTrans1D2" presStyleIdx="3" presStyleCnt="4"/>
      <dgm:spPr/>
    </dgm:pt>
    <dgm:pt modelId="{45560480-A02B-41BC-A0C7-DFAB491CFA0B}" type="pres">
      <dgm:prSet presAssocID="{818ADA76-D0BD-44B4-B713-BBE4F42434AB}" presName="hierRoot3" presStyleCnt="0">
        <dgm:presLayoutVars>
          <dgm:hierBranch val="init"/>
        </dgm:presLayoutVars>
      </dgm:prSet>
      <dgm:spPr/>
    </dgm:pt>
    <dgm:pt modelId="{AF68F1FF-DA91-42BE-A195-C6AA8DBB8B11}" type="pres">
      <dgm:prSet presAssocID="{818ADA76-D0BD-44B4-B713-BBE4F42434AB}" presName="rootComposite3" presStyleCnt="0"/>
      <dgm:spPr/>
    </dgm:pt>
    <dgm:pt modelId="{AD3E9561-CB64-4127-8E9C-0AD242EF7F01}" type="pres">
      <dgm:prSet presAssocID="{818ADA76-D0BD-44B4-B713-BBE4F42434AB}" presName="rootText3" presStyleLbl="asst1" presStyleIdx="0" presStyleCnt="1">
        <dgm:presLayoutVars>
          <dgm:chPref val="3"/>
        </dgm:presLayoutVars>
      </dgm:prSet>
      <dgm:spPr/>
    </dgm:pt>
    <dgm:pt modelId="{4CAC6DE1-3D03-4D1E-A4C7-D65E5DB06457}" type="pres">
      <dgm:prSet presAssocID="{818ADA76-D0BD-44B4-B713-BBE4F42434AB}" presName="rootConnector3" presStyleLbl="asst1" presStyleIdx="0" presStyleCnt="1"/>
      <dgm:spPr/>
    </dgm:pt>
    <dgm:pt modelId="{1E1A67A8-3E7D-4277-B706-6CEBD16E0063}" type="pres">
      <dgm:prSet presAssocID="{818ADA76-D0BD-44B4-B713-BBE4F42434AB}" presName="hierChild6" presStyleCnt="0"/>
      <dgm:spPr/>
    </dgm:pt>
    <dgm:pt modelId="{69B9A8DA-0506-40AD-BD71-1F1D0717DA7C}" type="pres">
      <dgm:prSet presAssocID="{818ADA76-D0BD-44B4-B713-BBE4F42434AB}" presName="hierChild7" presStyleCnt="0"/>
      <dgm:spPr/>
    </dgm:pt>
  </dgm:ptLst>
  <dgm:cxnLst>
    <dgm:cxn modelId="{A705600C-CBCC-4EC1-A2F2-D7EC7C5BAC7A}" type="presOf" srcId="{3928477A-1FD1-4E35-948B-72AAF19B64FF}" destId="{E8562AEE-C741-4688-921A-AB9029260617}" srcOrd="0" destOrd="0" presId="urn:microsoft.com/office/officeart/2005/8/layout/orgChart1"/>
    <dgm:cxn modelId="{8020480C-AF65-4F81-B680-608E955E2900}" type="presOf" srcId="{72037D2F-EAC4-4A35-8138-D0AE70945185}" destId="{3BCB8955-CF78-461F-A630-6BF3E7814E25}" srcOrd="0" destOrd="0" presId="urn:microsoft.com/office/officeart/2005/8/layout/orgChart1"/>
    <dgm:cxn modelId="{0F3A560D-DDDC-44BD-ABA6-8F63FFEBA898}" type="presOf" srcId="{B9771209-6FBB-4683-AFAC-481596ED4D88}" destId="{45788ACE-F30F-46BE-8933-7045595506C0}" srcOrd="0" destOrd="0" presId="urn:microsoft.com/office/officeart/2005/8/layout/orgChart1"/>
    <dgm:cxn modelId="{21E6C01C-52CA-4E5A-8ADA-F096AF606B42}" type="presOf" srcId="{3B6A73B0-B4C9-40C4-A492-440FC1DECE87}" destId="{7BD95BC9-0137-4633-AD7B-EFFC9DFBF536}" srcOrd="0" destOrd="0" presId="urn:microsoft.com/office/officeart/2005/8/layout/orgChart1"/>
    <dgm:cxn modelId="{DD34EF1E-A5A3-4B81-A35C-13F47A7489E1}" type="presOf" srcId="{818ADA76-D0BD-44B4-B713-BBE4F42434AB}" destId="{4CAC6DE1-3D03-4D1E-A4C7-D65E5DB06457}" srcOrd="1" destOrd="0" presId="urn:microsoft.com/office/officeart/2005/8/layout/orgChart1"/>
    <dgm:cxn modelId="{9EBF9279-ABF9-41FA-A7D0-37DFEFC069FE}" srcId="{3928477A-1FD1-4E35-948B-72AAF19B64FF}" destId="{818ADA76-D0BD-44B4-B713-BBE4F42434AB}" srcOrd="0" destOrd="0" parTransId="{7566359E-1A38-47CD-88E0-A8F902F9CF80}" sibTransId="{93A412F7-432A-43B9-AE95-14E664EDF75E}"/>
    <dgm:cxn modelId="{8D88877D-35C1-4FA0-8B5F-1A47DC564121}" type="presOf" srcId="{7566359E-1A38-47CD-88E0-A8F902F9CF80}" destId="{D97F173B-22AC-41F6-AB55-1856A6C7A53E}" srcOrd="0" destOrd="0" presId="urn:microsoft.com/office/officeart/2005/8/layout/orgChart1"/>
    <dgm:cxn modelId="{450A4091-AA23-4547-B99B-F47D111663EC}" type="presOf" srcId="{72037D2F-EAC4-4A35-8138-D0AE70945185}" destId="{EBDE93B3-902E-40F4-A9DF-5DD898C128C3}" srcOrd="1" destOrd="0" presId="urn:microsoft.com/office/officeart/2005/8/layout/orgChart1"/>
    <dgm:cxn modelId="{E30E0898-E2A4-4BD1-B53A-B8FBEB0FDAE1}" srcId="{3928477A-1FD1-4E35-948B-72AAF19B64FF}" destId="{3B6A73B0-B4C9-40C4-A492-440FC1DECE87}" srcOrd="2" destOrd="0" parTransId="{345764CE-76B5-44E2-BCED-A8B18EA7D7DA}" sibTransId="{C358EF2F-EB4F-412E-9CC3-048DD6F6D681}"/>
    <dgm:cxn modelId="{AE8A4B99-2AED-46A3-B707-1EC890EF960E}" type="presOf" srcId="{345764CE-76B5-44E2-BCED-A8B18EA7D7DA}" destId="{8D901F3F-EBEC-41ED-9363-B99DA94A355B}" srcOrd="0" destOrd="0" presId="urn:microsoft.com/office/officeart/2005/8/layout/orgChart1"/>
    <dgm:cxn modelId="{9884B89B-5B51-4836-805A-9D92EB707D52}" type="presOf" srcId="{E681F74E-C45F-4AE4-B31F-4CE2E3C4D5B3}" destId="{57968EDC-FEFD-4627-8C24-26C4D1492B62}" srcOrd="0" destOrd="0" presId="urn:microsoft.com/office/officeart/2005/8/layout/orgChart1"/>
    <dgm:cxn modelId="{0AD242A1-353E-4CA3-BB91-F494002CF530}" type="presOf" srcId="{3928477A-1FD1-4E35-948B-72AAF19B64FF}" destId="{9C36FE80-0180-440D-8077-4E022E269748}" srcOrd="1" destOrd="0" presId="urn:microsoft.com/office/officeart/2005/8/layout/orgChart1"/>
    <dgm:cxn modelId="{E41E9BA4-2933-4A22-9F56-D1083E54A781}" srcId="{4687837F-2A55-44FB-9FDC-15ACBC00397C}" destId="{3928477A-1FD1-4E35-948B-72AAF19B64FF}" srcOrd="0" destOrd="0" parTransId="{07DF5E7C-6217-4125-9D18-9A7C780ADD66}" sibTransId="{55B07EC4-BF54-4332-8323-82E80A3F7A24}"/>
    <dgm:cxn modelId="{95BC2DAB-8C13-4FF8-8C16-359F83DE74AC}" type="presOf" srcId="{818ADA76-D0BD-44B4-B713-BBE4F42434AB}" destId="{AD3E9561-CB64-4127-8E9C-0AD242EF7F01}" srcOrd="0" destOrd="0" presId="urn:microsoft.com/office/officeart/2005/8/layout/orgChart1"/>
    <dgm:cxn modelId="{9FB3A9B4-1979-4204-BC50-FFDB5944190B}" srcId="{3928477A-1FD1-4E35-948B-72AAF19B64FF}" destId="{72037D2F-EAC4-4A35-8138-D0AE70945185}" srcOrd="1" destOrd="0" parTransId="{E681F74E-C45F-4AE4-B31F-4CE2E3C4D5B3}" sibTransId="{20D3F07C-2D52-4E6A-AD90-4CEB43EEEB76}"/>
    <dgm:cxn modelId="{ED335CCC-61C5-42DA-9CA8-4328F279712C}" type="presOf" srcId="{B9771209-6FBB-4683-AFAC-481596ED4D88}" destId="{E2B97DA4-8828-4D44-AAD5-FA1DC93FF7F0}" srcOrd="1" destOrd="0" presId="urn:microsoft.com/office/officeart/2005/8/layout/orgChart1"/>
    <dgm:cxn modelId="{7322EADF-9F0A-4B23-B08F-97BF671B1522}" type="presOf" srcId="{4687837F-2A55-44FB-9FDC-15ACBC00397C}" destId="{AC9FA15A-BCFD-4EC5-93D2-4AB88EAE122B}" srcOrd="0" destOrd="0" presId="urn:microsoft.com/office/officeart/2005/8/layout/orgChart1"/>
    <dgm:cxn modelId="{F2DA85E6-253D-4643-90E1-7169BFBBA50B}" type="presOf" srcId="{694D5C43-0430-4B09-B8C3-E5BF7C311292}" destId="{84DDCC95-9885-446D-A251-112E6339B1BF}" srcOrd="0" destOrd="0" presId="urn:microsoft.com/office/officeart/2005/8/layout/orgChart1"/>
    <dgm:cxn modelId="{E166F0EB-B0C3-47E2-AA13-4FE0CBED6BC9}" type="presOf" srcId="{3B6A73B0-B4C9-40C4-A492-440FC1DECE87}" destId="{4BF475EF-1467-4206-8C6E-7169D1C8306F}" srcOrd="1" destOrd="0" presId="urn:microsoft.com/office/officeart/2005/8/layout/orgChart1"/>
    <dgm:cxn modelId="{F294DBF4-EB0C-4DFF-B815-274F1750BA1C}" srcId="{3928477A-1FD1-4E35-948B-72AAF19B64FF}" destId="{B9771209-6FBB-4683-AFAC-481596ED4D88}" srcOrd="3" destOrd="0" parTransId="{694D5C43-0430-4B09-B8C3-E5BF7C311292}" sibTransId="{85C612CD-31D9-42DA-9869-5A825B6511CA}"/>
    <dgm:cxn modelId="{C368B136-75BF-474B-B564-26B85B173232}" type="presParOf" srcId="{AC9FA15A-BCFD-4EC5-93D2-4AB88EAE122B}" destId="{C55EA6D8-B48C-4B35-A9E9-29832A636B3F}" srcOrd="0" destOrd="0" presId="urn:microsoft.com/office/officeart/2005/8/layout/orgChart1"/>
    <dgm:cxn modelId="{DABC95AF-89D3-4676-9321-420EB9B8EB45}" type="presParOf" srcId="{C55EA6D8-B48C-4B35-A9E9-29832A636B3F}" destId="{6D911159-1DC6-4E93-9B36-83602B2692AF}" srcOrd="0" destOrd="0" presId="urn:microsoft.com/office/officeart/2005/8/layout/orgChart1"/>
    <dgm:cxn modelId="{6E63133F-C398-4F91-8755-D070A82428DE}" type="presParOf" srcId="{6D911159-1DC6-4E93-9B36-83602B2692AF}" destId="{E8562AEE-C741-4688-921A-AB9029260617}" srcOrd="0" destOrd="0" presId="urn:microsoft.com/office/officeart/2005/8/layout/orgChart1"/>
    <dgm:cxn modelId="{36B0C0EC-B80E-4D0F-9CAD-EB507BA8D455}" type="presParOf" srcId="{6D911159-1DC6-4E93-9B36-83602B2692AF}" destId="{9C36FE80-0180-440D-8077-4E022E269748}" srcOrd="1" destOrd="0" presId="urn:microsoft.com/office/officeart/2005/8/layout/orgChart1"/>
    <dgm:cxn modelId="{1876A77D-AAFD-433B-8C89-A2CB903E5F02}" type="presParOf" srcId="{C55EA6D8-B48C-4B35-A9E9-29832A636B3F}" destId="{F6FAF95E-0B71-4A8A-9236-6B362DC7D82C}" srcOrd="1" destOrd="0" presId="urn:microsoft.com/office/officeart/2005/8/layout/orgChart1"/>
    <dgm:cxn modelId="{41547498-9858-499A-8CD0-838FD309235C}" type="presParOf" srcId="{F6FAF95E-0B71-4A8A-9236-6B362DC7D82C}" destId="{57968EDC-FEFD-4627-8C24-26C4D1492B62}" srcOrd="0" destOrd="0" presId="urn:microsoft.com/office/officeart/2005/8/layout/orgChart1"/>
    <dgm:cxn modelId="{FEC77096-06FB-47B7-A191-CD37750854A2}" type="presParOf" srcId="{F6FAF95E-0B71-4A8A-9236-6B362DC7D82C}" destId="{94088035-3668-4791-99DF-C8CD976877B7}" srcOrd="1" destOrd="0" presId="urn:microsoft.com/office/officeart/2005/8/layout/orgChart1"/>
    <dgm:cxn modelId="{0F9FAD05-E9FC-4B49-9617-D4C946F2FF1C}" type="presParOf" srcId="{94088035-3668-4791-99DF-C8CD976877B7}" destId="{676FE005-7884-4144-975E-002137742D0D}" srcOrd="0" destOrd="0" presId="urn:microsoft.com/office/officeart/2005/8/layout/orgChart1"/>
    <dgm:cxn modelId="{DC9CD1BE-B0A7-44B3-BA9F-92BD694B825A}" type="presParOf" srcId="{676FE005-7884-4144-975E-002137742D0D}" destId="{3BCB8955-CF78-461F-A630-6BF3E7814E25}" srcOrd="0" destOrd="0" presId="urn:microsoft.com/office/officeart/2005/8/layout/orgChart1"/>
    <dgm:cxn modelId="{19B80D6D-B78F-4026-B45B-0B1AF7A264B8}" type="presParOf" srcId="{676FE005-7884-4144-975E-002137742D0D}" destId="{EBDE93B3-902E-40F4-A9DF-5DD898C128C3}" srcOrd="1" destOrd="0" presId="urn:microsoft.com/office/officeart/2005/8/layout/orgChart1"/>
    <dgm:cxn modelId="{A3420C8C-9779-4675-8803-D2344262AB9E}" type="presParOf" srcId="{94088035-3668-4791-99DF-C8CD976877B7}" destId="{40CD4D9A-1AD6-4386-828C-87CEEE796DCE}" srcOrd="1" destOrd="0" presId="urn:microsoft.com/office/officeart/2005/8/layout/orgChart1"/>
    <dgm:cxn modelId="{3A70079C-EDC0-4770-B781-EEA22F38C0A9}" type="presParOf" srcId="{94088035-3668-4791-99DF-C8CD976877B7}" destId="{7DC08AFD-26A1-49DB-958D-097ACF5FA6CC}" srcOrd="2" destOrd="0" presId="urn:microsoft.com/office/officeart/2005/8/layout/orgChart1"/>
    <dgm:cxn modelId="{8DE6DE7E-43B9-44D5-A8E3-50D0835958BF}" type="presParOf" srcId="{F6FAF95E-0B71-4A8A-9236-6B362DC7D82C}" destId="{8D901F3F-EBEC-41ED-9363-B99DA94A355B}" srcOrd="2" destOrd="0" presId="urn:microsoft.com/office/officeart/2005/8/layout/orgChart1"/>
    <dgm:cxn modelId="{9CC44ECB-E90B-482F-BF8B-CB26B50AEB15}" type="presParOf" srcId="{F6FAF95E-0B71-4A8A-9236-6B362DC7D82C}" destId="{23F01E0D-2C94-490A-901A-EA4BEE45397B}" srcOrd="3" destOrd="0" presId="urn:microsoft.com/office/officeart/2005/8/layout/orgChart1"/>
    <dgm:cxn modelId="{E914D6AA-8142-4130-B179-01C940E94FBC}" type="presParOf" srcId="{23F01E0D-2C94-490A-901A-EA4BEE45397B}" destId="{A121536A-F3EF-4975-8D0A-816D8F29D74C}" srcOrd="0" destOrd="0" presId="urn:microsoft.com/office/officeart/2005/8/layout/orgChart1"/>
    <dgm:cxn modelId="{5BE106F6-31CB-4851-ACB2-7D873057FF2A}" type="presParOf" srcId="{A121536A-F3EF-4975-8D0A-816D8F29D74C}" destId="{7BD95BC9-0137-4633-AD7B-EFFC9DFBF536}" srcOrd="0" destOrd="0" presId="urn:microsoft.com/office/officeart/2005/8/layout/orgChart1"/>
    <dgm:cxn modelId="{0B605106-F81A-45D2-8CED-BD3C90D84F39}" type="presParOf" srcId="{A121536A-F3EF-4975-8D0A-816D8F29D74C}" destId="{4BF475EF-1467-4206-8C6E-7169D1C8306F}" srcOrd="1" destOrd="0" presId="urn:microsoft.com/office/officeart/2005/8/layout/orgChart1"/>
    <dgm:cxn modelId="{5B26ACF0-E98F-4E58-8AA2-D71B5B421BE0}" type="presParOf" srcId="{23F01E0D-2C94-490A-901A-EA4BEE45397B}" destId="{BA97731C-8EA6-4D03-9333-C3612CE215FA}" srcOrd="1" destOrd="0" presId="urn:microsoft.com/office/officeart/2005/8/layout/orgChart1"/>
    <dgm:cxn modelId="{6B99DAE0-B1C1-494D-8D00-86C7B411722E}" type="presParOf" srcId="{23F01E0D-2C94-490A-901A-EA4BEE45397B}" destId="{AEACE639-FBCD-4184-BC49-9C309DB95C14}" srcOrd="2" destOrd="0" presId="urn:microsoft.com/office/officeart/2005/8/layout/orgChart1"/>
    <dgm:cxn modelId="{5887F79F-E8E5-456C-912E-5016732F324D}" type="presParOf" srcId="{F6FAF95E-0B71-4A8A-9236-6B362DC7D82C}" destId="{84DDCC95-9885-446D-A251-112E6339B1BF}" srcOrd="4" destOrd="0" presId="urn:microsoft.com/office/officeart/2005/8/layout/orgChart1"/>
    <dgm:cxn modelId="{156F1313-95F1-4CE3-AB9C-FE2683117EA4}" type="presParOf" srcId="{F6FAF95E-0B71-4A8A-9236-6B362DC7D82C}" destId="{9D01A59D-ABC2-4C2F-AC23-26BF4887BC93}" srcOrd="5" destOrd="0" presId="urn:microsoft.com/office/officeart/2005/8/layout/orgChart1"/>
    <dgm:cxn modelId="{3E3F2C2E-E33E-4761-A6D7-24DFCC8E3D63}" type="presParOf" srcId="{9D01A59D-ABC2-4C2F-AC23-26BF4887BC93}" destId="{FBB00B99-4CB3-4B45-BD0F-761901F0FAD1}" srcOrd="0" destOrd="0" presId="urn:microsoft.com/office/officeart/2005/8/layout/orgChart1"/>
    <dgm:cxn modelId="{DE327F43-C227-4CB8-81DD-259741629253}" type="presParOf" srcId="{FBB00B99-4CB3-4B45-BD0F-761901F0FAD1}" destId="{45788ACE-F30F-46BE-8933-7045595506C0}" srcOrd="0" destOrd="0" presId="urn:microsoft.com/office/officeart/2005/8/layout/orgChart1"/>
    <dgm:cxn modelId="{55EBE1D2-C8C8-49AD-9025-C6B9C154AE4A}" type="presParOf" srcId="{FBB00B99-4CB3-4B45-BD0F-761901F0FAD1}" destId="{E2B97DA4-8828-4D44-AAD5-FA1DC93FF7F0}" srcOrd="1" destOrd="0" presId="urn:microsoft.com/office/officeart/2005/8/layout/orgChart1"/>
    <dgm:cxn modelId="{22807676-680D-4189-BD27-31438F8DAA4D}" type="presParOf" srcId="{9D01A59D-ABC2-4C2F-AC23-26BF4887BC93}" destId="{934C3837-0EAB-471F-BC13-B0402D1DB301}" srcOrd="1" destOrd="0" presId="urn:microsoft.com/office/officeart/2005/8/layout/orgChart1"/>
    <dgm:cxn modelId="{D92A6114-1B37-421B-BAC9-9CDD53EF012A}" type="presParOf" srcId="{9D01A59D-ABC2-4C2F-AC23-26BF4887BC93}" destId="{E3C3F9F8-E8ED-4FC7-A0CA-AF1AF2350927}" srcOrd="2" destOrd="0" presId="urn:microsoft.com/office/officeart/2005/8/layout/orgChart1"/>
    <dgm:cxn modelId="{95F0FACC-CD3E-4D21-91B1-99374502A480}" type="presParOf" srcId="{C55EA6D8-B48C-4B35-A9E9-29832A636B3F}" destId="{5E72A413-BD93-4EF0-87DB-EF8CC16BF4BC}" srcOrd="2" destOrd="0" presId="urn:microsoft.com/office/officeart/2005/8/layout/orgChart1"/>
    <dgm:cxn modelId="{804A0BB3-D2A8-44E0-AC00-C2984A1D79C2}" type="presParOf" srcId="{5E72A413-BD93-4EF0-87DB-EF8CC16BF4BC}" destId="{D97F173B-22AC-41F6-AB55-1856A6C7A53E}" srcOrd="0" destOrd="0" presId="urn:microsoft.com/office/officeart/2005/8/layout/orgChart1"/>
    <dgm:cxn modelId="{8394C22C-14CC-40D2-93AF-FE0B7A930446}" type="presParOf" srcId="{5E72A413-BD93-4EF0-87DB-EF8CC16BF4BC}" destId="{45560480-A02B-41BC-A0C7-DFAB491CFA0B}" srcOrd="1" destOrd="0" presId="urn:microsoft.com/office/officeart/2005/8/layout/orgChart1"/>
    <dgm:cxn modelId="{E62196FA-63BF-4A11-8DDE-F9F79EA74B76}" type="presParOf" srcId="{45560480-A02B-41BC-A0C7-DFAB491CFA0B}" destId="{AF68F1FF-DA91-42BE-A195-C6AA8DBB8B11}" srcOrd="0" destOrd="0" presId="urn:microsoft.com/office/officeart/2005/8/layout/orgChart1"/>
    <dgm:cxn modelId="{2D16F209-6D20-499B-9994-82AEF1FE50F3}" type="presParOf" srcId="{AF68F1FF-DA91-42BE-A195-C6AA8DBB8B11}" destId="{AD3E9561-CB64-4127-8E9C-0AD242EF7F01}" srcOrd="0" destOrd="0" presId="urn:microsoft.com/office/officeart/2005/8/layout/orgChart1"/>
    <dgm:cxn modelId="{85687786-6183-43A1-8AED-72F7005D5C69}" type="presParOf" srcId="{AF68F1FF-DA91-42BE-A195-C6AA8DBB8B11}" destId="{4CAC6DE1-3D03-4D1E-A4C7-D65E5DB06457}" srcOrd="1" destOrd="0" presId="urn:microsoft.com/office/officeart/2005/8/layout/orgChart1"/>
    <dgm:cxn modelId="{019439D8-F4D4-480A-9874-F6261F9F41C8}" type="presParOf" srcId="{45560480-A02B-41BC-A0C7-DFAB491CFA0B}" destId="{1E1A67A8-3E7D-4277-B706-6CEBD16E0063}" srcOrd="1" destOrd="0" presId="urn:microsoft.com/office/officeart/2005/8/layout/orgChart1"/>
    <dgm:cxn modelId="{09CE5AB0-CAF3-422A-AB0E-0A5AA2243120}" type="presParOf" srcId="{45560480-A02B-41BC-A0C7-DFAB491CFA0B}" destId="{69B9A8DA-0506-40AD-BD71-1F1D0717DA7C}"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CB38F21-03F9-40C7-B82F-04E86A20356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55FD9526-ED0B-4178-BA0E-9970813EA0F7}">
      <dgm:prSet phldrT="[Text]"/>
      <dgm:spPr/>
      <dgm:t>
        <a:bodyPr/>
        <a:lstStyle/>
        <a:p>
          <a:r>
            <a:rPr lang="en-US" dirty="0"/>
            <a:t>CEO</a:t>
          </a:r>
        </a:p>
      </dgm:t>
    </dgm:pt>
    <dgm:pt modelId="{407BBC87-BED2-4A38-B6A8-105930760200}" type="parTrans" cxnId="{DA407F0E-2FEF-4C47-9283-3A31B6CC11D8}">
      <dgm:prSet/>
      <dgm:spPr/>
      <dgm:t>
        <a:bodyPr/>
        <a:lstStyle/>
        <a:p>
          <a:endParaRPr lang="en-US"/>
        </a:p>
      </dgm:t>
    </dgm:pt>
    <dgm:pt modelId="{0662EFFE-45A5-400C-880F-BAFB2D0281E3}" type="sibTrans" cxnId="{DA407F0E-2FEF-4C47-9283-3A31B6CC11D8}">
      <dgm:prSet/>
      <dgm:spPr/>
      <dgm:t>
        <a:bodyPr/>
        <a:lstStyle/>
        <a:p>
          <a:endParaRPr lang="en-US"/>
        </a:p>
      </dgm:t>
    </dgm:pt>
    <dgm:pt modelId="{6DE87230-5A41-4462-BA9D-51F017E816B2}" type="asst">
      <dgm:prSet phldrT="[Text]"/>
      <dgm:spPr/>
      <dgm:t>
        <a:bodyPr/>
        <a:lstStyle/>
        <a:p>
          <a:r>
            <a:rPr lang="en-US" dirty="0"/>
            <a:t>Sainsbury’s Supermarkets</a:t>
          </a:r>
        </a:p>
      </dgm:t>
    </dgm:pt>
    <dgm:pt modelId="{81D9BCBB-EE7E-42EA-B6BB-FADA61A71084}" type="parTrans" cxnId="{1C54ADFE-805B-4A6E-B431-2C389DB36DED}">
      <dgm:prSet/>
      <dgm:spPr/>
      <dgm:t>
        <a:bodyPr/>
        <a:lstStyle/>
        <a:p>
          <a:endParaRPr lang="en-US"/>
        </a:p>
      </dgm:t>
    </dgm:pt>
    <dgm:pt modelId="{74768BD0-0FDF-47CE-8694-F08637FC987F}" type="sibTrans" cxnId="{1C54ADFE-805B-4A6E-B431-2C389DB36DED}">
      <dgm:prSet/>
      <dgm:spPr/>
      <dgm:t>
        <a:bodyPr/>
        <a:lstStyle/>
        <a:p>
          <a:endParaRPr lang="en-US"/>
        </a:p>
      </dgm:t>
    </dgm:pt>
    <dgm:pt modelId="{143B2F41-B76F-440B-AE42-D8E399777980}">
      <dgm:prSet phldrT="[Text]"/>
      <dgm:spPr/>
      <dgm:t>
        <a:bodyPr/>
        <a:lstStyle/>
        <a:p>
          <a:r>
            <a:rPr lang="en-US" dirty="0"/>
            <a:t>Argos</a:t>
          </a:r>
        </a:p>
      </dgm:t>
    </dgm:pt>
    <dgm:pt modelId="{60DFE3FF-6986-4B14-B85F-528926FA1032}" type="parTrans" cxnId="{5E8BE3E8-A30B-4FE3-B129-B6A0D78B49CF}">
      <dgm:prSet/>
      <dgm:spPr/>
      <dgm:t>
        <a:bodyPr/>
        <a:lstStyle/>
        <a:p>
          <a:endParaRPr lang="en-US"/>
        </a:p>
      </dgm:t>
    </dgm:pt>
    <dgm:pt modelId="{B84802C5-8CCB-44A2-AFD3-A336E63AF517}" type="sibTrans" cxnId="{5E8BE3E8-A30B-4FE3-B129-B6A0D78B49CF}">
      <dgm:prSet/>
      <dgm:spPr/>
      <dgm:t>
        <a:bodyPr/>
        <a:lstStyle/>
        <a:p>
          <a:endParaRPr lang="en-US"/>
        </a:p>
      </dgm:t>
    </dgm:pt>
    <dgm:pt modelId="{6F88985A-039A-418E-9E6E-F386D97F37CE}">
      <dgm:prSet phldrT="[Text]"/>
      <dgm:spPr/>
      <dgm:t>
        <a:bodyPr/>
        <a:lstStyle/>
        <a:p>
          <a:r>
            <a:rPr lang="en-US" dirty="0"/>
            <a:t>Sainsbury’s Bank</a:t>
          </a:r>
        </a:p>
      </dgm:t>
    </dgm:pt>
    <dgm:pt modelId="{BFD69BA5-CBE0-4C88-B5E8-53FD665DF69C}" type="parTrans" cxnId="{C9D9B61A-F9FA-4880-B580-2EEEB4FC9DE8}">
      <dgm:prSet/>
      <dgm:spPr/>
      <dgm:t>
        <a:bodyPr/>
        <a:lstStyle/>
        <a:p>
          <a:endParaRPr lang="en-US"/>
        </a:p>
      </dgm:t>
    </dgm:pt>
    <dgm:pt modelId="{A2A00921-5C75-465B-8F11-EC4FAF6F88F3}" type="sibTrans" cxnId="{C9D9B61A-F9FA-4880-B580-2EEEB4FC9DE8}">
      <dgm:prSet/>
      <dgm:spPr/>
      <dgm:t>
        <a:bodyPr/>
        <a:lstStyle/>
        <a:p>
          <a:endParaRPr lang="en-US"/>
        </a:p>
      </dgm:t>
    </dgm:pt>
    <dgm:pt modelId="{D06DBF71-D974-42E0-8BC8-0327496C0420}">
      <dgm:prSet phldrT="[Text]"/>
      <dgm:spPr/>
      <dgm:t>
        <a:bodyPr/>
        <a:lstStyle/>
        <a:p>
          <a:r>
            <a:rPr lang="en-US" dirty="0"/>
            <a:t>TU Clothing</a:t>
          </a:r>
        </a:p>
      </dgm:t>
    </dgm:pt>
    <dgm:pt modelId="{1954F164-8937-4CF8-B454-64D144FFED0E}" type="parTrans" cxnId="{C8C61F17-AF05-47DE-A7D1-0B21FBBA3D45}">
      <dgm:prSet/>
      <dgm:spPr/>
      <dgm:t>
        <a:bodyPr/>
        <a:lstStyle/>
        <a:p>
          <a:endParaRPr lang="en-US"/>
        </a:p>
      </dgm:t>
    </dgm:pt>
    <dgm:pt modelId="{42772DD2-766A-426D-8624-3F935D7C079A}" type="sibTrans" cxnId="{C8C61F17-AF05-47DE-A7D1-0B21FBBA3D45}">
      <dgm:prSet/>
      <dgm:spPr/>
      <dgm:t>
        <a:bodyPr/>
        <a:lstStyle/>
        <a:p>
          <a:endParaRPr lang="en-US"/>
        </a:p>
      </dgm:t>
    </dgm:pt>
    <dgm:pt modelId="{572EB09C-2B40-4586-9628-F05B6928AAD9}" type="pres">
      <dgm:prSet presAssocID="{ECB38F21-03F9-40C7-B82F-04E86A203567}" presName="hierChild1" presStyleCnt="0">
        <dgm:presLayoutVars>
          <dgm:orgChart val="1"/>
          <dgm:chPref val="1"/>
          <dgm:dir/>
          <dgm:animOne val="branch"/>
          <dgm:animLvl val="lvl"/>
          <dgm:resizeHandles/>
        </dgm:presLayoutVars>
      </dgm:prSet>
      <dgm:spPr/>
    </dgm:pt>
    <dgm:pt modelId="{22213C55-20B1-4392-8A94-11F068139CD9}" type="pres">
      <dgm:prSet presAssocID="{55FD9526-ED0B-4178-BA0E-9970813EA0F7}" presName="hierRoot1" presStyleCnt="0">
        <dgm:presLayoutVars>
          <dgm:hierBranch val="init"/>
        </dgm:presLayoutVars>
      </dgm:prSet>
      <dgm:spPr/>
    </dgm:pt>
    <dgm:pt modelId="{7D62EBC3-9898-4356-9862-359B98A73BCB}" type="pres">
      <dgm:prSet presAssocID="{55FD9526-ED0B-4178-BA0E-9970813EA0F7}" presName="rootComposite1" presStyleCnt="0"/>
      <dgm:spPr/>
    </dgm:pt>
    <dgm:pt modelId="{533DBA9A-6AC6-43D4-A885-D240464418FD}" type="pres">
      <dgm:prSet presAssocID="{55FD9526-ED0B-4178-BA0E-9970813EA0F7}" presName="rootText1" presStyleLbl="node0" presStyleIdx="0" presStyleCnt="1">
        <dgm:presLayoutVars>
          <dgm:chPref val="3"/>
        </dgm:presLayoutVars>
      </dgm:prSet>
      <dgm:spPr/>
    </dgm:pt>
    <dgm:pt modelId="{F8162C26-59F8-4FD9-ADF4-C2CBCF0C5DD1}" type="pres">
      <dgm:prSet presAssocID="{55FD9526-ED0B-4178-BA0E-9970813EA0F7}" presName="rootConnector1" presStyleLbl="node1" presStyleIdx="0" presStyleCnt="0"/>
      <dgm:spPr/>
    </dgm:pt>
    <dgm:pt modelId="{45AE50E9-17A0-46A9-96AC-AA826A1560C6}" type="pres">
      <dgm:prSet presAssocID="{55FD9526-ED0B-4178-BA0E-9970813EA0F7}" presName="hierChild2" presStyleCnt="0"/>
      <dgm:spPr/>
    </dgm:pt>
    <dgm:pt modelId="{7D69756C-FCE7-47D3-A76D-91783A242610}" type="pres">
      <dgm:prSet presAssocID="{60DFE3FF-6986-4B14-B85F-528926FA1032}" presName="Name37" presStyleLbl="parChTrans1D2" presStyleIdx="0" presStyleCnt="4"/>
      <dgm:spPr/>
    </dgm:pt>
    <dgm:pt modelId="{E978DFAC-9DAC-4BC0-A20C-6FA1F4106F6F}" type="pres">
      <dgm:prSet presAssocID="{143B2F41-B76F-440B-AE42-D8E399777980}" presName="hierRoot2" presStyleCnt="0">
        <dgm:presLayoutVars>
          <dgm:hierBranch val="init"/>
        </dgm:presLayoutVars>
      </dgm:prSet>
      <dgm:spPr/>
    </dgm:pt>
    <dgm:pt modelId="{F236D2E2-BBE3-4A2D-A443-84451FFA2F98}" type="pres">
      <dgm:prSet presAssocID="{143B2F41-B76F-440B-AE42-D8E399777980}" presName="rootComposite" presStyleCnt="0"/>
      <dgm:spPr/>
    </dgm:pt>
    <dgm:pt modelId="{E43E6951-0C00-4CFB-B9DC-FF7DD67803E7}" type="pres">
      <dgm:prSet presAssocID="{143B2F41-B76F-440B-AE42-D8E399777980}" presName="rootText" presStyleLbl="node2" presStyleIdx="0" presStyleCnt="3">
        <dgm:presLayoutVars>
          <dgm:chPref val="3"/>
        </dgm:presLayoutVars>
      </dgm:prSet>
      <dgm:spPr/>
    </dgm:pt>
    <dgm:pt modelId="{062B2E2E-1AF7-4235-9904-6A7DC3433A1A}" type="pres">
      <dgm:prSet presAssocID="{143B2F41-B76F-440B-AE42-D8E399777980}" presName="rootConnector" presStyleLbl="node2" presStyleIdx="0" presStyleCnt="3"/>
      <dgm:spPr/>
    </dgm:pt>
    <dgm:pt modelId="{D6DF915F-0325-4FD2-9C62-6F84B5685085}" type="pres">
      <dgm:prSet presAssocID="{143B2F41-B76F-440B-AE42-D8E399777980}" presName="hierChild4" presStyleCnt="0"/>
      <dgm:spPr/>
    </dgm:pt>
    <dgm:pt modelId="{139026CE-7097-42FB-832C-FD4AB069C87C}" type="pres">
      <dgm:prSet presAssocID="{143B2F41-B76F-440B-AE42-D8E399777980}" presName="hierChild5" presStyleCnt="0"/>
      <dgm:spPr/>
    </dgm:pt>
    <dgm:pt modelId="{33756212-783E-4C25-BEBD-8B70BF4F1DCF}" type="pres">
      <dgm:prSet presAssocID="{BFD69BA5-CBE0-4C88-B5E8-53FD665DF69C}" presName="Name37" presStyleLbl="parChTrans1D2" presStyleIdx="1" presStyleCnt="4"/>
      <dgm:spPr/>
    </dgm:pt>
    <dgm:pt modelId="{0FC8FC90-4F26-4F17-8CD2-826EEDF52C4C}" type="pres">
      <dgm:prSet presAssocID="{6F88985A-039A-418E-9E6E-F386D97F37CE}" presName="hierRoot2" presStyleCnt="0">
        <dgm:presLayoutVars>
          <dgm:hierBranch val="init"/>
        </dgm:presLayoutVars>
      </dgm:prSet>
      <dgm:spPr/>
    </dgm:pt>
    <dgm:pt modelId="{70DC1C4A-0C79-4F00-8DDA-6FA2B5ED87C2}" type="pres">
      <dgm:prSet presAssocID="{6F88985A-039A-418E-9E6E-F386D97F37CE}" presName="rootComposite" presStyleCnt="0"/>
      <dgm:spPr/>
    </dgm:pt>
    <dgm:pt modelId="{66F0A9A4-12C4-4AA6-A771-42F234EA684E}" type="pres">
      <dgm:prSet presAssocID="{6F88985A-039A-418E-9E6E-F386D97F37CE}" presName="rootText" presStyleLbl="node2" presStyleIdx="1" presStyleCnt="3">
        <dgm:presLayoutVars>
          <dgm:chPref val="3"/>
        </dgm:presLayoutVars>
      </dgm:prSet>
      <dgm:spPr/>
    </dgm:pt>
    <dgm:pt modelId="{4BB9CE44-D832-42E3-AD02-4F1AAC59412E}" type="pres">
      <dgm:prSet presAssocID="{6F88985A-039A-418E-9E6E-F386D97F37CE}" presName="rootConnector" presStyleLbl="node2" presStyleIdx="1" presStyleCnt="3"/>
      <dgm:spPr/>
    </dgm:pt>
    <dgm:pt modelId="{9F5748B2-A87E-4DA1-B2D0-6BFAA1886D68}" type="pres">
      <dgm:prSet presAssocID="{6F88985A-039A-418E-9E6E-F386D97F37CE}" presName="hierChild4" presStyleCnt="0"/>
      <dgm:spPr/>
    </dgm:pt>
    <dgm:pt modelId="{F98C862B-934E-4BE7-8131-D10027836410}" type="pres">
      <dgm:prSet presAssocID="{6F88985A-039A-418E-9E6E-F386D97F37CE}" presName="hierChild5" presStyleCnt="0"/>
      <dgm:spPr/>
    </dgm:pt>
    <dgm:pt modelId="{393320B2-654F-4D0A-859D-45D95748A1E1}" type="pres">
      <dgm:prSet presAssocID="{1954F164-8937-4CF8-B454-64D144FFED0E}" presName="Name37" presStyleLbl="parChTrans1D2" presStyleIdx="2" presStyleCnt="4"/>
      <dgm:spPr/>
    </dgm:pt>
    <dgm:pt modelId="{063E28BC-9510-4D16-AEE4-B1BD25F5F82E}" type="pres">
      <dgm:prSet presAssocID="{D06DBF71-D974-42E0-8BC8-0327496C0420}" presName="hierRoot2" presStyleCnt="0">
        <dgm:presLayoutVars>
          <dgm:hierBranch val="init"/>
        </dgm:presLayoutVars>
      </dgm:prSet>
      <dgm:spPr/>
    </dgm:pt>
    <dgm:pt modelId="{B0AA0C3A-0637-4FB8-B577-35A9928277A1}" type="pres">
      <dgm:prSet presAssocID="{D06DBF71-D974-42E0-8BC8-0327496C0420}" presName="rootComposite" presStyleCnt="0"/>
      <dgm:spPr/>
    </dgm:pt>
    <dgm:pt modelId="{C6D17DDD-2EDB-44DE-8714-915A64FE9E89}" type="pres">
      <dgm:prSet presAssocID="{D06DBF71-D974-42E0-8BC8-0327496C0420}" presName="rootText" presStyleLbl="node2" presStyleIdx="2" presStyleCnt="3">
        <dgm:presLayoutVars>
          <dgm:chPref val="3"/>
        </dgm:presLayoutVars>
      </dgm:prSet>
      <dgm:spPr/>
    </dgm:pt>
    <dgm:pt modelId="{55ED2C07-8C2A-4E3C-808C-3DC4689E98BF}" type="pres">
      <dgm:prSet presAssocID="{D06DBF71-D974-42E0-8BC8-0327496C0420}" presName="rootConnector" presStyleLbl="node2" presStyleIdx="2" presStyleCnt="3"/>
      <dgm:spPr/>
    </dgm:pt>
    <dgm:pt modelId="{1C1E2088-A666-47CA-910F-D6C5554FBAC3}" type="pres">
      <dgm:prSet presAssocID="{D06DBF71-D974-42E0-8BC8-0327496C0420}" presName="hierChild4" presStyleCnt="0"/>
      <dgm:spPr/>
    </dgm:pt>
    <dgm:pt modelId="{AD670174-7F5D-4F37-BB87-C91A981B921D}" type="pres">
      <dgm:prSet presAssocID="{D06DBF71-D974-42E0-8BC8-0327496C0420}" presName="hierChild5" presStyleCnt="0"/>
      <dgm:spPr/>
    </dgm:pt>
    <dgm:pt modelId="{E0C4454E-7CB7-4B3A-9823-84FDAC8E3A94}" type="pres">
      <dgm:prSet presAssocID="{55FD9526-ED0B-4178-BA0E-9970813EA0F7}" presName="hierChild3" presStyleCnt="0"/>
      <dgm:spPr/>
    </dgm:pt>
    <dgm:pt modelId="{0B48E22C-B5B1-4421-A448-8E7FDB859471}" type="pres">
      <dgm:prSet presAssocID="{81D9BCBB-EE7E-42EA-B6BB-FADA61A71084}" presName="Name111" presStyleLbl="parChTrans1D2" presStyleIdx="3" presStyleCnt="4"/>
      <dgm:spPr/>
    </dgm:pt>
    <dgm:pt modelId="{5A248408-2313-4DD4-91F9-8F578CF61935}" type="pres">
      <dgm:prSet presAssocID="{6DE87230-5A41-4462-BA9D-51F017E816B2}" presName="hierRoot3" presStyleCnt="0">
        <dgm:presLayoutVars>
          <dgm:hierBranch val="init"/>
        </dgm:presLayoutVars>
      </dgm:prSet>
      <dgm:spPr/>
    </dgm:pt>
    <dgm:pt modelId="{3A371CFB-3A50-4078-9590-CF5C1D5DFE59}" type="pres">
      <dgm:prSet presAssocID="{6DE87230-5A41-4462-BA9D-51F017E816B2}" presName="rootComposite3" presStyleCnt="0"/>
      <dgm:spPr/>
    </dgm:pt>
    <dgm:pt modelId="{A2636902-39F7-4AE2-8F07-D87A9E51452B}" type="pres">
      <dgm:prSet presAssocID="{6DE87230-5A41-4462-BA9D-51F017E816B2}" presName="rootText3" presStyleLbl="asst1" presStyleIdx="0" presStyleCnt="1">
        <dgm:presLayoutVars>
          <dgm:chPref val="3"/>
        </dgm:presLayoutVars>
      </dgm:prSet>
      <dgm:spPr/>
    </dgm:pt>
    <dgm:pt modelId="{76D1C985-1FA0-407E-B76B-5EF049C29256}" type="pres">
      <dgm:prSet presAssocID="{6DE87230-5A41-4462-BA9D-51F017E816B2}" presName="rootConnector3" presStyleLbl="asst1" presStyleIdx="0" presStyleCnt="1"/>
      <dgm:spPr/>
    </dgm:pt>
    <dgm:pt modelId="{2C1ADD1F-1C7C-462E-9015-D1694D591FCD}" type="pres">
      <dgm:prSet presAssocID="{6DE87230-5A41-4462-BA9D-51F017E816B2}" presName="hierChild6" presStyleCnt="0"/>
      <dgm:spPr/>
    </dgm:pt>
    <dgm:pt modelId="{559717D8-525B-428B-AA9F-B757F92EDF4D}" type="pres">
      <dgm:prSet presAssocID="{6DE87230-5A41-4462-BA9D-51F017E816B2}" presName="hierChild7" presStyleCnt="0"/>
      <dgm:spPr/>
    </dgm:pt>
  </dgm:ptLst>
  <dgm:cxnLst>
    <dgm:cxn modelId="{9698B30D-8ABC-425E-9B87-898E84B480EA}" type="presOf" srcId="{81D9BCBB-EE7E-42EA-B6BB-FADA61A71084}" destId="{0B48E22C-B5B1-4421-A448-8E7FDB859471}" srcOrd="0" destOrd="0" presId="urn:microsoft.com/office/officeart/2005/8/layout/orgChart1"/>
    <dgm:cxn modelId="{DA407F0E-2FEF-4C47-9283-3A31B6CC11D8}" srcId="{ECB38F21-03F9-40C7-B82F-04E86A203567}" destId="{55FD9526-ED0B-4178-BA0E-9970813EA0F7}" srcOrd="0" destOrd="0" parTransId="{407BBC87-BED2-4A38-B6A8-105930760200}" sibTransId="{0662EFFE-45A5-400C-880F-BAFB2D0281E3}"/>
    <dgm:cxn modelId="{8E6EA611-B162-4DEB-8755-0BB5CD3DCCD7}" type="presOf" srcId="{6F88985A-039A-418E-9E6E-F386D97F37CE}" destId="{66F0A9A4-12C4-4AA6-A771-42F234EA684E}" srcOrd="0" destOrd="0" presId="urn:microsoft.com/office/officeart/2005/8/layout/orgChart1"/>
    <dgm:cxn modelId="{C8C61F17-AF05-47DE-A7D1-0B21FBBA3D45}" srcId="{55FD9526-ED0B-4178-BA0E-9970813EA0F7}" destId="{D06DBF71-D974-42E0-8BC8-0327496C0420}" srcOrd="3" destOrd="0" parTransId="{1954F164-8937-4CF8-B454-64D144FFED0E}" sibTransId="{42772DD2-766A-426D-8624-3F935D7C079A}"/>
    <dgm:cxn modelId="{C9D9B61A-F9FA-4880-B580-2EEEB4FC9DE8}" srcId="{55FD9526-ED0B-4178-BA0E-9970813EA0F7}" destId="{6F88985A-039A-418E-9E6E-F386D97F37CE}" srcOrd="2" destOrd="0" parTransId="{BFD69BA5-CBE0-4C88-B5E8-53FD665DF69C}" sibTransId="{A2A00921-5C75-465B-8F11-EC4FAF6F88F3}"/>
    <dgm:cxn modelId="{425FCD1F-4253-4123-9CBC-2FF63ECB8CF7}" type="presOf" srcId="{55FD9526-ED0B-4178-BA0E-9970813EA0F7}" destId="{F8162C26-59F8-4FD9-ADF4-C2CBCF0C5DD1}" srcOrd="1" destOrd="0" presId="urn:microsoft.com/office/officeart/2005/8/layout/orgChart1"/>
    <dgm:cxn modelId="{46A6C224-6320-4649-AF96-877BEFB79941}" type="presOf" srcId="{143B2F41-B76F-440B-AE42-D8E399777980}" destId="{062B2E2E-1AF7-4235-9904-6A7DC3433A1A}" srcOrd="1" destOrd="0" presId="urn:microsoft.com/office/officeart/2005/8/layout/orgChart1"/>
    <dgm:cxn modelId="{813E9130-7B8A-49D7-A07A-B95990147C9B}" type="presOf" srcId="{6F88985A-039A-418E-9E6E-F386D97F37CE}" destId="{4BB9CE44-D832-42E3-AD02-4F1AAC59412E}" srcOrd="1" destOrd="0" presId="urn:microsoft.com/office/officeart/2005/8/layout/orgChart1"/>
    <dgm:cxn modelId="{93F5A239-6EC0-4E56-8F33-3960BD48545D}" type="presOf" srcId="{55FD9526-ED0B-4178-BA0E-9970813EA0F7}" destId="{533DBA9A-6AC6-43D4-A885-D240464418FD}" srcOrd="0" destOrd="0" presId="urn:microsoft.com/office/officeart/2005/8/layout/orgChart1"/>
    <dgm:cxn modelId="{420AF849-C888-4FB8-8068-60C9D97183A8}" type="presOf" srcId="{D06DBF71-D974-42E0-8BC8-0327496C0420}" destId="{55ED2C07-8C2A-4E3C-808C-3DC4689E98BF}" srcOrd="1" destOrd="0" presId="urn:microsoft.com/office/officeart/2005/8/layout/orgChart1"/>
    <dgm:cxn modelId="{DC5BC16E-388A-4573-B553-475DE2841D45}" type="presOf" srcId="{143B2F41-B76F-440B-AE42-D8E399777980}" destId="{E43E6951-0C00-4CFB-B9DC-FF7DD67803E7}" srcOrd="0" destOrd="0" presId="urn:microsoft.com/office/officeart/2005/8/layout/orgChart1"/>
    <dgm:cxn modelId="{FC8430A2-AB13-4E6B-A5E5-B1DB2F626B00}" type="presOf" srcId="{D06DBF71-D974-42E0-8BC8-0327496C0420}" destId="{C6D17DDD-2EDB-44DE-8714-915A64FE9E89}" srcOrd="0" destOrd="0" presId="urn:microsoft.com/office/officeart/2005/8/layout/orgChart1"/>
    <dgm:cxn modelId="{868366A2-23F5-4A72-A1F0-F7BE86430CC8}" type="presOf" srcId="{60DFE3FF-6986-4B14-B85F-528926FA1032}" destId="{7D69756C-FCE7-47D3-A76D-91783A242610}" srcOrd="0" destOrd="0" presId="urn:microsoft.com/office/officeart/2005/8/layout/orgChart1"/>
    <dgm:cxn modelId="{2B07AFCF-55E6-45D6-853C-323BB5378395}" type="presOf" srcId="{ECB38F21-03F9-40C7-B82F-04E86A203567}" destId="{572EB09C-2B40-4586-9628-F05B6928AAD9}" srcOrd="0" destOrd="0" presId="urn:microsoft.com/office/officeart/2005/8/layout/orgChart1"/>
    <dgm:cxn modelId="{D32146D6-E83E-4A68-9994-5BDD8EF29EAC}" type="presOf" srcId="{6DE87230-5A41-4462-BA9D-51F017E816B2}" destId="{A2636902-39F7-4AE2-8F07-D87A9E51452B}" srcOrd="0" destOrd="0" presId="urn:microsoft.com/office/officeart/2005/8/layout/orgChart1"/>
    <dgm:cxn modelId="{8F83A4DB-6E21-498A-ACEB-123904A48038}" type="presOf" srcId="{BFD69BA5-CBE0-4C88-B5E8-53FD665DF69C}" destId="{33756212-783E-4C25-BEBD-8B70BF4F1DCF}" srcOrd="0" destOrd="0" presId="urn:microsoft.com/office/officeart/2005/8/layout/orgChart1"/>
    <dgm:cxn modelId="{5E8BE3E8-A30B-4FE3-B129-B6A0D78B49CF}" srcId="{55FD9526-ED0B-4178-BA0E-9970813EA0F7}" destId="{143B2F41-B76F-440B-AE42-D8E399777980}" srcOrd="1" destOrd="0" parTransId="{60DFE3FF-6986-4B14-B85F-528926FA1032}" sibTransId="{B84802C5-8CCB-44A2-AFD3-A336E63AF517}"/>
    <dgm:cxn modelId="{A3769BF1-0C38-446B-9E92-EBE50DF7297A}" type="presOf" srcId="{1954F164-8937-4CF8-B454-64D144FFED0E}" destId="{393320B2-654F-4D0A-859D-45D95748A1E1}" srcOrd="0" destOrd="0" presId="urn:microsoft.com/office/officeart/2005/8/layout/orgChart1"/>
    <dgm:cxn modelId="{F6AA79F4-85EE-44B7-94D0-AF55111C3AE5}" type="presOf" srcId="{6DE87230-5A41-4462-BA9D-51F017E816B2}" destId="{76D1C985-1FA0-407E-B76B-5EF049C29256}" srcOrd="1" destOrd="0" presId="urn:microsoft.com/office/officeart/2005/8/layout/orgChart1"/>
    <dgm:cxn modelId="{1C54ADFE-805B-4A6E-B431-2C389DB36DED}" srcId="{55FD9526-ED0B-4178-BA0E-9970813EA0F7}" destId="{6DE87230-5A41-4462-BA9D-51F017E816B2}" srcOrd="0" destOrd="0" parTransId="{81D9BCBB-EE7E-42EA-B6BB-FADA61A71084}" sibTransId="{74768BD0-0FDF-47CE-8694-F08637FC987F}"/>
    <dgm:cxn modelId="{C3AD6BA6-ADE1-4494-AC21-12247550A112}" type="presParOf" srcId="{572EB09C-2B40-4586-9628-F05B6928AAD9}" destId="{22213C55-20B1-4392-8A94-11F068139CD9}" srcOrd="0" destOrd="0" presId="urn:microsoft.com/office/officeart/2005/8/layout/orgChart1"/>
    <dgm:cxn modelId="{B63105A4-5854-4742-9EDC-5AB4E71FD71C}" type="presParOf" srcId="{22213C55-20B1-4392-8A94-11F068139CD9}" destId="{7D62EBC3-9898-4356-9862-359B98A73BCB}" srcOrd="0" destOrd="0" presId="urn:microsoft.com/office/officeart/2005/8/layout/orgChart1"/>
    <dgm:cxn modelId="{0F478806-EAA6-468E-951B-795996FC1B58}" type="presParOf" srcId="{7D62EBC3-9898-4356-9862-359B98A73BCB}" destId="{533DBA9A-6AC6-43D4-A885-D240464418FD}" srcOrd="0" destOrd="0" presId="urn:microsoft.com/office/officeart/2005/8/layout/orgChart1"/>
    <dgm:cxn modelId="{F45E78B3-A5CE-46B6-A4D3-0CFF85104703}" type="presParOf" srcId="{7D62EBC3-9898-4356-9862-359B98A73BCB}" destId="{F8162C26-59F8-4FD9-ADF4-C2CBCF0C5DD1}" srcOrd="1" destOrd="0" presId="urn:microsoft.com/office/officeart/2005/8/layout/orgChart1"/>
    <dgm:cxn modelId="{31815A1F-3C67-4229-A63A-8EBC682DD0AF}" type="presParOf" srcId="{22213C55-20B1-4392-8A94-11F068139CD9}" destId="{45AE50E9-17A0-46A9-96AC-AA826A1560C6}" srcOrd="1" destOrd="0" presId="urn:microsoft.com/office/officeart/2005/8/layout/orgChart1"/>
    <dgm:cxn modelId="{90B5D541-6D3A-4EA4-8277-BA48E0F6D064}" type="presParOf" srcId="{45AE50E9-17A0-46A9-96AC-AA826A1560C6}" destId="{7D69756C-FCE7-47D3-A76D-91783A242610}" srcOrd="0" destOrd="0" presId="urn:microsoft.com/office/officeart/2005/8/layout/orgChart1"/>
    <dgm:cxn modelId="{62669017-975F-4655-8943-667DB57B378F}" type="presParOf" srcId="{45AE50E9-17A0-46A9-96AC-AA826A1560C6}" destId="{E978DFAC-9DAC-4BC0-A20C-6FA1F4106F6F}" srcOrd="1" destOrd="0" presId="urn:microsoft.com/office/officeart/2005/8/layout/orgChart1"/>
    <dgm:cxn modelId="{5AA72736-32BD-4465-9EB5-FCFFD16C4D0F}" type="presParOf" srcId="{E978DFAC-9DAC-4BC0-A20C-6FA1F4106F6F}" destId="{F236D2E2-BBE3-4A2D-A443-84451FFA2F98}" srcOrd="0" destOrd="0" presId="urn:microsoft.com/office/officeart/2005/8/layout/orgChart1"/>
    <dgm:cxn modelId="{F99EA7E5-F1DB-4792-AE59-B17C7BE8713A}" type="presParOf" srcId="{F236D2E2-BBE3-4A2D-A443-84451FFA2F98}" destId="{E43E6951-0C00-4CFB-B9DC-FF7DD67803E7}" srcOrd="0" destOrd="0" presId="urn:microsoft.com/office/officeart/2005/8/layout/orgChart1"/>
    <dgm:cxn modelId="{FFE9416A-02A7-46AA-84EA-0CE7D2A9FD42}" type="presParOf" srcId="{F236D2E2-BBE3-4A2D-A443-84451FFA2F98}" destId="{062B2E2E-1AF7-4235-9904-6A7DC3433A1A}" srcOrd="1" destOrd="0" presId="urn:microsoft.com/office/officeart/2005/8/layout/orgChart1"/>
    <dgm:cxn modelId="{E9704B93-4CB2-4ED4-851E-805250A0C88C}" type="presParOf" srcId="{E978DFAC-9DAC-4BC0-A20C-6FA1F4106F6F}" destId="{D6DF915F-0325-4FD2-9C62-6F84B5685085}" srcOrd="1" destOrd="0" presId="urn:microsoft.com/office/officeart/2005/8/layout/orgChart1"/>
    <dgm:cxn modelId="{785E3D7F-E42E-4706-9BCD-A139CFC056C2}" type="presParOf" srcId="{E978DFAC-9DAC-4BC0-A20C-6FA1F4106F6F}" destId="{139026CE-7097-42FB-832C-FD4AB069C87C}" srcOrd="2" destOrd="0" presId="urn:microsoft.com/office/officeart/2005/8/layout/orgChart1"/>
    <dgm:cxn modelId="{1F8F50DA-9E52-4C8B-866E-2D55BCD4F4AD}" type="presParOf" srcId="{45AE50E9-17A0-46A9-96AC-AA826A1560C6}" destId="{33756212-783E-4C25-BEBD-8B70BF4F1DCF}" srcOrd="2" destOrd="0" presId="urn:microsoft.com/office/officeart/2005/8/layout/orgChart1"/>
    <dgm:cxn modelId="{838608D1-B5C4-491D-A5CA-354E1F1DA1BD}" type="presParOf" srcId="{45AE50E9-17A0-46A9-96AC-AA826A1560C6}" destId="{0FC8FC90-4F26-4F17-8CD2-826EEDF52C4C}" srcOrd="3" destOrd="0" presId="urn:microsoft.com/office/officeart/2005/8/layout/orgChart1"/>
    <dgm:cxn modelId="{90F9931E-7BB7-4182-BEDE-B2901A1694F2}" type="presParOf" srcId="{0FC8FC90-4F26-4F17-8CD2-826EEDF52C4C}" destId="{70DC1C4A-0C79-4F00-8DDA-6FA2B5ED87C2}" srcOrd="0" destOrd="0" presId="urn:microsoft.com/office/officeart/2005/8/layout/orgChart1"/>
    <dgm:cxn modelId="{990FF39C-33B1-441D-8ECF-161E70338E05}" type="presParOf" srcId="{70DC1C4A-0C79-4F00-8DDA-6FA2B5ED87C2}" destId="{66F0A9A4-12C4-4AA6-A771-42F234EA684E}" srcOrd="0" destOrd="0" presId="urn:microsoft.com/office/officeart/2005/8/layout/orgChart1"/>
    <dgm:cxn modelId="{0A162E07-4EE9-464B-9E5B-1D11688F31E0}" type="presParOf" srcId="{70DC1C4A-0C79-4F00-8DDA-6FA2B5ED87C2}" destId="{4BB9CE44-D832-42E3-AD02-4F1AAC59412E}" srcOrd="1" destOrd="0" presId="urn:microsoft.com/office/officeart/2005/8/layout/orgChart1"/>
    <dgm:cxn modelId="{65D52D8E-BB74-405B-88D9-512477D49F7F}" type="presParOf" srcId="{0FC8FC90-4F26-4F17-8CD2-826EEDF52C4C}" destId="{9F5748B2-A87E-4DA1-B2D0-6BFAA1886D68}" srcOrd="1" destOrd="0" presId="urn:microsoft.com/office/officeart/2005/8/layout/orgChart1"/>
    <dgm:cxn modelId="{B89A5A9A-3671-4B19-9E0E-99810C5C6361}" type="presParOf" srcId="{0FC8FC90-4F26-4F17-8CD2-826EEDF52C4C}" destId="{F98C862B-934E-4BE7-8131-D10027836410}" srcOrd="2" destOrd="0" presId="urn:microsoft.com/office/officeart/2005/8/layout/orgChart1"/>
    <dgm:cxn modelId="{3FCF0A1D-2669-410B-8D57-706B67D91CC6}" type="presParOf" srcId="{45AE50E9-17A0-46A9-96AC-AA826A1560C6}" destId="{393320B2-654F-4D0A-859D-45D95748A1E1}" srcOrd="4" destOrd="0" presId="urn:microsoft.com/office/officeart/2005/8/layout/orgChart1"/>
    <dgm:cxn modelId="{D9C8262A-6915-423B-8892-15E74E7D3720}" type="presParOf" srcId="{45AE50E9-17A0-46A9-96AC-AA826A1560C6}" destId="{063E28BC-9510-4D16-AEE4-B1BD25F5F82E}" srcOrd="5" destOrd="0" presId="urn:microsoft.com/office/officeart/2005/8/layout/orgChart1"/>
    <dgm:cxn modelId="{9D4ACF4C-DABC-4A68-8291-C45C86E05F3D}" type="presParOf" srcId="{063E28BC-9510-4D16-AEE4-B1BD25F5F82E}" destId="{B0AA0C3A-0637-4FB8-B577-35A9928277A1}" srcOrd="0" destOrd="0" presId="urn:microsoft.com/office/officeart/2005/8/layout/orgChart1"/>
    <dgm:cxn modelId="{CD1D0B47-ABD6-4810-BFE5-744A6C9A932D}" type="presParOf" srcId="{B0AA0C3A-0637-4FB8-B577-35A9928277A1}" destId="{C6D17DDD-2EDB-44DE-8714-915A64FE9E89}" srcOrd="0" destOrd="0" presId="urn:microsoft.com/office/officeart/2005/8/layout/orgChart1"/>
    <dgm:cxn modelId="{21903510-D578-459D-8FB2-BCAAE2700C10}" type="presParOf" srcId="{B0AA0C3A-0637-4FB8-B577-35A9928277A1}" destId="{55ED2C07-8C2A-4E3C-808C-3DC4689E98BF}" srcOrd="1" destOrd="0" presId="urn:microsoft.com/office/officeart/2005/8/layout/orgChart1"/>
    <dgm:cxn modelId="{B3ED87CF-6AA9-4AE8-875E-81A7DDD60C22}" type="presParOf" srcId="{063E28BC-9510-4D16-AEE4-B1BD25F5F82E}" destId="{1C1E2088-A666-47CA-910F-D6C5554FBAC3}" srcOrd="1" destOrd="0" presId="urn:microsoft.com/office/officeart/2005/8/layout/orgChart1"/>
    <dgm:cxn modelId="{CEFA0572-D5D8-4EE4-B810-7AD54E4CAFD4}" type="presParOf" srcId="{063E28BC-9510-4D16-AEE4-B1BD25F5F82E}" destId="{AD670174-7F5D-4F37-BB87-C91A981B921D}" srcOrd="2" destOrd="0" presId="urn:microsoft.com/office/officeart/2005/8/layout/orgChart1"/>
    <dgm:cxn modelId="{93BDE5E1-8295-4B50-A2E9-43A315C15B0F}" type="presParOf" srcId="{22213C55-20B1-4392-8A94-11F068139CD9}" destId="{E0C4454E-7CB7-4B3A-9823-84FDAC8E3A94}" srcOrd="2" destOrd="0" presId="urn:microsoft.com/office/officeart/2005/8/layout/orgChart1"/>
    <dgm:cxn modelId="{AD644C34-78DC-498C-BCEA-60A08BC6CC40}" type="presParOf" srcId="{E0C4454E-7CB7-4B3A-9823-84FDAC8E3A94}" destId="{0B48E22C-B5B1-4421-A448-8E7FDB859471}" srcOrd="0" destOrd="0" presId="urn:microsoft.com/office/officeart/2005/8/layout/orgChart1"/>
    <dgm:cxn modelId="{6CCB79E8-5D96-4575-8A65-902BEE78E7F3}" type="presParOf" srcId="{E0C4454E-7CB7-4B3A-9823-84FDAC8E3A94}" destId="{5A248408-2313-4DD4-91F9-8F578CF61935}" srcOrd="1" destOrd="0" presId="urn:microsoft.com/office/officeart/2005/8/layout/orgChart1"/>
    <dgm:cxn modelId="{3E010C55-DE2A-4004-BAE9-64AF46ECBB3C}" type="presParOf" srcId="{5A248408-2313-4DD4-91F9-8F578CF61935}" destId="{3A371CFB-3A50-4078-9590-CF5C1D5DFE59}" srcOrd="0" destOrd="0" presId="urn:microsoft.com/office/officeart/2005/8/layout/orgChart1"/>
    <dgm:cxn modelId="{3C42E02B-0ACD-4B98-8C96-094920E7E13F}" type="presParOf" srcId="{3A371CFB-3A50-4078-9590-CF5C1D5DFE59}" destId="{A2636902-39F7-4AE2-8F07-D87A9E51452B}" srcOrd="0" destOrd="0" presId="urn:microsoft.com/office/officeart/2005/8/layout/orgChart1"/>
    <dgm:cxn modelId="{EF547880-0E9C-4FB2-B5F2-E947BD4A353F}" type="presParOf" srcId="{3A371CFB-3A50-4078-9590-CF5C1D5DFE59}" destId="{76D1C985-1FA0-407E-B76B-5EF049C29256}" srcOrd="1" destOrd="0" presId="urn:microsoft.com/office/officeart/2005/8/layout/orgChart1"/>
    <dgm:cxn modelId="{3D0949CD-93DA-43D4-912B-9BC5E86CF7AD}" type="presParOf" srcId="{5A248408-2313-4DD4-91F9-8F578CF61935}" destId="{2C1ADD1F-1C7C-462E-9015-D1694D591FCD}" srcOrd="1" destOrd="0" presId="urn:microsoft.com/office/officeart/2005/8/layout/orgChart1"/>
    <dgm:cxn modelId="{734762F6-4A47-47CD-A220-32424B77E089}" type="presParOf" srcId="{5A248408-2313-4DD4-91F9-8F578CF61935}" destId="{559717D8-525B-428B-AA9F-B757F92EDF4D}"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CB38F21-03F9-40C7-B82F-04E86A203567}"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55FD9526-ED0B-4178-BA0E-9970813EA0F7}">
      <dgm:prSet phldrT="[Text]"/>
      <dgm:spPr/>
      <dgm:t>
        <a:bodyPr/>
        <a:lstStyle/>
        <a:p>
          <a:r>
            <a:rPr lang="en-US" dirty="0"/>
            <a:t>CEO</a:t>
          </a:r>
        </a:p>
      </dgm:t>
    </dgm:pt>
    <dgm:pt modelId="{407BBC87-BED2-4A38-B6A8-105930760200}" type="parTrans" cxnId="{DA407F0E-2FEF-4C47-9283-3A31B6CC11D8}">
      <dgm:prSet/>
      <dgm:spPr/>
      <dgm:t>
        <a:bodyPr/>
        <a:lstStyle/>
        <a:p>
          <a:endParaRPr lang="en-US"/>
        </a:p>
      </dgm:t>
    </dgm:pt>
    <dgm:pt modelId="{0662EFFE-45A5-400C-880F-BAFB2D0281E3}" type="sibTrans" cxnId="{DA407F0E-2FEF-4C47-9283-3A31B6CC11D8}">
      <dgm:prSet/>
      <dgm:spPr/>
      <dgm:t>
        <a:bodyPr/>
        <a:lstStyle/>
        <a:p>
          <a:endParaRPr lang="en-US"/>
        </a:p>
      </dgm:t>
    </dgm:pt>
    <dgm:pt modelId="{6DE87230-5A41-4462-BA9D-51F017E816B2}" type="asst">
      <dgm:prSet phldrT="[Text]"/>
      <dgm:spPr/>
      <dgm:t>
        <a:bodyPr/>
        <a:lstStyle/>
        <a:p>
          <a:r>
            <a:rPr lang="en-US" dirty="0"/>
            <a:t> Functional Managers (Finance, Ops, Marketing, IT)</a:t>
          </a:r>
        </a:p>
      </dgm:t>
    </dgm:pt>
    <dgm:pt modelId="{81D9BCBB-EE7E-42EA-B6BB-FADA61A71084}" type="parTrans" cxnId="{1C54ADFE-805B-4A6E-B431-2C389DB36DED}">
      <dgm:prSet/>
      <dgm:spPr/>
      <dgm:t>
        <a:bodyPr/>
        <a:lstStyle/>
        <a:p>
          <a:endParaRPr lang="en-US"/>
        </a:p>
      </dgm:t>
    </dgm:pt>
    <dgm:pt modelId="{74768BD0-0FDF-47CE-8694-F08637FC987F}" type="sibTrans" cxnId="{1C54ADFE-805B-4A6E-B431-2C389DB36DED}">
      <dgm:prSet/>
      <dgm:spPr/>
      <dgm:t>
        <a:bodyPr/>
        <a:lstStyle/>
        <a:p>
          <a:endParaRPr lang="en-US"/>
        </a:p>
      </dgm:t>
    </dgm:pt>
    <dgm:pt modelId="{143B2F41-B76F-440B-AE42-D8E399777980}">
      <dgm:prSet phldrT="[Text]"/>
      <dgm:spPr/>
      <dgm:t>
        <a:bodyPr/>
        <a:lstStyle/>
        <a:p>
          <a:r>
            <a:rPr lang="en-US" dirty="0"/>
            <a:t>Project A </a:t>
          </a:r>
        </a:p>
        <a:p>
          <a:r>
            <a:rPr lang="en-US" dirty="0"/>
            <a:t>Online</a:t>
          </a:r>
        </a:p>
      </dgm:t>
    </dgm:pt>
    <dgm:pt modelId="{60DFE3FF-6986-4B14-B85F-528926FA1032}" type="parTrans" cxnId="{5E8BE3E8-A30B-4FE3-B129-B6A0D78B49CF}">
      <dgm:prSet/>
      <dgm:spPr/>
      <dgm:t>
        <a:bodyPr/>
        <a:lstStyle/>
        <a:p>
          <a:endParaRPr lang="en-US"/>
        </a:p>
      </dgm:t>
    </dgm:pt>
    <dgm:pt modelId="{B84802C5-8CCB-44A2-AFD3-A336E63AF517}" type="sibTrans" cxnId="{5E8BE3E8-A30B-4FE3-B129-B6A0D78B49CF}">
      <dgm:prSet/>
      <dgm:spPr/>
      <dgm:t>
        <a:bodyPr/>
        <a:lstStyle/>
        <a:p>
          <a:endParaRPr lang="en-US"/>
        </a:p>
      </dgm:t>
    </dgm:pt>
    <dgm:pt modelId="{6F88985A-039A-418E-9E6E-F386D97F37CE}">
      <dgm:prSet phldrT="[Text]"/>
      <dgm:spPr/>
      <dgm:t>
        <a:bodyPr/>
        <a:lstStyle/>
        <a:p>
          <a:r>
            <a:rPr lang="en-US" dirty="0"/>
            <a:t>Project B</a:t>
          </a:r>
        </a:p>
        <a:p>
          <a:r>
            <a:rPr lang="en-US" dirty="0"/>
            <a:t>Store Innovation</a:t>
          </a:r>
        </a:p>
      </dgm:t>
    </dgm:pt>
    <dgm:pt modelId="{BFD69BA5-CBE0-4C88-B5E8-53FD665DF69C}" type="parTrans" cxnId="{C9D9B61A-F9FA-4880-B580-2EEEB4FC9DE8}">
      <dgm:prSet/>
      <dgm:spPr/>
      <dgm:t>
        <a:bodyPr/>
        <a:lstStyle/>
        <a:p>
          <a:endParaRPr lang="en-US"/>
        </a:p>
      </dgm:t>
    </dgm:pt>
    <dgm:pt modelId="{A2A00921-5C75-465B-8F11-EC4FAF6F88F3}" type="sibTrans" cxnId="{C9D9B61A-F9FA-4880-B580-2EEEB4FC9DE8}">
      <dgm:prSet/>
      <dgm:spPr/>
      <dgm:t>
        <a:bodyPr/>
        <a:lstStyle/>
        <a:p>
          <a:endParaRPr lang="en-US"/>
        </a:p>
      </dgm:t>
    </dgm:pt>
    <dgm:pt modelId="{D06DBF71-D974-42E0-8BC8-0327496C0420}">
      <dgm:prSet phldrT="[Text]"/>
      <dgm:spPr/>
      <dgm:t>
        <a:bodyPr/>
        <a:lstStyle/>
        <a:p>
          <a:r>
            <a:rPr lang="en-US" dirty="0"/>
            <a:t>Project C</a:t>
          </a:r>
        </a:p>
        <a:p>
          <a:r>
            <a:rPr lang="en-US" dirty="0"/>
            <a:t>CRM Rollout</a:t>
          </a:r>
        </a:p>
      </dgm:t>
    </dgm:pt>
    <dgm:pt modelId="{1954F164-8937-4CF8-B454-64D144FFED0E}" type="parTrans" cxnId="{C8C61F17-AF05-47DE-A7D1-0B21FBBA3D45}">
      <dgm:prSet/>
      <dgm:spPr/>
      <dgm:t>
        <a:bodyPr/>
        <a:lstStyle/>
        <a:p>
          <a:endParaRPr lang="en-US"/>
        </a:p>
      </dgm:t>
    </dgm:pt>
    <dgm:pt modelId="{42772DD2-766A-426D-8624-3F935D7C079A}" type="sibTrans" cxnId="{C8C61F17-AF05-47DE-A7D1-0B21FBBA3D45}">
      <dgm:prSet/>
      <dgm:spPr/>
      <dgm:t>
        <a:bodyPr/>
        <a:lstStyle/>
        <a:p>
          <a:endParaRPr lang="en-US"/>
        </a:p>
      </dgm:t>
    </dgm:pt>
    <dgm:pt modelId="{572EB09C-2B40-4586-9628-F05B6928AAD9}" type="pres">
      <dgm:prSet presAssocID="{ECB38F21-03F9-40C7-B82F-04E86A203567}" presName="hierChild1" presStyleCnt="0">
        <dgm:presLayoutVars>
          <dgm:orgChart val="1"/>
          <dgm:chPref val="1"/>
          <dgm:dir/>
          <dgm:animOne val="branch"/>
          <dgm:animLvl val="lvl"/>
          <dgm:resizeHandles/>
        </dgm:presLayoutVars>
      </dgm:prSet>
      <dgm:spPr/>
    </dgm:pt>
    <dgm:pt modelId="{22213C55-20B1-4392-8A94-11F068139CD9}" type="pres">
      <dgm:prSet presAssocID="{55FD9526-ED0B-4178-BA0E-9970813EA0F7}" presName="hierRoot1" presStyleCnt="0">
        <dgm:presLayoutVars>
          <dgm:hierBranch val="init"/>
        </dgm:presLayoutVars>
      </dgm:prSet>
      <dgm:spPr/>
    </dgm:pt>
    <dgm:pt modelId="{7D62EBC3-9898-4356-9862-359B98A73BCB}" type="pres">
      <dgm:prSet presAssocID="{55FD9526-ED0B-4178-BA0E-9970813EA0F7}" presName="rootComposite1" presStyleCnt="0"/>
      <dgm:spPr/>
    </dgm:pt>
    <dgm:pt modelId="{533DBA9A-6AC6-43D4-A885-D240464418FD}" type="pres">
      <dgm:prSet presAssocID="{55FD9526-ED0B-4178-BA0E-9970813EA0F7}" presName="rootText1" presStyleLbl="node0" presStyleIdx="0" presStyleCnt="1">
        <dgm:presLayoutVars>
          <dgm:chPref val="3"/>
        </dgm:presLayoutVars>
      </dgm:prSet>
      <dgm:spPr/>
    </dgm:pt>
    <dgm:pt modelId="{F8162C26-59F8-4FD9-ADF4-C2CBCF0C5DD1}" type="pres">
      <dgm:prSet presAssocID="{55FD9526-ED0B-4178-BA0E-9970813EA0F7}" presName="rootConnector1" presStyleLbl="node1" presStyleIdx="0" presStyleCnt="0"/>
      <dgm:spPr/>
    </dgm:pt>
    <dgm:pt modelId="{45AE50E9-17A0-46A9-96AC-AA826A1560C6}" type="pres">
      <dgm:prSet presAssocID="{55FD9526-ED0B-4178-BA0E-9970813EA0F7}" presName="hierChild2" presStyleCnt="0"/>
      <dgm:spPr/>
    </dgm:pt>
    <dgm:pt modelId="{7D69756C-FCE7-47D3-A76D-91783A242610}" type="pres">
      <dgm:prSet presAssocID="{60DFE3FF-6986-4B14-B85F-528926FA1032}" presName="Name37" presStyleLbl="parChTrans1D2" presStyleIdx="0" presStyleCnt="4"/>
      <dgm:spPr/>
    </dgm:pt>
    <dgm:pt modelId="{E978DFAC-9DAC-4BC0-A20C-6FA1F4106F6F}" type="pres">
      <dgm:prSet presAssocID="{143B2F41-B76F-440B-AE42-D8E399777980}" presName="hierRoot2" presStyleCnt="0">
        <dgm:presLayoutVars>
          <dgm:hierBranch val="init"/>
        </dgm:presLayoutVars>
      </dgm:prSet>
      <dgm:spPr/>
    </dgm:pt>
    <dgm:pt modelId="{F236D2E2-BBE3-4A2D-A443-84451FFA2F98}" type="pres">
      <dgm:prSet presAssocID="{143B2F41-B76F-440B-AE42-D8E399777980}" presName="rootComposite" presStyleCnt="0"/>
      <dgm:spPr/>
    </dgm:pt>
    <dgm:pt modelId="{E43E6951-0C00-4CFB-B9DC-FF7DD67803E7}" type="pres">
      <dgm:prSet presAssocID="{143B2F41-B76F-440B-AE42-D8E399777980}" presName="rootText" presStyleLbl="node2" presStyleIdx="0" presStyleCnt="3">
        <dgm:presLayoutVars>
          <dgm:chPref val="3"/>
        </dgm:presLayoutVars>
      </dgm:prSet>
      <dgm:spPr/>
    </dgm:pt>
    <dgm:pt modelId="{062B2E2E-1AF7-4235-9904-6A7DC3433A1A}" type="pres">
      <dgm:prSet presAssocID="{143B2F41-B76F-440B-AE42-D8E399777980}" presName="rootConnector" presStyleLbl="node2" presStyleIdx="0" presStyleCnt="3"/>
      <dgm:spPr/>
    </dgm:pt>
    <dgm:pt modelId="{D6DF915F-0325-4FD2-9C62-6F84B5685085}" type="pres">
      <dgm:prSet presAssocID="{143B2F41-B76F-440B-AE42-D8E399777980}" presName="hierChild4" presStyleCnt="0"/>
      <dgm:spPr/>
    </dgm:pt>
    <dgm:pt modelId="{139026CE-7097-42FB-832C-FD4AB069C87C}" type="pres">
      <dgm:prSet presAssocID="{143B2F41-B76F-440B-AE42-D8E399777980}" presName="hierChild5" presStyleCnt="0"/>
      <dgm:spPr/>
    </dgm:pt>
    <dgm:pt modelId="{33756212-783E-4C25-BEBD-8B70BF4F1DCF}" type="pres">
      <dgm:prSet presAssocID="{BFD69BA5-CBE0-4C88-B5E8-53FD665DF69C}" presName="Name37" presStyleLbl="parChTrans1D2" presStyleIdx="1" presStyleCnt="4"/>
      <dgm:spPr/>
    </dgm:pt>
    <dgm:pt modelId="{0FC8FC90-4F26-4F17-8CD2-826EEDF52C4C}" type="pres">
      <dgm:prSet presAssocID="{6F88985A-039A-418E-9E6E-F386D97F37CE}" presName="hierRoot2" presStyleCnt="0">
        <dgm:presLayoutVars>
          <dgm:hierBranch val="init"/>
        </dgm:presLayoutVars>
      </dgm:prSet>
      <dgm:spPr/>
    </dgm:pt>
    <dgm:pt modelId="{70DC1C4A-0C79-4F00-8DDA-6FA2B5ED87C2}" type="pres">
      <dgm:prSet presAssocID="{6F88985A-039A-418E-9E6E-F386D97F37CE}" presName="rootComposite" presStyleCnt="0"/>
      <dgm:spPr/>
    </dgm:pt>
    <dgm:pt modelId="{66F0A9A4-12C4-4AA6-A771-42F234EA684E}" type="pres">
      <dgm:prSet presAssocID="{6F88985A-039A-418E-9E6E-F386D97F37CE}" presName="rootText" presStyleLbl="node2" presStyleIdx="1" presStyleCnt="3">
        <dgm:presLayoutVars>
          <dgm:chPref val="3"/>
        </dgm:presLayoutVars>
      </dgm:prSet>
      <dgm:spPr/>
    </dgm:pt>
    <dgm:pt modelId="{4BB9CE44-D832-42E3-AD02-4F1AAC59412E}" type="pres">
      <dgm:prSet presAssocID="{6F88985A-039A-418E-9E6E-F386D97F37CE}" presName="rootConnector" presStyleLbl="node2" presStyleIdx="1" presStyleCnt="3"/>
      <dgm:spPr/>
    </dgm:pt>
    <dgm:pt modelId="{9F5748B2-A87E-4DA1-B2D0-6BFAA1886D68}" type="pres">
      <dgm:prSet presAssocID="{6F88985A-039A-418E-9E6E-F386D97F37CE}" presName="hierChild4" presStyleCnt="0"/>
      <dgm:spPr/>
    </dgm:pt>
    <dgm:pt modelId="{F98C862B-934E-4BE7-8131-D10027836410}" type="pres">
      <dgm:prSet presAssocID="{6F88985A-039A-418E-9E6E-F386D97F37CE}" presName="hierChild5" presStyleCnt="0"/>
      <dgm:spPr/>
    </dgm:pt>
    <dgm:pt modelId="{393320B2-654F-4D0A-859D-45D95748A1E1}" type="pres">
      <dgm:prSet presAssocID="{1954F164-8937-4CF8-B454-64D144FFED0E}" presName="Name37" presStyleLbl="parChTrans1D2" presStyleIdx="2" presStyleCnt="4"/>
      <dgm:spPr/>
    </dgm:pt>
    <dgm:pt modelId="{063E28BC-9510-4D16-AEE4-B1BD25F5F82E}" type="pres">
      <dgm:prSet presAssocID="{D06DBF71-D974-42E0-8BC8-0327496C0420}" presName="hierRoot2" presStyleCnt="0">
        <dgm:presLayoutVars>
          <dgm:hierBranch val="init"/>
        </dgm:presLayoutVars>
      </dgm:prSet>
      <dgm:spPr/>
    </dgm:pt>
    <dgm:pt modelId="{B0AA0C3A-0637-4FB8-B577-35A9928277A1}" type="pres">
      <dgm:prSet presAssocID="{D06DBF71-D974-42E0-8BC8-0327496C0420}" presName="rootComposite" presStyleCnt="0"/>
      <dgm:spPr/>
    </dgm:pt>
    <dgm:pt modelId="{C6D17DDD-2EDB-44DE-8714-915A64FE9E89}" type="pres">
      <dgm:prSet presAssocID="{D06DBF71-D974-42E0-8BC8-0327496C0420}" presName="rootText" presStyleLbl="node2" presStyleIdx="2" presStyleCnt="3">
        <dgm:presLayoutVars>
          <dgm:chPref val="3"/>
        </dgm:presLayoutVars>
      </dgm:prSet>
      <dgm:spPr/>
    </dgm:pt>
    <dgm:pt modelId="{55ED2C07-8C2A-4E3C-808C-3DC4689E98BF}" type="pres">
      <dgm:prSet presAssocID="{D06DBF71-D974-42E0-8BC8-0327496C0420}" presName="rootConnector" presStyleLbl="node2" presStyleIdx="2" presStyleCnt="3"/>
      <dgm:spPr/>
    </dgm:pt>
    <dgm:pt modelId="{1C1E2088-A666-47CA-910F-D6C5554FBAC3}" type="pres">
      <dgm:prSet presAssocID="{D06DBF71-D974-42E0-8BC8-0327496C0420}" presName="hierChild4" presStyleCnt="0"/>
      <dgm:spPr/>
    </dgm:pt>
    <dgm:pt modelId="{AD670174-7F5D-4F37-BB87-C91A981B921D}" type="pres">
      <dgm:prSet presAssocID="{D06DBF71-D974-42E0-8BC8-0327496C0420}" presName="hierChild5" presStyleCnt="0"/>
      <dgm:spPr/>
    </dgm:pt>
    <dgm:pt modelId="{E0C4454E-7CB7-4B3A-9823-84FDAC8E3A94}" type="pres">
      <dgm:prSet presAssocID="{55FD9526-ED0B-4178-BA0E-9970813EA0F7}" presName="hierChild3" presStyleCnt="0"/>
      <dgm:spPr/>
    </dgm:pt>
    <dgm:pt modelId="{0B48E22C-B5B1-4421-A448-8E7FDB859471}" type="pres">
      <dgm:prSet presAssocID="{81D9BCBB-EE7E-42EA-B6BB-FADA61A71084}" presName="Name111" presStyleLbl="parChTrans1D2" presStyleIdx="3" presStyleCnt="4"/>
      <dgm:spPr/>
    </dgm:pt>
    <dgm:pt modelId="{5A248408-2313-4DD4-91F9-8F578CF61935}" type="pres">
      <dgm:prSet presAssocID="{6DE87230-5A41-4462-BA9D-51F017E816B2}" presName="hierRoot3" presStyleCnt="0">
        <dgm:presLayoutVars>
          <dgm:hierBranch val="init"/>
        </dgm:presLayoutVars>
      </dgm:prSet>
      <dgm:spPr/>
    </dgm:pt>
    <dgm:pt modelId="{3A371CFB-3A50-4078-9590-CF5C1D5DFE59}" type="pres">
      <dgm:prSet presAssocID="{6DE87230-5A41-4462-BA9D-51F017E816B2}" presName="rootComposite3" presStyleCnt="0"/>
      <dgm:spPr/>
    </dgm:pt>
    <dgm:pt modelId="{A2636902-39F7-4AE2-8F07-D87A9E51452B}" type="pres">
      <dgm:prSet presAssocID="{6DE87230-5A41-4462-BA9D-51F017E816B2}" presName="rootText3" presStyleLbl="asst1" presStyleIdx="0" presStyleCnt="1">
        <dgm:presLayoutVars>
          <dgm:chPref val="3"/>
        </dgm:presLayoutVars>
      </dgm:prSet>
      <dgm:spPr/>
    </dgm:pt>
    <dgm:pt modelId="{76D1C985-1FA0-407E-B76B-5EF049C29256}" type="pres">
      <dgm:prSet presAssocID="{6DE87230-5A41-4462-BA9D-51F017E816B2}" presName="rootConnector3" presStyleLbl="asst1" presStyleIdx="0" presStyleCnt="1"/>
      <dgm:spPr/>
    </dgm:pt>
    <dgm:pt modelId="{2C1ADD1F-1C7C-462E-9015-D1694D591FCD}" type="pres">
      <dgm:prSet presAssocID="{6DE87230-5A41-4462-BA9D-51F017E816B2}" presName="hierChild6" presStyleCnt="0"/>
      <dgm:spPr/>
    </dgm:pt>
    <dgm:pt modelId="{559717D8-525B-428B-AA9F-B757F92EDF4D}" type="pres">
      <dgm:prSet presAssocID="{6DE87230-5A41-4462-BA9D-51F017E816B2}" presName="hierChild7" presStyleCnt="0"/>
      <dgm:spPr/>
    </dgm:pt>
  </dgm:ptLst>
  <dgm:cxnLst>
    <dgm:cxn modelId="{9698B30D-8ABC-425E-9B87-898E84B480EA}" type="presOf" srcId="{81D9BCBB-EE7E-42EA-B6BB-FADA61A71084}" destId="{0B48E22C-B5B1-4421-A448-8E7FDB859471}" srcOrd="0" destOrd="0" presId="urn:microsoft.com/office/officeart/2005/8/layout/orgChart1"/>
    <dgm:cxn modelId="{DA407F0E-2FEF-4C47-9283-3A31B6CC11D8}" srcId="{ECB38F21-03F9-40C7-B82F-04E86A203567}" destId="{55FD9526-ED0B-4178-BA0E-9970813EA0F7}" srcOrd="0" destOrd="0" parTransId="{407BBC87-BED2-4A38-B6A8-105930760200}" sibTransId="{0662EFFE-45A5-400C-880F-BAFB2D0281E3}"/>
    <dgm:cxn modelId="{8E6EA611-B162-4DEB-8755-0BB5CD3DCCD7}" type="presOf" srcId="{6F88985A-039A-418E-9E6E-F386D97F37CE}" destId="{66F0A9A4-12C4-4AA6-A771-42F234EA684E}" srcOrd="0" destOrd="0" presId="urn:microsoft.com/office/officeart/2005/8/layout/orgChart1"/>
    <dgm:cxn modelId="{C8C61F17-AF05-47DE-A7D1-0B21FBBA3D45}" srcId="{55FD9526-ED0B-4178-BA0E-9970813EA0F7}" destId="{D06DBF71-D974-42E0-8BC8-0327496C0420}" srcOrd="3" destOrd="0" parTransId="{1954F164-8937-4CF8-B454-64D144FFED0E}" sibTransId="{42772DD2-766A-426D-8624-3F935D7C079A}"/>
    <dgm:cxn modelId="{C9D9B61A-F9FA-4880-B580-2EEEB4FC9DE8}" srcId="{55FD9526-ED0B-4178-BA0E-9970813EA0F7}" destId="{6F88985A-039A-418E-9E6E-F386D97F37CE}" srcOrd="2" destOrd="0" parTransId="{BFD69BA5-CBE0-4C88-B5E8-53FD665DF69C}" sibTransId="{A2A00921-5C75-465B-8F11-EC4FAF6F88F3}"/>
    <dgm:cxn modelId="{425FCD1F-4253-4123-9CBC-2FF63ECB8CF7}" type="presOf" srcId="{55FD9526-ED0B-4178-BA0E-9970813EA0F7}" destId="{F8162C26-59F8-4FD9-ADF4-C2CBCF0C5DD1}" srcOrd="1" destOrd="0" presId="urn:microsoft.com/office/officeart/2005/8/layout/orgChart1"/>
    <dgm:cxn modelId="{46A6C224-6320-4649-AF96-877BEFB79941}" type="presOf" srcId="{143B2F41-B76F-440B-AE42-D8E399777980}" destId="{062B2E2E-1AF7-4235-9904-6A7DC3433A1A}" srcOrd="1" destOrd="0" presId="urn:microsoft.com/office/officeart/2005/8/layout/orgChart1"/>
    <dgm:cxn modelId="{813E9130-7B8A-49D7-A07A-B95990147C9B}" type="presOf" srcId="{6F88985A-039A-418E-9E6E-F386D97F37CE}" destId="{4BB9CE44-D832-42E3-AD02-4F1AAC59412E}" srcOrd="1" destOrd="0" presId="urn:microsoft.com/office/officeart/2005/8/layout/orgChart1"/>
    <dgm:cxn modelId="{93F5A239-6EC0-4E56-8F33-3960BD48545D}" type="presOf" srcId="{55FD9526-ED0B-4178-BA0E-9970813EA0F7}" destId="{533DBA9A-6AC6-43D4-A885-D240464418FD}" srcOrd="0" destOrd="0" presId="urn:microsoft.com/office/officeart/2005/8/layout/orgChart1"/>
    <dgm:cxn modelId="{420AF849-C888-4FB8-8068-60C9D97183A8}" type="presOf" srcId="{D06DBF71-D974-42E0-8BC8-0327496C0420}" destId="{55ED2C07-8C2A-4E3C-808C-3DC4689E98BF}" srcOrd="1" destOrd="0" presId="urn:microsoft.com/office/officeart/2005/8/layout/orgChart1"/>
    <dgm:cxn modelId="{DC5BC16E-388A-4573-B553-475DE2841D45}" type="presOf" srcId="{143B2F41-B76F-440B-AE42-D8E399777980}" destId="{E43E6951-0C00-4CFB-B9DC-FF7DD67803E7}" srcOrd="0" destOrd="0" presId="urn:microsoft.com/office/officeart/2005/8/layout/orgChart1"/>
    <dgm:cxn modelId="{FC8430A2-AB13-4E6B-A5E5-B1DB2F626B00}" type="presOf" srcId="{D06DBF71-D974-42E0-8BC8-0327496C0420}" destId="{C6D17DDD-2EDB-44DE-8714-915A64FE9E89}" srcOrd="0" destOrd="0" presId="urn:microsoft.com/office/officeart/2005/8/layout/orgChart1"/>
    <dgm:cxn modelId="{868366A2-23F5-4A72-A1F0-F7BE86430CC8}" type="presOf" srcId="{60DFE3FF-6986-4B14-B85F-528926FA1032}" destId="{7D69756C-FCE7-47D3-A76D-91783A242610}" srcOrd="0" destOrd="0" presId="urn:microsoft.com/office/officeart/2005/8/layout/orgChart1"/>
    <dgm:cxn modelId="{2B07AFCF-55E6-45D6-853C-323BB5378395}" type="presOf" srcId="{ECB38F21-03F9-40C7-B82F-04E86A203567}" destId="{572EB09C-2B40-4586-9628-F05B6928AAD9}" srcOrd="0" destOrd="0" presId="urn:microsoft.com/office/officeart/2005/8/layout/orgChart1"/>
    <dgm:cxn modelId="{D32146D6-E83E-4A68-9994-5BDD8EF29EAC}" type="presOf" srcId="{6DE87230-5A41-4462-BA9D-51F017E816B2}" destId="{A2636902-39F7-4AE2-8F07-D87A9E51452B}" srcOrd="0" destOrd="0" presId="urn:microsoft.com/office/officeart/2005/8/layout/orgChart1"/>
    <dgm:cxn modelId="{8F83A4DB-6E21-498A-ACEB-123904A48038}" type="presOf" srcId="{BFD69BA5-CBE0-4C88-B5E8-53FD665DF69C}" destId="{33756212-783E-4C25-BEBD-8B70BF4F1DCF}" srcOrd="0" destOrd="0" presId="urn:microsoft.com/office/officeart/2005/8/layout/orgChart1"/>
    <dgm:cxn modelId="{5E8BE3E8-A30B-4FE3-B129-B6A0D78B49CF}" srcId="{55FD9526-ED0B-4178-BA0E-9970813EA0F7}" destId="{143B2F41-B76F-440B-AE42-D8E399777980}" srcOrd="1" destOrd="0" parTransId="{60DFE3FF-6986-4B14-B85F-528926FA1032}" sibTransId="{B84802C5-8CCB-44A2-AFD3-A336E63AF517}"/>
    <dgm:cxn modelId="{A3769BF1-0C38-446B-9E92-EBE50DF7297A}" type="presOf" srcId="{1954F164-8937-4CF8-B454-64D144FFED0E}" destId="{393320B2-654F-4D0A-859D-45D95748A1E1}" srcOrd="0" destOrd="0" presId="urn:microsoft.com/office/officeart/2005/8/layout/orgChart1"/>
    <dgm:cxn modelId="{F6AA79F4-85EE-44B7-94D0-AF55111C3AE5}" type="presOf" srcId="{6DE87230-5A41-4462-BA9D-51F017E816B2}" destId="{76D1C985-1FA0-407E-B76B-5EF049C29256}" srcOrd="1" destOrd="0" presId="urn:microsoft.com/office/officeart/2005/8/layout/orgChart1"/>
    <dgm:cxn modelId="{1C54ADFE-805B-4A6E-B431-2C389DB36DED}" srcId="{55FD9526-ED0B-4178-BA0E-9970813EA0F7}" destId="{6DE87230-5A41-4462-BA9D-51F017E816B2}" srcOrd="0" destOrd="0" parTransId="{81D9BCBB-EE7E-42EA-B6BB-FADA61A71084}" sibTransId="{74768BD0-0FDF-47CE-8694-F08637FC987F}"/>
    <dgm:cxn modelId="{C3AD6BA6-ADE1-4494-AC21-12247550A112}" type="presParOf" srcId="{572EB09C-2B40-4586-9628-F05B6928AAD9}" destId="{22213C55-20B1-4392-8A94-11F068139CD9}" srcOrd="0" destOrd="0" presId="urn:microsoft.com/office/officeart/2005/8/layout/orgChart1"/>
    <dgm:cxn modelId="{B63105A4-5854-4742-9EDC-5AB4E71FD71C}" type="presParOf" srcId="{22213C55-20B1-4392-8A94-11F068139CD9}" destId="{7D62EBC3-9898-4356-9862-359B98A73BCB}" srcOrd="0" destOrd="0" presId="urn:microsoft.com/office/officeart/2005/8/layout/orgChart1"/>
    <dgm:cxn modelId="{0F478806-EAA6-468E-951B-795996FC1B58}" type="presParOf" srcId="{7D62EBC3-9898-4356-9862-359B98A73BCB}" destId="{533DBA9A-6AC6-43D4-A885-D240464418FD}" srcOrd="0" destOrd="0" presId="urn:microsoft.com/office/officeart/2005/8/layout/orgChart1"/>
    <dgm:cxn modelId="{F45E78B3-A5CE-46B6-A4D3-0CFF85104703}" type="presParOf" srcId="{7D62EBC3-9898-4356-9862-359B98A73BCB}" destId="{F8162C26-59F8-4FD9-ADF4-C2CBCF0C5DD1}" srcOrd="1" destOrd="0" presId="urn:microsoft.com/office/officeart/2005/8/layout/orgChart1"/>
    <dgm:cxn modelId="{31815A1F-3C67-4229-A63A-8EBC682DD0AF}" type="presParOf" srcId="{22213C55-20B1-4392-8A94-11F068139CD9}" destId="{45AE50E9-17A0-46A9-96AC-AA826A1560C6}" srcOrd="1" destOrd="0" presId="urn:microsoft.com/office/officeart/2005/8/layout/orgChart1"/>
    <dgm:cxn modelId="{90B5D541-6D3A-4EA4-8277-BA48E0F6D064}" type="presParOf" srcId="{45AE50E9-17A0-46A9-96AC-AA826A1560C6}" destId="{7D69756C-FCE7-47D3-A76D-91783A242610}" srcOrd="0" destOrd="0" presId="urn:microsoft.com/office/officeart/2005/8/layout/orgChart1"/>
    <dgm:cxn modelId="{62669017-975F-4655-8943-667DB57B378F}" type="presParOf" srcId="{45AE50E9-17A0-46A9-96AC-AA826A1560C6}" destId="{E978DFAC-9DAC-4BC0-A20C-6FA1F4106F6F}" srcOrd="1" destOrd="0" presId="urn:microsoft.com/office/officeart/2005/8/layout/orgChart1"/>
    <dgm:cxn modelId="{5AA72736-32BD-4465-9EB5-FCFFD16C4D0F}" type="presParOf" srcId="{E978DFAC-9DAC-4BC0-A20C-6FA1F4106F6F}" destId="{F236D2E2-BBE3-4A2D-A443-84451FFA2F98}" srcOrd="0" destOrd="0" presId="urn:microsoft.com/office/officeart/2005/8/layout/orgChart1"/>
    <dgm:cxn modelId="{F99EA7E5-F1DB-4792-AE59-B17C7BE8713A}" type="presParOf" srcId="{F236D2E2-BBE3-4A2D-A443-84451FFA2F98}" destId="{E43E6951-0C00-4CFB-B9DC-FF7DD67803E7}" srcOrd="0" destOrd="0" presId="urn:microsoft.com/office/officeart/2005/8/layout/orgChart1"/>
    <dgm:cxn modelId="{FFE9416A-02A7-46AA-84EA-0CE7D2A9FD42}" type="presParOf" srcId="{F236D2E2-BBE3-4A2D-A443-84451FFA2F98}" destId="{062B2E2E-1AF7-4235-9904-6A7DC3433A1A}" srcOrd="1" destOrd="0" presId="urn:microsoft.com/office/officeart/2005/8/layout/orgChart1"/>
    <dgm:cxn modelId="{E9704B93-4CB2-4ED4-851E-805250A0C88C}" type="presParOf" srcId="{E978DFAC-9DAC-4BC0-A20C-6FA1F4106F6F}" destId="{D6DF915F-0325-4FD2-9C62-6F84B5685085}" srcOrd="1" destOrd="0" presId="urn:microsoft.com/office/officeart/2005/8/layout/orgChart1"/>
    <dgm:cxn modelId="{785E3D7F-E42E-4706-9BCD-A139CFC056C2}" type="presParOf" srcId="{E978DFAC-9DAC-4BC0-A20C-6FA1F4106F6F}" destId="{139026CE-7097-42FB-832C-FD4AB069C87C}" srcOrd="2" destOrd="0" presId="urn:microsoft.com/office/officeart/2005/8/layout/orgChart1"/>
    <dgm:cxn modelId="{1F8F50DA-9E52-4C8B-866E-2D55BCD4F4AD}" type="presParOf" srcId="{45AE50E9-17A0-46A9-96AC-AA826A1560C6}" destId="{33756212-783E-4C25-BEBD-8B70BF4F1DCF}" srcOrd="2" destOrd="0" presId="urn:microsoft.com/office/officeart/2005/8/layout/orgChart1"/>
    <dgm:cxn modelId="{838608D1-B5C4-491D-A5CA-354E1F1DA1BD}" type="presParOf" srcId="{45AE50E9-17A0-46A9-96AC-AA826A1560C6}" destId="{0FC8FC90-4F26-4F17-8CD2-826EEDF52C4C}" srcOrd="3" destOrd="0" presId="urn:microsoft.com/office/officeart/2005/8/layout/orgChart1"/>
    <dgm:cxn modelId="{90F9931E-7BB7-4182-BEDE-B2901A1694F2}" type="presParOf" srcId="{0FC8FC90-4F26-4F17-8CD2-826EEDF52C4C}" destId="{70DC1C4A-0C79-4F00-8DDA-6FA2B5ED87C2}" srcOrd="0" destOrd="0" presId="urn:microsoft.com/office/officeart/2005/8/layout/orgChart1"/>
    <dgm:cxn modelId="{990FF39C-33B1-441D-8ECF-161E70338E05}" type="presParOf" srcId="{70DC1C4A-0C79-4F00-8DDA-6FA2B5ED87C2}" destId="{66F0A9A4-12C4-4AA6-A771-42F234EA684E}" srcOrd="0" destOrd="0" presId="urn:microsoft.com/office/officeart/2005/8/layout/orgChart1"/>
    <dgm:cxn modelId="{0A162E07-4EE9-464B-9E5B-1D11688F31E0}" type="presParOf" srcId="{70DC1C4A-0C79-4F00-8DDA-6FA2B5ED87C2}" destId="{4BB9CE44-D832-42E3-AD02-4F1AAC59412E}" srcOrd="1" destOrd="0" presId="urn:microsoft.com/office/officeart/2005/8/layout/orgChart1"/>
    <dgm:cxn modelId="{65D52D8E-BB74-405B-88D9-512477D49F7F}" type="presParOf" srcId="{0FC8FC90-4F26-4F17-8CD2-826EEDF52C4C}" destId="{9F5748B2-A87E-4DA1-B2D0-6BFAA1886D68}" srcOrd="1" destOrd="0" presId="urn:microsoft.com/office/officeart/2005/8/layout/orgChart1"/>
    <dgm:cxn modelId="{B89A5A9A-3671-4B19-9E0E-99810C5C6361}" type="presParOf" srcId="{0FC8FC90-4F26-4F17-8CD2-826EEDF52C4C}" destId="{F98C862B-934E-4BE7-8131-D10027836410}" srcOrd="2" destOrd="0" presId="urn:microsoft.com/office/officeart/2005/8/layout/orgChart1"/>
    <dgm:cxn modelId="{3FCF0A1D-2669-410B-8D57-706B67D91CC6}" type="presParOf" srcId="{45AE50E9-17A0-46A9-96AC-AA826A1560C6}" destId="{393320B2-654F-4D0A-859D-45D95748A1E1}" srcOrd="4" destOrd="0" presId="urn:microsoft.com/office/officeart/2005/8/layout/orgChart1"/>
    <dgm:cxn modelId="{D9C8262A-6915-423B-8892-15E74E7D3720}" type="presParOf" srcId="{45AE50E9-17A0-46A9-96AC-AA826A1560C6}" destId="{063E28BC-9510-4D16-AEE4-B1BD25F5F82E}" srcOrd="5" destOrd="0" presId="urn:microsoft.com/office/officeart/2005/8/layout/orgChart1"/>
    <dgm:cxn modelId="{9D4ACF4C-DABC-4A68-8291-C45C86E05F3D}" type="presParOf" srcId="{063E28BC-9510-4D16-AEE4-B1BD25F5F82E}" destId="{B0AA0C3A-0637-4FB8-B577-35A9928277A1}" srcOrd="0" destOrd="0" presId="urn:microsoft.com/office/officeart/2005/8/layout/orgChart1"/>
    <dgm:cxn modelId="{CD1D0B47-ABD6-4810-BFE5-744A6C9A932D}" type="presParOf" srcId="{B0AA0C3A-0637-4FB8-B577-35A9928277A1}" destId="{C6D17DDD-2EDB-44DE-8714-915A64FE9E89}" srcOrd="0" destOrd="0" presId="urn:microsoft.com/office/officeart/2005/8/layout/orgChart1"/>
    <dgm:cxn modelId="{21903510-D578-459D-8FB2-BCAAE2700C10}" type="presParOf" srcId="{B0AA0C3A-0637-4FB8-B577-35A9928277A1}" destId="{55ED2C07-8C2A-4E3C-808C-3DC4689E98BF}" srcOrd="1" destOrd="0" presId="urn:microsoft.com/office/officeart/2005/8/layout/orgChart1"/>
    <dgm:cxn modelId="{B3ED87CF-6AA9-4AE8-875E-81A7DDD60C22}" type="presParOf" srcId="{063E28BC-9510-4D16-AEE4-B1BD25F5F82E}" destId="{1C1E2088-A666-47CA-910F-D6C5554FBAC3}" srcOrd="1" destOrd="0" presId="urn:microsoft.com/office/officeart/2005/8/layout/orgChart1"/>
    <dgm:cxn modelId="{CEFA0572-D5D8-4EE4-B810-7AD54E4CAFD4}" type="presParOf" srcId="{063E28BC-9510-4D16-AEE4-B1BD25F5F82E}" destId="{AD670174-7F5D-4F37-BB87-C91A981B921D}" srcOrd="2" destOrd="0" presId="urn:microsoft.com/office/officeart/2005/8/layout/orgChart1"/>
    <dgm:cxn modelId="{93BDE5E1-8295-4B50-A2E9-43A315C15B0F}" type="presParOf" srcId="{22213C55-20B1-4392-8A94-11F068139CD9}" destId="{E0C4454E-7CB7-4B3A-9823-84FDAC8E3A94}" srcOrd="2" destOrd="0" presId="urn:microsoft.com/office/officeart/2005/8/layout/orgChart1"/>
    <dgm:cxn modelId="{AD644C34-78DC-498C-BCEA-60A08BC6CC40}" type="presParOf" srcId="{E0C4454E-7CB7-4B3A-9823-84FDAC8E3A94}" destId="{0B48E22C-B5B1-4421-A448-8E7FDB859471}" srcOrd="0" destOrd="0" presId="urn:microsoft.com/office/officeart/2005/8/layout/orgChart1"/>
    <dgm:cxn modelId="{6CCB79E8-5D96-4575-8A65-902BEE78E7F3}" type="presParOf" srcId="{E0C4454E-7CB7-4B3A-9823-84FDAC8E3A94}" destId="{5A248408-2313-4DD4-91F9-8F578CF61935}" srcOrd="1" destOrd="0" presId="urn:microsoft.com/office/officeart/2005/8/layout/orgChart1"/>
    <dgm:cxn modelId="{3E010C55-DE2A-4004-BAE9-64AF46ECBB3C}" type="presParOf" srcId="{5A248408-2313-4DD4-91F9-8F578CF61935}" destId="{3A371CFB-3A50-4078-9590-CF5C1D5DFE59}" srcOrd="0" destOrd="0" presId="urn:microsoft.com/office/officeart/2005/8/layout/orgChart1"/>
    <dgm:cxn modelId="{3C42E02B-0ACD-4B98-8C96-094920E7E13F}" type="presParOf" srcId="{3A371CFB-3A50-4078-9590-CF5C1D5DFE59}" destId="{A2636902-39F7-4AE2-8F07-D87A9E51452B}" srcOrd="0" destOrd="0" presId="urn:microsoft.com/office/officeart/2005/8/layout/orgChart1"/>
    <dgm:cxn modelId="{EF547880-0E9C-4FB2-B5F2-E947BD4A353F}" type="presParOf" srcId="{3A371CFB-3A50-4078-9590-CF5C1D5DFE59}" destId="{76D1C985-1FA0-407E-B76B-5EF049C29256}" srcOrd="1" destOrd="0" presId="urn:microsoft.com/office/officeart/2005/8/layout/orgChart1"/>
    <dgm:cxn modelId="{3D0949CD-93DA-43D4-912B-9BC5E86CF7AD}" type="presParOf" srcId="{5A248408-2313-4DD4-91F9-8F578CF61935}" destId="{2C1ADD1F-1C7C-462E-9015-D1694D591FCD}" srcOrd="1" destOrd="0" presId="urn:microsoft.com/office/officeart/2005/8/layout/orgChart1"/>
    <dgm:cxn modelId="{734762F6-4A47-47CD-A220-32424B77E089}" type="presParOf" srcId="{5A248408-2313-4DD4-91F9-8F578CF61935}" destId="{559717D8-525B-428B-AA9F-B757F92EDF4D}"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7F173B-22AC-41F6-AB55-1856A6C7A53E}">
      <dsp:nvSpPr>
        <dsp:cNvPr id="0" name=""/>
        <dsp:cNvSpPr/>
      </dsp:nvSpPr>
      <dsp:spPr>
        <a:xfrm>
          <a:off x="2355402" y="518045"/>
          <a:ext cx="108644" cy="475965"/>
        </a:xfrm>
        <a:custGeom>
          <a:avLst/>
          <a:gdLst/>
          <a:ahLst/>
          <a:cxnLst/>
          <a:rect l="0" t="0" r="0" b="0"/>
          <a:pathLst>
            <a:path>
              <a:moveTo>
                <a:pt x="108644" y="0"/>
              </a:moveTo>
              <a:lnTo>
                <a:pt x="108644" y="475965"/>
              </a:lnTo>
              <a:lnTo>
                <a:pt x="0" y="475965"/>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4DDCC95-9885-446D-A251-112E6339B1BF}">
      <dsp:nvSpPr>
        <dsp:cNvPr id="0" name=""/>
        <dsp:cNvSpPr/>
      </dsp:nvSpPr>
      <dsp:spPr>
        <a:xfrm>
          <a:off x="2464046" y="518045"/>
          <a:ext cx="1251995" cy="951930"/>
        </a:xfrm>
        <a:custGeom>
          <a:avLst/>
          <a:gdLst/>
          <a:ahLst/>
          <a:cxnLst/>
          <a:rect l="0" t="0" r="0" b="0"/>
          <a:pathLst>
            <a:path>
              <a:moveTo>
                <a:pt x="0" y="0"/>
              </a:moveTo>
              <a:lnTo>
                <a:pt x="0" y="843286"/>
              </a:lnTo>
              <a:lnTo>
                <a:pt x="1251995" y="843286"/>
              </a:lnTo>
              <a:lnTo>
                <a:pt x="1251995" y="951930"/>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D901F3F-EBEC-41ED-9363-B99DA94A355B}">
      <dsp:nvSpPr>
        <dsp:cNvPr id="0" name=""/>
        <dsp:cNvSpPr/>
      </dsp:nvSpPr>
      <dsp:spPr>
        <a:xfrm>
          <a:off x="2418326" y="518045"/>
          <a:ext cx="91440" cy="951930"/>
        </a:xfrm>
        <a:custGeom>
          <a:avLst/>
          <a:gdLst/>
          <a:ahLst/>
          <a:cxnLst/>
          <a:rect l="0" t="0" r="0" b="0"/>
          <a:pathLst>
            <a:path>
              <a:moveTo>
                <a:pt x="45720" y="0"/>
              </a:moveTo>
              <a:lnTo>
                <a:pt x="45720" y="951930"/>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7968EDC-FEFD-4627-8C24-26C4D1492B62}">
      <dsp:nvSpPr>
        <dsp:cNvPr id="0" name=""/>
        <dsp:cNvSpPr/>
      </dsp:nvSpPr>
      <dsp:spPr>
        <a:xfrm>
          <a:off x="1212050" y="518045"/>
          <a:ext cx="1251995" cy="951930"/>
        </a:xfrm>
        <a:custGeom>
          <a:avLst/>
          <a:gdLst/>
          <a:ahLst/>
          <a:cxnLst/>
          <a:rect l="0" t="0" r="0" b="0"/>
          <a:pathLst>
            <a:path>
              <a:moveTo>
                <a:pt x="1251995" y="0"/>
              </a:moveTo>
              <a:lnTo>
                <a:pt x="1251995" y="843286"/>
              </a:lnTo>
              <a:lnTo>
                <a:pt x="0" y="843286"/>
              </a:lnTo>
              <a:lnTo>
                <a:pt x="0" y="951930"/>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562AEE-C741-4688-921A-AB9029260617}">
      <dsp:nvSpPr>
        <dsp:cNvPr id="0" name=""/>
        <dsp:cNvSpPr/>
      </dsp:nvSpPr>
      <dsp:spPr>
        <a:xfrm>
          <a:off x="1946692" y="692"/>
          <a:ext cx="1034707" cy="5173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dirty="0"/>
            <a:t>CEO</a:t>
          </a:r>
        </a:p>
      </dsp:txBody>
      <dsp:txXfrm>
        <a:off x="1946692" y="692"/>
        <a:ext cx="1034707" cy="517353"/>
      </dsp:txXfrm>
    </dsp:sp>
    <dsp:sp modelId="{3BCB8955-CF78-461F-A630-6BF3E7814E25}">
      <dsp:nvSpPr>
        <dsp:cNvPr id="0" name=""/>
        <dsp:cNvSpPr/>
      </dsp:nvSpPr>
      <dsp:spPr>
        <a:xfrm>
          <a:off x="694697" y="1469976"/>
          <a:ext cx="1034707" cy="5173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dirty="0"/>
            <a:t>Chief Financial Officer</a:t>
          </a:r>
        </a:p>
      </dsp:txBody>
      <dsp:txXfrm>
        <a:off x="694697" y="1469976"/>
        <a:ext cx="1034707" cy="517353"/>
      </dsp:txXfrm>
    </dsp:sp>
    <dsp:sp modelId="{7BD95BC9-0137-4633-AD7B-EFFC9DFBF536}">
      <dsp:nvSpPr>
        <dsp:cNvPr id="0" name=""/>
        <dsp:cNvSpPr/>
      </dsp:nvSpPr>
      <dsp:spPr>
        <a:xfrm>
          <a:off x="1946692" y="1469976"/>
          <a:ext cx="1034707" cy="5173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dirty="0"/>
            <a:t>Chief Marketing Officer</a:t>
          </a:r>
        </a:p>
      </dsp:txBody>
      <dsp:txXfrm>
        <a:off x="1946692" y="1469976"/>
        <a:ext cx="1034707" cy="517353"/>
      </dsp:txXfrm>
    </dsp:sp>
    <dsp:sp modelId="{45788ACE-F30F-46BE-8933-7045595506C0}">
      <dsp:nvSpPr>
        <dsp:cNvPr id="0" name=""/>
        <dsp:cNvSpPr/>
      </dsp:nvSpPr>
      <dsp:spPr>
        <a:xfrm>
          <a:off x="3198688" y="1469976"/>
          <a:ext cx="1034707" cy="5173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dirty="0"/>
            <a:t>Director of IT</a:t>
          </a:r>
        </a:p>
      </dsp:txBody>
      <dsp:txXfrm>
        <a:off x="3198688" y="1469976"/>
        <a:ext cx="1034707" cy="517353"/>
      </dsp:txXfrm>
    </dsp:sp>
    <dsp:sp modelId="{AD3E9561-CB64-4127-8E9C-0AD242EF7F01}">
      <dsp:nvSpPr>
        <dsp:cNvPr id="0" name=""/>
        <dsp:cNvSpPr/>
      </dsp:nvSpPr>
      <dsp:spPr>
        <a:xfrm>
          <a:off x="1320695" y="735334"/>
          <a:ext cx="1034707" cy="51735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dirty="0"/>
            <a:t>Director of HR</a:t>
          </a:r>
        </a:p>
      </dsp:txBody>
      <dsp:txXfrm>
        <a:off x="1320695" y="735334"/>
        <a:ext cx="1034707" cy="51735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48E22C-B5B1-4421-A448-8E7FDB859471}">
      <dsp:nvSpPr>
        <dsp:cNvPr id="0" name=""/>
        <dsp:cNvSpPr/>
      </dsp:nvSpPr>
      <dsp:spPr>
        <a:xfrm>
          <a:off x="1862804" y="633314"/>
          <a:ext cx="121848" cy="533811"/>
        </a:xfrm>
        <a:custGeom>
          <a:avLst/>
          <a:gdLst/>
          <a:ahLst/>
          <a:cxnLst/>
          <a:rect l="0" t="0" r="0" b="0"/>
          <a:pathLst>
            <a:path>
              <a:moveTo>
                <a:pt x="121848" y="0"/>
              </a:moveTo>
              <a:lnTo>
                <a:pt x="121848" y="533811"/>
              </a:lnTo>
              <a:lnTo>
                <a:pt x="0" y="533811"/>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93320B2-654F-4D0A-859D-45D95748A1E1}">
      <dsp:nvSpPr>
        <dsp:cNvPr id="0" name=""/>
        <dsp:cNvSpPr/>
      </dsp:nvSpPr>
      <dsp:spPr>
        <a:xfrm>
          <a:off x="1984652" y="633314"/>
          <a:ext cx="1404156" cy="1067622"/>
        </a:xfrm>
        <a:custGeom>
          <a:avLst/>
          <a:gdLst/>
          <a:ahLst/>
          <a:cxnLst/>
          <a:rect l="0" t="0" r="0" b="0"/>
          <a:pathLst>
            <a:path>
              <a:moveTo>
                <a:pt x="0" y="0"/>
              </a:moveTo>
              <a:lnTo>
                <a:pt x="0" y="945774"/>
              </a:lnTo>
              <a:lnTo>
                <a:pt x="1404156" y="945774"/>
              </a:lnTo>
              <a:lnTo>
                <a:pt x="1404156" y="1067622"/>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756212-783E-4C25-BEBD-8B70BF4F1DCF}">
      <dsp:nvSpPr>
        <dsp:cNvPr id="0" name=""/>
        <dsp:cNvSpPr/>
      </dsp:nvSpPr>
      <dsp:spPr>
        <a:xfrm>
          <a:off x="1938932" y="633314"/>
          <a:ext cx="91440" cy="1067622"/>
        </a:xfrm>
        <a:custGeom>
          <a:avLst/>
          <a:gdLst/>
          <a:ahLst/>
          <a:cxnLst/>
          <a:rect l="0" t="0" r="0" b="0"/>
          <a:pathLst>
            <a:path>
              <a:moveTo>
                <a:pt x="45720" y="0"/>
              </a:moveTo>
              <a:lnTo>
                <a:pt x="45720" y="1067622"/>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D69756C-FCE7-47D3-A76D-91783A242610}">
      <dsp:nvSpPr>
        <dsp:cNvPr id="0" name=""/>
        <dsp:cNvSpPr/>
      </dsp:nvSpPr>
      <dsp:spPr>
        <a:xfrm>
          <a:off x="580496" y="633314"/>
          <a:ext cx="1404156" cy="1067622"/>
        </a:xfrm>
        <a:custGeom>
          <a:avLst/>
          <a:gdLst/>
          <a:ahLst/>
          <a:cxnLst/>
          <a:rect l="0" t="0" r="0" b="0"/>
          <a:pathLst>
            <a:path>
              <a:moveTo>
                <a:pt x="1404156" y="0"/>
              </a:moveTo>
              <a:lnTo>
                <a:pt x="1404156" y="945774"/>
              </a:lnTo>
              <a:lnTo>
                <a:pt x="0" y="945774"/>
              </a:lnTo>
              <a:lnTo>
                <a:pt x="0" y="1067622"/>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33DBA9A-6AC6-43D4-A885-D240464418FD}">
      <dsp:nvSpPr>
        <dsp:cNvPr id="0" name=""/>
        <dsp:cNvSpPr/>
      </dsp:nvSpPr>
      <dsp:spPr>
        <a:xfrm>
          <a:off x="1404422" y="53084"/>
          <a:ext cx="1160459" cy="5802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CEO</a:t>
          </a:r>
        </a:p>
      </dsp:txBody>
      <dsp:txXfrm>
        <a:off x="1404422" y="53084"/>
        <a:ext cx="1160459" cy="580229"/>
      </dsp:txXfrm>
    </dsp:sp>
    <dsp:sp modelId="{E43E6951-0C00-4CFB-B9DC-FF7DD67803E7}">
      <dsp:nvSpPr>
        <dsp:cNvPr id="0" name=""/>
        <dsp:cNvSpPr/>
      </dsp:nvSpPr>
      <dsp:spPr>
        <a:xfrm>
          <a:off x="266" y="1700937"/>
          <a:ext cx="1160459" cy="5802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Argos</a:t>
          </a:r>
        </a:p>
      </dsp:txBody>
      <dsp:txXfrm>
        <a:off x="266" y="1700937"/>
        <a:ext cx="1160459" cy="580229"/>
      </dsp:txXfrm>
    </dsp:sp>
    <dsp:sp modelId="{66F0A9A4-12C4-4AA6-A771-42F234EA684E}">
      <dsp:nvSpPr>
        <dsp:cNvPr id="0" name=""/>
        <dsp:cNvSpPr/>
      </dsp:nvSpPr>
      <dsp:spPr>
        <a:xfrm>
          <a:off x="1404422" y="1700937"/>
          <a:ext cx="1160459" cy="5802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Sainsbury’s Bank</a:t>
          </a:r>
        </a:p>
      </dsp:txBody>
      <dsp:txXfrm>
        <a:off x="1404422" y="1700937"/>
        <a:ext cx="1160459" cy="580229"/>
      </dsp:txXfrm>
    </dsp:sp>
    <dsp:sp modelId="{C6D17DDD-2EDB-44DE-8714-915A64FE9E89}">
      <dsp:nvSpPr>
        <dsp:cNvPr id="0" name=""/>
        <dsp:cNvSpPr/>
      </dsp:nvSpPr>
      <dsp:spPr>
        <a:xfrm>
          <a:off x="2808578" y="1700937"/>
          <a:ext cx="1160459" cy="5802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TU Clothing</a:t>
          </a:r>
        </a:p>
      </dsp:txBody>
      <dsp:txXfrm>
        <a:off x="2808578" y="1700937"/>
        <a:ext cx="1160459" cy="580229"/>
      </dsp:txXfrm>
    </dsp:sp>
    <dsp:sp modelId="{A2636902-39F7-4AE2-8F07-D87A9E51452B}">
      <dsp:nvSpPr>
        <dsp:cNvPr id="0" name=""/>
        <dsp:cNvSpPr/>
      </dsp:nvSpPr>
      <dsp:spPr>
        <a:xfrm>
          <a:off x="702344" y="877011"/>
          <a:ext cx="1160459" cy="5802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Sainsbury’s Supermarkets</a:t>
          </a:r>
        </a:p>
      </dsp:txBody>
      <dsp:txXfrm>
        <a:off x="702344" y="877011"/>
        <a:ext cx="1160459" cy="5802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48E22C-B5B1-4421-A448-8E7FDB859471}">
      <dsp:nvSpPr>
        <dsp:cNvPr id="0" name=""/>
        <dsp:cNvSpPr/>
      </dsp:nvSpPr>
      <dsp:spPr>
        <a:xfrm>
          <a:off x="1862804" y="633314"/>
          <a:ext cx="121848" cy="533811"/>
        </a:xfrm>
        <a:custGeom>
          <a:avLst/>
          <a:gdLst/>
          <a:ahLst/>
          <a:cxnLst/>
          <a:rect l="0" t="0" r="0" b="0"/>
          <a:pathLst>
            <a:path>
              <a:moveTo>
                <a:pt x="121848" y="0"/>
              </a:moveTo>
              <a:lnTo>
                <a:pt x="121848" y="533811"/>
              </a:lnTo>
              <a:lnTo>
                <a:pt x="0" y="533811"/>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93320B2-654F-4D0A-859D-45D95748A1E1}">
      <dsp:nvSpPr>
        <dsp:cNvPr id="0" name=""/>
        <dsp:cNvSpPr/>
      </dsp:nvSpPr>
      <dsp:spPr>
        <a:xfrm>
          <a:off x="1984652" y="633314"/>
          <a:ext cx="1404156" cy="1067622"/>
        </a:xfrm>
        <a:custGeom>
          <a:avLst/>
          <a:gdLst/>
          <a:ahLst/>
          <a:cxnLst/>
          <a:rect l="0" t="0" r="0" b="0"/>
          <a:pathLst>
            <a:path>
              <a:moveTo>
                <a:pt x="0" y="0"/>
              </a:moveTo>
              <a:lnTo>
                <a:pt x="0" y="945774"/>
              </a:lnTo>
              <a:lnTo>
                <a:pt x="1404156" y="945774"/>
              </a:lnTo>
              <a:lnTo>
                <a:pt x="1404156" y="1067622"/>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756212-783E-4C25-BEBD-8B70BF4F1DCF}">
      <dsp:nvSpPr>
        <dsp:cNvPr id="0" name=""/>
        <dsp:cNvSpPr/>
      </dsp:nvSpPr>
      <dsp:spPr>
        <a:xfrm>
          <a:off x="1938932" y="633314"/>
          <a:ext cx="91440" cy="1067622"/>
        </a:xfrm>
        <a:custGeom>
          <a:avLst/>
          <a:gdLst/>
          <a:ahLst/>
          <a:cxnLst/>
          <a:rect l="0" t="0" r="0" b="0"/>
          <a:pathLst>
            <a:path>
              <a:moveTo>
                <a:pt x="45720" y="0"/>
              </a:moveTo>
              <a:lnTo>
                <a:pt x="45720" y="1067622"/>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D69756C-FCE7-47D3-A76D-91783A242610}">
      <dsp:nvSpPr>
        <dsp:cNvPr id="0" name=""/>
        <dsp:cNvSpPr/>
      </dsp:nvSpPr>
      <dsp:spPr>
        <a:xfrm>
          <a:off x="580496" y="633314"/>
          <a:ext cx="1404156" cy="1067622"/>
        </a:xfrm>
        <a:custGeom>
          <a:avLst/>
          <a:gdLst/>
          <a:ahLst/>
          <a:cxnLst/>
          <a:rect l="0" t="0" r="0" b="0"/>
          <a:pathLst>
            <a:path>
              <a:moveTo>
                <a:pt x="1404156" y="0"/>
              </a:moveTo>
              <a:lnTo>
                <a:pt x="1404156" y="945774"/>
              </a:lnTo>
              <a:lnTo>
                <a:pt x="0" y="945774"/>
              </a:lnTo>
              <a:lnTo>
                <a:pt x="0" y="1067622"/>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33DBA9A-6AC6-43D4-A885-D240464418FD}">
      <dsp:nvSpPr>
        <dsp:cNvPr id="0" name=""/>
        <dsp:cNvSpPr/>
      </dsp:nvSpPr>
      <dsp:spPr>
        <a:xfrm>
          <a:off x="1404422" y="53084"/>
          <a:ext cx="1160459" cy="5802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dirty="0"/>
            <a:t>CEO</a:t>
          </a:r>
        </a:p>
      </dsp:txBody>
      <dsp:txXfrm>
        <a:off x="1404422" y="53084"/>
        <a:ext cx="1160459" cy="580229"/>
      </dsp:txXfrm>
    </dsp:sp>
    <dsp:sp modelId="{E43E6951-0C00-4CFB-B9DC-FF7DD67803E7}">
      <dsp:nvSpPr>
        <dsp:cNvPr id="0" name=""/>
        <dsp:cNvSpPr/>
      </dsp:nvSpPr>
      <dsp:spPr>
        <a:xfrm>
          <a:off x="266" y="1700937"/>
          <a:ext cx="1160459" cy="5802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dirty="0"/>
            <a:t>Project A </a:t>
          </a:r>
        </a:p>
        <a:p>
          <a:pPr marL="0" lvl="0" indent="0" algn="ctr" defTabSz="444500">
            <a:lnSpc>
              <a:spcPct val="90000"/>
            </a:lnSpc>
            <a:spcBef>
              <a:spcPct val="0"/>
            </a:spcBef>
            <a:spcAft>
              <a:spcPct val="35000"/>
            </a:spcAft>
            <a:buNone/>
          </a:pPr>
          <a:r>
            <a:rPr lang="en-US" sz="1000" kern="1200" dirty="0"/>
            <a:t>Online</a:t>
          </a:r>
        </a:p>
      </dsp:txBody>
      <dsp:txXfrm>
        <a:off x="266" y="1700937"/>
        <a:ext cx="1160459" cy="580229"/>
      </dsp:txXfrm>
    </dsp:sp>
    <dsp:sp modelId="{66F0A9A4-12C4-4AA6-A771-42F234EA684E}">
      <dsp:nvSpPr>
        <dsp:cNvPr id="0" name=""/>
        <dsp:cNvSpPr/>
      </dsp:nvSpPr>
      <dsp:spPr>
        <a:xfrm>
          <a:off x="1404422" y="1700937"/>
          <a:ext cx="1160459" cy="5802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dirty="0"/>
            <a:t>Project B</a:t>
          </a:r>
        </a:p>
        <a:p>
          <a:pPr marL="0" lvl="0" indent="0" algn="ctr" defTabSz="444500">
            <a:lnSpc>
              <a:spcPct val="90000"/>
            </a:lnSpc>
            <a:spcBef>
              <a:spcPct val="0"/>
            </a:spcBef>
            <a:spcAft>
              <a:spcPct val="35000"/>
            </a:spcAft>
            <a:buNone/>
          </a:pPr>
          <a:r>
            <a:rPr lang="en-US" sz="1000" kern="1200" dirty="0"/>
            <a:t>Store Innovation</a:t>
          </a:r>
        </a:p>
      </dsp:txBody>
      <dsp:txXfrm>
        <a:off x="1404422" y="1700937"/>
        <a:ext cx="1160459" cy="580229"/>
      </dsp:txXfrm>
    </dsp:sp>
    <dsp:sp modelId="{C6D17DDD-2EDB-44DE-8714-915A64FE9E89}">
      <dsp:nvSpPr>
        <dsp:cNvPr id="0" name=""/>
        <dsp:cNvSpPr/>
      </dsp:nvSpPr>
      <dsp:spPr>
        <a:xfrm>
          <a:off x="2808578" y="1700937"/>
          <a:ext cx="1160459" cy="5802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dirty="0"/>
            <a:t>Project C</a:t>
          </a:r>
        </a:p>
        <a:p>
          <a:pPr marL="0" lvl="0" indent="0" algn="ctr" defTabSz="444500">
            <a:lnSpc>
              <a:spcPct val="90000"/>
            </a:lnSpc>
            <a:spcBef>
              <a:spcPct val="0"/>
            </a:spcBef>
            <a:spcAft>
              <a:spcPct val="35000"/>
            </a:spcAft>
            <a:buNone/>
          </a:pPr>
          <a:r>
            <a:rPr lang="en-US" sz="1000" kern="1200" dirty="0"/>
            <a:t>CRM Rollout</a:t>
          </a:r>
        </a:p>
      </dsp:txBody>
      <dsp:txXfrm>
        <a:off x="2808578" y="1700937"/>
        <a:ext cx="1160459" cy="580229"/>
      </dsp:txXfrm>
    </dsp:sp>
    <dsp:sp modelId="{A2636902-39F7-4AE2-8F07-D87A9E51452B}">
      <dsp:nvSpPr>
        <dsp:cNvPr id="0" name=""/>
        <dsp:cNvSpPr/>
      </dsp:nvSpPr>
      <dsp:spPr>
        <a:xfrm>
          <a:off x="702344" y="877011"/>
          <a:ext cx="1160459" cy="5802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dirty="0"/>
            <a:t> Functional Managers (Finance, Ops, Marketing, IT)</a:t>
          </a:r>
        </a:p>
      </dsp:txBody>
      <dsp:txXfrm>
        <a:off x="702344" y="877011"/>
        <a:ext cx="1160459" cy="580229"/>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A26B0D-D054-43F9-8466-27408E383EFC}" type="datetimeFigureOut">
              <a:rPr lang="en-US" smtClean="0"/>
              <a:t>3/22/2026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F6E077-9FD1-4AF1-B67B-E1FFC4715036}" type="slidenum">
              <a:rPr lang="en-US" smtClean="0"/>
              <a:t>‹#›</a:t>
            </a:fld>
            <a:endParaRPr lang="en-US"/>
          </a:p>
        </p:txBody>
      </p:sp>
    </p:spTree>
    <p:extLst>
      <p:ext uri="{BB962C8B-B14F-4D97-AF65-F5344CB8AC3E}">
        <p14:creationId xmlns:p14="http://schemas.microsoft.com/office/powerpoint/2010/main" val="25099772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Good morning/afternoon, everyone. My name is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Laurentiu</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Craescu</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Today, I will be presenting on the topic: Designing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Organisational</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Structures: Three Approaches and Org Charts. For this presentation, I will focus on Sainsbury’s, one of the largest UK retail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organisations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I will explain three ways of designing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organisational</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structures, provide examples, and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visualise</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each approach with a simplified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organisational</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chart.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52F6E077-9FD1-4AF1-B67B-E1FFC4715036}" type="slidenum">
              <a:rPr lang="en-US" smtClean="0"/>
              <a:t>1</a:t>
            </a:fld>
            <a:endParaRPr lang="en-US"/>
          </a:p>
        </p:txBody>
      </p:sp>
    </p:spTree>
    <p:extLst>
      <p:ext uri="{BB962C8B-B14F-4D97-AF65-F5344CB8AC3E}">
        <p14:creationId xmlns:p14="http://schemas.microsoft.com/office/powerpoint/2010/main" val="628684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shows the outline of today’s presentation. First, I will define </a:t>
            </a:r>
            <a:r>
              <a:rPr lang="en-US" dirty="0" err="1"/>
              <a:t>organisational</a:t>
            </a:r>
            <a:r>
              <a:rPr lang="en-US" dirty="0"/>
              <a:t> structure and charts and explain why they are important. Then, I will discuss three approaches to </a:t>
            </a:r>
            <a:r>
              <a:rPr lang="en-US" dirty="0" err="1"/>
              <a:t>organisational</a:t>
            </a:r>
            <a:r>
              <a:rPr lang="en-US" dirty="0"/>
              <a:t> design: functional, divisional, and matrix structures. Finally, I will conclude and provide references. This structure will allow us to clearly understand how </a:t>
            </a:r>
            <a:r>
              <a:rPr lang="en-US" dirty="0" err="1"/>
              <a:t>organisational</a:t>
            </a:r>
            <a:r>
              <a:rPr lang="en-US" dirty="0"/>
              <a:t> design affects tasks and communication</a:t>
            </a:r>
          </a:p>
        </p:txBody>
      </p:sp>
      <p:sp>
        <p:nvSpPr>
          <p:cNvPr id="4" name="Slide Number Placeholder 3"/>
          <p:cNvSpPr>
            <a:spLocks noGrp="1"/>
          </p:cNvSpPr>
          <p:nvPr>
            <p:ph type="sldNum" sz="quarter" idx="5"/>
          </p:nvPr>
        </p:nvSpPr>
        <p:spPr/>
        <p:txBody>
          <a:bodyPr/>
          <a:lstStyle/>
          <a:p>
            <a:fld id="{52F6E077-9FD1-4AF1-B67B-E1FFC4715036}" type="slidenum">
              <a:rPr lang="en-US" smtClean="0"/>
              <a:t>2</a:t>
            </a:fld>
            <a:endParaRPr lang="en-US"/>
          </a:p>
        </p:txBody>
      </p:sp>
    </p:spTree>
    <p:extLst>
      <p:ext uri="{BB962C8B-B14F-4D97-AF65-F5344CB8AC3E}">
        <p14:creationId xmlns:p14="http://schemas.microsoft.com/office/powerpoint/2010/main" val="14154477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Organisational</a:t>
            </a:r>
            <a:r>
              <a:rPr lang="en-US" dirty="0"/>
              <a:t> structure refers to the formal system of tasks, reporting relationships, and communication that coordinates </a:t>
            </a:r>
            <a:r>
              <a:rPr lang="en-US" dirty="0" err="1"/>
              <a:t>organisational</a:t>
            </a:r>
            <a:r>
              <a:rPr lang="en-US" dirty="0"/>
              <a:t> members so they can achieve goals. An </a:t>
            </a:r>
            <a:r>
              <a:rPr lang="en-US" dirty="0" err="1"/>
              <a:t>organisational</a:t>
            </a:r>
            <a:r>
              <a:rPr lang="en-US" dirty="0"/>
              <a:t> chart is a visual representation of this structure, showing reporting lines and formal communication pathways.</a:t>
            </a:r>
          </a:p>
          <a:p>
            <a:r>
              <a:rPr lang="en-US" dirty="0"/>
              <a:t>Why is this important? A well-defined structure clarifies authority and accountability, improves communication and coordination, and ensures that tasks are aligned with strategic objectives. Without a clear structure, </a:t>
            </a:r>
            <a:r>
              <a:rPr lang="en-US" dirty="0" err="1"/>
              <a:t>organisations</a:t>
            </a:r>
            <a:r>
              <a:rPr lang="en-US" dirty="0"/>
              <a:t> may experience confusion, inefficiency, and slow decision-making</a:t>
            </a:r>
          </a:p>
          <a:p>
            <a:endParaRPr lang="en-US" dirty="0"/>
          </a:p>
        </p:txBody>
      </p:sp>
      <p:sp>
        <p:nvSpPr>
          <p:cNvPr id="4" name="Slide Number Placeholder 3"/>
          <p:cNvSpPr>
            <a:spLocks noGrp="1"/>
          </p:cNvSpPr>
          <p:nvPr>
            <p:ph type="sldNum" sz="quarter" idx="5"/>
          </p:nvPr>
        </p:nvSpPr>
        <p:spPr/>
        <p:txBody>
          <a:bodyPr/>
          <a:lstStyle/>
          <a:p>
            <a:fld id="{52F6E077-9FD1-4AF1-B67B-E1FFC4715036}" type="slidenum">
              <a:rPr lang="en-US" smtClean="0"/>
              <a:t>3</a:t>
            </a:fld>
            <a:endParaRPr lang="en-US"/>
          </a:p>
        </p:txBody>
      </p:sp>
    </p:spTree>
    <p:extLst>
      <p:ext uri="{BB962C8B-B14F-4D97-AF65-F5344CB8AC3E}">
        <p14:creationId xmlns:p14="http://schemas.microsoft.com/office/powerpoint/2010/main" val="15799305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functional structure groups employees according to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specialised</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functions such as finance, operations, human resources, and marketing. This approach promotes efficiency and expertise in stable environments. For example, at Sainsbury’s, central functions include Retail Operations, Supply Chain, Finance, and Marketing. Each department is led by directors who report directly to the CEO.</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advantages of this structure include the development of deep specialist knowledge, clear career pathways, and cost efficiency. However, it also has disadvantages. Departments may become siloed, and cross-department communication can be limited. The chart on this slide illustrates a simplified functional structure, showing the CEO at the top and functional managers reporting directly underneath.</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52F6E077-9FD1-4AF1-B67B-E1FFC4715036}" type="slidenum">
              <a:rPr lang="en-US" smtClean="0"/>
              <a:t>4</a:t>
            </a:fld>
            <a:endParaRPr lang="en-US"/>
          </a:p>
        </p:txBody>
      </p:sp>
    </p:spTree>
    <p:extLst>
      <p:ext uri="{BB962C8B-B14F-4D97-AF65-F5344CB8AC3E}">
        <p14:creationId xmlns:p14="http://schemas.microsoft.com/office/powerpoint/2010/main" val="71780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divisional structure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organises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employees around products, services, customer groups, or geographic areas. Each division operates semi-autonomously.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At Sainsbury’s, divisions include Supermarkets, Argos, Tu Clothing, and Sainsbury’s Bank. Each division has its own management and resources to focus on its specific area.</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Advantages of this approach include responsiveness to customer and market needs,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decentralised</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decision-making, and easier performance measurement. The disadvantages include potential duplication of resources across divisions and higher administrative costs.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chart here shows the CEO at the top, overseeing each semi-autonomous division.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52F6E077-9FD1-4AF1-B67B-E1FFC4715036}" type="slidenum">
              <a:rPr lang="en-US" smtClean="0"/>
              <a:t>5</a:t>
            </a:fld>
            <a:endParaRPr lang="en-US"/>
          </a:p>
        </p:txBody>
      </p:sp>
    </p:spTree>
    <p:extLst>
      <p:ext uri="{BB962C8B-B14F-4D97-AF65-F5344CB8AC3E}">
        <p14:creationId xmlns:p14="http://schemas.microsoft.com/office/powerpoint/2010/main" val="16862895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matrix structure is a hybrid that combines functional and project-based structures. Employees report to both a functional manager and a project or product manager.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At Sainsbury’s, this is seen in cross-functional projects such as online retail transformation or CRM implementation, where teams from IT, marketing, and operations collaborate.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advantages of the matrix structure include improved collaboration, resource flexibility, and better knowledge sharing. However, challenges can arise, including role ambiguity and complexity in reporting lines.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chart illustrates employees reporting to functional managers while working simultaneously on projects.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52F6E077-9FD1-4AF1-B67B-E1FFC4715036}" type="slidenum">
              <a:rPr lang="en-US" smtClean="0"/>
              <a:t>6</a:t>
            </a:fld>
            <a:endParaRPr lang="en-US"/>
          </a:p>
        </p:txBody>
      </p:sp>
    </p:spTree>
    <p:extLst>
      <p:ext uri="{BB962C8B-B14F-4D97-AF65-F5344CB8AC3E}">
        <p14:creationId xmlns:p14="http://schemas.microsoft.com/office/powerpoint/2010/main" val="22328275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r>
              <a:rPr lang="en-US" sz="1800" dirty="0">
                <a:effectLst/>
                <a:latin typeface="Times New Roman" panose="02020603050405020304" pitchFamily="18" charset="0"/>
                <a:ea typeface="Times New Roman" panose="02020603050405020304" pitchFamily="18" charset="0"/>
              </a:rPr>
              <a:t>In conclusion, </a:t>
            </a:r>
            <a:r>
              <a:rPr lang="en-US" sz="1800" dirty="0" err="1">
                <a:effectLst/>
                <a:latin typeface="Times New Roman" panose="02020603050405020304" pitchFamily="18" charset="0"/>
                <a:ea typeface="Times New Roman" panose="02020603050405020304" pitchFamily="18" charset="0"/>
              </a:rPr>
              <a:t>organisational</a:t>
            </a:r>
            <a:r>
              <a:rPr lang="en-US" sz="1800" dirty="0">
                <a:effectLst/>
                <a:latin typeface="Times New Roman" panose="02020603050405020304" pitchFamily="18" charset="0"/>
                <a:ea typeface="Times New Roman" panose="02020603050405020304" pitchFamily="18" charset="0"/>
              </a:rPr>
              <a:t> structure directly affects how tasks are coordinated, how communication flows, and how </a:t>
            </a:r>
            <a:r>
              <a:rPr lang="en-US" sz="1800" dirty="0" err="1">
                <a:effectLst/>
                <a:latin typeface="Times New Roman" panose="02020603050405020304" pitchFamily="18" charset="0"/>
                <a:ea typeface="Times New Roman" panose="02020603050405020304" pitchFamily="18" charset="0"/>
              </a:rPr>
              <a:t>organisational</a:t>
            </a:r>
            <a:r>
              <a:rPr lang="en-US" sz="1800" dirty="0">
                <a:effectLst/>
                <a:latin typeface="Times New Roman" panose="02020603050405020304" pitchFamily="18" charset="0"/>
                <a:ea typeface="Times New Roman" panose="02020603050405020304" pitchFamily="18" charset="0"/>
              </a:rPr>
              <a:t> goals are achieved.</a:t>
            </a:r>
          </a:p>
          <a:p>
            <a:pPr marL="0" marR="0"/>
            <a:r>
              <a:rPr lang="en-US" sz="1800" dirty="0">
                <a:effectLst/>
                <a:latin typeface="Times New Roman" panose="02020603050405020304" pitchFamily="18" charset="0"/>
                <a:ea typeface="Times New Roman" panose="02020603050405020304" pitchFamily="18" charset="0"/>
              </a:rPr>
              <a:t>Sainsbury’s uses a combination of functional, divisional, and matrix structures to balance efficiency, market responsiveness, and cross-functional collaboration. A well-designed structure reduces ambiguity, improves performance, and ensures that strategic goals are achieved effectively.</a:t>
            </a:r>
          </a:p>
          <a:p>
            <a:endParaRPr lang="en-US" dirty="0"/>
          </a:p>
        </p:txBody>
      </p:sp>
      <p:sp>
        <p:nvSpPr>
          <p:cNvPr id="4" name="Slide Number Placeholder 3"/>
          <p:cNvSpPr>
            <a:spLocks noGrp="1"/>
          </p:cNvSpPr>
          <p:nvPr>
            <p:ph type="sldNum" sz="quarter" idx="5"/>
          </p:nvPr>
        </p:nvSpPr>
        <p:spPr/>
        <p:txBody>
          <a:bodyPr/>
          <a:lstStyle/>
          <a:p>
            <a:fld id="{52F6E077-9FD1-4AF1-B67B-E1FFC4715036}" type="slidenum">
              <a:rPr lang="en-US" smtClean="0"/>
              <a:t>7</a:t>
            </a:fld>
            <a:endParaRPr lang="en-US"/>
          </a:p>
        </p:txBody>
      </p:sp>
    </p:spTree>
    <p:extLst>
      <p:ext uri="{BB962C8B-B14F-4D97-AF65-F5344CB8AC3E}">
        <p14:creationId xmlns:p14="http://schemas.microsoft.com/office/powerpoint/2010/main" val="24684178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Thank you for listening. I am happy to answer any questions you may have.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52F6E077-9FD1-4AF1-B67B-E1FFC4715036}" type="slidenum">
              <a:rPr lang="en-US" smtClean="0"/>
              <a:t>8</a:t>
            </a:fld>
            <a:endParaRPr lang="en-US"/>
          </a:p>
        </p:txBody>
      </p:sp>
    </p:spTree>
    <p:extLst>
      <p:ext uri="{BB962C8B-B14F-4D97-AF65-F5344CB8AC3E}">
        <p14:creationId xmlns:p14="http://schemas.microsoft.com/office/powerpoint/2010/main" val="3547820522"/>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5A282B7-137D-459F-8183-A4097FA63E76}" type="datetimeFigureOut">
              <a:rPr lang="en-US" smtClean="0"/>
              <a:t>3/21/2026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181A8612-06F7-425C-BC2C-9794E3684B0C}" type="slidenum">
              <a:rPr lang="en-US" smtClean="0"/>
              <a:t>‹#›</a:t>
            </a:fld>
            <a:endParaRPr lang="en-US"/>
          </a:p>
        </p:txBody>
      </p:sp>
    </p:spTree>
    <p:extLst>
      <p:ext uri="{BB962C8B-B14F-4D97-AF65-F5344CB8AC3E}">
        <p14:creationId xmlns:p14="http://schemas.microsoft.com/office/powerpoint/2010/main" val="28754313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5A282B7-137D-459F-8183-A4097FA63E76}" type="datetimeFigureOut">
              <a:rPr lang="en-US" smtClean="0"/>
              <a:t>3/21/2026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1A8612-06F7-425C-BC2C-9794E3684B0C}" type="slidenum">
              <a:rPr lang="en-US" smtClean="0"/>
              <a:t>‹#›</a:t>
            </a:fld>
            <a:endParaRPr lang="en-US"/>
          </a:p>
        </p:txBody>
      </p:sp>
    </p:spTree>
    <p:extLst>
      <p:ext uri="{BB962C8B-B14F-4D97-AF65-F5344CB8AC3E}">
        <p14:creationId xmlns:p14="http://schemas.microsoft.com/office/powerpoint/2010/main" val="3621339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F5A282B7-137D-459F-8183-A4097FA63E76}" type="datetimeFigureOut">
              <a:rPr lang="en-US" smtClean="0"/>
              <a:t>3/21/2026</a:t>
            </a:fld>
            <a:endParaRPr lang="en-US"/>
          </a:p>
        </p:txBody>
      </p:sp>
      <p:sp>
        <p:nvSpPr>
          <p:cNvPr id="5" name="Footer Placeholder 4"/>
          <p:cNvSpPr>
            <a:spLocks noGrp="1"/>
          </p:cNvSpPr>
          <p:nvPr>
            <p:ph type="ftr" sz="quarter" idx="11"/>
          </p:nvPr>
        </p:nvSpPr>
        <p:spPr>
          <a:xfrm>
            <a:off x="2182708" y="6272784"/>
            <a:ext cx="6327648" cy="365125"/>
          </a:xfrm>
        </p:spPr>
        <p:txBody>
          <a:bodyPr/>
          <a:lstStyle/>
          <a:p>
            <a:endParaRPr lang="en-US"/>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181A8612-06F7-425C-BC2C-9794E3684B0C}" type="slidenum">
              <a:rPr lang="en-US" smtClean="0"/>
              <a:t>‹#›</a:t>
            </a:fld>
            <a:endParaRPr lang="en-US"/>
          </a:p>
        </p:txBody>
      </p:sp>
    </p:spTree>
    <p:extLst>
      <p:ext uri="{BB962C8B-B14F-4D97-AF65-F5344CB8AC3E}">
        <p14:creationId xmlns:p14="http://schemas.microsoft.com/office/powerpoint/2010/main" val="3744138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5A282B7-137D-459F-8183-A4097FA63E76}" type="datetimeFigureOut">
              <a:rPr lang="en-US" smtClean="0"/>
              <a:t>3/21/2026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1A8612-06F7-425C-BC2C-9794E3684B0C}" type="slidenum">
              <a:rPr lang="en-US" smtClean="0"/>
              <a:t>‹#›</a:t>
            </a:fld>
            <a:endParaRPr lang="en-US"/>
          </a:p>
        </p:txBody>
      </p:sp>
    </p:spTree>
    <p:extLst>
      <p:ext uri="{BB962C8B-B14F-4D97-AF65-F5344CB8AC3E}">
        <p14:creationId xmlns:p14="http://schemas.microsoft.com/office/powerpoint/2010/main" val="3560229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5A282B7-137D-459F-8183-A4097FA63E76}" type="datetimeFigureOut">
              <a:rPr lang="en-US" smtClean="0"/>
              <a:t>3/21/2026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81A8612-06F7-425C-BC2C-9794E3684B0C}" type="slidenum">
              <a:rPr lang="en-US" smtClean="0"/>
              <a:t>‹#›</a:t>
            </a:fld>
            <a:endParaRPr lang="en-US"/>
          </a:p>
        </p:txBody>
      </p:sp>
    </p:spTree>
    <p:extLst>
      <p:ext uri="{BB962C8B-B14F-4D97-AF65-F5344CB8AC3E}">
        <p14:creationId xmlns:p14="http://schemas.microsoft.com/office/powerpoint/2010/main" val="3245713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5A282B7-137D-459F-8183-A4097FA63E76}" type="datetimeFigureOut">
              <a:rPr lang="en-US" smtClean="0"/>
              <a:t>3/21/2026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81A8612-06F7-425C-BC2C-9794E3684B0C}" type="slidenum">
              <a:rPr lang="en-US" smtClean="0"/>
              <a:t>‹#›</a:t>
            </a:fld>
            <a:endParaRPr lang="en-US"/>
          </a:p>
        </p:txBody>
      </p:sp>
    </p:spTree>
    <p:extLst>
      <p:ext uri="{BB962C8B-B14F-4D97-AF65-F5344CB8AC3E}">
        <p14:creationId xmlns:p14="http://schemas.microsoft.com/office/powerpoint/2010/main" val="17043742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A282B7-137D-459F-8183-A4097FA63E76}" type="datetimeFigureOut">
              <a:rPr lang="en-US" smtClean="0"/>
              <a:t>3/21/2026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81A8612-06F7-425C-BC2C-9794E3684B0C}" type="slidenum">
              <a:rPr lang="en-US" smtClean="0"/>
              <a:t>‹#›</a:t>
            </a:fld>
            <a:endParaRPr lang="en-US"/>
          </a:p>
        </p:txBody>
      </p:sp>
    </p:spTree>
    <p:extLst>
      <p:ext uri="{BB962C8B-B14F-4D97-AF65-F5344CB8AC3E}">
        <p14:creationId xmlns:p14="http://schemas.microsoft.com/office/powerpoint/2010/main" val="29413204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5A282B7-137D-459F-8183-A4097FA63E76}" type="datetimeFigureOut">
              <a:rPr lang="en-US" smtClean="0"/>
              <a:t>3/21/2026</a:t>
            </a:fld>
            <a:endParaRPr lang="en-US"/>
          </a:p>
        </p:txBody>
      </p:sp>
      <p:sp>
        <p:nvSpPr>
          <p:cNvPr id="6" name="Footer Placeholder 5"/>
          <p:cNvSpPr>
            <a:spLocks noGrp="1"/>
          </p:cNvSpPr>
          <p:nvPr>
            <p:ph type="ftr" sz="quarter" idx="11"/>
          </p:nvPr>
        </p:nvSpPr>
        <p:spPr/>
        <p:txBody>
          <a:bodyPr/>
          <a:lstStyle/>
          <a:p>
            <a:endParaRPr lang="en-US"/>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181A8612-06F7-425C-BC2C-9794E3684B0C}" type="slidenum">
              <a:rPr lang="en-US" smtClean="0"/>
              <a:t>‹#›</a:t>
            </a:fld>
            <a:endParaRPr lang="en-US"/>
          </a:p>
        </p:txBody>
      </p:sp>
    </p:spTree>
    <p:extLst>
      <p:ext uri="{BB962C8B-B14F-4D97-AF65-F5344CB8AC3E}">
        <p14:creationId xmlns:p14="http://schemas.microsoft.com/office/powerpoint/2010/main" val="2619107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5A282B7-137D-459F-8183-A4097FA63E76}" type="datetimeFigureOut">
              <a:rPr lang="en-US" smtClean="0"/>
              <a:t>3/21/2026</a:t>
            </a:fld>
            <a:endParaRPr lang="en-US"/>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181A8612-06F7-425C-BC2C-9794E3684B0C}" type="slidenum">
              <a:rPr lang="en-US" smtClean="0"/>
              <a:t>‹#›</a:t>
            </a:fld>
            <a:endParaRPr lang="en-US"/>
          </a:p>
        </p:txBody>
      </p:sp>
    </p:spTree>
    <p:extLst>
      <p:ext uri="{BB962C8B-B14F-4D97-AF65-F5344CB8AC3E}">
        <p14:creationId xmlns:p14="http://schemas.microsoft.com/office/powerpoint/2010/main" val="33453909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5A282B7-137D-459F-8183-A4097FA63E76}" type="datetimeFigureOut">
              <a:rPr lang="en-US" smtClean="0"/>
              <a:t>3/21/2026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1A8612-06F7-425C-BC2C-9794E3684B0C}" type="slidenum">
              <a:rPr lang="en-US" smtClean="0"/>
              <a:t>‹#›</a:t>
            </a:fld>
            <a:endParaRPr lang="en-US"/>
          </a:p>
        </p:txBody>
      </p:sp>
    </p:spTree>
    <p:extLst>
      <p:ext uri="{BB962C8B-B14F-4D97-AF65-F5344CB8AC3E}">
        <p14:creationId xmlns:p14="http://schemas.microsoft.com/office/powerpoint/2010/main" val="3232422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5A282B7-137D-459F-8183-A4097FA63E76}" type="datetimeFigureOut">
              <a:rPr lang="en-US" smtClean="0"/>
              <a:t>3/21/2026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1A8612-06F7-425C-BC2C-9794E3684B0C}" type="slidenum">
              <a:rPr lang="en-US" smtClean="0"/>
              <a:t>‹#›</a:t>
            </a:fld>
            <a:endParaRPr lang="en-US"/>
          </a:p>
        </p:txBody>
      </p:sp>
    </p:spTree>
    <p:extLst>
      <p:ext uri="{BB962C8B-B14F-4D97-AF65-F5344CB8AC3E}">
        <p14:creationId xmlns:p14="http://schemas.microsoft.com/office/powerpoint/2010/main" val="27141954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F5A282B7-137D-459F-8183-A4097FA63E76}" type="datetimeFigureOut">
              <a:rPr lang="en-US" smtClean="0"/>
              <a:t>3/21/2026</a:t>
            </a:fld>
            <a:endParaRPr lang="en-US"/>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181A8612-06F7-425C-BC2C-9794E3684B0C}" type="slidenum">
              <a:rPr lang="en-US" smtClean="0"/>
              <a:t>‹#›</a:t>
            </a:fld>
            <a:endParaRPr lang="en-US"/>
          </a:p>
        </p:txBody>
      </p:sp>
    </p:spTree>
    <p:extLst>
      <p:ext uri="{BB962C8B-B14F-4D97-AF65-F5344CB8AC3E}">
        <p14:creationId xmlns:p14="http://schemas.microsoft.com/office/powerpoint/2010/main" val="13830669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552362-C3DA-91EB-8921-3C39860AEFA2}"/>
              </a:ext>
            </a:extLst>
          </p:cNvPr>
          <p:cNvSpPr>
            <a:spLocks noGrp="1"/>
          </p:cNvSpPr>
          <p:nvPr>
            <p:ph type="ctrTitle"/>
          </p:nvPr>
        </p:nvSpPr>
        <p:spPr/>
        <p:txBody>
          <a:bodyPr/>
          <a:lstStyle/>
          <a:p>
            <a:r>
              <a:rPr lang="en-US" sz="4400" dirty="0"/>
              <a:t>Designing </a:t>
            </a:r>
            <a:r>
              <a:rPr lang="en-US" sz="4400" dirty="0" err="1"/>
              <a:t>organisational</a:t>
            </a:r>
            <a:r>
              <a:rPr lang="en-US" sz="4400" dirty="0"/>
              <a:t> Structures: functional, divisional, and matrix approaches in Sainsbury’s</a:t>
            </a:r>
          </a:p>
        </p:txBody>
      </p:sp>
      <p:sp>
        <p:nvSpPr>
          <p:cNvPr id="3" name="Subtitle 2">
            <a:extLst>
              <a:ext uri="{FF2B5EF4-FFF2-40B4-BE49-F238E27FC236}">
                <a16:creationId xmlns:a16="http://schemas.microsoft.com/office/drawing/2014/main" id="{3FE26C25-C90E-7C54-537E-6B5861715335}"/>
              </a:ext>
            </a:extLst>
          </p:cNvPr>
          <p:cNvSpPr>
            <a:spLocks noGrp="1"/>
          </p:cNvSpPr>
          <p:nvPr>
            <p:ph type="subTitle" idx="1"/>
          </p:nvPr>
        </p:nvSpPr>
        <p:spPr>
          <a:xfrm>
            <a:off x="932155" y="4468031"/>
            <a:ext cx="8366316" cy="1069848"/>
          </a:xfrm>
        </p:spPr>
        <p:txBody>
          <a:bodyPr>
            <a:normAutofit fontScale="25000" lnSpcReduction="20000"/>
          </a:bodyPr>
          <a:lstStyle/>
          <a:p>
            <a:r>
              <a:rPr lang="en-US" sz="6400" dirty="0"/>
              <a:t>BA (Hons) Business Management</a:t>
            </a:r>
          </a:p>
          <a:p>
            <a:r>
              <a:rPr lang="en-US" sz="6400" dirty="0"/>
              <a:t>LCBB4009 Understanding </a:t>
            </a:r>
            <a:r>
              <a:rPr lang="en-US" sz="6400" dirty="0" err="1"/>
              <a:t>Organisational</a:t>
            </a:r>
            <a:r>
              <a:rPr lang="en-US" sz="6400" dirty="0"/>
              <a:t> Structure and Culture</a:t>
            </a:r>
          </a:p>
          <a:p>
            <a:r>
              <a:rPr lang="en-US" sz="6400" dirty="0"/>
              <a:t>Name: </a:t>
            </a:r>
            <a:r>
              <a:rPr lang="en-US" sz="6400" dirty="0" err="1"/>
              <a:t>Laurentiu</a:t>
            </a:r>
            <a:r>
              <a:rPr lang="en-US" sz="6400" dirty="0"/>
              <a:t>-Daniel </a:t>
            </a:r>
            <a:r>
              <a:rPr lang="en-US" sz="6400" dirty="0" err="1"/>
              <a:t>Craescu</a:t>
            </a:r>
            <a:endParaRPr lang="en-US" sz="6400" dirty="0"/>
          </a:p>
          <a:p>
            <a:r>
              <a:rPr lang="en-US" sz="6400" dirty="0"/>
              <a:t>Student ID: 2243951</a:t>
            </a:r>
          </a:p>
          <a:p>
            <a:r>
              <a:rPr lang="en-US" dirty="0"/>
              <a:t> </a:t>
            </a:r>
          </a:p>
        </p:txBody>
      </p:sp>
      <p:pic>
        <p:nvPicPr>
          <p:cNvPr id="4" name="Picture 3">
            <a:extLst>
              <a:ext uri="{FF2B5EF4-FFF2-40B4-BE49-F238E27FC236}">
                <a16:creationId xmlns:a16="http://schemas.microsoft.com/office/drawing/2014/main" id="{EC0129A3-E658-6F16-9795-883C869EED5D}"/>
              </a:ext>
            </a:extLst>
          </p:cNvPr>
          <p:cNvPicPr>
            <a:picLocks noChangeAspect="1"/>
          </p:cNvPicPr>
          <p:nvPr/>
        </p:nvPicPr>
        <p:blipFill>
          <a:blip r:embed="rId3"/>
          <a:stretch>
            <a:fillRect/>
          </a:stretch>
        </p:blipFill>
        <p:spPr>
          <a:xfrm>
            <a:off x="343270" y="241484"/>
            <a:ext cx="5752730" cy="1078637"/>
          </a:xfrm>
          <a:prstGeom prst="rect">
            <a:avLst/>
          </a:prstGeom>
        </p:spPr>
      </p:pic>
    </p:spTree>
    <p:extLst>
      <p:ext uri="{BB962C8B-B14F-4D97-AF65-F5344CB8AC3E}">
        <p14:creationId xmlns:p14="http://schemas.microsoft.com/office/powerpoint/2010/main" val="24899916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B028-5E4B-FA3D-125D-AB0BBD0F23A1}"/>
              </a:ext>
            </a:extLst>
          </p:cNvPr>
          <p:cNvSpPr>
            <a:spLocks noGrp="1"/>
          </p:cNvSpPr>
          <p:nvPr>
            <p:ph type="title"/>
          </p:nvPr>
        </p:nvSpPr>
        <p:spPr/>
        <p:txBody>
          <a:bodyPr/>
          <a:lstStyle/>
          <a:p>
            <a:r>
              <a:rPr lang="en-US" dirty="0"/>
              <a:t>Outline of presentation</a:t>
            </a:r>
          </a:p>
        </p:txBody>
      </p:sp>
      <p:sp>
        <p:nvSpPr>
          <p:cNvPr id="4" name="Rectangle 1">
            <a:extLst>
              <a:ext uri="{FF2B5EF4-FFF2-40B4-BE49-F238E27FC236}">
                <a16:creationId xmlns:a16="http://schemas.microsoft.com/office/drawing/2014/main" id="{33918F89-D2A3-D840-D7B6-A32E93823FDD}"/>
              </a:ext>
            </a:extLst>
          </p:cNvPr>
          <p:cNvSpPr>
            <a:spLocks noGrp="1" noChangeArrowheads="1"/>
          </p:cNvSpPr>
          <p:nvPr>
            <p:ph idx="1"/>
          </p:nvPr>
        </p:nvSpPr>
        <p:spPr bwMode="auto">
          <a:xfrm>
            <a:off x="1069848" y="2623313"/>
            <a:ext cx="8934369"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lvl="0" indent="0" eaLnBrk="0" fontAlgn="base" hangingPunct="0">
              <a:lnSpc>
                <a:spcPct val="100000"/>
              </a:lnSpc>
              <a:spcBef>
                <a:spcPct val="0"/>
              </a:spcBef>
              <a:spcAft>
                <a:spcPct val="0"/>
              </a:spcAft>
              <a:buClrTx/>
              <a:buSzTx/>
              <a:buFontTx/>
              <a:buChar char="•"/>
            </a:pPr>
            <a:r>
              <a:rPr kumimoji="0" lang="en-US" altLang="en-US" sz="3200" i="0" u="none" strike="noStrike" cap="none" normalizeH="0" baseline="0" dirty="0">
                <a:ln>
                  <a:noFill/>
                </a:ln>
                <a:solidFill>
                  <a:schemeClr val="tx1"/>
                </a:solidFill>
                <a:effectLst/>
                <a:latin typeface="+mj-lt"/>
              </a:rPr>
              <a:t>Defining </a:t>
            </a:r>
            <a:r>
              <a:rPr kumimoji="0" lang="en-US" altLang="en-US" sz="3200" i="0" u="none" strike="noStrike" cap="none" normalizeH="0" baseline="0" dirty="0" err="1">
                <a:ln>
                  <a:noFill/>
                </a:ln>
                <a:solidFill>
                  <a:schemeClr val="tx1"/>
                </a:solidFill>
                <a:effectLst/>
                <a:latin typeface="+mj-lt"/>
              </a:rPr>
              <a:t>Organisational</a:t>
            </a:r>
            <a:r>
              <a:rPr kumimoji="0" lang="en-US" altLang="en-US" sz="3200" i="0" u="none" strike="noStrike" cap="none" normalizeH="0" baseline="0" dirty="0">
                <a:ln>
                  <a:noFill/>
                </a:ln>
                <a:solidFill>
                  <a:schemeClr val="tx1"/>
                </a:solidFill>
                <a:effectLst/>
                <a:latin typeface="+mj-lt"/>
              </a:rPr>
              <a:t> Structure and Charts and</a:t>
            </a:r>
            <a:r>
              <a:rPr kumimoji="0" lang="en-US" altLang="en-US" sz="3200" i="0" u="none" strike="noStrike" cap="none" normalizeH="0" dirty="0">
                <a:ln>
                  <a:noFill/>
                </a:ln>
                <a:solidFill>
                  <a:schemeClr val="tx1"/>
                </a:solidFill>
                <a:effectLst/>
                <a:latin typeface="+mj-lt"/>
              </a:rPr>
              <a:t> its im</a:t>
            </a:r>
            <a:r>
              <a:rPr lang="en-US" altLang="en-US" sz="3200" dirty="0">
                <a:latin typeface="+mj-lt"/>
              </a:rPr>
              <a:t>portance</a:t>
            </a:r>
            <a:endParaRPr kumimoji="0" lang="en-US" altLang="en-US" sz="3200" i="0" u="none" strike="noStrike" cap="none" normalizeH="0" baseline="0" dirty="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3200" i="0" u="none" strike="noStrike" cap="none" normalizeH="0" baseline="0" dirty="0">
                <a:ln>
                  <a:noFill/>
                </a:ln>
                <a:solidFill>
                  <a:schemeClr val="tx1"/>
                </a:solidFill>
                <a:effectLst/>
                <a:latin typeface="+mj-lt"/>
              </a:rPr>
              <a:t>Design 1: Functional Structure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3200" i="0" u="none" strike="noStrike" cap="none" normalizeH="0" baseline="0" dirty="0">
                <a:ln>
                  <a:noFill/>
                </a:ln>
                <a:solidFill>
                  <a:schemeClr val="tx1"/>
                </a:solidFill>
                <a:effectLst/>
                <a:latin typeface="+mj-lt"/>
              </a:rPr>
              <a:t>Design 2: Divisional Structure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3200" i="0" u="none" strike="noStrike" cap="none" normalizeH="0" baseline="0" dirty="0">
                <a:ln>
                  <a:noFill/>
                </a:ln>
                <a:solidFill>
                  <a:schemeClr val="tx1"/>
                </a:solidFill>
                <a:effectLst/>
                <a:latin typeface="+mj-lt"/>
              </a:rPr>
              <a:t>Design 3: Matrix Structure</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3200" i="0" u="none" strike="noStrike" cap="none" normalizeH="0" baseline="0" dirty="0">
                <a:ln>
                  <a:noFill/>
                </a:ln>
                <a:solidFill>
                  <a:schemeClr val="tx1"/>
                </a:solidFill>
                <a:effectLst/>
                <a:latin typeface="+mj-lt"/>
              </a:rPr>
              <a:t>Conclusion</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3200" i="0" u="none" strike="noStrike" cap="none" normalizeH="0" baseline="0" dirty="0">
                <a:ln>
                  <a:noFill/>
                </a:ln>
                <a:solidFill>
                  <a:schemeClr val="tx1"/>
                </a:solidFill>
                <a:effectLst/>
                <a:latin typeface="+mj-lt"/>
              </a:rPr>
              <a:t>Q&amp;A Session</a:t>
            </a:r>
          </a:p>
        </p:txBody>
      </p:sp>
    </p:spTree>
    <p:extLst>
      <p:ext uri="{BB962C8B-B14F-4D97-AF65-F5344CB8AC3E}">
        <p14:creationId xmlns:p14="http://schemas.microsoft.com/office/powerpoint/2010/main" val="3251310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additive="base">
                                        <p:cTn id="12"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 calcmode="lin" valueType="num">
                                      <p:cBhvr additive="base">
                                        <p:cTn id="18"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4">
                                            <p:txEl>
                                              <p:pRg st="2" end="2"/>
                                            </p:txEl>
                                          </p:spTgt>
                                        </p:tgtEl>
                                        <p:attrNameLst>
                                          <p:attrName>style.visibility</p:attrName>
                                        </p:attrNameLst>
                                      </p:cBhvr>
                                      <p:to>
                                        <p:strVal val="visible"/>
                                      </p:to>
                                    </p:set>
                                    <p:anim calcmode="lin" valueType="num">
                                      <p:cBhvr additive="base">
                                        <p:cTn id="24"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4">
                                            <p:txEl>
                                              <p:pRg st="3" end="3"/>
                                            </p:txEl>
                                          </p:spTgt>
                                        </p:tgtEl>
                                        <p:attrNameLst>
                                          <p:attrName>style.visibility</p:attrName>
                                        </p:attrNameLst>
                                      </p:cBhvr>
                                      <p:to>
                                        <p:strVal val="visible"/>
                                      </p:to>
                                    </p:set>
                                    <p:anim calcmode="lin" valueType="num">
                                      <p:cBhvr additive="base">
                                        <p:cTn id="30"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4">
                                            <p:txEl>
                                              <p:pRg st="4" end="4"/>
                                            </p:txEl>
                                          </p:spTgt>
                                        </p:tgtEl>
                                        <p:attrNameLst>
                                          <p:attrName>style.visibility</p:attrName>
                                        </p:attrNameLst>
                                      </p:cBhvr>
                                      <p:to>
                                        <p:strVal val="visible"/>
                                      </p:to>
                                    </p:set>
                                    <p:anim calcmode="lin" valueType="num">
                                      <p:cBhvr additive="base">
                                        <p:cTn id="36"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 calcmode="lin" valueType="num">
                                      <p:cBhvr additive="base">
                                        <p:cTn id="42"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B1670-30AB-A982-876C-7353441B6187}"/>
              </a:ext>
            </a:extLst>
          </p:cNvPr>
          <p:cNvSpPr>
            <a:spLocks noGrp="1"/>
          </p:cNvSpPr>
          <p:nvPr>
            <p:ph type="title"/>
          </p:nvPr>
        </p:nvSpPr>
        <p:spPr/>
        <p:txBody>
          <a:bodyPr/>
          <a:lstStyle/>
          <a:p>
            <a:r>
              <a:rPr lang="en-US" dirty="0"/>
              <a:t>Concept and the importance of </a:t>
            </a:r>
            <a:r>
              <a:rPr lang="en-US" dirty="0" err="1"/>
              <a:t>organisational</a:t>
            </a:r>
            <a:r>
              <a:rPr lang="en-US" dirty="0"/>
              <a:t> structure</a:t>
            </a:r>
          </a:p>
        </p:txBody>
      </p:sp>
      <p:sp>
        <p:nvSpPr>
          <p:cNvPr id="3" name="Content Placeholder 2">
            <a:extLst>
              <a:ext uri="{FF2B5EF4-FFF2-40B4-BE49-F238E27FC236}">
                <a16:creationId xmlns:a16="http://schemas.microsoft.com/office/drawing/2014/main" id="{062D9D84-2C42-91F0-EFEB-11A7910796F6}"/>
              </a:ext>
            </a:extLst>
          </p:cNvPr>
          <p:cNvSpPr>
            <a:spLocks noGrp="1"/>
          </p:cNvSpPr>
          <p:nvPr>
            <p:ph idx="1"/>
          </p:nvPr>
        </p:nvSpPr>
        <p:spPr>
          <a:xfrm>
            <a:off x="204186" y="2360306"/>
            <a:ext cx="9290393" cy="3385766"/>
          </a:xfrm>
        </p:spPr>
        <p:txBody>
          <a:bodyPr>
            <a:noAutofit/>
          </a:bodyPr>
          <a:lstStyle/>
          <a:p>
            <a:pPr marL="0" indent="0">
              <a:lnSpc>
                <a:spcPct val="100000"/>
              </a:lnSpc>
              <a:buNone/>
            </a:pPr>
            <a:r>
              <a:rPr lang="en-US" sz="1400" b="1" dirty="0" err="1"/>
              <a:t>Organisational</a:t>
            </a:r>
            <a:r>
              <a:rPr lang="en-US" sz="1400" b="1" dirty="0"/>
              <a:t> Structure</a:t>
            </a:r>
          </a:p>
          <a:p>
            <a:pPr marL="0" indent="0">
              <a:lnSpc>
                <a:spcPct val="100000"/>
              </a:lnSpc>
              <a:buNone/>
            </a:pPr>
            <a:r>
              <a:rPr lang="en-US" sz="1400" dirty="0"/>
              <a:t>The formal system of tasks, reporting relationships, and communication that coordinates </a:t>
            </a:r>
            <a:r>
              <a:rPr lang="en-US" sz="1400" dirty="0" err="1"/>
              <a:t>organisational</a:t>
            </a:r>
            <a:r>
              <a:rPr lang="en-US" sz="1400" dirty="0"/>
              <a:t> members so they collaborate to accomplish goals" (Daft, 2021, p. 114).</a:t>
            </a:r>
          </a:p>
          <a:p>
            <a:pPr marL="0" indent="0">
              <a:lnSpc>
                <a:spcPct val="100000"/>
              </a:lnSpc>
              <a:buNone/>
            </a:pPr>
            <a:endParaRPr lang="en-US" sz="1400" dirty="0"/>
          </a:p>
          <a:p>
            <a:pPr marL="0" indent="0">
              <a:lnSpc>
                <a:spcPct val="100000"/>
              </a:lnSpc>
              <a:buNone/>
            </a:pPr>
            <a:r>
              <a:rPr lang="en-US" sz="1400" b="1" dirty="0" err="1"/>
              <a:t>Organisational</a:t>
            </a:r>
            <a:r>
              <a:rPr lang="en-US" sz="1400" b="1" dirty="0"/>
              <a:t> Chart</a:t>
            </a:r>
          </a:p>
          <a:p>
            <a:pPr marL="0" indent="0">
              <a:lnSpc>
                <a:spcPct val="100000"/>
              </a:lnSpc>
              <a:buNone/>
            </a:pPr>
            <a:endParaRPr lang="en-US" sz="1400" dirty="0"/>
          </a:p>
          <a:p>
            <a:pPr marL="0" indent="0">
              <a:lnSpc>
                <a:spcPct val="100000"/>
              </a:lnSpc>
              <a:buNone/>
            </a:pPr>
            <a:r>
              <a:rPr lang="en-US" sz="1400" dirty="0"/>
              <a:t> A graphic representation of an </a:t>
            </a:r>
            <a:r>
              <a:rPr lang="en-US" sz="1400" dirty="0" err="1"/>
              <a:t>organisation's</a:t>
            </a:r>
            <a:r>
              <a:rPr lang="en-US" sz="1400" dirty="0"/>
              <a:t> communication channels and reporting structures (Jones, 2018, p.55).</a:t>
            </a:r>
          </a:p>
          <a:p>
            <a:pPr marL="0" indent="0">
              <a:lnSpc>
                <a:spcPct val="100000"/>
              </a:lnSpc>
              <a:buNone/>
            </a:pPr>
            <a:endParaRPr lang="en-US" sz="1400" dirty="0"/>
          </a:p>
          <a:p>
            <a:pPr marL="0" indent="0">
              <a:lnSpc>
                <a:spcPct val="100000"/>
              </a:lnSpc>
              <a:buNone/>
            </a:pPr>
            <a:r>
              <a:rPr lang="en-US" sz="1400" b="1" dirty="0"/>
              <a:t>Relevance</a:t>
            </a:r>
          </a:p>
          <a:p>
            <a:pPr>
              <a:lnSpc>
                <a:spcPct val="100000"/>
              </a:lnSpc>
            </a:pPr>
            <a:r>
              <a:rPr lang="en-US" sz="1400" dirty="0"/>
              <a:t>Makes responsibility and authority clear (Robbins &amp; Coulter, 2020, p.72).</a:t>
            </a:r>
          </a:p>
          <a:p>
            <a:pPr>
              <a:lnSpc>
                <a:spcPct val="100000"/>
              </a:lnSpc>
            </a:pPr>
            <a:r>
              <a:rPr lang="en-US" sz="1400" dirty="0"/>
              <a:t>Facilitates effective cooperation and communication (Griffin, 2019, p.101).</a:t>
            </a:r>
          </a:p>
          <a:p>
            <a:pPr>
              <a:lnSpc>
                <a:spcPct val="100000"/>
              </a:lnSpc>
            </a:pPr>
            <a:r>
              <a:rPr lang="en-US" sz="1400" dirty="0"/>
              <a:t>Assists in coordinating work with strategic goals (Mintzberg, 2018, p. 42).</a:t>
            </a:r>
          </a:p>
        </p:txBody>
      </p:sp>
    </p:spTree>
    <p:extLst>
      <p:ext uri="{BB962C8B-B14F-4D97-AF65-F5344CB8AC3E}">
        <p14:creationId xmlns:p14="http://schemas.microsoft.com/office/powerpoint/2010/main" val="3890875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fade">
                                      <p:cBhvr>
                                        <p:cTn id="4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744DC-E48D-B08E-4A02-D10B42394171}"/>
              </a:ext>
            </a:extLst>
          </p:cNvPr>
          <p:cNvSpPr>
            <a:spLocks noGrp="1"/>
          </p:cNvSpPr>
          <p:nvPr>
            <p:ph type="title"/>
          </p:nvPr>
        </p:nvSpPr>
        <p:spPr>
          <a:xfrm>
            <a:off x="1066800" y="244935"/>
            <a:ext cx="10058400" cy="1609344"/>
          </a:xfrm>
        </p:spPr>
        <p:txBody>
          <a:bodyPr/>
          <a:lstStyle/>
          <a:p>
            <a:r>
              <a:rPr lang="en-US" dirty="0"/>
              <a:t>Design 1: the functional structure</a:t>
            </a:r>
          </a:p>
        </p:txBody>
      </p:sp>
      <p:sp>
        <p:nvSpPr>
          <p:cNvPr id="3" name="Content Placeholder 2">
            <a:extLst>
              <a:ext uri="{FF2B5EF4-FFF2-40B4-BE49-F238E27FC236}">
                <a16:creationId xmlns:a16="http://schemas.microsoft.com/office/drawing/2014/main" id="{A755A82A-7C26-8B3B-2B31-E0905B95FDF4}"/>
              </a:ext>
            </a:extLst>
          </p:cNvPr>
          <p:cNvSpPr>
            <a:spLocks noGrp="1"/>
          </p:cNvSpPr>
          <p:nvPr>
            <p:ph idx="1"/>
          </p:nvPr>
        </p:nvSpPr>
        <p:spPr>
          <a:xfrm>
            <a:off x="10850" y="1403604"/>
            <a:ext cx="6957134" cy="4050792"/>
          </a:xfrm>
        </p:spPr>
        <p:txBody>
          <a:bodyPr>
            <a:noAutofit/>
          </a:bodyPr>
          <a:lstStyle/>
          <a:p>
            <a:pPr marL="0" indent="0">
              <a:lnSpc>
                <a:spcPct val="100000"/>
              </a:lnSpc>
              <a:buNone/>
            </a:pPr>
            <a:r>
              <a:rPr lang="en-US" sz="1400" b="1" dirty="0"/>
              <a:t>Definition</a:t>
            </a:r>
          </a:p>
          <a:p>
            <a:pPr marL="0" indent="0">
              <a:lnSpc>
                <a:spcPct val="100000"/>
              </a:lnSpc>
              <a:buNone/>
            </a:pPr>
            <a:r>
              <a:rPr lang="en-US" sz="1400" dirty="0"/>
              <a:t>To boost productivity, staff are grouped based on their specific roles (Finance, Operations, HR, Marketing) (Daft, 2021, p.120).</a:t>
            </a:r>
          </a:p>
          <a:p>
            <a:pPr marL="0" indent="0">
              <a:lnSpc>
                <a:spcPct val="100000"/>
              </a:lnSpc>
              <a:buNone/>
            </a:pPr>
            <a:endParaRPr lang="en-US" sz="1400" dirty="0"/>
          </a:p>
          <a:p>
            <a:pPr marL="0" indent="0">
              <a:lnSpc>
                <a:spcPct val="100000"/>
              </a:lnSpc>
              <a:buNone/>
            </a:pPr>
            <a:r>
              <a:rPr lang="en-US" sz="1400" b="1" dirty="0"/>
              <a:t>Application to Sainsbury’s</a:t>
            </a:r>
          </a:p>
          <a:p>
            <a:pPr marL="0" indent="0">
              <a:lnSpc>
                <a:spcPct val="100000"/>
              </a:lnSpc>
              <a:buNone/>
            </a:pPr>
            <a:r>
              <a:rPr lang="en-US" sz="1400" dirty="0"/>
              <a:t>Department directors oversee Retail Operations, Supply Chain, Finance, and Marketing, all of which report to the CEO (Sainsbury's PLC, 2023).</a:t>
            </a:r>
          </a:p>
          <a:p>
            <a:pPr marL="0" indent="0">
              <a:lnSpc>
                <a:spcPct val="100000"/>
              </a:lnSpc>
              <a:buNone/>
            </a:pPr>
            <a:endParaRPr lang="en-US" sz="1400" dirty="0"/>
          </a:p>
          <a:p>
            <a:pPr marL="0" indent="0">
              <a:lnSpc>
                <a:spcPct val="100000"/>
              </a:lnSpc>
              <a:buNone/>
            </a:pPr>
            <a:r>
              <a:rPr lang="en-US" sz="1400" b="1" dirty="0"/>
              <a:t>Benefits</a:t>
            </a:r>
          </a:p>
          <a:p>
            <a:pPr>
              <a:lnSpc>
                <a:spcPct val="100000"/>
              </a:lnSpc>
            </a:pPr>
            <a:r>
              <a:rPr lang="en-US" sz="1400" dirty="0"/>
              <a:t>Encourages </a:t>
            </a:r>
            <a:r>
              <a:rPr lang="en-US" sz="1400" dirty="0" err="1"/>
              <a:t>specialised</a:t>
            </a:r>
            <a:r>
              <a:rPr lang="en-US" sz="1400" dirty="0"/>
              <a:t> knowledge</a:t>
            </a:r>
          </a:p>
          <a:p>
            <a:pPr>
              <a:lnSpc>
                <a:spcPct val="100000"/>
              </a:lnSpc>
            </a:pPr>
            <a:r>
              <a:rPr lang="en-US" sz="1400" dirty="0"/>
              <a:t>Clearly defined career advancement</a:t>
            </a:r>
          </a:p>
          <a:p>
            <a:pPr>
              <a:lnSpc>
                <a:spcPct val="100000"/>
              </a:lnSpc>
            </a:pPr>
            <a:r>
              <a:rPr lang="en-US" sz="1400" dirty="0"/>
              <a:t>Scale economies</a:t>
            </a:r>
          </a:p>
          <a:p>
            <a:pPr>
              <a:lnSpc>
                <a:spcPct val="100000"/>
              </a:lnSpc>
            </a:pPr>
            <a:endParaRPr lang="en-US" sz="1400" dirty="0"/>
          </a:p>
          <a:p>
            <a:pPr marL="0" indent="0">
              <a:lnSpc>
                <a:spcPct val="100000"/>
              </a:lnSpc>
              <a:buNone/>
            </a:pPr>
            <a:r>
              <a:rPr lang="en-US" sz="1400" b="1" dirty="0"/>
              <a:t>Drawbacks</a:t>
            </a:r>
          </a:p>
          <a:p>
            <a:pPr>
              <a:lnSpc>
                <a:spcPct val="100000"/>
              </a:lnSpc>
            </a:pPr>
            <a:r>
              <a:rPr lang="en-US" sz="1400" dirty="0"/>
              <a:t> Departments might start to isolate themselves.• There could be little contact across departments (Jones, 2018, p.60).</a:t>
            </a:r>
          </a:p>
        </p:txBody>
      </p:sp>
      <p:graphicFrame>
        <p:nvGraphicFramePr>
          <p:cNvPr id="4" name="Diagram 3">
            <a:extLst>
              <a:ext uri="{FF2B5EF4-FFF2-40B4-BE49-F238E27FC236}">
                <a16:creationId xmlns:a16="http://schemas.microsoft.com/office/drawing/2014/main" id="{F6E4F630-C986-1A00-15E3-4EDA2239AE6C}"/>
              </a:ext>
            </a:extLst>
          </p:cNvPr>
          <p:cNvGraphicFramePr/>
          <p:nvPr>
            <p:extLst>
              <p:ext uri="{D42A27DB-BD31-4B8C-83A1-F6EECF244321}">
                <p14:modId xmlns:p14="http://schemas.microsoft.com/office/powerpoint/2010/main" val="3694393833"/>
              </p:ext>
            </p:extLst>
          </p:nvPr>
        </p:nvGraphicFramePr>
        <p:xfrm>
          <a:off x="6967984" y="2434989"/>
          <a:ext cx="4928093" cy="19880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99163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5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additive="base">
                                        <p:cTn id="2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 calcmode="lin" valueType="num">
                                      <p:cBhvr additive="base">
                                        <p:cTn id="34"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500"/>
                                        <p:tgtEl>
                                          <p:spTgt spid="3">
                                            <p:txEl>
                                              <p:pRg st="6" end="6"/>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 calcmode="lin" valueType="num">
                                      <p:cBhvr additive="base">
                                        <p:cTn id="4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3">
                                            <p:txEl>
                                              <p:pRg st="8" end="8"/>
                                            </p:txEl>
                                          </p:spTgt>
                                        </p:tgtEl>
                                        <p:attrNameLst>
                                          <p:attrName>style.visibility</p:attrName>
                                        </p:attrNameLst>
                                      </p:cBhvr>
                                      <p:to>
                                        <p:strVal val="visible"/>
                                      </p:to>
                                    </p:set>
                                    <p:anim calcmode="lin" valueType="num">
                                      <p:cBhvr additive="base">
                                        <p:cTn id="5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 calcmode="lin" valueType="num">
                                      <p:cBhvr additive="base">
                                        <p:cTn id="5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3">
                                            <p:txEl>
                                              <p:pRg st="11" end="11"/>
                                            </p:txEl>
                                          </p:spTgt>
                                        </p:tgtEl>
                                        <p:attrNameLst>
                                          <p:attrName>style.visibility</p:attrName>
                                        </p:attrNameLst>
                                      </p:cBhvr>
                                      <p:to>
                                        <p:strVal val="visible"/>
                                      </p:to>
                                    </p:set>
                                    <p:animEffect transition="in" filter="fade">
                                      <p:cBhvr>
                                        <p:cTn id="63" dur="500"/>
                                        <p:tgtEl>
                                          <p:spTgt spid="3">
                                            <p:txEl>
                                              <p:pRg st="11" end="11"/>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nodeType="clickEffect">
                                  <p:stCondLst>
                                    <p:cond delay="0"/>
                                  </p:stCondLst>
                                  <p:childTnLst>
                                    <p:set>
                                      <p:cBhvr>
                                        <p:cTn id="67" dur="1" fill="hold">
                                          <p:stCondLst>
                                            <p:cond delay="0"/>
                                          </p:stCondLst>
                                        </p:cTn>
                                        <p:tgtEl>
                                          <p:spTgt spid="3">
                                            <p:txEl>
                                              <p:pRg st="12" end="12"/>
                                            </p:txEl>
                                          </p:spTgt>
                                        </p:tgtEl>
                                        <p:attrNameLst>
                                          <p:attrName>style.visibility</p:attrName>
                                        </p:attrNameLst>
                                      </p:cBhvr>
                                      <p:to>
                                        <p:strVal val="visible"/>
                                      </p:to>
                                    </p:set>
                                    <p:anim calcmode="lin" valueType="num">
                                      <p:cBhvr additive="base">
                                        <p:cTn id="68"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69"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9280D-30C9-54D8-5416-A6BFA7EF572D}"/>
              </a:ext>
            </a:extLst>
          </p:cNvPr>
          <p:cNvSpPr>
            <a:spLocks noGrp="1"/>
          </p:cNvSpPr>
          <p:nvPr>
            <p:ph type="title"/>
          </p:nvPr>
        </p:nvSpPr>
        <p:spPr/>
        <p:txBody>
          <a:bodyPr/>
          <a:lstStyle/>
          <a:p>
            <a:r>
              <a:rPr lang="en-US" dirty="0"/>
              <a:t>DESIGN 2: THE DIVISIONAL STRUCTURE</a:t>
            </a:r>
          </a:p>
        </p:txBody>
      </p:sp>
      <p:sp>
        <p:nvSpPr>
          <p:cNvPr id="3" name="Content Placeholder 2">
            <a:extLst>
              <a:ext uri="{FF2B5EF4-FFF2-40B4-BE49-F238E27FC236}">
                <a16:creationId xmlns:a16="http://schemas.microsoft.com/office/drawing/2014/main" id="{41277562-DF8A-77B9-AF05-7D493537DC2B}"/>
              </a:ext>
            </a:extLst>
          </p:cNvPr>
          <p:cNvSpPr>
            <a:spLocks noGrp="1"/>
          </p:cNvSpPr>
          <p:nvPr>
            <p:ph idx="1"/>
          </p:nvPr>
        </p:nvSpPr>
        <p:spPr>
          <a:xfrm>
            <a:off x="137693" y="1825516"/>
            <a:ext cx="7612513" cy="3045396"/>
          </a:xfrm>
        </p:spPr>
        <p:txBody>
          <a:bodyPr>
            <a:noAutofit/>
          </a:bodyPr>
          <a:lstStyle/>
          <a:p>
            <a:pPr marL="0" indent="0">
              <a:lnSpc>
                <a:spcPct val="100000"/>
              </a:lnSpc>
              <a:buNone/>
            </a:pPr>
            <a:r>
              <a:rPr lang="en-US" sz="1200" b="1" dirty="0"/>
              <a:t>Definition</a:t>
            </a:r>
          </a:p>
          <a:p>
            <a:pPr>
              <a:lnSpc>
                <a:spcPct val="100000"/>
              </a:lnSpc>
            </a:pPr>
            <a:r>
              <a:rPr lang="en-US" sz="1200" dirty="0"/>
              <a:t> </a:t>
            </a:r>
            <a:r>
              <a:rPr lang="en-US" sz="1200" dirty="0" err="1"/>
              <a:t>Organises</a:t>
            </a:r>
            <a:r>
              <a:rPr lang="en-US" sz="1200" dirty="0"/>
              <a:t> workers according to goods, services, clientele, or geographical areas. Every division has a degree of autonomy (Jones, 2018, p.75).</a:t>
            </a:r>
          </a:p>
          <a:p>
            <a:pPr marL="0" indent="0">
              <a:lnSpc>
                <a:spcPct val="100000"/>
              </a:lnSpc>
              <a:buNone/>
            </a:pPr>
            <a:r>
              <a:rPr lang="en-US" sz="1200" b="1" dirty="0"/>
              <a:t>Sainsbury's Application</a:t>
            </a:r>
          </a:p>
          <a:p>
            <a:pPr>
              <a:lnSpc>
                <a:spcPct val="100000"/>
              </a:lnSpc>
            </a:pPr>
            <a:r>
              <a:rPr lang="en-US" sz="1200" dirty="0"/>
              <a:t> Supermarkets, Argos, Tu Clothing, and Sainsbury's Bank are among the divisions; each has its own resources and management (Sainsbury's PLC, 2023).</a:t>
            </a:r>
          </a:p>
          <a:p>
            <a:pPr marL="0" indent="0">
              <a:lnSpc>
                <a:spcPct val="100000"/>
              </a:lnSpc>
              <a:buNone/>
            </a:pPr>
            <a:r>
              <a:rPr lang="en-US" sz="1200" b="1" dirty="0"/>
              <a:t>Benefits</a:t>
            </a:r>
          </a:p>
          <a:p>
            <a:pPr>
              <a:lnSpc>
                <a:spcPct val="100000"/>
              </a:lnSpc>
            </a:pPr>
            <a:r>
              <a:rPr lang="en-US" sz="1200" dirty="0"/>
              <a:t>Adaptable to consumer and market demands</a:t>
            </a:r>
          </a:p>
          <a:p>
            <a:pPr>
              <a:lnSpc>
                <a:spcPct val="100000"/>
              </a:lnSpc>
            </a:pPr>
            <a:r>
              <a:rPr lang="en-US" sz="1200" dirty="0"/>
              <a:t> Decisions are made in closer proximity to operations.</a:t>
            </a:r>
          </a:p>
          <a:p>
            <a:pPr>
              <a:lnSpc>
                <a:spcPct val="100000"/>
              </a:lnSpc>
            </a:pPr>
            <a:r>
              <a:rPr lang="en-US" sz="1200" dirty="0"/>
              <a:t> A simpler way to measure performance</a:t>
            </a:r>
          </a:p>
          <a:p>
            <a:pPr>
              <a:lnSpc>
                <a:spcPct val="100000"/>
              </a:lnSpc>
            </a:pPr>
            <a:r>
              <a:rPr lang="en-US" sz="1200" dirty="0"/>
              <a:t>Duplication of resources (e.g., distinct administrative teams for each division) is a drawback.</a:t>
            </a:r>
          </a:p>
          <a:p>
            <a:pPr marL="0" indent="0">
              <a:lnSpc>
                <a:spcPct val="100000"/>
              </a:lnSpc>
              <a:buNone/>
            </a:pPr>
            <a:r>
              <a:rPr lang="en-US" sz="1200" b="1" dirty="0"/>
              <a:t>Drawbacks</a:t>
            </a:r>
            <a:r>
              <a:rPr lang="en-US" sz="1200" dirty="0"/>
              <a:t>:</a:t>
            </a:r>
          </a:p>
          <a:p>
            <a:pPr>
              <a:lnSpc>
                <a:spcPct val="100000"/>
              </a:lnSpc>
            </a:pPr>
            <a:r>
              <a:rPr lang="en-US" sz="1200" dirty="0"/>
              <a:t>Duplication of resources between divisions</a:t>
            </a:r>
          </a:p>
          <a:p>
            <a:pPr>
              <a:lnSpc>
                <a:spcPct val="100000"/>
              </a:lnSpc>
            </a:pPr>
            <a:r>
              <a:rPr lang="en-US" sz="1200" dirty="0"/>
              <a:t>Increased expenses for administration (Robbins &amp; Coulter, 2020, p.84)</a:t>
            </a:r>
          </a:p>
        </p:txBody>
      </p:sp>
      <p:graphicFrame>
        <p:nvGraphicFramePr>
          <p:cNvPr id="4" name="Diagram 3">
            <a:extLst>
              <a:ext uri="{FF2B5EF4-FFF2-40B4-BE49-F238E27FC236}">
                <a16:creationId xmlns:a16="http://schemas.microsoft.com/office/drawing/2014/main" id="{FD4010E6-77E0-E843-6A98-4A96B9329D6E}"/>
              </a:ext>
            </a:extLst>
          </p:cNvPr>
          <p:cNvGraphicFramePr/>
          <p:nvPr>
            <p:extLst>
              <p:ext uri="{D42A27DB-BD31-4B8C-83A1-F6EECF244321}">
                <p14:modId xmlns:p14="http://schemas.microsoft.com/office/powerpoint/2010/main" val="2928930340"/>
              </p:ext>
            </p:extLst>
          </p:nvPr>
        </p:nvGraphicFramePr>
        <p:xfrm>
          <a:off x="7750206" y="2910722"/>
          <a:ext cx="3969305" cy="23342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39572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5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additive="base">
                                        <p:cTn id="2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fade">
                                      <p:cBhvr>
                                        <p:cTn id="29" dur="5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 calcmode="lin" valueType="num">
                                      <p:cBhvr additive="base">
                                        <p:cTn id="3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500"/>
                                        <p:tgtEl>
                                          <p:spTgt spid="3">
                                            <p:txEl>
                                              <p:pRg st="4" end="4"/>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
                                            <p:txEl>
                                              <p:pRg st="5" end="5"/>
                                            </p:txEl>
                                          </p:spTgt>
                                        </p:tgtEl>
                                        <p:attrNameLst>
                                          <p:attrName>style.visibility</p:attrName>
                                        </p:attrNameLst>
                                      </p:cBhvr>
                                      <p:to>
                                        <p:strVal val="visible"/>
                                      </p:to>
                                    </p:set>
                                    <p:anim calcmode="lin" valueType="num">
                                      <p:cBhvr additive="base">
                                        <p:cTn id="4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3">
                                            <p:txEl>
                                              <p:pRg st="6" end="6"/>
                                            </p:txEl>
                                          </p:spTgt>
                                        </p:tgtEl>
                                        <p:attrNameLst>
                                          <p:attrName>style.visibility</p:attrName>
                                        </p:attrNameLst>
                                      </p:cBhvr>
                                      <p:to>
                                        <p:strVal val="visible"/>
                                      </p:to>
                                    </p:set>
                                    <p:anim calcmode="lin" valueType="num">
                                      <p:cBhvr additive="base">
                                        <p:cTn id="5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3">
                                            <p:txEl>
                                              <p:pRg st="7" end="7"/>
                                            </p:txEl>
                                          </p:spTgt>
                                        </p:tgtEl>
                                        <p:attrNameLst>
                                          <p:attrName>style.visibility</p:attrName>
                                        </p:attrNameLst>
                                      </p:cBhvr>
                                      <p:to>
                                        <p:strVal val="visible"/>
                                      </p:to>
                                    </p:set>
                                    <p:anim calcmode="lin" valueType="num">
                                      <p:cBhvr additive="base">
                                        <p:cTn id="5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 calcmode="lin" valueType="num">
                                      <p:cBhvr additive="base">
                                        <p:cTn id="6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0"/>
                                  </p:stCondLst>
                                  <p:childTnLst>
                                    <p:set>
                                      <p:cBhvr>
                                        <p:cTn id="68" dur="1" fill="hold">
                                          <p:stCondLst>
                                            <p:cond delay="0"/>
                                          </p:stCondLst>
                                        </p:cTn>
                                        <p:tgtEl>
                                          <p:spTgt spid="3">
                                            <p:txEl>
                                              <p:pRg st="9" end="9"/>
                                            </p:txEl>
                                          </p:spTgt>
                                        </p:tgtEl>
                                        <p:attrNameLst>
                                          <p:attrName>style.visibility</p:attrName>
                                        </p:attrNameLst>
                                      </p:cBhvr>
                                      <p:to>
                                        <p:strVal val="visible"/>
                                      </p:to>
                                    </p:set>
                                    <p:animEffect transition="in" filter="fade">
                                      <p:cBhvr>
                                        <p:cTn id="69" dur="500"/>
                                        <p:tgtEl>
                                          <p:spTgt spid="3">
                                            <p:txEl>
                                              <p:pRg st="9" end="9"/>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2" presetClass="entr" presetSubtype="4" fill="hold" nodeType="clickEffect">
                                  <p:stCondLst>
                                    <p:cond delay="0"/>
                                  </p:stCondLst>
                                  <p:childTnLst>
                                    <p:set>
                                      <p:cBhvr>
                                        <p:cTn id="73" dur="1" fill="hold">
                                          <p:stCondLst>
                                            <p:cond delay="0"/>
                                          </p:stCondLst>
                                        </p:cTn>
                                        <p:tgtEl>
                                          <p:spTgt spid="3">
                                            <p:txEl>
                                              <p:pRg st="10" end="10"/>
                                            </p:txEl>
                                          </p:spTgt>
                                        </p:tgtEl>
                                        <p:attrNameLst>
                                          <p:attrName>style.visibility</p:attrName>
                                        </p:attrNameLst>
                                      </p:cBhvr>
                                      <p:to>
                                        <p:strVal val="visible"/>
                                      </p:to>
                                    </p:set>
                                    <p:anim calcmode="lin" valueType="num">
                                      <p:cBhvr additive="base">
                                        <p:cTn id="74"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75"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 presetClass="entr" presetSubtype="4" fill="hold" nodeType="clickEffect">
                                  <p:stCondLst>
                                    <p:cond delay="0"/>
                                  </p:stCondLst>
                                  <p:childTnLst>
                                    <p:set>
                                      <p:cBhvr>
                                        <p:cTn id="79" dur="1" fill="hold">
                                          <p:stCondLst>
                                            <p:cond delay="0"/>
                                          </p:stCondLst>
                                        </p:cTn>
                                        <p:tgtEl>
                                          <p:spTgt spid="3">
                                            <p:txEl>
                                              <p:pRg st="11" end="11"/>
                                            </p:txEl>
                                          </p:spTgt>
                                        </p:tgtEl>
                                        <p:attrNameLst>
                                          <p:attrName>style.visibility</p:attrName>
                                        </p:attrNameLst>
                                      </p:cBhvr>
                                      <p:to>
                                        <p:strVal val="visible"/>
                                      </p:to>
                                    </p:set>
                                    <p:anim calcmode="lin" valueType="num">
                                      <p:cBhvr additive="base">
                                        <p:cTn id="80"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81"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857B0-CEBC-3FA9-4238-80EA6314D984}"/>
              </a:ext>
            </a:extLst>
          </p:cNvPr>
          <p:cNvSpPr>
            <a:spLocks noGrp="1"/>
          </p:cNvSpPr>
          <p:nvPr>
            <p:ph type="title"/>
          </p:nvPr>
        </p:nvSpPr>
        <p:spPr/>
        <p:txBody>
          <a:bodyPr/>
          <a:lstStyle/>
          <a:p>
            <a:r>
              <a:rPr lang="en-US" dirty="0"/>
              <a:t>Design 3: the matrix structure</a:t>
            </a:r>
          </a:p>
        </p:txBody>
      </p:sp>
      <p:sp>
        <p:nvSpPr>
          <p:cNvPr id="3" name="Content Placeholder 2">
            <a:extLst>
              <a:ext uri="{FF2B5EF4-FFF2-40B4-BE49-F238E27FC236}">
                <a16:creationId xmlns:a16="http://schemas.microsoft.com/office/drawing/2014/main" id="{DE6227CE-71C8-7979-68CF-C240C638EB26}"/>
              </a:ext>
            </a:extLst>
          </p:cNvPr>
          <p:cNvSpPr>
            <a:spLocks noGrp="1"/>
          </p:cNvSpPr>
          <p:nvPr>
            <p:ph idx="1"/>
          </p:nvPr>
        </p:nvSpPr>
        <p:spPr>
          <a:xfrm>
            <a:off x="75548" y="1667849"/>
            <a:ext cx="7541492" cy="2770188"/>
          </a:xfrm>
        </p:spPr>
        <p:txBody>
          <a:bodyPr>
            <a:noAutofit/>
          </a:bodyPr>
          <a:lstStyle/>
          <a:p>
            <a:pPr marL="0" indent="0">
              <a:lnSpc>
                <a:spcPct val="100000"/>
              </a:lnSpc>
              <a:buNone/>
            </a:pPr>
            <a:r>
              <a:rPr lang="en-US" sz="1400" b="1" dirty="0"/>
              <a:t>Definition</a:t>
            </a:r>
          </a:p>
          <a:p>
            <a:pPr marL="0" indent="0">
              <a:lnSpc>
                <a:spcPct val="100000"/>
              </a:lnSpc>
              <a:buNone/>
            </a:pPr>
            <a:r>
              <a:rPr lang="en-US" sz="1400" dirty="0"/>
              <a:t>A hybrid structure that blends project and functional structures. Workers report to both the functional manager and the project/brand manager (Robbins &amp; Coulter, 2020, p.90).</a:t>
            </a:r>
          </a:p>
          <a:p>
            <a:pPr marL="0" indent="0">
              <a:lnSpc>
                <a:spcPct val="100000"/>
              </a:lnSpc>
              <a:buNone/>
            </a:pPr>
            <a:endParaRPr lang="en-US" sz="1400" dirty="0"/>
          </a:p>
          <a:p>
            <a:pPr marL="0" indent="0">
              <a:lnSpc>
                <a:spcPct val="100000"/>
              </a:lnSpc>
              <a:buNone/>
            </a:pPr>
            <a:r>
              <a:rPr lang="en-US" sz="1400" b="1" dirty="0"/>
              <a:t>Application to Sainsbury’s</a:t>
            </a:r>
          </a:p>
          <a:p>
            <a:pPr marL="0" indent="0">
              <a:lnSpc>
                <a:spcPct val="100000"/>
              </a:lnSpc>
              <a:buNone/>
            </a:pPr>
            <a:r>
              <a:rPr lang="en-US" sz="1400" dirty="0"/>
              <a:t> IT, marketing, and operations teams must contribute to cross-functional initiatives like CRM deployment or online retail transformation.</a:t>
            </a:r>
          </a:p>
          <a:p>
            <a:pPr marL="0" indent="0">
              <a:lnSpc>
                <a:spcPct val="100000"/>
              </a:lnSpc>
              <a:buNone/>
            </a:pPr>
            <a:endParaRPr lang="en-US" sz="1400" dirty="0"/>
          </a:p>
          <a:p>
            <a:pPr marL="0" indent="0">
              <a:lnSpc>
                <a:spcPct val="100000"/>
              </a:lnSpc>
              <a:buNone/>
            </a:pPr>
            <a:r>
              <a:rPr lang="en-US" sz="1400" b="1" dirty="0"/>
              <a:t>Benefits</a:t>
            </a:r>
          </a:p>
          <a:p>
            <a:pPr>
              <a:lnSpc>
                <a:spcPct val="100000"/>
              </a:lnSpc>
            </a:pPr>
            <a:r>
              <a:rPr lang="en-US" sz="1400" dirty="0"/>
              <a:t>Encourages cooperation and information exchange</a:t>
            </a:r>
          </a:p>
          <a:p>
            <a:pPr>
              <a:lnSpc>
                <a:spcPct val="100000"/>
              </a:lnSpc>
            </a:pPr>
            <a:r>
              <a:rPr lang="en-US" sz="1400" dirty="0"/>
              <a:t>Adaptability in the distribution of resources among strategic priorities</a:t>
            </a:r>
          </a:p>
          <a:p>
            <a:pPr marL="0" indent="0">
              <a:lnSpc>
                <a:spcPct val="100000"/>
              </a:lnSpc>
              <a:buNone/>
            </a:pPr>
            <a:endParaRPr lang="en-US" sz="1400" dirty="0"/>
          </a:p>
          <a:p>
            <a:pPr marL="0" indent="0">
              <a:lnSpc>
                <a:spcPct val="100000"/>
              </a:lnSpc>
              <a:buNone/>
            </a:pPr>
            <a:r>
              <a:rPr lang="en-US" sz="1400" b="1" dirty="0"/>
              <a:t>Drawbacks</a:t>
            </a:r>
          </a:p>
          <a:p>
            <a:pPr>
              <a:lnSpc>
                <a:spcPct val="100000"/>
              </a:lnSpc>
            </a:pPr>
            <a:r>
              <a:rPr lang="en-US" sz="1400" dirty="0"/>
              <a:t>May lead to conflict and role uncertainty</a:t>
            </a:r>
          </a:p>
          <a:p>
            <a:pPr>
              <a:lnSpc>
                <a:spcPct val="100000"/>
              </a:lnSpc>
            </a:pPr>
            <a:r>
              <a:rPr lang="en-US" sz="1400" dirty="0"/>
              <a:t>Complicated reporting lines (Griffin, 2019, p. 110).</a:t>
            </a:r>
          </a:p>
        </p:txBody>
      </p:sp>
      <p:graphicFrame>
        <p:nvGraphicFramePr>
          <p:cNvPr id="5" name="Diagram 4">
            <a:extLst>
              <a:ext uri="{FF2B5EF4-FFF2-40B4-BE49-F238E27FC236}">
                <a16:creationId xmlns:a16="http://schemas.microsoft.com/office/drawing/2014/main" id="{338D81D0-A5A1-EA85-0701-F897B30C6F56}"/>
              </a:ext>
            </a:extLst>
          </p:cNvPr>
          <p:cNvGraphicFramePr/>
          <p:nvPr>
            <p:extLst>
              <p:ext uri="{D42A27DB-BD31-4B8C-83A1-F6EECF244321}">
                <p14:modId xmlns:p14="http://schemas.microsoft.com/office/powerpoint/2010/main" val="2111337673"/>
              </p:ext>
            </p:extLst>
          </p:nvPr>
        </p:nvGraphicFramePr>
        <p:xfrm>
          <a:off x="7750206" y="2910722"/>
          <a:ext cx="3969305" cy="23342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828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5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additive="base">
                                        <p:cTn id="2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 calcmode="lin" valueType="num">
                                      <p:cBhvr additive="base">
                                        <p:cTn id="34"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500"/>
                                        <p:tgtEl>
                                          <p:spTgt spid="3">
                                            <p:txEl>
                                              <p:pRg st="6" end="6"/>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 calcmode="lin" valueType="num">
                                      <p:cBhvr additive="base">
                                        <p:cTn id="4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3">
                                            <p:txEl>
                                              <p:pRg st="8" end="8"/>
                                            </p:txEl>
                                          </p:spTgt>
                                        </p:tgtEl>
                                        <p:attrNameLst>
                                          <p:attrName>style.visibility</p:attrName>
                                        </p:attrNameLst>
                                      </p:cBhvr>
                                      <p:to>
                                        <p:strVal val="visible"/>
                                      </p:to>
                                    </p:set>
                                    <p:anim calcmode="lin" valueType="num">
                                      <p:cBhvr additive="base">
                                        <p:cTn id="5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fade">
                                      <p:cBhvr>
                                        <p:cTn id="57" dur="500"/>
                                        <p:tgtEl>
                                          <p:spTgt spid="3">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nodeType="clickEffect">
                                  <p:stCondLst>
                                    <p:cond delay="0"/>
                                  </p:stCondLst>
                                  <p:childTnLst>
                                    <p:set>
                                      <p:cBhvr>
                                        <p:cTn id="61" dur="1" fill="hold">
                                          <p:stCondLst>
                                            <p:cond delay="0"/>
                                          </p:stCondLst>
                                        </p:cTn>
                                        <p:tgtEl>
                                          <p:spTgt spid="3">
                                            <p:txEl>
                                              <p:pRg st="11" end="11"/>
                                            </p:txEl>
                                          </p:spTgt>
                                        </p:tgtEl>
                                        <p:attrNameLst>
                                          <p:attrName>style.visibility</p:attrName>
                                        </p:attrNameLst>
                                      </p:cBhvr>
                                      <p:to>
                                        <p:strVal val="visible"/>
                                      </p:to>
                                    </p:set>
                                    <p:anim calcmode="lin" valueType="num">
                                      <p:cBhvr additive="base">
                                        <p:cTn id="62"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nodeType="clickEffect">
                                  <p:stCondLst>
                                    <p:cond delay="0"/>
                                  </p:stCondLst>
                                  <p:childTnLst>
                                    <p:set>
                                      <p:cBhvr>
                                        <p:cTn id="67" dur="1" fill="hold">
                                          <p:stCondLst>
                                            <p:cond delay="0"/>
                                          </p:stCondLst>
                                        </p:cTn>
                                        <p:tgtEl>
                                          <p:spTgt spid="3">
                                            <p:txEl>
                                              <p:pRg st="12" end="12"/>
                                            </p:txEl>
                                          </p:spTgt>
                                        </p:tgtEl>
                                        <p:attrNameLst>
                                          <p:attrName>style.visibility</p:attrName>
                                        </p:attrNameLst>
                                      </p:cBhvr>
                                      <p:to>
                                        <p:strVal val="visible"/>
                                      </p:to>
                                    </p:set>
                                    <p:anim calcmode="lin" valueType="num">
                                      <p:cBhvr additive="base">
                                        <p:cTn id="68"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69"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6656C-9979-80D7-396B-8936CEB45135}"/>
              </a:ext>
            </a:extLst>
          </p:cNvPr>
          <p:cNvSpPr>
            <a:spLocks noGrp="1"/>
          </p:cNvSpPr>
          <p:nvPr>
            <p:ph type="title"/>
          </p:nvPr>
        </p:nvSpPr>
        <p:spPr/>
        <p:txBody>
          <a:bodyPr/>
          <a:lstStyle/>
          <a:p>
            <a:r>
              <a:rPr lang="en-US" dirty="0"/>
              <a:t>CONCLUSION</a:t>
            </a:r>
          </a:p>
        </p:txBody>
      </p:sp>
      <p:sp>
        <p:nvSpPr>
          <p:cNvPr id="3" name="Content Placeholder 2">
            <a:extLst>
              <a:ext uri="{FF2B5EF4-FFF2-40B4-BE49-F238E27FC236}">
                <a16:creationId xmlns:a16="http://schemas.microsoft.com/office/drawing/2014/main" id="{14BBB685-199F-8270-9909-DD37244CF498}"/>
              </a:ext>
            </a:extLst>
          </p:cNvPr>
          <p:cNvSpPr>
            <a:spLocks noGrp="1"/>
          </p:cNvSpPr>
          <p:nvPr>
            <p:ph idx="1"/>
          </p:nvPr>
        </p:nvSpPr>
        <p:spPr>
          <a:xfrm>
            <a:off x="750252" y="1961610"/>
            <a:ext cx="10058400" cy="4050792"/>
          </a:xfrm>
        </p:spPr>
        <p:txBody>
          <a:bodyPr/>
          <a:lstStyle/>
          <a:p>
            <a:pPr>
              <a:lnSpc>
                <a:spcPct val="100000"/>
              </a:lnSpc>
            </a:pPr>
            <a:r>
              <a:rPr lang="en-US" dirty="0"/>
              <a:t>Task coordination, communication, and goal achievement are all influenced by </a:t>
            </a:r>
            <a:r>
              <a:rPr lang="en-US" dirty="0" err="1"/>
              <a:t>organisational</a:t>
            </a:r>
            <a:r>
              <a:rPr lang="en-US" dirty="0"/>
              <a:t> structure (Daft, 2021, p.118).</a:t>
            </a:r>
          </a:p>
          <a:p>
            <a:pPr>
              <a:lnSpc>
                <a:spcPct val="100000"/>
              </a:lnSpc>
            </a:pPr>
            <a:r>
              <a:rPr lang="en-US" dirty="0"/>
              <a:t>To balance efficiency, market response, and cross-functional cooperation, Sainsbury's integrates divisional, matrix, and functional techniques.</a:t>
            </a:r>
          </a:p>
          <a:p>
            <a:pPr>
              <a:lnSpc>
                <a:spcPct val="100000"/>
              </a:lnSpc>
            </a:pPr>
            <a:r>
              <a:rPr lang="en-US" dirty="0"/>
              <a:t>Strategic goals are supported, performance is enhanced, and uncertainty is reduced by well-designed structures (Mintzberg, 2018, p.55).</a:t>
            </a:r>
          </a:p>
        </p:txBody>
      </p:sp>
    </p:spTree>
    <p:extLst>
      <p:ext uri="{BB962C8B-B14F-4D97-AF65-F5344CB8AC3E}">
        <p14:creationId xmlns:p14="http://schemas.microsoft.com/office/powerpoint/2010/main" val="2164500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additive="base">
                                        <p:cTn id="2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52033-BD88-550C-9EBF-D61DD9CCA381}"/>
              </a:ext>
            </a:extLst>
          </p:cNvPr>
          <p:cNvSpPr>
            <a:spLocks noGrp="1"/>
          </p:cNvSpPr>
          <p:nvPr>
            <p:ph type="title"/>
          </p:nvPr>
        </p:nvSpPr>
        <p:spPr>
          <a:xfrm>
            <a:off x="3857436" y="2446597"/>
            <a:ext cx="10058400" cy="1609344"/>
          </a:xfrm>
        </p:spPr>
        <p:txBody>
          <a:bodyPr/>
          <a:lstStyle/>
          <a:p>
            <a:r>
              <a:rPr lang="en-US" dirty="0"/>
              <a:t>Q&amp;A SESSION</a:t>
            </a:r>
          </a:p>
        </p:txBody>
      </p:sp>
    </p:spTree>
    <p:extLst>
      <p:ext uri="{BB962C8B-B14F-4D97-AF65-F5344CB8AC3E}">
        <p14:creationId xmlns:p14="http://schemas.microsoft.com/office/powerpoint/2010/main" val="3526950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48B38-75EE-19D6-DA4A-A0934F233B52}"/>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E6523904-2BA5-1334-A2F7-4620CE6964A5}"/>
              </a:ext>
            </a:extLst>
          </p:cNvPr>
          <p:cNvSpPr>
            <a:spLocks noGrp="1"/>
          </p:cNvSpPr>
          <p:nvPr>
            <p:ph idx="1"/>
          </p:nvPr>
        </p:nvSpPr>
        <p:spPr/>
        <p:txBody>
          <a:bodyPr/>
          <a:lstStyle/>
          <a:p>
            <a:pPr>
              <a:lnSpc>
                <a:spcPct val="100000"/>
              </a:lnSpc>
            </a:pPr>
            <a:r>
              <a:rPr lang="en-US" dirty="0"/>
              <a:t>Daft, R.L. (2021) Organization Theory &amp; Design, 14th </a:t>
            </a:r>
            <a:r>
              <a:rPr lang="en-US" dirty="0" err="1"/>
              <a:t>edn</a:t>
            </a:r>
            <a:r>
              <a:rPr lang="en-US" dirty="0"/>
              <a:t>. Cengage Learning.</a:t>
            </a:r>
          </a:p>
          <a:p>
            <a:pPr>
              <a:lnSpc>
                <a:spcPct val="100000"/>
              </a:lnSpc>
            </a:pPr>
            <a:r>
              <a:rPr lang="en-US" dirty="0"/>
              <a:t>Griffin, R.W. (2019) Management, 13th </a:t>
            </a:r>
            <a:r>
              <a:rPr lang="en-US" dirty="0" err="1"/>
              <a:t>edn</a:t>
            </a:r>
            <a:r>
              <a:rPr lang="en-US" dirty="0"/>
              <a:t>. Cengage </a:t>
            </a:r>
            <a:r>
              <a:rPr lang="en-US" dirty="0" err="1"/>
              <a:t>Learning.Jones</a:t>
            </a:r>
            <a:r>
              <a:rPr lang="en-US" dirty="0"/>
              <a:t>, G.R. (2018) </a:t>
            </a:r>
            <a:r>
              <a:rPr lang="en-US" dirty="0" err="1"/>
              <a:t>Organisational</a:t>
            </a:r>
            <a:r>
              <a:rPr lang="en-US" dirty="0"/>
              <a:t> Theory, Design &amp; Change, 8th </a:t>
            </a:r>
            <a:r>
              <a:rPr lang="en-US" dirty="0" err="1"/>
              <a:t>edn</a:t>
            </a:r>
            <a:r>
              <a:rPr lang="en-US" dirty="0"/>
              <a:t>. Pearson.</a:t>
            </a:r>
          </a:p>
          <a:p>
            <a:pPr>
              <a:lnSpc>
                <a:spcPct val="100000"/>
              </a:lnSpc>
            </a:pPr>
            <a:r>
              <a:rPr lang="en-US" dirty="0"/>
              <a:t>Mintzberg, H. (2018) Structure in Fives: Designing Effective </a:t>
            </a:r>
            <a:r>
              <a:rPr lang="en-US" dirty="0" err="1"/>
              <a:t>Organisations</a:t>
            </a:r>
            <a:r>
              <a:rPr lang="en-US" dirty="0"/>
              <a:t>, revised </a:t>
            </a:r>
            <a:r>
              <a:rPr lang="en-US" dirty="0" err="1"/>
              <a:t>edn</a:t>
            </a:r>
            <a:r>
              <a:rPr lang="en-US" dirty="0"/>
              <a:t>. Prentice Hall (original work published 1979).</a:t>
            </a:r>
          </a:p>
          <a:p>
            <a:pPr>
              <a:lnSpc>
                <a:spcPct val="100000"/>
              </a:lnSpc>
            </a:pPr>
            <a:r>
              <a:rPr lang="en-US" dirty="0"/>
              <a:t>Robbins, S.P. &amp; Coulter, M. (2020) Management, 14th </a:t>
            </a:r>
            <a:r>
              <a:rPr lang="en-US" dirty="0" err="1"/>
              <a:t>edn</a:t>
            </a:r>
            <a:r>
              <a:rPr lang="en-US" dirty="0"/>
              <a:t>. Pearson.</a:t>
            </a:r>
          </a:p>
          <a:p>
            <a:pPr>
              <a:lnSpc>
                <a:spcPct val="100000"/>
              </a:lnSpc>
            </a:pPr>
            <a:r>
              <a:rPr lang="en-US" dirty="0"/>
              <a:t>Sainsbury’s PLC (2023) Annual Report and Strategic Review. Available at: https://www.about.sainsburys.co.uk/investors/reports (Accessed: 21 March 2026).</a:t>
            </a:r>
          </a:p>
        </p:txBody>
      </p:sp>
    </p:spTree>
    <p:extLst>
      <p:ext uri="{BB962C8B-B14F-4D97-AF65-F5344CB8AC3E}">
        <p14:creationId xmlns:p14="http://schemas.microsoft.com/office/powerpoint/2010/main" val="91575812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Wood Type</Template>
  <TotalTime>1206</TotalTime>
  <Words>1422</Words>
  <Application>Microsoft Office PowerPoint</Application>
  <PresentationFormat>Widescreen</PresentationFormat>
  <Paragraphs>120</Paragraphs>
  <Slides>9</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Rockwell</vt:lpstr>
      <vt:lpstr>Rockwell Condensed</vt:lpstr>
      <vt:lpstr>Times New Roman</vt:lpstr>
      <vt:lpstr>Wingdings</vt:lpstr>
      <vt:lpstr>Wood Type</vt:lpstr>
      <vt:lpstr>Designing organisational Structures: functional, divisional, and matrix approaches in Sainsbury’s</vt:lpstr>
      <vt:lpstr>Outline of presentation</vt:lpstr>
      <vt:lpstr>Concept and the importance of organisational structure</vt:lpstr>
      <vt:lpstr>Design 1: the functional structure</vt:lpstr>
      <vt:lpstr>DESIGN 2: THE DIVISIONAL STRUCTURE</vt:lpstr>
      <vt:lpstr>Design 3: the matrix structure</vt:lpstr>
      <vt:lpstr>CONCLUSION</vt:lpstr>
      <vt:lpstr>Q&amp;A SESSION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Designing organisational Structures: functional, divisional, and matrix approaches in Sainsbury’s</dc:title>
  <dc:creator>klm</dc:creator>
  <cp:lastModifiedBy>klm</cp:lastModifiedBy>
  <cp:revision>2</cp:revision>
  <dcterms:created xsi:type="dcterms:W3CDTF">2026-03-21T22:21:13Z</dcterms:created>
  <dcterms:modified xsi:type="dcterms:W3CDTF">2026-03-22T18:27:59Z</dcterms:modified>
</cp:coreProperties>
</file>