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8"/>
  </p:notesMasterIdLst>
  <p:sldIdLst>
    <p:sldId id="256" r:id="rId2"/>
    <p:sldId id="257" r:id="rId3"/>
    <p:sldId id="259" r:id="rId4"/>
    <p:sldId id="261" r:id="rId5"/>
    <p:sldId id="268" r:id="rId6"/>
    <p:sldId id="263" r:id="rId7"/>
    <p:sldId id="271" r:id="rId8"/>
    <p:sldId id="272" r:id="rId9"/>
    <p:sldId id="264" r:id="rId10"/>
    <p:sldId id="266" r:id="rId11"/>
    <p:sldId id="267" r:id="rId12"/>
    <p:sldId id="275" r:id="rId13"/>
    <p:sldId id="273" r:id="rId14"/>
    <p:sldId id="269" r:id="rId15"/>
    <p:sldId id="260" r:id="rId16"/>
    <p:sldId id="265" r:id="rId17"/>
    <p:sldId id="274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70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BAF378-3C6D-0886-E89E-45AF5CC86E38}" v="303" dt="2026-03-04T09:57:01.847"/>
    <p1510:client id="{1A4ED862-8060-9D06-D25A-52B60F88A3CD}" v="50" dt="2026-03-02T20:38:16.583"/>
    <p1510:client id="{1D68163A-E7DE-73D2-8AE0-1E3B49A4875D}" v="171" dt="2026-03-02T19:21:23.365"/>
    <p1510:client id="{46CC7E8F-A4C3-DBDA-D8BD-858BC90E9F9C}" v="156" dt="2026-03-04T07:28:32.054"/>
    <p1510:client id="{52EB7AD8-36DC-266B-13AB-266264C99BEF}" v="245" dt="2026-03-03T13:16:39.4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faz Faruki (2305668)" userId="S::2305668@student.uwtsd.ac.uk::b186f114-0dec-4566-96db-b7fc659da5d0" providerId="AD" clId="Web-{1A4ED862-8060-9D06-D25A-52B60F88A3CD}"/>
    <pc:docChg chg="modSld">
      <pc:chgData name="Ifaz Faruki (2305668)" userId="S::2305668@student.uwtsd.ac.uk::b186f114-0dec-4566-96db-b7fc659da5d0" providerId="AD" clId="Web-{1A4ED862-8060-9D06-D25A-52B60F88A3CD}" dt="2026-03-02T20:38:16.598" v="51" actId="20577"/>
      <pc:docMkLst>
        <pc:docMk/>
      </pc:docMkLst>
      <pc:sldChg chg="modSp">
        <pc:chgData name="Ifaz Faruki (2305668)" userId="S::2305668@student.uwtsd.ac.uk::b186f114-0dec-4566-96db-b7fc659da5d0" providerId="AD" clId="Web-{1A4ED862-8060-9D06-D25A-52B60F88A3CD}" dt="2026-03-02T20:38:16.598" v="51" actId="20577"/>
        <pc:sldMkLst>
          <pc:docMk/>
          <pc:sldMk cId="1509848570" sldId="275"/>
        </pc:sldMkLst>
        <pc:spChg chg="mod">
          <ac:chgData name="Ifaz Faruki (2305668)" userId="S::2305668@student.uwtsd.ac.uk::b186f114-0dec-4566-96db-b7fc659da5d0" providerId="AD" clId="Web-{1A4ED862-8060-9D06-D25A-52B60F88A3CD}" dt="2026-03-02T20:38:16.598" v="51" actId="20577"/>
          <ac:spMkLst>
            <pc:docMk/>
            <pc:sldMk cId="1509848570" sldId="275"/>
            <ac:spMk id="3" creationId="{21FC9253-1586-D05D-F23D-C6BBBF4F4B9D}"/>
          </ac:spMkLst>
        </pc:spChg>
      </pc:sldChg>
    </pc:docChg>
  </pc:docChgLst>
  <pc:docChgLst>
    <pc:chgData name="Ifaz Faruki (2305668)" userId="S::2305668@student.uwtsd.ac.uk::b186f114-0dec-4566-96db-b7fc659da5d0" providerId="AD" clId="Web-{52EB7AD8-36DC-266B-13AB-266264C99BEF}"/>
    <pc:docChg chg="addSld modSld">
      <pc:chgData name="Ifaz Faruki (2305668)" userId="S::2305668@student.uwtsd.ac.uk::b186f114-0dec-4566-96db-b7fc659da5d0" providerId="AD" clId="Web-{52EB7AD8-36DC-266B-13AB-266264C99BEF}" dt="2026-03-03T13:15:55.554" v="258" actId="20577"/>
      <pc:docMkLst>
        <pc:docMk/>
      </pc:docMkLst>
      <pc:sldChg chg="modSp">
        <pc:chgData name="Ifaz Faruki (2305668)" userId="S::2305668@student.uwtsd.ac.uk::b186f114-0dec-4566-96db-b7fc659da5d0" providerId="AD" clId="Web-{52EB7AD8-36DC-266B-13AB-266264C99BEF}" dt="2026-03-03T12:59:15.837" v="9" actId="20577"/>
        <pc:sldMkLst>
          <pc:docMk/>
          <pc:sldMk cId="2479934298" sldId="260"/>
        </pc:sldMkLst>
        <pc:spChg chg="mod">
          <ac:chgData name="Ifaz Faruki (2305668)" userId="S::2305668@student.uwtsd.ac.uk::b186f114-0dec-4566-96db-b7fc659da5d0" providerId="AD" clId="Web-{52EB7AD8-36DC-266B-13AB-266264C99BEF}" dt="2026-03-03T12:59:15.837" v="9" actId="20577"/>
          <ac:spMkLst>
            <pc:docMk/>
            <pc:sldMk cId="2479934298" sldId="260"/>
            <ac:spMk id="3" creationId="{5F481F37-E592-00C8-B420-7F0726BD1527}"/>
          </ac:spMkLst>
        </pc:spChg>
      </pc:sldChg>
      <pc:sldChg chg="modSp">
        <pc:chgData name="Ifaz Faruki (2305668)" userId="S::2305668@student.uwtsd.ac.uk::b186f114-0dec-4566-96db-b7fc659da5d0" providerId="AD" clId="Web-{52EB7AD8-36DC-266B-13AB-266264C99BEF}" dt="2026-03-03T13:00:54.452" v="33" actId="20577"/>
        <pc:sldMkLst>
          <pc:docMk/>
          <pc:sldMk cId="371182107" sldId="265"/>
        </pc:sldMkLst>
        <pc:spChg chg="mod">
          <ac:chgData name="Ifaz Faruki (2305668)" userId="S::2305668@student.uwtsd.ac.uk::b186f114-0dec-4566-96db-b7fc659da5d0" providerId="AD" clId="Web-{52EB7AD8-36DC-266B-13AB-266264C99BEF}" dt="2026-03-03T13:00:54.452" v="33" actId="20577"/>
          <ac:spMkLst>
            <pc:docMk/>
            <pc:sldMk cId="371182107" sldId="265"/>
            <ac:spMk id="3" creationId="{E51FF2F9-F585-D4E9-D330-A4C9D97F2742}"/>
          </ac:spMkLst>
        </pc:spChg>
      </pc:sldChg>
      <pc:sldChg chg="modSp">
        <pc:chgData name="Ifaz Faruki (2305668)" userId="S::2305668@student.uwtsd.ac.uk::b186f114-0dec-4566-96db-b7fc659da5d0" providerId="AD" clId="Web-{52EB7AD8-36DC-266B-13AB-266264C99BEF}" dt="2026-03-03T13:02:16.628" v="64" actId="20577"/>
        <pc:sldMkLst>
          <pc:docMk/>
          <pc:sldMk cId="485945888" sldId="274"/>
        </pc:sldMkLst>
        <pc:spChg chg="mod">
          <ac:chgData name="Ifaz Faruki (2305668)" userId="S::2305668@student.uwtsd.ac.uk::b186f114-0dec-4566-96db-b7fc659da5d0" providerId="AD" clId="Web-{52EB7AD8-36DC-266B-13AB-266264C99BEF}" dt="2026-03-03T13:02:16.628" v="64" actId="20577"/>
          <ac:spMkLst>
            <pc:docMk/>
            <pc:sldMk cId="485945888" sldId="274"/>
            <ac:spMk id="3" creationId="{118C3E1C-5A3F-7EC3-5F80-6A605ACF29A9}"/>
          </ac:spMkLst>
        </pc:spChg>
      </pc:sldChg>
      <pc:sldChg chg="modSp add replId">
        <pc:chgData name="Ifaz Faruki (2305668)" userId="S::2305668@student.uwtsd.ac.uk::b186f114-0dec-4566-96db-b7fc659da5d0" providerId="AD" clId="Web-{52EB7AD8-36DC-266B-13AB-266264C99BEF}" dt="2026-03-03T13:04:02.194" v="91" actId="20577"/>
        <pc:sldMkLst>
          <pc:docMk/>
          <pc:sldMk cId="791439542" sldId="276"/>
        </pc:sldMkLst>
        <pc:spChg chg="mod">
          <ac:chgData name="Ifaz Faruki (2305668)" userId="S::2305668@student.uwtsd.ac.uk::b186f114-0dec-4566-96db-b7fc659da5d0" providerId="AD" clId="Web-{52EB7AD8-36DC-266B-13AB-266264C99BEF}" dt="2026-03-03T13:02:21.815" v="66" actId="20577"/>
          <ac:spMkLst>
            <pc:docMk/>
            <pc:sldMk cId="791439542" sldId="276"/>
            <ac:spMk id="2" creationId="{CEDBC1B2-25C9-40AF-DB78-BDE8BFA4FDEC}"/>
          </ac:spMkLst>
        </pc:spChg>
        <pc:spChg chg="mod">
          <ac:chgData name="Ifaz Faruki (2305668)" userId="S::2305668@student.uwtsd.ac.uk::b186f114-0dec-4566-96db-b7fc659da5d0" providerId="AD" clId="Web-{52EB7AD8-36DC-266B-13AB-266264C99BEF}" dt="2026-03-03T13:04:02.194" v="91" actId="20577"/>
          <ac:spMkLst>
            <pc:docMk/>
            <pc:sldMk cId="791439542" sldId="276"/>
            <ac:spMk id="3" creationId="{5AC10F43-29D8-09B2-AE5D-DCC0892BEC53}"/>
          </ac:spMkLst>
        </pc:spChg>
      </pc:sldChg>
      <pc:sldChg chg="modSp add replId">
        <pc:chgData name="Ifaz Faruki (2305668)" userId="S::2305668@student.uwtsd.ac.uk::b186f114-0dec-4566-96db-b7fc659da5d0" providerId="AD" clId="Web-{52EB7AD8-36DC-266B-13AB-266264C99BEF}" dt="2026-03-03T13:05:13.338" v="117" actId="20577"/>
        <pc:sldMkLst>
          <pc:docMk/>
          <pc:sldMk cId="3632847052" sldId="277"/>
        </pc:sldMkLst>
        <pc:spChg chg="mod">
          <ac:chgData name="Ifaz Faruki (2305668)" userId="S::2305668@student.uwtsd.ac.uk::b186f114-0dec-4566-96db-b7fc659da5d0" providerId="AD" clId="Web-{52EB7AD8-36DC-266B-13AB-266264C99BEF}" dt="2026-03-03T13:05:13.338" v="117" actId="20577"/>
          <ac:spMkLst>
            <pc:docMk/>
            <pc:sldMk cId="3632847052" sldId="277"/>
            <ac:spMk id="2" creationId="{72F03A17-3C9C-05F9-76BE-581352C3E587}"/>
          </ac:spMkLst>
        </pc:spChg>
        <pc:spChg chg="mod">
          <ac:chgData name="Ifaz Faruki (2305668)" userId="S::2305668@student.uwtsd.ac.uk::b186f114-0dec-4566-96db-b7fc659da5d0" providerId="AD" clId="Web-{52EB7AD8-36DC-266B-13AB-266264C99BEF}" dt="2026-03-03T13:05:10.759" v="113" actId="20577"/>
          <ac:spMkLst>
            <pc:docMk/>
            <pc:sldMk cId="3632847052" sldId="277"/>
            <ac:spMk id="3" creationId="{0907BDE6-4F04-A0C9-9EE1-D50E99BEE055}"/>
          </ac:spMkLst>
        </pc:spChg>
      </pc:sldChg>
      <pc:sldChg chg="modSp add replId">
        <pc:chgData name="Ifaz Faruki (2305668)" userId="S::2305668@student.uwtsd.ac.uk::b186f114-0dec-4566-96db-b7fc659da5d0" providerId="AD" clId="Web-{52EB7AD8-36DC-266B-13AB-266264C99BEF}" dt="2026-03-03T13:07:10.685" v="140" actId="20577"/>
        <pc:sldMkLst>
          <pc:docMk/>
          <pc:sldMk cId="876714008" sldId="278"/>
        </pc:sldMkLst>
        <pc:spChg chg="mod">
          <ac:chgData name="Ifaz Faruki (2305668)" userId="S::2305668@student.uwtsd.ac.uk::b186f114-0dec-4566-96db-b7fc659da5d0" providerId="AD" clId="Web-{52EB7AD8-36DC-266B-13AB-266264C99BEF}" dt="2026-03-03T13:05:36.729" v="119" actId="20577"/>
          <ac:spMkLst>
            <pc:docMk/>
            <pc:sldMk cId="876714008" sldId="278"/>
            <ac:spMk id="2" creationId="{29D7C6AC-5209-275D-71C6-0C99692EDB99}"/>
          </ac:spMkLst>
        </pc:spChg>
        <pc:spChg chg="mod">
          <ac:chgData name="Ifaz Faruki (2305668)" userId="S::2305668@student.uwtsd.ac.uk::b186f114-0dec-4566-96db-b7fc659da5d0" providerId="AD" clId="Web-{52EB7AD8-36DC-266B-13AB-266264C99BEF}" dt="2026-03-03T13:07:10.685" v="140" actId="20577"/>
          <ac:spMkLst>
            <pc:docMk/>
            <pc:sldMk cId="876714008" sldId="278"/>
            <ac:spMk id="3" creationId="{C215A5C8-7C42-72D2-C08B-DB4F7DFC8950}"/>
          </ac:spMkLst>
        </pc:spChg>
      </pc:sldChg>
      <pc:sldChg chg="modSp add replId">
        <pc:chgData name="Ifaz Faruki (2305668)" userId="S::2305668@student.uwtsd.ac.uk::b186f114-0dec-4566-96db-b7fc659da5d0" providerId="AD" clId="Web-{52EB7AD8-36DC-266B-13AB-266264C99BEF}" dt="2026-03-03T13:09:36.304" v="166" actId="20577"/>
        <pc:sldMkLst>
          <pc:docMk/>
          <pc:sldMk cId="1140823911" sldId="279"/>
        </pc:sldMkLst>
        <pc:spChg chg="mod">
          <ac:chgData name="Ifaz Faruki (2305668)" userId="S::2305668@student.uwtsd.ac.uk::b186f114-0dec-4566-96db-b7fc659da5d0" providerId="AD" clId="Web-{52EB7AD8-36DC-266B-13AB-266264C99BEF}" dt="2026-03-03T13:07:15.779" v="142" actId="20577"/>
          <ac:spMkLst>
            <pc:docMk/>
            <pc:sldMk cId="1140823911" sldId="279"/>
            <ac:spMk id="2" creationId="{2761815D-E755-6697-B97D-E6EB0ABDD227}"/>
          </ac:spMkLst>
        </pc:spChg>
        <pc:spChg chg="mod">
          <ac:chgData name="Ifaz Faruki (2305668)" userId="S::2305668@student.uwtsd.ac.uk::b186f114-0dec-4566-96db-b7fc659da5d0" providerId="AD" clId="Web-{52EB7AD8-36DC-266B-13AB-266264C99BEF}" dt="2026-03-03T13:09:36.304" v="166" actId="20577"/>
          <ac:spMkLst>
            <pc:docMk/>
            <pc:sldMk cId="1140823911" sldId="279"/>
            <ac:spMk id="3" creationId="{021BDE58-30E0-D034-36B4-11B72E252E71}"/>
          </ac:spMkLst>
        </pc:spChg>
      </pc:sldChg>
      <pc:sldChg chg="modSp add replId">
        <pc:chgData name="Ifaz Faruki (2305668)" userId="S::2305668@student.uwtsd.ac.uk::b186f114-0dec-4566-96db-b7fc659da5d0" providerId="AD" clId="Web-{52EB7AD8-36DC-266B-13AB-266264C99BEF}" dt="2026-03-03T13:11:13.540" v="200" actId="20577"/>
        <pc:sldMkLst>
          <pc:docMk/>
          <pc:sldMk cId="1119698524" sldId="280"/>
        </pc:sldMkLst>
        <pc:spChg chg="mod">
          <ac:chgData name="Ifaz Faruki (2305668)" userId="S::2305668@student.uwtsd.ac.uk::b186f114-0dec-4566-96db-b7fc659da5d0" providerId="AD" clId="Web-{52EB7AD8-36DC-266B-13AB-266264C99BEF}" dt="2026-03-03T13:08:46.391" v="164" actId="20577"/>
          <ac:spMkLst>
            <pc:docMk/>
            <pc:sldMk cId="1119698524" sldId="280"/>
            <ac:spMk id="2" creationId="{7AC5FBE9-72F7-F176-E8E8-FBE92F94DDC7}"/>
          </ac:spMkLst>
        </pc:spChg>
        <pc:spChg chg="mod">
          <ac:chgData name="Ifaz Faruki (2305668)" userId="S::2305668@student.uwtsd.ac.uk::b186f114-0dec-4566-96db-b7fc659da5d0" providerId="AD" clId="Web-{52EB7AD8-36DC-266B-13AB-266264C99BEF}" dt="2026-03-03T13:11:13.540" v="200" actId="20577"/>
          <ac:spMkLst>
            <pc:docMk/>
            <pc:sldMk cId="1119698524" sldId="280"/>
            <ac:spMk id="3" creationId="{ADB14E9A-2243-029A-77DB-6D13EA54AFDC}"/>
          </ac:spMkLst>
        </pc:spChg>
      </pc:sldChg>
      <pc:sldChg chg="modSp add replId">
        <pc:chgData name="Ifaz Faruki (2305668)" userId="S::2305668@student.uwtsd.ac.uk::b186f114-0dec-4566-96db-b7fc659da5d0" providerId="AD" clId="Web-{52EB7AD8-36DC-266B-13AB-266264C99BEF}" dt="2026-03-03T13:12:42.224" v="221" actId="20577"/>
        <pc:sldMkLst>
          <pc:docMk/>
          <pc:sldMk cId="3131425678" sldId="281"/>
        </pc:sldMkLst>
        <pc:spChg chg="mod">
          <ac:chgData name="Ifaz Faruki (2305668)" userId="S::2305668@student.uwtsd.ac.uk::b186f114-0dec-4566-96db-b7fc659da5d0" providerId="AD" clId="Web-{52EB7AD8-36DC-266B-13AB-266264C99BEF}" dt="2026-03-03T13:11:22.401" v="202" actId="20577"/>
          <ac:spMkLst>
            <pc:docMk/>
            <pc:sldMk cId="3131425678" sldId="281"/>
            <ac:spMk id="2" creationId="{74DA066D-741B-620C-496E-5B882FCE04E2}"/>
          </ac:spMkLst>
        </pc:spChg>
        <pc:spChg chg="mod">
          <ac:chgData name="Ifaz Faruki (2305668)" userId="S::2305668@student.uwtsd.ac.uk::b186f114-0dec-4566-96db-b7fc659da5d0" providerId="AD" clId="Web-{52EB7AD8-36DC-266B-13AB-266264C99BEF}" dt="2026-03-03T13:12:42.224" v="221" actId="20577"/>
          <ac:spMkLst>
            <pc:docMk/>
            <pc:sldMk cId="3131425678" sldId="281"/>
            <ac:spMk id="3" creationId="{6BB1705B-35B3-00F0-E26B-4037070D8065}"/>
          </ac:spMkLst>
        </pc:spChg>
      </pc:sldChg>
      <pc:sldChg chg="modSp add replId">
        <pc:chgData name="Ifaz Faruki (2305668)" userId="S::2305668@student.uwtsd.ac.uk::b186f114-0dec-4566-96db-b7fc659da5d0" providerId="AD" clId="Web-{52EB7AD8-36DC-266B-13AB-266264C99BEF}" dt="2026-03-03T13:15:09.425" v="244" actId="20577"/>
        <pc:sldMkLst>
          <pc:docMk/>
          <pc:sldMk cId="4063186312" sldId="282"/>
        </pc:sldMkLst>
        <pc:spChg chg="mod">
          <ac:chgData name="Ifaz Faruki (2305668)" userId="S::2305668@student.uwtsd.ac.uk::b186f114-0dec-4566-96db-b7fc659da5d0" providerId="AD" clId="Web-{52EB7AD8-36DC-266B-13AB-266264C99BEF}" dt="2026-03-03T13:13:06.977" v="225" actId="14100"/>
          <ac:spMkLst>
            <pc:docMk/>
            <pc:sldMk cId="4063186312" sldId="282"/>
            <ac:spMk id="2" creationId="{BBB61463-1FF7-202B-46D5-E3100F7AC8DC}"/>
          </ac:spMkLst>
        </pc:spChg>
        <pc:spChg chg="mod">
          <ac:chgData name="Ifaz Faruki (2305668)" userId="S::2305668@student.uwtsd.ac.uk::b186f114-0dec-4566-96db-b7fc659da5d0" providerId="AD" clId="Web-{52EB7AD8-36DC-266B-13AB-266264C99BEF}" dt="2026-03-03T13:15:09.425" v="244" actId="20577"/>
          <ac:spMkLst>
            <pc:docMk/>
            <pc:sldMk cId="4063186312" sldId="282"/>
            <ac:spMk id="3" creationId="{2A5F3239-6DDC-D0DE-83D5-9A05BB993AAF}"/>
          </ac:spMkLst>
        </pc:spChg>
      </pc:sldChg>
      <pc:sldChg chg="modSp add replId">
        <pc:chgData name="Ifaz Faruki (2305668)" userId="S::2305668@student.uwtsd.ac.uk::b186f114-0dec-4566-96db-b7fc659da5d0" providerId="AD" clId="Web-{52EB7AD8-36DC-266B-13AB-266264C99BEF}" dt="2026-03-03T13:15:55.554" v="258" actId="20577"/>
        <pc:sldMkLst>
          <pc:docMk/>
          <pc:sldMk cId="1232687564" sldId="283"/>
        </pc:sldMkLst>
        <pc:spChg chg="mod">
          <ac:chgData name="Ifaz Faruki (2305668)" userId="S::2305668@student.uwtsd.ac.uk::b186f114-0dec-4566-96db-b7fc659da5d0" providerId="AD" clId="Web-{52EB7AD8-36DC-266B-13AB-266264C99BEF}" dt="2026-03-03T13:15:24.911" v="249" actId="20577"/>
          <ac:spMkLst>
            <pc:docMk/>
            <pc:sldMk cId="1232687564" sldId="283"/>
            <ac:spMk id="2" creationId="{BCF56C0A-B4F7-4908-8E68-2CE80C31FD57}"/>
          </ac:spMkLst>
        </pc:spChg>
        <pc:spChg chg="mod">
          <ac:chgData name="Ifaz Faruki (2305668)" userId="S::2305668@student.uwtsd.ac.uk::b186f114-0dec-4566-96db-b7fc659da5d0" providerId="AD" clId="Web-{52EB7AD8-36DC-266B-13AB-266264C99BEF}" dt="2026-03-03T13:15:55.554" v="258" actId="20577"/>
          <ac:spMkLst>
            <pc:docMk/>
            <pc:sldMk cId="1232687564" sldId="283"/>
            <ac:spMk id="3" creationId="{45216220-F3B8-4D68-BD90-0FA31AAA3864}"/>
          </ac:spMkLst>
        </pc:spChg>
      </pc:sldChg>
    </pc:docChg>
  </pc:docChgLst>
  <pc:docChgLst>
    <pc:chgData name="Ifaz Faruki (2305668)" userId="S::2305668@student.uwtsd.ac.uk::b186f114-0dec-4566-96db-b7fc659da5d0" providerId="AD" clId="Web-{06BAF378-3C6D-0886-E89E-45AF5CC86E38}"/>
    <pc:docChg chg="modSld">
      <pc:chgData name="Ifaz Faruki (2305668)" userId="S::2305668@student.uwtsd.ac.uk::b186f114-0dec-4566-96db-b7fc659da5d0" providerId="AD" clId="Web-{06BAF378-3C6D-0886-E89E-45AF5CC86E38}" dt="2026-03-04T09:54:00.226" v="253" actId="20577"/>
      <pc:docMkLst>
        <pc:docMk/>
      </pc:docMkLst>
      <pc:sldChg chg="modSp">
        <pc:chgData name="Ifaz Faruki (2305668)" userId="S::2305668@student.uwtsd.ac.uk::b186f114-0dec-4566-96db-b7fc659da5d0" providerId="AD" clId="Web-{06BAF378-3C6D-0886-E89E-45AF5CC86E38}" dt="2026-03-04T09:52:21.584" v="237" actId="20577"/>
        <pc:sldMkLst>
          <pc:docMk/>
          <pc:sldMk cId="3557088332" sldId="259"/>
        </pc:sldMkLst>
        <pc:spChg chg="mod">
          <ac:chgData name="Ifaz Faruki (2305668)" userId="S::2305668@student.uwtsd.ac.uk::b186f114-0dec-4566-96db-b7fc659da5d0" providerId="AD" clId="Web-{06BAF378-3C6D-0886-E89E-45AF5CC86E38}" dt="2026-03-04T09:52:21.584" v="237" actId="20577"/>
          <ac:spMkLst>
            <pc:docMk/>
            <pc:sldMk cId="3557088332" sldId="259"/>
            <ac:spMk id="3" creationId="{CD72629E-6C5C-24C8-14CE-D721B0BD4741}"/>
          </ac:spMkLst>
        </pc:spChg>
      </pc:sldChg>
      <pc:sldChg chg="modSp">
        <pc:chgData name="Ifaz Faruki (2305668)" userId="S::2305668@student.uwtsd.ac.uk::b186f114-0dec-4566-96db-b7fc659da5d0" providerId="AD" clId="Web-{06BAF378-3C6D-0886-E89E-45AF5CC86E38}" dt="2026-03-04T09:52:52.303" v="249" actId="20577"/>
        <pc:sldMkLst>
          <pc:docMk/>
          <pc:sldMk cId="645262402" sldId="261"/>
        </pc:sldMkLst>
        <pc:spChg chg="mod">
          <ac:chgData name="Ifaz Faruki (2305668)" userId="S::2305668@student.uwtsd.ac.uk::b186f114-0dec-4566-96db-b7fc659da5d0" providerId="AD" clId="Web-{06BAF378-3C6D-0886-E89E-45AF5CC86E38}" dt="2026-03-04T09:52:52.303" v="249" actId="20577"/>
          <ac:spMkLst>
            <pc:docMk/>
            <pc:sldMk cId="645262402" sldId="261"/>
            <ac:spMk id="3" creationId="{A15D7BAB-67BA-7FA9-E852-C60605C67714}"/>
          </ac:spMkLst>
        </pc:spChg>
      </pc:sldChg>
      <pc:sldChg chg="modSp">
        <pc:chgData name="Ifaz Faruki (2305668)" userId="S::2305668@student.uwtsd.ac.uk::b186f114-0dec-4566-96db-b7fc659da5d0" providerId="AD" clId="Web-{06BAF378-3C6D-0886-E89E-45AF5CC86E38}" dt="2026-03-04T09:53:11.538" v="250" actId="20577"/>
        <pc:sldMkLst>
          <pc:docMk/>
          <pc:sldMk cId="2833785449" sldId="263"/>
        </pc:sldMkLst>
        <pc:spChg chg="mod">
          <ac:chgData name="Ifaz Faruki (2305668)" userId="S::2305668@student.uwtsd.ac.uk::b186f114-0dec-4566-96db-b7fc659da5d0" providerId="AD" clId="Web-{06BAF378-3C6D-0886-E89E-45AF5CC86E38}" dt="2026-03-04T09:53:11.538" v="250" actId="20577"/>
          <ac:spMkLst>
            <pc:docMk/>
            <pc:sldMk cId="2833785449" sldId="263"/>
            <ac:spMk id="3" creationId="{9E278D84-1037-6B7B-BD66-0057901A8E2F}"/>
          </ac:spMkLst>
        </pc:spChg>
      </pc:sldChg>
      <pc:sldChg chg="modSp">
        <pc:chgData name="Ifaz Faruki (2305668)" userId="S::2305668@student.uwtsd.ac.uk::b186f114-0dec-4566-96db-b7fc659da5d0" providerId="AD" clId="Web-{06BAF378-3C6D-0886-E89E-45AF5CC86E38}" dt="2026-03-04T09:49:38.410" v="194" actId="20577"/>
        <pc:sldMkLst>
          <pc:docMk/>
          <pc:sldMk cId="1353153786" sldId="264"/>
        </pc:sldMkLst>
        <pc:spChg chg="mod">
          <ac:chgData name="Ifaz Faruki (2305668)" userId="S::2305668@student.uwtsd.ac.uk::b186f114-0dec-4566-96db-b7fc659da5d0" providerId="AD" clId="Web-{06BAF378-3C6D-0886-E89E-45AF5CC86E38}" dt="2026-03-04T09:49:38.410" v="194" actId="20577"/>
          <ac:spMkLst>
            <pc:docMk/>
            <pc:sldMk cId="1353153786" sldId="264"/>
            <ac:spMk id="3" creationId="{BFE1F452-CC8B-C2B4-CD52-3D97ED64730B}"/>
          </ac:spMkLst>
        </pc:spChg>
      </pc:sldChg>
      <pc:sldChg chg="modSp">
        <pc:chgData name="Ifaz Faruki (2305668)" userId="S::2305668@student.uwtsd.ac.uk::b186f114-0dec-4566-96db-b7fc659da5d0" providerId="AD" clId="Web-{06BAF378-3C6D-0886-E89E-45AF5CC86E38}" dt="2026-03-04T09:49:49.113" v="198" actId="20577"/>
        <pc:sldMkLst>
          <pc:docMk/>
          <pc:sldMk cId="3996544908" sldId="266"/>
        </pc:sldMkLst>
        <pc:spChg chg="mod">
          <ac:chgData name="Ifaz Faruki (2305668)" userId="S::2305668@student.uwtsd.ac.uk::b186f114-0dec-4566-96db-b7fc659da5d0" providerId="AD" clId="Web-{06BAF378-3C6D-0886-E89E-45AF5CC86E38}" dt="2026-03-04T09:49:49.113" v="198" actId="20577"/>
          <ac:spMkLst>
            <pc:docMk/>
            <pc:sldMk cId="3996544908" sldId="266"/>
            <ac:spMk id="3" creationId="{A052B097-C4AD-4FCD-B89C-0108B316A951}"/>
          </ac:spMkLst>
        </pc:spChg>
      </pc:sldChg>
      <pc:sldChg chg="modSp">
        <pc:chgData name="Ifaz Faruki (2305668)" userId="S::2305668@student.uwtsd.ac.uk::b186f114-0dec-4566-96db-b7fc659da5d0" providerId="AD" clId="Web-{06BAF378-3C6D-0886-E89E-45AF5CC86E38}" dt="2026-03-04T09:54:00.226" v="253" actId="20577"/>
        <pc:sldMkLst>
          <pc:docMk/>
          <pc:sldMk cId="1298151533" sldId="267"/>
        </pc:sldMkLst>
        <pc:spChg chg="mod">
          <ac:chgData name="Ifaz Faruki (2305668)" userId="S::2305668@student.uwtsd.ac.uk::b186f114-0dec-4566-96db-b7fc659da5d0" providerId="AD" clId="Web-{06BAF378-3C6D-0886-E89E-45AF5CC86E38}" dt="2026-03-04T09:54:00.226" v="253" actId="20577"/>
          <ac:spMkLst>
            <pc:docMk/>
            <pc:sldMk cId="1298151533" sldId="267"/>
            <ac:spMk id="3" creationId="{CC75AA07-F49E-800E-4844-7236AB473425}"/>
          </ac:spMkLst>
        </pc:spChg>
      </pc:sldChg>
      <pc:sldChg chg="modSp">
        <pc:chgData name="Ifaz Faruki (2305668)" userId="S::2305668@student.uwtsd.ac.uk::b186f114-0dec-4566-96db-b7fc659da5d0" providerId="AD" clId="Web-{06BAF378-3C6D-0886-E89E-45AF5CC86E38}" dt="2026-03-04T09:26:21.409" v="67" actId="20577"/>
        <pc:sldMkLst>
          <pc:docMk/>
          <pc:sldMk cId="3163985623" sldId="268"/>
        </pc:sldMkLst>
        <pc:spChg chg="mod">
          <ac:chgData name="Ifaz Faruki (2305668)" userId="S::2305668@student.uwtsd.ac.uk::b186f114-0dec-4566-96db-b7fc659da5d0" providerId="AD" clId="Web-{06BAF378-3C6D-0886-E89E-45AF5CC86E38}" dt="2026-03-04T09:26:21.409" v="67" actId="20577"/>
          <ac:spMkLst>
            <pc:docMk/>
            <pc:sldMk cId="3163985623" sldId="268"/>
            <ac:spMk id="3" creationId="{E68DB7B7-F099-9CCF-2378-7263D546C5AA}"/>
          </ac:spMkLst>
        </pc:spChg>
      </pc:sldChg>
      <pc:sldChg chg="modSp">
        <pc:chgData name="Ifaz Faruki (2305668)" userId="S::2305668@student.uwtsd.ac.uk::b186f114-0dec-4566-96db-b7fc659da5d0" providerId="AD" clId="Web-{06BAF378-3C6D-0886-E89E-45AF5CC86E38}" dt="2026-03-04T09:53:22.319" v="252" actId="20577"/>
        <pc:sldMkLst>
          <pc:docMk/>
          <pc:sldMk cId="615618857" sldId="271"/>
        </pc:sldMkLst>
        <pc:spChg chg="mod">
          <ac:chgData name="Ifaz Faruki (2305668)" userId="S::2305668@student.uwtsd.ac.uk::b186f114-0dec-4566-96db-b7fc659da5d0" providerId="AD" clId="Web-{06BAF378-3C6D-0886-E89E-45AF5CC86E38}" dt="2026-03-04T09:53:22.319" v="252" actId="20577"/>
          <ac:spMkLst>
            <pc:docMk/>
            <pc:sldMk cId="615618857" sldId="271"/>
            <ac:spMk id="3" creationId="{197075BB-3826-895A-306B-2A4E44348F57}"/>
          </ac:spMkLst>
        </pc:spChg>
      </pc:sldChg>
      <pc:sldChg chg="modSp">
        <pc:chgData name="Ifaz Faruki (2305668)" userId="S::2305668@student.uwtsd.ac.uk::b186f114-0dec-4566-96db-b7fc659da5d0" providerId="AD" clId="Web-{06BAF378-3C6D-0886-E89E-45AF5CC86E38}" dt="2026-03-04T09:49:41.222" v="195" actId="20577"/>
        <pc:sldMkLst>
          <pc:docMk/>
          <pc:sldMk cId="1519305127" sldId="272"/>
        </pc:sldMkLst>
        <pc:spChg chg="mod">
          <ac:chgData name="Ifaz Faruki (2305668)" userId="S::2305668@student.uwtsd.ac.uk::b186f114-0dec-4566-96db-b7fc659da5d0" providerId="AD" clId="Web-{06BAF378-3C6D-0886-E89E-45AF5CC86E38}" dt="2026-03-04T09:49:41.222" v="195" actId="20577"/>
          <ac:spMkLst>
            <pc:docMk/>
            <pc:sldMk cId="1519305127" sldId="272"/>
            <ac:spMk id="6" creationId="{10416B6C-95E3-0B2A-DAE2-534DE0F58FC6}"/>
          </ac:spMkLst>
        </pc:spChg>
      </pc:sldChg>
      <pc:sldChg chg="modSp">
        <pc:chgData name="Ifaz Faruki (2305668)" userId="S::2305668@student.uwtsd.ac.uk::b186f114-0dec-4566-96db-b7fc659da5d0" providerId="AD" clId="Web-{06BAF378-3C6D-0886-E89E-45AF5CC86E38}" dt="2026-03-04T09:52:07.256" v="235" actId="20577"/>
        <pc:sldMkLst>
          <pc:docMk/>
          <pc:sldMk cId="3877544103" sldId="273"/>
        </pc:sldMkLst>
        <pc:spChg chg="mod">
          <ac:chgData name="Ifaz Faruki (2305668)" userId="S::2305668@student.uwtsd.ac.uk::b186f114-0dec-4566-96db-b7fc659da5d0" providerId="AD" clId="Web-{06BAF378-3C6D-0886-E89E-45AF5CC86E38}" dt="2026-03-04T09:52:07.256" v="235" actId="20577"/>
          <ac:spMkLst>
            <pc:docMk/>
            <pc:sldMk cId="3877544103" sldId="273"/>
            <ac:spMk id="3" creationId="{EC0D4304-9D2E-FC80-CB03-0AAF70E3B6A9}"/>
          </ac:spMkLst>
        </pc:spChg>
      </pc:sldChg>
      <pc:sldChg chg="modSp">
        <pc:chgData name="Ifaz Faruki (2305668)" userId="S::2305668@student.uwtsd.ac.uk::b186f114-0dec-4566-96db-b7fc659da5d0" providerId="AD" clId="Web-{06BAF378-3C6D-0886-E89E-45AF5CC86E38}" dt="2026-03-04T09:51:41.068" v="229" actId="20577"/>
        <pc:sldMkLst>
          <pc:docMk/>
          <pc:sldMk cId="1509848570" sldId="275"/>
        </pc:sldMkLst>
        <pc:spChg chg="mod">
          <ac:chgData name="Ifaz Faruki (2305668)" userId="S::2305668@student.uwtsd.ac.uk::b186f114-0dec-4566-96db-b7fc659da5d0" providerId="AD" clId="Web-{06BAF378-3C6D-0886-E89E-45AF5CC86E38}" dt="2026-03-04T09:51:41.068" v="229" actId="20577"/>
          <ac:spMkLst>
            <pc:docMk/>
            <pc:sldMk cId="1509848570" sldId="275"/>
            <ac:spMk id="3" creationId="{21FC9253-1586-D05D-F23D-C6BBBF4F4B9D}"/>
          </ac:spMkLst>
        </pc:spChg>
      </pc:sldChg>
    </pc:docChg>
  </pc:docChgLst>
  <pc:docChgLst>
    <pc:chgData name="Ifaz Faruki (2305668)" userId="S::2305668@student.uwtsd.ac.uk::b186f114-0dec-4566-96db-b7fc659da5d0" providerId="AD" clId="Web-{998A9159-2809-8D9A-1E4D-88F4A5F7BBC5}"/>
    <pc:docChg chg="mod modSld addMainMaster delMainMaster">
      <pc:chgData name="Ifaz Faruki (2305668)" userId="S::2305668@student.uwtsd.ac.uk::b186f114-0dec-4566-96db-b7fc659da5d0" providerId="AD" clId="Web-{998A9159-2809-8D9A-1E4D-88F4A5F7BBC5}" dt="2026-02-24T14:48:45.138" v="230" actId="20577"/>
      <pc:docMkLst>
        <pc:docMk/>
      </pc:docMkLst>
      <pc:sldChg chg="modSp mod modClrScheme chgLayout">
        <pc:chgData name="Ifaz Faruki (2305668)" userId="S::2305668@student.uwtsd.ac.uk::b186f114-0dec-4566-96db-b7fc659da5d0" providerId="AD" clId="Web-{998A9159-2809-8D9A-1E4D-88F4A5F7BBC5}" dt="2026-02-24T14:11:17.730" v="13"/>
        <pc:sldMkLst>
          <pc:docMk/>
          <pc:sldMk cId="109857222" sldId="256"/>
        </pc:sldMkLst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Ifaz Faruki (2305668)" userId="S::2305668@student.uwtsd.ac.uk::b186f114-0dec-4566-96db-b7fc659da5d0" providerId="AD" clId="Web-{998A9159-2809-8D9A-1E4D-88F4A5F7BBC5}" dt="2026-02-24T14:11:17.730" v="13"/>
        <pc:sldMkLst>
          <pc:docMk/>
          <pc:sldMk cId="339766328" sldId="257"/>
        </pc:sldMkLst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39766328" sldId="257"/>
            <ac:spMk id="2" creationId="{12876FEF-035D-41FD-9474-3DE9B8B68588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39766328" sldId="257"/>
            <ac:spMk id="3" creationId="{C29A8F4E-AD5B-0D6D-F215-41AA41FBF71C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39766328" sldId="257"/>
            <ac:spMk id="4" creationId="{22DE7C03-7079-A0BF-C689-D4E0A0366CD6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39766328" sldId="257"/>
            <ac:spMk id="5" creationId="{132E71D3-0F01-D85C-CD29-48EA6A70408F}"/>
          </ac:spMkLst>
        </pc:spChg>
      </pc:sldChg>
      <pc:sldChg chg="modSp mod modClrScheme chgLayout">
        <pc:chgData name="Ifaz Faruki (2305668)" userId="S::2305668@student.uwtsd.ac.uk::b186f114-0dec-4566-96db-b7fc659da5d0" providerId="AD" clId="Web-{998A9159-2809-8D9A-1E4D-88F4A5F7BBC5}" dt="2026-02-24T14:48:15.029" v="228" actId="20577"/>
        <pc:sldMkLst>
          <pc:docMk/>
          <pc:sldMk cId="3557088332" sldId="259"/>
        </pc:sldMkLst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557088332" sldId="259"/>
            <ac:spMk id="2" creationId="{3BEFE1FE-3F01-7520-C822-C72EF5846981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48:15.029" v="228" actId="20577"/>
          <ac:spMkLst>
            <pc:docMk/>
            <pc:sldMk cId="3557088332" sldId="259"/>
            <ac:spMk id="3" creationId="{CD72629E-6C5C-24C8-14CE-D721B0BD4741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557088332" sldId="259"/>
            <ac:spMk id="4" creationId="{A32B3915-6D80-544A-3F77-D1CCACD017A4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557088332" sldId="259"/>
            <ac:spMk id="5" creationId="{B1C48E67-52F9-C36C-F0C3-E54DB4505AAF}"/>
          </ac:spMkLst>
        </pc:spChg>
      </pc:sldChg>
      <pc:sldChg chg="modSp mod setBg modClrScheme chgLayout">
        <pc:chgData name="Ifaz Faruki (2305668)" userId="S::2305668@student.uwtsd.ac.uk::b186f114-0dec-4566-96db-b7fc659da5d0" providerId="AD" clId="Web-{998A9159-2809-8D9A-1E4D-88F4A5F7BBC5}" dt="2026-02-24T14:41:53.220" v="147" actId="20577"/>
        <pc:sldMkLst>
          <pc:docMk/>
          <pc:sldMk cId="2479934298" sldId="260"/>
        </pc:sldMkLst>
        <pc:spChg chg="mod ord">
          <ac:chgData name="Ifaz Faruki (2305668)" userId="S::2305668@student.uwtsd.ac.uk::b186f114-0dec-4566-96db-b7fc659da5d0" providerId="AD" clId="Web-{998A9159-2809-8D9A-1E4D-88F4A5F7BBC5}" dt="2026-02-24T14:41:28.453" v="145" actId="20577"/>
          <ac:spMkLst>
            <pc:docMk/>
            <pc:sldMk cId="2479934298" sldId="260"/>
            <ac:spMk id="2" creationId="{76382983-9558-38CF-3C06-8E56CACBF2E6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41:53.220" v="147" actId="20577"/>
          <ac:spMkLst>
            <pc:docMk/>
            <pc:sldMk cId="2479934298" sldId="260"/>
            <ac:spMk id="3" creationId="{5F481F37-E592-00C8-B420-7F0726BD1527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2479934298" sldId="260"/>
            <ac:spMk id="4" creationId="{CEE20815-3B3C-EBE2-45FC-A878DD94B360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2479934298" sldId="260"/>
            <ac:spMk id="5" creationId="{47C9BE8F-24EE-E23D-08CE-D472901999EE}"/>
          </ac:spMkLst>
        </pc:spChg>
      </pc:sldChg>
      <pc:sldChg chg="modSp mod modClrScheme chgLayout">
        <pc:chgData name="Ifaz Faruki (2305668)" userId="S::2305668@student.uwtsd.ac.uk::b186f114-0dec-4566-96db-b7fc659da5d0" providerId="AD" clId="Web-{998A9159-2809-8D9A-1E4D-88F4A5F7BBC5}" dt="2026-02-24T14:11:17.730" v="13"/>
        <pc:sldMkLst>
          <pc:docMk/>
          <pc:sldMk cId="645262402" sldId="261"/>
        </pc:sldMkLst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645262402" sldId="261"/>
            <ac:spMk id="2" creationId="{2278D1FA-26AF-B76E-6274-F95A6FA80E99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645262402" sldId="261"/>
            <ac:spMk id="3" creationId="{A15D7BAB-67BA-7FA9-E852-C60605C67714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645262402" sldId="261"/>
            <ac:spMk id="4" creationId="{049D90B7-02B6-D7C4-D8D0-4DC84CD2F8BA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645262402" sldId="261"/>
            <ac:spMk id="5" creationId="{6349E346-48CA-3504-8BF3-F588D90D25BF}"/>
          </ac:spMkLst>
        </pc:spChg>
      </pc:sldChg>
      <pc:sldChg chg="modSp mod modClrScheme chgLayout">
        <pc:chgData name="Ifaz Faruki (2305668)" userId="S::2305668@student.uwtsd.ac.uk::b186f114-0dec-4566-96db-b7fc659da5d0" providerId="AD" clId="Web-{998A9159-2809-8D9A-1E4D-88F4A5F7BBC5}" dt="2026-02-24T14:47:39.294" v="223" actId="20577"/>
        <pc:sldMkLst>
          <pc:docMk/>
          <pc:sldMk cId="2833785449" sldId="263"/>
        </pc:sldMkLst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2833785449" sldId="263"/>
            <ac:spMk id="2" creationId="{305649B8-B534-2217-20C1-ADC724226AA0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47:39.294" v="223" actId="20577"/>
          <ac:spMkLst>
            <pc:docMk/>
            <pc:sldMk cId="2833785449" sldId="263"/>
            <ac:spMk id="3" creationId="{9E278D84-1037-6B7B-BD66-0057901A8E2F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2833785449" sldId="263"/>
            <ac:spMk id="4" creationId="{460C3750-69D3-096B-3AB5-63853CFC0548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2833785449" sldId="263"/>
            <ac:spMk id="5" creationId="{4CAB74AC-49B9-1B2C-B9E8-1E3C3D51E342}"/>
          </ac:spMkLst>
        </pc:spChg>
      </pc:sldChg>
      <pc:sldChg chg="modSp mod modClrScheme chgLayout">
        <pc:chgData name="Ifaz Faruki (2305668)" userId="S::2305668@student.uwtsd.ac.uk::b186f114-0dec-4566-96db-b7fc659da5d0" providerId="AD" clId="Web-{998A9159-2809-8D9A-1E4D-88F4A5F7BBC5}" dt="2026-02-24T14:11:17.730" v="13"/>
        <pc:sldMkLst>
          <pc:docMk/>
          <pc:sldMk cId="1353153786" sldId="264"/>
        </pc:sldMkLst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353153786" sldId="264"/>
            <ac:spMk id="2" creationId="{27CEF414-7FCF-72F5-F39D-25313F411B4F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353153786" sldId="264"/>
            <ac:spMk id="3" creationId="{BFE1F452-CC8B-C2B4-CD52-3D97ED64730B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353153786" sldId="264"/>
            <ac:spMk id="4" creationId="{6A34C6F0-D317-1AD4-7511-6EC18BD62AF4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353153786" sldId="264"/>
            <ac:spMk id="5" creationId="{DAF6EDAC-E9F3-17C2-B4E8-BC879E67B52A}"/>
          </ac:spMkLst>
        </pc:spChg>
      </pc:sldChg>
      <pc:sldChg chg="modSp mod setBg modClrScheme chgLayout">
        <pc:chgData name="Ifaz Faruki (2305668)" userId="S::2305668@student.uwtsd.ac.uk::b186f114-0dec-4566-96db-b7fc659da5d0" providerId="AD" clId="Web-{998A9159-2809-8D9A-1E4D-88F4A5F7BBC5}" dt="2026-02-24T14:44:26.234" v="182" actId="20577"/>
        <pc:sldMkLst>
          <pc:docMk/>
          <pc:sldMk cId="371182107" sldId="265"/>
        </pc:sldMkLst>
        <pc:spChg chg="mod ord">
          <ac:chgData name="Ifaz Faruki (2305668)" userId="S::2305668@student.uwtsd.ac.uk::b186f114-0dec-4566-96db-b7fc659da5d0" providerId="AD" clId="Web-{998A9159-2809-8D9A-1E4D-88F4A5F7BBC5}" dt="2026-02-24T14:44:26.234" v="182" actId="20577"/>
          <ac:spMkLst>
            <pc:docMk/>
            <pc:sldMk cId="371182107" sldId="265"/>
            <ac:spMk id="2" creationId="{CBE5DED3-BA2B-DC69-1E68-D12B1CD89675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43:50.616" v="177" actId="20577"/>
          <ac:spMkLst>
            <pc:docMk/>
            <pc:sldMk cId="371182107" sldId="265"/>
            <ac:spMk id="3" creationId="{E51FF2F9-F585-D4E9-D330-A4C9D97F2742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71182107" sldId="265"/>
            <ac:spMk id="4" creationId="{4D85B51F-D088-5F56-3549-CAE7A28F72B8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71182107" sldId="265"/>
            <ac:spMk id="5" creationId="{21821D9E-A2DD-6378-1895-7C1C81E48B15}"/>
          </ac:spMkLst>
        </pc:spChg>
      </pc:sldChg>
      <pc:sldChg chg="modSp mod modClrScheme chgLayout">
        <pc:chgData name="Ifaz Faruki (2305668)" userId="S::2305668@student.uwtsd.ac.uk::b186f114-0dec-4566-96db-b7fc659da5d0" providerId="AD" clId="Web-{998A9159-2809-8D9A-1E4D-88F4A5F7BBC5}" dt="2026-02-24T14:11:17.730" v="13"/>
        <pc:sldMkLst>
          <pc:docMk/>
          <pc:sldMk cId="3996544908" sldId="266"/>
        </pc:sldMkLst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996544908" sldId="266"/>
            <ac:spMk id="2" creationId="{CF74D11F-9FB0-C66E-995A-81641EECB14B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996544908" sldId="266"/>
            <ac:spMk id="3" creationId="{A052B097-C4AD-4FCD-B89C-0108B316A951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996544908" sldId="266"/>
            <ac:spMk id="4" creationId="{E20DEB30-209D-BE70-2987-6D55942F889D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996544908" sldId="266"/>
            <ac:spMk id="5" creationId="{5C7B2996-4C0E-9F7F-48CA-63251B8BB666}"/>
          </ac:spMkLst>
        </pc:spChg>
      </pc:sldChg>
      <pc:sldChg chg="modSp mod modClrScheme chgLayout">
        <pc:chgData name="Ifaz Faruki (2305668)" userId="S::2305668@student.uwtsd.ac.uk::b186f114-0dec-4566-96db-b7fc659da5d0" providerId="AD" clId="Web-{998A9159-2809-8D9A-1E4D-88F4A5F7BBC5}" dt="2026-02-24T14:46:42.873" v="219" actId="20577"/>
        <pc:sldMkLst>
          <pc:docMk/>
          <pc:sldMk cId="1298151533" sldId="267"/>
        </pc:sldMkLst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298151533" sldId="267"/>
            <ac:spMk id="2" creationId="{9A29104B-567A-3C94-8E21-A3913FBDC0D0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46:42.873" v="219" actId="20577"/>
          <ac:spMkLst>
            <pc:docMk/>
            <pc:sldMk cId="1298151533" sldId="267"/>
            <ac:spMk id="3" creationId="{CC75AA07-F49E-800E-4844-7236AB473425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298151533" sldId="267"/>
            <ac:spMk id="4" creationId="{038C196A-F77D-AC68-0F55-A49A25D7FBF8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298151533" sldId="267"/>
            <ac:spMk id="5" creationId="{86B832DA-F8DB-A786-60E9-687A9F6DE18A}"/>
          </ac:spMkLst>
        </pc:spChg>
      </pc:sldChg>
      <pc:sldChg chg="modSp mod modClrScheme chgLayout">
        <pc:chgData name="Ifaz Faruki (2305668)" userId="S::2305668@student.uwtsd.ac.uk::b186f114-0dec-4566-96db-b7fc659da5d0" providerId="AD" clId="Web-{998A9159-2809-8D9A-1E4D-88F4A5F7BBC5}" dt="2026-02-24T14:48:45.138" v="230" actId="20577"/>
        <pc:sldMkLst>
          <pc:docMk/>
          <pc:sldMk cId="3163985623" sldId="268"/>
        </pc:sldMkLst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163985623" sldId="268"/>
            <ac:spMk id="2" creationId="{7B5A80CD-BD93-4D16-BB0A-6FD23E9447D8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48:45.138" v="230" actId="20577"/>
          <ac:spMkLst>
            <pc:docMk/>
            <pc:sldMk cId="3163985623" sldId="268"/>
            <ac:spMk id="3" creationId="{E68DB7B7-F099-9CCF-2378-7263D546C5AA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163985623" sldId="268"/>
            <ac:spMk id="4" creationId="{08F852EC-73E1-549B-6AB7-C5B9BE5916A2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163985623" sldId="268"/>
            <ac:spMk id="5" creationId="{27C7B40A-A0D8-EEBC-04CE-09A1E703BE20}"/>
          </ac:spMkLst>
        </pc:spChg>
      </pc:sldChg>
      <pc:sldChg chg="modSp mod modClrScheme chgLayout">
        <pc:chgData name="Ifaz Faruki (2305668)" userId="S::2305668@student.uwtsd.ac.uk::b186f114-0dec-4566-96db-b7fc659da5d0" providerId="AD" clId="Web-{998A9159-2809-8D9A-1E4D-88F4A5F7BBC5}" dt="2026-02-24T14:11:17.730" v="13"/>
        <pc:sldMkLst>
          <pc:docMk/>
          <pc:sldMk cId="2229182764" sldId="269"/>
        </pc:sldMkLst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2229182764" sldId="269"/>
            <ac:spMk id="2" creationId="{B41E20BA-924F-CE9E-3AB7-593639375077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2229182764" sldId="269"/>
            <ac:spMk id="3" creationId="{BC257373-F3A5-2126-8813-D66FC6710062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2229182764" sldId="269"/>
            <ac:spMk id="4" creationId="{4D8C0D22-C0B8-0C23-C7F8-1F7A46F85EEF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2229182764" sldId="269"/>
            <ac:spMk id="5" creationId="{47886DCA-6B0C-7C1C-B833-426282CE94D6}"/>
          </ac:spMkLst>
        </pc:spChg>
      </pc:sldChg>
      <pc:sldChg chg="modSp mod modClrScheme chgLayout">
        <pc:chgData name="Ifaz Faruki (2305668)" userId="S::2305668@student.uwtsd.ac.uk::b186f114-0dec-4566-96db-b7fc659da5d0" providerId="AD" clId="Web-{998A9159-2809-8D9A-1E4D-88F4A5F7BBC5}" dt="2026-02-24T14:11:17.730" v="13"/>
        <pc:sldMkLst>
          <pc:docMk/>
          <pc:sldMk cId="1477491025" sldId="270"/>
        </pc:sldMkLst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477491025" sldId="270"/>
            <ac:spMk id="2" creationId="{E3B586FF-C735-44CD-DA7A-577662401976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477491025" sldId="270"/>
            <ac:spMk id="3" creationId="{2D266CDB-D129-DE40-759E-ADFC52580827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477491025" sldId="270"/>
            <ac:spMk id="4" creationId="{D6819DB0-7A72-B60B-2351-D7AFA4F4A053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477491025" sldId="270"/>
            <ac:spMk id="5" creationId="{705087F7-40EE-B766-3308-FE9AA1B17B24}"/>
          </ac:spMkLst>
        </pc:spChg>
      </pc:sldChg>
      <pc:sldChg chg="modSp mod modClrScheme chgLayout">
        <pc:chgData name="Ifaz Faruki (2305668)" userId="S::2305668@student.uwtsd.ac.uk::b186f114-0dec-4566-96db-b7fc659da5d0" providerId="AD" clId="Web-{998A9159-2809-8D9A-1E4D-88F4A5F7BBC5}" dt="2026-02-24T14:11:17.730" v="13"/>
        <pc:sldMkLst>
          <pc:docMk/>
          <pc:sldMk cId="615618857" sldId="271"/>
        </pc:sldMkLst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615618857" sldId="271"/>
            <ac:spMk id="2" creationId="{02555B99-0FD6-B269-9D0A-A493B2D3DF20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615618857" sldId="271"/>
            <ac:spMk id="3" creationId="{197075BB-3826-895A-306B-2A4E44348F57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615618857" sldId="271"/>
            <ac:spMk id="4" creationId="{4816A65D-AA4A-B4C4-C964-945952E829CF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615618857" sldId="271"/>
            <ac:spMk id="5" creationId="{2C823487-EA3C-D5D4-9287-B89C378E68AB}"/>
          </ac:spMkLst>
        </pc:spChg>
      </pc:sldChg>
      <pc:sldChg chg="modSp mod modClrScheme chgLayout">
        <pc:chgData name="Ifaz Faruki (2305668)" userId="S::2305668@student.uwtsd.ac.uk::b186f114-0dec-4566-96db-b7fc659da5d0" providerId="AD" clId="Web-{998A9159-2809-8D9A-1E4D-88F4A5F7BBC5}" dt="2026-02-24T14:47:09.029" v="221" actId="20577"/>
        <pc:sldMkLst>
          <pc:docMk/>
          <pc:sldMk cId="1519305127" sldId="272"/>
        </pc:sldMkLst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519305127" sldId="272"/>
            <ac:spMk id="2" creationId="{63FE4301-D910-EC67-71CE-1AACA9ECD831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519305127" sldId="272"/>
            <ac:spMk id="3" creationId="{D69607AA-960B-0394-FFC4-3B8B13AB6B42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519305127" sldId="272"/>
            <ac:spMk id="4" creationId="{A93BD718-1924-D297-90B7-597FC9E4280B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1519305127" sldId="272"/>
            <ac:spMk id="5" creationId="{12768739-A4DB-E8EA-F245-6F922710A815}"/>
          </ac:spMkLst>
        </pc:spChg>
        <pc:spChg chg="mod">
          <ac:chgData name="Ifaz Faruki (2305668)" userId="S::2305668@student.uwtsd.ac.uk::b186f114-0dec-4566-96db-b7fc659da5d0" providerId="AD" clId="Web-{998A9159-2809-8D9A-1E4D-88F4A5F7BBC5}" dt="2026-02-24T14:47:09.029" v="221" actId="20577"/>
          <ac:spMkLst>
            <pc:docMk/>
            <pc:sldMk cId="1519305127" sldId="272"/>
            <ac:spMk id="6" creationId="{10416B6C-95E3-0B2A-DAE2-534DE0F58FC6}"/>
          </ac:spMkLst>
        </pc:spChg>
      </pc:sldChg>
      <pc:sldChg chg="modSp mod modClrScheme chgLayout">
        <pc:chgData name="Ifaz Faruki (2305668)" userId="S::2305668@student.uwtsd.ac.uk::b186f114-0dec-4566-96db-b7fc659da5d0" providerId="AD" clId="Web-{998A9159-2809-8D9A-1E4D-88F4A5F7BBC5}" dt="2026-02-24T14:46:34.404" v="217" actId="20577"/>
        <pc:sldMkLst>
          <pc:docMk/>
          <pc:sldMk cId="3877544103" sldId="273"/>
        </pc:sldMkLst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877544103" sldId="273"/>
            <ac:spMk id="2" creationId="{1A481FF8-32CA-A121-A3BB-9929EFE62941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46:34.404" v="217" actId="20577"/>
          <ac:spMkLst>
            <pc:docMk/>
            <pc:sldMk cId="3877544103" sldId="273"/>
            <ac:spMk id="3" creationId="{EC0D4304-9D2E-FC80-CB03-0AAF70E3B6A9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877544103" sldId="273"/>
            <ac:spMk id="4" creationId="{AAC01FC3-1121-5CE9-98B9-8C9565A3B684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3877544103" sldId="273"/>
            <ac:spMk id="5" creationId="{C69F6233-0DD5-C09A-61BC-600A2345A464}"/>
          </ac:spMkLst>
        </pc:spChg>
      </pc:sldChg>
      <pc:sldChg chg="modSp mod setBg modClrScheme chgLayout">
        <pc:chgData name="Ifaz Faruki (2305668)" userId="S::2305668@student.uwtsd.ac.uk::b186f114-0dec-4566-96db-b7fc659da5d0" providerId="AD" clId="Web-{998A9159-2809-8D9A-1E4D-88F4A5F7BBC5}" dt="2026-02-24T14:44:50.992" v="201" actId="20577"/>
        <pc:sldMkLst>
          <pc:docMk/>
          <pc:sldMk cId="485945888" sldId="274"/>
        </pc:sldMkLst>
        <pc:spChg chg="mod ord">
          <ac:chgData name="Ifaz Faruki (2305668)" userId="S::2305668@student.uwtsd.ac.uk::b186f114-0dec-4566-96db-b7fc659da5d0" providerId="AD" clId="Web-{998A9159-2809-8D9A-1E4D-88F4A5F7BBC5}" dt="2026-02-24T14:44:18.890" v="181" actId="20577"/>
          <ac:spMkLst>
            <pc:docMk/>
            <pc:sldMk cId="485945888" sldId="274"/>
            <ac:spMk id="2" creationId="{0ED63890-B536-949F-F317-A592C7AE960A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44:50.992" v="201" actId="20577"/>
          <ac:spMkLst>
            <pc:docMk/>
            <pc:sldMk cId="485945888" sldId="274"/>
            <ac:spMk id="3" creationId="{118C3E1C-5A3F-7EC3-5F80-6A605ACF29A9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485945888" sldId="274"/>
            <ac:spMk id="4" creationId="{1BBB49D7-502F-06E9-CB0F-43E52F1FC511}"/>
          </ac:spMkLst>
        </pc:spChg>
        <pc:spChg chg="mod ord">
          <ac:chgData name="Ifaz Faruki (2305668)" userId="S::2305668@student.uwtsd.ac.uk::b186f114-0dec-4566-96db-b7fc659da5d0" providerId="AD" clId="Web-{998A9159-2809-8D9A-1E4D-88F4A5F7BBC5}" dt="2026-02-24T14:11:17.730" v="13"/>
          <ac:spMkLst>
            <pc:docMk/>
            <pc:sldMk cId="485945888" sldId="274"/>
            <ac:spMk id="5" creationId="{2E85ABE5-A3CA-7373-0A10-07CD904F9339}"/>
          </ac:spMkLst>
        </pc:spChg>
      </pc:sldChg>
      <pc:sldMasterChg chg="add del addSldLayout delSldLayout">
        <pc:chgData name="Ifaz Faruki (2305668)" userId="S::2305668@student.uwtsd.ac.uk::b186f114-0dec-4566-96db-b7fc659da5d0" providerId="AD" clId="Web-{998A9159-2809-8D9A-1E4D-88F4A5F7BBC5}" dt="2026-02-24T14:11:17.730" v="13"/>
        <pc:sldMasterMkLst>
          <pc:docMk/>
          <pc:sldMasterMk cId="1230237282" sldId="2147483720"/>
        </pc:sldMasterMkLst>
        <pc:sldLayoutChg chg="add del">
          <pc:chgData name="Ifaz Faruki (2305668)" userId="S::2305668@student.uwtsd.ac.uk::b186f114-0dec-4566-96db-b7fc659da5d0" providerId="AD" clId="Web-{998A9159-2809-8D9A-1E4D-88F4A5F7BBC5}" dt="2026-02-24T14:11:17.730" v="13"/>
          <pc:sldLayoutMkLst>
            <pc:docMk/>
            <pc:sldMasterMk cId="1230237282" sldId="2147483720"/>
            <pc:sldLayoutMk cId="4149662120" sldId="2147483721"/>
          </pc:sldLayoutMkLst>
        </pc:sldLayoutChg>
        <pc:sldLayoutChg chg="add del">
          <pc:chgData name="Ifaz Faruki (2305668)" userId="S::2305668@student.uwtsd.ac.uk::b186f114-0dec-4566-96db-b7fc659da5d0" providerId="AD" clId="Web-{998A9159-2809-8D9A-1E4D-88F4A5F7BBC5}" dt="2026-02-24T14:11:17.730" v="13"/>
          <pc:sldLayoutMkLst>
            <pc:docMk/>
            <pc:sldMasterMk cId="1230237282" sldId="2147483720"/>
            <pc:sldLayoutMk cId="3583489519" sldId="2147483722"/>
          </pc:sldLayoutMkLst>
        </pc:sldLayoutChg>
        <pc:sldLayoutChg chg="add del">
          <pc:chgData name="Ifaz Faruki (2305668)" userId="S::2305668@student.uwtsd.ac.uk::b186f114-0dec-4566-96db-b7fc659da5d0" providerId="AD" clId="Web-{998A9159-2809-8D9A-1E4D-88F4A5F7BBC5}" dt="2026-02-24T14:11:17.730" v="13"/>
          <pc:sldLayoutMkLst>
            <pc:docMk/>
            <pc:sldMasterMk cId="1230237282" sldId="2147483720"/>
            <pc:sldLayoutMk cId="3340662639" sldId="2147483723"/>
          </pc:sldLayoutMkLst>
        </pc:sldLayoutChg>
        <pc:sldLayoutChg chg="add del">
          <pc:chgData name="Ifaz Faruki (2305668)" userId="S::2305668@student.uwtsd.ac.uk::b186f114-0dec-4566-96db-b7fc659da5d0" providerId="AD" clId="Web-{998A9159-2809-8D9A-1E4D-88F4A5F7BBC5}" dt="2026-02-24T14:11:17.730" v="13"/>
          <pc:sldLayoutMkLst>
            <pc:docMk/>
            <pc:sldMasterMk cId="1230237282" sldId="2147483720"/>
            <pc:sldLayoutMk cId="3145189651" sldId="2147483724"/>
          </pc:sldLayoutMkLst>
        </pc:sldLayoutChg>
        <pc:sldLayoutChg chg="add del">
          <pc:chgData name="Ifaz Faruki (2305668)" userId="S::2305668@student.uwtsd.ac.uk::b186f114-0dec-4566-96db-b7fc659da5d0" providerId="AD" clId="Web-{998A9159-2809-8D9A-1E4D-88F4A5F7BBC5}" dt="2026-02-24T14:11:17.730" v="13"/>
          <pc:sldLayoutMkLst>
            <pc:docMk/>
            <pc:sldMasterMk cId="1230237282" sldId="2147483720"/>
            <pc:sldLayoutMk cId="1605461946" sldId="2147483725"/>
          </pc:sldLayoutMkLst>
        </pc:sldLayoutChg>
        <pc:sldLayoutChg chg="add del">
          <pc:chgData name="Ifaz Faruki (2305668)" userId="S::2305668@student.uwtsd.ac.uk::b186f114-0dec-4566-96db-b7fc659da5d0" providerId="AD" clId="Web-{998A9159-2809-8D9A-1E4D-88F4A5F7BBC5}" dt="2026-02-24T14:11:17.730" v="13"/>
          <pc:sldLayoutMkLst>
            <pc:docMk/>
            <pc:sldMasterMk cId="1230237282" sldId="2147483720"/>
            <pc:sldLayoutMk cId="3364669535" sldId="2147483726"/>
          </pc:sldLayoutMkLst>
        </pc:sldLayoutChg>
        <pc:sldLayoutChg chg="add del">
          <pc:chgData name="Ifaz Faruki (2305668)" userId="S::2305668@student.uwtsd.ac.uk::b186f114-0dec-4566-96db-b7fc659da5d0" providerId="AD" clId="Web-{998A9159-2809-8D9A-1E4D-88F4A5F7BBC5}" dt="2026-02-24T14:11:17.730" v="13"/>
          <pc:sldLayoutMkLst>
            <pc:docMk/>
            <pc:sldMasterMk cId="1230237282" sldId="2147483720"/>
            <pc:sldLayoutMk cId="3672800088" sldId="2147483727"/>
          </pc:sldLayoutMkLst>
        </pc:sldLayoutChg>
        <pc:sldLayoutChg chg="add del">
          <pc:chgData name="Ifaz Faruki (2305668)" userId="S::2305668@student.uwtsd.ac.uk::b186f114-0dec-4566-96db-b7fc659da5d0" providerId="AD" clId="Web-{998A9159-2809-8D9A-1E4D-88F4A5F7BBC5}" dt="2026-02-24T14:11:17.730" v="13"/>
          <pc:sldLayoutMkLst>
            <pc:docMk/>
            <pc:sldMasterMk cId="1230237282" sldId="2147483720"/>
            <pc:sldLayoutMk cId="859054029" sldId="2147483728"/>
          </pc:sldLayoutMkLst>
        </pc:sldLayoutChg>
        <pc:sldLayoutChg chg="add del">
          <pc:chgData name="Ifaz Faruki (2305668)" userId="S::2305668@student.uwtsd.ac.uk::b186f114-0dec-4566-96db-b7fc659da5d0" providerId="AD" clId="Web-{998A9159-2809-8D9A-1E4D-88F4A5F7BBC5}" dt="2026-02-24T14:11:17.730" v="13"/>
          <pc:sldLayoutMkLst>
            <pc:docMk/>
            <pc:sldMasterMk cId="1230237282" sldId="2147483720"/>
            <pc:sldLayoutMk cId="3937034630" sldId="2147483729"/>
          </pc:sldLayoutMkLst>
        </pc:sldLayoutChg>
        <pc:sldLayoutChg chg="add del">
          <pc:chgData name="Ifaz Faruki (2305668)" userId="S::2305668@student.uwtsd.ac.uk::b186f114-0dec-4566-96db-b7fc659da5d0" providerId="AD" clId="Web-{998A9159-2809-8D9A-1E4D-88F4A5F7BBC5}" dt="2026-02-24T14:11:17.730" v="13"/>
          <pc:sldLayoutMkLst>
            <pc:docMk/>
            <pc:sldMasterMk cId="1230237282" sldId="2147483720"/>
            <pc:sldLayoutMk cId="211087813" sldId="2147483730"/>
          </pc:sldLayoutMkLst>
        </pc:sldLayoutChg>
        <pc:sldLayoutChg chg="add del">
          <pc:chgData name="Ifaz Faruki (2305668)" userId="S::2305668@student.uwtsd.ac.uk::b186f114-0dec-4566-96db-b7fc659da5d0" providerId="AD" clId="Web-{998A9159-2809-8D9A-1E4D-88F4A5F7BBC5}" dt="2026-02-24T14:11:17.730" v="13"/>
          <pc:sldLayoutMkLst>
            <pc:docMk/>
            <pc:sldMasterMk cId="1230237282" sldId="2147483720"/>
            <pc:sldLayoutMk cId="2732191205" sldId="2147483731"/>
          </pc:sldLayoutMkLst>
        </pc:sldLayoutChg>
      </pc:sldMasterChg>
    </pc:docChg>
  </pc:docChgLst>
  <pc:docChgLst>
    <pc:chgData name="Ifaz Faruki (2305668)" userId="S::2305668@student.uwtsd.ac.uk::b186f114-0dec-4566-96db-b7fc659da5d0" providerId="AD" clId="Web-{46CC7E8F-A4C3-DBDA-D8BD-858BC90E9F9C}"/>
    <pc:docChg chg="modSld">
      <pc:chgData name="Ifaz Faruki (2305668)" userId="S::2305668@student.uwtsd.ac.uk::b186f114-0dec-4566-96db-b7fc659da5d0" providerId="AD" clId="Web-{46CC7E8F-A4C3-DBDA-D8BD-858BC90E9F9C}" dt="2026-03-04T07:28:32.054" v="156" actId="20577"/>
      <pc:docMkLst>
        <pc:docMk/>
      </pc:docMkLst>
      <pc:sldChg chg="modSp">
        <pc:chgData name="Ifaz Faruki (2305668)" userId="S::2305668@student.uwtsd.ac.uk::b186f114-0dec-4566-96db-b7fc659da5d0" providerId="AD" clId="Web-{46CC7E8F-A4C3-DBDA-D8BD-858BC90E9F9C}" dt="2026-03-04T07:27:27.959" v="150" actId="20577"/>
        <pc:sldMkLst>
          <pc:docMk/>
          <pc:sldMk cId="109857222" sldId="256"/>
        </pc:sldMkLst>
        <pc:spChg chg="mod">
          <ac:chgData name="Ifaz Faruki (2305668)" userId="S::2305668@student.uwtsd.ac.uk::b186f114-0dec-4566-96db-b7fc659da5d0" providerId="AD" clId="Web-{46CC7E8F-A4C3-DBDA-D8BD-858BC90E9F9C}" dt="2026-03-04T07:27:27.959" v="150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Ifaz Faruki (2305668)" userId="S::2305668@student.uwtsd.ac.uk::b186f114-0dec-4566-96db-b7fc659da5d0" providerId="AD" clId="Web-{46CC7E8F-A4C3-DBDA-D8BD-858BC90E9F9C}" dt="2026-03-04T07:28:32.054" v="156" actId="20577"/>
        <pc:sldMkLst>
          <pc:docMk/>
          <pc:sldMk cId="3557088332" sldId="259"/>
        </pc:sldMkLst>
        <pc:spChg chg="mod">
          <ac:chgData name="Ifaz Faruki (2305668)" userId="S::2305668@student.uwtsd.ac.uk::b186f114-0dec-4566-96db-b7fc659da5d0" providerId="AD" clId="Web-{46CC7E8F-A4C3-DBDA-D8BD-858BC90E9F9C}" dt="2026-03-04T07:28:32.054" v="156" actId="20577"/>
          <ac:spMkLst>
            <pc:docMk/>
            <pc:sldMk cId="3557088332" sldId="259"/>
            <ac:spMk id="3" creationId="{CD72629E-6C5C-24C8-14CE-D721B0BD4741}"/>
          </ac:spMkLst>
        </pc:spChg>
      </pc:sldChg>
      <pc:sldChg chg="modSp">
        <pc:chgData name="Ifaz Faruki (2305668)" userId="S::2305668@student.uwtsd.ac.uk::b186f114-0dec-4566-96db-b7fc659da5d0" providerId="AD" clId="Web-{46CC7E8F-A4C3-DBDA-D8BD-858BC90E9F9C}" dt="2026-03-03T16:27:45.813" v="30" actId="20577"/>
        <pc:sldMkLst>
          <pc:docMk/>
          <pc:sldMk cId="2479934298" sldId="260"/>
        </pc:sldMkLst>
        <pc:spChg chg="mod">
          <ac:chgData name="Ifaz Faruki (2305668)" userId="S::2305668@student.uwtsd.ac.uk::b186f114-0dec-4566-96db-b7fc659da5d0" providerId="AD" clId="Web-{46CC7E8F-A4C3-DBDA-D8BD-858BC90E9F9C}" dt="2026-03-03T16:27:45.813" v="30" actId="20577"/>
          <ac:spMkLst>
            <pc:docMk/>
            <pc:sldMk cId="2479934298" sldId="260"/>
            <ac:spMk id="3" creationId="{5F481F37-E592-00C8-B420-7F0726BD1527}"/>
          </ac:spMkLst>
        </pc:spChg>
      </pc:sldChg>
      <pc:sldChg chg="modSp">
        <pc:chgData name="Ifaz Faruki (2305668)" userId="S::2305668@student.uwtsd.ac.uk::b186f114-0dec-4566-96db-b7fc659da5d0" providerId="AD" clId="Web-{46CC7E8F-A4C3-DBDA-D8BD-858BC90E9F9C}" dt="2026-03-03T16:27:54.735" v="33" actId="20577"/>
        <pc:sldMkLst>
          <pc:docMk/>
          <pc:sldMk cId="371182107" sldId="265"/>
        </pc:sldMkLst>
        <pc:spChg chg="mod">
          <ac:chgData name="Ifaz Faruki (2305668)" userId="S::2305668@student.uwtsd.ac.uk::b186f114-0dec-4566-96db-b7fc659da5d0" providerId="AD" clId="Web-{46CC7E8F-A4C3-DBDA-D8BD-858BC90E9F9C}" dt="2026-03-03T16:27:54.735" v="33" actId="20577"/>
          <ac:spMkLst>
            <pc:docMk/>
            <pc:sldMk cId="371182107" sldId="265"/>
            <ac:spMk id="3" creationId="{E51FF2F9-F585-D4E9-D330-A4C9D97F2742}"/>
          </ac:spMkLst>
        </pc:spChg>
      </pc:sldChg>
      <pc:sldChg chg="modSp">
        <pc:chgData name="Ifaz Faruki (2305668)" userId="S::2305668@student.uwtsd.ac.uk::b186f114-0dec-4566-96db-b7fc659da5d0" providerId="AD" clId="Web-{46CC7E8F-A4C3-DBDA-D8BD-858BC90E9F9C}" dt="2026-03-03T17:41:06.178" v="99" actId="20577"/>
        <pc:sldMkLst>
          <pc:docMk/>
          <pc:sldMk cId="3163985623" sldId="268"/>
        </pc:sldMkLst>
        <pc:spChg chg="mod">
          <ac:chgData name="Ifaz Faruki (2305668)" userId="S::2305668@student.uwtsd.ac.uk::b186f114-0dec-4566-96db-b7fc659da5d0" providerId="AD" clId="Web-{46CC7E8F-A4C3-DBDA-D8BD-858BC90E9F9C}" dt="2026-03-03T17:41:06.178" v="99" actId="20577"/>
          <ac:spMkLst>
            <pc:docMk/>
            <pc:sldMk cId="3163985623" sldId="268"/>
            <ac:spMk id="3" creationId="{E68DB7B7-F099-9CCF-2378-7263D546C5AA}"/>
          </ac:spMkLst>
        </pc:spChg>
      </pc:sldChg>
      <pc:sldChg chg="modSp">
        <pc:chgData name="Ifaz Faruki (2305668)" userId="S::2305668@student.uwtsd.ac.uk::b186f114-0dec-4566-96db-b7fc659da5d0" providerId="AD" clId="Web-{46CC7E8F-A4C3-DBDA-D8BD-858BC90E9F9C}" dt="2026-03-03T17:45:37.458" v="149" actId="20577"/>
        <pc:sldMkLst>
          <pc:docMk/>
          <pc:sldMk cId="3877544103" sldId="273"/>
        </pc:sldMkLst>
        <pc:spChg chg="mod">
          <ac:chgData name="Ifaz Faruki (2305668)" userId="S::2305668@student.uwtsd.ac.uk::b186f114-0dec-4566-96db-b7fc659da5d0" providerId="AD" clId="Web-{46CC7E8F-A4C3-DBDA-D8BD-858BC90E9F9C}" dt="2026-03-03T17:45:37.458" v="149" actId="20577"/>
          <ac:spMkLst>
            <pc:docMk/>
            <pc:sldMk cId="3877544103" sldId="273"/>
            <ac:spMk id="3" creationId="{EC0D4304-9D2E-FC80-CB03-0AAF70E3B6A9}"/>
          </ac:spMkLst>
        </pc:spChg>
      </pc:sldChg>
      <pc:sldChg chg="modSp">
        <pc:chgData name="Ifaz Faruki (2305668)" userId="S::2305668@student.uwtsd.ac.uk::b186f114-0dec-4566-96db-b7fc659da5d0" providerId="AD" clId="Web-{46CC7E8F-A4C3-DBDA-D8BD-858BC90E9F9C}" dt="2026-03-03T16:26:27.279" v="22" actId="20577"/>
        <pc:sldMkLst>
          <pc:docMk/>
          <pc:sldMk cId="485945888" sldId="274"/>
        </pc:sldMkLst>
        <pc:spChg chg="mod">
          <ac:chgData name="Ifaz Faruki (2305668)" userId="S::2305668@student.uwtsd.ac.uk::b186f114-0dec-4566-96db-b7fc659da5d0" providerId="AD" clId="Web-{46CC7E8F-A4C3-DBDA-D8BD-858BC90E9F9C}" dt="2026-03-03T16:26:27.279" v="22" actId="20577"/>
          <ac:spMkLst>
            <pc:docMk/>
            <pc:sldMk cId="485945888" sldId="274"/>
            <ac:spMk id="3" creationId="{118C3E1C-5A3F-7EC3-5F80-6A605ACF29A9}"/>
          </ac:spMkLst>
        </pc:spChg>
      </pc:sldChg>
      <pc:sldChg chg="modSp">
        <pc:chgData name="Ifaz Faruki (2305668)" userId="S::2305668@student.uwtsd.ac.uk::b186f114-0dec-4566-96db-b7fc659da5d0" providerId="AD" clId="Web-{46CC7E8F-A4C3-DBDA-D8BD-858BC90E9F9C}" dt="2026-03-03T16:26:20.420" v="21" actId="20577"/>
        <pc:sldMkLst>
          <pc:docMk/>
          <pc:sldMk cId="791439542" sldId="276"/>
        </pc:sldMkLst>
        <pc:spChg chg="mod">
          <ac:chgData name="Ifaz Faruki (2305668)" userId="S::2305668@student.uwtsd.ac.uk::b186f114-0dec-4566-96db-b7fc659da5d0" providerId="AD" clId="Web-{46CC7E8F-A4C3-DBDA-D8BD-858BC90E9F9C}" dt="2026-03-03T16:26:20.420" v="21" actId="20577"/>
          <ac:spMkLst>
            <pc:docMk/>
            <pc:sldMk cId="791439542" sldId="276"/>
            <ac:spMk id="3" creationId="{5AC10F43-29D8-09B2-AE5D-DCC0892BEC53}"/>
          </ac:spMkLst>
        </pc:spChg>
      </pc:sldChg>
      <pc:sldChg chg="modSp">
        <pc:chgData name="Ifaz Faruki (2305668)" userId="S::2305668@student.uwtsd.ac.uk::b186f114-0dec-4566-96db-b7fc659da5d0" providerId="AD" clId="Web-{46CC7E8F-A4C3-DBDA-D8BD-858BC90E9F9C}" dt="2026-03-03T16:26:36.389" v="23" actId="20577"/>
        <pc:sldMkLst>
          <pc:docMk/>
          <pc:sldMk cId="3632847052" sldId="277"/>
        </pc:sldMkLst>
        <pc:spChg chg="mod">
          <ac:chgData name="Ifaz Faruki (2305668)" userId="S::2305668@student.uwtsd.ac.uk::b186f114-0dec-4566-96db-b7fc659da5d0" providerId="AD" clId="Web-{46CC7E8F-A4C3-DBDA-D8BD-858BC90E9F9C}" dt="2026-03-03T16:26:36.389" v="23" actId="20577"/>
          <ac:spMkLst>
            <pc:docMk/>
            <pc:sldMk cId="3632847052" sldId="277"/>
            <ac:spMk id="3" creationId="{0907BDE6-4F04-A0C9-9EE1-D50E99BEE055}"/>
          </ac:spMkLst>
        </pc:spChg>
      </pc:sldChg>
      <pc:sldChg chg="modSp">
        <pc:chgData name="Ifaz Faruki (2305668)" userId="S::2305668@student.uwtsd.ac.uk::b186f114-0dec-4566-96db-b7fc659da5d0" providerId="AD" clId="Web-{46CC7E8F-A4C3-DBDA-D8BD-858BC90E9F9C}" dt="2026-03-03T16:26:48.608" v="24" actId="20577"/>
        <pc:sldMkLst>
          <pc:docMk/>
          <pc:sldMk cId="876714008" sldId="278"/>
        </pc:sldMkLst>
        <pc:spChg chg="mod">
          <ac:chgData name="Ifaz Faruki (2305668)" userId="S::2305668@student.uwtsd.ac.uk::b186f114-0dec-4566-96db-b7fc659da5d0" providerId="AD" clId="Web-{46CC7E8F-A4C3-DBDA-D8BD-858BC90E9F9C}" dt="2026-03-03T16:26:48.608" v="24" actId="20577"/>
          <ac:spMkLst>
            <pc:docMk/>
            <pc:sldMk cId="876714008" sldId="278"/>
            <ac:spMk id="3" creationId="{C215A5C8-7C42-72D2-C08B-DB4F7DFC8950}"/>
          </ac:spMkLst>
        </pc:spChg>
      </pc:sldChg>
      <pc:sldChg chg="modSp">
        <pc:chgData name="Ifaz Faruki (2305668)" userId="S::2305668@student.uwtsd.ac.uk::b186f114-0dec-4566-96db-b7fc659da5d0" providerId="AD" clId="Web-{46CC7E8F-A4C3-DBDA-D8BD-858BC90E9F9C}" dt="2026-03-03T16:26:58.858" v="25" actId="20577"/>
        <pc:sldMkLst>
          <pc:docMk/>
          <pc:sldMk cId="1140823911" sldId="279"/>
        </pc:sldMkLst>
        <pc:spChg chg="mod">
          <ac:chgData name="Ifaz Faruki (2305668)" userId="S::2305668@student.uwtsd.ac.uk::b186f114-0dec-4566-96db-b7fc659da5d0" providerId="AD" clId="Web-{46CC7E8F-A4C3-DBDA-D8BD-858BC90E9F9C}" dt="2026-03-03T16:26:58.858" v="25" actId="20577"/>
          <ac:spMkLst>
            <pc:docMk/>
            <pc:sldMk cId="1140823911" sldId="279"/>
            <ac:spMk id="3" creationId="{021BDE58-30E0-D034-36B4-11B72E252E71}"/>
          </ac:spMkLst>
        </pc:spChg>
      </pc:sldChg>
      <pc:sldChg chg="modSp">
        <pc:chgData name="Ifaz Faruki (2305668)" userId="S::2305668@student.uwtsd.ac.uk::b186f114-0dec-4566-96db-b7fc659da5d0" providerId="AD" clId="Web-{46CC7E8F-A4C3-DBDA-D8BD-858BC90E9F9C}" dt="2026-03-03T16:27:05.015" v="26" actId="20577"/>
        <pc:sldMkLst>
          <pc:docMk/>
          <pc:sldMk cId="1119698524" sldId="280"/>
        </pc:sldMkLst>
        <pc:spChg chg="mod">
          <ac:chgData name="Ifaz Faruki (2305668)" userId="S::2305668@student.uwtsd.ac.uk::b186f114-0dec-4566-96db-b7fc659da5d0" providerId="AD" clId="Web-{46CC7E8F-A4C3-DBDA-D8BD-858BC90E9F9C}" dt="2026-03-03T16:27:05.015" v="26" actId="20577"/>
          <ac:spMkLst>
            <pc:docMk/>
            <pc:sldMk cId="1119698524" sldId="280"/>
            <ac:spMk id="3" creationId="{ADB14E9A-2243-029A-77DB-6D13EA54AFDC}"/>
          </ac:spMkLst>
        </pc:spChg>
      </pc:sldChg>
      <pc:sldChg chg="modSp">
        <pc:chgData name="Ifaz Faruki (2305668)" userId="S::2305668@student.uwtsd.ac.uk::b186f114-0dec-4566-96db-b7fc659da5d0" providerId="AD" clId="Web-{46CC7E8F-A4C3-DBDA-D8BD-858BC90E9F9C}" dt="2026-03-03T16:27:14.734" v="27" actId="20577"/>
        <pc:sldMkLst>
          <pc:docMk/>
          <pc:sldMk cId="3131425678" sldId="281"/>
        </pc:sldMkLst>
        <pc:spChg chg="mod">
          <ac:chgData name="Ifaz Faruki (2305668)" userId="S::2305668@student.uwtsd.ac.uk::b186f114-0dec-4566-96db-b7fc659da5d0" providerId="AD" clId="Web-{46CC7E8F-A4C3-DBDA-D8BD-858BC90E9F9C}" dt="2026-03-03T16:27:14.734" v="27" actId="20577"/>
          <ac:spMkLst>
            <pc:docMk/>
            <pc:sldMk cId="3131425678" sldId="281"/>
            <ac:spMk id="3" creationId="{6BB1705B-35B3-00F0-E26B-4037070D8065}"/>
          </ac:spMkLst>
        </pc:spChg>
      </pc:sldChg>
      <pc:sldChg chg="modSp">
        <pc:chgData name="Ifaz Faruki (2305668)" userId="S::2305668@student.uwtsd.ac.uk::b186f114-0dec-4566-96db-b7fc659da5d0" providerId="AD" clId="Web-{46CC7E8F-A4C3-DBDA-D8BD-858BC90E9F9C}" dt="2026-03-03T16:27:21.015" v="28" actId="20577"/>
        <pc:sldMkLst>
          <pc:docMk/>
          <pc:sldMk cId="4063186312" sldId="282"/>
        </pc:sldMkLst>
        <pc:spChg chg="mod">
          <ac:chgData name="Ifaz Faruki (2305668)" userId="S::2305668@student.uwtsd.ac.uk::b186f114-0dec-4566-96db-b7fc659da5d0" providerId="AD" clId="Web-{46CC7E8F-A4C3-DBDA-D8BD-858BC90E9F9C}" dt="2026-03-03T16:27:21.015" v="28" actId="20577"/>
          <ac:spMkLst>
            <pc:docMk/>
            <pc:sldMk cId="4063186312" sldId="282"/>
            <ac:spMk id="3" creationId="{2A5F3239-6DDC-D0DE-83D5-9A05BB993AAF}"/>
          </ac:spMkLst>
        </pc:spChg>
      </pc:sldChg>
      <pc:sldChg chg="modSp">
        <pc:chgData name="Ifaz Faruki (2305668)" userId="S::2305668@student.uwtsd.ac.uk::b186f114-0dec-4566-96db-b7fc659da5d0" providerId="AD" clId="Web-{46CC7E8F-A4C3-DBDA-D8BD-858BC90E9F9C}" dt="2026-03-03T16:27:26.734" v="29" actId="20577"/>
        <pc:sldMkLst>
          <pc:docMk/>
          <pc:sldMk cId="1232687564" sldId="283"/>
        </pc:sldMkLst>
        <pc:spChg chg="mod">
          <ac:chgData name="Ifaz Faruki (2305668)" userId="S::2305668@student.uwtsd.ac.uk::b186f114-0dec-4566-96db-b7fc659da5d0" providerId="AD" clId="Web-{46CC7E8F-A4C3-DBDA-D8BD-858BC90E9F9C}" dt="2026-03-03T16:27:26.734" v="29" actId="20577"/>
          <ac:spMkLst>
            <pc:docMk/>
            <pc:sldMk cId="1232687564" sldId="283"/>
            <ac:spMk id="3" creationId="{45216220-F3B8-4D68-BD90-0FA31AAA3864}"/>
          </ac:spMkLst>
        </pc:spChg>
      </pc:sldChg>
    </pc:docChg>
  </pc:docChgLst>
  <pc:docChgLst>
    <pc:chgData name="Ifaz Faruki (2305668)" userId="S::2305668@student.uwtsd.ac.uk::b186f114-0dec-4566-96db-b7fc659da5d0" providerId="AD" clId="Web-{1D68163A-E7DE-73D2-8AE0-1E3B49A4875D}"/>
    <pc:docChg chg="addSld delSld modSld sldOrd">
      <pc:chgData name="Ifaz Faruki (2305668)" userId="S::2305668@student.uwtsd.ac.uk::b186f114-0dec-4566-96db-b7fc659da5d0" providerId="AD" clId="Web-{1D68163A-E7DE-73D2-8AE0-1E3B49A4875D}" dt="2026-03-02T19:21:23.365" v="170" actId="20577"/>
      <pc:docMkLst>
        <pc:docMk/>
      </pc:docMkLst>
      <pc:sldChg chg="modSp">
        <pc:chgData name="Ifaz Faruki (2305668)" userId="S::2305668@student.uwtsd.ac.uk::b186f114-0dec-4566-96db-b7fc659da5d0" providerId="AD" clId="Web-{1D68163A-E7DE-73D2-8AE0-1E3B49A4875D}" dt="2026-03-02T10:51:06.112" v="4" actId="20577"/>
        <pc:sldMkLst>
          <pc:docMk/>
          <pc:sldMk cId="371182107" sldId="265"/>
        </pc:sldMkLst>
        <pc:spChg chg="mod">
          <ac:chgData name="Ifaz Faruki (2305668)" userId="S::2305668@student.uwtsd.ac.uk::b186f114-0dec-4566-96db-b7fc659da5d0" providerId="AD" clId="Web-{1D68163A-E7DE-73D2-8AE0-1E3B49A4875D}" dt="2026-03-02T10:51:06.112" v="4" actId="20577"/>
          <ac:spMkLst>
            <pc:docMk/>
            <pc:sldMk cId="371182107" sldId="265"/>
            <ac:spMk id="3" creationId="{E51FF2F9-F585-D4E9-D330-A4C9D97F2742}"/>
          </ac:spMkLst>
        </pc:spChg>
      </pc:sldChg>
      <pc:sldChg chg="modSp">
        <pc:chgData name="Ifaz Faruki (2305668)" userId="S::2305668@student.uwtsd.ac.uk::b186f114-0dec-4566-96db-b7fc659da5d0" providerId="AD" clId="Web-{1D68163A-E7DE-73D2-8AE0-1E3B49A4875D}" dt="2026-03-02T19:15:50.799" v="37" actId="14100"/>
        <pc:sldMkLst>
          <pc:docMk/>
          <pc:sldMk cId="1298151533" sldId="267"/>
        </pc:sldMkLst>
        <pc:spChg chg="mod">
          <ac:chgData name="Ifaz Faruki (2305668)" userId="S::2305668@student.uwtsd.ac.uk::b186f114-0dec-4566-96db-b7fc659da5d0" providerId="AD" clId="Web-{1D68163A-E7DE-73D2-8AE0-1E3B49A4875D}" dt="2026-03-02T19:15:50.799" v="37" actId="14100"/>
          <ac:spMkLst>
            <pc:docMk/>
            <pc:sldMk cId="1298151533" sldId="267"/>
            <ac:spMk id="2" creationId="{9A29104B-567A-3C94-8E21-A3913FBDC0D0}"/>
          </ac:spMkLst>
        </pc:spChg>
        <pc:spChg chg="mod">
          <ac:chgData name="Ifaz Faruki (2305668)" userId="S::2305668@student.uwtsd.ac.uk::b186f114-0dec-4566-96db-b7fc659da5d0" providerId="AD" clId="Web-{1D68163A-E7DE-73D2-8AE0-1E3B49A4875D}" dt="2026-03-02T17:28:28.583" v="21" actId="20577"/>
          <ac:spMkLst>
            <pc:docMk/>
            <pc:sldMk cId="1298151533" sldId="267"/>
            <ac:spMk id="3" creationId="{CC75AA07-F49E-800E-4844-7236AB473425}"/>
          </ac:spMkLst>
        </pc:spChg>
      </pc:sldChg>
      <pc:sldChg chg="modSp ord">
        <pc:chgData name="Ifaz Faruki (2305668)" userId="S::2305668@student.uwtsd.ac.uk::b186f114-0dec-4566-96db-b7fc659da5d0" providerId="AD" clId="Web-{1D68163A-E7DE-73D2-8AE0-1E3B49A4875D}" dt="2026-03-02T10:52:04.490" v="5" actId="20577"/>
        <pc:sldMkLst>
          <pc:docMk/>
          <pc:sldMk cId="1477491025" sldId="270"/>
        </pc:sldMkLst>
        <pc:spChg chg="mod">
          <ac:chgData name="Ifaz Faruki (2305668)" userId="S::2305668@student.uwtsd.ac.uk::b186f114-0dec-4566-96db-b7fc659da5d0" providerId="AD" clId="Web-{1D68163A-E7DE-73D2-8AE0-1E3B49A4875D}" dt="2026-03-02T10:52:04.490" v="5" actId="20577"/>
          <ac:spMkLst>
            <pc:docMk/>
            <pc:sldMk cId="1477491025" sldId="270"/>
            <ac:spMk id="3" creationId="{2D266CDB-D129-DE40-759E-ADFC52580827}"/>
          </ac:spMkLst>
        </pc:spChg>
      </pc:sldChg>
      <pc:sldChg chg="modSp">
        <pc:chgData name="Ifaz Faruki (2305668)" userId="S::2305668@student.uwtsd.ac.uk::b186f114-0dec-4566-96db-b7fc659da5d0" providerId="AD" clId="Web-{1D68163A-E7DE-73D2-8AE0-1E3B49A4875D}" dt="2026-03-02T19:21:23.365" v="170" actId="20577"/>
        <pc:sldMkLst>
          <pc:docMk/>
          <pc:sldMk cId="3877544103" sldId="273"/>
        </pc:sldMkLst>
        <pc:spChg chg="mod">
          <ac:chgData name="Ifaz Faruki (2305668)" userId="S::2305668@student.uwtsd.ac.uk::b186f114-0dec-4566-96db-b7fc659da5d0" providerId="AD" clId="Web-{1D68163A-E7DE-73D2-8AE0-1E3B49A4875D}" dt="2026-03-02T19:21:23.365" v="170" actId="20577"/>
          <ac:spMkLst>
            <pc:docMk/>
            <pc:sldMk cId="3877544103" sldId="273"/>
            <ac:spMk id="2" creationId="{1A481FF8-32CA-A121-A3BB-9929EFE62941}"/>
          </ac:spMkLst>
        </pc:spChg>
        <pc:spChg chg="mod">
          <ac:chgData name="Ifaz Faruki (2305668)" userId="S::2305668@student.uwtsd.ac.uk::b186f114-0dec-4566-96db-b7fc659da5d0" providerId="AD" clId="Web-{1D68163A-E7DE-73D2-8AE0-1E3B49A4875D}" dt="2026-03-02T17:24:58.830" v="9" actId="20577"/>
          <ac:spMkLst>
            <pc:docMk/>
            <pc:sldMk cId="3877544103" sldId="273"/>
            <ac:spMk id="3" creationId="{EC0D4304-9D2E-FC80-CB03-0AAF70E3B6A9}"/>
          </ac:spMkLst>
        </pc:spChg>
      </pc:sldChg>
      <pc:sldChg chg="modSp add replId">
        <pc:chgData name="Ifaz Faruki (2305668)" userId="S::2305668@student.uwtsd.ac.uk::b186f114-0dec-4566-96db-b7fc659da5d0" providerId="AD" clId="Web-{1D68163A-E7DE-73D2-8AE0-1E3B49A4875D}" dt="2026-03-02T19:20:57.052" v="168" actId="20577"/>
        <pc:sldMkLst>
          <pc:docMk/>
          <pc:sldMk cId="1509848570" sldId="275"/>
        </pc:sldMkLst>
        <pc:spChg chg="mod">
          <ac:chgData name="Ifaz Faruki (2305668)" userId="S::2305668@student.uwtsd.ac.uk::b186f114-0dec-4566-96db-b7fc659da5d0" providerId="AD" clId="Web-{1D68163A-E7DE-73D2-8AE0-1E3B49A4875D}" dt="2026-03-02T19:16:14.815" v="46" actId="1076"/>
          <ac:spMkLst>
            <pc:docMk/>
            <pc:sldMk cId="1509848570" sldId="275"/>
            <ac:spMk id="2" creationId="{C0015A72-4AFC-86F0-EC58-0275E5D3BEFF}"/>
          </ac:spMkLst>
        </pc:spChg>
        <pc:spChg chg="mod">
          <ac:chgData name="Ifaz Faruki (2305668)" userId="S::2305668@student.uwtsd.ac.uk::b186f114-0dec-4566-96db-b7fc659da5d0" providerId="AD" clId="Web-{1D68163A-E7DE-73D2-8AE0-1E3B49A4875D}" dt="2026-03-02T19:20:57.052" v="168" actId="20577"/>
          <ac:spMkLst>
            <pc:docMk/>
            <pc:sldMk cId="1509848570" sldId="275"/>
            <ac:spMk id="3" creationId="{21FC9253-1586-D05D-F23D-C6BBBF4F4B9D}"/>
          </ac:spMkLst>
        </pc:spChg>
      </pc:sldChg>
    </pc:docChg>
  </pc:docChgLst>
  <pc:docChgLst>
    <pc:chgData name="Ifaz Faruki (2305668)" userId="S::2305668@student.uwtsd.ac.uk::b186f114-0dec-4566-96db-b7fc659da5d0" providerId="AD" clId="Web-{EB177979-2C8A-19A2-96F0-4760D01178CC}"/>
    <pc:docChg chg="addSld modSld">
      <pc:chgData name="Ifaz Faruki (2305668)" userId="S::2305668@student.uwtsd.ac.uk::b186f114-0dec-4566-96db-b7fc659da5d0" providerId="AD" clId="Web-{EB177979-2C8A-19A2-96F0-4760D01178CC}" dt="2026-02-22T22:34:20.094" v="453" actId="20577"/>
      <pc:docMkLst>
        <pc:docMk/>
      </pc:docMkLst>
      <pc:sldChg chg="modSp">
        <pc:chgData name="Ifaz Faruki (2305668)" userId="S::2305668@student.uwtsd.ac.uk::b186f114-0dec-4566-96db-b7fc659da5d0" providerId="AD" clId="Web-{EB177979-2C8A-19A2-96F0-4760D01178CC}" dt="2026-02-22T22:04:34.032" v="75" actId="20577"/>
        <pc:sldMkLst>
          <pc:docMk/>
          <pc:sldMk cId="3557088332" sldId="259"/>
        </pc:sldMkLst>
        <pc:spChg chg="mod">
          <ac:chgData name="Ifaz Faruki (2305668)" userId="S::2305668@student.uwtsd.ac.uk::b186f114-0dec-4566-96db-b7fc659da5d0" providerId="AD" clId="Web-{EB177979-2C8A-19A2-96F0-4760D01178CC}" dt="2026-02-22T22:04:34.032" v="75" actId="20577"/>
          <ac:spMkLst>
            <pc:docMk/>
            <pc:sldMk cId="3557088332" sldId="259"/>
            <ac:spMk id="3" creationId="{CD72629E-6C5C-24C8-14CE-D721B0BD4741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33:13.592" v="436" actId="20577"/>
        <pc:sldMkLst>
          <pc:docMk/>
          <pc:sldMk cId="2479934298" sldId="260"/>
        </pc:sldMkLst>
        <pc:spChg chg="mod">
          <ac:chgData name="Ifaz Faruki (2305668)" userId="S::2305668@student.uwtsd.ac.uk::b186f114-0dec-4566-96db-b7fc659da5d0" providerId="AD" clId="Web-{EB177979-2C8A-19A2-96F0-4760D01178CC}" dt="2026-02-22T22:33:13.592" v="436" actId="20577"/>
          <ac:spMkLst>
            <pc:docMk/>
            <pc:sldMk cId="2479934298" sldId="260"/>
            <ac:spMk id="3" creationId="{5F481F37-E592-00C8-B420-7F0726BD1527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07:32.857" v="118" actId="20577"/>
        <pc:sldMkLst>
          <pc:docMk/>
          <pc:sldMk cId="645262402" sldId="261"/>
        </pc:sldMkLst>
        <pc:spChg chg="mod">
          <ac:chgData name="Ifaz Faruki (2305668)" userId="S::2305668@student.uwtsd.ac.uk::b186f114-0dec-4566-96db-b7fc659da5d0" providerId="AD" clId="Web-{EB177979-2C8A-19A2-96F0-4760D01178CC}" dt="2026-02-22T22:07:32.857" v="118" actId="20577"/>
          <ac:spMkLst>
            <pc:docMk/>
            <pc:sldMk cId="645262402" sldId="261"/>
            <ac:spMk id="3" creationId="{A15D7BAB-67BA-7FA9-E852-C60605C67714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14:36.167" v="206" actId="20577"/>
        <pc:sldMkLst>
          <pc:docMk/>
          <pc:sldMk cId="2833785449" sldId="263"/>
        </pc:sldMkLst>
        <pc:spChg chg="mod">
          <ac:chgData name="Ifaz Faruki (2305668)" userId="S::2305668@student.uwtsd.ac.uk::b186f114-0dec-4566-96db-b7fc659da5d0" providerId="AD" clId="Web-{EB177979-2C8A-19A2-96F0-4760D01178CC}" dt="2026-02-22T22:14:36.167" v="206" actId="20577"/>
          <ac:spMkLst>
            <pc:docMk/>
            <pc:sldMk cId="2833785449" sldId="263"/>
            <ac:spMk id="3" creationId="{9E278D84-1037-6B7B-BD66-0057901A8E2F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23:22.924" v="271" actId="20577"/>
        <pc:sldMkLst>
          <pc:docMk/>
          <pc:sldMk cId="1353153786" sldId="264"/>
        </pc:sldMkLst>
        <pc:spChg chg="mod">
          <ac:chgData name="Ifaz Faruki (2305668)" userId="S::2305668@student.uwtsd.ac.uk::b186f114-0dec-4566-96db-b7fc659da5d0" providerId="AD" clId="Web-{EB177979-2C8A-19A2-96F0-4760D01178CC}" dt="2026-02-22T22:23:22.924" v="271" actId="20577"/>
          <ac:spMkLst>
            <pc:docMk/>
            <pc:sldMk cId="1353153786" sldId="264"/>
            <ac:spMk id="3" creationId="{BFE1F452-CC8B-C2B4-CD52-3D97ED64730B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33:57.140" v="443" actId="20577"/>
        <pc:sldMkLst>
          <pc:docMk/>
          <pc:sldMk cId="371182107" sldId="265"/>
        </pc:sldMkLst>
        <pc:spChg chg="mod">
          <ac:chgData name="Ifaz Faruki (2305668)" userId="S::2305668@student.uwtsd.ac.uk::b186f114-0dec-4566-96db-b7fc659da5d0" providerId="AD" clId="Web-{EB177979-2C8A-19A2-96F0-4760D01178CC}" dt="2026-02-22T22:33:57.140" v="443" actId="20577"/>
          <ac:spMkLst>
            <pc:docMk/>
            <pc:sldMk cId="371182107" sldId="265"/>
            <ac:spMk id="3" creationId="{E51FF2F9-F585-D4E9-D330-A4C9D97F2742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26:06.302" v="328" actId="20577"/>
        <pc:sldMkLst>
          <pc:docMk/>
          <pc:sldMk cId="3996544908" sldId="266"/>
        </pc:sldMkLst>
        <pc:spChg chg="mod">
          <ac:chgData name="Ifaz Faruki (2305668)" userId="S::2305668@student.uwtsd.ac.uk::b186f114-0dec-4566-96db-b7fc659da5d0" providerId="AD" clId="Web-{EB177979-2C8A-19A2-96F0-4760D01178CC}" dt="2026-02-22T22:26:06.302" v="328" actId="20577"/>
          <ac:spMkLst>
            <pc:docMk/>
            <pc:sldMk cId="3996544908" sldId="266"/>
            <ac:spMk id="3" creationId="{A052B097-C4AD-4FCD-B89C-0108B316A951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28:09.390" v="383" actId="20577"/>
        <pc:sldMkLst>
          <pc:docMk/>
          <pc:sldMk cId="1298151533" sldId="267"/>
        </pc:sldMkLst>
        <pc:spChg chg="mod">
          <ac:chgData name="Ifaz Faruki (2305668)" userId="S::2305668@student.uwtsd.ac.uk::b186f114-0dec-4566-96db-b7fc659da5d0" providerId="AD" clId="Web-{EB177979-2C8A-19A2-96F0-4760D01178CC}" dt="2026-02-22T22:28:09.390" v="383" actId="20577"/>
          <ac:spMkLst>
            <pc:docMk/>
            <pc:sldMk cId="1298151533" sldId="267"/>
            <ac:spMk id="3" creationId="{CC75AA07-F49E-800E-4844-7236AB473425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12:07.879" v="183" actId="20577"/>
        <pc:sldMkLst>
          <pc:docMk/>
          <pc:sldMk cId="3163985623" sldId="268"/>
        </pc:sldMkLst>
        <pc:spChg chg="mod">
          <ac:chgData name="Ifaz Faruki (2305668)" userId="S::2305668@student.uwtsd.ac.uk::b186f114-0dec-4566-96db-b7fc659da5d0" providerId="AD" clId="Web-{EB177979-2C8A-19A2-96F0-4760D01178CC}" dt="2026-02-22T22:12:07.879" v="183" actId="20577"/>
          <ac:spMkLst>
            <pc:docMk/>
            <pc:sldMk cId="3163985623" sldId="268"/>
            <ac:spMk id="3" creationId="{E68DB7B7-F099-9CCF-2378-7263D546C5AA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17:05.235" v="230" actId="20577"/>
        <pc:sldMkLst>
          <pc:docMk/>
          <pc:sldMk cId="615618857" sldId="271"/>
        </pc:sldMkLst>
        <pc:spChg chg="mod">
          <ac:chgData name="Ifaz Faruki (2305668)" userId="S::2305668@student.uwtsd.ac.uk::b186f114-0dec-4566-96db-b7fc659da5d0" providerId="AD" clId="Web-{EB177979-2C8A-19A2-96F0-4760D01178CC}" dt="2026-02-22T22:17:05.235" v="230" actId="20577"/>
          <ac:spMkLst>
            <pc:docMk/>
            <pc:sldMk cId="615618857" sldId="271"/>
            <ac:spMk id="3" creationId="{197075BB-3826-895A-306B-2A4E44348F57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18:16.472" v="242" actId="20577"/>
        <pc:sldMkLst>
          <pc:docMk/>
          <pc:sldMk cId="1519305127" sldId="272"/>
        </pc:sldMkLst>
        <pc:spChg chg="mod">
          <ac:chgData name="Ifaz Faruki (2305668)" userId="S::2305668@student.uwtsd.ac.uk::b186f114-0dec-4566-96db-b7fc659da5d0" providerId="AD" clId="Web-{EB177979-2C8A-19A2-96F0-4760D01178CC}" dt="2026-02-22T22:18:16.472" v="242" actId="20577"/>
          <ac:spMkLst>
            <pc:docMk/>
            <pc:sldMk cId="1519305127" sldId="272"/>
            <ac:spMk id="6" creationId="{10416B6C-95E3-0B2A-DAE2-534DE0F58FC6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29:31.207" v="409" actId="20577"/>
        <pc:sldMkLst>
          <pc:docMk/>
          <pc:sldMk cId="3877544103" sldId="273"/>
        </pc:sldMkLst>
        <pc:spChg chg="mod">
          <ac:chgData name="Ifaz Faruki (2305668)" userId="S::2305668@student.uwtsd.ac.uk::b186f114-0dec-4566-96db-b7fc659da5d0" providerId="AD" clId="Web-{EB177979-2C8A-19A2-96F0-4760D01178CC}" dt="2026-02-22T22:29:31.207" v="409" actId="20577"/>
          <ac:spMkLst>
            <pc:docMk/>
            <pc:sldMk cId="3877544103" sldId="273"/>
            <ac:spMk id="3" creationId="{EC0D4304-9D2E-FC80-CB03-0AAF70E3B6A9}"/>
          </ac:spMkLst>
        </pc:spChg>
      </pc:sldChg>
      <pc:sldChg chg="modSp add replId">
        <pc:chgData name="Ifaz Faruki (2305668)" userId="S::2305668@student.uwtsd.ac.uk::b186f114-0dec-4566-96db-b7fc659da5d0" providerId="AD" clId="Web-{EB177979-2C8A-19A2-96F0-4760D01178CC}" dt="2026-02-22T22:34:20.094" v="453" actId="20577"/>
        <pc:sldMkLst>
          <pc:docMk/>
          <pc:sldMk cId="485945888" sldId="274"/>
        </pc:sldMkLst>
        <pc:spChg chg="mod">
          <ac:chgData name="Ifaz Faruki (2305668)" userId="S::2305668@student.uwtsd.ac.uk::b186f114-0dec-4566-96db-b7fc659da5d0" providerId="AD" clId="Web-{EB177979-2C8A-19A2-96F0-4760D01178CC}" dt="2026-02-22T22:34:03.031" v="445" actId="20577"/>
          <ac:spMkLst>
            <pc:docMk/>
            <pc:sldMk cId="485945888" sldId="274"/>
            <ac:spMk id="2" creationId="{0ED63890-B536-949F-F317-A592C7AE960A}"/>
          </ac:spMkLst>
        </pc:spChg>
        <pc:spChg chg="mod">
          <ac:chgData name="Ifaz Faruki (2305668)" userId="S::2305668@student.uwtsd.ac.uk::b186f114-0dec-4566-96db-b7fc659da5d0" providerId="AD" clId="Web-{EB177979-2C8A-19A2-96F0-4760D01178CC}" dt="2026-02-22T22:34:20.094" v="453" actId="20577"/>
          <ac:spMkLst>
            <pc:docMk/>
            <pc:sldMk cId="485945888" sldId="274"/>
            <ac:spMk id="3" creationId="{118C3E1C-5A3F-7EC3-5F80-6A605ACF29A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346C45-44CE-401C-920F-EE5D8F793C6F}" type="datetimeFigureOut">
              <a:t>3/4/2026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AAA1CA-17D9-4E51-A4AB-AFDBCD08A1C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9494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ff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AA1CA-17D9-4E51-A4AB-AFDBCD08A1CA}" type="slidenum"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02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6621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4895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62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3/4/2026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189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3/4/2026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461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3/4/2026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669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3/4/2026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800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3/4/2026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054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FigureOut">
              <a:rPr lang="en-US" dirty="0"/>
              <a:t>3/4/2026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034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87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191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2372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528" userDrawn="1">
          <p15:clr>
            <a:srgbClr val="F26B43"/>
          </p15:clr>
        </p15:guide>
        <p15:guide id="19" orient="horz" pos="2160" userDrawn="1">
          <p15:clr>
            <a:srgbClr val="F26B43"/>
          </p15:clr>
        </p15:guide>
        <p15:guide id="20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1/jamasurg.2021.0952" TargetMode="External"/><Relationship Id="rId7" Type="http://schemas.openxmlformats.org/officeDocument/2006/relationships/hyperlink" Target="https://doi.org/10.1080/15532739.2019.1651684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andfonline.com/doi/full/10.1080/26895269.2024.2334499#d1e190" TargetMode="External"/><Relationship Id="rId5" Type="http://schemas.openxmlformats.org/officeDocument/2006/relationships/hyperlink" Target="https://doi.org/10.1007/s13178-021-00650-2" TargetMode="External"/><Relationship Id="rId4" Type="http://schemas.openxmlformats.org/officeDocument/2006/relationships/hyperlink" Target="https://doi.org/10.3389/fpsyt.2022.1006024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0328855221121097" TargetMode="External"/><Relationship Id="rId2" Type="http://schemas.openxmlformats.org/officeDocument/2006/relationships/hyperlink" Target="https://doi.org/10.1007/s00127-021-02036-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89/fpubh.2022.1045714" TargetMode="External"/><Relationship Id="rId5" Type="http://schemas.openxmlformats.org/officeDocument/2006/relationships/hyperlink" Target="https://doi.org/10.1080/26895269.2024.2443753" TargetMode="External"/><Relationship Id="rId4" Type="http://schemas.openxmlformats.org/officeDocument/2006/relationships/hyperlink" Target="https://doi.org/10.1080/26895269.2023.2280167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26895269.2025.2487015" TargetMode="External"/><Relationship Id="rId2" Type="http://schemas.openxmlformats.org/officeDocument/2006/relationships/hyperlink" Target="https://doi.org/10.1111/jopy.1274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00918369.2022.2092804" TargetMode="External"/><Relationship Id="rId5" Type="http://schemas.openxmlformats.org/officeDocument/2006/relationships/hyperlink" Target="https://www.tandfonline.com/doi/full/10.1080/26895269.2024.2440856#abstract" TargetMode="External"/><Relationship Id="rId4" Type="http://schemas.openxmlformats.org/officeDocument/2006/relationships/hyperlink" Target="https://www.thelancet.com/journals/eclinm/article/PIIS2589-5370(25)00390-6/fulltext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imeandjustice.org.uk/sites/default/files/PSJ%20233%2C%20Transgender%20prisoners.pdf" TargetMode="External"/><Relationship Id="rId2" Type="http://schemas.openxmlformats.org/officeDocument/2006/relationships/hyperlink" Target="https://doi.org/10.1080/26895269.2024.244375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news/new-transgender-prisoner-policy-comes-into-force" TargetMode="External"/><Relationship Id="rId5" Type="http://schemas.openxmlformats.org/officeDocument/2006/relationships/hyperlink" Target="https://doi.org/10.1002/ohn.1172" TargetMode="External"/><Relationship Id="rId4" Type="http://schemas.openxmlformats.org/officeDocument/2006/relationships/hyperlink" Target="https://doi.org/10.1177/08862605211073102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46/annurev-criminol-022222-040947" TargetMode="External"/><Relationship Id="rId2" Type="http://schemas.openxmlformats.org/officeDocument/2006/relationships/hyperlink" Target="https://doi.org/10.1111/ans.7002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1745-9133.12540" TargetMode="External"/><Relationship Id="rId5" Type="http://schemas.openxmlformats.org/officeDocument/2006/relationships/hyperlink" Target="https://doi.org/10.1089/jchc.21.12.0132" TargetMode="External"/><Relationship Id="rId4" Type="http://schemas.openxmlformats.org/officeDocument/2006/relationships/hyperlink" Target="https://doi.org/10.1177/26338076221126242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97/PRS.0000000000011325" TargetMode="External"/><Relationship Id="rId2" Type="http://schemas.openxmlformats.org/officeDocument/2006/relationships/hyperlink" Target="https://journals.sagepub.com/doi/abs/10.1177/00328855251396460?_gl=1*wd525p*_up*MQ..*_ga*NDM5NjA5MTgyLjE3NzI1NDIzOTQ.*_ga_60R758KFDG*czE3NzI1NDIzOTMkbzEkZzEkdDE3NzI1NDI0MTIkajQxJGwwJGg0MjY5MDEzNTc.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09540261.2023.2287680" TargetMode="External"/><Relationship Id="rId5" Type="http://schemas.openxmlformats.org/officeDocument/2006/relationships/hyperlink" Target="https://academic.oup.com/bjc/article/62/4/1000/6370239" TargetMode="External"/><Relationship Id="rId4" Type="http://schemas.openxmlformats.org/officeDocument/2006/relationships/hyperlink" Target="https://doi.org/10.1093/jsxmed/qdaf026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0047235225001795" TargetMode="External"/><Relationship Id="rId2" Type="http://schemas.openxmlformats.org/officeDocument/2006/relationships/hyperlink" Target="https://doi.org/10.1186/s40352-024-00285-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5204/ijcjsd.2225" TargetMode="External"/><Relationship Id="rId5" Type="http://schemas.openxmlformats.org/officeDocument/2006/relationships/hyperlink" Target="https://doi.org/10.1086/728080" TargetMode="External"/><Relationship Id="rId4" Type="http://schemas.openxmlformats.org/officeDocument/2006/relationships/hyperlink" Target="https://doi.org/10.1001/jama.2025.12039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7/S2045796023000586" TargetMode="External"/><Relationship Id="rId2" Type="http://schemas.openxmlformats.org/officeDocument/2006/relationships/hyperlink" Target="https://doi.org/10.1089/jchc.21.09.009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s44250-023-00055-5" TargetMode="External"/><Relationship Id="rId5" Type="http://schemas.openxmlformats.org/officeDocument/2006/relationships/hyperlink" Target="https://doi.org/10.1080/00918369.2021.2020544" TargetMode="External"/><Relationship Id="rId4" Type="http://schemas.openxmlformats.org/officeDocument/2006/relationships/hyperlink" Target="https://doi.org/10.1001/jamanetworkopen.2023.31919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9/jchc.21.10.0109" TargetMode="External"/><Relationship Id="rId2" Type="http://schemas.openxmlformats.org/officeDocument/2006/relationships/hyperlink" Target="https://doi.org/10.3390/ijerph2014636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andfonline.com/doi/full/10.1080/19359705.2021.2016537#d1e224" TargetMode="External"/><Relationship Id="rId5" Type="http://schemas.openxmlformats.org/officeDocument/2006/relationships/hyperlink" Target="https://doi.org/10.1177/00048674231195285" TargetMode="External"/><Relationship Id="rId4" Type="http://schemas.openxmlformats.org/officeDocument/2006/relationships/hyperlink" Target="https://www.stonewall.org.uk/resources/lgbtq-facts-and-figures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IMJ.70194" TargetMode="External"/><Relationship Id="rId2" Type="http://schemas.openxmlformats.org/officeDocument/2006/relationships/hyperlink" Target="https://doi.org/10.1080/26895269.2026.261813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26895269.2023.2280175" TargetMode="External"/><Relationship Id="rId5" Type="http://schemas.openxmlformats.org/officeDocument/2006/relationships/hyperlink" Target="https://doi.org/10.1001/jamanetworkopen.2023.30348" TargetMode="External"/><Relationship Id="rId4" Type="http://schemas.openxmlformats.org/officeDocument/2006/relationships/hyperlink" Target="https://doi.org/10.1097/GOX.0000000000003477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26895269.2023.2246953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72529" y="104402"/>
            <a:ext cx="6937089" cy="321495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are the challenges faced by transgender individuals in the prison system and how can these be addressed?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14424" y="5206727"/>
            <a:ext cx="1571006" cy="1350484"/>
          </a:xfrm>
        </p:spPr>
        <p:txBody>
          <a:bodyPr/>
          <a:lstStyle/>
          <a:p>
            <a:pPr algn="ctr"/>
            <a:r>
              <a:rPr lang="en-US"/>
              <a:t>Ifaz </a:t>
            </a:r>
            <a:r>
              <a:rPr lang="en-US" err="1"/>
              <a:t>Faruki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76FEF-035D-41FD-9474-3DE9B8B68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0345" y="267275"/>
            <a:ext cx="3997106" cy="1005644"/>
          </a:xfrm>
        </p:spPr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A8F4E-AD5B-0D6D-F215-41AA41FBF7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This presentation will be about discussing the challenges that transgender individuals have to deal with in prison and how these issue could be addressed and dealt with.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DE7C03-7079-A0BF-C689-D4E0A036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2E71D3-0F01-D85C-CD29-48EA6A704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39766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C46A9D-3A1B-C057-2038-EFECD62E8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FE1FE-3F01-7520-C822-C72EF5846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534" y="935615"/>
            <a:ext cx="6260015" cy="1128795"/>
          </a:xfrm>
        </p:spPr>
        <p:txBody>
          <a:bodyPr>
            <a:normAutofit fontScale="90000"/>
          </a:bodyPr>
          <a:lstStyle/>
          <a:p>
            <a:r>
              <a:rPr lang="en-US"/>
              <a:t>Challenges faced by transgender individuals in prison - Violence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2629E-6C5C-24C8-14CE-D721B0BD4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2306781"/>
            <a:ext cx="11440641" cy="431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Becoming victims of violence (</a:t>
            </a:r>
            <a:r>
              <a:rPr lang="en-GB" dirty="0" err="1"/>
              <a:t>Br</a:t>
            </a:r>
            <a:r>
              <a:rPr lang="en-GB" dirty="0" err="1">
                <a:ea typeface="+mn-lt"/>
                <a:cs typeface="+mn-lt"/>
              </a:rPr>
              <a:t>ö</a:t>
            </a:r>
            <a:r>
              <a:rPr lang="en-GB" dirty="0" err="1"/>
              <a:t>mdal</a:t>
            </a:r>
            <a:r>
              <a:rPr lang="en-GB" dirty="0"/>
              <a:t> </a:t>
            </a:r>
            <a:r>
              <a:rPr lang="en-GB" i="1" dirty="0"/>
              <a:t>et al, </a:t>
            </a:r>
            <a:r>
              <a:rPr lang="en-GB" dirty="0"/>
              <a:t>2024; Fluit </a:t>
            </a:r>
            <a:r>
              <a:rPr lang="en-GB" i="1" dirty="0"/>
              <a:t>et al</a:t>
            </a:r>
            <a:r>
              <a:rPr lang="en-GB" dirty="0"/>
              <a:t>, 2024</a:t>
            </a:r>
            <a:r>
              <a:rPr lang="en-GB" i="1" dirty="0"/>
              <a:t>).</a:t>
            </a:r>
          </a:p>
          <a:p>
            <a:r>
              <a:rPr lang="en-GB" dirty="0">
                <a:ea typeface="+mn-lt"/>
                <a:cs typeface="+mn-lt"/>
              </a:rPr>
              <a:t>Research study by </a:t>
            </a:r>
            <a:r>
              <a:rPr lang="en-GB" dirty="0" err="1">
                <a:ea typeface="+mn-lt"/>
                <a:cs typeface="+mn-lt"/>
              </a:rPr>
              <a:t>Brömdal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i="1" dirty="0">
                <a:ea typeface="+mn-lt"/>
                <a:cs typeface="+mn-lt"/>
              </a:rPr>
              <a:t>et al </a:t>
            </a:r>
            <a:r>
              <a:rPr lang="en-GB" dirty="0">
                <a:ea typeface="+mn-lt"/>
                <a:cs typeface="+mn-lt"/>
              </a:rPr>
              <a:t>(2024). </a:t>
            </a:r>
          </a:p>
          <a:p>
            <a:r>
              <a:rPr lang="en-GB">
                <a:ea typeface="+mn-lt"/>
                <a:cs typeface="+mn-lt"/>
              </a:rPr>
              <a:t>13 times more likely to be victims of assault.</a:t>
            </a:r>
          </a:p>
          <a:p>
            <a:r>
              <a:rPr lang="en-GB">
                <a:ea typeface="+mn-lt"/>
                <a:cs typeface="+mn-lt"/>
              </a:rPr>
              <a:t>59% were victims of assault. </a:t>
            </a:r>
          </a:p>
          <a:p>
            <a:r>
              <a:rPr lang="en-GB" dirty="0">
                <a:ea typeface="+mn-lt"/>
                <a:cs typeface="+mn-lt"/>
              </a:rPr>
              <a:t>Kept in segregation for long period of time for their safety (</a:t>
            </a:r>
            <a:r>
              <a:rPr lang="en-GB" dirty="0" err="1">
                <a:ea typeface="+mn-lt"/>
                <a:cs typeface="+mn-lt"/>
              </a:rPr>
              <a:t>Brömdal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i="1" dirty="0">
                <a:ea typeface="+mn-lt"/>
                <a:cs typeface="+mn-lt"/>
              </a:rPr>
              <a:t>et al </a:t>
            </a:r>
            <a:r>
              <a:rPr lang="en-GB" dirty="0">
                <a:ea typeface="+mn-lt"/>
                <a:cs typeface="+mn-lt"/>
              </a:rPr>
              <a:t>2024). </a:t>
            </a:r>
          </a:p>
          <a:p>
            <a:r>
              <a:rPr lang="en-GB" dirty="0">
                <a:ea typeface="+mn-lt"/>
                <a:cs typeface="+mn-lt"/>
              </a:rPr>
              <a:t>Research study by </a:t>
            </a:r>
            <a:r>
              <a:rPr lang="en-GB" dirty="0" err="1">
                <a:ea typeface="+mn-lt"/>
                <a:cs typeface="+mn-lt"/>
              </a:rPr>
              <a:t>Hughto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i="1" dirty="0">
                <a:ea typeface="+mn-lt"/>
                <a:cs typeface="+mn-lt"/>
              </a:rPr>
              <a:t>et al </a:t>
            </a:r>
            <a:r>
              <a:rPr lang="en-GB" dirty="0">
                <a:ea typeface="+mn-lt"/>
                <a:cs typeface="+mn-lt"/>
              </a:rPr>
              <a:t>(2023). </a:t>
            </a:r>
          </a:p>
          <a:p>
            <a:r>
              <a:rPr lang="en-GB">
                <a:ea typeface="+mn-lt"/>
                <a:cs typeface="+mn-lt"/>
              </a:rPr>
              <a:t>27.4%  were physically assaulted.</a:t>
            </a:r>
          </a:p>
          <a:p>
            <a:r>
              <a:rPr lang="en-GB">
                <a:ea typeface="+mn-lt"/>
                <a:cs typeface="+mn-lt"/>
              </a:rPr>
              <a:t>16.4% victims of indecent assault.  </a:t>
            </a:r>
          </a:p>
          <a:p>
            <a:r>
              <a:rPr lang="en-GB">
                <a:ea typeface="+mn-lt"/>
                <a:cs typeface="+mn-lt"/>
              </a:rPr>
              <a:t>Victimisation is about 56.1%. </a:t>
            </a:r>
          </a:p>
          <a:p>
            <a:r>
              <a:rPr lang="en-GB">
                <a:ea typeface="+mn-lt"/>
                <a:cs typeface="+mn-lt"/>
              </a:rPr>
              <a:t>Moderate victimisation rates is 39.7%. </a:t>
            </a:r>
          </a:p>
          <a:p>
            <a:r>
              <a:rPr lang="en-GB">
                <a:ea typeface="+mn-lt"/>
                <a:cs typeface="+mn-lt"/>
              </a:rPr>
              <a:t>High victimisation rates is 16.4%.</a:t>
            </a:r>
            <a:endParaRPr lang="en-GB"/>
          </a:p>
          <a:p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2B3915-6D80-544A-3F77-D1CCACD01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C48E67-52F9-C36C-F0C3-E54DB4505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557088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9D2936-E590-2DC7-D483-C21C4766A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8D1FA-26AF-B76E-6274-F95A6FA80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534" y="935615"/>
            <a:ext cx="6260015" cy="1128795"/>
          </a:xfrm>
        </p:spPr>
        <p:txBody>
          <a:bodyPr>
            <a:normAutofit fontScale="90000"/>
          </a:bodyPr>
          <a:lstStyle/>
          <a:p>
            <a:r>
              <a:rPr lang="en-US"/>
              <a:t>Challenges faced by transgender individuals in prison - Harassment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D7BAB-67BA-7FA9-E852-C60605C677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Harassment (</a:t>
            </a:r>
            <a:r>
              <a:rPr lang="en-GB" sz="1600" dirty="0" err="1"/>
              <a:t>Bränström</a:t>
            </a:r>
            <a:r>
              <a:rPr lang="en-GB" sz="1600" dirty="0"/>
              <a:t> </a:t>
            </a:r>
            <a:r>
              <a:rPr lang="en-GB" sz="1600" i="1" dirty="0"/>
              <a:t>et al</a:t>
            </a:r>
            <a:r>
              <a:rPr lang="en-GB" sz="1600" dirty="0"/>
              <a:t>, 2021</a:t>
            </a:r>
            <a:r>
              <a:rPr lang="en-GB" dirty="0"/>
              <a:t>; Gorden, 2017; Stonewall, 2022).</a:t>
            </a:r>
            <a:endParaRPr lang="en-GB" dirty="0">
              <a:ea typeface="+mn-lt"/>
              <a:cs typeface="+mn-lt"/>
            </a:endParaRPr>
          </a:p>
          <a:p>
            <a:r>
              <a:rPr lang="en-GB"/>
              <a:t>Research study by Stonewall (2022).</a:t>
            </a:r>
          </a:p>
          <a:p>
            <a:r>
              <a:rPr lang="en-GB"/>
              <a:t>83% have experienced harassment in prison. </a:t>
            </a:r>
          </a:p>
          <a:p>
            <a:r>
              <a:rPr lang="en-GB"/>
              <a:t>Research study by Fluit </a:t>
            </a:r>
            <a:r>
              <a:rPr lang="en-GB" i="1" dirty="0"/>
              <a:t>et al </a:t>
            </a:r>
            <a:r>
              <a:rPr lang="en-GB"/>
              <a:t>(2024).</a:t>
            </a:r>
          </a:p>
          <a:p>
            <a:r>
              <a:rPr lang="en-GB"/>
              <a:t>Transgender prisoners experience more harassment than other prisoners. </a:t>
            </a:r>
          </a:p>
          <a:p>
            <a:r>
              <a:rPr lang="en-GB"/>
              <a:t>Transgender women and non-binary face more harassment than transgender males.</a:t>
            </a:r>
          </a:p>
          <a:p>
            <a:endParaRPr lang="en-GB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D90B7-02B6-D7C4-D8D0-4DC84CD2F8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9E346-48CA-3504-8BF3-F588D90D2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645262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5AAF2-F595-7970-C8E0-551D776B78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80CD-BD93-4D16-BB0A-6FD23E944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534" y="935615"/>
            <a:ext cx="6260015" cy="1128795"/>
          </a:xfrm>
        </p:spPr>
        <p:txBody>
          <a:bodyPr>
            <a:normAutofit fontScale="90000"/>
          </a:bodyPr>
          <a:lstStyle/>
          <a:p>
            <a:r>
              <a:rPr lang="en-US"/>
              <a:t>How can this be addressed? - Violence and Harassment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DB7B7-F099-9CCF-2378-7263D546C5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Br</a:t>
            </a:r>
            <a:r>
              <a:rPr lang="en-GB" dirty="0" err="1">
                <a:ea typeface="+mn-lt"/>
                <a:cs typeface="+mn-lt"/>
              </a:rPr>
              <a:t>ö</a:t>
            </a:r>
            <a:r>
              <a:rPr lang="en-GB" dirty="0" err="1"/>
              <a:t>mdal</a:t>
            </a:r>
            <a:r>
              <a:rPr lang="en-GB" dirty="0"/>
              <a:t> </a:t>
            </a:r>
            <a:r>
              <a:rPr lang="en-GB" i="1" dirty="0"/>
              <a:t>et al </a:t>
            </a:r>
            <a:r>
              <a:rPr lang="en-GB" dirty="0"/>
              <a:t>(2021) gives recommendations.</a:t>
            </a:r>
          </a:p>
          <a:p>
            <a:r>
              <a:rPr lang="en-GB"/>
              <a:t>These recommendations are:</a:t>
            </a:r>
          </a:p>
          <a:p>
            <a:r>
              <a:rPr lang="en-GB"/>
              <a:t>To investigate allegations of violence and harassment.</a:t>
            </a:r>
          </a:p>
          <a:p>
            <a:r>
              <a:rPr lang="en-GB"/>
              <a:t>Safe ways that transgender prisoners can report to prison staff.</a:t>
            </a:r>
          </a:p>
          <a:p>
            <a:r>
              <a:rPr lang="en-GB" dirty="0"/>
              <a:t>Apply the appropriate consequences.</a:t>
            </a:r>
          </a:p>
          <a:p>
            <a:r>
              <a:rPr lang="en-GB"/>
              <a:t>Case management is cross sectional. </a:t>
            </a:r>
          </a:p>
          <a:p>
            <a:r>
              <a:rPr lang="en-GB" dirty="0"/>
              <a:t>12% reduction in violence (</a:t>
            </a:r>
            <a:r>
              <a:rPr lang="en-GB" dirty="0" err="1"/>
              <a:t>Brömdal</a:t>
            </a:r>
            <a:r>
              <a:rPr lang="en-GB" dirty="0"/>
              <a:t> 2021).</a:t>
            </a:r>
          </a:p>
          <a:p>
            <a:r>
              <a:rPr lang="en-GB" dirty="0"/>
              <a:t>Decrease in harassment by 22% (</a:t>
            </a:r>
            <a:r>
              <a:rPr lang="en-GB" dirty="0" err="1"/>
              <a:t>Brömdal</a:t>
            </a:r>
            <a:r>
              <a:rPr lang="en-GB" dirty="0"/>
              <a:t> 2021).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F852EC-73E1-549B-6AB7-C5B9BE5916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C7B40A-A0D8-EEBC-04CE-09A1E703B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163985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5D5DDB-5B30-77B3-F6E7-D250E26781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649B8-B534-2217-20C1-ADC724226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6775" y="1015825"/>
            <a:ext cx="7190455" cy="1176921"/>
          </a:xfrm>
        </p:spPr>
        <p:txBody>
          <a:bodyPr>
            <a:normAutofit fontScale="90000"/>
          </a:bodyPr>
          <a:lstStyle/>
          <a:p>
            <a:r>
              <a:rPr lang="en-US"/>
              <a:t>Challenges faced by transgender individuals in prison – Housing/prison placements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78D84-1037-6B7B-BD66-0057901A8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Housing/prison placements (Clark </a:t>
            </a:r>
            <a:r>
              <a:rPr lang="en-GB" i="1"/>
              <a:t>et al,</a:t>
            </a:r>
            <a:r>
              <a:rPr lang="en-GB"/>
              <a:t> 2024; Du Plessis </a:t>
            </a:r>
            <a:r>
              <a:rPr lang="en-GB" i="1"/>
              <a:t>et al</a:t>
            </a:r>
            <a:r>
              <a:rPr lang="en-GB"/>
              <a:t>, 2025).</a:t>
            </a:r>
          </a:p>
          <a:p>
            <a:r>
              <a:rPr lang="en-GB"/>
              <a:t>Research study by Clark et al (2024).</a:t>
            </a:r>
          </a:p>
          <a:p>
            <a:r>
              <a:rPr lang="en-GB" dirty="0"/>
              <a:t>Lots of transgender prisoners were placed in solitary confinement for a prolonged period of time.</a:t>
            </a:r>
          </a:p>
          <a:p>
            <a:r>
              <a:rPr lang="en-GB"/>
              <a:t>Placed in the general male population which made transgender prisoners feel unsafe.  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0C3750-69D3-096B-3AB5-63853CFC0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B74AC-49B9-1B2C-B9E8-1E3C3D51E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833785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41C057-EDFF-B669-BCE1-BE6415013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55B99-0FD6-B269-9D0A-A493B2D3D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481" y="-2848"/>
            <a:ext cx="8281317" cy="1922878"/>
          </a:xfrm>
        </p:spPr>
        <p:txBody>
          <a:bodyPr>
            <a:normAutofit/>
          </a:bodyPr>
          <a:lstStyle/>
          <a:p>
            <a:r>
              <a:rPr lang="en-US"/>
              <a:t>How can this be addressed? – Housing/prison placements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075BB-3826-895A-306B-2A4E44348F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Placed/housed in specialised prison units (Du Plessis </a:t>
            </a:r>
            <a:r>
              <a:rPr lang="en-GB" i="1"/>
              <a:t>et al</a:t>
            </a:r>
            <a:r>
              <a:rPr lang="en-GB"/>
              <a:t>, 2023; HM Prison and Probation Service, 2023). </a:t>
            </a:r>
          </a:p>
          <a:p>
            <a:endParaRPr lang="en-GB"/>
          </a:p>
          <a:p>
            <a:r>
              <a:rPr lang="en-GB"/>
              <a:t>Research study by Du Plessis </a:t>
            </a:r>
            <a:r>
              <a:rPr lang="en-GB" i="1" dirty="0"/>
              <a:t>et al </a:t>
            </a:r>
            <a:r>
              <a:rPr lang="en-GB"/>
              <a:t>(2023). </a:t>
            </a:r>
          </a:p>
          <a:p>
            <a:r>
              <a:rPr lang="en-GB"/>
              <a:t>56% of transgender prisoners felt safer. </a:t>
            </a:r>
          </a:p>
          <a:p>
            <a:r>
              <a:rPr lang="en-GB"/>
              <a:t>47% were satisfied by being placed in the specialised prison unit.</a:t>
            </a:r>
          </a:p>
          <a:p>
            <a:r>
              <a:rPr lang="en-GB"/>
              <a:t>Reduction in stress by 27%. 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16A65D-AA4A-B4C4-C964-945952E82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823487-EA3C-D5D4-9287-B89C378E6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615618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2327EF-8B34-4597-AD13-5645203AC7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E4301-D910-EC67-71CE-1AACA9ECD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0102" y="173614"/>
            <a:ext cx="8048707" cy="1209005"/>
          </a:xfrm>
        </p:spPr>
        <p:txBody>
          <a:bodyPr>
            <a:normAutofit/>
          </a:bodyPr>
          <a:lstStyle/>
          <a:p>
            <a:r>
              <a:rPr lang="en-US"/>
              <a:t>Criticism (critical analysis)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607AA-960B-0394-FFC4-3B8B13AB6B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3BD718-1924-D297-90B7-597FC9E42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768739-A4DB-E8EA-F245-6F922710A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416B6C-95E3-0B2A-DAE2-534DE0F58FC6}"/>
              </a:ext>
            </a:extLst>
          </p:cNvPr>
          <p:cNvSpPr txBox="1"/>
          <p:nvPr/>
        </p:nvSpPr>
        <p:spPr>
          <a:xfrm>
            <a:off x="338666" y="1878060"/>
            <a:ext cx="11268363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Transgender prisoners don't want to be placed in a specialised prison unit  (Clark </a:t>
            </a:r>
            <a:r>
              <a:rPr lang="en-GB" i="1" dirty="0"/>
              <a:t>et al</a:t>
            </a:r>
            <a:r>
              <a:rPr lang="en-GB" dirty="0"/>
              <a:t>, 2024). </a:t>
            </a:r>
          </a:p>
          <a:p>
            <a:endParaRPr lang="en-GB"/>
          </a:p>
          <a:p>
            <a:r>
              <a:rPr lang="en-GB"/>
              <a:t>Research study by Clark </a:t>
            </a:r>
            <a:r>
              <a:rPr lang="en-GB" i="1" dirty="0"/>
              <a:t>et al </a:t>
            </a:r>
            <a:r>
              <a:rPr lang="en-GB"/>
              <a:t>(2024).</a:t>
            </a:r>
          </a:p>
          <a:p>
            <a:endParaRPr lang="en-GB" dirty="0"/>
          </a:p>
          <a:p>
            <a:r>
              <a:rPr lang="en-GB"/>
              <a:t> 75%  preferred to be placed inside the men's prison unit.</a:t>
            </a:r>
          </a:p>
          <a:p>
            <a:endParaRPr lang="en-GB"/>
          </a:p>
          <a:p>
            <a:r>
              <a:rPr lang="en-GB"/>
              <a:t>25% of preferred to be placed inside a female prison unit.</a:t>
            </a:r>
          </a:p>
          <a:p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3051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FDCF81-2EAB-8C31-4A37-F0614C19D6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EF414-7FCF-72F5-F39D-25313F411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6775" y="1015825"/>
            <a:ext cx="7190455" cy="1176921"/>
          </a:xfrm>
        </p:spPr>
        <p:txBody>
          <a:bodyPr>
            <a:normAutofit fontScale="90000"/>
          </a:bodyPr>
          <a:lstStyle/>
          <a:p>
            <a:r>
              <a:rPr lang="en-US"/>
              <a:t>Challenges faced by transgender individuals in prison – Lack of access to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1F452-CC8B-C2B4-CD52-3D97ED6473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Challenges with accessing healthcare in prison (Jae </a:t>
            </a:r>
            <a:r>
              <a:rPr lang="en-US" i="1"/>
              <a:t>et al</a:t>
            </a:r>
            <a:r>
              <a:rPr lang="en-US"/>
              <a:t>, 2024; Chloe </a:t>
            </a:r>
            <a:r>
              <a:rPr lang="en-US" i="1"/>
              <a:t>et al</a:t>
            </a:r>
            <a:r>
              <a:rPr lang="en-US"/>
              <a:t>, 2024).</a:t>
            </a:r>
          </a:p>
          <a:p>
            <a:r>
              <a:rPr lang="en-US" dirty="0"/>
              <a:t>Research </a:t>
            </a:r>
            <a:r>
              <a:rPr lang="en-US"/>
              <a:t>study</a:t>
            </a:r>
            <a:r>
              <a:rPr lang="en-US" dirty="0"/>
              <a:t> by Chloe </a:t>
            </a:r>
            <a:r>
              <a:rPr lang="en-US" i="1" dirty="0"/>
              <a:t>et al </a:t>
            </a:r>
            <a:r>
              <a:rPr lang="en-US"/>
              <a:t>(2024).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Could not get access to hormone replacement therapy (HRT). </a:t>
            </a:r>
          </a:p>
          <a:p>
            <a:r>
              <a:rPr lang="en-US">
                <a:ea typeface="+mn-lt"/>
                <a:cs typeface="+mn-lt"/>
              </a:rPr>
              <a:t>Difficult to access gender affirming surgeries.</a:t>
            </a:r>
          </a:p>
          <a:p>
            <a:r>
              <a:rPr lang="en-US">
                <a:ea typeface="+mn-lt"/>
                <a:cs typeface="+mn-lt"/>
              </a:rPr>
              <a:t>Prison staff lacked training. </a:t>
            </a:r>
          </a:p>
          <a:p>
            <a:r>
              <a:rPr lang="en-US"/>
              <a:t>Institutional policies.</a:t>
            </a:r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34C6F0-D317-1AD4-7511-6EC18BD62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F6EDAC-E9F3-17C2-B4E8-BC879E67B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353153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E751D-A7D9-4D2D-9AB8-42B0957DEE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4D11F-9FB0-C66E-995A-81641EECB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6775" y="1015825"/>
            <a:ext cx="7190455" cy="1176921"/>
          </a:xfrm>
        </p:spPr>
        <p:txBody>
          <a:bodyPr>
            <a:normAutofit fontScale="90000"/>
          </a:bodyPr>
          <a:lstStyle/>
          <a:p>
            <a:r>
              <a:rPr lang="en-US"/>
              <a:t>Challenges faced by transgender individuals in prison – Mental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2B097-C4AD-4FCD-B89C-0108B316A9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Mental hea</a:t>
            </a:r>
            <a:r>
              <a:rPr lang="en-US">
                <a:ea typeface="+mn-lt"/>
                <a:cs typeface="+mn-lt"/>
              </a:rPr>
              <a:t>lth (Sam </a:t>
            </a:r>
            <a:r>
              <a:rPr lang="en-US" i="1">
                <a:ea typeface="+mn-lt"/>
                <a:cs typeface="+mn-lt"/>
              </a:rPr>
              <a:t>et al</a:t>
            </a:r>
            <a:r>
              <a:rPr lang="en-US">
                <a:ea typeface="+mn-lt"/>
                <a:cs typeface="+mn-lt"/>
              </a:rPr>
              <a:t>, 2023).</a:t>
            </a:r>
          </a:p>
          <a:p>
            <a:r>
              <a:rPr lang="en-US"/>
              <a:t>Research study by Marchi </a:t>
            </a:r>
            <a:r>
              <a:rPr lang="en-US" i="1" dirty="0"/>
              <a:t>et al</a:t>
            </a:r>
            <a:r>
              <a:rPr lang="en-US"/>
              <a:t> (2024).</a:t>
            </a:r>
          </a:p>
          <a:p>
            <a:r>
              <a:rPr lang="en-US"/>
              <a:t>Higher chance of having post-traumatic stress disorder (PTSD) compared to prisoners who are not transgender.</a:t>
            </a:r>
          </a:p>
          <a:p>
            <a:r>
              <a:rPr lang="en-US" dirty="0"/>
              <a:t>Research study </a:t>
            </a:r>
            <a:r>
              <a:rPr lang="en-US"/>
              <a:t>by </a:t>
            </a:r>
            <a:r>
              <a:rPr lang="en-US" dirty="0"/>
              <a:t>Sam </a:t>
            </a:r>
            <a:r>
              <a:rPr lang="en-US" i="1" dirty="0"/>
              <a:t>et al</a:t>
            </a:r>
            <a:r>
              <a:rPr lang="en-US"/>
              <a:t> (2023).</a:t>
            </a:r>
          </a:p>
          <a:p>
            <a:r>
              <a:rPr lang="en-US">
                <a:ea typeface="+mn-lt"/>
                <a:cs typeface="+mn-lt"/>
              </a:rPr>
              <a:t>Gender dysphoria.</a:t>
            </a:r>
          </a:p>
          <a:p>
            <a:r>
              <a:rPr lang="en-US">
                <a:ea typeface="+mn-lt"/>
                <a:cs typeface="+mn-lt"/>
              </a:rPr>
              <a:t>Minority stress.</a:t>
            </a:r>
          </a:p>
          <a:p>
            <a:r>
              <a:rPr lang="en-US">
                <a:ea typeface="+mn-lt"/>
                <a:cs typeface="+mn-lt"/>
              </a:rPr>
              <a:t>Suffers stress and anxiety due to discrimination.</a:t>
            </a:r>
          </a:p>
          <a:p>
            <a:endParaRPr lang="en-US">
              <a:ea typeface="+mn-lt"/>
              <a:cs typeface="+mn-lt"/>
            </a:endParaRPr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DEB30-209D-BE70-2987-6D55942F8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7B2996-4C0E-9F7F-48CA-63251B8BB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9965449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B96496-A8C7-6580-97F0-EA7FA0B2C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9104B-567A-3C94-8E21-A3913FBDC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533" y="245804"/>
            <a:ext cx="11247404" cy="1176921"/>
          </a:xfrm>
        </p:spPr>
        <p:txBody>
          <a:bodyPr>
            <a:normAutofit fontScale="90000"/>
          </a:bodyPr>
          <a:lstStyle/>
          <a:p>
            <a:r>
              <a:rPr lang="en-US"/>
              <a:t>How can this be addressed? – Mental health and lack of access to healthcare (part 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5AA07-F49E-800E-4844-7236AB4734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1673118"/>
            <a:ext cx="9956747" cy="450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Gender affirming surgery (Swan </a:t>
            </a:r>
            <a:r>
              <a:rPr lang="en-US" i="1">
                <a:ea typeface="+mn-lt"/>
                <a:cs typeface="+mn-lt"/>
              </a:rPr>
              <a:t>et al</a:t>
            </a:r>
            <a:r>
              <a:rPr lang="en-US">
                <a:ea typeface="+mn-lt"/>
                <a:cs typeface="+mn-lt"/>
              </a:rPr>
              <a:t>, 2023).</a:t>
            </a:r>
          </a:p>
          <a:p>
            <a:r>
              <a:rPr lang="en-US">
                <a:ea typeface="+mn-lt"/>
                <a:cs typeface="+mn-lt"/>
              </a:rPr>
              <a:t>Research study by Swan </a:t>
            </a:r>
            <a:r>
              <a:rPr lang="en-US" i="1">
                <a:ea typeface="+mn-lt"/>
                <a:cs typeface="+mn-lt"/>
              </a:rPr>
              <a:t>et al</a:t>
            </a:r>
            <a:r>
              <a:rPr lang="en-US">
                <a:ea typeface="+mn-lt"/>
                <a:cs typeface="+mn-lt"/>
              </a:rPr>
              <a:t> (2021).</a:t>
            </a:r>
          </a:p>
          <a:p>
            <a:r>
              <a:rPr lang="en-US">
                <a:ea typeface="+mn-lt"/>
                <a:cs typeface="+mn-lt"/>
              </a:rPr>
              <a:t>81%  reported that gender affirming surgery had a positive impact.</a:t>
            </a:r>
          </a:p>
          <a:p>
            <a:r>
              <a:rPr lang="en-US">
                <a:ea typeface="+mn-lt"/>
                <a:cs typeface="+mn-lt"/>
              </a:rPr>
              <a:t>91%  significant improvements to their mental health after gender-affirming surgery.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71% decrease of feelings of gender dysphoria.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8C196A-F77D-AC68-0F55-A49A25D7F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B832DA-F8DB-A786-60E9-687A9F6DE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2981515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A16CBE-E208-C45E-BFA3-C20FDB6F3B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15A72-4AFC-86F0-EC58-0275E5D3B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101" y="261846"/>
            <a:ext cx="11642138" cy="1176921"/>
          </a:xfrm>
        </p:spPr>
        <p:txBody>
          <a:bodyPr>
            <a:normAutofit fontScale="90000"/>
          </a:bodyPr>
          <a:lstStyle/>
          <a:p>
            <a:r>
              <a:rPr lang="en-US"/>
              <a:t>How can this be addressed? – Mental health and lack of access to healthcare (part 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C9253-1586-D05D-F23D-C6BBBF4F4B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1673118"/>
            <a:ext cx="9956747" cy="450384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/>
              <a:t>High satisfaction rate and a low regret rate (Valeria </a:t>
            </a:r>
            <a:r>
              <a:rPr lang="en-US" i="1"/>
              <a:t>et al</a:t>
            </a:r>
            <a:r>
              <a:rPr lang="en-US"/>
              <a:t>, 2021).</a:t>
            </a:r>
          </a:p>
          <a:p>
            <a:endParaRPr lang="en-US"/>
          </a:p>
          <a:p>
            <a:r>
              <a:rPr lang="en-US"/>
              <a:t>Research study by Valeria et al (2021).</a:t>
            </a:r>
          </a:p>
          <a:p>
            <a:endParaRPr lang="en-US"/>
          </a:p>
          <a:p>
            <a:r>
              <a:rPr lang="en-US"/>
              <a:t>Well-being rate of 88% of male transgender.</a:t>
            </a:r>
          </a:p>
          <a:p>
            <a:endParaRPr lang="en-US"/>
          </a:p>
          <a:p>
            <a:r>
              <a:rPr lang="en-US"/>
              <a:t>Well-being rate of 83% of female transgender individuals.</a:t>
            </a:r>
          </a:p>
          <a:p>
            <a:endParaRPr lang="en-US"/>
          </a:p>
          <a:p>
            <a:r>
              <a:rPr lang="en-US"/>
              <a:t>Regret rate was 1% for male transgenders.</a:t>
            </a:r>
          </a:p>
          <a:p>
            <a:endParaRPr lang="en-US"/>
          </a:p>
          <a:p>
            <a:r>
              <a:rPr lang="en-US"/>
              <a:t>Regret rate was 2% for female transgenders.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A316B0-BE27-F555-BEE4-4067C5498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4403DE-557B-CA85-A188-4112CD9FEF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5098485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336753-E12F-A60C-114B-9541EAAAC3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81FF8-32CA-A121-A3BB-9929EFE62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6017" y="245804"/>
            <a:ext cx="10254496" cy="1176921"/>
          </a:xfrm>
        </p:spPr>
        <p:txBody>
          <a:bodyPr>
            <a:normAutofit/>
          </a:bodyPr>
          <a:lstStyle/>
          <a:p>
            <a:r>
              <a:rPr lang="en-US"/>
              <a:t>Criticism (critical analysis)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D4304-9D2E-FC80-CB03-0AAF70E3B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1673118"/>
            <a:ext cx="9956747" cy="450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Gender affirming surgery is not always good at reducing mental health issues (Lewis </a:t>
            </a:r>
            <a:r>
              <a:rPr lang="en-US" i="1">
                <a:ea typeface="+mn-lt"/>
                <a:cs typeface="+mn-lt"/>
              </a:rPr>
              <a:t>et al</a:t>
            </a:r>
            <a:r>
              <a:rPr lang="en-US">
                <a:ea typeface="+mn-lt"/>
                <a:cs typeface="+mn-lt"/>
              </a:rPr>
              <a:t>, 2025).</a:t>
            </a:r>
            <a:endParaRPr lang="en-US"/>
          </a:p>
          <a:p>
            <a:endParaRPr lang="en-US"/>
          </a:p>
          <a:p>
            <a:r>
              <a:rPr lang="en-US"/>
              <a:t>Research study by Lewis et al (2025).</a:t>
            </a:r>
          </a:p>
          <a:p>
            <a:pPr marL="0" indent="0">
              <a:buNone/>
            </a:pPr>
            <a:endParaRPr lang="en-US"/>
          </a:p>
          <a:p>
            <a:r>
              <a:rPr lang="en-US"/>
              <a:t>Higher rate of depression by 25.4% </a:t>
            </a:r>
            <a:r>
              <a:rPr lang="en-US" dirty="0"/>
              <a:t> and 11.5% without gender affirming surgery.</a:t>
            </a:r>
          </a:p>
          <a:p>
            <a:r>
              <a:rPr lang="en-US"/>
              <a:t>Male prisoners who had gender affirming surgery had a higher rate of anxiety by 12.8% compared to male prisoners who did not have gender affirming surgery which was 2.6%.</a:t>
            </a:r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01FC3-1121-5CE9-98B9-8C9565A3B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9F6233-0DD5-C09A-61BC-600A2345A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8775441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FEC789-2C06-D386-15F9-B1EEA1246D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E20BA-924F-CE9E-3AB7-593639375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7764" y="141530"/>
            <a:ext cx="3725360" cy="1176921"/>
          </a:xfrm>
        </p:spPr>
        <p:txBody>
          <a:bodyPr>
            <a:normAutofit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57373-F3A5-2126-8813-D66FC6710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1673118"/>
            <a:ext cx="9956747" cy="450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 In conclusion, more action needs to be taken in order address the challenges that transgender individuals face in prison. </a:t>
            </a:r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8C0D22-C0B8-0C23-C7F8-1F7A46F85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886DCA-6B0C-7C1C-B833-426282CE9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2291827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20CF5A5-44C6-ACE8-85AC-D0DC80ED10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82983-9558-38CF-3C06-8E56CACBF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971" y="995"/>
            <a:ext cx="5207272" cy="956266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</a:rPr>
              <a:t>References (part 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81F37-E592-00C8-B420-7F0726BD15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043" y="939788"/>
            <a:ext cx="11767439" cy="5673328"/>
          </a:xfrm>
          <a:noFill/>
        </p:spPr>
        <p:txBody>
          <a:bodyPr vert="horz" lIns="91440" tIns="45720" rIns="91440" bIns="45720" rtlCol="0" anchor="t">
            <a:noAutofit/>
          </a:bodyPr>
          <a:lstStyle/>
          <a:p>
            <a:pPr>
              <a:buAutoNum type="arabicPeriod"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Almazan, A. N., &amp;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Keuroghlian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A. S. (2021) ‘Association between gender-affirming surgeries and mental health outcomes’,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JAMA Surgery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156(7), pp. 611–618.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https://doi.org/10.1001/jamasurg.2021.0952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/>
          </a:p>
          <a:p>
            <a:pPr>
              <a:buAutoNum type="arabicPeriod"/>
            </a:pPr>
            <a:endParaRPr lang="en-US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>
              <a:buAutoNum type="arabicPeriod"/>
            </a:pP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Amengual, T., Kunstman, K., Lloyd, R. B., Janssen, A., &amp; Wescott, A. B. (2022) Readiness assessments for gender-affirming surgical treatments: A systematic scoping review of historical practices and changing ethical considerations’, </a:t>
            </a:r>
            <a:r>
              <a:rPr lang="en-GB" sz="1200" i="1">
                <a:solidFill>
                  <a:srgbClr val="333333"/>
                </a:solidFill>
                <a:highlight>
                  <a:srgbClr val="FFFFFF"/>
                </a:highlight>
              </a:rPr>
              <a:t>Frontiers in Psychiatry</a:t>
            </a: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, 13(1), pp. 10-24.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https://doi.org/10.3389/fpsyt.2022.1006024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>
              <a:buAutoNum type="arabicPeriod"/>
            </a:pPr>
            <a:endParaRPr lang="en-US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>
              <a:buAutoNum type="arabicPeriod"/>
            </a:pP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Axfors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C., Iliadis, S. I., Rasmusson, L. L., Beckman, U., Fazekas, A.,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Frisén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L., Sandström, L., Thelin, N., Wahlberg, J.,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Skalkidou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A., &amp; Papadopoulos, F. C. (2023) Preferences for gender affirming treatment and associated factors among transgender People in Sweden’,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Sexuality Research and Social Policy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 20(2), pp. 479–490. Available 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https://doi.org/10.1007/s13178-021-00650-2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>
              <a:buAutoNum type="arabicPeriod"/>
            </a:pPr>
            <a:endParaRPr lang="en-GB" sz="1200" dirty="0">
              <a:solidFill>
                <a:schemeClr val="bg1"/>
              </a:solidFill>
              <a:highlight>
                <a:srgbClr val="FFFFFF"/>
              </a:highlight>
              <a:latin typeface="Aptos"/>
            </a:endParaRPr>
          </a:p>
          <a:p>
            <a:pPr>
              <a:buAutoNum type="arabicPeriod"/>
            </a:pP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</a:rPr>
              <a:t>Brömdal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A., Winter, C., Sanders, T., Simpson., Mathew, M., and Clark, K. (2024) 'Transformative trans incarceration research: now and into the future', 25(2), pp. 123-129. Available 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Full article: Transformative trans incarceration research: now and into the future</a:t>
            </a:r>
            <a:endParaRPr lang="en-GB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>
              <a:buAutoNum type="arabicPeriod"/>
            </a:pPr>
            <a:endParaRPr lang="en-GB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>
              <a:buAutoNum type="arabicPeriod"/>
            </a:pP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</a:rPr>
              <a:t>Brömdal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A., Clark, K. A., </a:t>
            </a: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</a:rPr>
              <a:t>Hughto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J. M. W., Debattista, J., Phillips, T. M., Mullens, A. B., Gow, J., and Daken, K. (2019) ‘Whole-incarceration-setting approaches to supporting and upholding the rights and health of incarcerated transgender people’, </a:t>
            </a:r>
            <a:r>
              <a:rPr lang="en-GB" sz="1200" i="1" dirty="0">
                <a:solidFill>
                  <a:schemeClr val="bg1"/>
                </a:solidFill>
                <a:highlight>
                  <a:srgbClr val="FFFFFF"/>
                </a:highlight>
              </a:rPr>
              <a:t>The international journal of transgenderism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20(4), pp. 341–350. Available at: 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https://doi.org/10.1080/15532739.2019.1651684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 </a:t>
            </a:r>
          </a:p>
          <a:p>
            <a:pPr>
              <a:buAutoNum type="arabicPeriod"/>
            </a:pPr>
            <a:endParaRPr lang="en-GB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342900" indent="-342900">
              <a:buAutoNum type="arabicPeriod"/>
            </a:pPr>
            <a:endParaRPr lang="en-GB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>
              <a:buAutoNum type="arabicPeriod"/>
            </a:pPr>
            <a:endParaRPr lang="en-GB" sz="1000">
              <a:solidFill>
                <a:srgbClr val="FFFFFF"/>
              </a:solidFill>
              <a:highlight>
                <a:srgbClr val="F5F5F5"/>
              </a:highlight>
            </a:endParaRPr>
          </a:p>
          <a:p>
            <a:pPr marL="342900" indent="-342900">
              <a:buAutoNum type="arabicPeriod"/>
            </a:pPr>
            <a:endParaRPr lang="en-GB" sz="1500">
              <a:solidFill>
                <a:srgbClr val="FFFFFF"/>
              </a:solidFill>
            </a:endParaRPr>
          </a:p>
          <a:p>
            <a:pPr marL="342900" indent="-342900">
              <a:buAutoNum type="arabicPeriod"/>
            </a:pPr>
            <a:endParaRPr lang="en-GB" sz="1500">
              <a:ea typeface="+mn-lt"/>
              <a:cs typeface="+mn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20815-3B3C-EBE2-45FC-A878DD94B3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C9BE8F-24EE-E23D-08CE-D47290199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4799342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29E9406-CAF8-F217-8CB9-FC88FB62C5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5DED3-BA2B-DC69-1E68-D12B1CD89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971" y="995"/>
            <a:ext cx="5207272" cy="956266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</a:rPr>
              <a:t>References (part 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FF2F9-F585-D4E9-D330-A4C9D97F2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022" y="963851"/>
            <a:ext cx="11767439" cy="5673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6. </a:t>
            </a: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</a:rPr>
              <a:t>Bränström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R., &amp; </a:t>
            </a: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</a:rPr>
              <a:t>Pachankis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J. E. (2021) 'Country-level structural stigma, identity concealment, and day-to-day discrimination as determinants of transgender people’s life satisfaction', </a:t>
            </a:r>
            <a:r>
              <a:rPr lang="en-GB" sz="1200" i="1" dirty="0">
                <a:solidFill>
                  <a:schemeClr val="bg1"/>
                </a:solidFill>
                <a:highlight>
                  <a:srgbClr val="FFFFFF"/>
                </a:highlight>
              </a:rPr>
              <a:t>Social Psychiatry and Psychiatric Epidemiology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 </a:t>
            </a:r>
            <a:r>
              <a:rPr lang="en-GB" sz="1200" i="1" dirty="0">
                <a:solidFill>
                  <a:schemeClr val="bg1"/>
                </a:solidFill>
                <a:highlight>
                  <a:srgbClr val="FFFFFF"/>
                </a:highlight>
              </a:rPr>
              <a:t>56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(9), pp. 1537–1545. Available 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https://doi.org/10.1007/s00127-021-02036-6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 </a:t>
            </a:r>
            <a:endParaRPr lang="en-US" sz="1200">
              <a:solidFill>
                <a:schemeClr val="bg1"/>
              </a:solidFill>
            </a:endParaRPr>
          </a:p>
          <a:p>
            <a:pPr indent="0">
              <a:buNone/>
            </a:pPr>
            <a:endParaRPr lang="en-GB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7. Brooke, J. M., Biernat, K., </a:t>
            </a: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</a:rPr>
              <a:t>Shamaris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N., and Skerrett, V. (2022) 'The experience of transgender women prisoners serving a sentence in a male prison: A systematic review and meta-synthesis', </a:t>
            </a:r>
            <a:r>
              <a:rPr lang="en-GB" sz="1200" i="1" dirty="0">
                <a:solidFill>
                  <a:schemeClr val="bg1"/>
                </a:solidFill>
                <a:highlight>
                  <a:srgbClr val="FFFFFF"/>
                </a:highlight>
              </a:rPr>
              <a:t>The Prison Journal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102(5), 542–564. Available 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https://doi.org/10.1177/00328855221121097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 </a:t>
            </a:r>
          </a:p>
          <a:p>
            <a:pPr indent="0">
              <a:buNone/>
            </a:pPr>
            <a:endParaRPr lang="en-GB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8. Clark, K., </a:t>
            </a: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</a:rPr>
              <a:t>Brömdal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A., Sanders, T., Stanners, M., du Plessis, C., Gildersleeve, J., Mullens, A. B., and </a:t>
            </a: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</a:rPr>
              <a:t>Hughto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J. M. W. (2024) 'Where do incarcerated trans women prefer to be housed and why? Adding nuanced understandings to a complex debate through the voices of formerly incarcerated trans women in Australia and the United States', </a:t>
            </a:r>
            <a:r>
              <a:rPr lang="en-GB" sz="1200" i="1" dirty="0">
                <a:solidFill>
                  <a:schemeClr val="bg1"/>
                </a:solidFill>
                <a:highlight>
                  <a:srgbClr val="FFFFFF"/>
                </a:highlight>
              </a:rPr>
              <a:t>International Journal of Transgender Health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 </a:t>
            </a:r>
            <a:r>
              <a:rPr lang="en-GB" sz="1200" i="1" dirty="0">
                <a:solidFill>
                  <a:schemeClr val="bg1"/>
                </a:solidFill>
                <a:highlight>
                  <a:srgbClr val="FFFFFF"/>
                </a:highlight>
              </a:rPr>
              <a:t>25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(2), pp. 167–186. Available 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https://doi.org/10.1080/26895269.2023.2280167</a:t>
            </a:r>
            <a:endParaRPr lang="en-GB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indent="0">
              <a:buNone/>
            </a:pPr>
            <a:endParaRPr lang="en-GB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>
                <a:solidFill>
                  <a:schemeClr val="bg1"/>
                </a:solidFill>
                <a:highlight>
                  <a:srgbClr val="FFFFFF"/>
                </a:highlight>
              </a:rPr>
              <a:t>9. Chloe, F., Tong, L., and Paynter, M. (2024) 'Gender-affirming healthcare for incarcerated transgender and gender diverse people: An international scoping review. International journal of transgender health', 27(1), pp. 143–161. Available 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https://doi.org/10.1080/26895269.2024.2443753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 </a:t>
            </a:r>
          </a:p>
          <a:p>
            <a:pPr indent="0">
              <a:buNone/>
            </a:pPr>
            <a:endParaRPr lang="en-GB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10. </a:t>
            </a: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</a:rPr>
              <a:t>Devís-Devís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J., Pereira-García, S., Valencia-Peris, A., Vilanova, A., &amp; </a:t>
            </a: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</a:rPr>
              <a:t>Quintana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J. G. (2022). Harassment disparities and risk profile within lesbian, gay, bisexual and transgender Spanish adult population: Comparisons by age, gender identity, sexual orientation, and perpetration context. </a:t>
            </a:r>
            <a:r>
              <a:rPr lang="en-GB" sz="1200" i="1" dirty="0">
                <a:solidFill>
                  <a:schemeClr val="bg1"/>
                </a:solidFill>
                <a:highlight>
                  <a:srgbClr val="FFFFFF"/>
                </a:highlight>
              </a:rPr>
              <a:t>Frontiers in Public Health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10(1), pp. 33-47. Available 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https://doi.org/10.3389/fpubh.2022.1045714</a:t>
            </a:r>
            <a:endParaRPr lang="en-GB" sz="1200">
              <a:solidFill>
                <a:schemeClr val="bg1"/>
              </a:solidFill>
              <a:highlight>
                <a:srgbClr val="FFFFFF"/>
              </a:highlight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GB" sz="1400" dirty="0">
              <a:solidFill>
                <a:schemeClr val="bg1"/>
              </a:solidFill>
              <a:highlight>
                <a:srgbClr val="F5F5F5"/>
              </a:highlight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85B51F-D088-5F56-3549-CAE7A28F7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821D9E-A2DD-6378-1895-7C1C81E48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711821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87B61D-C1DF-252F-8445-F21E64C2AA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63890-B536-949F-F317-A592C7AE9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971" y="995"/>
            <a:ext cx="5207272" cy="956266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</a:rPr>
              <a:t>References (part 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C3E1C-5A3F-7EC3-5F80-6A605ACF29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022" y="963851"/>
            <a:ext cx="11767439" cy="567332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11.  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  <a:latin typeface="Aptos"/>
              </a:rPr>
              <a:t>Du Plessis, C., Halliwell, S., Mullens, A., Sanders, T., Gildersleeve, J., Phillips, T., and </a:t>
            </a: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  <a:latin typeface="Aptos"/>
              </a:rPr>
              <a:t>Brömdal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  <a:latin typeface="Aptos"/>
              </a:rPr>
              <a:t>, A. (2023) ‘A trans agent of social change in incarceration: A </a:t>
            </a: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  <a:latin typeface="Aptos"/>
              </a:rPr>
              <a:t>psychobiographical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  <a:latin typeface="Aptos"/>
              </a:rPr>
              <a:t> study of Natasha Keating’,  </a:t>
            </a:r>
            <a:r>
              <a:rPr lang="en-GB" sz="1200" i="1" dirty="0">
                <a:solidFill>
                  <a:schemeClr val="bg1"/>
                </a:solidFill>
                <a:highlight>
                  <a:srgbClr val="FFFFFF"/>
                </a:highlight>
                <a:latin typeface="Aptos"/>
              </a:rPr>
              <a:t>Journal of Personality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  <a:latin typeface="Aptos"/>
              </a:rPr>
              <a:t>, </a:t>
            </a:r>
            <a:r>
              <a:rPr lang="en-GB" sz="1200" i="1" dirty="0">
                <a:solidFill>
                  <a:schemeClr val="bg1"/>
                </a:solidFill>
                <a:highlight>
                  <a:srgbClr val="FFFFFF"/>
                </a:highlight>
                <a:latin typeface="Aptos"/>
              </a:rPr>
              <a:t>91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  <a:latin typeface="Aptos"/>
              </a:rPr>
              <a:t>(1), pp. 50–67. Available at: 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latin typeface="Apto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https://doi.org/10.1111/jopy.12745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  <a:latin typeface="Aptos"/>
              </a:rPr>
              <a:t> </a:t>
            </a:r>
            <a:endParaRPr lang="en-US" sz="1200">
              <a:solidFill>
                <a:schemeClr val="bg1"/>
              </a:solidFill>
            </a:endParaRPr>
          </a:p>
          <a:p>
            <a:pPr indent="0">
              <a:buNone/>
            </a:pPr>
            <a:endParaRPr lang="en-GB" sz="1200" dirty="0">
              <a:solidFill>
                <a:schemeClr val="bg1"/>
              </a:solidFill>
              <a:highlight>
                <a:srgbClr val="FFFFFF"/>
              </a:highlight>
              <a:latin typeface="Aptos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12. Du Plessis, C., Sanders, T., Gildersleeve, J., Mullens, A., Olczak, A., &amp; </a:t>
            </a: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</a:rPr>
              <a:t>Brömdal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A. (2025) 'Gender minority stress, resilience, and coping experiences of trans women incarcerated in Australia', </a:t>
            </a:r>
            <a:r>
              <a:rPr lang="en-GB" sz="1200" i="1" dirty="0">
                <a:solidFill>
                  <a:schemeClr val="bg1"/>
                </a:solidFill>
                <a:highlight>
                  <a:srgbClr val="FFFFFF"/>
                </a:highlight>
              </a:rPr>
              <a:t>International Journal of Transgender Health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1(1), pp. 1–22. Available 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https://doi.org/10.1080/26895269.2025.2487015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</a:rPr>
              <a:t> </a:t>
            </a:r>
            <a:endParaRPr lang="en-GB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indent="0">
              <a:buNone/>
            </a:pPr>
            <a:endParaRPr lang="en-GB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13. Erin, C., Luke, M., Allen, C., Dean, C., and Rose, K., Brooke, W., and Caitlin, E. (2025) ‘Provision of gender-affirming care for trans and gender-diverse adults: a systematic review of health and quality of life outcomes, values and preferences, and costs’, </a:t>
            </a:r>
            <a:r>
              <a:rPr lang="en-GB" sz="1200" i="1" dirty="0" err="1">
                <a:solidFill>
                  <a:schemeClr val="bg1"/>
                </a:solidFill>
                <a:highlight>
                  <a:srgbClr val="FFFFFF"/>
                </a:highlight>
              </a:rPr>
              <a:t>eClinicalMedicine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88(1), pp. 25-48. Available at: 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https://www.thelancet.com/journals/eclinm/article/PIIS2589-5370(25)00390-6/fulltext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 </a:t>
            </a:r>
          </a:p>
          <a:p>
            <a:pPr indent="0">
              <a:buNone/>
            </a:pPr>
            <a:endParaRPr lang="en-GB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14. Fuit, S., </a:t>
            </a: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</a:rPr>
              <a:t>Evj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., and Soest, T. (2024) 'Transgender people experience more discrimination and violence than cisgender lesbian, gay, or bisexual people: a multilevel analysis across 30 European countries', </a:t>
            </a:r>
            <a:r>
              <a:rPr lang="en-GB" sz="1200" i="1" dirty="0">
                <a:solidFill>
                  <a:schemeClr val="bg1"/>
                </a:solidFill>
                <a:highlight>
                  <a:srgbClr val="FFFFFF"/>
                </a:highlight>
              </a:rPr>
              <a:t>International Journal of Transgender Health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1(1), pp. 1-15. Available 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https://www.tandfonline.com/doi/full/10.1080/26895269.2024.2440856#abstract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 </a:t>
            </a:r>
          </a:p>
          <a:p>
            <a:pPr indent="0">
              <a:buNone/>
            </a:pPr>
            <a:endParaRPr lang="en-US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15. Franks, N., Mullens, A. B., Aitken, S., &amp;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Brömdal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A. (2023) ‘Fostering gender-IQ: Barriers and enablers to gender-affirming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behavior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amongst an Australian General Practitioner Cohort’,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Journal of Homosexuality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 70(13), pp. 3247–3270. Available 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https://doi.org/10.1080/00918369.2022.2092804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5F5F5"/>
              </a:highlight>
            </a:endParaRPr>
          </a:p>
          <a:p>
            <a:pPr>
              <a:buAutoNum type="arabicPeriod"/>
            </a:pPr>
            <a:endParaRPr lang="en-GB" sz="1200">
              <a:highlight>
                <a:srgbClr val="FFFFFF"/>
              </a:highlight>
              <a:latin typeface="Aptos"/>
            </a:endParaRPr>
          </a:p>
          <a:p>
            <a:pPr>
              <a:buAutoNum type="arabicPeriod"/>
            </a:pPr>
            <a:endParaRPr lang="en-GB" sz="1000">
              <a:highlight>
                <a:srgbClr val="F5F5F5"/>
              </a:highlight>
            </a:endParaRPr>
          </a:p>
          <a:p>
            <a:pPr marL="342900" indent="-342900">
              <a:buAutoNum type="arabicPeriod"/>
            </a:pPr>
            <a:endParaRPr lang="en-GB" sz="15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BB49D7-502F-06E9-CB0F-43E52F1FC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85ABE5-A3CA-7373-0A10-07CD904F9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859458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20CC0F-2113-04D9-8D38-A2BAD7C7E6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BC1B2-25C9-40AF-DB78-BDE8BFA4F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971" y="995"/>
            <a:ext cx="5207272" cy="956266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</a:rPr>
              <a:t>References (part 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10F43-29D8-09B2-AE5D-DCC0892BE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022" y="963851"/>
            <a:ext cx="11767439" cy="567332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200">
                <a:solidFill>
                  <a:schemeClr val="bg1"/>
                </a:solidFill>
                <a:highlight>
                  <a:srgbClr val="FFFFFF"/>
                </a:highlight>
              </a:rPr>
              <a:t>16. 1</a:t>
            </a: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Fuller, C., Tong, L., &amp; Paynter, M. (2024) ‘Gender-affirming healthcare for incarcerated transgender and gender diverse people: An international scoping review’, </a:t>
            </a:r>
            <a:r>
              <a:rPr lang="en-GB" sz="1200" i="1">
                <a:solidFill>
                  <a:srgbClr val="333333"/>
                </a:solidFill>
                <a:highlight>
                  <a:srgbClr val="FFFFFF"/>
                </a:highlight>
              </a:rPr>
              <a:t>International Journal of Transgender Health</a:t>
            </a: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, 2(2) pp. 1–19. Available 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https://doi.org/10.1080/26895269.2024.2443753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indent="0">
              <a:buNone/>
            </a:pPr>
            <a:endParaRPr lang="en-GB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>
                <a:solidFill>
                  <a:schemeClr val="bg1"/>
                </a:solidFill>
                <a:highlight>
                  <a:srgbClr val="FFFFFF"/>
                </a:highlight>
              </a:rPr>
              <a:t>17. Gordon, C. (2017) 'A Literature Review of Transgender People in Prison: An invisible population in England and Wales', </a:t>
            </a:r>
            <a:r>
              <a:rPr lang="en-GB" sz="1200" i="1">
                <a:solidFill>
                  <a:schemeClr val="bg1"/>
                </a:solidFill>
                <a:highlight>
                  <a:srgbClr val="FFFFFF"/>
                </a:highlight>
              </a:rPr>
              <a:t>Prison Service Journal, </a:t>
            </a:r>
            <a:r>
              <a:rPr lang="en-GB" sz="1200">
                <a:solidFill>
                  <a:schemeClr val="bg1"/>
                </a:solidFill>
                <a:highlight>
                  <a:srgbClr val="FFFFFF"/>
                </a:highlight>
              </a:rPr>
              <a:t>233(1), pp. 11-22. Available 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https://www.crimeandjustice.org.uk/sites/default/files/PSJ%20233%2C%20Transgender%20prisoners.pdf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 </a:t>
            </a:r>
          </a:p>
          <a:p>
            <a:pPr indent="0">
              <a:buNone/>
            </a:pPr>
            <a:endParaRPr lang="en-GB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18. </a:t>
            </a: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</a:rPr>
              <a:t>Hughto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J. M. W., Clark, K. A., Daken, K., </a:t>
            </a: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</a:rPr>
              <a:t>Brömdal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A., Mullens, A. B., Sanders, T., Phillips, T., </a:t>
            </a: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</a:rPr>
              <a:t>Mimiaga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M. J., Cahill, S., du Plessis, C., Gildersleeve, J., Halliwell, S. D., &amp; Reisner, S. L. (2022) 'Victimization Within and Beyond the Prison Walls: A Latent Profile Analysis of Transgender and Gender Diverse Adults', </a:t>
            </a:r>
            <a:r>
              <a:rPr lang="en-GB" sz="1200" i="1" dirty="0">
                <a:solidFill>
                  <a:schemeClr val="bg1"/>
                </a:solidFill>
                <a:highlight>
                  <a:srgbClr val="FFFFFF"/>
                </a:highlight>
              </a:rPr>
              <a:t>Journal of interpersonal violence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, 37(23-24), pp. 75–106. Available 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https://doi.org/10.1177/08862605211073102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 </a:t>
            </a:r>
          </a:p>
          <a:p>
            <a:pPr indent="0">
              <a:buNone/>
            </a:pPr>
            <a:endParaRPr lang="en-GB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19. Huynh, P. P., Kleinberger, A., Brandstetter, K., Chou, D. W., Pressman, A. R., &amp; Shih, C. (2025) ‘Facial feminization surgery and mental health resource utilization: A retrospective institutional review’, </a:t>
            </a:r>
            <a:r>
              <a:rPr lang="en-GB" sz="1200" i="1">
                <a:solidFill>
                  <a:srgbClr val="333333"/>
                </a:solidFill>
                <a:highlight>
                  <a:srgbClr val="FFFFFF"/>
                </a:highlight>
              </a:rPr>
              <a:t>Otolaryngology-Head and Neck Surgery,</a:t>
            </a: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 172(5), pp. 1585–1593. Available 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https://doi.org/10.1002/ohn.1172</a:t>
            </a:r>
            <a:endParaRPr lang="en-GB" sz="1200">
              <a:solidFill>
                <a:schemeClr val="bg1"/>
              </a:solidFill>
              <a:highlight>
                <a:srgbClr val="FFFFFF"/>
              </a:highlight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indent="0">
              <a:buNone/>
            </a:pPr>
            <a:endParaRPr lang="en-GB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>
                <a:solidFill>
                  <a:schemeClr val="bg1"/>
                </a:solidFill>
                <a:highlight>
                  <a:srgbClr val="FFFFFF"/>
                </a:highlight>
              </a:rPr>
              <a:t>20. HM Prison and Probation (2023) </a:t>
            </a:r>
            <a:r>
              <a:rPr lang="en-GB" sz="1200" i="1" dirty="0">
                <a:solidFill>
                  <a:schemeClr val="bg1"/>
                </a:solidFill>
                <a:highlight>
                  <a:srgbClr val="FFFFFF"/>
                </a:highlight>
              </a:rPr>
              <a:t>New transgender prisoner policy comes into force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. Available 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https://www.gov.uk/government/news/new-transgender-prisoner-policy-comes-into-force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 (Accessed: 22</a:t>
            </a:r>
            <a:r>
              <a:rPr lang="en-GB" sz="1200" baseline="30000" dirty="0">
                <a:solidFill>
                  <a:schemeClr val="bg1"/>
                </a:solidFill>
                <a:highlight>
                  <a:srgbClr val="FFFFFF"/>
                </a:highlight>
              </a:rPr>
              <a:t>nd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 February 2026).</a:t>
            </a: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FFFFF"/>
              </a:highlight>
              <a:latin typeface="Neue Haas Grotesk Text Pro"/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5F5F5"/>
              </a:highlight>
            </a:endParaRPr>
          </a:p>
          <a:p>
            <a:pPr>
              <a:buAutoNum type="arabicPeriod"/>
            </a:pPr>
            <a:endParaRPr lang="en-GB" sz="1200">
              <a:highlight>
                <a:srgbClr val="FFFFFF"/>
              </a:highlight>
              <a:latin typeface="Aptos"/>
            </a:endParaRPr>
          </a:p>
          <a:p>
            <a:pPr>
              <a:buAutoNum type="arabicPeriod"/>
            </a:pPr>
            <a:endParaRPr lang="en-GB" sz="1000">
              <a:highlight>
                <a:srgbClr val="F5F5F5"/>
              </a:highlight>
            </a:endParaRPr>
          </a:p>
          <a:p>
            <a:pPr marL="342900" indent="-342900">
              <a:buAutoNum type="arabicPeriod"/>
            </a:pPr>
            <a:endParaRPr lang="en-GB" sz="15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8B5511-C668-81A5-D0E0-723DFDBE9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093793-C666-5C3F-B475-211BD46D9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7914395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774A92-54B5-57FD-F076-4DD49F1909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03A17-3C9C-05F9-76BE-581352C3E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971" y="995"/>
            <a:ext cx="5207272" cy="956266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</a:rPr>
              <a:t>References (part 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7BDE6-4F04-A0C9-9EE1-D50E99BEE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022" y="963851"/>
            <a:ext cx="11767439" cy="5673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</a:rPr>
              <a:t>21. Ireland, K., Hughes, M., &amp; Dean, N. R. (2025) ‘Do hormones and surgery improve the health of adults with gender incongruence? A systematic review of patient reported outcomes’, </a:t>
            </a:r>
            <a:r>
              <a:rPr lang="en-US" sz="1200" i="1">
                <a:solidFill>
                  <a:srgbClr val="333333"/>
                </a:solidFill>
                <a:highlight>
                  <a:srgbClr val="FFFFFF"/>
                </a:highlight>
              </a:rPr>
              <a:t>ANZ Journal of Surgery</a:t>
            </a: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</a:rPr>
              <a:t>, 95(5), pp. 864–877. Available at: </a:t>
            </a:r>
            <a:r>
              <a:rPr lang="en-US" sz="1200" u="sng" dirty="0">
                <a:solidFill>
                  <a:schemeClr val="bg1"/>
                </a:solidFill>
                <a:highlight>
                  <a:srgbClr val="FFFFFF"/>
                </a:highlight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https://doi.org/10.1111/ans.70028</a:t>
            </a:r>
            <a:r>
              <a:rPr lang="en-US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GB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indent="0">
              <a:buNone/>
            </a:pPr>
            <a:endParaRPr lang="en-US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</a:rPr>
              <a:t>22. Jenness, V., &amp; Rowland, A. (2024) ‘The structure and operation of the transgender criminal legal system Nexus in the United States: Inequalities, administrative violence, and injustice at every turn’, </a:t>
            </a:r>
            <a:r>
              <a:rPr lang="en-US" sz="1200" i="1">
                <a:solidFill>
                  <a:srgbClr val="333333"/>
                </a:solidFill>
                <a:highlight>
                  <a:srgbClr val="FFFFFF"/>
                </a:highlight>
              </a:rPr>
              <a:t>Annual Review of Criminology</a:t>
            </a: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</a:rPr>
              <a:t>, 7(1), pp. 283–309. Available at: </a:t>
            </a:r>
            <a:r>
              <a:rPr lang="en-US" sz="1200" u="sng" dirty="0">
                <a:solidFill>
                  <a:schemeClr val="bg1"/>
                </a:solidFill>
                <a:highlight>
                  <a:srgbClr val="FFFFFF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https://doi.org/10.1146/annurev-criminol-022222-040947</a:t>
            </a:r>
            <a:r>
              <a:rPr lang="en-US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</a:p>
          <a:p>
            <a:pPr indent="0">
              <a:buNone/>
            </a:pPr>
            <a:endParaRPr lang="en-US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333333"/>
                </a:solidFill>
                <a:highlight>
                  <a:srgbClr val="FFFFFF"/>
                </a:highlight>
              </a:rPr>
              <a:t>23. Johnston, M. S., </a:t>
            </a:r>
            <a:r>
              <a:rPr lang="en-US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Coulling</a:t>
            </a:r>
            <a:r>
              <a:rPr lang="en-US" sz="1200" dirty="0">
                <a:solidFill>
                  <a:srgbClr val="333333"/>
                </a:solidFill>
                <a:highlight>
                  <a:srgbClr val="FFFFFF"/>
                </a:highlight>
              </a:rPr>
              <a:t>, R., &amp; Ricciardelli, R. (2022) ‘Unpacking correctional workers’ experiences with ­transgender prisoners in Nova Scotia, Canada’, </a:t>
            </a:r>
            <a:r>
              <a:rPr lang="en-US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Journal of Criminology</a:t>
            </a:r>
            <a:r>
              <a:rPr lang="en-US" sz="1200" dirty="0">
                <a:solidFill>
                  <a:srgbClr val="333333"/>
                </a:solidFill>
                <a:highlight>
                  <a:srgbClr val="FFFFFF"/>
                </a:highlight>
              </a:rPr>
              <a:t>, 55(4), pp. 550–567. Available at: </a:t>
            </a:r>
            <a:r>
              <a:rPr lang="en-US" sz="1200" u="sng" dirty="0">
                <a:solidFill>
                  <a:schemeClr val="bg1"/>
                </a:solidFill>
                <a:highlight>
                  <a:srgbClr val="FFFFFF"/>
                </a:highlight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https://doi.org/10.1177/26338076221126242</a:t>
            </a:r>
            <a:r>
              <a:rPr lang="en-US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</a:p>
          <a:p>
            <a:pPr indent="0">
              <a:buNone/>
            </a:pPr>
            <a:endParaRPr lang="en-US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24. Jae. M., Castro, D. A., Warri, V., Moreta Avila, L., Chakravarty, D., Zamudio-Haas, S., Kramer, K., Monico Klein, K., &amp; Zack, B. (2023) 'Adapting and Implementing an Evidence-Based </a:t>
            </a:r>
            <a:r>
              <a:rPr lang="en-GB" sz="1200" dirty="0" err="1">
                <a:solidFill>
                  <a:schemeClr val="bg1"/>
                </a:solidFill>
                <a:highlight>
                  <a:srgbClr val="FFFFFF"/>
                </a:highlight>
              </a:rPr>
              <a:t>Reentry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 Intervention for Incarcerated Transgender Women: Lessons Learned. Journal of correctional health care : the official journal of the National Commission on Correctional Health Care', 29(1), pp. 71–80. Available 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https://doi.org/10.1089/jchc.21.12.0132</a:t>
            </a:r>
            <a:r>
              <a:rPr lang="en-GB" sz="1200" dirty="0">
                <a:solidFill>
                  <a:schemeClr val="bg1"/>
                </a:solidFill>
                <a:highlight>
                  <a:srgbClr val="FFFFFF"/>
                </a:highlight>
              </a:rPr>
              <a:t> </a:t>
            </a:r>
          </a:p>
          <a:p>
            <a:pPr indent="0">
              <a:buNone/>
            </a:pPr>
            <a:endParaRPr lang="en-US" sz="12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25. Jenness, V. (2021) ‘The social ecology of sexual victimization against transgender women who are incarcerated: A call for (more) research on modalities of housing and prison violence’, </a:t>
            </a:r>
            <a:r>
              <a:rPr lang="en-GB" sz="1200" i="1">
                <a:solidFill>
                  <a:srgbClr val="333333"/>
                </a:solidFill>
                <a:highlight>
                  <a:srgbClr val="FFFFFF"/>
                </a:highlight>
              </a:rPr>
              <a:t>Criminology &amp; Public Policy</a:t>
            </a: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, 20(1), pp. 3–18. Available at: </a:t>
            </a:r>
            <a:r>
              <a:rPr lang="en-GB" sz="1200" u="sng" dirty="0">
                <a:solidFill>
                  <a:schemeClr val="bg1"/>
                </a:solidFill>
                <a:highlight>
                  <a:srgbClr val="FFFFFF"/>
                </a:highlight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https://doi.org/10.1111/1745-9133.12540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FFFFF"/>
              </a:highlight>
              <a:latin typeface="Neue Haas Grotesk Text Pro"/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5F5F5"/>
              </a:highlight>
            </a:endParaRPr>
          </a:p>
          <a:p>
            <a:pPr>
              <a:buAutoNum type="arabicPeriod"/>
            </a:pPr>
            <a:endParaRPr lang="en-GB" sz="1200">
              <a:highlight>
                <a:srgbClr val="FFFFFF"/>
              </a:highlight>
              <a:latin typeface="Aptos"/>
            </a:endParaRPr>
          </a:p>
          <a:p>
            <a:pPr>
              <a:buAutoNum type="arabicPeriod"/>
            </a:pPr>
            <a:endParaRPr lang="en-GB" sz="1000">
              <a:highlight>
                <a:srgbClr val="F5F5F5"/>
              </a:highlight>
            </a:endParaRPr>
          </a:p>
          <a:p>
            <a:pPr marL="342900" indent="-342900">
              <a:buAutoNum type="arabicPeriod"/>
            </a:pPr>
            <a:endParaRPr lang="en-GB" sz="15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C8B935-80FA-FE5C-7096-C4B3D2CF7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0DC1F0-ED34-14B3-F9D4-598B3169D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6328470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77D255-D80D-5E94-9E1B-0DFECE1534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7C6AC-5209-275D-71C6-0C99692ED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971" y="995"/>
            <a:ext cx="5207272" cy="956266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</a:rPr>
              <a:t>References (part 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5A5C8-7C42-72D2-C08B-DB4F7DFC8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022" y="963851"/>
            <a:ext cx="11767439" cy="5673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26. Jumper, S. (2026) ‘Transgender Criminology in the United States’, </a:t>
            </a:r>
            <a:r>
              <a:rPr lang="en-GB" sz="1200" i="1">
                <a:solidFill>
                  <a:srgbClr val="333333"/>
                </a:solidFill>
                <a:highlight>
                  <a:srgbClr val="FFFFFF"/>
                </a:highlight>
              </a:rPr>
              <a:t>The Prison Journal</a:t>
            </a: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, </a:t>
            </a:r>
            <a:r>
              <a:rPr lang="en-GB" sz="1200" i="1">
                <a:solidFill>
                  <a:srgbClr val="333333"/>
                </a:solidFill>
                <a:highlight>
                  <a:srgbClr val="FFFFFF"/>
                </a:highlight>
              </a:rPr>
              <a:t>106</a:t>
            </a: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(1), pp. 25-47. 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latin typeface="Aptos"/>
                <a:hlinkClick r:id="rId2"/>
              </a:rPr>
              <a:t>Transgender Criminology in the United States - Shan Jumper, 2026</a:t>
            </a:r>
            <a:endParaRPr lang="en-US" sz="1200">
              <a:solidFill>
                <a:srgbClr val="333333"/>
              </a:solidFill>
              <a:highlight>
                <a:srgbClr val="FFFFFF"/>
              </a:highlight>
              <a:latin typeface="Aptos"/>
            </a:endParaRPr>
          </a:p>
          <a:p>
            <a:pPr indent="0">
              <a:buNone/>
            </a:pP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27. Kilmer, L. H., Chou, J., Campbell, C. A., DeGeorge, B. R., &amp; Stranix, J. Y. (2024) ‘Gender-affirming surgery improves mental health outcomes and decreases anti-depressant use in patients with gender dysphoria’, </a:t>
            </a:r>
            <a:r>
              <a:rPr lang="en-GB" sz="1200" i="1">
                <a:solidFill>
                  <a:srgbClr val="333333"/>
                </a:solidFill>
                <a:highlight>
                  <a:srgbClr val="FFFFFF"/>
                </a:highlight>
              </a:rPr>
              <a:t>Plastic and Reconstructive Surgery</a:t>
            </a: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, 154(5), pp. 1142–1149. 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3"/>
              </a:rPr>
              <a:t>https://doi.org/10.1097/PRS.0000000000011325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indent="0">
              <a:buNone/>
            </a:pP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>
              <a:buNone/>
            </a:pP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28. Lewis, J. E., Patterson, A. R.,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Effirim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M. A., Patel, M. M., Lim, S. E., Cuello, V. A., Phan, M. H., &amp; Lee, W. C. (2025) ‘Examining gender-specific mental health risks after gender-affirming surgery: a national database study’,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The journal of sexual medicine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22(4), pp. 645–651.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4"/>
              </a:rPr>
              <a:t>https://doi.org/10.1093/jsxmed/qdaf026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indent="0">
              <a:buNone/>
            </a:pP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29. Mew, M. (2021) 'She Was Just Like a Lassie': Analysing The Views of Cis-Women In Custody About Their Experiences of Living with Transgender Women In The Scottish Prison Estate', </a:t>
            </a:r>
            <a:r>
              <a:rPr lang="en-GB" sz="1200" i="1">
                <a:solidFill>
                  <a:srgbClr val="333333"/>
                </a:solidFill>
                <a:highlight>
                  <a:srgbClr val="FFFFFF"/>
                </a:highlight>
              </a:rPr>
              <a:t>The British Journal of Criminology</a:t>
            </a: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, 62(4), pp. 1000–1018. 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5"/>
              </a:rPr>
              <a:t>https://academic.oup.com/bjc/article/62/4/1000/6370239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indent="0">
              <a:buNone/>
            </a:pP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30. Marchi, M.,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Corbellini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I., Vaccari, E.,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Pingani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L., Ferrari, S.,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Amaddeo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F.,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Converti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M., Fiorillo, A., Mirandola, M., Pinna, F.,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Ventriglio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A., &amp; Galeazzi, G. M. (2024) ‘Mental health of transgender people in prison: a systematic review and meta-analysis',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 International review of psychiatry,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36(7), pp.  714–728. 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6"/>
              </a:rPr>
              <a:t>https://doi.org/10.1080/09540261.2023.2287680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US" sz="10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FFFFF"/>
              </a:highlight>
              <a:latin typeface="Neue Haas Grotesk Text Pro"/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5F5F5"/>
              </a:highlight>
            </a:endParaRPr>
          </a:p>
          <a:p>
            <a:pPr>
              <a:buAutoNum type="arabicPeriod"/>
            </a:pPr>
            <a:endParaRPr lang="en-GB" sz="1200">
              <a:highlight>
                <a:srgbClr val="FFFFFF"/>
              </a:highlight>
              <a:latin typeface="Aptos"/>
            </a:endParaRPr>
          </a:p>
          <a:p>
            <a:pPr>
              <a:buAutoNum type="arabicPeriod"/>
            </a:pPr>
            <a:endParaRPr lang="en-GB" sz="1000">
              <a:highlight>
                <a:srgbClr val="F5F5F5"/>
              </a:highlight>
            </a:endParaRPr>
          </a:p>
          <a:p>
            <a:pPr marL="342900" indent="-342900">
              <a:buAutoNum type="arabicPeriod"/>
            </a:pPr>
            <a:endParaRPr lang="en-GB" sz="15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989C64-DAB9-130D-43FA-C8A724B5D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8518A4-C6B3-3CAA-DA9D-67B8E3BCC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8767140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11D920-7362-D907-8AE5-97A0C70144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1815D-E755-6697-B97D-E6EB0ABDD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971" y="995"/>
            <a:ext cx="5207272" cy="956266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</a:rPr>
              <a:t>References (part 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BDE58-30E0-D034-36B4-11B72E252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022" y="963851"/>
            <a:ext cx="11767439" cy="5673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31. Miranda, R.B., Alejandro, G., and Díaz, X. (2024) 'Social reintegration of cisgender and transgender women post-incarceration in Brazil: policies and challenges', </a:t>
            </a:r>
            <a:r>
              <a:rPr lang="en-GB" sz="1200" i="1">
                <a:solidFill>
                  <a:srgbClr val="333333"/>
                </a:solidFill>
                <a:highlight>
                  <a:srgbClr val="FFFFFF"/>
                </a:highlight>
              </a:rPr>
              <a:t>Health Justice</a:t>
            </a: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 12(1), 29, pp. 37-72. 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2"/>
              </a:rPr>
              <a:t>https://doi.org/10.1186/s40352-024-00285-6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indent="0">
              <a:buNone/>
            </a:pP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32. Morgan, S., Freeman, K., Montes, A., and Joshua, C. (2025) ‘Measuring the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uniquley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painful incarceration experiences of LGB+ and trans people and the implications for mental health’,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Journal of Criminal Justice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 101(1), pp. 10-25. 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3"/>
              </a:rPr>
              <a:t>https://www.sciencedirect.com/science/article/pii/S0047235225001795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indent="0">
              <a:buNone/>
            </a:pP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33. Mann, S., &amp; Barbee, H. (2025) ‘Public health and ethical risks of rollbacks on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medicaid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coverage for gender-affirming care’,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JAMA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334(10), pp. 853–854.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4"/>
              </a:rPr>
              <a:t>https://doi.org/10.1001/jama.2025.12039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indent="0">
              <a:buNone/>
            </a:pP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34. Mann, S., Campbell, T., &amp; Nguyen, D. H. (2024) ‘Access to gender-affirming care and transgender mental health: Evidence from Medicaid coverage’, </a:t>
            </a:r>
            <a:r>
              <a:rPr lang="en-GB" sz="1200" i="1">
                <a:solidFill>
                  <a:srgbClr val="333333"/>
                </a:solidFill>
                <a:highlight>
                  <a:srgbClr val="FFFFFF"/>
                </a:highlight>
              </a:rPr>
              <a:t>American Journal of Health Economics</a:t>
            </a: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, 10(2), pp. 162–181. 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5"/>
              </a:rPr>
              <a:t>https://doi.org/10.1086/728080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indent="0">
              <a:buNone/>
            </a:pP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35. Mitchell, M., McCrory, A.,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Skaburskis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I., &amp; Appleton, B. (2022) ‘Criminalising gender diversity: Trans and gender diverse people’s experiences with the Victorian criminal 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legalsystem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’,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International Journal for Crime, Justice and Social Democracy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 11(2), pp. 12-27.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6"/>
              </a:rPr>
              <a:t>https://doi.org/10.5204/ijcjsd.2225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</a:p>
          <a:p>
            <a:pPr marL="0" indent="0">
              <a:buNone/>
            </a:pPr>
            <a:endParaRPr lang="en-US" sz="10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FFFFF"/>
              </a:highlight>
              <a:latin typeface="Neue Haas Grotesk Text Pro"/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5F5F5"/>
              </a:highlight>
            </a:endParaRPr>
          </a:p>
          <a:p>
            <a:pPr>
              <a:buAutoNum type="arabicPeriod"/>
            </a:pPr>
            <a:endParaRPr lang="en-GB" sz="1200">
              <a:highlight>
                <a:srgbClr val="FFFFFF"/>
              </a:highlight>
              <a:latin typeface="Aptos"/>
            </a:endParaRPr>
          </a:p>
          <a:p>
            <a:pPr>
              <a:buAutoNum type="arabicPeriod"/>
            </a:pPr>
            <a:endParaRPr lang="en-GB" sz="1000">
              <a:highlight>
                <a:srgbClr val="F5F5F5"/>
              </a:highlight>
            </a:endParaRPr>
          </a:p>
          <a:p>
            <a:pPr marL="342900" indent="-342900">
              <a:buAutoNum type="arabicPeriod"/>
            </a:pPr>
            <a:endParaRPr lang="en-GB" sz="15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8B6A8-D99C-2FA4-F296-8032C690A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6E6F3-EB38-81CA-5CD2-4BF4FDEF6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1408239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E4D3FE-B3E6-D73C-FF4C-1944C095AA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5FBE9-72F7-F176-E8E8-FBE92F94D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971" y="995"/>
            <a:ext cx="5207272" cy="956266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</a:rPr>
              <a:t>References (part 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14E9A-2243-029A-77DB-6D13EA54AF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022" y="963851"/>
            <a:ext cx="11767439" cy="5673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36. Murphy, M., Rogers, B. G., Streed, C.,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Hughto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J. M. W., Radix, A., Galipeau, D., Napoleon, S., Scott, T., Noh, M., Sutten Coats, C., Hubbard, L., Chan, P. A., Nunn, A., &amp; Berk, J. (2023) ‘Implementing gender-affirming care in correctional settings: A review of key barriers and action steps for change’,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Journal of Correctional Health Care: The Official Journal of the National Commission on Correctional Health Care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 29(1), pp. 3–11. 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2"/>
              </a:rPr>
              <a:t>https://doi.org/10.1089/jchc.21.09.0094</a:t>
            </a: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indent="0">
              <a:buNone/>
            </a:pP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333333"/>
                </a:solidFill>
                <a:highlight>
                  <a:srgbClr val="FFFFFF"/>
                </a:highlight>
              </a:rPr>
              <a:t>37. Marchi, M., </a:t>
            </a:r>
            <a:r>
              <a:rPr lang="en-US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Travascio</a:t>
            </a:r>
            <a:r>
              <a:rPr lang="en-US" sz="1200" dirty="0">
                <a:solidFill>
                  <a:srgbClr val="333333"/>
                </a:solidFill>
                <a:highlight>
                  <a:srgbClr val="FFFFFF"/>
                </a:highlight>
              </a:rPr>
              <a:t>, A., Uberti, D., De Micheli, E., </a:t>
            </a:r>
            <a:r>
              <a:rPr lang="en-US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Grenzi</a:t>
            </a:r>
            <a:r>
              <a:rPr lang="en-US" sz="1200" dirty="0">
                <a:solidFill>
                  <a:srgbClr val="333333"/>
                </a:solidFill>
                <a:highlight>
                  <a:srgbClr val="FFFFFF"/>
                </a:highlight>
              </a:rPr>
              <a:t>, P., </a:t>
            </a:r>
            <a:r>
              <a:rPr lang="en-US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Arcolin</a:t>
            </a:r>
            <a:r>
              <a:rPr lang="en-US" sz="1200" dirty="0">
                <a:solidFill>
                  <a:srgbClr val="333333"/>
                </a:solidFill>
                <a:highlight>
                  <a:srgbClr val="FFFFFF"/>
                </a:highlight>
              </a:rPr>
              <a:t>, E., </a:t>
            </a:r>
            <a:r>
              <a:rPr lang="en-US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Pingani</a:t>
            </a:r>
            <a:r>
              <a:rPr lang="en-US" sz="1200" dirty="0">
                <a:solidFill>
                  <a:srgbClr val="333333"/>
                </a:solidFill>
                <a:highlight>
                  <a:srgbClr val="FFFFFF"/>
                </a:highlight>
              </a:rPr>
              <a:t>, L., Ferrari, S., &amp; Galeazzi, G. M. (2023) ‘Post-traumatic stress disorder among LGBTQ people: A systematic review and meta-analysis', </a:t>
            </a:r>
            <a:r>
              <a:rPr lang="en-US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Epidemiology and Psychiatric Sciences</a:t>
            </a:r>
            <a:r>
              <a:rPr lang="en-US" sz="1200" dirty="0">
                <a:solidFill>
                  <a:srgbClr val="333333"/>
                </a:solidFill>
                <a:highlight>
                  <a:srgbClr val="FFFFFF"/>
                </a:highlight>
              </a:rPr>
              <a:t>, 32(1), pp. 44-56. 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3"/>
              </a:rPr>
              <a:t>https://doi.org/</a:t>
            </a:r>
            <a:r>
              <a:rPr lang="en-US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3"/>
              </a:rPr>
              <a:t>10.1017/S2045796023000586</a:t>
            </a:r>
            <a:r>
              <a:rPr lang="en-US" sz="1200" dirty="0">
                <a:solidFill>
                  <a:srgbClr val="333333"/>
                </a:solidFill>
                <a:highlight>
                  <a:srgbClr val="FFFFFF"/>
                </a:highlight>
              </a:rPr>
              <a:t>. </a:t>
            </a:r>
          </a:p>
          <a:p>
            <a:pPr indent="0">
              <a:buNone/>
            </a:pP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>
              <a:buNone/>
            </a:pPr>
            <a:endParaRPr lang="en-GB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38. Nolan, B. J., Zwickl, S., Locke, P., Zajac, J. D., &amp; Cheung, A. S. (2023) ‘Early access to testosterone therapy in transgender and gender-diverse adults seeking masculinization: A randomized clinical trial’, </a:t>
            </a:r>
            <a:r>
              <a:rPr lang="en-GB" sz="1200" i="1">
                <a:solidFill>
                  <a:srgbClr val="333333"/>
                </a:solidFill>
                <a:highlight>
                  <a:srgbClr val="FFFFFF"/>
                </a:highlight>
              </a:rPr>
              <a:t>JAMA Network Open</a:t>
            </a: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, 6(9), pp. 23-37. 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4"/>
              </a:rPr>
              <a:t>https://doi.org/10.1001/jamanetworkopen.2023.31919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</a:p>
          <a:p>
            <a:pPr indent="0">
              <a:buNone/>
            </a:pPr>
            <a:endParaRPr lang="en-GB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>
              <a:buNone/>
            </a:pPr>
            <a:endParaRPr lang="en-GB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39. Papadaki, V., &amp;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Ntiken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A. (2023) 'As a trans person you don’t live. You merely try to survive and apologize every day for who you are” – Discrimination experiences among trans individuals in Greece',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Journal of Homosexuality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70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(7), pp. 1325–1347.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5"/>
              </a:rPr>
              <a:t>https://doi.org/10.1080/00918369.2021.2020544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  </a:t>
            </a:r>
          </a:p>
          <a:p>
            <a:pPr indent="0">
              <a:buNone/>
            </a:pP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40. 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Piñón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-O’Connor, K. E., Mullens, A. B., Debattista, J., Sanders, T., &amp;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Brömdal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A. (2023) ‘Barriers and facilitators to publicly-funded gender-affirming surgery: The perspectives amongst a cohort of Australian clinicians’,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Discover Health Systems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 2(1), pp. 1–15. 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6"/>
              </a:rPr>
              <a:t>https://doi.org/10.1007/s44250-023-00055-5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US" sz="10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FFFFF"/>
              </a:highlight>
              <a:latin typeface="Neue Haas Grotesk Text Pro"/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5F5F5"/>
              </a:highlight>
            </a:endParaRPr>
          </a:p>
          <a:p>
            <a:pPr>
              <a:buAutoNum type="arabicPeriod"/>
            </a:pPr>
            <a:endParaRPr lang="en-GB" sz="1200">
              <a:highlight>
                <a:srgbClr val="FFFFFF"/>
              </a:highlight>
              <a:latin typeface="Aptos"/>
            </a:endParaRPr>
          </a:p>
          <a:p>
            <a:pPr>
              <a:buAutoNum type="arabicPeriod"/>
            </a:pPr>
            <a:endParaRPr lang="en-GB" sz="1000">
              <a:highlight>
                <a:srgbClr val="F5F5F5"/>
              </a:highlight>
            </a:endParaRPr>
          </a:p>
          <a:p>
            <a:pPr marL="342900" indent="-342900">
              <a:buAutoNum type="arabicPeriod"/>
            </a:pPr>
            <a:endParaRPr lang="en-GB" sz="15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F95F2-1F17-72CA-D661-A4AB66ED5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C4DB89-63A0-B3A7-C506-BC3823A94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1196985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3A8C73-5D09-D5DD-10CF-E21ACC9FF0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A066D-741B-620C-496E-5B882FCE0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971" y="995"/>
            <a:ext cx="5207272" cy="956266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</a:rPr>
              <a:t>References (part 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1705B-35B3-00F0-E26B-4037070D8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022" y="963851"/>
            <a:ext cx="11767439" cy="5673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41. Ross, M. B.,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Jahouh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H., Mullender, M. G.,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Kreukels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B. P. C., &amp; van de Grift, T. C. (2023) ‘Voices from a multidisciplinary healthcare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center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: Understanding barriers in gender-affirming care-A qualitative exploration’,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International Journal of Environmental Research and Public Health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 20(14), pp. 1–20. 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2"/>
              </a:rPr>
              <a:t>https://doi.org/10.3390/ijerph20146367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indent="0">
              <a:buNone/>
            </a:pP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42. Rogers, E. M., Krajewski, A. T., &amp; Shuster, S. M. (2023) ‘The disproportionate mental health burden among incarcerated transgender and gender diverse people’, </a:t>
            </a:r>
            <a:r>
              <a:rPr lang="en-GB" sz="1200" i="1">
                <a:solidFill>
                  <a:srgbClr val="333333"/>
                </a:solidFill>
                <a:highlight>
                  <a:srgbClr val="FFFFFF"/>
                </a:highlight>
              </a:rPr>
              <a:t>Journal of Correctional Health Care</a:t>
            </a: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, 29(1), pp. 39–46. 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3"/>
              </a:rPr>
              <a:t>https://doi.org/10.1089/jchc.21.10.0109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. </a:t>
            </a: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indent="0">
              <a:buNone/>
            </a:pPr>
            <a:endParaRPr lang="en-GB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43. Stonewall (2022) LGBTQ+ facts and figures. 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4"/>
              </a:rPr>
              <a:t>https://www.stonewall.org.uk/resources/lgbtq-facts-and-figures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(Accessed: 8th February 2026). </a:t>
            </a:r>
          </a:p>
          <a:p>
            <a:pPr indent="0">
              <a:buNone/>
            </a:pPr>
            <a:endParaRPr lang="en-GB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44. Sam, S., Dalzell, L. G., and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Brömdal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A. (2024) 'Gender affirmation and mental health in prison: A critical review of current corrections policy for trans people in Australia and New Zealand',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The Australian and New Zealand journal of psychiatry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58(1), pp. 21–36. 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5"/>
              </a:rPr>
              <a:t>https://doi.org/10.1177/00048674231195285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</a:p>
          <a:p>
            <a:pPr indent="0">
              <a:buNone/>
            </a:pPr>
            <a:endParaRPr lang="en-GB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45. Swan, J., Phillips, T. M., Sanders, T., Mullens, A. B., Debattista, J., &amp;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Brömdal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A. (2023) ‘Mental health and quality of life outcomes of gender-affirming surgery: A systematic literature review’,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Journal of Gay &amp; amp; Lesbian Mental Health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27(1), pp. 2–45. 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6"/>
              </a:rPr>
              <a:t>10.1080/19359705.2021.2016537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   </a:t>
            </a:r>
          </a:p>
          <a:p>
            <a:pPr marL="0" indent="0">
              <a:buNone/>
            </a:pPr>
            <a:endParaRPr lang="en-GB" sz="10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US" sz="10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FFFFF"/>
              </a:highlight>
              <a:latin typeface="Neue Haas Grotesk Text Pro"/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5F5F5"/>
              </a:highlight>
            </a:endParaRPr>
          </a:p>
          <a:p>
            <a:pPr>
              <a:buAutoNum type="arabicPeriod"/>
            </a:pPr>
            <a:endParaRPr lang="en-GB" sz="1200">
              <a:highlight>
                <a:srgbClr val="FFFFFF"/>
              </a:highlight>
              <a:latin typeface="Aptos"/>
            </a:endParaRPr>
          </a:p>
          <a:p>
            <a:pPr>
              <a:buAutoNum type="arabicPeriod"/>
            </a:pPr>
            <a:endParaRPr lang="en-GB" sz="1000">
              <a:highlight>
                <a:srgbClr val="F5F5F5"/>
              </a:highlight>
            </a:endParaRPr>
          </a:p>
          <a:p>
            <a:pPr marL="342900" indent="-342900">
              <a:buAutoNum type="arabicPeriod"/>
            </a:pPr>
            <a:endParaRPr lang="en-GB" sz="15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D4E54D-5694-E544-12DF-92136F20C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77F6F2-D1C0-F4CE-B5CD-5809C4658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1314256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D329C0-65DB-E1B5-FF4E-D947FBD8F2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61463-1FF7-202B-46D5-E3100F7AC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6500" y="-13382"/>
            <a:ext cx="5796743" cy="970643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References (part 10)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F3239-6DDC-D0DE-83D5-9A05BB993A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022" y="963851"/>
            <a:ext cx="11767439" cy="5673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46. Saxby, K. and Nolan, B. J. (2026) ‘Mental health treatment following gender-affirming surgeries: Evidence from longitudinal Australian administrative data’,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International Journal of Transgender Health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 1(1), pp. 1–9. Available at: 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2"/>
              </a:rPr>
              <a:t>https://doi.org/10.1080/26895269.2026.2618133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/>
          </a:p>
          <a:p>
            <a:pPr indent="0">
              <a:buNone/>
            </a:pPr>
            <a:endParaRPr lang="en-GB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47. Saxby, K., &amp; Nolan, B. J. (2025) ‘Temporal trends in gender-affirming hormone therapy initiation: Evidence from whole-of-population Australian administrative data’,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Internal Medicine Journal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55(12), pp. 2092–2094. 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3"/>
              </a:rPr>
              <a:t>https://doi.org/10.1111/IMJ.70194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</a:p>
          <a:p>
            <a:pPr indent="0">
              <a:buNone/>
            </a:pPr>
            <a:endParaRPr lang="en-GB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48. Valeria, B., Mascaro, A., Del Corral, G., Forte, A. J., Ciudad, P., Kim, E. A.,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Langstein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H. N., &amp; Manrique, O. J. (2021)  ‘Regret after Gender-affirmation Surgery: A Systematic Review and Meta-analysis of Prevalence, Plastic and reconstructive surgery’,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Global open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 9(3), pp. 34-77. 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4"/>
              </a:rPr>
              <a:t>https://doi.org/10.1097/GOX.0000000000003477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</a:p>
          <a:p>
            <a:pPr indent="0">
              <a:buNone/>
            </a:pPr>
            <a:endParaRPr lang="en-GB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49. Wright, J., Chen, L., Suzuki, Y., Matsuo, K., &amp; Hershman, D. (2023). (2023) ‘National estimates of gender-affirming surgery in the US’, </a:t>
            </a:r>
            <a:r>
              <a:rPr lang="en-GB" sz="1200" i="1">
                <a:solidFill>
                  <a:srgbClr val="333333"/>
                </a:solidFill>
                <a:highlight>
                  <a:srgbClr val="FFFFFF"/>
                </a:highlight>
              </a:rPr>
              <a:t>JAMA Network Open</a:t>
            </a: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, 6(8), pp. 23-42. Available 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5"/>
              </a:rPr>
              <a:t>https://doi.org/10.1001/jamanetworkopen.2023.30348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</a:p>
          <a:p>
            <a:pPr indent="0">
              <a:buNone/>
            </a:pP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50. Will, J., Walsh, K., &amp; </a:t>
            </a:r>
            <a:r>
              <a:rPr lang="en-GB" sz="1200" dirty="0" err="1">
                <a:solidFill>
                  <a:srgbClr val="333333"/>
                </a:solidFill>
                <a:highlight>
                  <a:srgbClr val="FFFFFF"/>
                </a:highlight>
              </a:rPr>
              <a:t>Chyten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-Brennan, J. (2023) ‘A comparison of chronic conditions between transgender and cisgender individuals with recent incarceration and in the community in a United States county’, </a:t>
            </a:r>
            <a:r>
              <a:rPr lang="en-GB" sz="1200" i="1" dirty="0">
                <a:solidFill>
                  <a:srgbClr val="333333"/>
                </a:solidFill>
                <a:highlight>
                  <a:srgbClr val="FFFFFF"/>
                </a:highlight>
              </a:rPr>
              <a:t>International Journal of Transgender Health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, 1(1), pp. 1–12.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6"/>
              </a:rPr>
              <a:t>https://doi.org/10.1080/26895269.2023.2280175</a:t>
            </a:r>
            <a:r>
              <a:rPr lang="en-GB" sz="1200" dirty="0">
                <a:solidFill>
                  <a:srgbClr val="333333"/>
                </a:solidFill>
                <a:highlight>
                  <a:srgbClr val="FFFFFF"/>
                </a:highlight>
              </a:rPr>
              <a:t> </a:t>
            </a:r>
            <a:endParaRPr lang="en-US" sz="12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US" sz="10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FFFFF"/>
              </a:highlight>
              <a:latin typeface="Neue Haas Grotesk Text Pro"/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5F5F5"/>
              </a:highlight>
            </a:endParaRPr>
          </a:p>
          <a:p>
            <a:pPr>
              <a:buAutoNum type="arabicPeriod"/>
            </a:pPr>
            <a:endParaRPr lang="en-GB" sz="1200">
              <a:highlight>
                <a:srgbClr val="FFFFFF"/>
              </a:highlight>
              <a:latin typeface="Aptos"/>
            </a:endParaRPr>
          </a:p>
          <a:p>
            <a:pPr>
              <a:buAutoNum type="arabicPeriod"/>
            </a:pPr>
            <a:endParaRPr lang="en-GB" sz="1000">
              <a:highlight>
                <a:srgbClr val="F5F5F5"/>
              </a:highlight>
            </a:endParaRPr>
          </a:p>
          <a:p>
            <a:pPr marL="342900" indent="-342900">
              <a:buAutoNum type="arabicPeriod"/>
            </a:pPr>
            <a:endParaRPr lang="en-GB" sz="15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B33744-5885-1CEB-9613-12ADCC95C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8A36B-4F5F-62D5-D2D2-696AC561F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0631863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A3593D-7454-B8FF-4311-061868617B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56C0A-B4F7-4908-8E68-2CE80C31F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6500" y="-13382"/>
            <a:ext cx="5796743" cy="970643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References (part 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16220-F3B8-4D68-BD90-0FA31AAA3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022" y="963851"/>
            <a:ext cx="11767439" cy="5673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51. Winter, C. (2023) ‘Correctional policies for the management of trans people in Australian prisons’, </a:t>
            </a:r>
            <a:r>
              <a:rPr lang="en-GB" sz="1200" i="1">
                <a:solidFill>
                  <a:srgbClr val="333333"/>
                </a:solidFill>
                <a:highlight>
                  <a:srgbClr val="FFFFFF"/>
                </a:highlight>
              </a:rPr>
              <a:t>International Journal of Transgender Health</a:t>
            </a:r>
            <a:r>
              <a:rPr lang="en-GB" sz="1200">
                <a:solidFill>
                  <a:srgbClr val="333333"/>
                </a:solidFill>
                <a:highlight>
                  <a:srgbClr val="FFFFFF"/>
                </a:highlight>
              </a:rPr>
              <a:t>, 1(1), pp. 1–19. Available at: </a:t>
            </a:r>
            <a:r>
              <a:rPr lang="en-GB" sz="1200" u="sng" dirty="0">
                <a:solidFill>
                  <a:srgbClr val="333333"/>
                </a:solidFill>
                <a:highlight>
                  <a:srgbClr val="FFFFFF"/>
                </a:highlight>
                <a:hlinkClick r:id="rId2"/>
              </a:rPr>
              <a:t>https://doi.org/10.1080/26895269.2023.2246953</a:t>
            </a:r>
            <a:endParaRPr lang="en-US" sz="1200"/>
          </a:p>
          <a:p>
            <a:pPr marL="0" indent="0">
              <a:buNone/>
            </a:pPr>
            <a:endParaRPr lang="en-GB" sz="10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US" sz="1000" dirty="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FFFFF"/>
              </a:highlight>
              <a:latin typeface="Neue Haas Grotesk Text Pro"/>
            </a:endParaRPr>
          </a:p>
          <a:p>
            <a:pPr marL="0" indent="0">
              <a:buNone/>
            </a:pPr>
            <a:endParaRPr lang="en-GB" sz="1000" dirty="0">
              <a:solidFill>
                <a:schemeClr val="bg1"/>
              </a:solidFill>
              <a:highlight>
                <a:srgbClr val="F5F5F5"/>
              </a:highlight>
            </a:endParaRPr>
          </a:p>
          <a:p>
            <a:pPr>
              <a:buAutoNum type="arabicPeriod"/>
            </a:pPr>
            <a:endParaRPr lang="en-GB" sz="1200">
              <a:highlight>
                <a:srgbClr val="FFFFFF"/>
              </a:highlight>
              <a:latin typeface="Aptos"/>
            </a:endParaRPr>
          </a:p>
          <a:p>
            <a:pPr>
              <a:buAutoNum type="arabicPeriod"/>
            </a:pPr>
            <a:endParaRPr lang="en-GB" sz="1000">
              <a:highlight>
                <a:srgbClr val="F5F5F5"/>
              </a:highlight>
            </a:endParaRPr>
          </a:p>
          <a:p>
            <a:pPr marL="342900" indent="-342900">
              <a:buAutoNum type="arabicPeriod"/>
            </a:pPr>
            <a:endParaRPr lang="en-GB" sz="15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F37236-C4CD-44D1-D372-C704CBC9A8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331C59-EB34-9EC4-EB8C-59E4B5BF2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2326875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E5125F-76DE-AFA4-9490-AC85127A27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586FF-C735-44CD-DA7A-577662401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7764" y="141530"/>
            <a:ext cx="3974012" cy="1176921"/>
          </a:xfrm>
        </p:spPr>
        <p:txBody>
          <a:bodyPr>
            <a:normAutofit fontScale="90000"/>
          </a:bodyPr>
          <a:lstStyle/>
          <a:p>
            <a:r>
              <a:rPr lang="en-US"/>
              <a:t>Research 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66CDB-D129-DE40-759E-ADFC52580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1673118"/>
            <a:ext cx="9956747" cy="450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 Background reading 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Planning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Structure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Wider reading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Reflection/challenges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819DB0-7A72-B60B-2351-D7AFA4F4A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087F7-40EE-B766-3308-FE9AA1B17B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477491025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26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DylanVTI</vt:lpstr>
      <vt:lpstr>What are the challenges faced by transgender individuals in the prison system and how can these be addressed?</vt:lpstr>
      <vt:lpstr>Introduction</vt:lpstr>
      <vt:lpstr>Challenges faced by transgender individuals in prison - Violence</vt:lpstr>
      <vt:lpstr>Challenges faced by transgender individuals in prison - Harassment</vt:lpstr>
      <vt:lpstr>How can this be addressed? - Violence and Harassment</vt:lpstr>
      <vt:lpstr>Challenges faced by transgender individuals in prison – Housing/prison placements</vt:lpstr>
      <vt:lpstr>How can this be addressed? – Housing/prison placements</vt:lpstr>
      <vt:lpstr>Criticism (critical analysis)</vt:lpstr>
      <vt:lpstr>Challenges faced by transgender individuals in prison – Lack of access to healthcare</vt:lpstr>
      <vt:lpstr>Challenges faced by transgender individuals in prison – Mental health</vt:lpstr>
      <vt:lpstr>How can this be addressed? – Mental health and lack of access to healthcare (part 1)</vt:lpstr>
      <vt:lpstr>How can this be addressed? – Mental health and lack of access to healthcare (part 2)</vt:lpstr>
      <vt:lpstr>Criticism (critical analysis)</vt:lpstr>
      <vt:lpstr>Conclusion</vt:lpstr>
      <vt:lpstr>References (part 1)</vt:lpstr>
      <vt:lpstr>References (part 2)</vt:lpstr>
      <vt:lpstr>References (part 3)</vt:lpstr>
      <vt:lpstr>References (part 4)</vt:lpstr>
      <vt:lpstr>References (part 5)</vt:lpstr>
      <vt:lpstr>References (part 6)</vt:lpstr>
      <vt:lpstr>References (part 7)</vt:lpstr>
      <vt:lpstr>References (part 8)</vt:lpstr>
      <vt:lpstr>References (part 9)</vt:lpstr>
      <vt:lpstr>References (part 10)</vt:lpstr>
      <vt:lpstr>References (part 11)</vt:lpstr>
      <vt:lpstr>Research timeline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261</cp:revision>
  <dcterms:created xsi:type="dcterms:W3CDTF">2026-02-06T20:50:22Z</dcterms:created>
  <dcterms:modified xsi:type="dcterms:W3CDTF">2026-03-04T09:57:02Z</dcterms:modified>
</cp:coreProperties>
</file>