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Valley</a:t>
            </a:r>
            <a:r>
              <a:rPr lang="en-GB" baseline="0" dirty="0"/>
              <a:t> Coffee Co Week sales </a:t>
            </a:r>
            <a:endParaRPr lang="en-GB" dirty="0"/>
          </a:p>
        </c:rich>
      </c:tx>
      <c:layout>
        <c:manualLayout>
          <c:xMode val="edge"/>
          <c:yMode val="edge"/>
          <c:x val="0.39976879490181089"/>
          <c:y val="3.60262039702063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Latte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7 Day Week</c:v>
                </c:pt>
                <c:pt idx="1">
                  <c:v>7 day week</c:v>
                </c:pt>
                <c:pt idx="2">
                  <c:v>7 day Week</c:v>
                </c:pt>
                <c:pt idx="3">
                  <c:v>7 day week</c:v>
                </c:pt>
                <c:pt idx="4">
                  <c:v>7 day week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05-4579-86E0-CFA72C716E2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Cappuccino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7 Day Week</c:v>
                </c:pt>
                <c:pt idx="1">
                  <c:v>7 day week</c:v>
                </c:pt>
                <c:pt idx="2">
                  <c:v>7 day Week</c:v>
                </c:pt>
                <c:pt idx="3">
                  <c:v>7 day week</c:v>
                </c:pt>
                <c:pt idx="4">
                  <c:v>7 day week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1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05-4579-86E0-CFA72C716E2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Americano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7 Day Week</c:v>
                </c:pt>
                <c:pt idx="1">
                  <c:v>7 day week</c:v>
                </c:pt>
                <c:pt idx="2">
                  <c:v>7 day Week</c:v>
                </c:pt>
                <c:pt idx="3">
                  <c:v>7 day week</c:v>
                </c:pt>
                <c:pt idx="4">
                  <c:v>7 day week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2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05-4579-86E0-CFA72C716E2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Tea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7 Day Week</c:v>
                </c:pt>
                <c:pt idx="1">
                  <c:v>7 day week</c:v>
                </c:pt>
                <c:pt idx="2">
                  <c:v>7 day Week</c:v>
                </c:pt>
                <c:pt idx="3">
                  <c:v>7 day week</c:v>
                </c:pt>
                <c:pt idx="4">
                  <c:v>7 day week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3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A05-4579-86E0-CFA72C716E2D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Hot chocolate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7 Day Week</c:v>
                </c:pt>
                <c:pt idx="1">
                  <c:v>7 day week</c:v>
                </c:pt>
                <c:pt idx="2">
                  <c:v>7 day Week</c:v>
                </c:pt>
                <c:pt idx="3">
                  <c:v>7 day week</c:v>
                </c:pt>
                <c:pt idx="4">
                  <c:v>7 day week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A05-4579-86E0-CFA72C716E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72432016"/>
        <c:axId val="772457936"/>
      </c:barChart>
      <c:catAx>
        <c:axId val="772432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2457936"/>
        <c:crosses val="autoZero"/>
        <c:auto val="1"/>
        <c:lblAlgn val="ctr"/>
        <c:lblOffset val="100"/>
        <c:noMultiLvlLbl val="0"/>
      </c:catAx>
      <c:valAx>
        <c:axId val="772457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243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782B0-BB41-F18F-C991-0206ED8568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E94EA2-2305-22E0-200D-BBB79C7388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E1F5B-7105-2F2F-E5FB-E00DF60A8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350DE-8F46-275D-C10E-691FCCEF7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9C24A-9F80-5FEE-06A8-A81B8D881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13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45489-E318-8D52-29DD-7BA757D00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C3CC6-5ED1-A01B-6500-06548D806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FE83A-C817-47B0-2482-93E276EF7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03CFF-2CAB-949D-4612-1FFD9E212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44A72B-527B-20DD-5CD4-298D2DB0B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948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E244-4CBE-955F-0E8F-ABAAF3B96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19AA43-2907-303A-DF23-2BB4B2871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CFA25-3CDA-346F-767B-C8690B6AF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6EB657-9BFB-7365-C5F2-708B61992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6CE08-5F85-BFF1-6BB0-11C546C36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992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63717-AE7A-A214-95A6-9847F234F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B0872-3C0B-56D7-967F-752A2CE676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0180AA-A70F-4845-17DD-5BF05AA809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75EB2-3E45-FA17-6E39-D3F3265DB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9E1A5E-534D-CE10-B9AD-FD9C03A46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6427B-9F41-C932-7800-8276C0409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32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8E54C-5A4D-0104-5DA8-A784098A4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1B37FB-CCB1-A6A8-AA82-748988812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2252A9-A41B-56C2-550A-B0EA4B7791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BE5AB3-BDE2-2ADD-F9B5-BB38475D2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332E82-568D-4297-30AC-347B462619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C3832-5893-F604-2757-D3C14164E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964E15-0F18-06B8-5E2D-82E74CF32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02698E-6580-D77D-AC24-58EF6A07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131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328E2-FB63-6ED2-20C5-297DC3B39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41DF0A-F7B3-643A-3606-92D7FD91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BFC685-807F-7EDB-5393-C1C9B18F2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F6359C-7F62-07EA-60A0-F5CB83052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325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2FFDD2-EC61-6563-09BE-5B415D54F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0057A2-D76B-726C-3394-2AC3358F7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4B4E93-599E-FE9E-3690-40EB55671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42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6154A-7BDC-594F-A190-D6A4D9CB3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F3681-3558-97C0-66A4-544F079AD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AB4FA7-B35E-C331-9F02-80989A15BF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006AED-978E-0018-23A8-FD8CE4FB1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5F7048-D314-05F8-6F8A-2EBED8497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1337B-912F-5FAB-013A-28919F6F6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968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1BA7-564E-15CB-6878-9FB7E0C69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AF33C6-6DE8-3DF8-4080-1006EF38D7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FE20D-4DB1-A34A-1505-7BEBA2630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A9C1EB-4AD4-471C-06B8-F2FB56FF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ED889-C5BA-9752-EB9D-8341392C4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0BD0C0-318E-02EC-CF6E-848E7077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223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F4B5E-6AC3-19EC-B94C-061D58CBE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494E27-2678-267D-C95D-083CF654E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C7A41-B913-25DC-BEE3-180BEE232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3173A-FEB4-0B29-C886-7C7E94DFA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FED7D-D051-B844-8BD6-696DD13BA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349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AD6D8C-5FDF-C6DE-1D0F-136B9E5C96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C9DD59-9AB6-588E-C825-5AC77D7BD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A0A98-C774-93BB-E439-E66E320F3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BC9F13-F167-FAFC-1FCD-28642876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63CA07-9149-67F6-CF81-9479D438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65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1AAF4E-6F22-7E1C-D034-6B5A1CD8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C7081-DB2F-0B91-83A2-D4BA5A6BB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5C5B0-4AF4-D934-1E58-E55976FAC2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D344AA-3538-4CF8-AC35-12E03823D2C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60A47-EEF0-0675-E9DE-119653188E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6FDEA-5B1B-3A10-8B99-9EDF2E907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301FE7-78E8-4EF3-98DE-28C6086B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994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FE9F1-D45C-6916-FAC5-C9F0D4E6AD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3240" y="297180"/>
            <a:ext cx="6758940" cy="873760"/>
          </a:xfrm>
        </p:spPr>
        <p:txBody>
          <a:bodyPr>
            <a:normAutofit fontScale="90000"/>
          </a:bodyPr>
          <a:lstStyle/>
          <a:p>
            <a:r>
              <a:rPr lang="en-GB" dirty="0"/>
              <a:t>Valley Coffee Co.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31899C2-9F17-5DD8-4510-819F444D6A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922847"/>
              </p:ext>
            </p:extLst>
          </p:nvPr>
        </p:nvGraphicFramePr>
        <p:xfrm>
          <a:off x="-3" y="1239521"/>
          <a:ext cx="688048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0061">
                  <a:extLst>
                    <a:ext uri="{9D8B030D-6E8A-4147-A177-3AD203B41FA5}">
                      <a16:colId xmlns:a16="http://schemas.microsoft.com/office/drawing/2014/main" val="1847184674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3091873306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2805954312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3219892229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2382638364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3091083385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2657200117"/>
                    </a:ext>
                  </a:extLst>
                </a:gridCol>
                <a:gridCol w="860061">
                  <a:extLst>
                    <a:ext uri="{9D8B030D-6E8A-4147-A177-3AD203B41FA5}">
                      <a16:colId xmlns:a16="http://schemas.microsoft.com/office/drawing/2014/main" val="2115662823"/>
                    </a:ext>
                  </a:extLst>
                </a:gridCol>
              </a:tblGrid>
              <a:tr h="350760">
                <a:tc>
                  <a:txBody>
                    <a:bodyPr/>
                    <a:lstStyle/>
                    <a:p>
                      <a:r>
                        <a:rPr lang="en-GB" dirty="0"/>
                        <a:t>Product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Saturday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Sunday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957624"/>
                  </a:ext>
                </a:extLst>
              </a:tr>
              <a:tr h="200434">
                <a:tc>
                  <a:txBody>
                    <a:bodyPr/>
                    <a:lstStyle/>
                    <a:p>
                      <a:r>
                        <a:rPr lang="en-GB" dirty="0"/>
                        <a:t>Latte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902220"/>
                  </a:ext>
                </a:extLst>
              </a:tr>
              <a:tr h="350760">
                <a:tc>
                  <a:txBody>
                    <a:bodyPr/>
                    <a:lstStyle/>
                    <a:p>
                      <a:r>
                        <a:rPr lang="en-GB" dirty="0"/>
                        <a:t>Cappuccino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18642"/>
                  </a:ext>
                </a:extLst>
              </a:tr>
              <a:tr h="200434">
                <a:tc>
                  <a:txBody>
                    <a:bodyPr/>
                    <a:lstStyle/>
                    <a:p>
                      <a:r>
                        <a:rPr lang="en-GB" dirty="0"/>
                        <a:t>Americano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737523"/>
                  </a:ext>
                </a:extLst>
              </a:tr>
              <a:tr h="200434">
                <a:tc>
                  <a:txBody>
                    <a:bodyPr/>
                    <a:lstStyle/>
                    <a:p>
                      <a:r>
                        <a:rPr lang="en-GB" dirty="0"/>
                        <a:t>Tea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319765"/>
                  </a:ext>
                </a:extLst>
              </a:tr>
              <a:tr h="350760">
                <a:tc>
                  <a:txBody>
                    <a:bodyPr/>
                    <a:lstStyle/>
                    <a:p>
                      <a:r>
                        <a:rPr lang="en-GB" dirty="0"/>
                        <a:t>Hot chocolate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23237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8062B5B-CBE8-3AE9-DF77-90800B492E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041551"/>
              </p:ext>
            </p:extLst>
          </p:nvPr>
        </p:nvGraphicFramePr>
        <p:xfrm>
          <a:off x="6880485" y="1239521"/>
          <a:ext cx="769496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496">
                  <a:extLst>
                    <a:ext uri="{9D8B030D-6E8A-4147-A177-3AD203B41FA5}">
                      <a16:colId xmlns:a16="http://schemas.microsoft.com/office/drawing/2014/main" val="3717219452"/>
                    </a:ext>
                  </a:extLst>
                </a:gridCol>
              </a:tblGrid>
              <a:tr h="668279">
                <a:tc>
                  <a:txBody>
                    <a:bodyPr/>
                    <a:lstStyle/>
                    <a:p>
                      <a:r>
                        <a:rPr lang="en-GB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083640"/>
                  </a:ext>
                </a:extLst>
              </a:tr>
              <a:tr h="489206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B050"/>
                          </a:solidFill>
                        </a:rPr>
                        <a:t>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807462"/>
                  </a:ext>
                </a:extLst>
              </a:tr>
              <a:tr h="445145">
                <a:tc>
                  <a:txBody>
                    <a:bodyPr/>
                    <a:lstStyle/>
                    <a:p>
                      <a:r>
                        <a:rPr lang="en-GB" b="1" dirty="0"/>
                        <a:t>38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847135"/>
                  </a:ext>
                </a:extLst>
              </a:tr>
              <a:tr h="589896">
                <a:tc>
                  <a:txBody>
                    <a:bodyPr/>
                    <a:lstStyle/>
                    <a:p>
                      <a:r>
                        <a:rPr lang="en-GB" b="1" dirty="0"/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7456084"/>
                  </a:ext>
                </a:extLst>
              </a:tr>
              <a:tr h="587348">
                <a:tc>
                  <a:txBody>
                    <a:bodyPr/>
                    <a:lstStyle/>
                    <a:p>
                      <a:r>
                        <a:rPr lang="en-GB" b="1" dirty="0"/>
                        <a:t>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919445"/>
                  </a:ext>
                </a:extLst>
              </a:tr>
              <a:tr h="786286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92745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A08A3C1-F59B-EC7E-BFCF-72B42F1BDEEB}"/>
              </a:ext>
            </a:extLst>
          </p:cNvPr>
          <p:cNvSpPr txBox="1"/>
          <p:nvPr/>
        </p:nvSpPr>
        <p:spPr>
          <a:xfrm>
            <a:off x="1952469" y="5285739"/>
            <a:ext cx="607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Latte sold the most during the week 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Hot chocolate sold the least during the week </a:t>
            </a: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413C8045-9622-6E7E-2A92-988C1909CC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9526667"/>
              </p:ext>
            </p:extLst>
          </p:nvPr>
        </p:nvGraphicFramePr>
        <p:xfrm>
          <a:off x="7794885" y="3178386"/>
          <a:ext cx="4397115" cy="3566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F2F96B58-3E80-FECA-430B-A20044F2A2FB}"/>
              </a:ext>
            </a:extLst>
          </p:cNvPr>
          <p:cNvSpPr txBox="1"/>
          <p:nvPr/>
        </p:nvSpPr>
        <p:spPr>
          <a:xfrm>
            <a:off x="9578340" y="0"/>
            <a:ext cx="2613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Hassan Ali </a:t>
            </a:r>
          </a:p>
          <a:p>
            <a:r>
              <a:rPr lang="en-GB" dirty="0"/>
              <a:t>Student number - 2537443</a:t>
            </a:r>
          </a:p>
        </p:txBody>
      </p:sp>
    </p:spTree>
    <p:extLst>
      <p:ext uri="{BB962C8B-B14F-4D97-AF65-F5344CB8AC3E}">
        <p14:creationId xmlns:p14="http://schemas.microsoft.com/office/powerpoint/2010/main" val="1758464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E1FD2-D624-04E9-58AC-6DADD6F10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485" y="236666"/>
            <a:ext cx="11506576" cy="6461314"/>
          </a:xfrm>
        </p:spPr>
        <p:txBody>
          <a:bodyPr>
            <a:normAutofit fontScale="47500" lnSpcReduction="20000"/>
          </a:bodyPr>
          <a:lstStyle/>
          <a:p>
            <a:r>
              <a:rPr lang="en-GB" sz="4000" u="sng" dirty="0"/>
              <a:t>Why I chose my tool</a:t>
            </a:r>
          </a:p>
          <a:p>
            <a:pPr marL="0" indent="0">
              <a:buNone/>
            </a:pPr>
            <a:r>
              <a:rPr lang="en-GB" sz="4000" dirty="0"/>
              <a:t>I choose Microsoft PowerPoint because it allowed my information to be displayed in a clear and appealing way. The different colours made it easy for me to highlight the different products.</a:t>
            </a:r>
          </a:p>
          <a:p>
            <a:r>
              <a:rPr lang="en-GB" sz="4000" dirty="0"/>
              <a:t> </a:t>
            </a:r>
            <a:r>
              <a:rPr lang="en-GB" sz="4000" u="sng" dirty="0"/>
              <a:t>What information I used?</a:t>
            </a:r>
          </a:p>
          <a:p>
            <a:pPr marL="0" indent="0">
              <a:buNone/>
            </a:pPr>
            <a:r>
              <a:rPr lang="en-GB" sz="4000" dirty="0"/>
              <a:t>I used the sales numbers from the week I added the total together. </a:t>
            </a:r>
          </a:p>
          <a:p>
            <a:r>
              <a:rPr lang="en-GB" sz="4000" dirty="0"/>
              <a:t> </a:t>
            </a:r>
            <a:r>
              <a:rPr lang="en-GB" sz="4000" u="sng" dirty="0"/>
              <a:t>How I created my artefact? </a:t>
            </a:r>
          </a:p>
          <a:p>
            <a:pPr marL="0" indent="0">
              <a:buNone/>
            </a:pPr>
            <a:r>
              <a:rPr lang="en-GB" sz="4000" dirty="0"/>
              <a:t>First, I opened Microsoft PowerPoint and clicked on insert table</a:t>
            </a:r>
          </a:p>
          <a:p>
            <a:pPr marL="0" indent="0">
              <a:buNone/>
            </a:pPr>
            <a:r>
              <a:rPr lang="en-GB" sz="4000" dirty="0"/>
              <a:t>I then inputted my days of the week and the products on the side </a:t>
            </a:r>
          </a:p>
          <a:p>
            <a:pPr marL="0" indent="0">
              <a:buNone/>
            </a:pPr>
            <a:r>
              <a:rPr lang="en-GB" sz="4000" dirty="0"/>
              <a:t>After that I made a bar chart to visually show which product achieves the most sales </a:t>
            </a:r>
          </a:p>
          <a:p>
            <a:pPr marL="0" indent="0">
              <a:buNone/>
            </a:pPr>
            <a:r>
              <a:rPr lang="en-GB" sz="4000" dirty="0"/>
              <a:t>Finally, I used A.I to help check if I added the numbers correctly in the table</a:t>
            </a:r>
          </a:p>
          <a:p>
            <a:r>
              <a:rPr lang="en-GB" sz="4000" u="sng" dirty="0"/>
              <a:t>What changes I made?</a:t>
            </a:r>
          </a:p>
          <a:p>
            <a:pPr marL="0" indent="0">
              <a:buNone/>
            </a:pPr>
            <a:r>
              <a:rPr lang="en-GB" sz="4000" dirty="0"/>
              <a:t>I changed the colour to make sure the days of the week stood out at the top of the table </a:t>
            </a:r>
          </a:p>
          <a:p>
            <a:pPr marL="0" indent="0">
              <a:buNone/>
            </a:pPr>
            <a:r>
              <a:rPr lang="en-GB" sz="4000" dirty="0"/>
              <a:t>I then changed the total numbers to bold font and identified green as most sales and red as least sales. When making my bar chart I had to add different colours for the products, so each product had its own colour.</a:t>
            </a:r>
          </a:p>
          <a:p>
            <a:pPr marL="0" indent="0">
              <a:buNone/>
            </a:pPr>
            <a:r>
              <a:rPr lang="en-GB" sz="4000" u="sng" dirty="0"/>
              <a:t>Feedback I used </a:t>
            </a:r>
          </a:p>
          <a:p>
            <a:pPr marL="0" indent="0">
              <a:buNone/>
            </a:pPr>
            <a:r>
              <a:rPr lang="en-GB" sz="4000" dirty="0"/>
              <a:t>I added the sentence to explain the green and red key from showing my classmate my work</a:t>
            </a:r>
          </a:p>
          <a:p>
            <a:pPr marL="0" indent="0">
              <a:buNone/>
            </a:pPr>
            <a:r>
              <a:rPr lang="en-GB" sz="4000" dirty="0"/>
              <a:t>Whilst working on my assignment at home I asked family members for any feedback I needed to develop</a:t>
            </a:r>
          </a:p>
          <a:p>
            <a:pPr marL="0" indent="0">
              <a:buNone/>
            </a:pPr>
            <a:r>
              <a:rPr lang="en-GB" sz="4000" dirty="0"/>
              <a:t>Final explanation </a:t>
            </a:r>
          </a:p>
          <a:p>
            <a:pPr marL="0" indent="0">
              <a:buNone/>
            </a:pPr>
            <a:r>
              <a:rPr lang="en-GB" sz="4000" dirty="0"/>
              <a:t>This PowerPoint shows the most products sold and the least products sold within one week of the business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6D45DA-7EBF-6892-540C-9657DF730C9C}"/>
              </a:ext>
            </a:extLst>
          </p:cNvPr>
          <p:cNvSpPr txBox="1"/>
          <p:nvPr/>
        </p:nvSpPr>
        <p:spPr>
          <a:xfrm>
            <a:off x="2404673" y="6205836"/>
            <a:ext cx="9383842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dirty="0"/>
              <a:t>Microsoft. (n.d.) *Use charts and graphs in your presentation*. Microsoft Support. Available at: https://support.microsoft.com/en-gb/office/use-charts-and-graphs-in-your-presentation-c74616f1-a5b2-4a37-8695-fbcc043bf526 (Accessed: 15 September 2025).</a:t>
            </a:r>
          </a:p>
        </p:txBody>
      </p:sp>
    </p:spTree>
    <p:extLst>
      <p:ext uri="{BB962C8B-B14F-4D97-AF65-F5344CB8AC3E}">
        <p14:creationId xmlns:p14="http://schemas.microsoft.com/office/powerpoint/2010/main" val="2251841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379</Words>
  <Application>Microsoft Office PowerPoint</Application>
  <PresentationFormat>Widescreen</PresentationFormat>
  <Paragraphs>79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Valley Coffee Co.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Sabah Habib</dc:creator>
  <cp:lastModifiedBy>Sabah Habib</cp:lastModifiedBy>
  <cp:revision>4</cp:revision>
  <dcterms:created xsi:type="dcterms:W3CDTF">2026-06-25T21:09:21Z</dcterms:created>
  <dcterms:modified xsi:type="dcterms:W3CDTF">2026-06-25T21:47:38Z</dcterms:modified>
</cp:coreProperties>
</file>