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0"/>
    <p:restoredTop sz="94607"/>
  </p:normalViewPr>
  <p:slideViewPr>
    <p:cSldViewPr snapToGrid="0">
      <p:cViewPr varScale="1">
        <p:scale>
          <a:sx n="88" d="100"/>
          <a:sy n="88" d="100"/>
        </p:scale>
        <p:origin x="9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215902" y="63427"/>
            <a:ext cx="3965545" cy="38931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My name is Alison </a:t>
            </a:r>
            <a:r>
              <a:rPr lang="en-GB" dirty="0" err="1"/>
              <a:t>Bater</a:t>
            </a:r>
            <a:r>
              <a:rPr lang="en-GB" dirty="0"/>
              <a:t>.</a:t>
            </a:r>
          </a:p>
          <a:p>
            <a:pPr algn="ctr"/>
            <a:r>
              <a:rPr lang="en-GB" dirty="0"/>
              <a:t>I’m a mixed media artist and I believe that the opportunity for creative meditation and the making of art is everywhere. I have lived and worked in West Gower for most of my life and in my practice I seek to portray the personal interactions I experience with my world by re-imagining everyday ephemera.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54282" y="120921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7" y="2606616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7046" y="2736502"/>
            <a:ext cx="348878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dirty="0"/>
              <a:t>School workshops.</a:t>
            </a:r>
          </a:p>
          <a:p>
            <a:r>
              <a:rPr lang="en-GB" dirty="0"/>
              <a:t>Arts in Action workshop.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179" y="4156991"/>
            <a:ext cx="5203041" cy="215322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355273" y="4295836"/>
            <a:ext cx="4282183" cy="176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dirty="0"/>
          </a:p>
          <a:p>
            <a:r>
              <a:rPr lang="en-GB" sz="1400" dirty="0"/>
              <a:t>After a career in art and gaining a degree in Fine Art, I’m keen to make a difference to others and to make a contribution to the younger generation.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400" dirty="0"/>
          </a:p>
          <a:p>
            <a:r>
              <a:rPr lang="en-GB" sz="1400" dirty="0"/>
              <a:t>I would like to be an inspirational teacher, whereby, I’d provide the necessary support for students to fulfil their creative potential in a safe environment.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b="1" dirty="0"/>
              <a:t>Art &amp; Design</a:t>
            </a:r>
          </a:p>
          <a:p>
            <a:r>
              <a:rPr lang="en-GB" sz="1200" b="1" dirty="0"/>
              <a:t>DT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382" y="5100476"/>
            <a:ext cx="2718400" cy="146698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74326" y="5364335"/>
            <a:ext cx="22512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400" dirty="0"/>
          </a:p>
          <a:p>
            <a:r>
              <a:rPr lang="en-GB" sz="1400" dirty="0"/>
              <a:t>BA (Hons) Fine Art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DA3C44-6BE8-0E44-B2DC-1970BCC953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424" y="253470"/>
            <a:ext cx="1930316" cy="1950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92</TotalTime>
  <Words>191</Words>
  <Application>Microsoft Macintosh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Alison Bater (P147080)</cp:lastModifiedBy>
  <cp:revision>12</cp:revision>
  <dcterms:created xsi:type="dcterms:W3CDTF">2019-09-05T20:58:34Z</dcterms:created>
  <dcterms:modified xsi:type="dcterms:W3CDTF">2019-10-03T16:03:50Z</dcterms:modified>
</cp:coreProperties>
</file>