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  <p:sldId id="260" r:id="rId6"/>
    <p:sldId id="265" r:id="rId7"/>
    <p:sldId id="262" r:id="rId8"/>
    <p:sldId id="263" r:id="rId9"/>
    <p:sldId id="261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B49859-899A-4F76-A77E-80DDC9D9D576}" v="119" dt="2024-02-23T22:32:30.232"/>
    <p1510:client id="{4E806B92-FD3D-5A44-0A94-2F1148D4F033}" v="13" dt="2024-02-23T19:35:14.303"/>
    <p1510:client id="{EC2A907D-A0D6-345C-AF5B-C72E0C80F4F9}" v="268" dt="2024-02-23T19:28:20.0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Cook (2203229)" userId="S::2203229@student.uwtsd.ac.uk::75314656-c532-4eb3-88f2-104becd745a2" providerId="AD" clId="Web-{EC2A907D-A0D6-345C-AF5B-C72E0C80F4F9}"/>
    <pc:docChg chg="addSld modSld sldOrd addMainMaster delMainMaster">
      <pc:chgData name="Kirsty Cook (2203229)" userId="S::2203229@student.uwtsd.ac.uk::75314656-c532-4eb3-88f2-104becd745a2" providerId="AD" clId="Web-{EC2A907D-A0D6-345C-AF5B-C72E0C80F4F9}" dt="2024-02-23T19:28:26.570" v="269"/>
      <pc:docMkLst>
        <pc:docMk/>
      </pc:docMkLst>
      <pc:sldChg chg="addSp delSp modSp mod setBg modClrScheme chgLayout">
        <pc:chgData name="Kirsty Cook (2203229)" userId="S::2203229@student.uwtsd.ac.uk::75314656-c532-4eb3-88f2-104becd745a2" providerId="AD" clId="Web-{EC2A907D-A0D6-345C-AF5B-C72E0C80F4F9}" dt="2024-02-23T19:05:55.795" v="63" actId="20577"/>
        <pc:sldMkLst>
          <pc:docMk/>
          <pc:sldMk cId="109857222" sldId="256"/>
        </pc:sldMkLst>
        <pc:spChg chg="mod">
          <ac:chgData name="Kirsty Cook (2203229)" userId="S::2203229@student.uwtsd.ac.uk::75314656-c532-4eb3-88f2-104becd745a2" providerId="AD" clId="Web-{EC2A907D-A0D6-345C-AF5B-C72E0C80F4F9}" dt="2024-02-23T19:05:55.795" v="6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irsty Cook (2203229)" userId="S::2203229@student.uwtsd.ac.uk::75314656-c532-4eb3-88f2-104becd745a2" providerId="AD" clId="Web-{EC2A907D-A0D6-345C-AF5B-C72E0C80F4F9}" dt="2024-02-23T19:05:39.997" v="6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04:00.257" v="4"/>
          <ac:spMkLst>
            <pc:docMk/>
            <pc:sldMk cId="109857222" sldId="256"/>
            <ac:spMk id="9" creationId="{EB9B5A19-3592-48E2-BC31-90E092BD68E1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04:00.257" v="4"/>
          <ac:spMkLst>
            <pc:docMk/>
            <pc:sldMk cId="109857222" sldId="256"/>
            <ac:spMk id="23" creationId="{DD99E1B6-CBC4-4306-9DFC-847D6D135208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04:05.882" v="6"/>
          <ac:spMkLst>
            <pc:docMk/>
            <pc:sldMk cId="109857222" sldId="256"/>
            <ac:spMk id="30" creationId="{DF0CAD46-2E46-44EB-A063-C05881768CE6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04:05.882" v="6"/>
          <ac:spMkLst>
            <pc:docMk/>
            <pc:sldMk cId="109857222" sldId="256"/>
            <ac:spMk id="31" creationId="{0FDFF237-4369-41A3-9CE4-CD1A68139E16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04:05.929" v="7"/>
          <ac:spMkLst>
            <pc:docMk/>
            <pc:sldMk cId="109857222" sldId="256"/>
            <ac:spMk id="33" creationId="{9B7AD9F6-8CE7-4299-8FC6-328F4DCD3FF9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04:05.929" v="7"/>
          <ac:spMkLst>
            <pc:docMk/>
            <pc:sldMk cId="109857222" sldId="256"/>
            <ac:spMk id="34" creationId="{F49775AF-8896-43EE-92C6-83497D6DC56F}"/>
          </ac:spMkLst>
        </pc:spChg>
        <pc:grpChg chg="add del">
          <ac:chgData name="Kirsty Cook (2203229)" userId="S::2203229@student.uwtsd.ac.uk::75314656-c532-4eb3-88f2-104becd745a2" providerId="AD" clId="Web-{EC2A907D-A0D6-345C-AF5B-C72E0C80F4F9}" dt="2024-02-23T19:04:00.257" v="4"/>
          <ac:grpSpMkLst>
            <pc:docMk/>
            <pc:sldMk cId="109857222" sldId="256"/>
            <ac:grpSpMk id="11" creationId="{E2548C40-4C00-4E91-BFA6-84B4D66225A4}"/>
          </ac:grpSpMkLst>
        </pc:grpChg>
        <pc:grpChg chg="add del">
          <ac:chgData name="Kirsty Cook (2203229)" userId="S::2203229@student.uwtsd.ac.uk::75314656-c532-4eb3-88f2-104becd745a2" providerId="AD" clId="Web-{EC2A907D-A0D6-345C-AF5B-C72E0C80F4F9}" dt="2024-02-23T19:04:05.882" v="6"/>
          <ac:grpSpMkLst>
            <pc:docMk/>
            <pc:sldMk cId="109857222" sldId="256"/>
            <ac:grpSpMk id="13" creationId="{C3E45FAB-3768-4529-B0E8-A0E9BE5E382B}"/>
          </ac:grpSpMkLst>
        </pc:grpChg>
        <pc:grpChg chg="add del">
          <ac:chgData name="Kirsty Cook (2203229)" userId="S::2203229@student.uwtsd.ac.uk::75314656-c532-4eb3-88f2-104becd745a2" providerId="AD" clId="Web-{EC2A907D-A0D6-345C-AF5B-C72E0C80F4F9}" dt="2024-02-23T19:04:00.257" v="4"/>
          <ac:grpSpMkLst>
            <pc:docMk/>
            <pc:sldMk cId="109857222" sldId="256"/>
            <ac:grpSpMk id="25" creationId="{3C16EB93-E299-481D-A004-769603D375CE}"/>
          </ac:grpSpMkLst>
        </pc:grpChg>
        <pc:picChg chg="add mod ord">
          <ac:chgData name="Kirsty Cook (2203229)" userId="S::2203229@student.uwtsd.ac.uk::75314656-c532-4eb3-88f2-104becd745a2" providerId="AD" clId="Web-{EC2A907D-A0D6-345C-AF5B-C72E0C80F4F9}" dt="2024-02-23T19:04:05.929" v="7"/>
          <ac:picMkLst>
            <pc:docMk/>
            <pc:sldMk cId="109857222" sldId="256"/>
            <ac:picMk id="4" creationId="{0AE8BE6B-44A0-7406-6D63-CBA91755688D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EC2A907D-A0D6-345C-AF5B-C72E0C80F4F9}" dt="2024-02-23T19:08:34.977" v="95" actId="20577"/>
        <pc:sldMkLst>
          <pc:docMk/>
          <pc:sldMk cId="1115531383" sldId="257"/>
        </pc:sldMkLst>
        <pc:spChg chg="mod">
          <ac:chgData name="Kirsty Cook (2203229)" userId="S::2203229@student.uwtsd.ac.uk::75314656-c532-4eb3-88f2-104becd745a2" providerId="AD" clId="Web-{EC2A907D-A0D6-345C-AF5B-C72E0C80F4F9}" dt="2024-02-23T19:08:10.913" v="68"/>
          <ac:spMkLst>
            <pc:docMk/>
            <pc:sldMk cId="1115531383" sldId="257"/>
            <ac:spMk id="2" creationId="{4E224254-F93A-2C75-5AF6-B64C594CC992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07:57.194" v="67"/>
          <ac:spMkLst>
            <pc:docMk/>
            <pc:sldMk cId="1115531383" sldId="257"/>
            <ac:spMk id="3" creationId="{0E3D40C6-7F70-A2CF-9BDC-A12DEBDDB953}"/>
          </ac:spMkLst>
        </pc:spChg>
        <pc:spChg chg="add mod">
          <ac:chgData name="Kirsty Cook (2203229)" userId="S::2203229@student.uwtsd.ac.uk::75314656-c532-4eb3-88f2-104becd745a2" providerId="AD" clId="Web-{EC2A907D-A0D6-345C-AF5B-C72E0C80F4F9}" dt="2024-02-23T19:08:34.977" v="95" actId="20577"/>
          <ac:spMkLst>
            <pc:docMk/>
            <pc:sldMk cId="1115531383" sldId="257"/>
            <ac:spMk id="8" creationId="{43479D9B-3598-4E0D-2E39-D6C7E3B48903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08:10.913" v="68"/>
          <ac:spMkLst>
            <pc:docMk/>
            <pc:sldMk cId="1115531383" sldId="257"/>
            <ac:spMk id="11" creationId="{B1595A09-E336-4D1B-9B3A-06A2287A54E2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08:10.913" v="68"/>
          <ac:spMkLst>
            <pc:docMk/>
            <pc:sldMk cId="1115531383" sldId="257"/>
            <ac:spMk id="13" creationId="{3540989C-C7B8-473B-BF87-6F2DA6A90006}"/>
          </ac:spMkLst>
        </pc:spChg>
        <pc:picChg chg="add mod ord">
          <ac:chgData name="Kirsty Cook (2203229)" userId="S::2203229@student.uwtsd.ac.uk::75314656-c532-4eb3-88f2-104becd745a2" providerId="AD" clId="Web-{EC2A907D-A0D6-345C-AF5B-C72E0C80F4F9}" dt="2024-02-23T19:08:10.913" v="68"/>
          <ac:picMkLst>
            <pc:docMk/>
            <pc:sldMk cId="1115531383" sldId="257"/>
            <ac:picMk id="4" creationId="{28E529C0-1CB0-A3F0-A23C-F9E26F393697}"/>
          </ac:picMkLst>
        </pc:picChg>
      </pc:sldChg>
      <pc:sldChg chg="addSp delSp modSp new mod setBg setClrOvrMap">
        <pc:chgData name="Kirsty Cook (2203229)" userId="S::2203229@student.uwtsd.ac.uk::75314656-c532-4eb3-88f2-104becd745a2" providerId="AD" clId="Web-{EC2A907D-A0D6-345C-AF5B-C72E0C80F4F9}" dt="2024-02-23T19:16:11.101" v="122"/>
        <pc:sldMkLst>
          <pc:docMk/>
          <pc:sldMk cId="3638327602" sldId="258"/>
        </pc:sldMkLst>
        <pc:spChg chg="mod ord">
          <ac:chgData name="Kirsty Cook (2203229)" userId="S::2203229@student.uwtsd.ac.uk::75314656-c532-4eb3-88f2-104becd745a2" providerId="AD" clId="Web-{EC2A907D-A0D6-345C-AF5B-C72E0C80F4F9}" dt="2024-02-23T19:16:11.101" v="122"/>
          <ac:spMkLst>
            <pc:docMk/>
            <pc:sldMk cId="3638327602" sldId="258"/>
            <ac:spMk id="2" creationId="{18BFE869-BD16-DC32-CC61-5420A5BCF863}"/>
          </ac:spMkLst>
        </pc:spChg>
        <pc:spChg chg="del mod">
          <ac:chgData name="Kirsty Cook (2203229)" userId="S::2203229@student.uwtsd.ac.uk::75314656-c532-4eb3-88f2-104becd745a2" providerId="AD" clId="Web-{EC2A907D-A0D6-345C-AF5B-C72E0C80F4F9}" dt="2024-02-23T19:16:00.225" v="121"/>
          <ac:spMkLst>
            <pc:docMk/>
            <pc:sldMk cId="3638327602" sldId="258"/>
            <ac:spMk id="3" creationId="{B4D2DB08-07CB-CC4D-D295-083F156A38C4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6:11.101" v="122"/>
          <ac:spMkLst>
            <pc:docMk/>
            <pc:sldMk cId="3638327602" sldId="258"/>
            <ac:spMk id="8" creationId="{4EEE9102-78F4-5791-3C5E-FA795678F003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6:11.101" v="122"/>
          <ac:spMkLst>
            <pc:docMk/>
            <pc:sldMk cId="3638327602" sldId="258"/>
            <ac:spMk id="11" creationId="{1A9F7B4E-B03D-4F64-BE33-00D074458D45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6:11.101" v="122"/>
          <ac:spMkLst>
            <pc:docMk/>
            <pc:sldMk cId="3638327602" sldId="258"/>
            <ac:spMk id="13" creationId="{1CA8A97F-67F0-4D5F-A850-0C30727D1CE3}"/>
          </ac:spMkLst>
        </pc:spChg>
        <pc:picChg chg="add mod ord">
          <ac:chgData name="Kirsty Cook (2203229)" userId="S::2203229@student.uwtsd.ac.uk::75314656-c532-4eb3-88f2-104becd745a2" providerId="AD" clId="Web-{EC2A907D-A0D6-345C-AF5B-C72E0C80F4F9}" dt="2024-02-23T19:16:11.101" v="122"/>
          <ac:picMkLst>
            <pc:docMk/>
            <pc:sldMk cId="3638327602" sldId="258"/>
            <ac:picMk id="4" creationId="{4E167790-27DD-BE01-190E-779887F57832}"/>
          </ac:picMkLst>
        </pc:picChg>
      </pc:sldChg>
      <pc:sldChg chg="addSp delSp modSp new mod setBg setClrOvrMap">
        <pc:chgData name="Kirsty Cook (2203229)" userId="S::2203229@student.uwtsd.ac.uk::75314656-c532-4eb3-88f2-104becd745a2" providerId="AD" clId="Web-{EC2A907D-A0D6-345C-AF5B-C72E0C80F4F9}" dt="2024-02-23T19:21:13.355" v="172" actId="14100"/>
        <pc:sldMkLst>
          <pc:docMk/>
          <pc:sldMk cId="472977567" sldId="259"/>
        </pc:sldMkLst>
        <pc:spChg chg="mod">
          <ac:chgData name="Kirsty Cook (2203229)" userId="S::2203229@student.uwtsd.ac.uk::75314656-c532-4eb3-88f2-104becd745a2" providerId="AD" clId="Web-{EC2A907D-A0D6-345C-AF5B-C72E0C80F4F9}" dt="2024-02-23T19:21:06.042" v="171" actId="20577"/>
          <ac:spMkLst>
            <pc:docMk/>
            <pc:sldMk cId="472977567" sldId="259"/>
            <ac:spMk id="2" creationId="{E515CAB0-F500-CB00-E4BD-3A12FF06BB49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17:19.011" v="133"/>
          <ac:spMkLst>
            <pc:docMk/>
            <pc:sldMk cId="472977567" sldId="259"/>
            <ac:spMk id="3" creationId="{E3D1D1A9-E8A6-4330-90F0-6586564C8D92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20:12.632" v="163"/>
          <ac:spMkLst>
            <pc:docMk/>
            <pc:sldMk cId="472977567" sldId="259"/>
            <ac:spMk id="9" creationId="{DA381740-063A-41A4-836D-85D14980EEF0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20:12.632" v="163"/>
          <ac:spMkLst>
            <pc:docMk/>
            <pc:sldMk cId="472977567" sldId="259"/>
            <ac:spMk id="11" creationId="{007891EC-4501-44ED-A8C8-B11B6DB767AB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20:42.228" v="166"/>
          <ac:spMkLst>
            <pc:docMk/>
            <pc:sldMk cId="472977567" sldId="259"/>
            <ac:spMk id="18" creationId="{DA381740-063A-41A4-836D-85D14980EEF0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20:42.228" v="166"/>
          <ac:spMkLst>
            <pc:docMk/>
            <pc:sldMk cId="472977567" sldId="259"/>
            <ac:spMk id="20" creationId="{657F69E0-C4B0-4BEC-A689-4F8D877F05D4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20:42.228" v="166"/>
          <ac:spMkLst>
            <pc:docMk/>
            <pc:sldMk cId="472977567" sldId="259"/>
            <ac:spMk id="22" creationId="{9F6380B4-6A1C-481E-8408-B4E6C75B9B81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0:42.228" v="166"/>
          <ac:spMkLst>
            <pc:docMk/>
            <pc:sldMk cId="472977567" sldId="259"/>
            <ac:spMk id="27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0:42.228" v="166"/>
          <ac:spMkLst>
            <pc:docMk/>
            <pc:sldMk cId="472977567" sldId="259"/>
            <ac:spMk id="29" creationId="{DA21A4AC-5300-4176-B2FB-67830A380702}"/>
          </ac:spMkLst>
        </pc:spChg>
        <pc:picChg chg="add del mod">
          <ac:chgData name="Kirsty Cook (2203229)" userId="S::2203229@student.uwtsd.ac.uk::75314656-c532-4eb3-88f2-104becd745a2" providerId="AD" clId="Web-{EC2A907D-A0D6-345C-AF5B-C72E0C80F4F9}" dt="2024-02-23T19:20:08.554" v="162"/>
          <ac:picMkLst>
            <pc:docMk/>
            <pc:sldMk cId="472977567" sldId="259"/>
            <ac:picMk id="4" creationId="{B01B746D-843D-C1C7-F081-387C10312922}"/>
          </ac:picMkLst>
        </pc:picChg>
        <pc:picChg chg="add mod ord">
          <ac:chgData name="Kirsty Cook (2203229)" userId="S::2203229@student.uwtsd.ac.uk::75314656-c532-4eb3-88f2-104becd745a2" providerId="AD" clId="Web-{EC2A907D-A0D6-345C-AF5B-C72E0C80F4F9}" dt="2024-02-23T19:21:13.355" v="172" actId="14100"/>
          <ac:picMkLst>
            <pc:docMk/>
            <pc:sldMk cId="472977567" sldId="259"/>
            <ac:picMk id="5" creationId="{74935B6F-6233-5CEC-BBF1-4E848E7A6D4D}"/>
          </ac:picMkLst>
        </pc:picChg>
        <pc:picChg chg="add mod">
          <ac:chgData name="Kirsty Cook (2203229)" userId="S::2203229@student.uwtsd.ac.uk::75314656-c532-4eb3-88f2-104becd745a2" providerId="AD" clId="Web-{EC2A907D-A0D6-345C-AF5B-C72E0C80F4F9}" dt="2024-02-23T19:20:56.916" v="170" actId="1076"/>
          <ac:picMkLst>
            <pc:docMk/>
            <pc:sldMk cId="472977567" sldId="259"/>
            <ac:picMk id="6" creationId="{A8BB0B03-62F7-1785-90AE-6E836A99F4DD}"/>
          </ac:picMkLst>
        </pc:picChg>
        <pc:cxnChg chg="add del">
          <ac:chgData name="Kirsty Cook (2203229)" userId="S::2203229@student.uwtsd.ac.uk::75314656-c532-4eb3-88f2-104becd745a2" providerId="AD" clId="Web-{EC2A907D-A0D6-345C-AF5B-C72E0C80F4F9}" dt="2024-02-23T19:20:12.632" v="163"/>
          <ac:cxnSpMkLst>
            <pc:docMk/>
            <pc:sldMk cId="472977567" sldId="259"/>
            <ac:cxnSpMk id="13" creationId="{34E5597F-CE67-4085-9548-E6A8036DA3BB}"/>
          </ac:cxnSpMkLst>
        </pc:cxnChg>
      </pc:sldChg>
      <pc:sldChg chg="addSp delSp modSp new mod setBg">
        <pc:chgData name="Kirsty Cook (2203229)" userId="S::2203229@student.uwtsd.ac.uk::75314656-c532-4eb3-88f2-104becd745a2" providerId="AD" clId="Web-{EC2A907D-A0D6-345C-AF5B-C72E0C80F4F9}" dt="2024-02-23T19:18:08.733" v="146"/>
        <pc:sldMkLst>
          <pc:docMk/>
          <pc:sldMk cId="239550462" sldId="260"/>
        </pc:sldMkLst>
        <pc:spChg chg="mod">
          <ac:chgData name="Kirsty Cook (2203229)" userId="S::2203229@student.uwtsd.ac.uk::75314656-c532-4eb3-88f2-104becd745a2" providerId="AD" clId="Web-{EC2A907D-A0D6-345C-AF5B-C72E0C80F4F9}" dt="2024-02-23T19:18:08.733" v="146"/>
          <ac:spMkLst>
            <pc:docMk/>
            <pc:sldMk cId="239550462" sldId="260"/>
            <ac:spMk id="2" creationId="{B32F173D-EE0D-515E-431D-95C253F37985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18:08.733" v="146"/>
          <ac:spMkLst>
            <pc:docMk/>
            <pc:sldMk cId="239550462" sldId="260"/>
            <ac:spMk id="3" creationId="{8C53F130-5490-A440-8E90-B7E62230D034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18:08.702" v="145"/>
          <ac:spMkLst>
            <pc:docMk/>
            <pc:sldMk cId="239550462" sldId="260"/>
            <ac:spMk id="9" creationId="{DA381740-063A-41A4-836D-85D14980EEF0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18:08.702" v="145"/>
          <ac:spMkLst>
            <pc:docMk/>
            <pc:sldMk cId="239550462" sldId="260"/>
            <ac:spMk id="11" creationId="{678CC48C-9275-4EFA-9B84-8E818500B9C1}"/>
          </ac:spMkLst>
        </pc:spChg>
        <pc:spChg chg="add del">
          <ac:chgData name="Kirsty Cook (2203229)" userId="S::2203229@student.uwtsd.ac.uk::75314656-c532-4eb3-88f2-104becd745a2" providerId="AD" clId="Web-{EC2A907D-A0D6-345C-AF5B-C72E0C80F4F9}" dt="2024-02-23T19:18:08.702" v="145"/>
          <ac:spMkLst>
            <pc:docMk/>
            <pc:sldMk cId="239550462" sldId="260"/>
            <ac:spMk id="13" creationId="{0A324144-E9CF-4B12-A53E-FAC0D281D8B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08.733" v="146"/>
          <ac:spMkLst>
            <pc:docMk/>
            <pc:sldMk cId="239550462" sldId="260"/>
            <ac:spMk id="15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08.733" v="146"/>
          <ac:spMkLst>
            <pc:docMk/>
            <pc:sldMk cId="239550462" sldId="260"/>
            <ac:spMk id="17" creationId="{5683D043-25BB-4AC9-8130-641179672614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08.733" v="146"/>
          <ac:spMkLst>
            <pc:docMk/>
            <pc:sldMk cId="239550462" sldId="260"/>
            <ac:spMk id="18" creationId="{AA61CCAC-6875-474C-8E9E-F57ABF078C2B}"/>
          </ac:spMkLst>
        </pc:spChg>
        <pc:picChg chg="add del">
          <ac:chgData name="Kirsty Cook (2203229)" userId="S::2203229@student.uwtsd.ac.uk::75314656-c532-4eb3-88f2-104becd745a2" providerId="AD" clId="Web-{EC2A907D-A0D6-345C-AF5B-C72E0C80F4F9}" dt="2024-02-23T19:18:08.702" v="145"/>
          <ac:picMkLst>
            <pc:docMk/>
            <pc:sldMk cId="239550462" sldId="260"/>
            <ac:picMk id="5" creationId="{A61E91F4-18D6-8439-2F73-50B7AE09CD02}"/>
          </ac:picMkLst>
        </pc:picChg>
        <pc:picChg chg="add">
          <ac:chgData name="Kirsty Cook (2203229)" userId="S::2203229@student.uwtsd.ac.uk::75314656-c532-4eb3-88f2-104becd745a2" providerId="AD" clId="Web-{EC2A907D-A0D6-345C-AF5B-C72E0C80F4F9}" dt="2024-02-23T19:18:08.733" v="146"/>
          <ac:picMkLst>
            <pc:docMk/>
            <pc:sldMk cId="239550462" sldId="260"/>
            <ac:picMk id="16" creationId="{53D46B8A-3DE4-257A-6624-6CA30EA66F3E}"/>
          </ac:picMkLst>
        </pc:picChg>
      </pc:sldChg>
      <pc:sldChg chg="addSp delSp modSp new mod ord setBg">
        <pc:chgData name="Kirsty Cook (2203229)" userId="S::2203229@student.uwtsd.ac.uk::75314656-c532-4eb3-88f2-104becd745a2" providerId="AD" clId="Web-{EC2A907D-A0D6-345C-AF5B-C72E0C80F4F9}" dt="2024-02-23T19:25:54.888" v="258"/>
        <pc:sldMkLst>
          <pc:docMk/>
          <pc:sldMk cId="3567038342" sldId="261"/>
        </pc:sldMkLst>
        <pc:spChg chg="mod">
          <ac:chgData name="Kirsty Cook (2203229)" userId="S::2203229@student.uwtsd.ac.uk::75314656-c532-4eb3-88f2-104becd745a2" providerId="AD" clId="Web-{EC2A907D-A0D6-345C-AF5B-C72E0C80F4F9}" dt="2024-02-23T19:18:30.985" v="159"/>
          <ac:spMkLst>
            <pc:docMk/>
            <pc:sldMk cId="3567038342" sldId="261"/>
            <ac:spMk id="2" creationId="{9BC9E4ED-6197-37F7-E413-388EBEF9583E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18:30.985" v="159"/>
          <ac:spMkLst>
            <pc:docMk/>
            <pc:sldMk cId="3567038342" sldId="261"/>
            <ac:spMk id="3" creationId="{3F05C2BC-2976-CC4A-A599-F2036170E815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30.985" v="159"/>
          <ac:spMkLst>
            <pc:docMk/>
            <pc:sldMk cId="3567038342" sldId="261"/>
            <ac:spMk id="9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30.985" v="159"/>
          <ac:spMkLst>
            <pc:docMk/>
            <pc:sldMk cId="3567038342" sldId="261"/>
            <ac:spMk id="11" creationId="{D5B012D8-7F27-4758-9AC6-C889B154BD73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18:30.985" v="159"/>
          <ac:spMkLst>
            <pc:docMk/>
            <pc:sldMk cId="3567038342" sldId="261"/>
            <ac:spMk id="13" creationId="{4063B759-00FC-46D1-9898-8E8625268FAF}"/>
          </ac:spMkLst>
        </pc:spChg>
        <pc:picChg chg="add">
          <ac:chgData name="Kirsty Cook (2203229)" userId="S::2203229@student.uwtsd.ac.uk::75314656-c532-4eb3-88f2-104becd745a2" providerId="AD" clId="Web-{EC2A907D-A0D6-345C-AF5B-C72E0C80F4F9}" dt="2024-02-23T19:18:30.985" v="159"/>
          <ac:picMkLst>
            <pc:docMk/>
            <pc:sldMk cId="3567038342" sldId="261"/>
            <ac:picMk id="5" creationId="{700671A1-36CE-83C6-1FC4-5ABD94147C2D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EC2A907D-A0D6-345C-AF5B-C72E0C80F4F9}" dt="2024-02-23T19:23:44.677" v="233" actId="20577"/>
        <pc:sldMkLst>
          <pc:docMk/>
          <pc:sldMk cId="3922072570" sldId="262"/>
        </pc:sldMkLst>
        <pc:spChg chg="mod ord">
          <ac:chgData name="Kirsty Cook (2203229)" userId="S::2203229@student.uwtsd.ac.uk::75314656-c532-4eb3-88f2-104becd745a2" providerId="AD" clId="Web-{EC2A907D-A0D6-345C-AF5B-C72E0C80F4F9}" dt="2024-02-23T19:23:44.677" v="233" actId="20577"/>
          <ac:spMkLst>
            <pc:docMk/>
            <pc:sldMk cId="3922072570" sldId="262"/>
            <ac:spMk id="2" creationId="{56AB2F0A-A2B2-03E0-5B2A-0F1012B9E0F3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23:16.300" v="199"/>
          <ac:spMkLst>
            <pc:docMk/>
            <pc:sldMk cId="3922072570" sldId="262"/>
            <ac:spMk id="3" creationId="{560B758F-87FE-E239-9C70-C324E53216DD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3:20.175" v="200"/>
          <ac:spMkLst>
            <pc:docMk/>
            <pc:sldMk cId="3922072570" sldId="262"/>
            <ac:spMk id="9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3:20.175" v="200"/>
          <ac:spMkLst>
            <pc:docMk/>
            <pc:sldMk cId="3922072570" sldId="262"/>
            <ac:spMk id="11" creationId="{0671A8AE-40A1-4631-A6B8-581AFF065482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3:20.175" v="200"/>
          <ac:spMkLst>
            <pc:docMk/>
            <pc:sldMk cId="3922072570" sldId="262"/>
            <ac:spMk id="13" creationId="{A44CD100-6267-4E62-AA64-2182A3A6A1C0}"/>
          </ac:spMkLst>
        </pc:spChg>
        <pc:picChg chg="add mod ord">
          <ac:chgData name="Kirsty Cook (2203229)" userId="S::2203229@student.uwtsd.ac.uk::75314656-c532-4eb3-88f2-104becd745a2" providerId="AD" clId="Web-{EC2A907D-A0D6-345C-AF5B-C72E0C80F4F9}" dt="2024-02-23T19:23:20.175" v="200"/>
          <ac:picMkLst>
            <pc:docMk/>
            <pc:sldMk cId="3922072570" sldId="262"/>
            <ac:picMk id="4" creationId="{A868DDE9-B3C4-5CCB-507A-3D39E6ED7785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EC2A907D-A0D6-345C-AF5B-C72E0C80F4F9}" dt="2024-02-23T19:25:36.278" v="257"/>
        <pc:sldMkLst>
          <pc:docMk/>
          <pc:sldMk cId="2515872440" sldId="263"/>
        </pc:sldMkLst>
        <pc:spChg chg="mod">
          <ac:chgData name="Kirsty Cook (2203229)" userId="S::2203229@student.uwtsd.ac.uk::75314656-c532-4eb3-88f2-104becd745a2" providerId="AD" clId="Web-{EC2A907D-A0D6-345C-AF5B-C72E0C80F4F9}" dt="2024-02-23T19:25:36.278" v="257"/>
          <ac:spMkLst>
            <pc:docMk/>
            <pc:sldMk cId="2515872440" sldId="263"/>
            <ac:spMk id="2" creationId="{EC346064-C1A1-1C7E-2CF2-195E7EEC159F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25:30.418" v="256"/>
          <ac:spMkLst>
            <pc:docMk/>
            <pc:sldMk cId="2515872440" sldId="263"/>
            <ac:spMk id="3" creationId="{B2821C50-EB1B-E2D6-5BC3-E3C32AEDDE8F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5:36.278" v="257"/>
          <ac:spMkLst>
            <pc:docMk/>
            <pc:sldMk cId="2515872440" sldId="263"/>
            <ac:spMk id="9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5:36.278" v="257"/>
          <ac:spMkLst>
            <pc:docMk/>
            <pc:sldMk cId="2515872440" sldId="263"/>
            <ac:spMk id="11" creationId="{76906711-0AFB-47DD-A4B6-4E94B38B8C91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5:36.278" v="257"/>
          <ac:spMkLst>
            <pc:docMk/>
            <pc:sldMk cId="2515872440" sldId="263"/>
            <ac:spMk id="13" creationId="{AA91F649-894C-41F6-A21D-3D1AC558E934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5:36.278" v="257"/>
          <ac:spMkLst>
            <pc:docMk/>
            <pc:sldMk cId="2515872440" sldId="263"/>
            <ac:spMk id="15" creationId="{56037404-66BD-46B5-9323-1B531319671A}"/>
          </ac:spMkLst>
        </pc:spChg>
        <pc:picChg chg="add mod ord">
          <ac:chgData name="Kirsty Cook (2203229)" userId="S::2203229@student.uwtsd.ac.uk::75314656-c532-4eb3-88f2-104becd745a2" providerId="AD" clId="Web-{EC2A907D-A0D6-345C-AF5B-C72E0C80F4F9}" dt="2024-02-23T19:25:36.278" v="257"/>
          <ac:picMkLst>
            <pc:docMk/>
            <pc:sldMk cId="2515872440" sldId="263"/>
            <ac:picMk id="4" creationId="{B1590F25-8A54-B91E-7008-802C6A5D28D1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EC2A907D-A0D6-345C-AF5B-C72E0C80F4F9}" dt="2024-02-23T19:28:26.570" v="269"/>
        <pc:sldMkLst>
          <pc:docMk/>
          <pc:sldMk cId="4046092994" sldId="264"/>
        </pc:sldMkLst>
        <pc:spChg chg="mod">
          <ac:chgData name="Kirsty Cook (2203229)" userId="S::2203229@student.uwtsd.ac.uk::75314656-c532-4eb3-88f2-104becd745a2" providerId="AD" clId="Web-{EC2A907D-A0D6-345C-AF5B-C72E0C80F4F9}" dt="2024-02-23T19:28:26.570" v="269"/>
          <ac:spMkLst>
            <pc:docMk/>
            <pc:sldMk cId="4046092994" sldId="264"/>
            <ac:spMk id="2" creationId="{51DF9AC5-D9C4-D509-238C-AE22421DE39B}"/>
          </ac:spMkLst>
        </pc:spChg>
        <pc:spChg chg="del">
          <ac:chgData name="Kirsty Cook (2203229)" userId="S::2203229@student.uwtsd.ac.uk::75314656-c532-4eb3-88f2-104becd745a2" providerId="AD" clId="Web-{EC2A907D-A0D6-345C-AF5B-C72E0C80F4F9}" dt="2024-02-23T19:28:18.335" v="268"/>
          <ac:spMkLst>
            <pc:docMk/>
            <pc:sldMk cId="4046092994" sldId="264"/>
            <ac:spMk id="3" creationId="{B1B1B55C-2EA5-6279-78CB-726D0E9E52E1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8:26.570" v="269"/>
          <ac:spMkLst>
            <pc:docMk/>
            <pc:sldMk cId="4046092994" sldId="264"/>
            <ac:spMk id="8" creationId="{D968CFB1-6348-3D8C-FFDF-F71D573C3EDB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8:26.570" v="269"/>
          <ac:spMkLst>
            <pc:docMk/>
            <pc:sldMk cId="4046092994" sldId="264"/>
            <ac:spMk id="11" creationId="{B1595A09-E336-4D1B-9B3A-06A2287A54E2}"/>
          </ac:spMkLst>
        </pc:spChg>
        <pc:spChg chg="add">
          <ac:chgData name="Kirsty Cook (2203229)" userId="S::2203229@student.uwtsd.ac.uk::75314656-c532-4eb3-88f2-104becd745a2" providerId="AD" clId="Web-{EC2A907D-A0D6-345C-AF5B-C72E0C80F4F9}" dt="2024-02-23T19:28:26.570" v="269"/>
          <ac:spMkLst>
            <pc:docMk/>
            <pc:sldMk cId="4046092994" sldId="264"/>
            <ac:spMk id="13" creationId="{3540989C-C7B8-473B-BF87-6F2DA6A90006}"/>
          </ac:spMkLst>
        </pc:spChg>
        <pc:picChg chg="add mod ord">
          <ac:chgData name="Kirsty Cook (2203229)" userId="S::2203229@student.uwtsd.ac.uk::75314656-c532-4eb3-88f2-104becd745a2" providerId="AD" clId="Web-{EC2A907D-A0D6-345C-AF5B-C72E0C80F4F9}" dt="2024-02-23T19:28:26.570" v="269"/>
          <ac:picMkLst>
            <pc:docMk/>
            <pc:sldMk cId="4046092994" sldId="264"/>
            <ac:picMk id="4" creationId="{F8338FAC-6C11-D13A-719A-9EA0398FF3C0}"/>
          </ac:picMkLst>
        </pc:picChg>
      </pc:sldChg>
      <pc:sldMasterChg chg="add del addSldLayout delSldLayout">
        <pc:chgData name="Kirsty Cook (2203229)" userId="S::2203229@student.uwtsd.ac.uk::75314656-c532-4eb3-88f2-104becd745a2" providerId="AD" clId="Web-{EC2A907D-A0D6-345C-AF5B-C72E0C80F4F9}" dt="2024-02-23T19:04:05.929" v="7"/>
        <pc:sldMasterMkLst>
          <pc:docMk/>
          <pc:sldMasterMk cId="2460954070" sldId="2147483660"/>
        </pc:sldMasterMkLst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irsty Cook (2203229)" userId="S::2203229@student.uwtsd.ac.uk::75314656-c532-4eb3-88f2-104becd745a2" providerId="AD" clId="Web-{EC2A907D-A0D6-345C-AF5B-C72E0C80F4F9}" dt="2024-02-23T19:04:00.257" v="4"/>
        <pc:sldMasterMkLst>
          <pc:docMk/>
          <pc:sldMasterMk cId="1833727606" sldId="2147483698"/>
        </pc:sldMasterMkLst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3523682742" sldId="2147483687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2271310779" sldId="2147483688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2509546608" sldId="2147483689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2511791680" sldId="2147483690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1174646479" sldId="2147483691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3645213076" sldId="2147483692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812383113" sldId="2147483693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1573814409" sldId="2147483694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2430560683" sldId="2147483695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3020529360" sldId="2147483696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0.257" v="4"/>
          <pc:sldLayoutMkLst>
            <pc:docMk/>
            <pc:sldMasterMk cId="1833727606" sldId="2147483698"/>
            <pc:sldLayoutMk cId="1948808285" sldId="2147483697"/>
          </pc:sldLayoutMkLst>
        </pc:sldLayoutChg>
      </pc:sldMasterChg>
      <pc:sldMasterChg chg="add del addSldLayout delSldLayout">
        <pc:chgData name="Kirsty Cook (2203229)" userId="S::2203229@student.uwtsd.ac.uk::75314656-c532-4eb3-88f2-104becd745a2" providerId="AD" clId="Web-{EC2A907D-A0D6-345C-AF5B-C72E0C80F4F9}" dt="2024-02-23T19:04:05.882" v="6"/>
        <pc:sldMasterMkLst>
          <pc:docMk/>
          <pc:sldMasterMk cId="3240976774" sldId="2147483750"/>
        </pc:sldMasterMkLst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569796225" sldId="2147483739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1187980532" sldId="2147483740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1968517650" sldId="2147483741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2461662642" sldId="2147483742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2458081493" sldId="2147483743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3950120024" sldId="2147483744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2312592073" sldId="2147483745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2840173434" sldId="2147483746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2917067788" sldId="2147483747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341891130" sldId="2147483748"/>
          </pc:sldLayoutMkLst>
        </pc:sldLayoutChg>
        <pc:sldLayoutChg chg="add del">
          <pc:chgData name="Kirsty Cook (2203229)" userId="S::2203229@student.uwtsd.ac.uk::75314656-c532-4eb3-88f2-104becd745a2" providerId="AD" clId="Web-{EC2A907D-A0D6-345C-AF5B-C72E0C80F4F9}" dt="2024-02-23T19:04:05.882" v="6"/>
          <pc:sldLayoutMkLst>
            <pc:docMk/>
            <pc:sldMasterMk cId="3240976774" sldId="2147483750"/>
            <pc:sldLayoutMk cId="145059557" sldId="2147483749"/>
          </pc:sldLayoutMkLst>
        </pc:sldLayoutChg>
      </pc:sldMasterChg>
      <pc:sldMasterChg chg="add addSldLayout">
        <pc:chgData name="Kirsty Cook (2203229)" userId="S::2203229@student.uwtsd.ac.uk::75314656-c532-4eb3-88f2-104becd745a2" providerId="AD" clId="Web-{EC2A907D-A0D6-345C-AF5B-C72E0C80F4F9}" dt="2024-02-23T19:04:05.929" v="7"/>
        <pc:sldMasterMkLst>
          <pc:docMk/>
          <pc:sldMasterMk cId="803376976" sldId="2147483763"/>
        </pc:sldMasterMkLst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2216764160" sldId="2147483752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3504760979" sldId="2147483753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2560988940" sldId="2147483754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4045520492" sldId="2147483755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2223131589" sldId="2147483756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230689503" sldId="2147483757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373290565" sldId="2147483758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4092594454" sldId="2147483759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1776814137" sldId="2147483760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783086052" sldId="2147483761"/>
          </pc:sldLayoutMkLst>
        </pc:sldLayoutChg>
        <pc:sldLayoutChg chg="add">
          <pc:chgData name="Kirsty Cook (2203229)" userId="S::2203229@student.uwtsd.ac.uk::75314656-c532-4eb3-88f2-104becd745a2" providerId="AD" clId="Web-{EC2A907D-A0D6-345C-AF5B-C72E0C80F4F9}" dt="2024-02-23T19:04:05.929" v="7"/>
          <pc:sldLayoutMkLst>
            <pc:docMk/>
            <pc:sldMasterMk cId="803376976" sldId="2147483763"/>
            <pc:sldLayoutMk cId="3629442281" sldId="2147483762"/>
          </pc:sldLayoutMkLst>
        </pc:sldLayoutChg>
      </pc:sldMasterChg>
    </pc:docChg>
  </pc:docChgLst>
  <pc:docChgLst>
    <pc:chgData name="Kirsty Cook (2203229)" userId="S::2203229@student.uwtsd.ac.uk::75314656-c532-4eb3-88f2-104becd745a2" providerId="AD" clId="Web-{09B49859-899A-4F76-A77E-80DDC9D9D576}"/>
    <pc:docChg chg="modSld">
      <pc:chgData name="Kirsty Cook (2203229)" userId="S::2203229@student.uwtsd.ac.uk::75314656-c532-4eb3-88f2-104becd745a2" providerId="AD" clId="Web-{09B49859-899A-4F76-A77E-80DDC9D9D576}" dt="2024-02-23T22:32:30.232" v="82" actId="20577"/>
      <pc:docMkLst>
        <pc:docMk/>
      </pc:docMkLst>
      <pc:sldChg chg="addSp delSp modSp addAnim delAnim">
        <pc:chgData name="Kirsty Cook (2203229)" userId="S::2203229@student.uwtsd.ac.uk::75314656-c532-4eb3-88f2-104becd745a2" providerId="AD" clId="Web-{09B49859-899A-4F76-A77E-80DDC9D9D576}" dt="2024-02-23T22:32:30.232" v="82" actId="20577"/>
        <pc:sldMkLst>
          <pc:docMk/>
          <pc:sldMk cId="109857222" sldId="256"/>
        </pc:sldMkLst>
        <pc:spChg chg="add mod">
          <ac:chgData name="Kirsty Cook (2203229)" userId="S::2203229@student.uwtsd.ac.uk::75314656-c532-4eb3-88f2-104becd745a2" providerId="AD" clId="Web-{09B49859-899A-4F76-A77E-80DDC9D9D576}" dt="2024-02-23T22:32:30.232" v="82" actId="20577"/>
          <ac:spMkLst>
            <pc:docMk/>
            <pc:sldMk cId="109857222" sldId="256"/>
            <ac:spMk id="5" creationId="{6B5AF139-7153-50A0-EC6E-D3A00BB7AFAC}"/>
          </ac:spMkLst>
        </pc:spChg>
        <pc:picChg chg="add del mod">
          <ac:chgData name="Kirsty Cook (2203229)" userId="S::2203229@student.uwtsd.ac.uk::75314656-c532-4eb3-88f2-104becd745a2" providerId="AD" clId="Web-{09B49859-899A-4F76-A77E-80DDC9D9D576}" dt="2024-02-23T20:54:08.648" v="1"/>
          <ac:picMkLst>
            <pc:docMk/>
            <pc:sldMk cId="109857222" sldId="256"/>
            <ac:picMk id="5" creationId="{64B7FCF8-5284-8185-0D05-127CD33E0637}"/>
          </ac:picMkLst>
        </pc:picChg>
      </pc:sldChg>
      <pc:sldChg chg="delSp modSp">
        <pc:chgData name="Kirsty Cook (2203229)" userId="S::2203229@student.uwtsd.ac.uk::75314656-c532-4eb3-88f2-104becd745a2" providerId="AD" clId="Web-{09B49859-899A-4F76-A77E-80DDC9D9D576}" dt="2024-02-23T21:07:12.980" v="4"/>
        <pc:sldMkLst>
          <pc:docMk/>
          <pc:sldMk cId="3638327602" sldId="258"/>
        </pc:sldMkLst>
        <pc:spChg chg="del mod">
          <ac:chgData name="Kirsty Cook (2203229)" userId="S::2203229@student.uwtsd.ac.uk::75314656-c532-4eb3-88f2-104becd745a2" providerId="AD" clId="Web-{09B49859-899A-4F76-A77E-80DDC9D9D576}" dt="2024-02-23T21:07:12.980" v="4"/>
          <ac:spMkLst>
            <pc:docMk/>
            <pc:sldMk cId="3638327602" sldId="258"/>
            <ac:spMk id="8" creationId="{4EEE9102-78F4-5791-3C5E-FA795678F003}"/>
          </ac:spMkLst>
        </pc:spChg>
      </pc:sldChg>
      <pc:sldChg chg="addSp modSp">
        <pc:chgData name="Kirsty Cook (2203229)" userId="S::2203229@student.uwtsd.ac.uk::75314656-c532-4eb3-88f2-104becd745a2" providerId="AD" clId="Web-{09B49859-899A-4F76-A77E-80DDC9D9D576}" dt="2024-02-23T22:24:25.203" v="19" actId="1076"/>
        <pc:sldMkLst>
          <pc:docMk/>
          <pc:sldMk cId="239550462" sldId="260"/>
        </pc:sldMkLst>
        <pc:picChg chg="add mod">
          <ac:chgData name="Kirsty Cook (2203229)" userId="S::2203229@student.uwtsd.ac.uk::75314656-c532-4eb3-88f2-104becd745a2" providerId="AD" clId="Web-{09B49859-899A-4F76-A77E-80DDC9D9D576}" dt="2024-02-23T22:24:05.358" v="17" actId="1076"/>
          <ac:picMkLst>
            <pc:docMk/>
            <pc:sldMk cId="239550462" sldId="260"/>
            <ac:picMk id="3" creationId="{34A6A561-43E8-9820-D76D-C3987A2DF98E}"/>
          </ac:picMkLst>
        </pc:picChg>
        <pc:picChg chg="add mod">
          <ac:chgData name="Kirsty Cook (2203229)" userId="S::2203229@student.uwtsd.ac.uk::75314656-c532-4eb3-88f2-104becd745a2" providerId="AD" clId="Web-{09B49859-899A-4F76-A77E-80DDC9D9D576}" dt="2024-02-23T22:24:25.203" v="19" actId="1076"/>
          <ac:picMkLst>
            <pc:docMk/>
            <pc:sldMk cId="239550462" sldId="260"/>
            <ac:picMk id="4" creationId="{7A39674D-6F60-1F7F-BDB2-9835B01F6CA0}"/>
          </ac:picMkLst>
        </pc:picChg>
      </pc:sldChg>
      <pc:sldChg chg="addSp delSp modSp">
        <pc:chgData name="Kirsty Cook (2203229)" userId="S::2203229@student.uwtsd.ac.uk::75314656-c532-4eb3-88f2-104becd745a2" providerId="AD" clId="Web-{09B49859-899A-4F76-A77E-80DDC9D9D576}" dt="2024-02-23T22:23:32.139" v="15"/>
        <pc:sldMkLst>
          <pc:docMk/>
          <pc:sldMk cId="2515872440" sldId="263"/>
        </pc:sldMkLst>
        <pc:spChg chg="mod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2" creationId="{EC346064-C1A1-1C7E-2CF2-195E7EEC159F}"/>
          </ac:spMkLst>
        </pc:spChg>
        <pc:spChg chg="del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9" creationId="{DA381740-063A-41A4-836D-85D14980EEF0}"/>
          </ac:spMkLst>
        </pc:spChg>
        <pc:spChg chg="del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11" creationId="{76906711-0AFB-47DD-A4B6-4E94B38B8C91}"/>
          </ac:spMkLst>
        </pc:spChg>
        <pc:spChg chg="del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13" creationId="{AA91F649-894C-41F6-A21D-3D1AC558E934}"/>
          </ac:spMkLst>
        </pc:spChg>
        <pc:spChg chg="del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15" creationId="{56037404-66BD-46B5-9323-1B531319671A}"/>
          </ac:spMkLst>
        </pc:spChg>
        <pc:spChg chg="add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20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22" creationId="{B87C619C-EBAB-488E-96B9-153AA4C9B440}"/>
          </ac:spMkLst>
        </pc:spChg>
        <pc:spChg chg="add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24" creationId="{130DA1C1-36FD-41D8-9826-EE797BF39BAB}"/>
          </ac:spMkLst>
        </pc:spChg>
        <pc:spChg chg="add">
          <ac:chgData name="Kirsty Cook (2203229)" userId="S::2203229@student.uwtsd.ac.uk::75314656-c532-4eb3-88f2-104becd745a2" providerId="AD" clId="Web-{09B49859-899A-4F76-A77E-80DDC9D9D576}" dt="2024-02-23T22:23:32.139" v="15"/>
          <ac:spMkLst>
            <pc:docMk/>
            <pc:sldMk cId="2515872440" sldId="263"/>
            <ac:spMk id="26" creationId="{35BC54F7-1315-4D6C-9420-A5BF0CDDBC04}"/>
          </ac:spMkLst>
        </pc:spChg>
        <pc:picChg chg="add mod">
          <ac:chgData name="Kirsty Cook (2203229)" userId="S::2203229@student.uwtsd.ac.uk::75314656-c532-4eb3-88f2-104becd745a2" providerId="AD" clId="Web-{09B49859-899A-4F76-A77E-80DDC9D9D576}" dt="2024-02-23T22:23:32.139" v="15"/>
          <ac:picMkLst>
            <pc:docMk/>
            <pc:sldMk cId="2515872440" sldId="263"/>
            <ac:picMk id="3" creationId="{29F9EB3B-FAE2-23F3-2C29-98BE9C4CFCA6}"/>
          </ac:picMkLst>
        </pc:picChg>
        <pc:picChg chg="mod ord">
          <ac:chgData name="Kirsty Cook (2203229)" userId="S::2203229@student.uwtsd.ac.uk::75314656-c532-4eb3-88f2-104becd745a2" providerId="AD" clId="Web-{09B49859-899A-4F76-A77E-80DDC9D9D576}" dt="2024-02-23T22:23:32.139" v="15"/>
          <ac:picMkLst>
            <pc:docMk/>
            <pc:sldMk cId="2515872440" sldId="263"/>
            <ac:picMk id="4" creationId="{B1590F25-8A54-B91E-7008-802C6A5D28D1}"/>
          </ac:picMkLst>
        </pc:picChg>
      </pc:sldChg>
      <pc:sldChg chg="addSp delSp modSp">
        <pc:chgData name="Kirsty Cook (2203229)" userId="S::2203229@student.uwtsd.ac.uk::75314656-c532-4eb3-88f2-104becd745a2" providerId="AD" clId="Web-{09B49859-899A-4F76-A77E-80DDC9D9D576}" dt="2024-02-23T21:09:05.594" v="8" actId="1076"/>
        <pc:sldMkLst>
          <pc:docMk/>
          <pc:sldMk cId="4046092994" sldId="264"/>
        </pc:sldMkLst>
        <pc:spChg chg="mod">
          <ac:chgData name="Kirsty Cook (2203229)" userId="S::2203229@student.uwtsd.ac.uk::75314656-c532-4eb3-88f2-104becd745a2" providerId="AD" clId="Web-{09B49859-899A-4F76-A77E-80DDC9D9D576}" dt="2024-02-23T21:09:05.594" v="8" actId="1076"/>
          <ac:spMkLst>
            <pc:docMk/>
            <pc:sldMk cId="4046092994" sldId="264"/>
            <ac:spMk id="8" creationId="{D968CFB1-6348-3D8C-FFDF-F71D573C3EDB}"/>
          </ac:spMkLst>
        </pc:spChg>
        <pc:picChg chg="add del">
          <ac:chgData name="Kirsty Cook (2203229)" userId="S::2203229@student.uwtsd.ac.uk::75314656-c532-4eb3-88f2-104becd745a2" providerId="AD" clId="Web-{09B49859-899A-4F76-A77E-80DDC9D9D576}" dt="2024-02-23T21:08:55.219" v="6"/>
          <ac:picMkLst>
            <pc:docMk/>
            <pc:sldMk cId="4046092994" sldId="264"/>
            <ac:picMk id="4" creationId="{F8338FAC-6C11-D13A-719A-9EA0398FF3C0}"/>
          </ac:picMkLst>
        </pc:picChg>
      </pc:sldChg>
    </pc:docChg>
  </pc:docChgLst>
  <pc:docChgLst>
    <pc:chgData name="Kirsty Cook (2203229)" userId="S::2203229@student.uwtsd.ac.uk::75314656-c532-4eb3-88f2-104becd745a2" providerId="AD" clId="Web-{4E806B92-FD3D-5A44-0A94-2F1148D4F033}"/>
    <pc:docChg chg="addSld modSld">
      <pc:chgData name="Kirsty Cook (2203229)" userId="S::2203229@student.uwtsd.ac.uk::75314656-c532-4eb3-88f2-104becd745a2" providerId="AD" clId="Web-{4E806B92-FD3D-5A44-0A94-2F1148D4F033}" dt="2024-02-23T19:35:16.413" v="13"/>
      <pc:docMkLst>
        <pc:docMk/>
      </pc:docMkLst>
      <pc:sldChg chg="addSp delSp modSp mod setClrOvrMap">
        <pc:chgData name="Kirsty Cook (2203229)" userId="S::2203229@student.uwtsd.ac.uk::75314656-c532-4eb3-88f2-104becd745a2" providerId="AD" clId="Web-{4E806B92-FD3D-5A44-0A94-2F1148D4F033}" dt="2024-02-23T19:29:45.918" v="1" actId="20577"/>
        <pc:sldMkLst>
          <pc:docMk/>
          <pc:sldMk cId="4046092994" sldId="264"/>
        </pc:sldMkLst>
        <pc:spChg chg="mod ord">
          <ac:chgData name="Kirsty Cook (2203229)" userId="S::2203229@student.uwtsd.ac.uk::75314656-c532-4eb3-88f2-104becd745a2" providerId="AD" clId="Web-{4E806B92-FD3D-5A44-0A94-2F1148D4F033}" dt="2024-02-23T19:29:41.871" v="0"/>
          <ac:spMkLst>
            <pc:docMk/>
            <pc:sldMk cId="4046092994" sldId="264"/>
            <ac:spMk id="2" creationId="{51DF9AC5-D9C4-D509-238C-AE22421DE39B}"/>
          </ac:spMkLst>
        </pc:spChg>
        <pc:spChg chg="mod">
          <ac:chgData name="Kirsty Cook (2203229)" userId="S::2203229@student.uwtsd.ac.uk::75314656-c532-4eb3-88f2-104becd745a2" providerId="AD" clId="Web-{4E806B92-FD3D-5A44-0A94-2F1148D4F033}" dt="2024-02-23T19:29:45.918" v="1" actId="20577"/>
          <ac:spMkLst>
            <pc:docMk/>
            <pc:sldMk cId="4046092994" sldId="264"/>
            <ac:spMk id="8" creationId="{D968CFB1-6348-3D8C-FFDF-F71D573C3EDB}"/>
          </ac:spMkLst>
        </pc:spChg>
        <pc:spChg chg="del">
          <ac:chgData name="Kirsty Cook (2203229)" userId="S::2203229@student.uwtsd.ac.uk::75314656-c532-4eb3-88f2-104becd745a2" providerId="AD" clId="Web-{4E806B92-FD3D-5A44-0A94-2F1148D4F033}" dt="2024-02-23T19:29:41.871" v="0"/>
          <ac:spMkLst>
            <pc:docMk/>
            <pc:sldMk cId="4046092994" sldId="264"/>
            <ac:spMk id="11" creationId="{B1595A09-E336-4D1B-9B3A-06A2287A54E2}"/>
          </ac:spMkLst>
        </pc:spChg>
        <pc:spChg chg="del">
          <ac:chgData name="Kirsty Cook (2203229)" userId="S::2203229@student.uwtsd.ac.uk::75314656-c532-4eb3-88f2-104becd745a2" providerId="AD" clId="Web-{4E806B92-FD3D-5A44-0A94-2F1148D4F033}" dt="2024-02-23T19:29:41.871" v="0"/>
          <ac:spMkLst>
            <pc:docMk/>
            <pc:sldMk cId="4046092994" sldId="264"/>
            <ac:spMk id="13" creationId="{3540989C-C7B8-473B-BF87-6F2DA6A90006}"/>
          </ac:spMkLst>
        </pc:spChg>
        <pc:spChg chg="add">
          <ac:chgData name="Kirsty Cook (2203229)" userId="S::2203229@student.uwtsd.ac.uk::75314656-c532-4eb3-88f2-104becd745a2" providerId="AD" clId="Web-{4E806B92-FD3D-5A44-0A94-2F1148D4F033}" dt="2024-02-23T19:29:41.871" v="0"/>
          <ac:spMkLst>
            <pc:docMk/>
            <pc:sldMk cId="4046092994" sldId="264"/>
            <ac:spMk id="18" creationId="{1A9F7B4E-B03D-4F64-BE33-00D074458D45}"/>
          </ac:spMkLst>
        </pc:spChg>
        <pc:spChg chg="add">
          <ac:chgData name="Kirsty Cook (2203229)" userId="S::2203229@student.uwtsd.ac.uk::75314656-c532-4eb3-88f2-104becd745a2" providerId="AD" clId="Web-{4E806B92-FD3D-5A44-0A94-2F1148D4F033}" dt="2024-02-23T19:29:41.871" v="0"/>
          <ac:spMkLst>
            <pc:docMk/>
            <pc:sldMk cId="4046092994" sldId="264"/>
            <ac:spMk id="20" creationId="{1CA8A97F-67F0-4D5F-A850-0C30727D1CE3}"/>
          </ac:spMkLst>
        </pc:spChg>
        <pc:picChg chg="mod">
          <ac:chgData name="Kirsty Cook (2203229)" userId="S::2203229@student.uwtsd.ac.uk::75314656-c532-4eb3-88f2-104becd745a2" providerId="AD" clId="Web-{4E806B92-FD3D-5A44-0A94-2F1148D4F033}" dt="2024-02-23T19:29:41.871" v="0"/>
          <ac:picMkLst>
            <pc:docMk/>
            <pc:sldMk cId="4046092994" sldId="264"/>
            <ac:picMk id="4" creationId="{F8338FAC-6C11-D13A-719A-9EA0398FF3C0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4E806B92-FD3D-5A44-0A94-2F1148D4F033}" dt="2024-02-23T19:35:16.413" v="13"/>
        <pc:sldMkLst>
          <pc:docMk/>
          <pc:sldMk cId="2003954602" sldId="265"/>
        </pc:sldMkLst>
        <pc:spChg chg="mod ord">
          <ac:chgData name="Kirsty Cook (2203229)" userId="S::2203229@student.uwtsd.ac.uk::75314656-c532-4eb3-88f2-104becd745a2" providerId="AD" clId="Web-{4E806B92-FD3D-5A44-0A94-2F1148D4F033}" dt="2024-02-23T19:35:16.413" v="13"/>
          <ac:spMkLst>
            <pc:docMk/>
            <pc:sldMk cId="2003954602" sldId="265"/>
            <ac:spMk id="2" creationId="{89BA4E2C-9B4E-1F4F-D9A8-ECC267E68987}"/>
          </ac:spMkLst>
        </pc:spChg>
        <pc:spChg chg="del">
          <ac:chgData name="Kirsty Cook (2203229)" userId="S::2203229@student.uwtsd.ac.uk::75314656-c532-4eb3-88f2-104becd745a2" providerId="AD" clId="Web-{4E806B92-FD3D-5A44-0A94-2F1148D4F033}" dt="2024-02-23T19:35:12.131" v="12"/>
          <ac:spMkLst>
            <pc:docMk/>
            <pc:sldMk cId="2003954602" sldId="265"/>
            <ac:spMk id="3" creationId="{38E2370D-8175-A355-D9FB-EE920E8E595B}"/>
          </ac:spMkLst>
        </pc:spChg>
        <pc:spChg chg="add">
          <ac:chgData name="Kirsty Cook (2203229)" userId="S::2203229@student.uwtsd.ac.uk::75314656-c532-4eb3-88f2-104becd745a2" providerId="AD" clId="Web-{4E806B92-FD3D-5A44-0A94-2F1148D4F033}" dt="2024-02-23T19:35:16.413" v="13"/>
          <ac:spMkLst>
            <pc:docMk/>
            <pc:sldMk cId="2003954602" sldId="265"/>
            <ac:spMk id="9" creationId="{DA381740-063A-41A4-836D-85D14980EEF0}"/>
          </ac:spMkLst>
        </pc:spChg>
        <pc:spChg chg="add">
          <ac:chgData name="Kirsty Cook (2203229)" userId="S::2203229@student.uwtsd.ac.uk::75314656-c532-4eb3-88f2-104becd745a2" providerId="AD" clId="Web-{4E806B92-FD3D-5A44-0A94-2F1148D4F033}" dt="2024-02-23T19:35:16.413" v="13"/>
          <ac:spMkLst>
            <pc:docMk/>
            <pc:sldMk cId="2003954602" sldId="265"/>
            <ac:spMk id="11" creationId="{0671A8AE-40A1-4631-A6B8-581AFF065482}"/>
          </ac:spMkLst>
        </pc:spChg>
        <pc:spChg chg="add">
          <ac:chgData name="Kirsty Cook (2203229)" userId="S::2203229@student.uwtsd.ac.uk::75314656-c532-4eb3-88f2-104becd745a2" providerId="AD" clId="Web-{4E806B92-FD3D-5A44-0A94-2F1148D4F033}" dt="2024-02-23T19:35:16.413" v="13"/>
          <ac:spMkLst>
            <pc:docMk/>
            <pc:sldMk cId="2003954602" sldId="265"/>
            <ac:spMk id="13" creationId="{A44CD100-6267-4E62-AA64-2182A3A6A1C0}"/>
          </ac:spMkLst>
        </pc:spChg>
        <pc:picChg chg="add mod ord">
          <ac:chgData name="Kirsty Cook (2203229)" userId="S::2203229@student.uwtsd.ac.uk::75314656-c532-4eb3-88f2-104becd745a2" providerId="AD" clId="Web-{4E806B92-FD3D-5A44-0A94-2F1148D4F033}" dt="2024-02-23T19:35:16.413" v="13"/>
          <ac:picMkLst>
            <pc:docMk/>
            <pc:sldMk cId="2003954602" sldId="265"/>
            <ac:picMk id="4" creationId="{83750771-A854-8C74-9D0C-A8181D07A84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905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5944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8141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0860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442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131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6764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60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988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5204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9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376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56" r:id="rId6"/>
    <p:sldLayoutId id="2147483752" r:id="rId7"/>
    <p:sldLayoutId id="2147483753" r:id="rId8"/>
    <p:sldLayoutId id="2147483754" r:id="rId9"/>
    <p:sldLayoutId id="2147483755" r:id="rId10"/>
    <p:sldLayoutId id="214748375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va.com/design/DAF9pRYjDjs/TuZW29PWOEn18OU5w2BjhQ/edit?utm_content=DAF9pRYjDjs&amp;utm_campaign=designshare&amp;utm_medium=link2&amp;utm_source=sharebutt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canva.com/design/DAF9pRYjDjs/o9pwldhiB7Vm5TUMFZpy2g/view?utm_content=DAF9pRYjDjs&amp;utm_campaign=designshare&amp;utm_medium=link&amp;utm_source=editor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r>
              <a:rPr lang="en-GB"/>
              <a:t>P&amp;O Cruises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2000" b="1" u="sng">
                <a:ea typeface="+mn-lt"/>
                <a:cs typeface="+mn-lt"/>
              </a:rPr>
              <a:t>Kirsty Cook </a:t>
            </a:r>
            <a:endParaRPr lang="en-GB" sz="2000">
              <a:ea typeface="+mn-lt"/>
              <a:cs typeface="+mn-lt"/>
            </a:endParaRPr>
          </a:p>
          <a:p>
            <a:r>
              <a:rPr lang="en-GB" sz="2000" b="1" u="sng">
                <a:ea typeface="+mn-lt"/>
                <a:cs typeface="+mn-lt"/>
              </a:rPr>
              <a:t>Research Methods and Field Study Experience </a:t>
            </a:r>
            <a:endParaRPr lang="en-GB" sz="2000">
              <a:ea typeface="+mn-lt"/>
              <a:cs typeface="+mn-lt"/>
            </a:endParaRPr>
          </a:p>
          <a:p>
            <a:r>
              <a:rPr lang="en-GB" sz="2000" b="1" u="sng">
                <a:ea typeface="+mn-lt"/>
                <a:cs typeface="+mn-lt"/>
              </a:rPr>
              <a:t>BMTP5022</a:t>
            </a:r>
            <a:endParaRPr lang="en-GB" sz="2000">
              <a:ea typeface="+mn-lt"/>
              <a:cs typeface="+mn-lt"/>
            </a:endParaRPr>
          </a:p>
          <a:p>
            <a:r>
              <a:rPr lang="en-GB" sz="2000" b="1" u="sng">
                <a:ea typeface="+mn-lt"/>
                <a:cs typeface="+mn-lt"/>
              </a:rPr>
              <a:t>Course Tutor: Dr Emma Roberts </a:t>
            </a:r>
            <a:endParaRPr lang="en-GB" sz="2000">
              <a:ea typeface="+mn-lt"/>
              <a:cs typeface="+mn-lt"/>
            </a:endParaRPr>
          </a:p>
          <a:p>
            <a:endParaRPr lang="en-GB"/>
          </a:p>
        </p:txBody>
      </p:sp>
      <p:sp>
        <p:nvSpPr>
          <p:cNvPr id="34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DF522E"/>
          </a:solidFill>
          <a:ln w="38100" cap="rnd">
            <a:solidFill>
              <a:srgbClr val="DF522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ruise ship in the water&#10;&#10;Description automatically generated">
            <a:extLst>
              <a:ext uri="{FF2B5EF4-FFF2-40B4-BE49-F238E27FC236}">
                <a16:creationId xmlns:a16="http://schemas.microsoft.com/office/drawing/2014/main" id="{0AE8BE6B-44A0-7406-6D63-CBA9175568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58" r="1535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5AF139-7153-50A0-EC6E-D3A00BB7AFAC}"/>
              </a:ext>
            </a:extLst>
          </p:cNvPr>
          <p:cNvSpPr txBox="1"/>
          <p:nvPr/>
        </p:nvSpPr>
        <p:spPr>
          <a:xfrm>
            <a:off x="4366381" y="326571"/>
            <a:ext cx="761999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cs typeface="Calibri"/>
              </a:rPr>
              <a:t>CANVA LINK TO THE SPEAKING PRESENTATION: </a:t>
            </a:r>
          </a:p>
          <a:p>
            <a:endParaRPr lang="en-GB" sz="1400" dirty="0">
              <a:latin typeface="Calibri"/>
              <a:ea typeface="+mn-lt"/>
              <a:cs typeface="+mn-lt"/>
            </a:endParaRPr>
          </a:p>
          <a:p>
            <a:r>
              <a:rPr lang="en-GB" sz="1400" dirty="0">
                <a:latin typeface="Calibri"/>
                <a:ea typeface="+mn-lt"/>
                <a:cs typeface="+mn-lt"/>
                <a:hlinkClick r:id="rId3"/>
              </a:rPr>
              <a:t>https://www.canva.com/design/DAF9pRYjDjs/TuZW29PWOEn18OU5w2BjhQ/edit?utm_content=DAF9pRYjDjs&amp;utm_campaign=designshare&amp;utm_medium=link2&amp;utm_source=sharebutton</a:t>
            </a:r>
            <a:endParaRPr lang="en-GB" sz="1400">
              <a:latin typeface="Calibri"/>
              <a:ea typeface="+mn-lt"/>
              <a:cs typeface="Calibri"/>
            </a:endParaRPr>
          </a:p>
          <a:p>
            <a:endParaRPr lang="en-GB" sz="1400" dirty="0">
              <a:latin typeface="Calibri"/>
              <a:cs typeface="Calibri"/>
            </a:endParaRPr>
          </a:p>
          <a:p>
            <a:r>
              <a:rPr lang="en-GB" sz="1400" dirty="0">
                <a:latin typeface="Calibri"/>
              </a:rPr>
              <a:t>Alternative link: </a:t>
            </a:r>
            <a:r>
              <a:rPr lang="en-GB" sz="1400" dirty="0">
                <a:latin typeface="Calibri"/>
                <a:ea typeface="+mn-lt"/>
                <a:cs typeface="+mn-lt"/>
                <a:hlinkClick r:id="rId4"/>
              </a:rPr>
              <a:t>https://www.canva.com/design/DAF9pRYjDjs/o9pwldhiB7Vm5TUMFZpy2g/view?utm_content=DAF9pRYjDjs&amp;utm_campaign=designshare&amp;utm_medium=link&amp;utm_source=editor</a:t>
            </a:r>
            <a:endParaRPr lang="en-GB" sz="1400" dirty="0">
              <a:latin typeface="Calibri"/>
              <a:ea typeface="+mn-lt"/>
              <a:cs typeface="Calibri"/>
            </a:endParaRPr>
          </a:p>
          <a:p>
            <a:endParaRPr lang="en-GB" sz="14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24254-F93A-2C75-5AF6-B64C594CC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/>
              <a:t>History </a:t>
            </a:r>
          </a:p>
        </p:txBody>
      </p:sp>
      <p:pic>
        <p:nvPicPr>
          <p:cNvPr id="4" name="Content Placeholder 3" descr="A person and children in a pool&#10;&#10;Description automatically generated">
            <a:extLst>
              <a:ext uri="{FF2B5EF4-FFF2-40B4-BE49-F238E27FC236}">
                <a16:creationId xmlns:a16="http://schemas.microsoft.com/office/drawing/2014/main" id="{28E529C0-1CB0-A3F0-A23C-F9E26F3936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11" b="5828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3" name="Rectangle 6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56733" y="5463634"/>
            <a:ext cx="1371600" cy="27432"/>
          </a:xfrm>
          <a:custGeom>
            <a:avLst/>
            <a:gdLst>
              <a:gd name="connsiteX0" fmla="*/ 0 w 1371600"/>
              <a:gd name="connsiteY0" fmla="*/ 0 h 27432"/>
              <a:gd name="connsiteX1" fmla="*/ 713232 w 1371600"/>
              <a:gd name="connsiteY1" fmla="*/ 0 h 27432"/>
              <a:gd name="connsiteX2" fmla="*/ 1371600 w 1371600"/>
              <a:gd name="connsiteY2" fmla="*/ 0 h 27432"/>
              <a:gd name="connsiteX3" fmla="*/ 1371600 w 1371600"/>
              <a:gd name="connsiteY3" fmla="*/ 27432 h 27432"/>
              <a:gd name="connsiteX4" fmla="*/ 699516 w 1371600"/>
              <a:gd name="connsiteY4" fmla="*/ 27432 h 27432"/>
              <a:gd name="connsiteX5" fmla="*/ 0 w 1371600"/>
              <a:gd name="connsiteY5" fmla="*/ 27432 h 27432"/>
              <a:gd name="connsiteX6" fmla="*/ 0 w 1371600"/>
              <a:gd name="connsiteY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27432" fill="none" extrusionOk="0">
                <a:moveTo>
                  <a:pt x="0" y="0"/>
                </a:moveTo>
                <a:cubicBezTo>
                  <a:pt x="196943" y="-1146"/>
                  <a:pt x="408267" y="-21226"/>
                  <a:pt x="713232" y="0"/>
                </a:cubicBezTo>
                <a:cubicBezTo>
                  <a:pt x="1018197" y="21226"/>
                  <a:pt x="1176465" y="-24520"/>
                  <a:pt x="1371600" y="0"/>
                </a:cubicBezTo>
                <a:cubicBezTo>
                  <a:pt x="1372004" y="8629"/>
                  <a:pt x="1371042" y="13798"/>
                  <a:pt x="1371600" y="27432"/>
                </a:cubicBezTo>
                <a:cubicBezTo>
                  <a:pt x="1106086" y="14473"/>
                  <a:pt x="951335" y="17231"/>
                  <a:pt x="699516" y="27432"/>
                </a:cubicBezTo>
                <a:cubicBezTo>
                  <a:pt x="447697" y="37633"/>
                  <a:pt x="283433" y="6518"/>
                  <a:pt x="0" y="27432"/>
                </a:cubicBezTo>
                <a:cubicBezTo>
                  <a:pt x="-583" y="21140"/>
                  <a:pt x="532" y="8001"/>
                  <a:pt x="0" y="0"/>
                </a:cubicBezTo>
                <a:close/>
              </a:path>
              <a:path w="1371600" h="27432" stroke="0" extrusionOk="0">
                <a:moveTo>
                  <a:pt x="0" y="0"/>
                </a:moveTo>
                <a:cubicBezTo>
                  <a:pt x="220136" y="-18051"/>
                  <a:pt x="430173" y="10591"/>
                  <a:pt x="672084" y="0"/>
                </a:cubicBezTo>
                <a:cubicBezTo>
                  <a:pt x="913995" y="-10591"/>
                  <a:pt x="1164723" y="30754"/>
                  <a:pt x="1371600" y="0"/>
                </a:cubicBezTo>
                <a:cubicBezTo>
                  <a:pt x="1372182" y="10360"/>
                  <a:pt x="1371123" y="21444"/>
                  <a:pt x="1371600" y="27432"/>
                </a:cubicBezTo>
                <a:cubicBezTo>
                  <a:pt x="1072365" y="46142"/>
                  <a:pt x="961528" y="35455"/>
                  <a:pt x="685800" y="27432"/>
                </a:cubicBezTo>
                <a:cubicBezTo>
                  <a:pt x="410072" y="19409"/>
                  <a:pt x="276398" y="11099"/>
                  <a:pt x="0" y="27432"/>
                </a:cubicBezTo>
                <a:cubicBezTo>
                  <a:pt x="1155" y="18353"/>
                  <a:pt x="-485" y="9869"/>
                  <a:pt x="0" y="0"/>
                </a:cubicBezTo>
                <a:close/>
              </a:path>
            </a:pathLst>
          </a:custGeom>
          <a:solidFill>
            <a:srgbClr val="EFF54E"/>
          </a:solidFill>
          <a:ln w="38100" cap="rnd">
            <a:solidFill>
              <a:srgbClr val="EFF54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3479D9B-3598-4E0D-2E39-D6C7E3B489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777739"/>
            <a:ext cx="6897626" cy="1399223"/>
          </a:xfrm>
        </p:spPr>
        <p:txBody>
          <a:bodyPr anchor="ctr">
            <a:normAutofit/>
          </a:bodyPr>
          <a:lstStyle/>
          <a:p>
            <a:r>
              <a:rPr lang="en-US" sz="1800"/>
              <a:t>The different types of people on P&amp;O. </a:t>
            </a:r>
          </a:p>
        </p:txBody>
      </p:sp>
    </p:spTree>
    <p:extLst>
      <p:ext uri="{BB962C8B-B14F-4D97-AF65-F5344CB8AC3E}">
        <p14:creationId xmlns:p14="http://schemas.microsoft.com/office/powerpoint/2010/main" val="1115531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People boarding a cruise ship&#10;&#10;Description automatically generated">
            <a:extLst>
              <a:ext uri="{FF2B5EF4-FFF2-40B4-BE49-F238E27FC236}">
                <a16:creationId xmlns:a16="http://schemas.microsoft.com/office/drawing/2014/main" id="{4E167790-27DD-BE01-190E-779887F578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2490" r="1751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BFE869-BD16-DC32-CC61-5420A5BCF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/>
              <a:t>Methodology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1CA8A97F-67F0-4D5F-A850-0C30727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578" y="1802192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327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A21A4AC-5300-4176-B2FB-67830A380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15CAB0-F500-CB00-E4BD-3A12FF06B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95528"/>
            <a:ext cx="10908792" cy="10698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/>
              <a:t>COVID SURGE </a:t>
            </a:r>
            <a:endParaRPr lang="en-US"/>
          </a:p>
        </p:txBody>
      </p:sp>
      <p:pic>
        <p:nvPicPr>
          <p:cNvPr id="5" name="Picture 4" descr="Magnified view of red and white virus cells">
            <a:extLst>
              <a:ext uri="{FF2B5EF4-FFF2-40B4-BE49-F238E27FC236}">
                <a16:creationId xmlns:a16="http://schemas.microsoft.com/office/drawing/2014/main" id="{74935B6F-6233-5CEC-BBF1-4E848E7A6D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730" r="9705"/>
          <a:stretch/>
        </p:blipFill>
        <p:spPr>
          <a:xfrm>
            <a:off x="6182284" y="1678"/>
            <a:ext cx="6005355" cy="6856324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BB0B03-62F7-1785-90AE-6E836A99F4D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975" r="-2" b="-2"/>
          <a:stretch/>
        </p:blipFill>
        <p:spPr>
          <a:xfrm>
            <a:off x="175315" y="1762917"/>
            <a:ext cx="6006951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72977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6" name="Picture 15" descr="Top shot of a representation of networks with stick figures.">
            <a:extLst>
              <a:ext uri="{FF2B5EF4-FFF2-40B4-BE49-F238E27FC236}">
                <a16:creationId xmlns:a16="http://schemas.microsoft.com/office/drawing/2014/main" id="{53D46B8A-3DE4-257A-6624-6CA30EA66F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99" r="-2" b="408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F173D-EE0D-515E-431D-95C253F37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321733"/>
            <a:ext cx="11548532" cy="42293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1500">
                <a:solidFill>
                  <a:schemeClr val="bg1"/>
                </a:solidFill>
              </a:rPr>
              <a:t>Social Media Influence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095" y="4702516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screenshot of a cruise ship&#10;&#10;Description automatically generated">
            <a:extLst>
              <a:ext uri="{FF2B5EF4-FFF2-40B4-BE49-F238E27FC236}">
                <a16:creationId xmlns:a16="http://schemas.microsoft.com/office/drawing/2014/main" id="{34A6A561-43E8-9820-D76D-C3987A2DF9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063" y="2367945"/>
            <a:ext cx="2790825" cy="3162300"/>
          </a:xfrm>
          <a:prstGeom prst="rect">
            <a:avLst/>
          </a:prstGeom>
        </p:spPr>
      </p:pic>
      <p:pic>
        <p:nvPicPr>
          <p:cNvPr id="4" name="Picture 3" descr="A screenshot of a group of people&#10;&#10;Description automatically generated">
            <a:extLst>
              <a:ext uri="{FF2B5EF4-FFF2-40B4-BE49-F238E27FC236}">
                <a16:creationId xmlns:a16="http://schemas.microsoft.com/office/drawing/2014/main" id="{7A39674D-6F60-1F7F-BDB2-9835B01F6C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9700" y="3032185"/>
            <a:ext cx="572452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504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aph on a computer screen&#10;&#10;Description automatically generated">
            <a:extLst>
              <a:ext uri="{FF2B5EF4-FFF2-40B4-BE49-F238E27FC236}">
                <a16:creationId xmlns:a16="http://schemas.microsoft.com/office/drawing/2014/main" id="{83750771-A854-8C74-9D0C-A8181D07A8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854" b="1039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BA4E2C-9B4E-1F4F-D9A8-ECC267E68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Economic impact </a:t>
            </a:r>
          </a:p>
        </p:txBody>
      </p:sp>
    </p:spTree>
    <p:extLst>
      <p:ext uri="{BB962C8B-B14F-4D97-AF65-F5344CB8AC3E}">
        <p14:creationId xmlns:p14="http://schemas.microsoft.com/office/powerpoint/2010/main" val="2003954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erson in a suit and tie&#10;&#10;Description automatically generated">
            <a:extLst>
              <a:ext uri="{FF2B5EF4-FFF2-40B4-BE49-F238E27FC236}">
                <a16:creationId xmlns:a16="http://schemas.microsoft.com/office/drawing/2014/main" id="{A868DDE9-B3C4-5CCB-507A-3D39E6ED77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514" b="86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B2F0A-A2B2-03E0-5B2A-0F1012B9E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err="1">
                <a:solidFill>
                  <a:schemeClr val="bg1"/>
                </a:solidFill>
              </a:rPr>
              <a:t>Limiitations</a:t>
            </a:r>
            <a:r>
              <a:rPr lang="en-US" sz="4800">
                <a:solidFill>
                  <a:schemeClr val="bg1"/>
                </a:solidFill>
              </a:rPr>
              <a:t> </a:t>
            </a:r>
            <a:r>
              <a:rPr lang="en-US" sz="4800" err="1">
                <a:solidFill>
                  <a:schemeClr val="bg1"/>
                </a:solidFill>
              </a:rPr>
              <a:t>p&amp;O</a:t>
            </a:r>
            <a:r>
              <a:rPr lang="en-US" sz="4800">
                <a:solidFill>
                  <a:schemeClr val="bg1"/>
                </a:solidFill>
              </a:rPr>
              <a:t> MIGHT FACE AND HOW THEY COULD COMBAT THEM... </a:t>
            </a:r>
          </a:p>
        </p:txBody>
      </p:sp>
    </p:spTree>
    <p:extLst>
      <p:ext uri="{BB962C8B-B14F-4D97-AF65-F5344CB8AC3E}">
        <p14:creationId xmlns:p14="http://schemas.microsoft.com/office/powerpoint/2010/main" val="3922072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87C619C-EBAB-488E-96B9-153AA4C9B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30DA1C1-36FD-41D8-9826-EE797BF39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53312" cy="6858000"/>
          </a:xfrm>
          <a:custGeom>
            <a:avLst/>
            <a:gdLst>
              <a:gd name="connsiteX0" fmla="*/ 0 w 7433452"/>
              <a:gd name="connsiteY0" fmla="*/ 0 h 6858000"/>
              <a:gd name="connsiteX1" fmla="*/ 1592736 w 7433452"/>
              <a:gd name="connsiteY1" fmla="*/ 0 h 6858000"/>
              <a:gd name="connsiteX2" fmla="*/ 2171700 w 7433452"/>
              <a:gd name="connsiteY2" fmla="*/ 0 h 6858000"/>
              <a:gd name="connsiteX3" fmla="*/ 2762696 w 7433452"/>
              <a:gd name="connsiteY3" fmla="*/ 0 h 6858000"/>
              <a:gd name="connsiteX4" fmla="*/ 2829254 w 7433452"/>
              <a:gd name="connsiteY4" fmla="*/ 0 h 6858000"/>
              <a:gd name="connsiteX5" fmla="*/ 7415310 w 7433452"/>
              <a:gd name="connsiteY5" fmla="*/ 0 h 6858000"/>
              <a:gd name="connsiteX6" fmla="*/ 7405703 w 7433452"/>
              <a:gd name="connsiteY6" fmla="*/ 94814 h 6858000"/>
              <a:gd name="connsiteX7" fmla="*/ 7410754 w 7433452"/>
              <a:gd name="connsiteY7" fmla="*/ 421796 h 6858000"/>
              <a:gd name="connsiteX8" fmla="*/ 7414688 w 7433452"/>
              <a:gd name="connsiteY8" fmla="*/ 812192 h 6858000"/>
              <a:gd name="connsiteX9" fmla="*/ 7395017 w 7433452"/>
              <a:gd name="connsiteY9" fmla="*/ 1113642 h 6858000"/>
              <a:gd name="connsiteX10" fmla="*/ 7422810 w 7433452"/>
              <a:gd name="connsiteY10" fmla="*/ 1796708 h 6858000"/>
              <a:gd name="connsiteX11" fmla="*/ 7421161 w 7433452"/>
              <a:gd name="connsiteY11" fmla="*/ 2327333 h 6858000"/>
              <a:gd name="connsiteX12" fmla="*/ 7412023 w 7433452"/>
              <a:gd name="connsiteY12" fmla="*/ 2784280 h 6858000"/>
              <a:gd name="connsiteX13" fmla="*/ 7417480 w 7433452"/>
              <a:gd name="connsiteY13" fmla="*/ 2985458 h 6858000"/>
              <a:gd name="connsiteX14" fmla="*/ 7403774 w 7433452"/>
              <a:gd name="connsiteY14" fmla="*/ 3531096 h 6858000"/>
              <a:gd name="connsiteX15" fmla="*/ 7414307 w 7433452"/>
              <a:gd name="connsiteY15" fmla="*/ 4336830 h 6858000"/>
              <a:gd name="connsiteX16" fmla="*/ 7413419 w 7433452"/>
              <a:gd name="connsiteY16" fmla="*/ 5026893 h 6858000"/>
              <a:gd name="connsiteX17" fmla="*/ 7417734 w 7433452"/>
              <a:gd name="connsiteY17" fmla="*/ 5252632 h 6858000"/>
              <a:gd name="connsiteX18" fmla="*/ 7417734 w 7433452"/>
              <a:gd name="connsiteY18" fmla="*/ 5466282 h 6858000"/>
              <a:gd name="connsiteX19" fmla="*/ 7379659 w 7433452"/>
              <a:gd name="connsiteY19" fmla="*/ 6121225 h 6858000"/>
              <a:gd name="connsiteX20" fmla="*/ 7395115 w 7433452"/>
              <a:gd name="connsiteY20" fmla="*/ 6708907 h 6858000"/>
              <a:gd name="connsiteX21" fmla="*/ 7412408 w 7433452"/>
              <a:gd name="connsiteY21" fmla="*/ 6858000 h 6858000"/>
              <a:gd name="connsiteX22" fmla="*/ 2829254 w 7433452"/>
              <a:gd name="connsiteY22" fmla="*/ 6858000 h 6858000"/>
              <a:gd name="connsiteX23" fmla="*/ 2762696 w 7433452"/>
              <a:gd name="connsiteY23" fmla="*/ 6858000 h 6858000"/>
              <a:gd name="connsiteX24" fmla="*/ 2171700 w 7433452"/>
              <a:gd name="connsiteY24" fmla="*/ 6858000 h 6858000"/>
              <a:gd name="connsiteX25" fmla="*/ 1592736 w 7433452"/>
              <a:gd name="connsiteY25" fmla="*/ 6858000 h 6858000"/>
              <a:gd name="connsiteX26" fmla="*/ 0 w 7433452"/>
              <a:gd name="connsiteY2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433452" h="6858000">
                <a:moveTo>
                  <a:pt x="0" y="0"/>
                </a:moveTo>
                <a:lnTo>
                  <a:pt x="1592736" y="0"/>
                </a:lnTo>
                <a:lnTo>
                  <a:pt x="2171700" y="0"/>
                </a:lnTo>
                <a:lnTo>
                  <a:pt x="2762696" y="0"/>
                </a:lnTo>
                <a:lnTo>
                  <a:pt x="2829254" y="0"/>
                </a:lnTo>
                <a:lnTo>
                  <a:pt x="7415310" y="0"/>
                </a:lnTo>
                <a:lnTo>
                  <a:pt x="7405703" y="94814"/>
                </a:lnTo>
                <a:cubicBezTo>
                  <a:pt x="7398856" y="203629"/>
                  <a:pt x="7403520" y="312712"/>
                  <a:pt x="7410754" y="421796"/>
                </a:cubicBezTo>
                <a:cubicBezTo>
                  <a:pt x="7421580" y="551656"/>
                  <a:pt x="7422900" y="682144"/>
                  <a:pt x="7414688" y="812192"/>
                </a:cubicBezTo>
                <a:cubicBezTo>
                  <a:pt x="7406693" y="912591"/>
                  <a:pt x="7397682" y="1012988"/>
                  <a:pt x="7395017" y="1113642"/>
                </a:cubicBezTo>
                <a:cubicBezTo>
                  <a:pt x="7388670" y="1342689"/>
                  <a:pt x="7407708" y="1569316"/>
                  <a:pt x="7422810" y="1796708"/>
                </a:cubicBezTo>
                <a:cubicBezTo>
                  <a:pt x="7434487" y="1973710"/>
                  <a:pt x="7439944" y="2150457"/>
                  <a:pt x="7421161" y="2327333"/>
                </a:cubicBezTo>
                <a:cubicBezTo>
                  <a:pt x="7405170" y="2479266"/>
                  <a:pt x="7396793" y="2631453"/>
                  <a:pt x="7412023" y="2784280"/>
                </a:cubicBezTo>
                <a:cubicBezTo>
                  <a:pt x="7418749" y="2851085"/>
                  <a:pt x="7425984" y="2918653"/>
                  <a:pt x="7417480" y="2985458"/>
                </a:cubicBezTo>
                <a:cubicBezTo>
                  <a:pt x="7394508" y="3167039"/>
                  <a:pt x="7398063" y="3349132"/>
                  <a:pt x="7403774" y="3531096"/>
                </a:cubicBezTo>
                <a:cubicBezTo>
                  <a:pt x="7412277" y="3799715"/>
                  <a:pt x="7426364" y="4067954"/>
                  <a:pt x="7414307" y="4336830"/>
                </a:cubicBezTo>
                <a:cubicBezTo>
                  <a:pt x="7404027" y="4566639"/>
                  <a:pt x="7420653" y="4796831"/>
                  <a:pt x="7413419" y="5026893"/>
                </a:cubicBezTo>
                <a:cubicBezTo>
                  <a:pt x="7410982" y="5102162"/>
                  <a:pt x="7412429" y="5177504"/>
                  <a:pt x="7417734" y="5252632"/>
                </a:cubicBezTo>
                <a:cubicBezTo>
                  <a:pt x="7424271" y="5323700"/>
                  <a:pt x="7424271" y="5395213"/>
                  <a:pt x="7417734" y="5466282"/>
                </a:cubicBezTo>
                <a:cubicBezTo>
                  <a:pt x="7393239" y="5683875"/>
                  <a:pt x="7383214" y="5902486"/>
                  <a:pt x="7379659" y="6121225"/>
                </a:cubicBezTo>
                <a:cubicBezTo>
                  <a:pt x="7376423" y="6317442"/>
                  <a:pt x="7378041" y="6513586"/>
                  <a:pt x="7395115" y="6708907"/>
                </a:cubicBezTo>
                <a:lnTo>
                  <a:pt x="7412408" y="6858000"/>
                </a:lnTo>
                <a:lnTo>
                  <a:pt x="2829254" y="6858000"/>
                </a:lnTo>
                <a:lnTo>
                  <a:pt x="2762696" y="6858000"/>
                </a:lnTo>
                <a:lnTo>
                  <a:pt x="2171700" y="6858000"/>
                </a:lnTo>
                <a:lnTo>
                  <a:pt x="15927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46064-C1A1-1C7E-2CF2-195E7EEC1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484632"/>
            <a:ext cx="6362129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200">
                <a:solidFill>
                  <a:schemeClr val="bg1"/>
                </a:solidFill>
              </a:rPr>
              <a:t>Trangalation, Netography and Swot Analysis </a:t>
            </a:r>
          </a:p>
        </p:txBody>
      </p:sp>
      <p:pic>
        <p:nvPicPr>
          <p:cNvPr id="3" name="Picture 2" descr="A diagram of a triangle&#10;&#10;Description automatically generated">
            <a:extLst>
              <a:ext uri="{FF2B5EF4-FFF2-40B4-BE49-F238E27FC236}">
                <a16:creationId xmlns:a16="http://schemas.microsoft.com/office/drawing/2014/main" id="{29F9EB3B-FAE2-23F3-2C29-98BE9C4CFC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8850" y="283464"/>
            <a:ext cx="3389527" cy="3008376"/>
          </a:xfrm>
          <a:prstGeom prst="rect">
            <a:avLst/>
          </a:prstGeom>
        </p:spPr>
      </p:pic>
      <p:sp>
        <p:nvSpPr>
          <p:cNvPr id="26" name="Rectangle 6">
            <a:extLst>
              <a:ext uri="{FF2B5EF4-FFF2-40B4-BE49-F238E27FC236}">
                <a16:creationId xmlns:a16="http://schemas.microsoft.com/office/drawing/2014/main" id="{35BC54F7-1315-4D6C-9420-A5BF0CDDB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435" y="42521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table of information&#10;&#10;Description automatically generated">
            <a:extLst>
              <a:ext uri="{FF2B5EF4-FFF2-40B4-BE49-F238E27FC236}">
                <a16:creationId xmlns:a16="http://schemas.microsoft.com/office/drawing/2014/main" id="{B1590F25-8A54-B91E-7008-802C6A5D28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07654" y="4333113"/>
            <a:ext cx="3931920" cy="1474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724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0671A1-36CE-83C6-1FC4-5ABD94147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250" b="6250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9E4ED-6197-37F7-E413-388EBEF95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643467"/>
            <a:ext cx="5452529" cy="35692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Eco Friendly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262626">
                  <a:alpha val="24000"/>
                </a:srgbClr>
              </a:gs>
              <a:gs pos="85000">
                <a:srgbClr val="262626">
                  <a:alpha val="45000"/>
                </a:srgb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0383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ruise ship in the water&#10;&#10;Description automatically generated">
            <a:extLst>
              <a:ext uri="{FF2B5EF4-FFF2-40B4-BE49-F238E27FC236}">
                <a16:creationId xmlns:a16="http://schemas.microsoft.com/office/drawing/2014/main" id="{F8338FAC-6C11-D13A-719A-9EA0398FF3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6671" r="1773" b="-1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DF9AC5-D9C4-D509-238C-AE22421DE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7200"/>
              <a:t>Future of cruise ships </a:t>
            </a:r>
          </a:p>
        </p:txBody>
      </p:sp>
      <p:sp>
        <p:nvSpPr>
          <p:cNvPr id="20" name="Rectangle 6">
            <a:extLst>
              <a:ext uri="{FF2B5EF4-FFF2-40B4-BE49-F238E27FC236}">
                <a16:creationId xmlns:a16="http://schemas.microsoft.com/office/drawing/2014/main" id="{1CA8A97F-67F0-4D5F-A850-0C30727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578" y="1802192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968CFB1-6348-3D8C-FFDF-F71D573C3EDB}"/>
              </a:ext>
            </a:extLst>
          </p:cNvPr>
          <p:cNvSpPr>
            <a:spLocks noGrp="1"/>
          </p:cNvSpPr>
          <p:nvPr>
            <p:ph idx="1"/>
          </p:nvPr>
        </p:nvSpPr>
        <p:spPr>
          <a:xfrm flipH="1" flipV="1">
            <a:off x="11825514" y="-1039514"/>
            <a:ext cx="1930400" cy="80626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0929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SketchyVTI</vt:lpstr>
      <vt:lpstr>P&amp;O Cruises </vt:lpstr>
      <vt:lpstr>History </vt:lpstr>
      <vt:lpstr>Methodology</vt:lpstr>
      <vt:lpstr>COVID SURGE </vt:lpstr>
      <vt:lpstr>Social Media Influence </vt:lpstr>
      <vt:lpstr>Economic impact </vt:lpstr>
      <vt:lpstr>Limiitations p&amp;O MIGHT FACE AND HOW THEY COULD COMBAT THEM... </vt:lpstr>
      <vt:lpstr>Trangalation, Netography and Swot Analysis </vt:lpstr>
      <vt:lpstr>Eco Friendly </vt:lpstr>
      <vt:lpstr>Future of cruise ships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23</cp:revision>
  <dcterms:created xsi:type="dcterms:W3CDTF">2024-02-22T10:06:00Z</dcterms:created>
  <dcterms:modified xsi:type="dcterms:W3CDTF">2024-02-23T22:32:32Z</dcterms:modified>
</cp:coreProperties>
</file>