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702" r:id="rId2"/>
  </p:sldMasterIdLst>
  <p:sldIdLst>
    <p:sldId id="287" r:id="rId3"/>
    <p:sldId id="257" r:id="rId4"/>
    <p:sldId id="258" r:id="rId5"/>
    <p:sldId id="259" r:id="rId6"/>
    <p:sldId id="266" r:id="rId7"/>
    <p:sldId id="268" r:id="rId8"/>
    <p:sldId id="267" r:id="rId9"/>
    <p:sldId id="269" r:id="rId10"/>
    <p:sldId id="270" r:id="rId11"/>
    <p:sldId id="271" r:id="rId12"/>
    <p:sldId id="260" r:id="rId13"/>
    <p:sldId id="261" r:id="rId14"/>
    <p:sldId id="262" r:id="rId15"/>
    <p:sldId id="278" r:id="rId16"/>
    <p:sldId id="279" r:id="rId17"/>
    <p:sldId id="280" r:id="rId18"/>
    <p:sldId id="281" r:id="rId19"/>
    <p:sldId id="282" r:id="rId20"/>
    <p:sldId id="283" r:id="rId21"/>
    <p:sldId id="284" r:id="rId22"/>
    <p:sldId id="272" r:id="rId23"/>
    <p:sldId id="273" r:id="rId24"/>
    <p:sldId id="274" r:id="rId25"/>
    <p:sldId id="275" r:id="rId26"/>
    <p:sldId id="277" r:id="rId27"/>
    <p:sldId id="276" r:id="rId28"/>
    <p:sldId id="263" r:id="rId29"/>
    <p:sldId id="285" r:id="rId30"/>
    <p:sldId id="286" r:id="rId31"/>
    <p:sldId id="265"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230BAD-178C-4F19-B5BA-B195310EE206}" v="63" dt="2025-04-08T07:47:53.6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6" d="100"/>
          <a:sy n="106" d="100"/>
        </p:scale>
        <p:origin x="1764" y="96"/>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18230BAD-178C-4F19-B5BA-B195310EE206}"/>
    <pc:docChg chg="undo custSel addSld delSld modSld sldOrd modMainMaster modShowInfo">
      <pc:chgData name="Ceri Phelps" userId="44e5b747-28bd-454d-8b1f-8b8d7db49187" providerId="ADAL" clId="{18230BAD-178C-4F19-B5BA-B195310EE206}" dt="2025-04-08T08:00:46.761" v="2030" actId="2744"/>
      <pc:docMkLst>
        <pc:docMk/>
      </pc:docMkLst>
      <pc:sldChg chg="modSp del setBg">
        <pc:chgData name="Ceri Phelps" userId="44e5b747-28bd-454d-8b1f-8b8d7db49187" providerId="ADAL" clId="{18230BAD-178C-4F19-B5BA-B195310EE206}" dt="2025-04-08T07:48:01.694" v="2029" actId="47"/>
        <pc:sldMkLst>
          <pc:docMk/>
          <pc:sldMk cId="0" sldId="256"/>
        </pc:sldMkLst>
        <pc:spChg chg="mod">
          <ac:chgData name="Ceri Phelps" userId="44e5b747-28bd-454d-8b1f-8b8d7db49187" providerId="ADAL" clId="{18230BAD-178C-4F19-B5BA-B195310EE206}" dt="2025-04-08T07:47:07.520" v="2000"/>
          <ac:spMkLst>
            <pc:docMk/>
            <pc:sldMk cId="0" sldId="256"/>
            <ac:spMk id="2" creationId="{00000000-0000-0000-0000-000000000000}"/>
          </ac:spMkLst>
        </pc:spChg>
        <pc:spChg chg="mod">
          <ac:chgData name="Ceri Phelps" userId="44e5b747-28bd-454d-8b1f-8b8d7db49187" providerId="ADAL" clId="{18230BAD-178C-4F19-B5BA-B195310EE206}" dt="2025-04-08T07:47:07.520" v="2000"/>
          <ac:spMkLst>
            <pc:docMk/>
            <pc:sldMk cId="0" sldId="256"/>
            <ac:spMk id="3" creationId="{00000000-0000-0000-0000-000000000000}"/>
          </ac:spMkLst>
        </pc:spChg>
      </pc:sldChg>
      <pc:sldChg chg="modSp mod">
        <pc:chgData name="Ceri Phelps" userId="44e5b747-28bd-454d-8b1f-8b8d7db49187" providerId="ADAL" clId="{18230BAD-178C-4F19-B5BA-B195310EE206}" dt="2025-04-08T07:47:07.520" v="2000"/>
        <pc:sldMkLst>
          <pc:docMk/>
          <pc:sldMk cId="0" sldId="257"/>
        </pc:sldMkLst>
        <pc:spChg chg="mod">
          <ac:chgData name="Ceri Phelps" userId="44e5b747-28bd-454d-8b1f-8b8d7db49187" providerId="ADAL" clId="{18230BAD-178C-4F19-B5BA-B195310EE206}" dt="2025-04-08T07:47:07.520" v="2000"/>
          <ac:spMkLst>
            <pc:docMk/>
            <pc:sldMk cId="0" sldId="257"/>
            <ac:spMk id="2" creationId="{00000000-0000-0000-0000-000000000000}"/>
          </ac:spMkLst>
        </pc:spChg>
        <pc:spChg chg="mod">
          <ac:chgData name="Ceri Phelps" userId="44e5b747-28bd-454d-8b1f-8b8d7db49187" providerId="ADAL" clId="{18230BAD-178C-4F19-B5BA-B195310EE206}" dt="2025-04-08T07:47:07.520" v="2000"/>
          <ac:spMkLst>
            <pc:docMk/>
            <pc:sldMk cId="0" sldId="257"/>
            <ac:spMk id="3" creationId="{00000000-0000-0000-0000-000000000000}"/>
          </ac:spMkLst>
        </pc:spChg>
      </pc:sldChg>
      <pc:sldChg chg="modSp mod">
        <pc:chgData name="Ceri Phelps" userId="44e5b747-28bd-454d-8b1f-8b8d7db49187" providerId="ADAL" clId="{18230BAD-178C-4F19-B5BA-B195310EE206}" dt="2025-04-08T07:47:07.520" v="2000"/>
        <pc:sldMkLst>
          <pc:docMk/>
          <pc:sldMk cId="0" sldId="258"/>
        </pc:sldMkLst>
        <pc:spChg chg="mod">
          <ac:chgData name="Ceri Phelps" userId="44e5b747-28bd-454d-8b1f-8b8d7db49187" providerId="ADAL" clId="{18230BAD-178C-4F19-B5BA-B195310EE206}" dt="2025-04-08T07:47:07.520" v="2000"/>
          <ac:spMkLst>
            <pc:docMk/>
            <pc:sldMk cId="0" sldId="258"/>
            <ac:spMk id="2" creationId="{00000000-0000-0000-0000-000000000000}"/>
          </ac:spMkLst>
        </pc:spChg>
        <pc:spChg chg="mod">
          <ac:chgData name="Ceri Phelps" userId="44e5b747-28bd-454d-8b1f-8b8d7db49187" providerId="ADAL" clId="{18230BAD-178C-4F19-B5BA-B195310EE206}" dt="2025-04-08T07:47:07.520" v="2000"/>
          <ac:spMkLst>
            <pc:docMk/>
            <pc:sldMk cId="0" sldId="258"/>
            <ac:spMk id="3" creationId="{00000000-0000-0000-0000-000000000000}"/>
          </ac:spMkLst>
        </pc:spChg>
      </pc:sldChg>
      <pc:sldChg chg="modSp ord">
        <pc:chgData name="Ceri Phelps" userId="44e5b747-28bd-454d-8b1f-8b8d7db49187" providerId="ADAL" clId="{18230BAD-178C-4F19-B5BA-B195310EE206}" dt="2025-04-08T07:47:07.520" v="2000"/>
        <pc:sldMkLst>
          <pc:docMk/>
          <pc:sldMk cId="0" sldId="259"/>
        </pc:sldMkLst>
        <pc:spChg chg="mod">
          <ac:chgData name="Ceri Phelps" userId="44e5b747-28bd-454d-8b1f-8b8d7db49187" providerId="ADAL" clId="{18230BAD-178C-4F19-B5BA-B195310EE206}" dt="2025-04-08T07:47:07.520" v="2000"/>
          <ac:spMkLst>
            <pc:docMk/>
            <pc:sldMk cId="0" sldId="259"/>
            <ac:spMk id="2" creationId="{00000000-0000-0000-0000-000000000000}"/>
          </ac:spMkLst>
        </pc:spChg>
        <pc:spChg chg="mod">
          <ac:chgData name="Ceri Phelps" userId="44e5b747-28bd-454d-8b1f-8b8d7db49187" providerId="ADAL" clId="{18230BAD-178C-4F19-B5BA-B195310EE206}" dt="2025-04-08T07:47:07.520" v="2000"/>
          <ac:spMkLst>
            <pc:docMk/>
            <pc:sldMk cId="0" sldId="259"/>
            <ac:spMk id="3" creationId="{00000000-0000-0000-0000-000000000000}"/>
          </ac:spMkLst>
        </pc:spChg>
      </pc:sldChg>
      <pc:sldChg chg="modSp mod">
        <pc:chgData name="Ceri Phelps" userId="44e5b747-28bd-454d-8b1f-8b8d7db49187" providerId="ADAL" clId="{18230BAD-178C-4F19-B5BA-B195310EE206}" dt="2025-04-08T07:47:07.520" v="2000"/>
        <pc:sldMkLst>
          <pc:docMk/>
          <pc:sldMk cId="0" sldId="260"/>
        </pc:sldMkLst>
        <pc:spChg chg="mod">
          <ac:chgData name="Ceri Phelps" userId="44e5b747-28bd-454d-8b1f-8b8d7db49187" providerId="ADAL" clId="{18230BAD-178C-4F19-B5BA-B195310EE206}" dt="2025-04-08T07:47:07.520" v="2000"/>
          <ac:spMkLst>
            <pc:docMk/>
            <pc:sldMk cId="0" sldId="260"/>
            <ac:spMk id="2" creationId="{00000000-0000-0000-0000-000000000000}"/>
          </ac:spMkLst>
        </pc:spChg>
        <pc:spChg chg="mod">
          <ac:chgData name="Ceri Phelps" userId="44e5b747-28bd-454d-8b1f-8b8d7db49187" providerId="ADAL" clId="{18230BAD-178C-4F19-B5BA-B195310EE206}" dt="2025-04-08T07:47:07.520" v="2000"/>
          <ac:spMkLst>
            <pc:docMk/>
            <pc:sldMk cId="0" sldId="260"/>
            <ac:spMk id="3" creationId="{00000000-0000-0000-0000-000000000000}"/>
          </ac:spMkLst>
        </pc:spChg>
      </pc:sldChg>
      <pc:sldChg chg="modSp mod">
        <pc:chgData name="Ceri Phelps" userId="44e5b747-28bd-454d-8b1f-8b8d7db49187" providerId="ADAL" clId="{18230BAD-178C-4F19-B5BA-B195310EE206}" dt="2025-04-08T07:47:07.520" v="2000"/>
        <pc:sldMkLst>
          <pc:docMk/>
          <pc:sldMk cId="0" sldId="261"/>
        </pc:sldMkLst>
        <pc:spChg chg="mod">
          <ac:chgData name="Ceri Phelps" userId="44e5b747-28bd-454d-8b1f-8b8d7db49187" providerId="ADAL" clId="{18230BAD-178C-4F19-B5BA-B195310EE206}" dt="2025-04-08T07:47:07.520" v="2000"/>
          <ac:spMkLst>
            <pc:docMk/>
            <pc:sldMk cId="0" sldId="261"/>
            <ac:spMk id="2" creationId="{00000000-0000-0000-0000-000000000000}"/>
          </ac:spMkLst>
        </pc:spChg>
        <pc:spChg chg="mod">
          <ac:chgData name="Ceri Phelps" userId="44e5b747-28bd-454d-8b1f-8b8d7db49187" providerId="ADAL" clId="{18230BAD-178C-4F19-B5BA-B195310EE206}" dt="2025-04-08T07:47:07.520" v="2000"/>
          <ac:spMkLst>
            <pc:docMk/>
            <pc:sldMk cId="0" sldId="261"/>
            <ac:spMk id="3" creationId="{00000000-0000-0000-0000-000000000000}"/>
          </ac:spMkLst>
        </pc:spChg>
      </pc:sldChg>
      <pc:sldChg chg="modSp mod">
        <pc:chgData name="Ceri Phelps" userId="44e5b747-28bd-454d-8b1f-8b8d7db49187" providerId="ADAL" clId="{18230BAD-178C-4F19-B5BA-B195310EE206}" dt="2025-04-08T07:47:07.520" v="2000"/>
        <pc:sldMkLst>
          <pc:docMk/>
          <pc:sldMk cId="0" sldId="262"/>
        </pc:sldMkLst>
        <pc:spChg chg="mod">
          <ac:chgData name="Ceri Phelps" userId="44e5b747-28bd-454d-8b1f-8b8d7db49187" providerId="ADAL" clId="{18230BAD-178C-4F19-B5BA-B195310EE206}" dt="2025-04-08T07:47:07.520" v="2000"/>
          <ac:spMkLst>
            <pc:docMk/>
            <pc:sldMk cId="0" sldId="262"/>
            <ac:spMk id="2" creationId="{00000000-0000-0000-0000-000000000000}"/>
          </ac:spMkLst>
        </pc:spChg>
        <pc:spChg chg="mod">
          <ac:chgData name="Ceri Phelps" userId="44e5b747-28bd-454d-8b1f-8b8d7db49187" providerId="ADAL" clId="{18230BAD-178C-4F19-B5BA-B195310EE206}" dt="2025-04-08T07:47:07.520" v="2000"/>
          <ac:spMkLst>
            <pc:docMk/>
            <pc:sldMk cId="0" sldId="262"/>
            <ac:spMk id="3" creationId="{00000000-0000-0000-0000-000000000000}"/>
          </ac:spMkLst>
        </pc:spChg>
      </pc:sldChg>
      <pc:sldChg chg="modSp mod">
        <pc:chgData name="Ceri Phelps" userId="44e5b747-28bd-454d-8b1f-8b8d7db49187" providerId="ADAL" clId="{18230BAD-178C-4F19-B5BA-B195310EE206}" dt="2025-04-08T07:47:07.520" v="2000"/>
        <pc:sldMkLst>
          <pc:docMk/>
          <pc:sldMk cId="0" sldId="263"/>
        </pc:sldMkLst>
        <pc:spChg chg="mod">
          <ac:chgData name="Ceri Phelps" userId="44e5b747-28bd-454d-8b1f-8b8d7db49187" providerId="ADAL" clId="{18230BAD-178C-4F19-B5BA-B195310EE206}" dt="2025-04-08T07:47:07.520" v="2000"/>
          <ac:spMkLst>
            <pc:docMk/>
            <pc:sldMk cId="0" sldId="263"/>
            <ac:spMk id="2" creationId="{00000000-0000-0000-0000-000000000000}"/>
          </ac:spMkLst>
        </pc:spChg>
        <pc:spChg chg="mod">
          <ac:chgData name="Ceri Phelps" userId="44e5b747-28bd-454d-8b1f-8b8d7db49187" providerId="ADAL" clId="{18230BAD-178C-4F19-B5BA-B195310EE206}" dt="2025-04-08T07:47:07.520" v="2000"/>
          <ac:spMkLst>
            <pc:docMk/>
            <pc:sldMk cId="0" sldId="263"/>
            <ac:spMk id="3" creationId="{00000000-0000-0000-0000-000000000000}"/>
          </ac:spMkLst>
        </pc:spChg>
      </pc:sldChg>
      <pc:sldChg chg="modSp del mod">
        <pc:chgData name="Ceri Phelps" userId="44e5b747-28bd-454d-8b1f-8b8d7db49187" providerId="ADAL" clId="{18230BAD-178C-4F19-B5BA-B195310EE206}" dt="2025-04-08T07:36:19.989" v="568" actId="47"/>
        <pc:sldMkLst>
          <pc:docMk/>
          <pc:sldMk cId="0" sldId="264"/>
        </pc:sldMkLst>
        <pc:spChg chg="mod">
          <ac:chgData name="Ceri Phelps" userId="44e5b747-28bd-454d-8b1f-8b8d7db49187" providerId="ADAL" clId="{18230BAD-178C-4F19-B5BA-B195310EE206}" dt="2025-04-08T07:35:05.867" v="420" actId="21"/>
          <ac:spMkLst>
            <pc:docMk/>
            <pc:sldMk cId="0" sldId="264"/>
            <ac:spMk id="3" creationId="{00000000-0000-0000-0000-000000000000}"/>
          </ac:spMkLst>
        </pc:spChg>
      </pc:sldChg>
      <pc:sldChg chg="modSp mod">
        <pc:chgData name="Ceri Phelps" userId="44e5b747-28bd-454d-8b1f-8b8d7db49187" providerId="ADAL" clId="{18230BAD-178C-4F19-B5BA-B195310EE206}" dt="2025-04-08T07:47:07.520" v="2000"/>
        <pc:sldMkLst>
          <pc:docMk/>
          <pc:sldMk cId="0" sldId="265"/>
        </pc:sldMkLst>
        <pc:spChg chg="mod">
          <ac:chgData name="Ceri Phelps" userId="44e5b747-28bd-454d-8b1f-8b8d7db49187" providerId="ADAL" clId="{18230BAD-178C-4F19-B5BA-B195310EE206}" dt="2025-04-08T07:47:07.520" v="2000"/>
          <ac:spMkLst>
            <pc:docMk/>
            <pc:sldMk cId="0" sldId="265"/>
            <ac:spMk id="2" creationId="{00000000-0000-0000-0000-000000000000}"/>
          </ac:spMkLst>
        </pc:spChg>
        <pc:spChg chg="mod">
          <ac:chgData name="Ceri Phelps" userId="44e5b747-28bd-454d-8b1f-8b8d7db49187" providerId="ADAL" clId="{18230BAD-178C-4F19-B5BA-B195310EE206}" dt="2025-04-08T07:47:07.520" v="2000"/>
          <ac:spMkLst>
            <pc:docMk/>
            <pc:sldMk cId="0" sldId="265"/>
            <ac:spMk id="3" creationId="{00000000-0000-0000-0000-000000000000}"/>
          </ac:spMkLst>
        </pc:spChg>
      </pc:sldChg>
      <pc:sldChg chg="del">
        <pc:chgData name="Ceri Phelps" userId="44e5b747-28bd-454d-8b1f-8b8d7db49187" providerId="ADAL" clId="{18230BAD-178C-4F19-B5BA-B195310EE206}" dt="2025-04-08T07:05:56.119" v="10" actId="2696"/>
        <pc:sldMkLst>
          <pc:docMk/>
          <pc:sldMk cId="0" sldId="266"/>
        </pc:sldMkLst>
      </pc:sldChg>
      <pc:sldChg chg="modSp add">
        <pc:chgData name="Ceri Phelps" userId="44e5b747-28bd-454d-8b1f-8b8d7db49187" providerId="ADAL" clId="{18230BAD-178C-4F19-B5BA-B195310EE206}" dt="2025-04-08T07:47:07.520" v="2000"/>
        <pc:sldMkLst>
          <pc:docMk/>
          <pc:sldMk cId="87140410" sldId="266"/>
        </pc:sldMkLst>
        <pc:spChg chg="mod">
          <ac:chgData name="Ceri Phelps" userId="44e5b747-28bd-454d-8b1f-8b8d7db49187" providerId="ADAL" clId="{18230BAD-178C-4F19-B5BA-B195310EE206}" dt="2025-04-08T07:47:07.520" v="2000"/>
          <ac:spMkLst>
            <pc:docMk/>
            <pc:sldMk cId="87140410" sldId="266"/>
            <ac:spMk id="2" creationId="{00000000-0000-0000-0000-000000000000}"/>
          </ac:spMkLst>
        </pc:spChg>
        <pc:spChg chg="mod">
          <ac:chgData name="Ceri Phelps" userId="44e5b747-28bd-454d-8b1f-8b8d7db49187" providerId="ADAL" clId="{18230BAD-178C-4F19-B5BA-B195310EE206}" dt="2025-04-08T07:47:07.520" v="2000"/>
          <ac:spMkLst>
            <pc:docMk/>
            <pc:sldMk cId="87140410" sldId="266"/>
            <ac:spMk id="3" creationId="{00000000-0000-0000-0000-000000000000}"/>
          </ac:spMkLst>
        </pc:spChg>
      </pc:sldChg>
      <pc:sldChg chg="modSp mod ord">
        <pc:chgData name="Ceri Phelps" userId="44e5b747-28bd-454d-8b1f-8b8d7db49187" providerId="ADAL" clId="{18230BAD-178C-4F19-B5BA-B195310EE206}" dt="2025-04-08T07:47:07.520" v="2000"/>
        <pc:sldMkLst>
          <pc:docMk/>
          <pc:sldMk cId="0" sldId="267"/>
        </pc:sldMkLst>
        <pc:spChg chg="mod">
          <ac:chgData name="Ceri Phelps" userId="44e5b747-28bd-454d-8b1f-8b8d7db49187" providerId="ADAL" clId="{18230BAD-178C-4F19-B5BA-B195310EE206}" dt="2025-04-08T07:47:07.520" v="2000"/>
          <ac:spMkLst>
            <pc:docMk/>
            <pc:sldMk cId="0" sldId="267"/>
            <ac:spMk id="2" creationId="{00000000-0000-0000-0000-000000000000}"/>
          </ac:spMkLst>
        </pc:spChg>
        <pc:spChg chg="mod">
          <ac:chgData name="Ceri Phelps" userId="44e5b747-28bd-454d-8b1f-8b8d7db49187" providerId="ADAL" clId="{18230BAD-178C-4F19-B5BA-B195310EE206}" dt="2025-04-08T07:47:07.520" v="2000"/>
          <ac:spMkLst>
            <pc:docMk/>
            <pc:sldMk cId="0" sldId="267"/>
            <ac:spMk id="3" creationId="{00000000-0000-0000-0000-000000000000}"/>
          </ac:spMkLst>
        </pc:spChg>
      </pc:sldChg>
      <pc:sldChg chg="modSp mod ord">
        <pc:chgData name="Ceri Phelps" userId="44e5b747-28bd-454d-8b1f-8b8d7db49187" providerId="ADAL" clId="{18230BAD-178C-4F19-B5BA-B195310EE206}" dt="2025-04-08T07:47:07.520" v="2000"/>
        <pc:sldMkLst>
          <pc:docMk/>
          <pc:sldMk cId="0" sldId="268"/>
        </pc:sldMkLst>
        <pc:spChg chg="mod">
          <ac:chgData name="Ceri Phelps" userId="44e5b747-28bd-454d-8b1f-8b8d7db49187" providerId="ADAL" clId="{18230BAD-178C-4F19-B5BA-B195310EE206}" dt="2025-04-08T07:47:07.520" v="2000"/>
          <ac:spMkLst>
            <pc:docMk/>
            <pc:sldMk cId="0" sldId="268"/>
            <ac:spMk id="2" creationId="{00000000-0000-0000-0000-000000000000}"/>
          </ac:spMkLst>
        </pc:spChg>
        <pc:spChg chg="mod">
          <ac:chgData name="Ceri Phelps" userId="44e5b747-28bd-454d-8b1f-8b8d7db49187" providerId="ADAL" clId="{18230BAD-178C-4F19-B5BA-B195310EE206}" dt="2025-04-08T07:47:07.520" v="2000"/>
          <ac:spMkLst>
            <pc:docMk/>
            <pc:sldMk cId="0" sldId="268"/>
            <ac:spMk id="3" creationId="{00000000-0000-0000-0000-000000000000}"/>
          </ac:spMkLst>
        </pc:spChg>
      </pc:sldChg>
      <pc:sldChg chg="modSp mod ord">
        <pc:chgData name="Ceri Phelps" userId="44e5b747-28bd-454d-8b1f-8b8d7db49187" providerId="ADAL" clId="{18230BAD-178C-4F19-B5BA-B195310EE206}" dt="2025-04-08T07:47:07.520" v="2000"/>
        <pc:sldMkLst>
          <pc:docMk/>
          <pc:sldMk cId="0" sldId="269"/>
        </pc:sldMkLst>
        <pc:spChg chg="mod">
          <ac:chgData name="Ceri Phelps" userId="44e5b747-28bd-454d-8b1f-8b8d7db49187" providerId="ADAL" clId="{18230BAD-178C-4F19-B5BA-B195310EE206}" dt="2025-04-08T07:47:07.520" v="2000"/>
          <ac:spMkLst>
            <pc:docMk/>
            <pc:sldMk cId="0" sldId="269"/>
            <ac:spMk id="2" creationId="{00000000-0000-0000-0000-000000000000}"/>
          </ac:spMkLst>
        </pc:spChg>
        <pc:spChg chg="mod">
          <ac:chgData name="Ceri Phelps" userId="44e5b747-28bd-454d-8b1f-8b8d7db49187" providerId="ADAL" clId="{18230BAD-178C-4F19-B5BA-B195310EE206}" dt="2025-04-08T07:47:07.520" v="2000"/>
          <ac:spMkLst>
            <pc:docMk/>
            <pc:sldMk cId="0" sldId="269"/>
            <ac:spMk id="3" creationId="{00000000-0000-0000-0000-000000000000}"/>
          </ac:spMkLst>
        </pc:spChg>
      </pc:sldChg>
      <pc:sldChg chg="modSp mod ord">
        <pc:chgData name="Ceri Phelps" userId="44e5b747-28bd-454d-8b1f-8b8d7db49187" providerId="ADAL" clId="{18230BAD-178C-4F19-B5BA-B195310EE206}" dt="2025-04-08T07:47:07.520" v="2000"/>
        <pc:sldMkLst>
          <pc:docMk/>
          <pc:sldMk cId="0" sldId="270"/>
        </pc:sldMkLst>
        <pc:spChg chg="mod">
          <ac:chgData name="Ceri Phelps" userId="44e5b747-28bd-454d-8b1f-8b8d7db49187" providerId="ADAL" clId="{18230BAD-178C-4F19-B5BA-B195310EE206}" dt="2025-04-08T07:47:07.520" v="2000"/>
          <ac:spMkLst>
            <pc:docMk/>
            <pc:sldMk cId="0" sldId="270"/>
            <ac:spMk id="2" creationId="{00000000-0000-0000-0000-000000000000}"/>
          </ac:spMkLst>
        </pc:spChg>
        <pc:spChg chg="mod">
          <ac:chgData name="Ceri Phelps" userId="44e5b747-28bd-454d-8b1f-8b8d7db49187" providerId="ADAL" clId="{18230BAD-178C-4F19-B5BA-B195310EE206}" dt="2025-04-08T07:47:07.520" v="2000"/>
          <ac:spMkLst>
            <pc:docMk/>
            <pc:sldMk cId="0" sldId="270"/>
            <ac:spMk id="3" creationId="{00000000-0000-0000-0000-000000000000}"/>
          </ac:spMkLst>
        </pc:spChg>
      </pc:sldChg>
      <pc:sldChg chg="modSp mod ord">
        <pc:chgData name="Ceri Phelps" userId="44e5b747-28bd-454d-8b1f-8b8d7db49187" providerId="ADAL" clId="{18230BAD-178C-4F19-B5BA-B195310EE206}" dt="2025-04-08T07:47:07.520" v="2000"/>
        <pc:sldMkLst>
          <pc:docMk/>
          <pc:sldMk cId="0" sldId="271"/>
        </pc:sldMkLst>
        <pc:spChg chg="mod">
          <ac:chgData name="Ceri Phelps" userId="44e5b747-28bd-454d-8b1f-8b8d7db49187" providerId="ADAL" clId="{18230BAD-178C-4F19-B5BA-B195310EE206}" dt="2025-04-08T07:47:07.520" v="2000"/>
          <ac:spMkLst>
            <pc:docMk/>
            <pc:sldMk cId="0" sldId="271"/>
            <ac:spMk id="2" creationId="{00000000-0000-0000-0000-000000000000}"/>
          </ac:spMkLst>
        </pc:spChg>
        <pc:spChg chg="mod">
          <ac:chgData name="Ceri Phelps" userId="44e5b747-28bd-454d-8b1f-8b8d7db49187" providerId="ADAL" clId="{18230BAD-178C-4F19-B5BA-B195310EE206}" dt="2025-04-08T07:47:07.520" v="2000"/>
          <ac:spMkLst>
            <pc:docMk/>
            <pc:sldMk cId="0" sldId="271"/>
            <ac:spMk id="3" creationId="{00000000-0000-0000-0000-000000000000}"/>
          </ac:spMkLst>
        </pc:spChg>
      </pc:sldChg>
      <pc:sldChg chg="modSp new mod ord">
        <pc:chgData name="Ceri Phelps" userId="44e5b747-28bd-454d-8b1f-8b8d7db49187" providerId="ADAL" clId="{18230BAD-178C-4F19-B5BA-B195310EE206}" dt="2025-04-08T07:44:51.160" v="1940"/>
        <pc:sldMkLst>
          <pc:docMk/>
          <pc:sldMk cId="33606087" sldId="272"/>
        </pc:sldMkLst>
        <pc:spChg chg="mod">
          <ac:chgData name="Ceri Phelps" userId="44e5b747-28bd-454d-8b1f-8b8d7db49187" providerId="ADAL" clId="{18230BAD-178C-4F19-B5BA-B195310EE206}" dt="2025-04-08T07:18:37.894" v="192" actId="1076"/>
          <ac:spMkLst>
            <pc:docMk/>
            <pc:sldMk cId="33606087" sldId="272"/>
            <ac:spMk id="2" creationId="{60282B39-0595-D8A5-EF8C-753B98AFAD28}"/>
          </ac:spMkLst>
        </pc:spChg>
        <pc:spChg chg="mod">
          <ac:chgData name="Ceri Phelps" userId="44e5b747-28bd-454d-8b1f-8b8d7db49187" providerId="ADAL" clId="{18230BAD-178C-4F19-B5BA-B195310EE206}" dt="2025-04-08T07:19:12.703" v="204" actId="20577"/>
          <ac:spMkLst>
            <pc:docMk/>
            <pc:sldMk cId="33606087" sldId="272"/>
            <ac:spMk id="3" creationId="{BF172C2F-19BF-2656-89BC-B6B0A132FAE0}"/>
          </ac:spMkLst>
        </pc:spChg>
      </pc:sldChg>
      <pc:sldChg chg="addSp delSp modSp new mod ord">
        <pc:chgData name="Ceri Phelps" userId="44e5b747-28bd-454d-8b1f-8b8d7db49187" providerId="ADAL" clId="{18230BAD-178C-4F19-B5BA-B195310EE206}" dt="2025-04-08T07:44:51.160" v="1940"/>
        <pc:sldMkLst>
          <pc:docMk/>
          <pc:sldMk cId="2952353295" sldId="273"/>
        </pc:sldMkLst>
        <pc:spChg chg="del">
          <ac:chgData name="Ceri Phelps" userId="44e5b747-28bd-454d-8b1f-8b8d7db49187" providerId="ADAL" clId="{18230BAD-178C-4F19-B5BA-B195310EE206}" dt="2025-04-08T07:19:27.813" v="205" actId="478"/>
          <ac:spMkLst>
            <pc:docMk/>
            <pc:sldMk cId="2952353295" sldId="273"/>
            <ac:spMk id="2" creationId="{63D37D40-8C13-D457-B738-FFC1B3E2023E}"/>
          </ac:spMkLst>
        </pc:spChg>
        <pc:spChg chg="del">
          <ac:chgData name="Ceri Phelps" userId="44e5b747-28bd-454d-8b1f-8b8d7db49187" providerId="ADAL" clId="{18230BAD-178C-4F19-B5BA-B195310EE206}" dt="2025-04-08T07:12:38.997" v="115"/>
          <ac:spMkLst>
            <pc:docMk/>
            <pc:sldMk cId="2952353295" sldId="273"/>
            <ac:spMk id="3" creationId="{1A771247-CB68-C5EB-380C-EB9F2BF86244}"/>
          </ac:spMkLst>
        </pc:spChg>
        <pc:picChg chg="add mod">
          <ac:chgData name="Ceri Phelps" userId="44e5b747-28bd-454d-8b1f-8b8d7db49187" providerId="ADAL" clId="{18230BAD-178C-4F19-B5BA-B195310EE206}" dt="2025-04-08T07:19:42.703" v="212" actId="1076"/>
          <ac:picMkLst>
            <pc:docMk/>
            <pc:sldMk cId="2952353295" sldId="273"/>
            <ac:picMk id="5" creationId="{3E8553E3-33EC-A22D-A825-642C41F5A728}"/>
          </ac:picMkLst>
        </pc:picChg>
      </pc:sldChg>
      <pc:sldChg chg="addSp delSp modSp new mod ord setBg delDesignElem">
        <pc:chgData name="Ceri Phelps" userId="44e5b747-28bd-454d-8b1f-8b8d7db49187" providerId="ADAL" clId="{18230BAD-178C-4F19-B5BA-B195310EE206}" dt="2025-04-08T07:47:53.632" v="2028"/>
        <pc:sldMkLst>
          <pc:docMk/>
          <pc:sldMk cId="899355271" sldId="274"/>
        </pc:sldMkLst>
        <pc:spChg chg="mod">
          <ac:chgData name="Ceri Phelps" userId="44e5b747-28bd-454d-8b1f-8b8d7db49187" providerId="ADAL" clId="{18230BAD-178C-4F19-B5BA-B195310EE206}" dt="2025-04-08T07:20:43.175" v="242" actId="26606"/>
          <ac:spMkLst>
            <pc:docMk/>
            <pc:sldMk cId="899355271" sldId="274"/>
            <ac:spMk id="2" creationId="{A362E824-57FE-B968-044C-E65A3D8630B1}"/>
          </ac:spMkLst>
        </pc:spChg>
        <pc:spChg chg="add del">
          <ac:chgData name="Ceri Phelps" userId="44e5b747-28bd-454d-8b1f-8b8d7db49187" providerId="ADAL" clId="{18230BAD-178C-4F19-B5BA-B195310EE206}" dt="2025-04-08T07:20:39.034" v="241"/>
          <ac:spMkLst>
            <pc:docMk/>
            <pc:sldMk cId="899355271" sldId="274"/>
            <ac:spMk id="3" creationId="{F5864C3A-8E1D-F899-94E5-DC76A6A58DDC}"/>
          </ac:spMkLst>
        </pc:spChg>
        <pc:spChg chg="add">
          <ac:chgData name="Ceri Phelps" userId="44e5b747-28bd-454d-8b1f-8b8d7db49187" providerId="ADAL" clId="{18230BAD-178C-4F19-B5BA-B195310EE206}" dt="2025-04-08T07:20:21.174" v="239"/>
          <ac:spMkLst>
            <pc:docMk/>
            <pc:sldMk cId="899355271" sldId="274"/>
            <ac:spMk id="5" creationId="{0C0C0ADB-A5F8-45B1-EB73-22E29820E03A}"/>
          </ac:spMkLst>
        </pc:spChg>
        <pc:spChg chg="add del">
          <ac:chgData name="Ceri Phelps" userId="44e5b747-28bd-454d-8b1f-8b8d7db49187" providerId="ADAL" clId="{18230BAD-178C-4F19-B5BA-B195310EE206}" dt="2025-04-08T07:46:05.816" v="1945"/>
          <ac:spMkLst>
            <pc:docMk/>
            <pc:sldMk cId="899355271" sldId="274"/>
            <ac:spMk id="11" creationId="{56E9B3E6-E277-4D68-BA48-9CB43FFBD6E2}"/>
          </ac:spMkLst>
        </pc:spChg>
        <pc:spChg chg="add del">
          <ac:chgData name="Ceri Phelps" userId="44e5b747-28bd-454d-8b1f-8b8d7db49187" providerId="ADAL" clId="{18230BAD-178C-4F19-B5BA-B195310EE206}" dt="2025-04-08T07:46:05.816" v="1945"/>
          <ac:spMkLst>
            <pc:docMk/>
            <pc:sldMk cId="899355271" sldId="274"/>
            <ac:spMk id="18" creationId="{D5B0017B-2ECA-49AF-B397-DC140825DF8D}"/>
          </ac:spMkLst>
        </pc:spChg>
        <pc:grpChg chg="add del">
          <ac:chgData name="Ceri Phelps" userId="44e5b747-28bd-454d-8b1f-8b8d7db49187" providerId="ADAL" clId="{18230BAD-178C-4F19-B5BA-B195310EE206}" dt="2025-04-08T07:46:05.816" v="1945"/>
          <ac:grpSpMkLst>
            <pc:docMk/>
            <pc:sldMk cId="899355271" sldId="274"/>
            <ac:grpSpMk id="13" creationId="{AE1C45F0-260A-458C-96ED-C1F6D2151219}"/>
          </ac:grpSpMkLst>
        </pc:grpChg>
        <pc:graphicFrameChg chg="add mod">
          <ac:chgData name="Ceri Phelps" userId="44e5b747-28bd-454d-8b1f-8b8d7db49187" providerId="ADAL" clId="{18230BAD-178C-4F19-B5BA-B195310EE206}" dt="2025-04-08T07:20:25.159" v="240"/>
          <ac:graphicFrameMkLst>
            <pc:docMk/>
            <pc:sldMk cId="899355271" sldId="274"/>
            <ac:graphicFrameMk id="4" creationId="{E5A61319-EEC0-647D-5CEF-69DF0D8BDF0E}"/>
          </ac:graphicFrameMkLst>
        </pc:graphicFrameChg>
        <pc:graphicFrameChg chg="add mod modGraphic">
          <ac:chgData name="Ceri Phelps" userId="44e5b747-28bd-454d-8b1f-8b8d7db49187" providerId="ADAL" clId="{18230BAD-178C-4F19-B5BA-B195310EE206}" dt="2025-04-08T07:20:52.017" v="244" actId="14100"/>
          <ac:graphicFrameMkLst>
            <pc:docMk/>
            <pc:sldMk cId="899355271" sldId="274"/>
            <ac:graphicFrameMk id="6" creationId="{E704BFC5-3E4D-96E4-6660-86B0BEB2AAD4}"/>
          </ac:graphicFrameMkLst>
        </pc:graphicFrameChg>
        <pc:cxnChg chg="add del">
          <ac:chgData name="Ceri Phelps" userId="44e5b747-28bd-454d-8b1f-8b8d7db49187" providerId="ADAL" clId="{18230BAD-178C-4F19-B5BA-B195310EE206}" dt="2025-04-08T07:46:05.816" v="1945"/>
          <ac:cxnSpMkLst>
            <pc:docMk/>
            <pc:sldMk cId="899355271" sldId="274"/>
            <ac:cxnSpMk id="20" creationId="{6CF1BAF6-AD41-4082-B212-8A1F9A2E8779}"/>
          </ac:cxnSpMkLst>
        </pc:cxnChg>
      </pc:sldChg>
      <pc:sldChg chg="addSp delSp modSp add mod ord setBg delDesignElem">
        <pc:chgData name="Ceri Phelps" userId="44e5b747-28bd-454d-8b1f-8b8d7db49187" providerId="ADAL" clId="{18230BAD-178C-4F19-B5BA-B195310EE206}" dt="2025-04-08T07:47:53.632" v="2028"/>
        <pc:sldMkLst>
          <pc:docMk/>
          <pc:sldMk cId="3965726849" sldId="275"/>
        </pc:sldMkLst>
        <pc:spChg chg="add del mod">
          <ac:chgData name="Ceri Phelps" userId="44e5b747-28bd-454d-8b1f-8b8d7db49187" providerId="ADAL" clId="{18230BAD-178C-4F19-B5BA-B195310EE206}" dt="2025-04-08T07:21:18.401" v="247"/>
          <ac:spMkLst>
            <pc:docMk/>
            <pc:sldMk cId="3965726849" sldId="275"/>
            <ac:spMk id="4" creationId="{E1B26EEC-DC2C-58EE-44E4-AD5896406771}"/>
          </ac:spMkLst>
        </pc:spChg>
        <pc:spChg chg="del">
          <ac:chgData name="Ceri Phelps" userId="44e5b747-28bd-454d-8b1f-8b8d7db49187" providerId="ADAL" clId="{18230BAD-178C-4F19-B5BA-B195310EE206}" dt="2025-04-08T07:21:22.891" v="248" actId="26606"/>
          <ac:spMkLst>
            <pc:docMk/>
            <pc:sldMk cId="3965726849" sldId="275"/>
            <ac:spMk id="11" creationId="{8CF46437-7B16-EE88-49E2-CE4DCD3F9398}"/>
          </ac:spMkLst>
        </pc:spChg>
        <pc:spChg chg="del">
          <ac:chgData name="Ceri Phelps" userId="44e5b747-28bd-454d-8b1f-8b8d7db49187" providerId="ADAL" clId="{18230BAD-178C-4F19-B5BA-B195310EE206}" dt="2025-04-08T07:21:22.891" v="248" actId="26606"/>
          <ac:spMkLst>
            <pc:docMk/>
            <pc:sldMk cId="3965726849" sldId="275"/>
            <ac:spMk id="18" creationId="{F460D9D8-E2BE-8499-95BF-34CBB39A593B}"/>
          </ac:spMkLst>
        </pc:spChg>
        <pc:spChg chg="add del">
          <ac:chgData name="Ceri Phelps" userId="44e5b747-28bd-454d-8b1f-8b8d7db49187" providerId="ADAL" clId="{18230BAD-178C-4F19-B5BA-B195310EE206}" dt="2025-04-08T07:46:05.816" v="1945"/>
          <ac:spMkLst>
            <pc:docMk/>
            <pc:sldMk cId="3965726849" sldId="275"/>
            <ac:spMk id="25" creationId="{56E9B3E6-E277-4D68-BA48-9CB43FFBD6E2}"/>
          </ac:spMkLst>
        </pc:spChg>
        <pc:spChg chg="add del">
          <ac:chgData name="Ceri Phelps" userId="44e5b747-28bd-454d-8b1f-8b8d7db49187" providerId="ADAL" clId="{18230BAD-178C-4F19-B5BA-B195310EE206}" dt="2025-04-08T07:46:05.816" v="1945"/>
          <ac:spMkLst>
            <pc:docMk/>
            <pc:sldMk cId="3965726849" sldId="275"/>
            <ac:spMk id="32" creationId="{D5B0017B-2ECA-49AF-B397-DC140825DF8D}"/>
          </ac:spMkLst>
        </pc:spChg>
        <pc:grpChg chg="del">
          <ac:chgData name="Ceri Phelps" userId="44e5b747-28bd-454d-8b1f-8b8d7db49187" providerId="ADAL" clId="{18230BAD-178C-4F19-B5BA-B195310EE206}" dt="2025-04-08T07:21:22.891" v="248" actId="26606"/>
          <ac:grpSpMkLst>
            <pc:docMk/>
            <pc:sldMk cId="3965726849" sldId="275"/>
            <ac:grpSpMk id="13" creationId="{933CA2E7-AD1D-0EE4-FC4D-754104A19EBD}"/>
          </ac:grpSpMkLst>
        </pc:grpChg>
        <pc:grpChg chg="add del">
          <ac:chgData name="Ceri Phelps" userId="44e5b747-28bd-454d-8b1f-8b8d7db49187" providerId="ADAL" clId="{18230BAD-178C-4F19-B5BA-B195310EE206}" dt="2025-04-08T07:46:05.816" v="1945"/>
          <ac:grpSpMkLst>
            <pc:docMk/>
            <pc:sldMk cId="3965726849" sldId="275"/>
            <ac:grpSpMk id="27" creationId="{AE1C45F0-260A-458C-96ED-C1F6D2151219}"/>
          </ac:grpSpMkLst>
        </pc:grpChg>
        <pc:graphicFrameChg chg="add mod modGraphic">
          <ac:chgData name="Ceri Phelps" userId="44e5b747-28bd-454d-8b1f-8b8d7db49187" providerId="ADAL" clId="{18230BAD-178C-4F19-B5BA-B195310EE206}" dt="2025-04-08T07:28:36.663" v="344" actId="403"/>
          <ac:graphicFrameMkLst>
            <pc:docMk/>
            <pc:sldMk cId="3965726849" sldId="275"/>
            <ac:graphicFrameMk id="5" creationId="{3033FA9B-892E-D1DD-8607-780C043AC053}"/>
          </ac:graphicFrameMkLst>
        </pc:graphicFrameChg>
        <pc:graphicFrameChg chg="del">
          <ac:chgData name="Ceri Phelps" userId="44e5b747-28bd-454d-8b1f-8b8d7db49187" providerId="ADAL" clId="{18230BAD-178C-4F19-B5BA-B195310EE206}" dt="2025-04-08T07:21:17.123" v="246" actId="478"/>
          <ac:graphicFrameMkLst>
            <pc:docMk/>
            <pc:sldMk cId="3965726849" sldId="275"/>
            <ac:graphicFrameMk id="6" creationId="{04FDD704-DD9C-C619-E45A-FCBC704CAECD}"/>
          </ac:graphicFrameMkLst>
        </pc:graphicFrameChg>
        <pc:cxnChg chg="del">
          <ac:chgData name="Ceri Phelps" userId="44e5b747-28bd-454d-8b1f-8b8d7db49187" providerId="ADAL" clId="{18230BAD-178C-4F19-B5BA-B195310EE206}" dt="2025-04-08T07:21:22.891" v="248" actId="26606"/>
          <ac:cxnSpMkLst>
            <pc:docMk/>
            <pc:sldMk cId="3965726849" sldId="275"/>
            <ac:cxnSpMk id="20" creationId="{B1B76310-C798-2F69-D70E-0E332FDBF54F}"/>
          </ac:cxnSpMkLst>
        </pc:cxnChg>
        <pc:cxnChg chg="add del">
          <ac:chgData name="Ceri Phelps" userId="44e5b747-28bd-454d-8b1f-8b8d7db49187" providerId="ADAL" clId="{18230BAD-178C-4F19-B5BA-B195310EE206}" dt="2025-04-08T07:46:05.816" v="1945"/>
          <ac:cxnSpMkLst>
            <pc:docMk/>
            <pc:sldMk cId="3965726849" sldId="275"/>
            <ac:cxnSpMk id="34" creationId="{6CF1BAF6-AD41-4082-B212-8A1F9A2E8779}"/>
          </ac:cxnSpMkLst>
        </pc:cxnChg>
      </pc:sldChg>
      <pc:sldChg chg="addSp delSp modSp add mod ord setBg delDesignElem">
        <pc:chgData name="Ceri Phelps" userId="44e5b747-28bd-454d-8b1f-8b8d7db49187" providerId="ADAL" clId="{18230BAD-178C-4F19-B5BA-B195310EE206}" dt="2025-04-08T07:47:53.632" v="2028"/>
        <pc:sldMkLst>
          <pc:docMk/>
          <pc:sldMk cId="2203266805" sldId="276"/>
        </pc:sldMkLst>
        <pc:spChg chg="mod">
          <ac:chgData name="Ceri Phelps" userId="44e5b747-28bd-454d-8b1f-8b8d7db49187" providerId="ADAL" clId="{18230BAD-178C-4F19-B5BA-B195310EE206}" dt="2025-04-08T07:22:50.526" v="257" actId="26606"/>
          <ac:spMkLst>
            <pc:docMk/>
            <pc:sldMk cId="2203266805" sldId="276"/>
            <ac:spMk id="2" creationId="{289FB166-2F6A-6530-BD40-D2B605B9180E}"/>
          </ac:spMkLst>
        </pc:spChg>
        <pc:spChg chg="add mod">
          <ac:chgData name="Ceri Phelps" userId="44e5b747-28bd-454d-8b1f-8b8d7db49187" providerId="ADAL" clId="{18230BAD-178C-4F19-B5BA-B195310EE206}" dt="2025-04-08T07:47:04.762" v="1961" actId="1076"/>
          <ac:spMkLst>
            <pc:docMk/>
            <pc:sldMk cId="2203266805" sldId="276"/>
            <ac:spMk id="4" creationId="{C309E7B7-8D6A-3AE5-F849-982C020F670F}"/>
          </ac:spMkLst>
        </pc:spChg>
        <pc:spChg chg="add del mod">
          <ac:chgData name="Ceri Phelps" userId="44e5b747-28bd-454d-8b1f-8b8d7db49187" providerId="ADAL" clId="{18230BAD-178C-4F19-B5BA-B195310EE206}" dt="2025-04-08T07:22:50.526" v="257" actId="26606"/>
          <ac:spMkLst>
            <pc:docMk/>
            <pc:sldMk cId="2203266805" sldId="276"/>
            <ac:spMk id="7" creationId="{98A4E613-274F-5FF3-F87C-D22FE6632E16}"/>
          </ac:spMkLst>
        </pc:spChg>
        <pc:spChg chg="del">
          <ac:chgData name="Ceri Phelps" userId="44e5b747-28bd-454d-8b1f-8b8d7db49187" providerId="ADAL" clId="{18230BAD-178C-4F19-B5BA-B195310EE206}" dt="2025-04-08T07:22:50.526" v="257" actId="26606"/>
          <ac:spMkLst>
            <pc:docMk/>
            <pc:sldMk cId="2203266805" sldId="276"/>
            <ac:spMk id="25" creationId="{938D50F8-816A-67DE-D9E9-9745FC440447}"/>
          </ac:spMkLst>
        </pc:spChg>
        <pc:spChg chg="del">
          <ac:chgData name="Ceri Phelps" userId="44e5b747-28bd-454d-8b1f-8b8d7db49187" providerId="ADAL" clId="{18230BAD-178C-4F19-B5BA-B195310EE206}" dt="2025-04-08T07:22:50.526" v="257" actId="26606"/>
          <ac:spMkLst>
            <pc:docMk/>
            <pc:sldMk cId="2203266805" sldId="276"/>
            <ac:spMk id="32" creationId="{A3C66EA0-1D19-FA82-DCFA-FF3CB1FA60B6}"/>
          </ac:spMkLst>
        </pc:spChg>
        <pc:spChg chg="add del">
          <ac:chgData name="Ceri Phelps" userId="44e5b747-28bd-454d-8b1f-8b8d7db49187" providerId="ADAL" clId="{18230BAD-178C-4F19-B5BA-B195310EE206}" dt="2025-04-08T07:46:05.816" v="1945"/>
          <ac:spMkLst>
            <pc:docMk/>
            <pc:sldMk cId="2203266805" sldId="276"/>
            <ac:spMk id="39" creationId="{DBF61EA3-B236-439E-9C0B-340980D56BEE}"/>
          </ac:spMkLst>
        </pc:spChg>
        <pc:spChg chg="add del">
          <ac:chgData name="Ceri Phelps" userId="44e5b747-28bd-454d-8b1f-8b8d7db49187" providerId="ADAL" clId="{18230BAD-178C-4F19-B5BA-B195310EE206}" dt="2025-04-08T07:46:05.816" v="1945"/>
          <ac:spMkLst>
            <pc:docMk/>
            <pc:sldMk cId="2203266805" sldId="276"/>
            <ac:spMk id="45" creationId="{E659831F-0D9A-4C63-9EBB-8435B85A440F}"/>
          </ac:spMkLst>
        </pc:spChg>
        <pc:grpChg chg="del">
          <ac:chgData name="Ceri Phelps" userId="44e5b747-28bd-454d-8b1f-8b8d7db49187" providerId="ADAL" clId="{18230BAD-178C-4F19-B5BA-B195310EE206}" dt="2025-04-08T07:22:50.526" v="257" actId="26606"/>
          <ac:grpSpMkLst>
            <pc:docMk/>
            <pc:sldMk cId="2203266805" sldId="276"/>
            <ac:grpSpMk id="27" creationId="{9F67930B-5EB9-5DE8-9E8A-2A75BBBA030E}"/>
          </ac:grpSpMkLst>
        </pc:grpChg>
        <pc:grpChg chg="add del">
          <ac:chgData name="Ceri Phelps" userId="44e5b747-28bd-454d-8b1f-8b8d7db49187" providerId="ADAL" clId="{18230BAD-178C-4F19-B5BA-B195310EE206}" dt="2025-04-08T07:46:05.816" v="1945"/>
          <ac:grpSpMkLst>
            <pc:docMk/>
            <pc:sldMk cId="2203266805" sldId="276"/>
            <ac:grpSpMk id="41" creationId="{28FAF094-D087-493F-8DF9-A486C2D6BBAA}"/>
          </ac:grpSpMkLst>
        </pc:grpChg>
        <pc:graphicFrameChg chg="del">
          <ac:chgData name="Ceri Phelps" userId="44e5b747-28bd-454d-8b1f-8b8d7db49187" providerId="ADAL" clId="{18230BAD-178C-4F19-B5BA-B195310EE206}" dt="2025-04-08T07:22:05.504" v="250" actId="478"/>
          <ac:graphicFrameMkLst>
            <pc:docMk/>
            <pc:sldMk cId="2203266805" sldId="276"/>
            <ac:graphicFrameMk id="5" creationId="{2B861835-AF2F-F0F9-B78E-4B0B71C1ECDA}"/>
          </ac:graphicFrameMkLst>
        </pc:graphicFrameChg>
        <pc:cxnChg chg="del">
          <ac:chgData name="Ceri Phelps" userId="44e5b747-28bd-454d-8b1f-8b8d7db49187" providerId="ADAL" clId="{18230BAD-178C-4F19-B5BA-B195310EE206}" dt="2025-04-08T07:22:50.526" v="257" actId="26606"/>
          <ac:cxnSpMkLst>
            <pc:docMk/>
            <pc:sldMk cId="2203266805" sldId="276"/>
            <ac:cxnSpMk id="34" creationId="{9491609F-364C-8F21-97C5-8717CF5C3086}"/>
          </ac:cxnSpMkLst>
        </pc:cxnChg>
      </pc:sldChg>
      <pc:sldChg chg="addSp delSp modSp add mod ord setBg delDesignElem">
        <pc:chgData name="Ceri Phelps" userId="44e5b747-28bd-454d-8b1f-8b8d7db49187" providerId="ADAL" clId="{18230BAD-178C-4F19-B5BA-B195310EE206}" dt="2025-04-08T07:47:53.632" v="2028"/>
        <pc:sldMkLst>
          <pc:docMk/>
          <pc:sldMk cId="3343086072" sldId="277"/>
        </pc:sldMkLst>
        <pc:spChg chg="mod">
          <ac:chgData name="Ceri Phelps" userId="44e5b747-28bd-454d-8b1f-8b8d7db49187" providerId="ADAL" clId="{18230BAD-178C-4F19-B5BA-B195310EE206}" dt="2025-04-08T07:26:59.316" v="333" actId="20577"/>
          <ac:spMkLst>
            <pc:docMk/>
            <pc:sldMk cId="3343086072" sldId="277"/>
            <ac:spMk id="2" creationId="{6A12A8A0-349A-452E-C740-07087E7E7E08}"/>
          </ac:spMkLst>
        </pc:spChg>
        <pc:spChg chg="add del mod">
          <ac:chgData name="Ceri Phelps" userId="44e5b747-28bd-454d-8b1f-8b8d7db49187" providerId="ADAL" clId="{18230BAD-178C-4F19-B5BA-B195310EE206}" dt="2025-04-08T07:23:28.188" v="262"/>
          <ac:spMkLst>
            <pc:docMk/>
            <pc:sldMk cId="3343086072" sldId="277"/>
            <ac:spMk id="4" creationId="{C9EE1317-DA58-121D-9EE0-6129730A18EB}"/>
          </ac:spMkLst>
        </pc:spChg>
        <pc:spChg chg="add del mod">
          <ac:chgData name="Ceri Phelps" userId="44e5b747-28bd-454d-8b1f-8b8d7db49187" providerId="ADAL" clId="{18230BAD-178C-4F19-B5BA-B195310EE206}" dt="2025-04-08T07:24:13.767" v="273" actId="478"/>
          <ac:spMkLst>
            <pc:docMk/>
            <pc:sldMk cId="3343086072" sldId="277"/>
            <ac:spMk id="8" creationId="{C5F590F6-028F-97F6-DA02-1EC1DE83A89D}"/>
          </ac:spMkLst>
        </pc:spChg>
        <pc:spChg chg="add mod">
          <ac:chgData name="Ceri Phelps" userId="44e5b747-28bd-454d-8b1f-8b8d7db49187" providerId="ADAL" clId="{18230BAD-178C-4F19-B5BA-B195310EE206}" dt="2025-04-08T07:24:12.277" v="271" actId="14100"/>
          <ac:spMkLst>
            <pc:docMk/>
            <pc:sldMk cId="3343086072" sldId="277"/>
            <ac:spMk id="10" creationId="{C4EBC5DF-97A7-F832-F978-3D5B880BFEB6}"/>
          </ac:spMkLst>
        </pc:spChg>
        <pc:spChg chg="add del mod">
          <ac:chgData name="Ceri Phelps" userId="44e5b747-28bd-454d-8b1f-8b8d7db49187" providerId="ADAL" clId="{18230BAD-178C-4F19-B5BA-B195310EE206}" dt="2025-04-08T07:24:55.654" v="277"/>
          <ac:spMkLst>
            <pc:docMk/>
            <pc:sldMk cId="3343086072" sldId="277"/>
            <ac:spMk id="12" creationId="{F56583EE-EF4E-EB12-29D5-4EBAB9D2CC6B}"/>
          </ac:spMkLst>
        </pc:spChg>
        <pc:spChg chg="add mod">
          <ac:chgData name="Ceri Phelps" userId="44e5b747-28bd-454d-8b1f-8b8d7db49187" providerId="ADAL" clId="{18230BAD-178C-4F19-B5BA-B195310EE206}" dt="2025-04-08T07:26:32.311" v="316" actId="1076"/>
          <ac:spMkLst>
            <pc:docMk/>
            <pc:sldMk cId="3343086072" sldId="277"/>
            <ac:spMk id="15" creationId="{EF3F25BE-769C-FBE3-0295-19DA7BA5396C}"/>
          </ac:spMkLst>
        </pc:spChg>
        <pc:spChg chg="del">
          <ac:chgData name="Ceri Phelps" userId="44e5b747-28bd-454d-8b1f-8b8d7db49187" providerId="ADAL" clId="{18230BAD-178C-4F19-B5BA-B195310EE206}" dt="2025-04-08T07:46:05.816" v="1945"/>
          <ac:spMkLst>
            <pc:docMk/>
            <pc:sldMk cId="3343086072" sldId="277"/>
            <ac:spMk id="25" creationId="{9B183F0D-8516-A2B2-DB32-CA154C132FAC}"/>
          </ac:spMkLst>
        </pc:spChg>
        <pc:spChg chg="del">
          <ac:chgData name="Ceri Phelps" userId="44e5b747-28bd-454d-8b1f-8b8d7db49187" providerId="ADAL" clId="{18230BAD-178C-4F19-B5BA-B195310EE206}" dt="2025-04-08T07:46:05.816" v="1945"/>
          <ac:spMkLst>
            <pc:docMk/>
            <pc:sldMk cId="3343086072" sldId="277"/>
            <ac:spMk id="32" creationId="{E9BB04C0-934B-DBA6-229E-1F863DA9BFE0}"/>
          </ac:spMkLst>
        </pc:spChg>
        <pc:grpChg chg="del">
          <ac:chgData name="Ceri Phelps" userId="44e5b747-28bd-454d-8b1f-8b8d7db49187" providerId="ADAL" clId="{18230BAD-178C-4F19-B5BA-B195310EE206}" dt="2025-04-08T07:46:05.816" v="1945"/>
          <ac:grpSpMkLst>
            <pc:docMk/>
            <pc:sldMk cId="3343086072" sldId="277"/>
            <ac:grpSpMk id="27" creationId="{8CC6C905-7389-D6B9-45A1-6D295814A6B1}"/>
          </ac:grpSpMkLst>
        </pc:grpChg>
        <pc:graphicFrameChg chg="del">
          <ac:chgData name="Ceri Phelps" userId="44e5b747-28bd-454d-8b1f-8b8d7db49187" providerId="ADAL" clId="{18230BAD-178C-4F19-B5BA-B195310EE206}" dt="2025-04-08T07:23:26.909" v="261" actId="478"/>
          <ac:graphicFrameMkLst>
            <pc:docMk/>
            <pc:sldMk cId="3343086072" sldId="277"/>
            <ac:graphicFrameMk id="5" creationId="{80E264C1-CC3F-E6EF-C694-CD0D8F65B8BC}"/>
          </ac:graphicFrameMkLst>
        </pc:graphicFrameChg>
        <pc:graphicFrameChg chg="add del mod modGraphic">
          <ac:chgData name="Ceri Phelps" userId="44e5b747-28bd-454d-8b1f-8b8d7db49187" providerId="ADAL" clId="{18230BAD-178C-4F19-B5BA-B195310EE206}" dt="2025-04-08T07:24:26.699" v="276" actId="478"/>
          <ac:graphicFrameMkLst>
            <pc:docMk/>
            <pc:sldMk cId="3343086072" sldId="277"/>
            <ac:graphicFrameMk id="6" creationId="{4F365788-D166-44C8-DC66-7BE3A29ADEEB}"/>
          </ac:graphicFrameMkLst>
        </pc:graphicFrameChg>
        <pc:graphicFrameChg chg="add mod">
          <ac:chgData name="Ceri Phelps" userId="44e5b747-28bd-454d-8b1f-8b8d7db49187" providerId="ADAL" clId="{18230BAD-178C-4F19-B5BA-B195310EE206}" dt="2025-04-08T07:24:13.736" v="272"/>
          <ac:graphicFrameMkLst>
            <pc:docMk/>
            <pc:sldMk cId="3343086072" sldId="277"/>
            <ac:graphicFrameMk id="9" creationId="{91DD2AC7-00B8-9722-2C60-34D436D0B170}"/>
          </ac:graphicFrameMkLst>
        </pc:graphicFrameChg>
        <pc:graphicFrameChg chg="add mod modGraphic">
          <ac:chgData name="Ceri Phelps" userId="44e5b747-28bd-454d-8b1f-8b8d7db49187" providerId="ADAL" clId="{18230BAD-178C-4F19-B5BA-B195310EE206}" dt="2025-04-08T07:26:25.361" v="314" actId="14734"/>
          <ac:graphicFrameMkLst>
            <pc:docMk/>
            <pc:sldMk cId="3343086072" sldId="277"/>
            <ac:graphicFrameMk id="13" creationId="{172DAF86-E013-310F-337D-28D88CABC553}"/>
          </ac:graphicFrameMkLst>
        </pc:graphicFrameChg>
        <pc:cxnChg chg="del">
          <ac:chgData name="Ceri Phelps" userId="44e5b747-28bd-454d-8b1f-8b8d7db49187" providerId="ADAL" clId="{18230BAD-178C-4F19-B5BA-B195310EE206}" dt="2025-04-08T07:46:05.816" v="1945"/>
          <ac:cxnSpMkLst>
            <pc:docMk/>
            <pc:sldMk cId="3343086072" sldId="277"/>
            <ac:cxnSpMk id="34" creationId="{8334E76A-5D48-CA4D-1CF5-D3AEEAE4C5C0}"/>
          </ac:cxnSpMkLst>
        </pc:cxnChg>
      </pc:sldChg>
      <pc:sldChg chg="modSp add mod">
        <pc:chgData name="Ceri Phelps" userId="44e5b747-28bd-454d-8b1f-8b8d7db49187" providerId="ADAL" clId="{18230BAD-178C-4F19-B5BA-B195310EE206}" dt="2025-04-08T07:47:07.520" v="2000"/>
        <pc:sldMkLst>
          <pc:docMk/>
          <pc:sldMk cId="3732385714" sldId="278"/>
        </pc:sldMkLst>
        <pc:spChg chg="mod">
          <ac:chgData name="Ceri Phelps" userId="44e5b747-28bd-454d-8b1f-8b8d7db49187" providerId="ADAL" clId="{18230BAD-178C-4F19-B5BA-B195310EE206}" dt="2025-04-08T07:47:07.520" v="2000"/>
          <ac:spMkLst>
            <pc:docMk/>
            <pc:sldMk cId="3732385714" sldId="278"/>
            <ac:spMk id="2" creationId="{6D05EB2C-2551-1E14-2018-65AD56188410}"/>
          </ac:spMkLst>
        </pc:spChg>
        <pc:spChg chg="mod">
          <ac:chgData name="Ceri Phelps" userId="44e5b747-28bd-454d-8b1f-8b8d7db49187" providerId="ADAL" clId="{18230BAD-178C-4F19-B5BA-B195310EE206}" dt="2025-04-08T07:47:07.520" v="2000"/>
          <ac:spMkLst>
            <pc:docMk/>
            <pc:sldMk cId="3732385714" sldId="278"/>
            <ac:spMk id="3" creationId="{1416D622-0470-F997-4F81-565FD9E0D775}"/>
          </ac:spMkLst>
        </pc:spChg>
      </pc:sldChg>
      <pc:sldChg chg="modSp add mod">
        <pc:chgData name="Ceri Phelps" userId="44e5b747-28bd-454d-8b1f-8b8d7db49187" providerId="ADAL" clId="{18230BAD-178C-4F19-B5BA-B195310EE206}" dt="2025-04-08T07:47:07.520" v="2000"/>
        <pc:sldMkLst>
          <pc:docMk/>
          <pc:sldMk cId="0" sldId="279"/>
        </pc:sldMkLst>
        <pc:spChg chg="mod">
          <ac:chgData name="Ceri Phelps" userId="44e5b747-28bd-454d-8b1f-8b8d7db49187" providerId="ADAL" clId="{18230BAD-178C-4F19-B5BA-B195310EE206}" dt="2025-04-08T07:47:07.520" v="2000"/>
          <ac:spMkLst>
            <pc:docMk/>
            <pc:sldMk cId="0" sldId="279"/>
            <ac:spMk id="2" creationId="{00000000-0000-0000-0000-000000000000}"/>
          </ac:spMkLst>
        </pc:spChg>
        <pc:spChg chg="mod">
          <ac:chgData name="Ceri Phelps" userId="44e5b747-28bd-454d-8b1f-8b8d7db49187" providerId="ADAL" clId="{18230BAD-178C-4F19-B5BA-B195310EE206}" dt="2025-04-08T07:47:07.520" v="2000"/>
          <ac:spMkLst>
            <pc:docMk/>
            <pc:sldMk cId="0" sldId="279"/>
            <ac:spMk id="3" creationId="{00000000-0000-0000-0000-000000000000}"/>
          </ac:spMkLst>
        </pc:spChg>
      </pc:sldChg>
      <pc:sldChg chg="modSp add mod">
        <pc:chgData name="Ceri Phelps" userId="44e5b747-28bd-454d-8b1f-8b8d7db49187" providerId="ADAL" clId="{18230BAD-178C-4F19-B5BA-B195310EE206}" dt="2025-04-08T07:47:07.520" v="2000"/>
        <pc:sldMkLst>
          <pc:docMk/>
          <pc:sldMk cId="0" sldId="280"/>
        </pc:sldMkLst>
        <pc:spChg chg="mod">
          <ac:chgData name="Ceri Phelps" userId="44e5b747-28bd-454d-8b1f-8b8d7db49187" providerId="ADAL" clId="{18230BAD-178C-4F19-B5BA-B195310EE206}" dt="2025-04-08T07:47:07.520" v="2000"/>
          <ac:spMkLst>
            <pc:docMk/>
            <pc:sldMk cId="0" sldId="280"/>
            <ac:spMk id="2" creationId="{00000000-0000-0000-0000-000000000000}"/>
          </ac:spMkLst>
        </pc:spChg>
        <pc:spChg chg="mod">
          <ac:chgData name="Ceri Phelps" userId="44e5b747-28bd-454d-8b1f-8b8d7db49187" providerId="ADAL" clId="{18230BAD-178C-4F19-B5BA-B195310EE206}" dt="2025-04-08T07:47:07.520" v="2000"/>
          <ac:spMkLst>
            <pc:docMk/>
            <pc:sldMk cId="0" sldId="280"/>
            <ac:spMk id="3" creationId="{00000000-0000-0000-0000-000000000000}"/>
          </ac:spMkLst>
        </pc:spChg>
      </pc:sldChg>
      <pc:sldChg chg="modSp add mod">
        <pc:chgData name="Ceri Phelps" userId="44e5b747-28bd-454d-8b1f-8b8d7db49187" providerId="ADAL" clId="{18230BAD-178C-4F19-B5BA-B195310EE206}" dt="2025-04-08T07:47:07.520" v="2000"/>
        <pc:sldMkLst>
          <pc:docMk/>
          <pc:sldMk cId="0" sldId="281"/>
        </pc:sldMkLst>
        <pc:spChg chg="mod">
          <ac:chgData name="Ceri Phelps" userId="44e5b747-28bd-454d-8b1f-8b8d7db49187" providerId="ADAL" clId="{18230BAD-178C-4F19-B5BA-B195310EE206}" dt="2025-04-08T07:47:07.520" v="2000"/>
          <ac:spMkLst>
            <pc:docMk/>
            <pc:sldMk cId="0" sldId="281"/>
            <ac:spMk id="2" creationId="{00000000-0000-0000-0000-000000000000}"/>
          </ac:spMkLst>
        </pc:spChg>
        <pc:spChg chg="mod">
          <ac:chgData name="Ceri Phelps" userId="44e5b747-28bd-454d-8b1f-8b8d7db49187" providerId="ADAL" clId="{18230BAD-178C-4F19-B5BA-B195310EE206}" dt="2025-04-08T07:47:07.520" v="2000"/>
          <ac:spMkLst>
            <pc:docMk/>
            <pc:sldMk cId="0" sldId="281"/>
            <ac:spMk id="3" creationId="{00000000-0000-0000-0000-000000000000}"/>
          </ac:spMkLst>
        </pc:spChg>
      </pc:sldChg>
      <pc:sldChg chg="modSp add mod">
        <pc:chgData name="Ceri Phelps" userId="44e5b747-28bd-454d-8b1f-8b8d7db49187" providerId="ADAL" clId="{18230BAD-178C-4F19-B5BA-B195310EE206}" dt="2025-04-08T07:47:07.520" v="2000"/>
        <pc:sldMkLst>
          <pc:docMk/>
          <pc:sldMk cId="0" sldId="282"/>
        </pc:sldMkLst>
        <pc:spChg chg="mod">
          <ac:chgData name="Ceri Phelps" userId="44e5b747-28bd-454d-8b1f-8b8d7db49187" providerId="ADAL" clId="{18230BAD-178C-4F19-B5BA-B195310EE206}" dt="2025-04-08T07:47:07.520" v="2000"/>
          <ac:spMkLst>
            <pc:docMk/>
            <pc:sldMk cId="0" sldId="282"/>
            <ac:spMk id="2" creationId="{00000000-0000-0000-0000-000000000000}"/>
          </ac:spMkLst>
        </pc:spChg>
        <pc:spChg chg="mod">
          <ac:chgData name="Ceri Phelps" userId="44e5b747-28bd-454d-8b1f-8b8d7db49187" providerId="ADAL" clId="{18230BAD-178C-4F19-B5BA-B195310EE206}" dt="2025-04-08T07:47:07.520" v="2000"/>
          <ac:spMkLst>
            <pc:docMk/>
            <pc:sldMk cId="0" sldId="282"/>
            <ac:spMk id="3" creationId="{00000000-0000-0000-0000-000000000000}"/>
          </ac:spMkLst>
        </pc:spChg>
      </pc:sldChg>
      <pc:sldChg chg="modSp add mod">
        <pc:chgData name="Ceri Phelps" userId="44e5b747-28bd-454d-8b1f-8b8d7db49187" providerId="ADAL" clId="{18230BAD-178C-4F19-B5BA-B195310EE206}" dt="2025-04-08T07:47:07.520" v="2000"/>
        <pc:sldMkLst>
          <pc:docMk/>
          <pc:sldMk cId="0" sldId="283"/>
        </pc:sldMkLst>
        <pc:spChg chg="mod">
          <ac:chgData name="Ceri Phelps" userId="44e5b747-28bd-454d-8b1f-8b8d7db49187" providerId="ADAL" clId="{18230BAD-178C-4F19-B5BA-B195310EE206}" dt="2025-04-08T07:47:07.520" v="2000"/>
          <ac:spMkLst>
            <pc:docMk/>
            <pc:sldMk cId="0" sldId="283"/>
            <ac:spMk id="2" creationId="{00000000-0000-0000-0000-000000000000}"/>
          </ac:spMkLst>
        </pc:spChg>
        <pc:spChg chg="mod">
          <ac:chgData name="Ceri Phelps" userId="44e5b747-28bd-454d-8b1f-8b8d7db49187" providerId="ADAL" clId="{18230BAD-178C-4F19-B5BA-B195310EE206}" dt="2025-04-08T07:47:07.520" v="2000"/>
          <ac:spMkLst>
            <pc:docMk/>
            <pc:sldMk cId="0" sldId="283"/>
            <ac:spMk id="3" creationId="{00000000-0000-0000-0000-000000000000}"/>
          </ac:spMkLst>
        </pc:spChg>
      </pc:sldChg>
      <pc:sldChg chg="modSp add">
        <pc:chgData name="Ceri Phelps" userId="44e5b747-28bd-454d-8b1f-8b8d7db49187" providerId="ADAL" clId="{18230BAD-178C-4F19-B5BA-B195310EE206}" dt="2025-04-08T07:47:07.520" v="2000"/>
        <pc:sldMkLst>
          <pc:docMk/>
          <pc:sldMk cId="0" sldId="284"/>
        </pc:sldMkLst>
        <pc:spChg chg="mod">
          <ac:chgData name="Ceri Phelps" userId="44e5b747-28bd-454d-8b1f-8b8d7db49187" providerId="ADAL" clId="{18230BAD-178C-4F19-B5BA-B195310EE206}" dt="2025-04-08T07:47:07.520" v="2000"/>
          <ac:spMkLst>
            <pc:docMk/>
            <pc:sldMk cId="0" sldId="284"/>
            <ac:spMk id="2" creationId="{00000000-0000-0000-0000-000000000000}"/>
          </ac:spMkLst>
        </pc:spChg>
        <pc:spChg chg="mod">
          <ac:chgData name="Ceri Phelps" userId="44e5b747-28bd-454d-8b1f-8b8d7db49187" providerId="ADAL" clId="{18230BAD-178C-4F19-B5BA-B195310EE206}" dt="2025-04-08T07:47:07.520" v="2000"/>
          <ac:spMkLst>
            <pc:docMk/>
            <pc:sldMk cId="0" sldId="284"/>
            <ac:spMk id="3" creationId="{00000000-0000-0000-0000-000000000000}"/>
          </ac:spMkLst>
        </pc:spChg>
      </pc:sldChg>
      <pc:sldChg chg="modSp add mod">
        <pc:chgData name="Ceri Phelps" userId="44e5b747-28bd-454d-8b1f-8b8d7db49187" providerId="ADAL" clId="{18230BAD-178C-4F19-B5BA-B195310EE206}" dt="2025-04-08T07:47:07.520" v="2000"/>
        <pc:sldMkLst>
          <pc:docMk/>
          <pc:sldMk cId="3583035415" sldId="285"/>
        </pc:sldMkLst>
        <pc:spChg chg="mod">
          <ac:chgData name="Ceri Phelps" userId="44e5b747-28bd-454d-8b1f-8b8d7db49187" providerId="ADAL" clId="{18230BAD-178C-4F19-B5BA-B195310EE206}" dt="2025-04-08T07:47:07.520" v="2000"/>
          <ac:spMkLst>
            <pc:docMk/>
            <pc:sldMk cId="3583035415" sldId="285"/>
            <ac:spMk id="2" creationId="{DA50813D-7F51-6529-09FA-0036113AD1B9}"/>
          </ac:spMkLst>
        </pc:spChg>
        <pc:spChg chg="mod">
          <ac:chgData name="Ceri Phelps" userId="44e5b747-28bd-454d-8b1f-8b8d7db49187" providerId="ADAL" clId="{18230BAD-178C-4F19-B5BA-B195310EE206}" dt="2025-04-08T07:41:58.126" v="1858" actId="20577"/>
          <ac:spMkLst>
            <pc:docMk/>
            <pc:sldMk cId="3583035415" sldId="285"/>
            <ac:spMk id="3" creationId="{9537F5D6-9E1D-A380-731C-86CD322E6566}"/>
          </ac:spMkLst>
        </pc:spChg>
      </pc:sldChg>
      <pc:sldChg chg="modSp add mod">
        <pc:chgData name="Ceri Phelps" userId="44e5b747-28bd-454d-8b1f-8b8d7db49187" providerId="ADAL" clId="{18230BAD-178C-4F19-B5BA-B195310EE206}" dt="2025-04-08T07:47:07.520" v="2000"/>
        <pc:sldMkLst>
          <pc:docMk/>
          <pc:sldMk cId="3477523382" sldId="286"/>
        </pc:sldMkLst>
        <pc:spChg chg="mod">
          <ac:chgData name="Ceri Phelps" userId="44e5b747-28bd-454d-8b1f-8b8d7db49187" providerId="ADAL" clId="{18230BAD-178C-4F19-B5BA-B195310EE206}" dt="2025-04-08T07:47:07.520" v="2000"/>
          <ac:spMkLst>
            <pc:docMk/>
            <pc:sldMk cId="3477523382" sldId="286"/>
            <ac:spMk id="2" creationId="{6D9EE3ED-8B2C-B867-610F-481F7EDF4168}"/>
          </ac:spMkLst>
        </pc:spChg>
        <pc:spChg chg="mod">
          <ac:chgData name="Ceri Phelps" userId="44e5b747-28bd-454d-8b1f-8b8d7db49187" providerId="ADAL" clId="{18230BAD-178C-4F19-B5BA-B195310EE206}" dt="2025-04-08T07:47:07.520" v="2000"/>
          <ac:spMkLst>
            <pc:docMk/>
            <pc:sldMk cId="3477523382" sldId="286"/>
            <ac:spMk id="3" creationId="{514A4526-B6B3-48C8-0030-BF6D0BBB9B75}"/>
          </ac:spMkLst>
        </pc:spChg>
      </pc:sldChg>
      <pc:sldChg chg="modSp new mod">
        <pc:chgData name="Ceri Phelps" userId="44e5b747-28bd-454d-8b1f-8b8d7db49187" providerId="ADAL" clId="{18230BAD-178C-4F19-B5BA-B195310EE206}" dt="2025-04-08T07:47:07.520" v="2000"/>
        <pc:sldMkLst>
          <pc:docMk/>
          <pc:sldMk cId="2437946138" sldId="287"/>
        </pc:sldMkLst>
        <pc:spChg chg="mod">
          <ac:chgData name="Ceri Phelps" userId="44e5b747-28bd-454d-8b1f-8b8d7db49187" providerId="ADAL" clId="{18230BAD-178C-4F19-B5BA-B195310EE206}" dt="2025-04-08T07:47:07.520" v="2000"/>
          <ac:spMkLst>
            <pc:docMk/>
            <pc:sldMk cId="2437946138" sldId="287"/>
            <ac:spMk id="2" creationId="{04E3A406-1F5A-87AA-FF63-41C153F3E035}"/>
          </ac:spMkLst>
        </pc:spChg>
        <pc:spChg chg="mod">
          <ac:chgData name="Ceri Phelps" userId="44e5b747-28bd-454d-8b1f-8b8d7db49187" providerId="ADAL" clId="{18230BAD-178C-4F19-B5BA-B195310EE206}" dt="2025-04-08T07:44:17.924" v="1938" actId="1076"/>
          <ac:spMkLst>
            <pc:docMk/>
            <pc:sldMk cId="2437946138" sldId="287"/>
            <ac:spMk id="3" creationId="{39ED9C47-2086-5AB2-874F-F9173C5DCD06}"/>
          </ac:spMkLst>
        </pc:spChg>
      </pc:sldChg>
      <pc:sldMasterChg chg="setBg modSldLayout">
        <pc:chgData name="Ceri Phelps" userId="44e5b747-28bd-454d-8b1f-8b8d7db49187" providerId="ADAL" clId="{18230BAD-178C-4F19-B5BA-B195310EE206}" dt="2025-04-08T07:47:53.632" v="2028"/>
        <pc:sldMasterMkLst>
          <pc:docMk/>
          <pc:sldMasterMk cId="2209977519" sldId="2147483648"/>
        </pc:sldMasterMkLst>
        <pc:sldLayoutChg chg="setBg">
          <pc:chgData name="Ceri Phelps" userId="44e5b747-28bd-454d-8b1f-8b8d7db49187" providerId="ADAL" clId="{18230BAD-178C-4F19-B5BA-B195310EE206}" dt="2025-04-08T07:47:53.632" v="2028"/>
          <pc:sldLayoutMkLst>
            <pc:docMk/>
            <pc:sldMasterMk cId="2209977519" sldId="2147483648"/>
            <pc:sldLayoutMk cId="3168075583" sldId="2147483649"/>
          </pc:sldLayoutMkLst>
        </pc:sldLayoutChg>
        <pc:sldLayoutChg chg="setBg">
          <pc:chgData name="Ceri Phelps" userId="44e5b747-28bd-454d-8b1f-8b8d7db49187" providerId="ADAL" clId="{18230BAD-178C-4F19-B5BA-B195310EE206}" dt="2025-04-08T07:47:53.632" v="2028"/>
          <pc:sldLayoutMkLst>
            <pc:docMk/>
            <pc:sldMasterMk cId="2209977519" sldId="2147483648"/>
            <pc:sldLayoutMk cId="2614314258" sldId="2147483650"/>
          </pc:sldLayoutMkLst>
        </pc:sldLayoutChg>
        <pc:sldLayoutChg chg="setBg">
          <pc:chgData name="Ceri Phelps" userId="44e5b747-28bd-454d-8b1f-8b8d7db49187" providerId="ADAL" clId="{18230BAD-178C-4F19-B5BA-B195310EE206}" dt="2025-04-08T07:47:53.632" v="2028"/>
          <pc:sldLayoutMkLst>
            <pc:docMk/>
            <pc:sldMasterMk cId="2209977519" sldId="2147483648"/>
            <pc:sldLayoutMk cId="960648375" sldId="2147483651"/>
          </pc:sldLayoutMkLst>
        </pc:sldLayoutChg>
        <pc:sldLayoutChg chg="setBg">
          <pc:chgData name="Ceri Phelps" userId="44e5b747-28bd-454d-8b1f-8b8d7db49187" providerId="ADAL" clId="{18230BAD-178C-4F19-B5BA-B195310EE206}" dt="2025-04-08T07:47:53.632" v="2028"/>
          <pc:sldLayoutMkLst>
            <pc:docMk/>
            <pc:sldMasterMk cId="2209977519" sldId="2147483648"/>
            <pc:sldLayoutMk cId="2782244947" sldId="2147483652"/>
          </pc:sldLayoutMkLst>
        </pc:sldLayoutChg>
        <pc:sldLayoutChg chg="setBg">
          <pc:chgData name="Ceri Phelps" userId="44e5b747-28bd-454d-8b1f-8b8d7db49187" providerId="ADAL" clId="{18230BAD-178C-4F19-B5BA-B195310EE206}" dt="2025-04-08T07:47:53.632" v="2028"/>
          <pc:sldLayoutMkLst>
            <pc:docMk/>
            <pc:sldMasterMk cId="2209977519" sldId="2147483648"/>
            <pc:sldLayoutMk cId="990158736" sldId="2147483653"/>
          </pc:sldLayoutMkLst>
        </pc:sldLayoutChg>
        <pc:sldLayoutChg chg="setBg">
          <pc:chgData name="Ceri Phelps" userId="44e5b747-28bd-454d-8b1f-8b8d7db49187" providerId="ADAL" clId="{18230BAD-178C-4F19-B5BA-B195310EE206}" dt="2025-04-08T07:47:53.632" v="2028"/>
          <pc:sldLayoutMkLst>
            <pc:docMk/>
            <pc:sldMasterMk cId="2209977519" sldId="2147483648"/>
            <pc:sldLayoutMk cId="727027711" sldId="2147483654"/>
          </pc:sldLayoutMkLst>
        </pc:sldLayoutChg>
        <pc:sldLayoutChg chg="setBg">
          <pc:chgData name="Ceri Phelps" userId="44e5b747-28bd-454d-8b1f-8b8d7db49187" providerId="ADAL" clId="{18230BAD-178C-4F19-B5BA-B195310EE206}" dt="2025-04-08T07:47:53.632" v="2028"/>
          <pc:sldLayoutMkLst>
            <pc:docMk/>
            <pc:sldMasterMk cId="2209977519" sldId="2147483648"/>
            <pc:sldLayoutMk cId="1212999818" sldId="2147483655"/>
          </pc:sldLayoutMkLst>
        </pc:sldLayoutChg>
        <pc:sldLayoutChg chg="setBg">
          <pc:chgData name="Ceri Phelps" userId="44e5b747-28bd-454d-8b1f-8b8d7db49187" providerId="ADAL" clId="{18230BAD-178C-4F19-B5BA-B195310EE206}" dt="2025-04-08T07:47:53.632" v="2028"/>
          <pc:sldLayoutMkLst>
            <pc:docMk/>
            <pc:sldMasterMk cId="2209977519" sldId="2147483648"/>
            <pc:sldLayoutMk cId="1840726560" sldId="2147483656"/>
          </pc:sldLayoutMkLst>
        </pc:sldLayoutChg>
        <pc:sldLayoutChg chg="setBg">
          <pc:chgData name="Ceri Phelps" userId="44e5b747-28bd-454d-8b1f-8b8d7db49187" providerId="ADAL" clId="{18230BAD-178C-4F19-B5BA-B195310EE206}" dt="2025-04-08T07:47:53.632" v="2028"/>
          <pc:sldLayoutMkLst>
            <pc:docMk/>
            <pc:sldMasterMk cId="2209977519" sldId="2147483648"/>
            <pc:sldLayoutMk cId="3889236939" sldId="2147483657"/>
          </pc:sldLayoutMkLst>
        </pc:sldLayoutChg>
        <pc:sldLayoutChg chg="setBg">
          <pc:chgData name="Ceri Phelps" userId="44e5b747-28bd-454d-8b1f-8b8d7db49187" providerId="ADAL" clId="{18230BAD-178C-4F19-B5BA-B195310EE206}" dt="2025-04-08T07:47:53.632" v="2028"/>
          <pc:sldLayoutMkLst>
            <pc:docMk/>
            <pc:sldMasterMk cId="2209977519" sldId="2147483648"/>
            <pc:sldLayoutMk cId="2910927964" sldId="2147483658"/>
          </pc:sldLayoutMkLst>
        </pc:sldLayoutChg>
        <pc:sldLayoutChg chg="setBg">
          <pc:chgData name="Ceri Phelps" userId="44e5b747-28bd-454d-8b1f-8b8d7db49187" providerId="ADAL" clId="{18230BAD-178C-4F19-B5BA-B195310EE206}" dt="2025-04-08T07:47:53.632" v="2028"/>
          <pc:sldLayoutMkLst>
            <pc:docMk/>
            <pc:sldMasterMk cId="2209977519" sldId="2147483648"/>
            <pc:sldLayoutMk cId="3612223792" sldId="2147483659"/>
          </pc:sldLayoutMkLst>
        </pc:sldLayoutChg>
      </pc:sldMasterChg>
      <pc:sldMasterChg chg="setBg modSldLayout">
        <pc:chgData name="Ceri Phelps" userId="44e5b747-28bd-454d-8b1f-8b8d7db49187" providerId="ADAL" clId="{18230BAD-178C-4F19-B5BA-B195310EE206}" dt="2025-04-08T07:47:53.632" v="2028"/>
        <pc:sldMasterMkLst>
          <pc:docMk/>
          <pc:sldMasterMk cId="1173375948" sldId="2147483702"/>
        </pc:sldMasterMkLst>
        <pc:sldLayoutChg chg="setBg">
          <pc:chgData name="Ceri Phelps" userId="44e5b747-28bd-454d-8b1f-8b8d7db49187" providerId="ADAL" clId="{18230BAD-178C-4F19-B5BA-B195310EE206}" dt="2025-04-08T07:47:53.632" v="2028"/>
          <pc:sldLayoutMkLst>
            <pc:docMk/>
            <pc:sldMasterMk cId="1173375948" sldId="2147483702"/>
            <pc:sldLayoutMk cId="1992720556" sldId="2147483703"/>
          </pc:sldLayoutMkLst>
        </pc:sldLayoutChg>
        <pc:sldLayoutChg chg="setBg">
          <pc:chgData name="Ceri Phelps" userId="44e5b747-28bd-454d-8b1f-8b8d7db49187" providerId="ADAL" clId="{18230BAD-178C-4F19-B5BA-B195310EE206}" dt="2025-04-08T07:47:53.632" v="2028"/>
          <pc:sldLayoutMkLst>
            <pc:docMk/>
            <pc:sldMasterMk cId="1173375948" sldId="2147483702"/>
            <pc:sldLayoutMk cId="3680970333" sldId="2147483704"/>
          </pc:sldLayoutMkLst>
        </pc:sldLayoutChg>
        <pc:sldLayoutChg chg="setBg">
          <pc:chgData name="Ceri Phelps" userId="44e5b747-28bd-454d-8b1f-8b8d7db49187" providerId="ADAL" clId="{18230BAD-178C-4F19-B5BA-B195310EE206}" dt="2025-04-08T07:47:53.632" v="2028"/>
          <pc:sldLayoutMkLst>
            <pc:docMk/>
            <pc:sldMasterMk cId="1173375948" sldId="2147483702"/>
            <pc:sldLayoutMk cId="4007040950" sldId="2147483705"/>
          </pc:sldLayoutMkLst>
        </pc:sldLayoutChg>
        <pc:sldLayoutChg chg="setBg">
          <pc:chgData name="Ceri Phelps" userId="44e5b747-28bd-454d-8b1f-8b8d7db49187" providerId="ADAL" clId="{18230BAD-178C-4F19-B5BA-B195310EE206}" dt="2025-04-08T07:47:53.632" v="2028"/>
          <pc:sldLayoutMkLst>
            <pc:docMk/>
            <pc:sldMasterMk cId="1173375948" sldId="2147483702"/>
            <pc:sldLayoutMk cId="3676956699" sldId="2147483706"/>
          </pc:sldLayoutMkLst>
        </pc:sldLayoutChg>
        <pc:sldLayoutChg chg="setBg">
          <pc:chgData name="Ceri Phelps" userId="44e5b747-28bd-454d-8b1f-8b8d7db49187" providerId="ADAL" clId="{18230BAD-178C-4F19-B5BA-B195310EE206}" dt="2025-04-08T07:47:53.632" v="2028"/>
          <pc:sldLayoutMkLst>
            <pc:docMk/>
            <pc:sldMasterMk cId="1173375948" sldId="2147483702"/>
            <pc:sldLayoutMk cId="546833507" sldId="2147483707"/>
          </pc:sldLayoutMkLst>
        </pc:sldLayoutChg>
        <pc:sldLayoutChg chg="setBg">
          <pc:chgData name="Ceri Phelps" userId="44e5b747-28bd-454d-8b1f-8b8d7db49187" providerId="ADAL" clId="{18230BAD-178C-4F19-B5BA-B195310EE206}" dt="2025-04-08T07:47:53.632" v="2028"/>
          <pc:sldLayoutMkLst>
            <pc:docMk/>
            <pc:sldMasterMk cId="1173375948" sldId="2147483702"/>
            <pc:sldLayoutMk cId="2766189454" sldId="2147483708"/>
          </pc:sldLayoutMkLst>
        </pc:sldLayoutChg>
        <pc:sldLayoutChg chg="setBg">
          <pc:chgData name="Ceri Phelps" userId="44e5b747-28bd-454d-8b1f-8b8d7db49187" providerId="ADAL" clId="{18230BAD-178C-4F19-B5BA-B195310EE206}" dt="2025-04-08T07:47:53.632" v="2028"/>
          <pc:sldLayoutMkLst>
            <pc:docMk/>
            <pc:sldMasterMk cId="1173375948" sldId="2147483702"/>
            <pc:sldLayoutMk cId="2214254926" sldId="2147483709"/>
          </pc:sldLayoutMkLst>
        </pc:sldLayoutChg>
        <pc:sldLayoutChg chg="setBg">
          <pc:chgData name="Ceri Phelps" userId="44e5b747-28bd-454d-8b1f-8b8d7db49187" providerId="ADAL" clId="{18230BAD-178C-4F19-B5BA-B195310EE206}" dt="2025-04-08T07:47:53.632" v="2028"/>
          <pc:sldLayoutMkLst>
            <pc:docMk/>
            <pc:sldMasterMk cId="1173375948" sldId="2147483702"/>
            <pc:sldLayoutMk cId="2114693429" sldId="2147483710"/>
          </pc:sldLayoutMkLst>
        </pc:sldLayoutChg>
        <pc:sldLayoutChg chg="setBg">
          <pc:chgData name="Ceri Phelps" userId="44e5b747-28bd-454d-8b1f-8b8d7db49187" providerId="ADAL" clId="{18230BAD-178C-4F19-B5BA-B195310EE206}" dt="2025-04-08T07:47:53.632" v="2028"/>
          <pc:sldLayoutMkLst>
            <pc:docMk/>
            <pc:sldMasterMk cId="1173375948" sldId="2147483702"/>
            <pc:sldLayoutMk cId="475041628" sldId="2147483711"/>
          </pc:sldLayoutMkLst>
        </pc:sldLayoutChg>
        <pc:sldLayoutChg chg="setBg">
          <pc:chgData name="Ceri Phelps" userId="44e5b747-28bd-454d-8b1f-8b8d7db49187" providerId="ADAL" clId="{18230BAD-178C-4F19-B5BA-B195310EE206}" dt="2025-04-08T07:47:53.632" v="2028"/>
          <pc:sldLayoutMkLst>
            <pc:docMk/>
            <pc:sldMasterMk cId="1173375948" sldId="2147483702"/>
            <pc:sldLayoutMk cId="3264362929" sldId="2147483712"/>
          </pc:sldLayoutMkLst>
        </pc:sldLayoutChg>
        <pc:sldLayoutChg chg="setBg">
          <pc:chgData name="Ceri Phelps" userId="44e5b747-28bd-454d-8b1f-8b8d7db49187" providerId="ADAL" clId="{18230BAD-178C-4F19-B5BA-B195310EE206}" dt="2025-04-08T07:47:53.632" v="2028"/>
          <pc:sldLayoutMkLst>
            <pc:docMk/>
            <pc:sldMasterMk cId="1173375948" sldId="2147483702"/>
            <pc:sldLayoutMk cId="4106983968" sldId="214748371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5BCAD085-E8A6-8845-BD4E-CB4CCA059FC4}" type="datetimeFigureOut">
              <a:rPr lang="en-US" smtClean="0"/>
              <a:t>4/8/2025</a:t>
            </a:fld>
            <a:endParaRPr lang="en-US"/>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992720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809703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07040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4/8/2025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769566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46833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4/8/2025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661894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142549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1146934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5BCAD085-E8A6-8845-BD4E-CB4CCA059FC4}" type="datetimeFigureOut">
              <a:rPr lang="en-US" smtClean="0"/>
              <a:t>4/8/2025</a:t>
            </a:fld>
            <a:endParaRPr lang="en-US"/>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75041628"/>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643629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06983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5BCAD085-E8A6-8845-BD4E-CB4CCA059FC4}" type="datetimeFigureOut">
              <a:rPr lang="en-US" smtClean="0"/>
              <a:t>4/8/2025</a:t>
            </a:fld>
            <a:endParaRPr lang="en-US"/>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17337594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fmhs.auckland.ac.nz/assets/fmhs/som/psychmed/petrie/docs/2006_BIPQ.pdf"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3A406-1F5A-87AA-FF63-41C153F3E035}"/>
              </a:ext>
            </a:extLst>
          </p:cNvPr>
          <p:cNvSpPr>
            <a:spLocks noGrp="1"/>
          </p:cNvSpPr>
          <p:nvPr>
            <p:ph type="title"/>
          </p:nvPr>
        </p:nvSpPr>
        <p:spPr/>
        <p:txBody>
          <a:bodyPr/>
          <a:lstStyle/>
          <a:p>
            <a:r>
              <a:rPr lang="en-GB" dirty="0"/>
              <a:t>Essay Assessment Guidance</a:t>
            </a:r>
          </a:p>
        </p:txBody>
      </p:sp>
      <p:sp>
        <p:nvSpPr>
          <p:cNvPr id="3" name="Content Placeholder 2">
            <a:extLst>
              <a:ext uri="{FF2B5EF4-FFF2-40B4-BE49-F238E27FC236}">
                <a16:creationId xmlns:a16="http://schemas.microsoft.com/office/drawing/2014/main" id="{39ED9C47-2086-5AB2-874F-F9173C5DCD06}"/>
              </a:ext>
            </a:extLst>
          </p:cNvPr>
          <p:cNvSpPr>
            <a:spLocks noGrp="1"/>
          </p:cNvSpPr>
          <p:nvPr>
            <p:ph idx="1"/>
          </p:nvPr>
        </p:nvSpPr>
        <p:spPr>
          <a:xfrm>
            <a:off x="457200" y="1725190"/>
            <a:ext cx="8229600" cy="4525963"/>
          </a:xfrm>
        </p:spPr>
        <p:txBody>
          <a:bodyPr/>
          <a:lstStyle/>
          <a:p>
            <a:r>
              <a:rPr lang="en-GB" dirty="0"/>
              <a:t>Critically analyse the extent to which the common-sense model of illness perceptions can predict health outcomes in a patient population of your choice. </a:t>
            </a:r>
          </a:p>
          <a:p>
            <a:endParaRPr lang="en-GB" dirty="0"/>
          </a:p>
          <a:p>
            <a:r>
              <a:rPr lang="en-GB" dirty="0"/>
              <a:t>Read the proforma!</a:t>
            </a:r>
          </a:p>
        </p:txBody>
      </p:sp>
    </p:spTree>
    <p:extLst>
      <p:ext uri="{BB962C8B-B14F-4D97-AF65-F5344CB8AC3E}">
        <p14:creationId xmlns:p14="http://schemas.microsoft.com/office/powerpoint/2010/main" val="2437946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Introduction</a:t>
            </a:r>
          </a:p>
        </p:txBody>
      </p:sp>
      <p:sp>
        <p:nvSpPr>
          <p:cNvPr id="3" name="Content Placeholder 2"/>
          <p:cNvSpPr>
            <a:spLocks noGrp="1"/>
          </p:cNvSpPr>
          <p:nvPr>
            <p:ph idx="1"/>
          </p:nvPr>
        </p:nvSpPr>
        <p:spPr/>
        <p:txBody>
          <a:bodyPr/>
          <a:lstStyle/>
          <a:p>
            <a:r>
              <a:rPr dirty="0"/>
              <a:t>Leventhal's Self Regulation Model is a framework for understanding how individuals manage their health and illness.</a:t>
            </a:r>
            <a:endParaRPr lang="en-GB" dirty="0"/>
          </a:p>
          <a:p>
            <a:endParaRPr lang="en-GB" dirty="0"/>
          </a:p>
          <a:p>
            <a:r>
              <a:rPr dirty="0"/>
              <a:t> It emphasizes the role of cognitive and emotional processes in health </a:t>
            </a:r>
            <a:r>
              <a:rPr dirty="0" err="1"/>
              <a:t>behavio</a:t>
            </a:r>
            <a:r>
              <a:rPr lang="en-GB" dirty="0"/>
              <a:t>u</a:t>
            </a:r>
            <a:r>
              <a:rPr dirty="0"/>
              <a:t>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Components of the Model</a:t>
            </a:r>
          </a:p>
        </p:txBody>
      </p:sp>
      <p:sp>
        <p:nvSpPr>
          <p:cNvPr id="3" name="Content Placeholder 2"/>
          <p:cNvSpPr>
            <a:spLocks noGrp="1"/>
          </p:cNvSpPr>
          <p:nvPr>
            <p:ph idx="1"/>
          </p:nvPr>
        </p:nvSpPr>
        <p:spPr/>
        <p:txBody>
          <a:bodyPr>
            <a:normAutofit lnSpcReduction="10000"/>
          </a:bodyPr>
          <a:lstStyle/>
          <a:p>
            <a:r>
              <a:rPr dirty="0"/>
              <a:t>The model consists of three main components:</a:t>
            </a:r>
            <a:endParaRPr lang="en-GB" dirty="0"/>
          </a:p>
          <a:p>
            <a:endParaRPr dirty="0"/>
          </a:p>
          <a:p>
            <a:r>
              <a:rPr dirty="0"/>
              <a:t>1. Illness Representation</a:t>
            </a:r>
            <a:endParaRPr lang="en-GB" dirty="0"/>
          </a:p>
          <a:p>
            <a:endParaRPr dirty="0"/>
          </a:p>
          <a:p>
            <a:r>
              <a:rPr dirty="0"/>
              <a:t>2. Coping Procedures</a:t>
            </a:r>
            <a:endParaRPr lang="en-GB" dirty="0"/>
          </a:p>
          <a:p>
            <a:endParaRPr dirty="0"/>
          </a:p>
          <a:p>
            <a:r>
              <a:rPr dirty="0"/>
              <a:t>3. Appraisal of Outcomes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Illness Representation</a:t>
            </a:r>
          </a:p>
        </p:txBody>
      </p:sp>
      <p:sp>
        <p:nvSpPr>
          <p:cNvPr id="3" name="Content Placeholder 2"/>
          <p:cNvSpPr>
            <a:spLocks noGrp="1"/>
          </p:cNvSpPr>
          <p:nvPr>
            <p:ph idx="1"/>
          </p:nvPr>
        </p:nvSpPr>
        <p:spPr/>
        <p:txBody>
          <a:bodyPr/>
          <a:lstStyle/>
          <a:p>
            <a:r>
              <a:rPr dirty="0"/>
              <a:t>Illness representation refers to how individuals perceive their illness. It includes beliefs about the cause, consequences, timeline, control, and identity of the illness.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Five Illness Representations</a:t>
            </a:r>
          </a:p>
        </p:txBody>
      </p:sp>
      <p:sp>
        <p:nvSpPr>
          <p:cNvPr id="3" name="Content Placeholder 2"/>
          <p:cNvSpPr>
            <a:spLocks noGrp="1"/>
          </p:cNvSpPr>
          <p:nvPr>
            <p:ph idx="1"/>
          </p:nvPr>
        </p:nvSpPr>
        <p:spPr/>
        <p:txBody>
          <a:bodyPr/>
          <a:lstStyle/>
          <a:p>
            <a:r>
              <a:rPr dirty="0"/>
              <a:t>The five illness representations in Leventhal's model are:</a:t>
            </a:r>
          </a:p>
          <a:p>
            <a:r>
              <a:rPr dirty="0"/>
              <a:t>1. Identity</a:t>
            </a:r>
          </a:p>
          <a:p>
            <a:r>
              <a:rPr dirty="0"/>
              <a:t>2. Cause</a:t>
            </a:r>
          </a:p>
          <a:p>
            <a:r>
              <a:rPr dirty="0"/>
              <a:t>3. Timeline</a:t>
            </a:r>
          </a:p>
          <a:p>
            <a:r>
              <a:rPr dirty="0"/>
              <a:t>4. Consequences</a:t>
            </a:r>
          </a:p>
          <a:p>
            <a:r>
              <a:rPr dirty="0"/>
              <a:t>5. Control/Cure</a:t>
            </a:r>
          </a:p>
        </p:txBody>
      </p:sp>
    </p:spTree>
    <p:extLst>
      <p:ext uri="{BB962C8B-B14F-4D97-AF65-F5344CB8AC3E}">
        <p14:creationId xmlns:p14="http://schemas.microsoft.com/office/powerpoint/2010/main" val="87140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Cause</a:t>
            </a:r>
          </a:p>
        </p:txBody>
      </p:sp>
      <p:sp>
        <p:nvSpPr>
          <p:cNvPr id="3" name="Content Placeholder 2"/>
          <p:cNvSpPr>
            <a:spLocks noGrp="1"/>
          </p:cNvSpPr>
          <p:nvPr>
            <p:ph idx="1"/>
          </p:nvPr>
        </p:nvSpPr>
        <p:spPr/>
        <p:txBody>
          <a:bodyPr>
            <a:normAutofit fontScale="92500" lnSpcReduction="10000"/>
          </a:bodyPr>
          <a:lstStyle/>
          <a:p>
            <a:r>
              <a:rPr dirty="0"/>
              <a:t>Cause involves the individual's beliefs about what caused the illness. These beliefs can be influenced by personal experiences, medical information, or cultural influences. </a:t>
            </a:r>
            <a:endParaRPr lang="en-GB" dirty="0"/>
          </a:p>
          <a:p>
            <a:r>
              <a:rPr lang="en-GB" i="1" dirty="0"/>
              <a:t>For instance, someone might believe their cold is caused by exposure to cold weather, while another person might attribute it to a viral infection. Understanding the perceived cause can affect how individuals approach treatment and prevention.</a:t>
            </a:r>
            <a:endParaRPr i="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Identity</a:t>
            </a:r>
          </a:p>
        </p:txBody>
      </p:sp>
      <p:sp>
        <p:nvSpPr>
          <p:cNvPr id="3" name="Content Placeholder 2"/>
          <p:cNvSpPr>
            <a:spLocks noGrp="1"/>
          </p:cNvSpPr>
          <p:nvPr>
            <p:ph idx="1"/>
          </p:nvPr>
        </p:nvSpPr>
        <p:spPr/>
        <p:txBody>
          <a:bodyPr>
            <a:normAutofit fontScale="92500" lnSpcReduction="10000"/>
          </a:bodyPr>
          <a:lstStyle/>
          <a:p>
            <a:r>
              <a:rPr dirty="0"/>
              <a:t>Identity refers to the label or name given to the illness and the symptoms associated with it. This involves recognizing and identifying the illness based on its symptoms. </a:t>
            </a:r>
            <a:endParaRPr lang="en-GB" dirty="0"/>
          </a:p>
          <a:p>
            <a:r>
              <a:rPr i="1" dirty="0"/>
              <a:t>For example, if someone experiences a persistent cough, fever, and fatigue, they might identify these symptoms as indicative of the flu. The identity component helps individuals understand what they are dealing with and guides their subsequent actions.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Timeline</a:t>
            </a:r>
          </a:p>
        </p:txBody>
      </p:sp>
      <p:sp>
        <p:nvSpPr>
          <p:cNvPr id="3" name="Content Placeholder 2"/>
          <p:cNvSpPr>
            <a:spLocks noGrp="1"/>
          </p:cNvSpPr>
          <p:nvPr>
            <p:ph idx="1"/>
          </p:nvPr>
        </p:nvSpPr>
        <p:spPr/>
        <p:txBody>
          <a:bodyPr>
            <a:normAutofit fontScale="92500"/>
          </a:bodyPr>
          <a:lstStyle/>
          <a:p>
            <a:r>
              <a:rPr dirty="0"/>
              <a:t>Timeline refers to the individual's beliefs about how long the illness will last. This includes perceptions of whether the illness is acute (short-term), chronic (long-term), or cyclical (recurring). </a:t>
            </a:r>
            <a:endParaRPr lang="en-GB" dirty="0"/>
          </a:p>
          <a:p>
            <a:r>
              <a:rPr i="1" dirty="0"/>
              <a:t>For example, someone with a sprained ankle might view it as an acute condition that will heal in a few weeks, while someone with diabetes might see it as a chronic condition requiring lifelong management.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Consequences</a:t>
            </a:r>
          </a:p>
        </p:txBody>
      </p:sp>
      <p:sp>
        <p:nvSpPr>
          <p:cNvPr id="3" name="Content Placeholder 2"/>
          <p:cNvSpPr>
            <a:spLocks noGrp="1"/>
          </p:cNvSpPr>
          <p:nvPr>
            <p:ph idx="1"/>
          </p:nvPr>
        </p:nvSpPr>
        <p:spPr/>
        <p:txBody>
          <a:bodyPr>
            <a:normAutofit lnSpcReduction="10000"/>
          </a:bodyPr>
          <a:lstStyle/>
          <a:p>
            <a:r>
              <a:rPr dirty="0"/>
              <a:t>Consequences involve the individual's beliefs about the impact of the illness on their life. This includes perceptions of physical, emotional, social, and economic effects. </a:t>
            </a:r>
            <a:endParaRPr lang="en-GB" dirty="0"/>
          </a:p>
          <a:p>
            <a:r>
              <a:rPr i="1" dirty="0"/>
              <a:t>For example, a person with a chronic illness like rheumatoid arthritis might believe it will significantly impact their ability to work, engage in social activities, and maintain their quality of life.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Control/Cure</a:t>
            </a:r>
          </a:p>
        </p:txBody>
      </p:sp>
      <p:sp>
        <p:nvSpPr>
          <p:cNvPr id="3" name="Content Placeholder 2"/>
          <p:cNvSpPr>
            <a:spLocks noGrp="1"/>
          </p:cNvSpPr>
          <p:nvPr>
            <p:ph idx="1"/>
          </p:nvPr>
        </p:nvSpPr>
        <p:spPr/>
        <p:txBody>
          <a:bodyPr>
            <a:normAutofit fontScale="92500" lnSpcReduction="20000"/>
          </a:bodyPr>
          <a:lstStyle/>
          <a:p>
            <a:r>
              <a:rPr dirty="0"/>
              <a:t>Control/Cure refers to the individual's beliefs about whether the illness can be controlled or cured. This includes perceptions of personal control (e.g., through lifestyle changes or adherence to treatment) and the effectiveness of medical interventions. </a:t>
            </a:r>
            <a:endParaRPr lang="en-GB" dirty="0"/>
          </a:p>
          <a:p>
            <a:r>
              <a:rPr i="1" dirty="0"/>
              <a:t>For instance, someone with hypertension might believe they can control their condition through diet and medication, while someone with a terminal illness might feel there is little they can do to change the outcome.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Coping Procedures</a:t>
            </a:r>
          </a:p>
        </p:txBody>
      </p:sp>
      <p:sp>
        <p:nvSpPr>
          <p:cNvPr id="3" name="Content Placeholder 2"/>
          <p:cNvSpPr>
            <a:spLocks noGrp="1"/>
          </p:cNvSpPr>
          <p:nvPr>
            <p:ph idx="1"/>
          </p:nvPr>
        </p:nvSpPr>
        <p:spPr/>
        <p:txBody>
          <a:bodyPr/>
          <a:lstStyle/>
          <a:p>
            <a:r>
              <a:rPr dirty="0"/>
              <a:t>Coping procedures are the strategies individuals use to manage their illness. </a:t>
            </a:r>
            <a:endParaRPr lang="en-GB" dirty="0"/>
          </a:p>
          <a:p>
            <a:r>
              <a:rPr dirty="0"/>
              <a:t>These can be problem-focused (e.g., seeking medical treatment) or emotion-focused (e.g., seeking social support).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Appraisal of Outcomes</a:t>
            </a:r>
          </a:p>
        </p:txBody>
      </p:sp>
      <p:sp>
        <p:nvSpPr>
          <p:cNvPr id="3" name="Content Placeholder 2"/>
          <p:cNvSpPr>
            <a:spLocks noGrp="1"/>
          </p:cNvSpPr>
          <p:nvPr>
            <p:ph idx="1"/>
          </p:nvPr>
        </p:nvSpPr>
        <p:spPr/>
        <p:txBody>
          <a:bodyPr/>
          <a:lstStyle/>
          <a:p>
            <a:r>
              <a:rPr dirty="0"/>
              <a:t>Appraisal of outcomes involves evaluating the effectiveness of coping strategies. </a:t>
            </a:r>
            <a:endParaRPr lang="en-GB" dirty="0"/>
          </a:p>
          <a:p>
            <a:endParaRPr lang="en-GB" dirty="0"/>
          </a:p>
          <a:p>
            <a:r>
              <a:rPr dirty="0"/>
              <a:t>Positive appraisal can reinforce coping </a:t>
            </a:r>
            <a:r>
              <a:rPr dirty="0" err="1"/>
              <a:t>behavio</a:t>
            </a:r>
            <a:r>
              <a:rPr lang="en-GB" dirty="0"/>
              <a:t>u</a:t>
            </a:r>
            <a:r>
              <a:rPr dirty="0" err="1"/>
              <a:t>rs</a:t>
            </a:r>
            <a:r>
              <a:rPr dirty="0"/>
              <a:t>, while negative appraisal may lead to changes in strategy.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Predicting Health Outcomes</a:t>
            </a:r>
          </a:p>
        </p:txBody>
      </p:sp>
      <p:sp>
        <p:nvSpPr>
          <p:cNvPr id="3" name="Content Placeholder 2"/>
          <p:cNvSpPr>
            <a:spLocks noGrp="1"/>
          </p:cNvSpPr>
          <p:nvPr>
            <p:ph idx="1"/>
          </p:nvPr>
        </p:nvSpPr>
        <p:spPr/>
        <p:txBody>
          <a:bodyPr/>
          <a:lstStyle/>
          <a:p>
            <a:r>
              <a:rPr dirty="0"/>
              <a:t>Research has shown that Leventhal's model can predict health outcomes. </a:t>
            </a:r>
            <a:endParaRPr lang="en-GB" dirty="0"/>
          </a:p>
          <a:p>
            <a:endParaRPr lang="en-GB" dirty="0"/>
          </a:p>
          <a:p>
            <a:r>
              <a:rPr dirty="0"/>
              <a:t>For example, individuals with positive illness representations and effective coping strategies tend to have better health outcomes.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E3547-0E78-C7C2-3902-11711EFCB2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05EB2C-2551-1E14-2018-65AD56188410}"/>
              </a:ext>
            </a:extLst>
          </p:cNvPr>
          <p:cNvSpPr>
            <a:spLocks noGrp="1"/>
          </p:cNvSpPr>
          <p:nvPr>
            <p:ph type="title"/>
          </p:nvPr>
        </p:nvSpPr>
        <p:spPr/>
        <p:txBody>
          <a:bodyPr/>
          <a:lstStyle/>
          <a:p>
            <a:r>
              <a:t>Predicting Health Outcomes</a:t>
            </a:r>
          </a:p>
        </p:txBody>
      </p:sp>
      <p:sp>
        <p:nvSpPr>
          <p:cNvPr id="3" name="Content Placeholder 2">
            <a:extLst>
              <a:ext uri="{FF2B5EF4-FFF2-40B4-BE49-F238E27FC236}">
                <a16:creationId xmlns:a16="http://schemas.microsoft.com/office/drawing/2014/main" id="{1416D622-0470-F997-4F81-565FD9E0D775}"/>
              </a:ext>
            </a:extLst>
          </p:cNvPr>
          <p:cNvSpPr>
            <a:spLocks noGrp="1"/>
          </p:cNvSpPr>
          <p:nvPr>
            <p:ph idx="1"/>
          </p:nvPr>
        </p:nvSpPr>
        <p:spPr/>
        <p:txBody>
          <a:bodyPr>
            <a:normAutofit lnSpcReduction="10000"/>
          </a:bodyPr>
          <a:lstStyle/>
          <a:p>
            <a:r>
              <a:rPr lang="en-GB" b="0" i="0" dirty="0">
                <a:solidFill>
                  <a:srgbClr val="424242"/>
                </a:solidFill>
                <a:effectLst/>
                <a:latin typeface="Segoe Sans"/>
              </a:rPr>
              <a:t>Physical Health Outcomes</a:t>
            </a:r>
          </a:p>
          <a:p>
            <a:r>
              <a:rPr lang="en-GB" b="0" i="0" dirty="0">
                <a:solidFill>
                  <a:srgbClr val="424242"/>
                </a:solidFill>
                <a:effectLst/>
                <a:latin typeface="Segoe Sans"/>
              </a:rPr>
              <a:t>Mental Health Outcomes</a:t>
            </a:r>
          </a:p>
          <a:p>
            <a:r>
              <a:rPr lang="en-GB" b="0" i="0" dirty="0">
                <a:solidFill>
                  <a:srgbClr val="424242"/>
                </a:solidFill>
                <a:effectLst/>
                <a:latin typeface="Segoe Sans"/>
              </a:rPr>
              <a:t>Quality of Life</a:t>
            </a:r>
          </a:p>
          <a:p>
            <a:r>
              <a:rPr lang="en-GB" b="0" i="0" dirty="0">
                <a:solidFill>
                  <a:srgbClr val="424242"/>
                </a:solidFill>
                <a:effectLst/>
                <a:latin typeface="Segoe Sans"/>
              </a:rPr>
              <a:t>Healthcare Utilization</a:t>
            </a:r>
          </a:p>
          <a:p>
            <a:r>
              <a:rPr lang="en-GB" b="0" i="0" dirty="0">
                <a:solidFill>
                  <a:srgbClr val="424242"/>
                </a:solidFill>
                <a:effectLst/>
                <a:latin typeface="Segoe Sans"/>
              </a:rPr>
              <a:t>Treatment Adherence</a:t>
            </a:r>
          </a:p>
          <a:p>
            <a:r>
              <a:rPr lang="en-GB" b="0" i="0" dirty="0">
                <a:solidFill>
                  <a:srgbClr val="424242"/>
                </a:solidFill>
                <a:effectLst/>
                <a:latin typeface="Segoe Sans"/>
              </a:rPr>
              <a:t>Mortality Rates</a:t>
            </a:r>
          </a:p>
          <a:p>
            <a:pPr marL="0" indent="0">
              <a:buNone/>
            </a:pPr>
            <a:r>
              <a:rPr lang="en-GB" sz="2200" b="0" i="1" dirty="0">
                <a:solidFill>
                  <a:srgbClr val="424242"/>
                </a:solidFill>
                <a:effectLst/>
                <a:latin typeface="Segoe Sans"/>
              </a:rPr>
              <a:t>These outcomes highlight the importance of comprehensive care and management strategies to improve the health and well-being of patients with chronic conditions</a:t>
            </a:r>
            <a:endParaRPr sz="2200" i="1" dirty="0"/>
          </a:p>
        </p:txBody>
      </p:sp>
    </p:spTree>
    <p:extLst>
      <p:ext uri="{BB962C8B-B14F-4D97-AF65-F5344CB8AC3E}">
        <p14:creationId xmlns:p14="http://schemas.microsoft.com/office/powerpoint/2010/main" val="3732385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Physical Health Outcomes</a:t>
            </a:r>
          </a:p>
        </p:txBody>
      </p:sp>
      <p:sp>
        <p:nvSpPr>
          <p:cNvPr id="3" name="Content Placeholder 2"/>
          <p:cNvSpPr>
            <a:spLocks noGrp="1"/>
          </p:cNvSpPr>
          <p:nvPr>
            <p:ph idx="1"/>
          </p:nvPr>
        </p:nvSpPr>
        <p:spPr/>
        <p:txBody>
          <a:bodyPr>
            <a:normAutofit fontScale="92500" lnSpcReduction="20000"/>
          </a:bodyPr>
          <a:lstStyle/>
          <a:p>
            <a:r>
              <a:rPr dirty="0"/>
              <a:t>Examples:</a:t>
            </a:r>
          </a:p>
          <a:p>
            <a:r>
              <a:rPr dirty="0"/>
              <a:t>- </a:t>
            </a:r>
            <a:r>
              <a:rPr b="1" dirty="0"/>
              <a:t>Disease Progression: </a:t>
            </a:r>
            <a:r>
              <a:rPr dirty="0"/>
              <a:t>Monitoring how a chronic condition like diabetes or hypertension progresses over time.</a:t>
            </a:r>
          </a:p>
          <a:p>
            <a:r>
              <a:rPr dirty="0"/>
              <a:t>- </a:t>
            </a:r>
            <a:r>
              <a:rPr b="1" dirty="0"/>
              <a:t>Complications: </a:t>
            </a:r>
            <a:r>
              <a:rPr dirty="0"/>
              <a:t>The occurrence of complications such as kidney disease in diabetes or heart disease in hypertension.</a:t>
            </a:r>
          </a:p>
          <a:p>
            <a:r>
              <a:rPr dirty="0"/>
              <a:t>- </a:t>
            </a:r>
            <a:r>
              <a:rPr b="1" dirty="0"/>
              <a:t>Functional Status: </a:t>
            </a:r>
            <a:r>
              <a:rPr dirty="0"/>
              <a:t>Changes in the ability to perform daily activities, which can be affected by conditions like arthritis or chronic obstructive pulmonary disease (COPD).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Mental Health Outcomes</a:t>
            </a:r>
          </a:p>
        </p:txBody>
      </p:sp>
      <p:sp>
        <p:nvSpPr>
          <p:cNvPr id="3" name="Content Placeholder 2"/>
          <p:cNvSpPr>
            <a:spLocks noGrp="1"/>
          </p:cNvSpPr>
          <p:nvPr>
            <p:ph idx="1"/>
          </p:nvPr>
        </p:nvSpPr>
        <p:spPr/>
        <p:txBody>
          <a:bodyPr>
            <a:normAutofit lnSpcReduction="10000"/>
          </a:bodyPr>
          <a:lstStyle/>
          <a:p>
            <a:r>
              <a:rPr dirty="0"/>
              <a:t>Examples:</a:t>
            </a:r>
          </a:p>
          <a:p>
            <a:r>
              <a:rPr dirty="0"/>
              <a:t>- </a:t>
            </a:r>
            <a:r>
              <a:rPr b="1" dirty="0"/>
              <a:t>Depression and Anxiety</a:t>
            </a:r>
            <a:r>
              <a:rPr dirty="0"/>
              <a:t>: Chronic conditions often lead to increased rates of depression and anxiety due to the ongoing stress and lifestyle changes required.</a:t>
            </a:r>
          </a:p>
          <a:p>
            <a:r>
              <a:rPr dirty="0"/>
              <a:t>- </a:t>
            </a:r>
            <a:r>
              <a:rPr b="1" dirty="0"/>
              <a:t>Cognitive Function</a:t>
            </a:r>
            <a:r>
              <a:rPr dirty="0"/>
              <a:t>: Conditions like Alzheimer's disease directly impact cognitive abilities, leading to memory loss and impaired thinking.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Quality of Life</a:t>
            </a:r>
          </a:p>
        </p:txBody>
      </p:sp>
      <p:sp>
        <p:nvSpPr>
          <p:cNvPr id="3" name="Content Placeholder 2"/>
          <p:cNvSpPr>
            <a:spLocks noGrp="1"/>
          </p:cNvSpPr>
          <p:nvPr>
            <p:ph idx="1"/>
          </p:nvPr>
        </p:nvSpPr>
        <p:spPr/>
        <p:txBody>
          <a:bodyPr>
            <a:normAutofit lnSpcReduction="10000"/>
          </a:bodyPr>
          <a:lstStyle/>
          <a:p>
            <a:r>
              <a:rPr dirty="0"/>
              <a:t>Examples:</a:t>
            </a:r>
          </a:p>
          <a:p>
            <a:r>
              <a:rPr dirty="0"/>
              <a:t>- </a:t>
            </a:r>
            <a:r>
              <a:rPr b="1" dirty="0"/>
              <a:t>Overall Well-being</a:t>
            </a:r>
            <a:r>
              <a:rPr dirty="0"/>
              <a:t>: Chronic conditions can significantly impact a person's overall quality of life, including their physical comfort, emotional well-being, and social interactions.</a:t>
            </a:r>
          </a:p>
          <a:p>
            <a:r>
              <a:rPr dirty="0"/>
              <a:t>- </a:t>
            </a:r>
            <a:r>
              <a:rPr b="1" dirty="0"/>
              <a:t>Pain Management: </a:t>
            </a:r>
            <a:r>
              <a:rPr dirty="0"/>
              <a:t>Effective management of chronic pain, which is common in conditions like fibromyalgia and rheumatoid arthritis, is crucial for maintaining quality of life.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Healthcare Utilization</a:t>
            </a:r>
          </a:p>
        </p:txBody>
      </p:sp>
      <p:sp>
        <p:nvSpPr>
          <p:cNvPr id="3" name="Content Placeholder 2"/>
          <p:cNvSpPr>
            <a:spLocks noGrp="1"/>
          </p:cNvSpPr>
          <p:nvPr>
            <p:ph idx="1"/>
          </p:nvPr>
        </p:nvSpPr>
        <p:spPr/>
        <p:txBody>
          <a:bodyPr/>
          <a:lstStyle/>
          <a:p>
            <a:r>
              <a:rPr dirty="0"/>
              <a:t>Examples:</a:t>
            </a:r>
          </a:p>
          <a:p>
            <a:r>
              <a:rPr dirty="0"/>
              <a:t>- </a:t>
            </a:r>
            <a:r>
              <a:rPr b="1" dirty="0"/>
              <a:t>Hospital Admissions</a:t>
            </a:r>
            <a:r>
              <a:rPr dirty="0"/>
              <a:t>: Frequency of hospital admissions due to exacerbations or complications of chronic conditions.</a:t>
            </a:r>
          </a:p>
          <a:p>
            <a:r>
              <a:rPr dirty="0"/>
              <a:t>- </a:t>
            </a:r>
            <a:r>
              <a:rPr b="1" dirty="0"/>
              <a:t>Emergency Room Visits</a:t>
            </a:r>
            <a:r>
              <a:rPr dirty="0"/>
              <a:t>: Increased use of emergency services for acute episodes related to chronic conditions.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Treatment Adherence</a:t>
            </a:r>
          </a:p>
        </p:txBody>
      </p:sp>
      <p:sp>
        <p:nvSpPr>
          <p:cNvPr id="3" name="Content Placeholder 2"/>
          <p:cNvSpPr>
            <a:spLocks noGrp="1"/>
          </p:cNvSpPr>
          <p:nvPr>
            <p:ph idx="1"/>
          </p:nvPr>
        </p:nvSpPr>
        <p:spPr/>
        <p:txBody>
          <a:bodyPr>
            <a:normAutofit lnSpcReduction="10000"/>
          </a:bodyPr>
          <a:lstStyle/>
          <a:p>
            <a:r>
              <a:rPr dirty="0"/>
              <a:t>Examples:</a:t>
            </a:r>
          </a:p>
          <a:p>
            <a:r>
              <a:rPr dirty="0"/>
              <a:t>- </a:t>
            </a:r>
            <a:r>
              <a:rPr b="1" dirty="0"/>
              <a:t>Medication Adherence</a:t>
            </a:r>
            <a:r>
              <a:rPr dirty="0"/>
              <a:t>: How well patients follow their prescribed medication regimens, which is critical for managing conditions like hypertension and diabetes.</a:t>
            </a:r>
          </a:p>
          <a:p>
            <a:r>
              <a:rPr dirty="0"/>
              <a:t>- </a:t>
            </a:r>
            <a:r>
              <a:rPr b="1" dirty="0"/>
              <a:t>Lifestyle Changes</a:t>
            </a:r>
            <a:r>
              <a:rPr dirty="0"/>
              <a:t>: Adherence to recommended lifestyle changes, such as diet and exercise, which can significantly impact health outcomes.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Mortality Rates</a:t>
            </a:r>
          </a:p>
        </p:txBody>
      </p:sp>
      <p:sp>
        <p:nvSpPr>
          <p:cNvPr id="3" name="Content Placeholder 2"/>
          <p:cNvSpPr>
            <a:spLocks noGrp="1"/>
          </p:cNvSpPr>
          <p:nvPr>
            <p:ph idx="1"/>
          </p:nvPr>
        </p:nvSpPr>
        <p:spPr/>
        <p:txBody>
          <a:bodyPr/>
          <a:lstStyle/>
          <a:p>
            <a:r>
              <a:rPr dirty="0"/>
              <a:t>Examples:</a:t>
            </a:r>
          </a:p>
          <a:p>
            <a:r>
              <a:rPr dirty="0"/>
              <a:t>- Survival Rates: The impact of chronic conditions on overall survival rates, with some conditions like heart disease and cancer having a significant effect on mortality.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82B39-0595-D8A5-EF8C-753B98AFAD28}"/>
              </a:ext>
            </a:extLst>
          </p:cNvPr>
          <p:cNvSpPr>
            <a:spLocks noGrp="1"/>
          </p:cNvSpPr>
          <p:nvPr>
            <p:ph type="title"/>
          </p:nvPr>
        </p:nvSpPr>
        <p:spPr>
          <a:xfrm>
            <a:off x="457200" y="24658"/>
            <a:ext cx="8229600" cy="1143000"/>
          </a:xfrm>
        </p:spPr>
        <p:txBody>
          <a:bodyPr/>
          <a:lstStyle/>
          <a:p>
            <a:r>
              <a:rPr lang="en-GB" dirty="0"/>
              <a:t>Measuring Illness Perceptions </a:t>
            </a:r>
          </a:p>
        </p:txBody>
      </p:sp>
      <p:sp>
        <p:nvSpPr>
          <p:cNvPr id="3" name="Content Placeholder 2">
            <a:extLst>
              <a:ext uri="{FF2B5EF4-FFF2-40B4-BE49-F238E27FC236}">
                <a16:creationId xmlns:a16="http://schemas.microsoft.com/office/drawing/2014/main" id="{BF172C2F-19BF-2656-89BC-B6B0A132FAE0}"/>
              </a:ext>
            </a:extLst>
          </p:cNvPr>
          <p:cNvSpPr>
            <a:spLocks noGrp="1"/>
          </p:cNvSpPr>
          <p:nvPr>
            <p:ph idx="1"/>
          </p:nvPr>
        </p:nvSpPr>
        <p:spPr>
          <a:xfrm>
            <a:off x="457200" y="1315683"/>
            <a:ext cx="8229600" cy="5348253"/>
          </a:xfrm>
        </p:spPr>
        <p:txBody>
          <a:bodyPr>
            <a:normAutofit fontScale="40000" lnSpcReduction="20000"/>
          </a:bodyPr>
          <a:lstStyle/>
          <a:p>
            <a:pPr marL="0" indent="0">
              <a:buNone/>
            </a:pPr>
            <a:r>
              <a:rPr lang="en-GB" sz="4000" dirty="0">
                <a:latin typeface="Arial" panose="020B0604020202020204" pitchFamily="34" charset="0"/>
                <a:cs typeface="Arial" panose="020B0604020202020204" pitchFamily="34" charset="0"/>
              </a:rPr>
              <a:t>1. The Illness Perception Questionnaire (IPQ) is a widely used multifactorial pencil-and-paper questionnaire which assesses the five cognitive illness representations on a five-point Likert scale. </a:t>
            </a:r>
          </a:p>
          <a:p>
            <a:pPr marL="0" indent="0">
              <a:buNone/>
            </a:pPr>
            <a:endParaRPr lang="en-GB" sz="4000" b="0" i="0" dirty="0">
              <a:solidFill>
                <a:srgbClr val="222222"/>
              </a:solidFill>
              <a:effectLst/>
              <a:latin typeface="Arial" panose="020B0604020202020204" pitchFamily="34" charset="0"/>
              <a:cs typeface="Arial" panose="020B0604020202020204" pitchFamily="34" charset="0"/>
            </a:endParaRPr>
          </a:p>
          <a:p>
            <a:pPr marL="0" indent="0">
              <a:buNone/>
            </a:pPr>
            <a:r>
              <a:rPr lang="en-GB" sz="4000" dirty="0">
                <a:solidFill>
                  <a:srgbClr val="222222"/>
                </a:solidFill>
                <a:latin typeface="Arial" panose="020B0604020202020204" pitchFamily="34" charset="0"/>
                <a:cs typeface="Arial" panose="020B0604020202020204" pitchFamily="34" charset="0"/>
              </a:rPr>
              <a:t>	</a:t>
            </a:r>
            <a:r>
              <a:rPr lang="en-GB" sz="3500" b="0" i="0" dirty="0">
                <a:solidFill>
                  <a:srgbClr val="222222"/>
                </a:solidFill>
                <a:effectLst/>
                <a:latin typeface="Arial" panose="020B0604020202020204" pitchFamily="34" charset="0"/>
                <a:cs typeface="Arial" panose="020B0604020202020204" pitchFamily="34" charset="0"/>
              </a:rPr>
              <a:t>Weinman, J., Petrie, K. J., Moss-Morris, R., &amp; Horne, R. (1996). The illness perception questionnaire: a new method for assessing the cognitive representation of illness. </a:t>
            </a:r>
            <a:r>
              <a:rPr lang="en-GB" sz="3500" b="0" i="1" dirty="0">
                <a:solidFill>
                  <a:srgbClr val="222222"/>
                </a:solidFill>
                <a:effectLst/>
                <a:latin typeface="Arial" panose="020B0604020202020204" pitchFamily="34" charset="0"/>
                <a:cs typeface="Arial" panose="020B0604020202020204" pitchFamily="34" charset="0"/>
              </a:rPr>
              <a:t>Psychology and health</a:t>
            </a:r>
            <a:r>
              <a:rPr lang="en-GB" sz="3500" b="0" i="0" dirty="0">
                <a:solidFill>
                  <a:srgbClr val="222222"/>
                </a:solidFill>
                <a:effectLst/>
                <a:latin typeface="Arial" panose="020B0604020202020204" pitchFamily="34" charset="0"/>
                <a:cs typeface="Arial" panose="020B0604020202020204" pitchFamily="34" charset="0"/>
              </a:rPr>
              <a:t>, </a:t>
            </a:r>
            <a:r>
              <a:rPr lang="en-GB" sz="3500" b="0" i="1" dirty="0">
                <a:solidFill>
                  <a:srgbClr val="222222"/>
                </a:solidFill>
                <a:effectLst/>
                <a:latin typeface="Arial" panose="020B0604020202020204" pitchFamily="34" charset="0"/>
                <a:cs typeface="Arial" panose="020B0604020202020204" pitchFamily="34" charset="0"/>
              </a:rPr>
              <a:t>11</a:t>
            </a:r>
            <a:r>
              <a:rPr lang="en-GB" sz="3500" b="0" i="0" dirty="0">
                <a:solidFill>
                  <a:srgbClr val="222222"/>
                </a:solidFill>
                <a:effectLst/>
                <a:latin typeface="Arial" panose="020B0604020202020204" pitchFamily="34" charset="0"/>
                <a:cs typeface="Arial" panose="020B0604020202020204" pitchFamily="34" charset="0"/>
              </a:rPr>
              <a:t>(3), 431-445.</a:t>
            </a:r>
            <a:endParaRPr lang="en-GB" sz="3500" dirty="0">
              <a:latin typeface="Arial" panose="020B0604020202020204" pitchFamily="34" charset="0"/>
              <a:cs typeface="Arial" panose="020B0604020202020204" pitchFamily="34" charset="0"/>
            </a:endParaRPr>
          </a:p>
          <a:p>
            <a:pPr marL="0" indent="0">
              <a:buNone/>
            </a:pPr>
            <a:endParaRPr lang="en-GB" sz="4000" dirty="0">
              <a:latin typeface="Arial" panose="020B0604020202020204" pitchFamily="34" charset="0"/>
              <a:cs typeface="Arial" panose="020B0604020202020204" pitchFamily="34" charset="0"/>
            </a:endParaRPr>
          </a:p>
          <a:p>
            <a:pPr marL="0" indent="0">
              <a:buNone/>
            </a:pPr>
            <a:r>
              <a:rPr lang="en-GB" sz="4000" dirty="0">
                <a:latin typeface="Arial" panose="020B0604020202020204" pitchFamily="34" charset="0"/>
                <a:cs typeface="Arial" panose="020B0604020202020204" pitchFamily="34" charset="0"/>
              </a:rPr>
              <a:t>2. A revised version of this scale, the Illness Perception Questionnaire– Revised (IPQ-R), extended the original scale by adding more items, splitting the control dimension into personal control and treatment control, and incorporating a cyclical timeline dimension, an overall comprehension of illness factor, and an emotional representation </a:t>
            </a:r>
          </a:p>
          <a:p>
            <a:pPr marL="0" indent="0">
              <a:buNone/>
            </a:pPr>
            <a:endParaRPr lang="en-GB" sz="4000" b="0" i="0" dirty="0">
              <a:solidFill>
                <a:srgbClr val="222222"/>
              </a:solidFill>
              <a:effectLst/>
              <a:latin typeface="Arial" panose="020B0604020202020204" pitchFamily="34" charset="0"/>
              <a:cs typeface="Arial" panose="020B0604020202020204" pitchFamily="34" charset="0"/>
            </a:endParaRPr>
          </a:p>
          <a:p>
            <a:pPr marL="0" indent="0">
              <a:buNone/>
            </a:pPr>
            <a:r>
              <a:rPr lang="en-GB" sz="4000" b="0" i="0" dirty="0">
                <a:solidFill>
                  <a:srgbClr val="222222"/>
                </a:solidFill>
                <a:effectLst/>
                <a:latin typeface="Arial" panose="020B0604020202020204" pitchFamily="34" charset="0"/>
                <a:cs typeface="Arial" panose="020B0604020202020204" pitchFamily="34" charset="0"/>
              </a:rPr>
              <a:t>	</a:t>
            </a:r>
            <a:r>
              <a:rPr lang="en-GB" sz="3500" b="0" i="0" dirty="0">
                <a:solidFill>
                  <a:srgbClr val="222222"/>
                </a:solidFill>
                <a:effectLst/>
                <a:latin typeface="Arial" panose="020B0604020202020204" pitchFamily="34" charset="0"/>
                <a:cs typeface="Arial" panose="020B0604020202020204" pitchFamily="34" charset="0"/>
              </a:rPr>
              <a:t>Moss-Morris, R., Weinman, J., Petrie, K., Horne, R., Cameron, L., &amp; Buick, D. (2002). The revised illness perception questionnaire (IPQ-R). </a:t>
            </a:r>
            <a:r>
              <a:rPr lang="en-GB" sz="3500" b="0" i="1" dirty="0">
                <a:solidFill>
                  <a:srgbClr val="222222"/>
                </a:solidFill>
                <a:effectLst/>
                <a:latin typeface="Arial" panose="020B0604020202020204" pitchFamily="34" charset="0"/>
                <a:cs typeface="Arial" panose="020B0604020202020204" pitchFamily="34" charset="0"/>
              </a:rPr>
              <a:t>Psychology and health</a:t>
            </a:r>
            <a:r>
              <a:rPr lang="en-GB" sz="3500" b="0" i="0" dirty="0">
                <a:solidFill>
                  <a:srgbClr val="222222"/>
                </a:solidFill>
                <a:effectLst/>
                <a:latin typeface="Arial" panose="020B0604020202020204" pitchFamily="34" charset="0"/>
                <a:cs typeface="Arial" panose="020B0604020202020204" pitchFamily="34" charset="0"/>
              </a:rPr>
              <a:t>, </a:t>
            </a:r>
            <a:r>
              <a:rPr lang="en-GB" sz="3500" b="0" i="1" dirty="0">
                <a:solidFill>
                  <a:srgbClr val="222222"/>
                </a:solidFill>
                <a:effectLst/>
                <a:latin typeface="Arial" panose="020B0604020202020204" pitchFamily="34" charset="0"/>
                <a:cs typeface="Arial" panose="020B0604020202020204" pitchFamily="34" charset="0"/>
              </a:rPr>
              <a:t>17</a:t>
            </a:r>
            <a:r>
              <a:rPr lang="en-GB" sz="3500" b="0" i="0" dirty="0">
                <a:solidFill>
                  <a:srgbClr val="222222"/>
                </a:solidFill>
                <a:effectLst/>
                <a:latin typeface="Arial" panose="020B0604020202020204" pitchFamily="34" charset="0"/>
                <a:cs typeface="Arial" panose="020B0604020202020204" pitchFamily="34" charset="0"/>
              </a:rPr>
              <a:t>(1), 1-16.</a:t>
            </a:r>
            <a:endParaRPr lang="en-GB" sz="3500" dirty="0">
              <a:latin typeface="Arial" panose="020B0604020202020204" pitchFamily="34" charset="0"/>
              <a:cs typeface="Arial" panose="020B0604020202020204" pitchFamily="34" charset="0"/>
            </a:endParaRPr>
          </a:p>
          <a:p>
            <a:pPr marL="0" indent="0">
              <a:buNone/>
            </a:pPr>
            <a:endParaRPr lang="en-GB" sz="4000" dirty="0">
              <a:latin typeface="Arial" panose="020B0604020202020204" pitchFamily="34" charset="0"/>
              <a:cs typeface="Arial" panose="020B0604020202020204" pitchFamily="34" charset="0"/>
              <a:hlinkClick r:id="rId2"/>
            </a:endParaRPr>
          </a:p>
          <a:p>
            <a:pPr marL="0" indent="0">
              <a:buNone/>
            </a:pPr>
            <a:r>
              <a:rPr lang="en-GB" sz="4000" dirty="0">
                <a:latin typeface="Arial" panose="020B0604020202020204" pitchFamily="34" charset="0"/>
                <a:cs typeface="Arial" panose="020B0604020202020204" pitchFamily="34" charset="0"/>
              </a:rPr>
              <a:t>3. The Brief IPQ provides a rapid assessment of illness perceptions, which could be particularly helpful in ill populations, large-scale studies, and in repeated measures research designs  </a:t>
            </a:r>
          </a:p>
          <a:p>
            <a:pPr marL="0" indent="0">
              <a:buNone/>
            </a:pPr>
            <a:r>
              <a:rPr lang="en-GB" sz="4000" b="0" i="0" dirty="0">
                <a:solidFill>
                  <a:srgbClr val="222222"/>
                </a:solidFill>
                <a:effectLst/>
                <a:latin typeface="Arial" panose="020B0604020202020204" pitchFamily="34" charset="0"/>
                <a:cs typeface="Arial" panose="020B0604020202020204" pitchFamily="34" charset="0"/>
              </a:rPr>
              <a:t>	</a:t>
            </a:r>
            <a:r>
              <a:rPr lang="en-GB" sz="3500" b="0" i="0" dirty="0">
                <a:solidFill>
                  <a:srgbClr val="222222"/>
                </a:solidFill>
                <a:effectLst/>
                <a:latin typeface="Arial" panose="020B0604020202020204" pitchFamily="34" charset="0"/>
                <a:cs typeface="Arial" panose="020B0604020202020204" pitchFamily="34" charset="0"/>
              </a:rPr>
              <a:t>Broadbent, E., Petrie, K. J., Main, J., &amp; Weinman, J. (2006). The brief illness perception questionnaire. </a:t>
            </a:r>
            <a:r>
              <a:rPr lang="en-GB" sz="3500" b="0" i="1" dirty="0">
                <a:solidFill>
                  <a:srgbClr val="222222"/>
                </a:solidFill>
                <a:effectLst/>
                <a:latin typeface="Arial" panose="020B0604020202020204" pitchFamily="34" charset="0"/>
                <a:cs typeface="Arial" panose="020B0604020202020204" pitchFamily="34" charset="0"/>
              </a:rPr>
              <a:t>Journal of psychosomatic research</a:t>
            </a:r>
            <a:r>
              <a:rPr lang="en-GB" sz="3500" b="0" i="0" dirty="0">
                <a:solidFill>
                  <a:srgbClr val="222222"/>
                </a:solidFill>
                <a:effectLst/>
                <a:latin typeface="Arial" panose="020B0604020202020204" pitchFamily="34" charset="0"/>
                <a:cs typeface="Arial" panose="020B0604020202020204" pitchFamily="34" charset="0"/>
              </a:rPr>
              <a:t>, </a:t>
            </a:r>
            <a:r>
              <a:rPr lang="en-GB" sz="3500" b="0" i="1" dirty="0">
                <a:solidFill>
                  <a:srgbClr val="222222"/>
                </a:solidFill>
                <a:effectLst/>
                <a:latin typeface="Arial" panose="020B0604020202020204" pitchFamily="34" charset="0"/>
                <a:cs typeface="Arial" panose="020B0604020202020204" pitchFamily="34" charset="0"/>
              </a:rPr>
              <a:t>60</a:t>
            </a:r>
            <a:r>
              <a:rPr lang="en-GB" sz="3500" b="0" i="0" dirty="0">
                <a:solidFill>
                  <a:srgbClr val="222222"/>
                </a:solidFill>
                <a:effectLst/>
                <a:latin typeface="Arial" panose="020B0604020202020204" pitchFamily="34" charset="0"/>
                <a:cs typeface="Arial" panose="020B0604020202020204" pitchFamily="34" charset="0"/>
              </a:rPr>
              <a:t>(6), 631-637.</a:t>
            </a:r>
            <a:endParaRPr lang="en-GB" sz="3500" dirty="0">
              <a:latin typeface="Arial" panose="020B0604020202020204" pitchFamily="34" charset="0"/>
              <a:cs typeface="Arial" panose="020B0604020202020204" pitchFamily="34" charset="0"/>
              <a:hlinkClick r:id="rId2"/>
            </a:endParaRPr>
          </a:p>
          <a:p>
            <a:pPr marL="0" indent="0">
              <a:buNone/>
            </a:pPr>
            <a:r>
              <a:rPr lang="pl-PL" sz="3500" dirty="0">
                <a:latin typeface="Arial" panose="020B0604020202020204" pitchFamily="34" charset="0"/>
                <a:cs typeface="Arial" panose="020B0604020202020204" pitchFamily="34" charset="0"/>
                <a:hlinkClick r:id="rId2"/>
              </a:rPr>
              <a:t>doi:10.1016/j.jpsychores.2005.10.020</a:t>
            </a:r>
            <a:endParaRPr lang="en-GB" sz="35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606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E8553E3-33EC-A22D-A825-642C41F5A728}"/>
              </a:ext>
            </a:extLst>
          </p:cNvPr>
          <p:cNvPicPr>
            <a:picLocks noGrp="1" noChangeAspect="1"/>
          </p:cNvPicPr>
          <p:nvPr>
            <p:ph idx="1"/>
          </p:nvPr>
        </p:nvPicPr>
        <p:blipFill>
          <a:blip r:embed="rId2"/>
          <a:stretch>
            <a:fillRect/>
          </a:stretch>
        </p:blipFill>
        <p:spPr>
          <a:xfrm>
            <a:off x="572322" y="723626"/>
            <a:ext cx="8280386" cy="4933812"/>
          </a:xfrm>
        </p:spPr>
      </p:pic>
    </p:spTree>
    <p:extLst>
      <p:ext uri="{BB962C8B-B14F-4D97-AF65-F5344CB8AC3E}">
        <p14:creationId xmlns:p14="http://schemas.microsoft.com/office/powerpoint/2010/main" val="2952353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2E824-57FE-B968-044C-E65A3D8630B1}"/>
              </a:ext>
            </a:extLst>
          </p:cNvPr>
          <p:cNvSpPr>
            <a:spLocks noGrp="1"/>
          </p:cNvSpPr>
          <p:nvPr>
            <p:ph type="title"/>
          </p:nvPr>
        </p:nvSpPr>
        <p:spPr>
          <a:xfrm>
            <a:off x="782723" y="809898"/>
            <a:ext cx="7629757" cy="1554480"/>
          </a:xfrm>
        </p:spPr>
        <p:txBody>
          <a:bodyPr anchor="ctr">
            <a:normAutofit/>
          </a:bodyPr>
          <a:lstStyle/>
          <a:p>
            <a:r>
              <a:rPr lang="en-GB" sz="4200"/>
              <a:t>Genetics Example (again) </a:t>
            </a:r>
          </a:p>
        </p:txBody>
      </p:sp>
      <p:graphicFrame>
        <p:nvGraphicFramePr>
          <p:cNvPr id="6" name="Content Placeholder 5">
            <a:extLst>
              <a:ext uri="{FF2B5EF4-FFF2-40B4-BE49-F238E27FC236}">
                <a16:creationId xmlns:a16="http://schemas.microsoft.com/office/drawing/2014/main" id="{E704BFC5-3E4D-96E4-6660-86B0BEB2AAD4}"/>
              </a:ext>
            </a:extLst>
          </p:cNvPr>
          <p:cNvGraphicFramePr>
            <a:graphicFrameLocks noGrp="1"/>
          </p:cNvGraphicFramePr>
          <p:nvPr>
            <p:ph idx="1"/>
            <p:extLst>
              <p:ext uri="{D42A27DB-BD31-4B8C-83A1-F6EECF244321}">
                <p14:modId xmlns:p14="http://schemas.microsoft.com/office/powerpoint/2010/main" val="3352005671"/>
              </p:ext>
            </p:extLst>
          </p:nvPr>
        </p:nvGraphicFramePr>
        <p:xfrm>
          <a:off x="678451" y="2815563"/>
          <a:ext cx="7783831" cy="3002459"/>
        </p:xfrm>
        <a:graphic>
          <a:graphicData uri="http://schemas.openxmlformats.org/drawingml/2006/table">
            <a:tbl>
              <a:tblPr/>
              <a:tblGrid>
                <a:gridCol w="2130454">
                  <a:extLst>
                    <a:ext uri="{9D8B030D-6E8A-4147-A177-3AD203B41FA5}">
                      <a16:colId xmlns:a16="http://schemas.microsoft.com/office/drawing/2014/main" val="2763979025"/>
                    </a:ext>
                  </a:extLst>
                </a:gridCol>
                <a:gridCol w="1822301">
                  <a:extLst>
                    <a:ext uri="{9D8B030D-6E8A-4147-A177-3AD203B41FA5}">
                      <a16:colId xmlns:a16="http://schemas.microsoft.com/office/drawing/2014/main" val="1558186401"/>
                    </a:ext>
                  </a:extLst>
                </a:gridCol>
                <a:gridCol w="1946617">
                  <a:extLst>
                    <a:ext uri="{9D8B030D-6E8A-4147-A177-3AD203B41FA5}">
                      <a16:colId xmlns:a16="http://schemas.microsoft.com/office/drawing/2014/main" val="4266549867"/>
                    </a:ext>
                  </a:extLst>
                </a:gridCol>
                <a:gridCol w="1884459">
                  <a:extLst>
                    <a:ext uri="{9D8B030D-6E8A-4147-A177-3AD203B41FA5}">
                      <a16:colId xmlns:a16="http://schemas.microsoft.com/office/drawing/2014/main" val="2008940459"/>
                    </a:ext>
                  </a:extLst>
                </a:gridCol>
              </a:tblGrid>
              <a:tr h="721439">
                <a:tc>
                  <a:txBody>
                    <a:bodyPr/>
                    <a:lstStyle/>
                    <a:p>
                      <a:pPr algn="l" rtl="0" fontAlgn="base">
                        <a:lnSpc>
                          <a:spcPts val="1350"/>
                        </a:lnSpc>
                      </a:pPr>
                      <a:r>
                        <a:rPr lang="en-GB" sz="1400" b="1" i="0">
                          <a:effectLst/>
                          <a:latin typeface="Times New Roman" panose="02020603050405020304" pitchFamily="18" charset="0"/>
                        </a:rPr>
                        <a:t>Illness Perceptions at Time 3 </a:t>
                      </a:r>
                      <a:r>
                        <a:rPr lang="en-GB" sz="1400" b="0" i="0">
                          <a:effectLst/>
                          <a:latin typeface="Times New Roman" panose="02020603050405020304" pitchFamily="18" charset="0"/>
                        </a:rPr>
                        <a:t>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1" i="0" dirty="0">
                          <a:effectLst/>
                          <a:latin typeface="Times New Roman" panose="02020603050405020304" pitchFamily="18" charset="0"/>
                        </a:rPr>
                        <a:t>Average</a:t>
                      </a:r>
                      <a:r>
                        <a:rPr lang="en-GB" sz="1400" b="0" i="0" dirty="0">
                          <a:effectLst/>
                          <a:latin typeface="Times New Roman" panose="02020603050405020304" pitchFamily="18" charset="0"/>
                        </a:rPr>
                        <a:t> </a:t>
                      </a:r>
                      <a:endParaRPr lang="en-GB" sz="2100" b="0" i="0" dirty="0">
                        <a:effectLst/>
                      </a:endParaRPr>
                    </a:p>
                    <a:p>
                      <a:pPr algn="l" rtl="0" fontAlgn="base">
                        <a:lnSpc>
                          <a:spcPts val="1350"/>
                        </a:lnSpc>
                      </a:pPr>
                      <a:r>
                        <a:rPr lang="en-GB" sz="1400" b="1" i="0" dirty="0">
                          <a:effectLst/>
                          <a:latin typeface="Times New Roman" panose="02020603050405020304" pitchFamily="18" charset="0"/>
                        </a:rPr>
                        <a:t>n=31 </a:t>
                      </a:r>
                      <a:r>
                        <a:rPr lang="en-GB" sz="1400" b="0" i="0" dirty="0">
                          <a:effectLst/>
                          <a:latin typeface="Times New Roman" panose="02020603050405020304" pitchFamily="18" charset="0"/>
                        </a:rPr>
                        <a:t> </a:t>
                      </a:r>
                      <a:endParaRPr lang="en-GB" sz="2100" b="0" i="0" dirty="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1" i="0">
                          <a:effectLst/>
                          <a:latin typeface="Times New Roman" panose="02020603050405020304" pitchFamily="18" charset="0"/>
                        </a:rPr>
                        <a:t>Moderate</a:t>
                      </a:r>
                      <a:r>
                        <a:rPr lang="en-GB" sz="1400" b="0" i="0">
                          <a:effectLst/>
                          <a:latin typeface="Times New Roman" panose="02020603050405020304" pitchFamily="18" charset="0"/>
                        </a:rPr>
                        <a:t> </a:t>
                      </a:r>
                      <a:endParaRPr lang="en-GB" sz="2100" b="0" i="0">
                        <a:effectLst/>
                      </a:endParaRPr>
                    </a:p>
                    <a:p>
                      <a:pPr algn="l" rtl="0" fontAlgn="base">
                        <a:lnSpc>
                          <a:spcPts val="1350"/>
                        </a:lnSpc>
                      </a:pPr>
                      <a:r>
                        <a:rPr lang="en-GB" sz="1400" b="1" i="0">
                          <a:effectLst/>
                          <a:latin typeface="Times New Roman" panose="02020603050405020304" pitchFamily="18" charset="0"/>
                        </a:rPr>
                        <a:t>n=53 </a:t>
                      </a:r>
                      <a:r>
                        <a:rPr lang="en-GB" sz="1400" b="0" i="0">
                          <a:effectLst/>
                          <a:latin typeface="Times New Roman" panose="02020603050405020304" pitchFamily="18" charset="0"/>
                        </a:rPr>
                        <a:t>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1" i="0">
                          <a:effectLst/>
                          <a:latin typeface="Times New Roman" panose="02020603050405020304" pitchFamily="18" charset="0"/>
                        </a:rPr>
                        <a:t>High</a:t>
                      </a:r>
                      <a:r>
                        <a:rPr lang="en-GB" sz="1400" b="0" i="0">
                          <a:effectLst/>
                          <a:latin typeface="Times New Roman" panose="02020603050405020304" pitchFamily="18" charset="0"/>
                        </a:rPr>
                        <a:t> </a:t>
                      </a:r>
                      <a:endParaRPr lang="en-GB" sz="2100" b="0" i="0">
                        <a:effectLst/>
                      </a:endParaRPr>
                    </a:p>
                    <a:p>
                      <a:pPr algn="l" rtl="0" fontAlgn="base">
                        <a:lnSpc>
                          <a:spcPts val="1350"/>
                        </a:lnSpc>
                      </a:pPr>
                      <a:r>
                        <a:rPr lang="en-GB" sz="1400" b="1" i="0">
                          <a:effectLst/>
                          <a:latin typeface="Times New Roman" panose="02020603050405020304" pitchFamily="18" charset="0"/>
                        </a:rPr>
                        <a:t>n=36 </a:t>
                      </a:r>
                      <a:r>
                        <a:rPr lang="en-GB" sz="1400" b="0" i="0">
                          <a:effectLst/>
                          <a:latin typeface="Times New Roman" panose="02020603050405020304" pitchFamily="18" charset="0"/>
                        </a:rPr>
                        <a:t>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672239562"/>
                  </a:ext>
                </a:extLst>
              </a:tr>
              <a:tr h="456204">
                <a:tc>
                  <a:txBody>
                    <a:bodyPr/>
                    <a:lstStyle/>
                    <a:p>
                      <a:pPr algn="l" rtl="0" fontAlgn="base">
                        <a:lnSpc>
                          <a:spcPts val="1350"/>
                        </a:lnSpc>
                      </a:pPr>
                      <a:r>
                        <a:rPr lang="en-GB" sz="1400" b="0" i="0">
                          <a:effectLst/>
                          <a:latin typeface="Times New Roman" panose="02020603050405020304" pitchFamily="18" charset="0"/>
                        </a:rPr>
                        <a:t> </a:t>
                      </a: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Mean (SD)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Mean (SD)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Mean (SD)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64593027"/>
                  </a:ext>
                </a:extLst>
              </a:tr>
              <a:tr h="456204">
                <a:tc>
                  <a:txBody>
                    <a:bodyPr/>
                    <a:lstStyle/>
                    <a:p>
                      <a:pPr algn="l" rtl="0" fontAlgn="base">
                        <a:lnSpc>
                          <a:spcPts val="1350"/>
                        </a:lnSpc>
                      </a:pPr>
                      <a:r>
                        <a:rPr lang="en-GB" sz="1400" b="0" i="0">
                          <a:solidFill>
                            <a:srgbClr val="000000"/>
                          </a:solidFill>
                          <a:effectLst/>
                          <a:latin typeface="Times New Roman" panose="02020603050405020304" pitchFamily="18" charset="0"/>
                        </a:rPr>
                        <a:t>Consequences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16.30 (5.00)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16.41 (4.41)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17.96 (4.76)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136076484"/>
                  </a:ext>
                </a:extLst>
              </a:tr>
              <a:tr h="456204">
                <a:tc>
                  <a:txBody>
                    <a:bodyPr/>
                    <a:lstStyle/>
                    <a:p>
                      <a:pPr algn="l" rtl="0" fontAlgn="base">
                        <a:lnSpc>
                          <a:spcPts val="1350"/>
                        </a:lnSpc>
                      </a:pPr>
                      <a:r>
                        <a:rPr lang="en-GB" sz="1400" b="0" i="0">
                          <a:solidFill>
                            <a:srgbClr val="000000"/>
                          </a:solidFill>
                          <a:effectLst/>
                          <a:latin typeface="Times New Roman" panose="02020603050405020304" pitchFamily="18" charset="0"/>
                        </a:rPr>
                        <a:t>Personal control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19.97 (4.19)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18.76 (4.22)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19.00 (4.86)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144438771"/>
                  </a:ext>
                </a:extLst>
              </a:tr>
              <a:tr h="456204">
                <a:tc>
                  <a:txBody>
                    <a:bodyPr/>
                    <a:lstStyle/>
                    <a:p>
                      <a:pPr algn="l" rtl="0" fontAlgn="base">
                        <a:lnSpc>
                          <a:spcPts val="1350"/>
                        </a:lnSpc>
                      </a:pPr>
                      <a:r>
                        <a:rPr lang="en-GB" sz="1400" b="0" i="0">
                          <a:solidFill>
                            <a:srgbClr val="000000"/>
                          </a:solidFill>
                          <a:effectLst/>
                          <a:latin typeface="Times New Roman" panose="02020603050405020304" pitchFamily="18" charset="0"/>
                        </a:rPr>
                        <a:t>Treatment control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13.89 (3.09)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14.27 (2.36)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14.70 (2.96)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470879743"/>
                  </a:ext>
                </a:extLst>
              </a:tr>
              <a:tr h="456204">
                <a:tc>
                  <a:txBody>
                    <a:bodyPr/>
                    <a:lstStyle/>
                    <a:p>
                      <a:pPr algn="l" rtl="0" fontAlgn="base">
                        <a:lnSpc>
                          <a:spcPts val="1350"/>
                        </a:lnSpc>
                      </a:pPr>
                      <a:r>
                        <a:rPr lang="en-GB" sz="1400" b="0" i="0">
                          <a:solidFill>
                            <a:srgbClr val="000000"/>
                          </a:solidFill>
                          <a:effectLst/>
                          <a:latin typeface="Times New Roman" panose="02020603050405020304" pitchFamily="18" charset="0"/>
                        </a:rPr>
                        <a:t>Illness coherence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dirty="0">
                          <a:solidFill>
                            <a:srgbClr val="000000"/>
                          </a:solidFill>
                          <a:effectLst/>
                          <a:latin typeface="Times New Roman" panose="02020603050405020304" pitchFamily="18" charset="0"/>
                        </a:rPr>
                        <a:t>9.70 (2.96)  </a:t>
                      </a:r>
                      <a:endParaRPr lang="en-GB" sz="2100" b="0" i="0" dirty="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a:solidFill>
                            <a:srgbClr val="000000"/>
                          </a:solidFill>
                          <a:effectLst/>
                          <a:latin typeface="Times New Roman" panose="02020603050405020304" pitchFamily="18" charset="0"/>
                        </a:rPr>
                        <a:t>10.71 (2.56)  </a:t>
                      </a:r>
                      <a:endParaRPr lang="en-GB" sz="2100" b="0" i="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350"/>
                        </a:lnSpc>
                      </a:pPr>
                      <a:r>
                        <a:rPr lang="en-GB" sz="1400" b="0" i="0" dirty="0">
                          <a:solidFill>
                            <a:srgbClr val="000000"/>
                          </a:solidFill>
                          <a:effectLst/>
                          <a:latin typeface="Times New Roman" panose="02020603050405020304" pitchFamily="18" charset="0"/>
                        </a:rPr>
                        <a:t>11.77 (2.30)  </a:t>
                      </a:r>
                      <a:endParaRPr lang="en-GB" sz="2100" b="0" i="0" dirty="0">
                        <a:effectLst/>
                      </a:endParaRPr>
                    </a:p>
                  </a:txBody>
                  <a:tcPr marL="108631" marR="108631" marT="54316" marB="543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163411851"/>
                  </a:ext>
                </a:extLst>
              </a:tr>
            </a:tbl>
          </a:graphicData>
        </a:graphic>
      </p:graphicFrame>
    </p:spTree>
    <p:extLst>
      <p:ext uri="{BB962C8B-B14F-4D97-AF65-F5344CB8AC3E}">
        <p14:creationId xmlns:p14="http://schemas.microsoft.com/office/powerpoint/2010/main" val="8993552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51762-7BE4-0E90-003B-50F3BAC080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064AE2-CDE1-7515-AD0B-59D054085445}"/>
              </a:ext>
            </a:extLst>
          </p:cNvPr>
          <p:cNvSpPr>
            <a:spLocks noGrp="1"/>
          </p:cNvSpPr>
          <p:nvPr>
            <p:ph type="title"/>
          </p:nvPr>
        </p:nvSpPr>
        <p:spPr>
          <a:xfrm>
            <a:off x="782723" y="809898"/>
            <a:ext cx="7629757" cy="1554480"/>
          </a:xfrm>
        </p:spPr>
        <p:txBody>
          <a:bodyPr anchor="ctr">
            <a:normAutofit/>
          </a:bodyPr>
          <a:lstStyle/>
          <a:p>
            <a:r>
              <a:rPr lang="en-GB" sz="4200"/>
              <a:t>Genetics Example (again) </a:t>
            </a:r>
          </a:p>
        </p:txBody>
      </p:sp>
      <p:graphicFrame>
        <p:nvGraphicFramePr>
          <p:cNvPr id="5" name="Content Placeholder 4">
            <a:extLst>
              <a:ext uri="{FF2B5EF4-FFF2-40B4-BE49-F238E27FC236}">
                <a16:creationId xmlns:a16="http://schemas.microsoft.com/office/drawing/2014/main" id="{3033FA9B-892E-D1DD-8607-780C043AC053}"/>
              </a:ext>
            </a:extLst>
          </p:cNvPr>
          <p:cNvGraphicFramePr>
            <a:graphicFrameLocks noGrp="1"/>
          </p:cNvGraphicFramePr>
          <p:nvPr>
            <p:ph idx="1"/>
            <p:extLst>
              <p:ext uri="{D42A27DB-BD31-4B8C-83A1-F6EECF244321}">
                <p14:modId xmlns:p14="http://schemas.microsoft.com/office/powerpoint/2010/main" val="3546645886"/>
              </p:ext>
            </p:extLst>
          </p:nvPr>
        </p:nvGraphicFramePr>
        <p:xfrm>
          <a:off x="678451" y="2704014"/>
          <a:ext cx="7783832" cy="3361390"/>
        </p:xfrm>
        <a:graphic>
          <a:graphicData uri="http://schemas.openxmlformats.org/drawingml/2006/table">
            <a:tbl>
              <a:tblPr/>
              <a:tblGrid>
                <a:gridCol w="795210">
                  <a:extLst>
                    <a:ext uri="{9D8B030D-6E8A-4147-A177-3AD203B41FA5}">
                      <a16:colId xmlns:a16="http://schemas.microsoft.com/office/drawing/2014/main" val="2141290351"/>
                    </a:ext>
                  </a:extLst>
                </a:gridCol>
                <a:gridCol w="1762703">
                  <a:extLst>
                    <a:ext uri="{9D8B030D-6E8A-4147-A177-3AD203B41FA5}">
                      <a16:colId xmlns:a16="http://schemas.microsoft.com/office/drawing/2014/main" val="2039181250"/>
                    </a:ext>
                  </a:extLst>
                </a:gridCol>
                <a:gridCol w="1063937">
                  <a:extLst>
                    <a:ext uri="{9D8B030D-6E8A-4147-A177-3AD203B41FA5}">
                      <a16:colId xmlns:a16="http://schemas.microsoft.com/office/drawing/2014/main" val="2066286296"/>
                    </a:ext>
                  </a:extLst>
                </a:gridCol>
                <a:gridCol w="874175">
                  <a:extLst>
                    <a:ext uri="{9D8B030D-6E8A-4147-A177-3AD203B41FA5}">
                      <a16:colId xmlns:a16="http://schemas.microsoft.com/office/drawing/2014/main" val="2068686249"/>
                    </a:ext>
                  </a:extLst>
                </a:gridCol>
                <a:gridCol w="1101889">
                  <a:extLst>
                    <a:ext uri="{9D8B030D-6E8A-4147-A177-3AD203B41FA5}">
                      <a16:colId xmlns:a16="http://schemas.microsoft.com/office/drawing/2014/main" val="3690056084"/>
                    </a:ext>
                  </a:extLst>
                </a:gridCol>
                <a:gridCol w="1101889">
                  <a:extLst>
                    <a:ext uri="{9D8B030D-6E8A-4147-A177-3AD203B41FA5}">
                      <a16:colId xmlns:a16="http://schemas.microsoft.com/office/drawing/2014/main" val="3705632660"/>
                    </a:ext>
                  </a:extLst>
                </a:gridCol>
                <a:gridCol w="1084029">
                  <a:extLst>
                    <a:ext uri="{9D8B030D-6E8A-4147-A177-3AD203B41FA5}">
                      <a16:colId xmlns:a16="http://schemas.microsoft.com/office/drawing/2014/main" val="3340475273"/>
                    </a:ext>
                  </a:extLst>
                </a:gridCol>
              </a:tblGrid>
              <a:tr h="477007">
                <a:tc>
                  <a:txBody>
                    <a:bodyPr/>
                    <a:lstStyle/>
                    <a:p>
                      <a:pPr algn="l" rtl="0" fontAlgn="base">
                        <a:lnSpc>
                          <a:spcPts val="1200"/>
                        </a:lnSpc>
                      </a:pPr>
                      <a:r>
                        <a:rPr lang="en-GB" sz="1000" b="0" i="0">
                          <a:effectLst/>
                          <a:latin typeface="Arial" panose="020B0604020202020204" pitchFamily="34" charset="0"/>
                        </a:rPr>
                        <a:t> </a:t>
                      </a: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000" b="1" i="0">
                          <a:effectLst/>
                          <a:latin typeface="Arial" panose="020B0604020202020204" pitchFamily="34" charset="0"/>
                        </a:rPr>
                        <a:t>IPQ-R sub-scale</a:t>
                      </a:r>
                      <a:r>
                        <a:rPr lang="en-GB" sz="1000" b="0" i="0">
                          <a:effectLst/>
                          <a:latin typeface="Arial" panose="020B0604020202020204" pitchFamily="34" charset="0"/>
                        </a:rPr>
                        <a:t> </a:t>
                      </a:r>
                      <a:endParaRPr lang="en-GB" sz="15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000" b="1" i="0">
                          <a:effectLst/>
                          <a:latin typeface="Arial" panose="020B0604020202020204" pitchFamily="34" charset="0"/>
                        </a:rPr>
                        <a:t>Scale range</a:t>
                      </a:r>
                      <a:r>
                        <a:rPr lang="en-GB" sz="1000" b="0" i="0">
                          <a:effectLst/>
                          <a:latin typeface="Arial" panose="020B0604020202020204" pitchFamily="34" charset="0"/>
                        </a:rPr>
                        <a:t> </a:t>
                      </a:r>
                      <a:endParaRPr lang="en-GB" sz="15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000" b="1" i="0">
                          <a:effectLst/>
                          <a:latin typeface="Arial" panose="020B0604020202020204" pitchFamily="34" charset="0"/>
                        </a:rPr>
                        <a:t>N </a:t>
                      </a:r>
                      <a:r>
                        <a:rPr lang="en-GB" sz="1000" b="0" i="0">
                          <a:effectLst/>
                          <a:latin typeface="Arial" panose="020B0604020202020204" pitchFamily="34" charset="0"/>
                        </a:rPr>
                        <a:t> </a:t>
                      </a:r>
                      <a:endParaRPr lang="en-GB" sz="15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000" b="1" i="0">
                          <a:effectLst/>
                          <a:latin typeface="Arial" panose="020B0604020202020204" pitchFamily="34" charset="0"/>
                        </a:rPr>
                        <a:t>Time 1 Mean (SD)</a:t>
                      </a:r>
                      <a:r>
                        <a:rPr lang="en-GB" sz="1000" b="0" i="0">
                          <a:effectLst/>
                          <a:latin typeface="Arial" panose="020B0604020202020204" pitchFamily="34" charset="0"/>
                        </a:rPr>
                        <a:t> </a:t>
                      </a:r>
                      <a:endParaRPr lang="en-GB" sz="15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000" b="1" i="0">
                          <a:effectLst/>
                          <a:latin typeface="Arial" panose="020B0604020202020204" pitchFamily="34" charset="0"/>
                        </a:rPr>
                        <a:t>Time 2 Mean (SD)</a:t>
                      </a:r>
                      <a:r>
                        <a:rPr lang="en-GB" sz="1000" b="0" i="0">
                          <a:effectLst/>
                          <a:latin typeface="Arial" panose="020B0604020202020204" pitchFamily="34" charset="0"/>
                        </a:rPr>
                        <a:t> </a:t>
                      </a:r>
                      <a:endParaRPr lang="en-GB" sz="15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000" b="1" i="0">
                          <a:effectLst/>
                          <a:latin typeface="Arial" panose="020B0604020202020204" pitchFamily="34" charset="0"/>
                        </a:rPr>
                        <a:t>Time 3</a:t>
                      </a:r>
                      <a:r>
                        <a:rPr lang="en-GB" sz="1000" b="0" i="0">
                          <a:effectLst/>
                          <a:latin typeface="Arial" panose="020B0604020202020204" pitchFamily="34" charset="0"/>
                        </a:rPr>
                        <a:t> </a:t>
                      </a:r>
                      <a:endParaRPr lang="en-GB" sz="1500" b="0" i="0">
                        <a:effectLst/>
                      </a:endParaRPr>
                    </a:p>
                    <a:p>
                      <a:pPr algn="l" rtl="0" fontAlgn="base">
                        <a:lnSpc>
                          <a:spcPts val="1200"/>
                        </a:lnSpc>
                      </a:pPr>
                      <a:r>
                        <a:rPr lang="en-GB" sz="1000" b="1" i="0">
                          <a:effectLst/>
                          <a:latin typeface="Arial" panose="020B0604020202020204" pitchFamily="34" charset="0"/>
                        </a:rPr>
                        <a:t>Mean (SD)</a:t>
                      </a:r>
                      <a:r>
                        <a:rPr lang="en-GB" sz="1000" b="0" i="0">
                          <a:effectLst/>
                          <a:latin typeface="Arial" panose="020B0604020202020204" pitchFamily="34" charset="0"/>
                        </a:rPr>
                        <a:t> </a:t>
                      </a:r>
                      <a:endParaRPr lang="en-GB" sz="15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933125387"/>
                  </a:ext>
                </a:extLst>
              </a:tr>
              <a:tr h="305718">
                <a:tc>
                  <a:txBody>
                    <a:bodyPr/>
                    <a:lstStyle/>
                    <a:p>
                      <a:pPr algn="l" rtl="0" fontAlgn="base">
                        <a:lnSpc>
                          <a:spcPts val="1200"/>
                        </a:lnSpc>
                      </a:pPr>
                      <a:r>
                        <a:rPr lang="en-GB" sz="1200" b="0" i="0" dirty="0">
                          <a:effectLst/>
                          <a:latin typeface="Arial" panose="020B0604020202020204" pitchFamily="34" charset="0"/>
                        </a:rPr>
                        <a:t> </a:t>
                      </a: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1" i="0" dirty="0">
                          <a:effectLst/>
                          <a:latin typeface="Arial" panose="020B0604020202020204" pitchFamily="34" charset="0"/>
                        </a:rPr>
                        <a:t> </a:t>
                      </a: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1" i="0">
                          <a:effectLst/>
                          <a:latin typeface="Arial" panose="020B0604020202020204" pitchFamily="34" charset="0"/>
                        </a:rPr>
                        <a:t> </a:t>
                      </a: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1" i="0">
                          <a:effectLst/>
                          <a:latin typeface="Arial" panose="020B0604020202020204" pitchFamily="34" charset="0"/>
                        </a:rPr>
                        <a:t> </a:t>
                      </a: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1" i="0">
                          <a:effectLst/>
                          <a:latin typeface="Arial" panose="020B0604020202020204" pitchFamily="34" charset="0"/>
                        </a:rPr>
                        <a:t> </a:t>
                      </a: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1" i="0">
                          <a:effectLst/>
                          <a:latin typeface="Arial" panose="020B0604020202020204" pitchFamily="34" charset="0"/>
                        </a:rPr>
                        <a:t> </a:t>
                      </a: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1" i="0">
                          <a:effectLst/>
                          <a:latin typeface="Arial" panose="020B0604020202020204" pitchFamily="34" charset="0"/>
                        </a:rPr>
                        <a:t> </a:t>
                      </a: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117297862"/>
                  </a:ext>
                </a:extLst>
              </a:tr>
              <a:tr h="477007">
                <a:tc>
                  <a:txBody>
                    <a:bodyPr/>
                    <a:lstStyle/>
                    <a:p>
                      <a:pPr algn="l" rtl="0" fontAlgn="base">
                        <a:lnSpc>
                          <a:spcPts val="1200"/>
                        </a:lnSpc>
                      </a:pPr>
                      <a:r>
                        <a:rPr lang="en-GB" sz="1200" b="0" i="0">
                          <a:effectLst/>
                          <a:latin typeface="Arial" panose="020B0604020202020204" pitchFamily="34" charset="0"/>
                        </a:rPr>
                        <a:t>1 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dirty="0">
                          <a:effectLst/>
                          <a:latin typeface="Arial" panose="020B0604020202020204" pitchFamily="34" charset="0"/>
                        </a:rPr>
                        <a:t>Consequences </a:t>
                      </a:r>
                      <a:endParaRPr lang="en-GB" sz="2000" b="0" i="0" dirty="0">
                        <a:effectLst/>
                      </a:endParaRPr>
                    </a:p>
                    <a:p>
                      <a:pPr algn="l" rtl="0" fontAlgn="base">
                        <a:lnSpc>
                          <a:spcPts val="1200"/>
                        </a:lnSpc>
                      </a:pPr>
                      <a:r>
                        <a:rPr lang="en-GB" sz="1200" b="0" i="0" dirty="0">
                          <a:effectLst/>
                          <a:latin typeface="Arial" panose="020B0604020202020204" pitchFamily="34" charset="0"/>
                        </a:rPr>
                        <a:t> </a:t>
                      </a:r>
                      <a:endParaRPr lang="en-GB" sz="2000" b="0" i="0" dirty="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6-30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dirty="0">
                          <a:effectLst/>
                          <a:latin typeface="Arial" panose="020B0604020202020204" pitchFamily="34" charset="0"/>
                        </a:rPr>
                        <a:t>104 </a:t>
                      </a:r>
                      <a:endParaRPr lang="en-GB" sz="2000" b="0" i="0" dirty="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19.3 (4.6)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19.3 (4.2) *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16.6 (4.7)**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769245532"/>
                  </a:ext>
                </a:extLst>
              </a:tr>
              <a:tr h="477007">
                <a:tc>
                  <a:txBody>
                    <a:bodyPr/>
                    <a:lstStyle/>
                    <a:p>
                      <a:pPr algn="l" rtl="0" fontAlgn="base">
                        <a:lnSpc>
                          <a:spcPts val="1200"/>
                        </a:lnSpc>
                      </a:pPr>
                      <a:r>
                        <a:rPr lang="en-GB" sz="1200" b="0" i="0">
                          <a:effectLst/>
                          <a:latin typeface="Arial" panose="020B0604020202020204" pitchFamily="34" charset="0"/>
                        </a:rPr>
                        <a:t>2 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Personal Control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6-30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106 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dirty="0">
                          <a:effectLst/>
                          <a:latin typeface="Arial" panose="020B0604020202020204" pitchFamily="34" charset="0"/>
                        </a:rPr>
                        <a:t>18.4 (4.3) </a:t>
                      </a:r>
                      <a:endParaRPr lang="en-GB" sz="2000" b="0" i="0" dirty="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dirty="0">
                          <a:effectLst/>
                          <a:latin typeface="Arial" panose="020B0604020202020204" pitchFamily="34" charset="0"/>
                        </a:rPr>
                        <a:t>18.7 (4.0) </a:t>
                      </a:r>
                      <a:endParaRPr lang="en-GB" sz="2000" b="0" i="0" dirty="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19.4 (4.4)** </a:t>
                      </a:r>
                      <a:endParaRPr lang="en-GB" sz="2000" b="0" i="0">
                        <a:effectLst/>
                      </a:endParaRPr>
                    </a:p>
                    <a:p>
                      <a:pPr algn="l" rtl="0" fontAlgn="base">
                        <a:lnSpc>
                          <a:spcPts val="1200"/>
                        </a:lnSpc>
                      </a:pPr>
                      <a:r>
                        <a:rPr lang="en-GB" sz="1200" b="0" i="0">
                          <a:effectLst/>
                          <a:latin typeface="Arial" panose="020B0604020202020204" pitchFamily="34" charset="0"/>
                        </a:rPr>
                        <a:t>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736651264"/>
                  </a:ext>
                </a:extLst>
              </a:tr>
              <a:tr h="477007">
                <a:tc>
                  <a:txBody>
                    <a:bodyPr/>
                    <a:lstStyle/>
                    <a:p>
                      <a:pPr algn="l" rtl="0" fontAlgn="base">
                        <a:lnSpc>
                          <a:spcPts val="1200"/>
                        </a:lnSpc>
                      </a:pPr>
                      <a:r>
                        <a:rPr lang="en-GB" sz="1200" b="0" i="0">
                          <a:effectLst/>
                          <a:latin typeface="Arial" panose="020B0604020202020204" pitchFamily="34" charset="0"/>
                        </a:rPr>
                        <a:t>3 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Treatment Control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4-20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dirty="0">
                          <a:effectLst/>
                          <a:latin typeface="Arial" panose="020B0604020202020204" pitchFamily="34" charset="0"/>
                        </a:rPr>
                        <a:t>105 </a:t>
                      </a:r>
                      <a:endParaRPr lang="en-GB" sz="2000" b="0" i="0" dirty="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13.9 (2.6)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dirty="0">
                          <a:effectLst/>
                          <a:latin typeface="Arial" panose="020B0604020202020204" pitchFamily="34" charset="0"/>
                        </a:rPr>
                        <a:t>13.8 (2.6) </a:t>
                      </a:r>
                      <a:endParaRPr lang="en-GB" sz="2000" b="0" i="0" dirty="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dirty="0">
                          <a:effectLst/>
                          <a:latin typeface="Arial" panose="020B0604020202020204" pitchFamily="34" charset="0"/>
                        </a:rPr>
                        <a:t>14.2 (2.9) </a:t>
                      </a:r>
                      <a:endParaRPr lang="en-GB" sz="2000" b="0" i="0" dirty="0">
                        <a:effectLst/>
                      </a:endParaRPr>
                    </a:p>
                    <a:p>
                      <a:pPr algn="l" rtl="0" fontAlgn="base">
                        <a:lnSpc>
                          <a:spcPts val="1200"/>
                        </a:lnSpc>
                      </a:pPr>
                      <a:r>
                        <a:rPr lang="en-GB" sz="1200" b="0" i="0" dirty="0">
                          <a:effectLst/>
                          <a:latin typeface="Arial" panose="020B0604020202020204" pitchFamily="34" charset="0"/>
                        </a:rPr>
                        <a:t> </a:t>
                      </a:r>
                      <a:endParaRPr lang="en-GB" sz="2000" b="0" i="0" dirty="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530285470"/>
                  </a:ext>
                </a:extLst>
              </a:tr>
              <a:tr h="477007">
                <a:tc>
                  <a:txBody>
                    <a:bodyPr/>
                    <a:lstStyle/>
                    <a:p>
                      <a:pPr algn="l" rtl="0" fontAlgn="base">
                        <a:lnSpc>
                          <a:spcPts val="1200"/>
                        </a:lnSpc>
                      </a:pPr>
                      <a:r>
                        <a:rPr lang="en-GB" sz="1200" b="0" i="0">
                          <a:effectLst/>
                          <a:latin typeface="Arial" panose="020B0604020202020204" pitchFamily="34" charset="0"/>
                        </a:rPr>
                        <a:t>4 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Illness Coherence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3-15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106 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9.0 (2.7)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a:effectLst/>
                          <a:latin typeface="Arial" panose="020B0604020202020204" pitchFamily="34" charset="0"/>
                        </a:rPr>
                        <a:t>  9.1 (2.8) * </a:t>
                      </a:r>
                      <a:endParaRPr lang="en-GB" sz="2000" b="0" i="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200" b="0" i="0" dirty="0">
                          <a:effectLst/>
                          <a:latin typeface="Arial" panose="020B0604020202020204" pitchFamily="34" charset="0"/>
                        </a:rPr>
                        <a:t>11.0 (2.6)** </a:t>
                      </a:r>
                      <a:endParaRPr lang="en-GB" sz="2000" b="0" i="0" dirty="0">
                        <a:effectLst/>
                      </a:endParaRPr>
                    </a:p>
                    <a:p>
                      <a:pPr algn="l" rtl="0" fontAlgn="base">
                        <a:lnSpc>
                          <a:spcPts val="1200"/>
                        </a:lnSpc>
                      </a:pPr>
                      <a:r>
                        <a:rPr lang="en-GB" sz="1200" b="0" i="0" dirty="0">
                          <a:effectLst/>
                          <a:latin typeface="Arial" panose="020B0604020202020204" pitchFamily="34" charset="0"/>
                        </a:rPr>
                        <a:t> </a:t>
                      </a:r>
                      <a:endParaRPr lang="en-GB" sz="2000" b="0" i="0" dirty="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615934293"/>
                  </a:ext>
                </a:extLst>
              </a:tr>
              <a:tr h="670637">
                <a:tc gridSpan="7">
                  <a:txBody>
                    <a:bodyPr/>
                    <a:lstStyle/>
                    <a:p>
                      <a:pPr algn="l" rtl="0" fontAlgn="base">
                        <a:lnSpc>
                          <a:spcPts val="2025"/>
                        </a:lnSpc>
                      </a:pPr>
                      <a:r>
                        <a:rPr lang="en-GB" sz="1100" b="0" i="0" dirty="0">
                          <a:effectLst/>
                          <a:latin typeface="Times New Roman" panose="02020603050405020304" pitchFamily="18" charset="0"/>
                        </a:rPr>
                        <a:t>*  Significant difference between Time 2 and Time 3 scores at p&lt;.01 level. </a:t>
                      </a:r>
                      <a:endParaRPr lang="en-GB" sz="1500" b="0" i="0" dirty="0">
                        <a:effectLst/>
                      </a:endParaRPr>
                    </a:p>
                    <a:p>
                      <a:pPr algn="l" rtl="0" fontAlgn="base">
                        <a:lnSpc>
                          <a:spcPts val="2025"/>
                        </a:lnSpc>
                      </a:pPr>
                      <a:r>
                        <a:rPr lang="en-GB" sz="1100" b="0" i="0" dirty="0">
                          <a:effectLst/>
                          <a:latin typeface="Times New Roman" panose="02020603050405020304" pitchFamily="18" charset="0"/>
                        </a:rPr>
                        <a:t>** Significant difference between Time 1 and Time 3 scores at p&lt;.01 level. </a:t>
                      </a:r>
                      <a:endParaRPr lang="en-GB" sz="1500" b="0" i="0" dirty="0">
                        <a:effectLst/>
                      </a:endParaRPr>
                    </a:p>
                  </a:txBody>
                  <a:tcPr marL="80115" marR="80115" marT="40058" marB="40058">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216662886"/>
                  </a:ext>
                </a:extLst>
              </a:tr>
            </a:tbl>
          </a:graphicData>
        </a:graphic>
      </p:graphicFrame>
    </p:spTree>
    <p:extLst>
      <p:ext uri="{BB962C8B-B14F-4D97-AF65-F5344CB8AC3E}">
        <p14:creationId xmlns:p14="http://schemas.microsoft.com/office/powerpoint/2010/main" val="39657268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B0C80-A615-DBF2-B0EB-1E52508531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12A8A0-349A-452E-C740-07087E7E7E08}"/>
              </a:ext>
            </a:extLst>
          </p:cNvPr>
          <p:cNvSpPr>
            <a:spLocks noGrp="1"/>
          </p:cNvSpPr>
          <p:nvPr>
            <p:ph type="title"/>
          </p:nvPr>
        </p:nvSpPr>
        <p:spPr>
          <a:xfrm>
            <a:off x="782723" y="809898"/>
            <a:ext cx="7629757" cy="1554480"/>
          </a:xfrm>
        </p:spPr>
        <p:txBody>
          <a:bodyPr anchor="ctr">
            <a:normAutofit/>
          </a:bodyPr>
          <a:lstStyle/>
          <a:p>
            <a:r>
              <a:rPr lang="en-GB" sz="1800" b="1" i="0" dirty="0">
                <a:solidFill>
                  <a:srgbClr val="000000"/>
                </a:solidFill>
                <a:effectLst/>
                <a:latin typeface="Arial" panose="020B0604020202020204" pitchFamily="34" charset="0"/>
              </a:rPr>
              <a:t>e.g. Predicting cancer specific distress</a:t>
            </a:r>
            <a:r>
              <a:rPr lang="en-GB" sz="1800" b="0" i="0" dirty="0">
                <a:solidFill>
                  <a:srgbClr val="000000"/>
                </a:solidFill>
                <a:effectLst/>
                <a:latin typeface="Arial" panose="020B0604020202020204" pitchFamily="34" charset="0"/>
              </a:rPr>
              <a:t> </a:t>
            </a:r>
            <a:endParaRPr lang="en-GB" sz="4200" dirty="0"/>
          </a:p>
        </p:txBody>
      </p:sp>
      <p:graphicFrame>
        <p:nvGraphicFramePr>
          <p:cNvPr id="13" name="Content Placeholder 12">
            <a:extLst>
              <a:ext uri="{FF2B5EF4-FFF2-40B4-BE49-F238E27FC236}">
                <a16:creationId xmlns:a16="http://schemas.microsoft.com/office/drawing/2014/main" id="{172DAF86-E013-310F-337D-28D88CABC553}"/>
              </a:ext>
            </a:extLst>
          </p:cNvPr>
          <p:cNvGraphicFramePr>
            <a:graphicFrameLocks noGrp="1"/>
          </p:cNvGraphicFramePr>
          <p:nvPr>
            <p:ph idx="1"/>
            <p:extLst>
              <p:ext uri="{D42A27DB-BD31-4B8C-83A1-F6EECF244321}">
                <p14:modId xmlns:p14="http://schemas.microsoft.com/office/powerpoint/2010/main" val="1330517011"/>
              </p:ext>
            </p:extLst>
          </p:nvPr>
        </p:nvGraphicFramePr>
        <p:xfrm>
          <a:off x="480059" y="2886890"/>
          <a:ext cx="7756119" cy="3312508"/>
        </p:xfrm>
        <a:graphic>
          <a:graphicData uri="http://schemas.openxmlformats.org/drawingml/2006/table">
            <a:tbl>
              <a:tblPr/>
              <a:tblGrid>
                <a:gridCol w="2665285">
                  <a:extLst>
                    <a:ext uri="{9D8B030D-6E8A-4147-A177-3AD203B41FA5}">
                      <a16:colId xmlns:a16="http://schemas.microsoft.com/office/drawing/2014/main" val="1378250810"/>
                    </a:ext>
                  </a:extLst>
                </a:gridCol>
                <a:gridCol w="930734">
                  <a:extLst>
                    <a:ext uri="{9D8B030D-6E8A-4147-A177-3AD203B41FA5}">
                      <a16:colId xmlns:a16="http://schemas.microsoft.com/office/drawing/2014/main" val="1309941999"/>
                    </a:ext>
                  </a:extLst>
                </a:gridCol>
                <a:gridCol w="1579428">
                  <a:extLst>
                    <a:ext uri="{9D8B030D-6E8A-4147-A177-3AD203B41FA5}">
                      <a16:colId xmlns:a16="http://schemas.microsoft.com/office/drawing/2014/main" val="1752731035"/>
                    </a:ext>
                  </a:extLst>
                </a:gridCol>
                <a:gridCol w="1593530">
                  <a:extLst>
                    <a:ext uri="{9D8B030D-6E8A-4147-A177-3AD203B41FA5}">
                      <a16:colId xmlns:a16="http://schemas.microsoft.com/office/drawing/2014/main" val="289104001"/>
                    </a:ext>
                  </a:extLst>
                </a:gridCol>
                <a:gridCol w="987142">
                  <a:extLst>
                    <a:ext uri="{9D8B030D-6E8A-4147-A177-3AD203B41FA5}">
                      <a16:colId xmlns:a16="http://schemas.microsoft.com/office/drawing/2014/main" val="1688351159"/>
                    </a:ext>
                  </a:extLst>
                </a:gridCol>
              </a:tblGrid>
              <a:tr h="318038">
                <a:tc>
                  <a:txBody>
                    <a:bodyPr/>
                    <a:lstStyle/>
                    <a:p>
                      <a:pPr algn="l" rtl="0" fontAlgn="base">
                        <a:lnSpc>
                          <a:spcPts val="1200"/>
                        </a:lnSpc>
                      </a:pPr>
                      <a:r>
                        <a:rPr lang="en-GB" sz="1400" b="1" i="0" dirty="0">
                          <a:effectLst/>
                          <a:latin typeface="Arial" panose="020B0604020202020204" pitchFamily="34" charset="0"/>
                        </a:rPr>
                        <a:t> </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ctr" rtl="0" fontAlgn="base">
                        <a:lnSpc>
                          <a:spcPts val="1200"/>
                        </a:lnSpc>
                      </a:pPr>
                      <a:r>
                        <a:rPr lang="el-GR" sz="1400" b="1" i="1" dirty="0">
                          <a:effectLst/>
                          <a:latin typeface="Arial" panose="020B0604020202020204" pitchFamily="34" charset="0"/>
                        </a:rPr>
                        <a:t>β</a:t>
                      </a:r>
                      <a:r>
                        <a:rPr lang="el-GR" sz="1400" b="0" i="0" dirty="0">
                          <a:effectLst/>
                          <a:latin typeface="Arial" panose="020B0604020202020204" pitchFamily="34" charset="0"/>
                        </a:rPr>
                        <a:t> </a:t>
                      </a:r>
                      <a:endParaRPr lang="el-GR" sz="2400" b="0" i="0" dirty="0">
                        <a:effectLs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400" b="1" i="0">
                          <a:effectLst/>
                          <a:latin typeface="Arial" panose="020B0604020202020204" pitchFamily="34" charset="0"/>
                        </a:rPr>
                        <a:t>Adjusted </a:t>
                      </a:r>
                      <a:r>
                        <a:rPr lang="en-GB" sz="1400" b="1" i="1">
                          <a:effectLst/>
                          <a:latin typeface="Arial" panose="020B0604020202020204" pitchFamily="34" charset="0"/>
                        </a:rPr>
                        <a:t>R</a:t>
                      </a:r>
                      <a:r>
                        <a:rPr lang="en-GB" sz="1000" b="1" i="1" baseline="30000">
                          <a:effectLst/>
                          <a:latin typeface="Arial" panose="020B0604020202020204" pitchFamily="34" charset="0"/>
                        </a:rPr>
                        <a:t>2</a:t>
                      </a:r>
                      <a:r>
                        <a:rPr lang="en-GB" sz="1000" b="0" i="0">
                          <a:effectLst/>
                          <a:latin typeface="Arial" panose="020B0604020202020204" pitchFamily="34" charset="0"/>
                        </a:rPr>
                        <a:t> </a:t>
                      </a:r>
                      <a:endParaRPr lang="en-GB" sz="2400" b="0" i="0">
                        <a:effectLs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l" rtl="0" fontAlgn="base">
                        <a:lnSpc>
                          <a:spcPts val="1200"/>
                        </a:lnSpc>
                      </a:pPr>
                      <a:r>
                        <a:rPr lang="en-GB" sz="1400" b="1" i="1">
                          <a:effectLst/>
                          <a:latin typeface="Arial" panose="020B0604020202020204" pitchFamily="34" charset="0"/>
                        </a:rPr>
                        <a:t>R</a:t>
                      </a:r>
                      <a:r>
                        <a:rPr lang="en-GB" sz="1000" b="1" i="1" baseline="30000">
                          <a:effectLst/>
                          <a:latin typeface="Arial" panose="020B0604020202020204" pitchFamily="34" charset="0"/>
                        </a:rPr>
                        <a:t>2</a:t>
                      </a:r>
                      <a:r>
                        <a:rPr lang="en-GB" sz="1400" b="1" i="1">
                          <a:effectLst/>
                          <a:latin typeface="Arial" panose="020B0604020202020204" pitchFamily="34" charset="0"/>
                        </a:rPr>
                        <a:t> </a:t>
                      </a:r>
                      <a:r>
                        <a:rPr lang="en-GB" sz="1400" b="1" i="0">
                          <a:effectLst/>
                          <a:latin typeface="Arial" panose="020B0604020202020204" pitchFamily="34" charset="0"/>
                        </a:rPr>
                        <a:t>change</a:t>
                      </a:r>
                      <a:r>
                        <a:rPr lang="en-GB" sz="1400" b="0" i="0">
                          <a:effectLst/>
                          <a:latin typeface="Arial" panose="020B0604020202020204" pitchFamily="34" charset="0"/>
                        </a:rPr>
                        <a:t> </a:t>
                      </a:r>
                      <a:endParaRPr lang="en-GB" sz="2400" b="0" i="0">
                        <a:effectLs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ctr" rtl="0" fontAlgn="base">
                        <a:lnSpc>
                          <a:spcPts val="1200"/>
                        </a:lnSpc>
                      </a:pPr>
                      <a:r>
                        <a:rPr lang="en-GB" sz="1400" b="1" i="1">
                          <a:effectLst/>
                          <a:latin typeface="Arial" panose="020B0604020202020204" pitchFamily="34" charset="0"/>
                        </a:rPr>
                        <a:t>F</a:t>
                      </a:r>
                      <a:r>
                        <a:rPr lang="en-GB" sz="1400" b="0" i="0">
                          <a:effectLst/>
                          <a:latin typeface="Arial" panose="020B0604020202020204" pitchFamily="34" charset="0"/>
                        </a:rPr>
                        <a:t> </a:t>
                      </a:r>
                      <a:endParaRPr lang="en-GB" sz="2400" b="0" i="0">
                        <a:effectLs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100952059"/>
                  </a:ext>
                </a:extLst>
              </a:tr>
              <a:tr h="1556487">
                <a:tc>
                  <a:txBody>
                    <a:bodyPr/>
                    <a:lstStyle/>
                    <a:p>
                      <a:pPr algn="l" rtl="0" fontAlgn="base">
                        <a:lnSpc>
                          <a:spcPts val="1200"/>
                        </a:lnSpc>
                      </a:pPr>
                      <a:r>
                        <a:rPr lang="en-GB" sz="1400" b="0" i="0" dirty="0">
                          <a:solidFill>
                            <a:srgbClr val="FF0000"/>
                          </a:solidFill>
                          <a:effectLst/>
                          <a:latin typeface="Arial" panose="020B0604020202020204" pitchFamily="34" charset="0"/>
                        </a:rPr>
                        <a:t>Consequences </a:t>
                      </a:r>
                    </a:p>
                    <a:p>
                      <a:pPr algn="l" rtl="0" fontAlgn="base">
                        <a:lnSpc>
                          <a:spcPts val="1200"/>
                        </a:lnSpc>
                      </a:pPr>
                      <a:endParaRPr lang="en-GB" sz="2400" b="0" i="0" dirty="0">
                        <a:effectLst/>
                      </a:endParaRPr>
                    </a:p>
                    <a:p>
                      <a:pPr algn="l" rtl="0" fontAlgn="base">
                        <a:lnSpc>
                          <a:spcPts val="1200"/>
                        </a:lnSpc>
                      </a:pPr>
                      <a:r>
                        <a:rPr lang="en-GB" sz="1400" b="0" i="0" dirty="0">
                          <a:effectLst/>
                          <a:latin typeface="Arial" panose="020B0604020202020204" pitchFamily="34" charset="0"/>
                        </a:rPr>
                        <a:t>Personal control </a:t>
                      </a:r>
                    </a:p>
                    <a:p>
                      <a:pPr algn="l" rtl="0" fontAlgn="base">
                        <a:lnSpc>
                          <a:spcPts val="1200"/>
                        </a:lnSpc>
                      </a:pPr>
                      <a:endParaRPr lang="en-GB" sz="2400" b="0" i="0" dirty="0">
                        <a:effectLst/>
                      </a:endParaRPr>
                    </a:p>
                    <a:p>
                      <a:pPr algn="l" rtl="0" fontAlgn="base">
                        <a:lnSpc>
                          <a:spcPts val="1200"/>
                        </a:lnSpc>
                      </a:pPr>
                      <a:r>
                        <a:rPr lang="en-GB" sz="1400" b="0" i="0" dirty="0">
                          <a:effectLst/>
                          <a:latin typeface="Arial" panose="020B0604020202020204" pitchFamily="34" charset="0"/>
                        </a:rPr>
                        <a:t>Treatment control  </a:t>
                      </a:r>
                    </a:p>
                    <a:p>
                      <a:pPr algn="l" rtl="0" fontAlgn="base">
                        <a:lnSpc>
                          <a:spcPts val="1200"/>
                        </a:lnSpc>
                      </a:pPr>
                      <a:endParaRPr lang="en-GB" sz="2400" b="0" i="0" dirty="0">
                        <a:effectLst/>
                      </a:endParaRPr>
                    </a:p>
                    <a:p>
                      <a:pPr algn="l" rtl="0" fontAlgn="base">
                        <a:lnSpc>
                          <a:spcPts val="1200"/>
                        </a:lnSpc>
                      </a:pPr>
                      <a:r>
                        <a:rPr lang="en-GB" sz="1400" b="0" i="0" dirty="0">
                          <a:effectLst/>
                          <a:latin typeface="Arial" panose="020B0604020202020204" pitchFamily="34" charset="0"/>
                        </a:rPr>
                        <a:t>Illness coherence </a:t>
                      </a:r>
                    </a:p>
                    <a:p>
                      <a:pPr algn="l" rtl="0" fontAlgn="base">
                        <a:lnSpc>
                          <a:spcPts val="1200"/>
                        </a:lnSpc>
                      </a:pPr>
                      <a:endParaRPr lang="en-GB" sz="2400" b="0" i="0" dirty="0">
                        <a:effectLst/>
                      </a:endParaRPr>
                    </a:p>
                    <a:p>
                      <a:pPr algn="l" rtl="0" fontAlgn="base">
                        <a:lnSpc>
                          <a:spcPts val="1200"/>
                        </a:lnSpc>
                      </a:pPr>
                      <a:r>
                        <a:rPr lang="en-GB" sz="1400" b="0" i="0" dirty="0">
                          <a:effectLst/>
                          <a:latin typeface="Arial" panose="020B0604020202020204" pitchFamily="34" charset="0"/>
                        </a:rPr>
                        <a:t>Psychological attributions </a:t>
                      </a:r>
                    </a:p>
                    <a:p>
                      <a:pPr algn="l" rtl="0" fontAlgn="base">
                        <a:lnSpc>
                          <a:spcPts val="1200"/>
                        </a:lnSpc>
                      </a:pPr>
                      <a:endParaRPr lang="en-GB" sz="2400" b="0" i="0" dirty="0">
                        <a:effectLst/>
                      </a:endParaRPr>
                    </a:p>
                    <a:p>
                      <a:pPr algn="l" rtl="0" fontAlgn="base">
                        <a:lnSpc>
                          <a:spcPts val="1200"/>
                        </a:lnSpc>
                      </a:pPr>
                      <a:r>
                        <a:rPr lang="en-GB" sz="1400" b="0" i="0" dirty="0">
                          <a:effectLst/>
                          <a:latin typeface="Arial" panose="020B0604020202020204" pitchFamily="34" charset="0"/>
                        </a:rPr>
                        <a:t>Risk factors </a:t>
                      </a:r>
                    </a:p>
                    <a:p>
                      <a:pPr algn="l" rtl="0" fontAlgn="base">
                        <a:lnSpc>
                          <a:spcPts val="1200"/>
                        </a:lnSpc>
                      </a:pPr>
                      <a:endParaRPr lang="en-GB" sz="2400" b="0" i="0" dirty="0">
                        <a:effectLst/>
                      </a:endParaRPr>
                    </a:p>
                    <a:p>
                      <a:pPr algn="l" rtl="0" fontAlgn="base">
                        <a:lnSpc>
                          <a:spcPts val="1200"/>
                        </a:lnSpc>
                      </a:pPr>
                      <a:r>
                        <a:rPr lang="en-GB" sz="1400" b="0" i="0" dirty="0">
                          <a:effectLst/>
                          <a:latin typeface="Arial" panose="020B0604020202020204" pitchFamily="34" charset="0"/>
                        </a:rPr>
                        <a:t>Harm/Neglect </a:t>
                      </a:r>
                    </a:p>
                    <a:p>
                      <a:pPr algn="l" rtl="0" fontAlgn="base">
                        <a:lnSpc>
                          <a:spcPts val="1200"/>
                        </a:lnSpc>
                      </a:pPr>
                      <a:endParaRPr lang="en-GB" sz="2400" b="0" i="0" dirty="0">
                        <a:effectLst/>
                      </a:endParaRPr>
                    </a:p>
                    <a:p>
                      <a:pPr algn="l" rtl="0" fontAlgn="base">
                        <a:lnSpc>
                          <a:spcPts val="1200"/>
                        </a:lnSpc>
                      </a:pPr>
                      <a:r>
                        <a:rPr lang="en-GB" sz="1400" b="0" i="0" dirty="0">
                          <a:effectLst/>
                          <a:latin typeface="Arial" panose="020B0604020202020204" pitchFamily="34" charset="0"/>
                        </a:rPr>
                        <a:t>Hereditary </a:t>
                      </a:r>
                    </a:p>
                    <a:p>
                      <a:pPr algn="l" rtl="0" fontAlgn="base">
                        <a:lnSpc>
                          <a:spcPts val="1200"/>
                        </a:lnSpc>
                      </a:pPr>
                      <a:endParaRPr lang="en-GB" sz="2400" b="0" i="0" dirty="0">
                        <a:effectLst/>
                      </a:endParaRPr>
                    </a:p>
                    <a:p>
                      <a:pPr algn="l" rtl="0" fontAlgn="base">
                        <a:lnSpc>
                          <a:spcPts val="1200"/>
                        </a:lnSpc>
                      </a:pPr>
                      <a:r>
                        <a:rPr lang="en-GB" sz="1400" b="0" i="0" dirty="0">
                          <a:effectLst/>
                          <a:latin typeface="Arial" panose="020B0604020202020204" pitchFamily="34" charset="0"/>
                        </a:rPr>
                        <a:t>Chance/bad luck </a:t>
                      </a:r>
                    </a:p>
                    <a:p>
                      <a:pPr algn="l" rtl="0" fontAlgn="base">
                        <a:lnSpc>
                          <a:spcPts val="1200"/>
                        </a:lnSpc>
                      </a:pPr>
                      <a:endParaRPr lang="en-GB" sz="2400" b="0" i="0" dirty="0">
                        <a:effectLst/>
                      </a:endParaRPr>
                    </a:p>
                    <a:p>
                      <a:pPr algn="l" rtl="0" fontAlgn="base">
                        <a:lnSpc>
                          <a:spcPts val="1200"/>
                        </a:lnSpc>
                      </a:pPr>
                      <a:r>
                        <a:rPr lang="en-GB" sz="1400" b="0" i="0" dirty="0">
                          <a:effectLst/>
                          <a:latin typeface="Arial" panose="020B0604020202020204" pitchFamily="34" charset="0"/>
                        </a:rPr>
                        <a:t>Poor medical care in past </a:t>
                      </a:r>
                      <a:endParaRPr lang="en-GB" sz="2400" b="0" i="0" dirty="0">
                        <a:effectLs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ctr" rtl="0" fontAlgn="base">
                        <a:lnSpc>
                          <a:spcPts val="1200"/>
                        </a:lnSpc>
                      </a:pPr>
                      <a:r>
                        <a:rPr lang="en-GB" sz="1400" b="0" i="0" dirty="0">
                          <a:effectLst/>
                          <a:latin typeface="Arial" panose="020B0604020202020204" pitchFamily="34" charset="0"/>
                        </a:rPr>
                        <a:t>.46** </a:t>
                      </a:r>
                    </a:p>
                    <a:p>
                      <a:pPr algn="ctr" rtl="0" fontAlgn="base">
                        <a:lnSpc>
                          <a:spcPts val="1200"/>
                        </a:lnSpc>
                      </a:pPr>
                      <a:endParaRPr lang="en-GB" sz="2400" b="0" i="0" dirty="0">
                        <a:effectLst/>
                      </a:endParaRPr>
                    </a:p>
                    <a:p>
                      <a:pPr algn="ctr" rtl="0" fontAlgn="base">
                        <a:lnSpc>
                          <a:spcPts val="1200"/>
                        </a:lnSpc>
                      </a:pPr>
                      <a:r>
                        <a:rPr lang="en-GB" sz="1400" b="0" i="0" dirty="0">
                          <a:effectLst/>
                          <a:latin typeface="Arial" panose="020B0604020202020204" pitchFamily="34" charset="0"/>
                        </a:rPr>
                        <a:t>.02 </a:t>
                      </a:r>
                    </a:p>
                    <a:p>
                      <a:pPr algn="ctr" rtl="0" fontAlgn="base">
                        <a:lnSpc>
                          <a:spcPts val="1200"/>
                        </a:lnSpc>
                      </a:pPr>
                      <a:endParaRPr lang="en-GB" sz="2400" b="0" i="0" dirty="0">
                        <a:effectLst/>
                      </a:endParaRPr>
                    </a:p>
                    <a:p>
                      <a:pPr algn="ctr" rtl="0" fontAlgn="base">
                        <a:lnSpc>
                          <a:spcPts val="1200"/>
                        </a:lnSpc>
                      </a:pPr>
                      <a:r>
                        <a:rPr lang="en-GB" sz="1400" b="0" i="0" dirty="0">
                          <a:effectLst/>
                          <a:latin typeface="Arial" panose="020B0604020202020204" pitchFamily="34" charset="0"/>
                        </a:rPr>
                        <a:t>.01 </a:t>
                      </a:r>
                    </a:p>
                    <a:p>
                      <a:pPr algn="ctr" rtl="0" fontAlgn="base">
                        <a:lnSpc>
                          <a:spcPts val="1200"/>
                        </a:lnSpc>
                      </a:pPr>
                      <a:endParaRPr lang="en-GB" sz="2400" b="0" i="0" dirty="0">
                        <a:effectLst/>
                      </a:endParaRPr>
                    </a:p>
                    <a:p>
                      <a:pPr algn="ctr" rtl="0" fontAlgn="base">
                        <a:lnSpc>
                          <a:spcPts val="1200"/>
                        </a:lnSpc>
                      </a:pPr>
                      <a:r>
                        <a:rPr lang="en-GB" sz="1400" b="0" i="0" dirty="0">
                          <a:effectLst/>
                          <a:latin typeface="Arial" panose="020B0604020202020204" pitchFamily="34" charset="0"/>
                        </a:rPr>
                        <a:t>-.03 </a:t>
                      </a:r>
                    </a:p>
                    <a:p>
                      <a:pPr algn="ctr" rtl="0" fontAlgn="base">
                        <a:lnSpc>
                          <a:spcPts val="1200"/>
                        </a:lnSpc>
                      </a:pPr>
                      <a:endParaRPr lang="en-GB" sz="2400" b="0" i="0" dirty="0">
                        <a:effectLst/>
                      </a:endParaRPr>
                    </a:p>
                    <a:p>
                      <a:pPr algn="ctr" rtl="0" fontAlgn="base">
                        <a:lnSpc>
                          <a:spcPts val="1200"/>
                        </a:lnSpc>
                      </a:pPr>
                      <a:r>
                        <a:rPr lang="en-GB" sz="1400" b="0" i="0" dirty="0">
                          <a:effectLst/>
                          <a:latin typeface="Arial" panose="020B0604020202020204" pitchFamily="34" charset="0"/>
                        </a:rPr>
                        <a:t>.05 </a:t>
                      </a:r>
                    </a:p>
                    <a:p>
                      <a:pPr algn="ctr" rtl="0" fontAlgn="base">
                        <a:lnSpc>
                          <a:spcPts val="1200"/>
                        </a:lnSpc>
                      </a:pPr>
                      <a:endParaRPr lang="en-GB" sz="2400" b="0" i="0" dirty="0">
                        <a:effectLst/>
                      </a:endParaRPr>
                    </a:p>
                    <a:p>
                      <a:pPr algn="ctr" rtl="0" fontAlgn="base">
                        <a:lnSpc>
                          <a:spcPts val="1200"/>
                        </a:lnSpc>
                      </a:pPr>
                      <a:r>
                        <a:rPr lang="en-GB" sz="1400" b="0" i="0" dirty="0">
                          <a:effectLst/>
                          <a:latin typeface="Arial" panose="020B0604020202020204" pitchFamily="34" charset="0"/>
                        </a:rPr>
                        <a:t>-.04 </a:t>
                      </a:r>
                    </a:p>
                    <a:p>
                      <a:pPr algn="ctr" rtl="0" fontAlgn="base">
                        <a:lnSpc>
                          <a:spcPts val="1200"/>
                        </a:lnSpc>
                      </a:pPr>
                      <a:endParaRPr lang="en-GB" sz="2400" b="0" i="0" dirty="0">
                        <a:effectLst/>
                      </a:endParaRPr>
                    </a:p>
                    <a:p>
                      <a:pPr algn="ctr" rtl="0" fontAlgn="base">
                        <a:lnSpc>
                          <a:spcPts val="1200"/>
                        </a:lnSpc>
                      </a:pPr>
                      <a:r>
                        <a:rPr lang="en-GB" sz="1400" b="0" i="0" dirty="0">
                          <a:effectLst/>
                          <a:latin typeface="Arial" panose="020B0604020202020204" pitchFamily="34" charset="0"/>
                        </a:rPr>
                        <a:t>-.00 </a:t>
                      </a:r>
                    </a:p>
                    <a:p>
                      <a:pPr algn="ctr" rtl="0" fontAlgn="base">
                        <a:lnSpc>
                          <a:spcPts val="1200"/>
                        </a:lnSpc>
                      </a:pPr>
                      <a:endParaRPr lang="en-GB" sz="2400" b="0" i="0" dirty="0">
                        <a:effectLst/>
                      </a:endParaRPr>
                    </a:p>
                    <a:p>
                      <a:pPr algn="ctr" rtl="0" fontAlgn="base">
                        <a:lnSpc>
                          <a:spcPts val="1200"/>
                        </a:lnSpc>
                      </a:pPr>
                      <a:r>
                        <a:rPr lang="en-GB" sz="1400" b="0" i="0" dirty="0">
                          <a:effectLst/>
                          <a:latin typeface="Arial" panose="020B0604020202020204" pitchFamily="34" charset="0"/>
                        </a:rPr>
                        <a:t>.04 </a:t>
                      </a:r>
                    </a:p>
                    <a:p>
                      <a:pPr algn="ctr" rtl="0" fontAlgn="base">
                        <a:lnSpc>
                          <a:spcPts val="1200"/>
                        </a:lnSpc>
                      </a:pPr>
                      <a:endParaRPr lang="en-GB" sz="2400" b="0" i="0" dirty="0">
                        <a:effectLst/>
                      </a:endParaRPr>
                    </a:p>
                    <a:p>
                      <a:pPr algn="ctr" rtl="0" fontAlgn="base">
                        <a:lnSpc>
                          <a:spcPts val="1200"/>
                        </a:lnSpc>
                      </a:pPr>
                      <a:r>
                        <a:rPr lang="en-GB" sz="1400" b="0" i="0" dirty="0">
                          <a:effectLst/>
                          <a:latin typeface="Arial" panose="020B0604020202020204" pitchFamily="34" charset="0"/>
                        </a:rPr>
                        <a:t>.04 </a:t>
                      </a:r>
                    </a:p>
                    <a:p>
                      <a:pPr algn="ctr" rtl="0" fontAlgn="base">
                        <a:lnSpc>
                          <a:spcPts val="1200"/>
                        </a:lnSpc>
                      </a:pPr>
                      <a:endParaRPr lang="en-GB" sz="2400" b="0" i="0" dirty="0">
                        <a:effectLst/>
                      </a:endParaRPr>
                    </a:p>
                    <a:p>
                      <a:pPr algn="ctr" rtl="0" fontAlgn="base">
                        <a:lnSpc>
                          <a:spcPts val="1200"/>
                        </a:lnSpc>
                      </a:pPr>
                      <a:r>
                        <a:rPr lang="en-GB" sz="1400" b="0" i="0" dirty="0">
                          <a:effectLst/>
                          <a:latin typeface="Arial" panose="020B0604020202020204" pitchFamily="34" charset="0"/>
                        </a:rPr>
                        <a:t>.08 </a:t>
                      </a:r>
                      <a:endParaRPr lang="en-GB" sz="2400" b="0" i="0" dirty="0">
                        <a:effectLs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ctr" rtl="0" fontAlgn="base">
                        <a:lnSpc>
                          <a:spcPts val="1200"/>
                        </a:lnSpc>
                      </a:pPr>
                      <a:r>
                        <a:rPr lang="en-GB" sz="1400" b="0" i="0" dirty="0">
                          <a:effectLst/>
                          <a:latin typeface="Arial" panose="020B0604020202020204" pitchFamily="34" charset="0"/>
                        </a:rPr>
                        <a:t>.21 </a:t>
                      </a:r>
                      <a:endParaRPr lang="en-GB" sz="2400" b="0" i="0" dirty="0">
                        <a:effectLs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ctr" rtl="0" fontAlgn="base">
                        <a:lnSpc>
                          <a:spcPts val="1200"/>
                        </a:lnSpc>
                      </a:pPr>
                      <a:r>
                        <a:rPr lang="en-GB" sz="1400" b="0" i="0" dirty="0">
                          <a:effectLst/>
                          <a:latin typeface="Arial" panose="020B0604020202020204" pitchFamily="34" charset="0"/>
                        </a:rPr>
                        <a:t> </a:t>
                      </a: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algn="ctr" rtl="0" fontAlgn="base">
                        <a:lnSpc>
                          <a:spcPts val="1200"/>
                        </a:lnSpc>
                      </a:pPr>
                      <a:r>
                        <a:rPr lang="en-GB" sz="1400" b="0" i="0" dirty="0">
                          <a:effectLst/>
                          <a:latin typeface="Arial" panose="020B0604020202020204" pitchFamily="34" charset="0"/>
                        </a:rPr>
                        <a:t>5.17** </a:t>
                      </a:r>
                      <a:endParaRPr lang="en-GB" sz="2400" b="0" i="0" dirty="0">
                        <a:effectLst/>
                      </a:endParaRPr>
                    </a:p>
                  </a:txBody>
                  <a:tcP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392163740"/>
                  </a:ext>
                </a:extLst>
              </a:tr>
            </a:tbl>
          </a:graphicData>
        </a:graphic>
      </p:graphicFrame>
      <p:sp>
        <p:nvSpPr>
          <p:cNvPr id="15" name="TextBox 14">
            <a:extLst>
              <a:ext uri="{FF2B5EF4-FFF2-40B4-BE49-F238E27FC236}">
                <a16:creationId xmlns:a16="http://schemas.microsoft.com/office/drawing/2014/main" id="{EF3F25BE-769C-FBE3-0295-19DA7BA5396C}"/>
              </a:ext>
            </a:extLst>
          </p:cNvPr>
          <p:cNvSpPr txBox="1"/>
          <p:nvPr/>
        </p:nvSpPr>
        <p:spPr>
          <a:xfrm>
            <a:off x="5285758" y="5476061"/>
            <a:ext cx="4572000" cy="369332"/>
          </a:xfrm>
          <a:prstGeom prst="rect">
            <a:avLst/>
          </a:prstGeom>
          <a:noFill/>
        </p:spPr>
        <p:txBody>
          <a:bodyPr wrap="square">
            <a:spAutoFit/>
          </a:bodyPr>
          <a:lstStyle/>
          <a:p>
            <a:r>
              <a:rPr lang="en-GB" dirty="0"/>
              <a:t>* P&lt;0.05  * * P&lt;0.001 </a:t>
            </a:r>
          </a:p>
        </p:txBody>
      </p:sp>
    </p:spTree>
    <p:extLst>
      <p:ext uri="{BB962C8B-B14F-4D97-AF65-F5344CB8AC3E}">
        <p14:creationId xmlns:p14="http://schemas.microsoft.com/office/powerpoint/2010/main" val="33430860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50531-AC4D-7B0A-8976-34D78D063D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9FB166-2F6A-6530-BD40-D2B605B9180E}"/>
              </a:ext>
            </a:extLst>
          </p:cNvPr>
          <p:cNvSpPr>
            <a:spLocks noGrp="1"/>
          </p:cNvSpPr>
          <p:nvPr>
            <p:ph type="title"/>
          </p:nvPr>
        </p:nvSpPr>
        <p:spPr>
          <a:xfrm>
            <a:off x="606478" y="386930"/>
            <a:ext cx="6927525" cy="1188950"/>
          </a:xfrm>
        </p:spPr>
        <p:txBody>
          <a:bodyPr anchor="b">
            <a:normAutofit/>
          </a:bodyPr>
          <a:lstStyle/>
          <a:p>
            <a:r>
              <a:rPr lang="en-GB" sz="4700"/>
              <a:t>Genetics Example (again) </a:t>
            </a:r>
          </a:p>
        </p:txBody>
      </p:sp>
      <p:sp>
        <p:nvSpPr>
          <p:cNvPr id="4" name="Content Placeholder 3">
            <a:extLst>
              <a:ext uri="{FF2B5EF4-FFF2-40B4-BE49-F238E27FC236}">
                <a16:creationId xmlns:a16="http://schemas.microsoft.com/office/drawing/2014/main" id="{C309E7B7-8D6A-3AE5-F849-982C020F670F}"/>
              </a:ext>
            </a:extLst>
          </p:cNvPr>
          <p:cNvSpPr>
            <a:spLocks noGrp="1"/>
          </p:cNvSpPr>
          <p:nvPr>
            <p:ph idx="1"/>
          </p:nvPr>
        </p:nvSpPr>
        <p:spPr>
          <a:xfrm>
            <a:off x="595245" y="2599509"/>
            <a:ext cx="7607751" cy="3435531"/>
          </a:xfrm>
        </p:spPr>
        <p:txBody>
          <a:bodyPr anchor="ctr">
            <a:normAutofit/>
          </a:bodyPr>
          <a:lstStyle/>
          <a:p>
            <a:r>
              <a:rPr lang="en-GB" sz="2100" b="0" i="0" dirty="0">
                <a:effectLst/>
                <a:latin typeface="Times New Roman" panose="02020603050405020304" pitchFamily="18" charset="0"/>
              </a:rPr>
              <a:t>The IPQ-r variables explained 21.2% of the variance in cancer-specific distress one month after referral at Time 2 (</a:t>
            </a:r>
            <a:r>
              <a:rPr lang="en-GB" sz="2100" b="0" i="1" dirty="0">
                <a:effectLst/>
                <a:latin typeface="Times New Roman" panose="02020603050405020304" pitchFamily="18" charset="0"/>
              </a:rPr>
              <a:t>F</a:t>
            </a:r>
            <a:r>
              <a:rPr lang="en-GB" sz="2100" b="0" i="0" dirty="0">
                <a:effectLst/>
                <a:latin typeface="Times New Roman" panose="02020603050405020304" pitchFamily="18" charset="0"/>
              </a:rPr>
              <a:t>(1,145) = 5.17, p&gt;.001), with strong beliefs about the consequences of being at risk of cancer being the only variable at step one to uniquely contribute to psychological distress (p&lt;.001). </a:t>
            </a:r>
            <a:endParaRPr lang="en-GB" sz="2100" dirty="0"/>
          </a:p>
        </p:txBody>
      </p:sp>
    </p:spTree>
    <p:extLst>
      <p:ext uri="{BB962C8B-B14F-4D97-AF65-F5344CB8AC3E}">
        <p14:creationId xmlns:p14="http://schemas.microsoft.com/office/powerpoint/2010/main" val="22032668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Critiquing the </a:t>
            </a:r>
            <a:r>
              <a:rPr dirty="0"/>
              <a:t>Research Evidence</a:t>
            </a:r>
          </a:p>
        </p:txBody>
      </p:sp>
      <p:sp>
        <p:nvSpPr>
          <p:cNvPr id="3" name="Content Placeholder 2"/>
          <p:cNvSpPr>
            <a:spLocks noGrp="1"/>
          </p:cNvSpPr>
          <p:nvPr>
            <p:ph idx="1"/>
          </p:nvPr>
        </p:nvSpPr>
        <p:spPr/>
        <p:txBody>
          <a:bodyPr>
            <a:normAutofit lnSpcReduction="10000"/>
          </a:bodyPr>
          <a:lstStyle/>
          <a:p>
            <a:r>
              <a:rPr dirty="0"/>
              <a:t>Studies have demonstrated the predictive power of Leventhal's model. For instance, research on chronic illness patients has shown that those who use problem-focused coping have better health outcomes.</a:t>
            </a:r>
            <a:endParaRPr lang="en-GB" dirty="0"/>
          </a:p>
          <a:p>
            <a:r>
              <a:rPr lang="en-GB" dirty="0"/>
              <a:t>While Leventhal's model is useful, it has limitations. It may not account for all factors influencing health behaviour, such as social and environmental influences.</a:t>
            </a:r>
          </a:p>
          <a:p>
            <a:endParaRPr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96C46-A938-6175-ED9B-B13F63E1CB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50813D-7F51-6529-09FA-0036113AD1B9}"/>
              </a:ext>
            </a:extLst>
          </p:cNvPr>
          <p:cNvSpPr>
            <a:spLocks noGrp="1"/>
          </p:cNvSpPr>
          <p:nvPr>
            <p:ph type="title"/>
          </p:nvPr>
        </p:nvSpPr>
        <p:spPr/>
        <p:txBody>
          <a:bodyPr/>
          <a:lstStyle/>
          <a:p>
            <a:r>
              <a:rPr lang="en-GB" dirty="0"/>
              <a:t>Critiquing the </a:t>
            </a:r>
            <a:r>
              <a:rPr dirty="0"/>
              <a:t>Research Evidence</a:t>
            </a:r>
          </a:p>
        </p:txBody>
      </p:sp>
      <p:sp>
        <p:nvSpPr>
          <p:cNvPr id="3" name="Content Placeholder 2">
            <a:extLst>
              <a:ext uri="{FF2B5EF4-FFF2-40B4-BE49-F238E27FC236}">
                <a16:creationId xmlns:a16="http://schemas.microsoft.com/office/drawing/2014/main" id="{9537F5D6-9E1D-A380-731C-86CD322E6566}"/>
              </a:ext>
            </a:extLst>
          </p:cNvPr>
          <p:cNvSpPr>
            <a:spLocks noGrp="1"/>
          </p:cNvSpPr>
          <p:nvPr>
            <p:ph idx="1"/>
          </p:nvPr>
        </p:nvSpPr>
        <p:spPr>
          <a:xfrm>
            <a:off x="457200" y="1417638"/>
            <a:ext cx="8229600" cy="4708525"/>
          </a:xfrm>
        </p:spPr>
        <p:txBody>
          <a:bodyPr>
            <a:normAutofit fontScale="92500" lnSpcReduction="10000"/>
          </a:bodyPr>
          <a:lstStyle/>
          <a:p>
            <a:pPr marL="0" indent="0">
              <a:buNone/>
            </a:pPr>
            <a:r>
              <a:rPr lang="en-GB" dirty="0"/>
              <a:t>For your patient population…</a:t>
            </a:r>
          </a:p>
          <a:p>
            <a:r>
              <a:rPr lang="en-GB" sz="2800" dirty="0"/>
              <a:t>Ensure studies have been published in the area first!</a:t>
            </a:r>
          </a:p>
          <a:p>
            <a:r>
              <a:rPr lang="en-GB" sz="2800" dirty="0"/>
              <a:t>Make notes of the study design, population etc – consider the strengths and limitations </a:t>
            </a:r>
          </a:p>
          <a:p>
            <a:r>
              <a:rPr lang="en-GB" sz="2800" dirty="0"/>
              <a:t>How were illness perceptions measured? </a:t>
            </a:r>
          </a:p>
          <a:p>
            <a:r>
              <a:rPr lang="en-GB" sz="2800" dirty="0"/>
              <a:t>What data is reported? Changes over time? Between groups? Cross-sectional? </a:t>
            </a:r>
          </a:p>
          <a:p>
            <a:r>
              <a:rPr lang="en-GB" sz="2800" dirty="0"/>
              <a:t>Remember: model as a whole V individual illness perceptions…</a:t>
            </a:r>
          </a:p>
          <a:p>
            <a:r>
              <a:rPr lang="en-GB" sz="2800" dirty="0"/>
              <a:t>Remember: use qual to support your critical discussion of quant data – don’t </a:t>
            </a:r>
            <a:r>
              <a:rPr lang="en-GB" sz="2800" dirty="0" err="1"/>
              <a:t>soley</a:t>
            </a:r>
            <a:r>
              <a:rPr lang="en-GB" sz="2800" dirty="0"/>
              <a:t> rely on qual papers!</a:t>
            </a:r>
            <a:endParaRPr sz="2800" dirty="0"/>
          </a:p>
        </p:txBody>
      </p:sp>
    </p:spTree>
    <p:extLst>
      <p:ext uri="{BB962C8B-B14F-4D97-AF65-F5344CB8AC3E}">
        <p14:creationId xmlns:p14="http://schemas.microsoft.com/office/powerpoint/2010/main" val="35830354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946DE8-7FDA-E40C-9014-B4778FA253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9EE3ED-8B2C-B867-610F-481F7EDF4168}"/>
              </a:ext>
            </a:extLst>
          </p:cNvPr>
          <p:cNvSpPr>
            <a:spLocks noGrp="1"/>
          </p:cNvSpPr>
          <p:nvPr>
            <p:ph type="title"/>
          </p:nvPr>
        </p:nvSpPr>
        <p:spPr/>
        <p:txBody>
          <a:bodyPr/>
          <a:lstStyle/>
          <a:p>
            <a:r>
              <a:rPr lang="en-GB" dirty="0"/>
              <a:t>Critiquing the </a:t>
            </a:r>
            <a:r>
              <a:rPr dirty="0"/>
              <a:t>Research Evidence</a:t>
            </a:r>
          </a:p>
        </p:txBody>
      </p:sp>
      <p:sp>
        <p:nvSpPr>
          <p:cNvPr id="3" name="Content Placeholder 2">
            <a:extLst>
              <a:ext uri="{FF2B5EF4-FFF2-40B4-BE49-F238E27FC236}">
                <a16:creationId xmlns:a16="http://schemas.microsoft.com/office/drawing/2014/main" id="{514A4526-B6B3-48C8-0030-BF6D0BBB9B75}"/>
              </a:ext>
            </a:extLst>
          </p:cNvPr>
          <p:cNvSpPr>
            <a:spLocks noGrp="1"/>
          </p:cNvSpPr>
          <p:nvPr>
            <p:ph idx="1"/>
          </p:nvPr>
        </p:nvSpPr>
        <p:spPr/>
        <p:txBody>
          <a:bodyPr>
            <a:normAutofit lnSpcReduction="10000"/>
          </a:bodyPr>
          <a:lstStyle/>
          <a:p>
            <a:pPr marL="0" indent="0">
              <a:buNone/>
            </a:pPr>
            <a:r>
              <a:rPr lang="en-GB" dirty="0"/>
              <a:t>For your patient population…</a:t>
            </a:r>
          </a:p>
          <a:p>
            <a:r>
              <a:rPr lang="en-GB" sz="2800" dirty="0"/>
              <a:t>Don’t just deal with one paper at a time – can you synthesise multiple studies? </a:t>
            </a:r>
            <a:r>
              <a:rPr lang="en-GB" sz="2800" i="1" dirty="0"/>
              <a:t>E.g. “a number of studies have reported that beliefs about control over treatment is an important factor in……  for example, Authors et al reported …. Similarly.. Other authors found that…. In contrast however….New authors reported….”</a:t>
            </a:r>
          </a:p>
          <a:p>
            <a:r>
              <a:rPr lang="en-GB" sz="2800" dirty="0"/>
              <a:t>Synthesis, compare, contrast –WHY may differences exist? </a:t>
            </a:r>
            <a:endParaRPr sz="2800" dirty="0"/>
          </a:p>
        </p:txBody>
      </p:sp>
    </p:spTree>
    <p:extLst>
      <p:ext uri="{BB962C8B-B14F-4D97-AF65-F5344CB8AC3E}">
        <p14:creationId xmlns:p14="http://schemas.microsoft.com/office/powerpoint/2010/main" val="34775233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rPr dirty="0"/>
              <a:t>Leventhal's Self Regulation Model provides a valuable framework for understanding health </a:t>
            </a:r>
            <a:r>
              <a:rPr dirty="0" err="1"/>
              <a:t>behavio</a:t>
            </a:r>
            <a:r>
              <a:rPr lang="en-GB" dirty="0"/>
              <a:t>u</a:t>
            </a:r>
            <a:r>
              <a:rPr dirty="0"/>
              <a:t>r. It highlights the importance of cognitive and emotional processes in managing illness and predicting health outcomes</a:t>
            </a:r>
            <a:r>
              <a:rPr lang="en-GB" dirty="0"/>
              <a:t>… but how much research support this depends on a number of factors…</a:t>
            </a:r>
            <a:endParaRPr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
  <TotalTime>59</TotalTime>
  <Words>1872</Words>
  <Application>Microsoft Office PowerPoint</Application>
  <PresentationFormat>On-screen Show (4:3)</PresentationFormat>
  <Paragraphs>240</Paragraphs>
  <Slides>30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30</vt:i4>
      </vt:variant>
    </vt:vector>
  </HeadingPairs>
  <TitlesOfParts>
    <vt:vector size="37" baseType="lpstr">
      <vt:lpstr>Segoe Sans</vt:lpstr>
      <vt:lpstr>Arial</vt:lpstr>
      <vt:lpstr>Calibri</vt:lpstr>
      <vt:lpstr>Calibri Light</vt:lpstr>
      <vt:lpstr>Times New Roman</vt:lpstr>
      <vt:lpstr>Office Theme</vt:lpstr>
      <vt:lpstr>Metropolitan</vt:lpstr>
      <vt:lpstr>Essay Assessment Guidance</vt:lpstr>
      <vt:lpstr>Introduction</vt:lpstr>
      <vt:lpstr>Components of the Model</vt:lpstr>
      <vt:lpstr>Illness Representation</vt:lpstr>
      <vt:lpstr>Five Illness Representations</vt:lpstr>
      <vt:lpstr>Cause</vt:lpstr>
      <vt:lpstr>Identity</vt:lpstr>
      <vt:lpstr>Timeline</vt:lpstr>
      <vt:lpstr>Consequences</vt:lpstr>
      <vt:lpstr>Control/Cure</vt:lpstr>
      <vt:lpstr>Coping Procedures</vt:lpstr>
      <vt:lpstr>Appraisal of Outcomes</vt:lpstr>
      <vt:lpstr>Predicting Health Outcomes</vt:lpstr>
      <vt:lpstr>Predicting Health Outcomes</vt:lpstr>
      <vt:lpstr>Physical Health Outcomes</vt:lpstr>
      <vt:lpstr>Mental Health Outcomes</vt:lpstr>
      <vt:lpstr>Quality of Life</vt:lpstr>
      <vt:lpstr>Healthcare Utilization</vt:lpstr>
      <vt:lpstr>Treatment Adherence</vt:lpstr>
      <vt:lpstr>Mortality Rates</vt:lpstr>
      <vt:lpstr>Measuring Illness Perceptions </vt:lpstr>
      <vt:lpstr>PowerPoint Presentation</vt:lpstr>
      <vt:lpstr>Genetics Example (again) </vt:lpstr>
      <vt:lpstr>Genetics Example (again) </vt:lpstr>
      <vt:lpstr>e.g. Predicting cancer specific distress </vt:lpstr>
      <vt:lpstr>Genetics Example (again) </vt:lpstr>
      <vt:lpstr>Critiquing the Research Evidence</vt:lpstr>
      <vt:lpstr>Critiquing the Research Evidence</vt:lpstr>
      <vt:lpstr>Critiquing the Research Evidence</vt:lpstr>
      <vt:lpstr>Conclusion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Ceri Phelps</cp:lastModifiedBy>
  <cp:revision>1</cp:revision>
  <dcterms:created xsi:type="dcterms:W3CDTF">2013-01-27T09:14:16Z</dcterms:created>
  <dcterms:modified xsi:type="dcterms:W3CDTF">2025-04-08T08:00:55Z</dcterms:modified>
  <cp:category/>
</cp:coreProperties>
</file>