
<file path=[Content_Types].xml><?xml version="1.0" encoding="utf-8"?>
<Types xmlns="http://schemas.openxmlformats.org/package/2006/content-types">
  <Override PartName="/ppt/slides/slide3.xml" ContentType="application/vnd.openxmlformats-officedocument.presentationml.slide+xml"/>
  <Override PartName="/docProps/core.xml" ContentType="application/vnd.openxmlformats-package.core-properties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.xml" ContentType="application/vnd.openxmlformats-officedocument.presentationml.slideLayout+xml"/>
  <Default Extension="png" ContentType="image/png"/>
  <Override PartName="/ppt/slideLayouts/slideLayout11.xml" ContentType="application/vnd.openxmlformats-officedocument.presentationml.slideLayout+xml"/>
  <Override PartName="/ppt/slideLayouts/slideLayout3.xml" ContentType="application/vnd.openxmlformats-officedocument.presentationml.slideLayout+xml"/>
  <Default Extension="xml" ContentType="application/xml"/>
  <Override PartName="/ppt/slides/slide2.xml" ContentType="application/vnd.openxmlformats-officedocument.presentationml.slide+xml"/>
  <Override PartName="/docProps/app.xml" ContentType="application/vnd.openxmlformats-officedocument.extended-properties+xml"/>
  <Override PartName="/ppt/slideMasters/slideMaster1.xml" ContentType="application/vnd.openxmlformats-officedocument.presentationml.slide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viewProps.xml" ContentType="application/vnd.openxmlformats-officedocument.presentationml.viewProps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presProps.xml" ContentType="application/vnd.openxmlformats-officedocument.presentationml.presProps+xml"/>
  <Override PartName="/ppt/slideLayouts/slideLayout2.xml" ContentType="application/vnd.openxmlformats-officedocument.presentationml.slideLayout+xml"/>
  <Override PartName="/ppt/presentation.xml" ContentType="application/vnd.openxmlformats-officedocument.presentationml.presentation.main+xml"/>
  <Default Extension="bin" ContentType="application/vnd.openxmlformats-officedocument.presentationml.printerSettings"/>
  <Override PartName="/ppt/slides/slide1.xml" ContentType="application/vnd.openxmlformats-officedocument.presentationml.slide+xml"/>
  <Default Extension="rels" ContentType="application/vnd.openxmlformats-package.relationships+xml"/>
  <Override PartName="/ppt/tableStyles.xml" ContentType="application/vnd.openxmlformats-officedocument.presentationml.tableStyles+xml"/>
  <Override PartName="/ppt/slideLayouts/slideLayout4.xml" ContentType="application/vnd.openxmlformats-officedocument.presentationml.slideLayout+xml"/>
  <Override PartName="/ppt/theme/theme1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5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lrMru>
    <a:srgbClr val="66FFFF"/>
    <a:srgbClr val="FF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154" d="100"/>
          <a:sy n="154" d="100"/>
        </p:scale>
        <p:origin x="-114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interSettings" Target="printerSettings/printerSettings1.bin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49-F056-6B49-A3F5-900C866A8509}" type="datetimeFigureOut">
              <a:rPr lang="en-US" smtClean="0"/>
              <a:pPr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4AE9-5DD7-5141-9228-2F804B80B6C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49-F056-6B49-A3F5-900C866A8509}" type="datetimeFigureOut">
              <a:rPr lang="en-US" smtClean="0"/>
              <a:pPr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4AE9-5DD7-5141-9228-2F804B80B6C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49-F056-6B49-A3F5-900C866A8509}" type="datetimeFigureOut">
              <a:rPr lang="en-US" smtClean="0"/>
              <a:pPr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4AE9-5DD7-5141-9228-2F804B80B6C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49-F056-6B49-A3F5-900C866A8509}" type="datetimeFigureOut">
              <a:rPr lang="en-US" smtClean="0"/>
              <a:pPr/>
              <a:t>2/20/18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4AE9-5DD7-5141-9228-2F804B80B6C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49-F056-6B49-A3F5-900C866A8509}" type="datetimeFigureOut">
              <a:rPr lang="en-US" smtClean="0"/>
              <a:pPr/>
              <a:t>2/20/18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4AE9-5DD7-5141-9228-2F804B80B6C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49-F056-6B49-A3F5-900C866A8509}" type="datetimeFigureOut">
              <a:rPr lang="en-US" smtClean="0"/>
              <a:pPr/>
              <a:t>2/20/18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4AE9-5DD7-5141-9228-2F804B80B6C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49-F056-6B49-A3F5-900C866A8509}" type="datetimeFigureOut">
              <a:rPr lang="en-US" smtClean="0"/>
              <a:pPr/>
              <a:t>2/20/18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4AE9-5DD7-5141-9228-2F804B80B6C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49-F056-6B49-A3F5-900C866A8509}" type="datetimeFigureOut">
              <a:rPr lang="en-US" smtClean="0"/>
              <a:pPr/>
              <a:t>2/20/18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4AE9-5DD7-5141-9228-2F804B80B6C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49-F056-6B49-A3F5-900C866A8509}" type="datetimeFigureOut">
              <a:rPr lang="en-US" smtClean="0"/>
              <a:pPr/>
              <a:t>2/20/18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4AE9-5DD7-5141-9228-2F804B80B6C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49-F056-6B49-A3F5-900C866A8509}" type="datetimeFigureOut">
              <a:rPr lang="en-US" smtClean="0"/>
              <a:pPr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4AE9-5DD7-5141-9228-2F804B80B6C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49-F056-6B49-A3F5-900C866A8509}" type="datetimeFigureOut">
              <a:rPr lang="en-US" smtClean="0"/>
              <a:pPr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4AE9-5DD7-5141-9228-2F804B80B6C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rgbClr val="66FFFF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E59D49-F056-6B49-A3F5-900C866A8509}" type="datetimeFigureOut">
              <a:rPr lang="en-US" smtClean="0"/>
              <a:pPr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CD4AE9-5DD7-5141-9228-2F804B80B6C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465705"/>
            <a:ext cx="7772400" cy="1470025"/>
          </a:xfrm>
        </p:spPr>
        <p:txBody>
          <a:bodyPr>
            <a:normAutofit/>
          </a:bodyPr>
          <a:lstStyle/>
          <a:p>
            <a:r>
              <a:rPr lang="en-US" sz="3000" dirty="0" smtClean="0">
                <a:latin typeface="Avenir Book"/>
              </a:rPr>
              <a:t>Contemporary Buddhism in Post-Cultural Revolution China</a:t>
            </a:r>
            <a:endParaRPr lang="en-US" sz="3000" dirty="0">
              <a:latin typeface="Avenir Book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255197"/>
            <a:ext cx="6400800" cy="1752600"/>
          </a:xfrm>
        </p:spPr>
        <p:txBody>
          <a:bodyPr>
            <a:normAutofit/>
          </a:bodyPr>
          <a:lstStyle/>
          <a:p>
            <a:endParaRPr lang="en-US" sz="2000" dirty="0" smtClean="0">
              <a:latin typeface="Avenir Book"/>
            </a:endParaRPr>
          </a:p>
          <a:p>
            <a:endParaRPr lang="en-US" sz="2000" dirty="0" smtClean="0">
              <a:latin typeface="Avenir Book"/>
            </a:endParaRPr>
          </a:p>
          <a:p>
            <a:endParaRPr lang="en-US" sz="2000" dirty="0">
              <a:latin typeface="Avenir Book"/>
            </a:endParaRPr>
          </a:p>
          <a:p>
            <a:r>
              <a:rPr lang="en-US" sz="2000" dirty="0" smtClean="0">
                <a:latin typeface="Avenir Book"/>
              </a:rPr>
              <a:t>Benedict Chambers</a:t>
            </a:r>
            <a:endParaRPr lang="en-US" sz="2000" dirty="0">
              <a:latin typeface="Avenir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000" dirty="0" smtClean="0">
                <a:latin typeface="Avenir Book"/>
                <a:cs typeface="Avenir Book"/>
              </a:rPr>
              <a:t>Background	</a:t>
            </a:r>
            <a:r>
              <a:rPr lang="en-US" sz="3000" dirty="0" smtClean="0">
                <a:latin typeface="Avenir Book"/>
                <a:cs typeface="Avenir Book"/>
              </a:rPr>
              <a:t>	</a:t>
            </a:r>
            <a:endParaRPr lang="en-US" sz="3000" dirty="0">
              <a:latin typeface="Avenir Book"/>
              <a:cs typeface="Avenir Book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245" y="1600200"/>
            <a:ext cx="8507425" cy="4525963"/>
          </a:xfrm>
        </p:spPr>
        <p:txBody>
          <a:bodyPr>
            <a:normAutofit/>
          </a:bodyPr>
          <a:lstStyle/>
          <a:p>
            <a:pPr>
              <a:buBlip>
                <a:blip r:embed="rId2"/>
              </a:buBlip>
            </a:pPr>
            <a:r>
              <a:rPr lang="en-US" sz="2400" dirty="0" smtClean="0">
                <a:latin typeface="Avenir Book"/>
                <a:cs typeface="Avenir Book"/>
              </a:rPr>
              <a:t>Move towards an atheist state during the 20</a:t>
            </a:r>
            <a:r>
              <a:rPr lang="en-US" sz="2400" baseline="30000" dirty="0" smtClean="0">
                <a:latin typeface="Avenir Book"/>
                <a:cs typeface="Avenir Book"/>
              </a:rPr>
              <a:t>th</a:t>
            </a:r>
            <a:r>
              <a:rPr lang="en-US" sz="2400" dirty="0" smtClean="0">
                <a:latin typeface="Avenir Book"/>
                <a:cs typeface="Avenir Book"/>
              </a:rPr>
              <a:t> century</a:t>
            </a:r>
          </a:p>
          <a:p>
            <a:pPr>
              <a:buBlip>
                <a:blip r:embed="rId2"/>
              </a:buBlip>
            </a:pPr>
            <a:endParaRPr lang="en-US" sz="2400" dirty="0" smtClean="0">
              <a:latin typeface="Avenir Book"/>
              <a:cs typeface="Avenir Book"/>
            </a:endParaRPr>
          </a:p>
          <a:p>
            <a:pPr>
              <a:buBlip>
                <a:blip r:embed="rId2"/>
              </a:buBlip>
            </a:pPr>
            <a:r>
              <a:rPr lang="en-US" sz="2400" dirty="0" smtClean="0">
                <a:latin typeface="Avenir Book"/>
                <a:cs typeface="Avenir Book"/>
              </a:rPr>
              <a:t>Significant shift in cultural relevance </a:t>
            </a:r>
          </a:p>
          <a:p>
            <a:pPr>
              <a:buBlip>
                <a:blip r:embed="rId2"/>
              </a:buBlip>
            </a:pPr>
            <a:endParaRPr lang="en-US" sz="2400" dirty="0" smtClean="0">
              <a:latin typeface="Avenir Book"/>
              <a:cs typeface="Avenir Book"/>
            </a:endParaRPr>
          </a:p>
          <a:p>
            <a:pPr>
              <a:buBlip>
                <a:blip r:embed="rId2"/>
              </a:buBlip>
            </a:pPr>
            <a:r>
              <a:rPr lang="en-US" sz="2400" dirty="0" smtClean="0">
                <a:latin typeface="Avenir Book"/>
                <a:cs typeface="Avenir Book"/>
              </a:rPr>
              <a:t>1966 – 1976 represents the period of greatest persecution</a:t>
            </a:r>
            <a:endParaRPr lang="en-US" sz="2400" dirty="0">
              <a:latin typeface="Avenir Book"/>
              <a:cs typeface="Avenir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000" dirty="0" smtClean="0">
                <a:latin typeface="Avenir Book"/>
                <a:cs typeface="Avenir Book"/>
              </a:rPr>
              <a:t>Topic</a:t>
            </a:r>
            <a:endParaRPr lang="en-US" sz="3000" dirty="0">
              <a:latin typeface="Avenir Book"/>
              <a:cs typeface="Avenir Book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Blip>
                <a:blip r:embed="rId2"/>
              </a:buBlip>
            </a:pPr>
            <a:r>
              <a:rPr lang="en-US" sz="2400" dirty="0" smtClean="0">
                <a:latin typeface="Avenir Book"/>
                <a:cs typeface="Avenir Book"/>
              </a:rPr>
              <a:t>Brief analysis of the persecution faced during this period</a:t>
            </a:r>
          </a:p>
          <a:p>
            <a:pPr>
              <a:buBlip>
                <a:blip r:embed="rId2"/>
              </a:buBlip>
            </a:pPr>
            <a:endParaRPr lang="en-US" sz="2400" dirty="0" smtClean="0">
              <a:latin typeface="Avenir Book"/>
              <a:cs typeface="Avenir Book"/>
            </a:endParaRPr>
          </a:p>
          <a:p>
            <a:pPr>
              <a:buBlip>
                <a:blip r:embed="rId2"/>
              </a:buBlip>
            </a:pPr>
            <a:r>
              <a:rPr lang="en-US" sz="2400" dirty="0" smtClean="0">
                <a:latin typeface="Avenir Book"/>
                <a:cs typeface="Avenir Book"/>
              </a:rPr>
              <a:t>Long and short term consequences</a:t>
            </a:r>
          </a:p>
          <a:p>
            <a:pPr>
              <a:buBlip>
                <a:blip r:embed="rId2"/>
              </a:buBlip>
            </a:pPr>
            <a:endParaRPr lang="en-US" sz="2400" dirty="0" smtClean="0">
              <a:latin typeface="Avenir Book"/>
              <a:cs typeface="Avenir Book"/>
            </a:endParaRPr>
          </a:p>
          <a:p>
            <a:pPr>
              <a:buBlip>
                <a:blip r:embed="rId2"/>
              </a:buBlip>
            </a:pPr>
            <a:r>
              <a:rPr lang="en-US" sz="2400" dirty="0" smtClean="0">
                <a:latin typeface="Avenir Book"/>
                <a:cs typeface="Avenir Book"/>
              </a:rPr>
              <a:t>Current relevance to contemporary Buddhists; specific reference to the </a:t>
            </a:r>
            <a:r>
              <a:rPr lang="en-US" sz="2400" dirty="0" smtClean="0">
                <a:latin typeface="Avenir Book"/>
                <a:cs typeface="Avenir Book"/>
              </a:rPr>
              <a:t>religious community of </a:t>
            </a:r>
            <a:r>
              <a:rPr lang="en-US" sz="2400" dirty="0" smtClean="0">
                <a:latin typeface="Avenir Book"/>
                <a:cs typeface="Avenir Book"/>
              </a:rPr>
              <a:t>Mount Wutai</a:t>
            </a:r>
          </a:p>
          <a:p>
            <a:pPr>
              <a:buBlip>
                <a:blip r:embed="rId2"/>
              </a:buBlip>
            </a:pPr>
            <a:endParaRPr lang="en-US" sz="2400" dirty="0" smtClean="0">
              <a:latin typeface="Avenir Book"/>
              <a:cs typeface="Avenir Book"/>
            </a:endParaRPr>
          </a:p>
          <a:p>
            <a:pPr>
              <a:buBlip>
                <a:blip r:embed="rId2"/>
              </a:buBlip>
            </a:pPr>
            <a:r>
              <a:rPr lang="en-US" sz="2400" dirty="0" smtClean="0">
                <a:latin typeface="Avenir Book"/>
                <a:cs typeface="Avenir Book"/>
              </a:rPr>
              <a:t>Speculation on the future importance of Buddhism</a:t>
            </a:r>
          </a:p>
          <a:p>
            <a:pPr>
              <a:buBlip>
                <a:blip r:embed="rId2"/>
              </a:buBlip>
            </a:pPr>
            <a:endParaRPr lang="en-US" sz="2400" dirty="0" smtClean="0">
              <a:latin typeface="Avenir Book"/>
              <a:cs typeface="Avenir Book"/>
            </a:endParaRPr>
          </a:p>
          <a:p>
            <a:pPr>
              <a:buBlip>
                <a:blip r:embed="rId2"/>
              </a:buBlip>
            </a:pPr>
            <a:endParaRPr lang="en-US" sz="2400" dirty="0" smtClean="0">
              <a:latin typeface="Avenir Book"/>
              <a:cs typeface="Avenir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000" dirty="0" smtClean="0">
                <a:latin typeface="Avenir Book"/>
                <a:cs typeface="Avenir Book"/>
              </a:rPr>
              <a:t>Relevance</a:t>
            </a:r>
            <a:endParaRPr lang="en-US" sz="3000" dirty="0">
              <a:latin typeface="Avenir Book"/>
              <a:cs typeface="Avenir Book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Blip>
                <a:blip r:embed="rId2"/>
              </a:buBlip>
            </a:pPr>
            <a:r>
              <a:rPr lang="en-US" altLang="zh-CN" sz="2400" dirty="0" smtClean="0">
                <a:latin typeface="Avenir Book"/>
                <a:cs typeface="Avenir Book"/>
              </a:rPr>
              <a:t>Expression of a rarely covered social voice</a:t>
            </a:r>
          </a:p>
          <a:p>
            <a:pPr>
              <a:buBlip>
                <a:blip r:embed="rId2"/>
              </a:buBlip>
            </a:pPr>
            <a:endParaRPr lang="en-US" altLang="zh-CN" sz="2400" dirty="0" smtClean="0">
              <a:latin typeface="Avenir Book"/>
              <a:cs typeface="Avenir Book"/>
            </a:endParaRPr>
          </a:p>
          <a:p>
            <a:pPr>
              <a:buBlip>
                <a:blip r:embed="rId2"/>
              </a:buBlip>
            </a:pPr>
            <a:r>
              <a:rPr lang="en-US" altLang="zh-CN" sz="2400" dirty="0" smtClean="0">
                <a:latin typeface="Avenir Book"/>
                <a:cs typeface="Avenir Book"/>
              </a:rPr>
              <a:t>Reflection on first hand experiences still possible</a:t>
            </a:r>
          </a:p>
          <a:p>
            <a:pPr>
              <a:buBlip>
                <a:blip r:embed="rId2"/>
              </a:buBlip>
            </a:pPr>
            <a:endParaRPr lang="en-US" altLang="zh-CN" sz="2400" dirty="0" smtClean="0">
              <a:latin typeface="Avenir Book"/>
              <a:cs typeface="Avenir Book"/>
            </a:endParaRPr>
          </a:p>
          <a:p>
            <a:pPr>
              <a:buBlip>
                <a:blip r:embed="rId2"/>
              </a:buBlip>
            </a:pPr>
            <a:r>
              <a:rPr lang="en-US" altLang="zh-CN" sz="2400" dirty="0" smtClean="0">
                <a:latin typeface="Avenir Book"/>
                <a:cs typeface="Avenir Book"/>
              </a:rPr>
              <a:t>Insight into the consequences of contemporary persecution</a:t>
            </a:r>
          </a:p>
          <a:p>
            <a:pPr>
              <a:buBlip>
                <a:blip r:embed="rId2"/>
              </a:buBlip>
            </a:pPr>
            <a:endParaRPr lang="en-US" altLang="zh-CN" sz="2400" dirty="0" smtClean="0">
              <a:latin typeface="Avenir Book"/>
              <a:cs typeface="Avenir Book"/>
            </a:endParaRPr>
          </a:p>
          <a:p>
            <a:pPr>
              <a:buBlip>
                <a:blip r:embed="rId2"/>
              </a:buBlip>
            </a:pPr>
            <a:r>
              <a:rPr lang="en-US" altLang="zh-CN" sz="2400" dirty="0" smtClean="0">
                <a:latin typeface="Avenir Book"/>
                <a:cs typeface="Avenir Book"/>
              </a:rPr>
              <a:t>Important stage of development for Chinese Buddhism</a:t>
            </a:r>
            <a:endParaRPr lang="en-US" altLang="zh-CN" sz="2400" dirty="0" smtClean="0">
              <a:latin typeface="Avenir Book"/>
              <a:cs typeface="Avenir Book"/>
            </a:endParaRPr>
          </a:p>
          <a:p>
            <a:pPr>
              <a:buNone/>
            </a:pPr>
            <a:endParaRPr lang="en-US" sz="20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000" dirty="0" smtClean="0">
                <a:latin typeface="Avenir Book"/>
                <a:cs typeface="Avenir Book"/>
              </a:rPr>
              <a:t>Research Method</a:t>
            </a:r>
            <a:endParaRPr lang="en-US" sz="3000" dirty="0">
              <a:latin typeface="Avenir Book"/>
              <a:cs typeface="Avenir Book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Blip>
                <a:blip r:embed="rId2"/>
              </a:buBlip>
            </a:pPr>
            <a:r>
              <a:rPr lang="en-US" sz="2400" dirty="0" smtClean="0">
                <a:latin typeface="Avenir Book"/>
                <a:cs typeface="Avenir Book"/>
              </a:rPr>
              <a:t>Main sources contain historical texts with a range of publishing dates and supplementary analysis</a:t>
            </a:r>
          </a:p>
          <a:p>
            <a:pPr>
              <a:buBlip>
                <a:blip r:embed="rId2"/>
              </a:buBlip>
            </a:pPr>
            <a:endParaRPr lang="en-US" sz="2400" u="sng" dirty="0" smtClean="0">
              <a:latin typeface="Avenir Book"/>
              <a:cs typeface="Avenir Book"/>
            </a:endParaRPr>
          </a:p>
          <a:p>
            <a:pPr>
              <a:buBlip>
                <a:blip r:embed="rId2"/>
              </a:buBlip>
            </a:pPr>
            <a:r>
              <a:rPr lang="en-US" sz="2400" dirty="0" smtClean="0">
                <a:latin typeface="Avenir Book"/>
                <a:cs typeface="Avenir Book"/>
              </a:rPr>
              <a:t>Collected data groups</a:t>
            </a:r>
          </a:p>
          <a:p>
            <a:pPr>
              <a:buBlip>
                <a:blip r:embed="rId2"/>
              </a:buBlip>
            </a:pPr>
            <a:endParaRPr lang="en-US" sz="2400" dirty="0" smtClean="0">
              <a:latin typeface="Avenir Book"/>
              <a:cs typeface="Avenir Book"/>
            </a:endParaRPr>
          </a:p>
          <a:p>
            <a:pPr>
              <a:buBlip>
                <a:blip r:embed="rId2"/>
              </a:buBlip>
            </a:pPr>
            <a:r>
              <a:rPr lang="en-US" sz="2400" dirty="0" smtClean="0">
                <a:latin typeface="Avenir Book"/>
                <a:cs typeface="Avenir Book"/>
              </a:rPr>
              <a:t>First hand perspectives on the Cultural Revolution</a:t>
            </a:r>
          </a:p>
          <a:p>
            <a:pPr>
              <a:buBlip>
                <a:blip r:embed="rId2"/>
              </a:buBlip>
            </a:pPr>
            <a:endParaRPr lang="en-US" sz="2400" dirty="0" smtClean="0">
              <a:latin typeface="Avenir Book"/>
              <a:cs typeface="Avenir Book"/>
            </a:endParaRPr>
          </a:p>
          <a:p>
            <a:pPr>
              <a:buBlip>
                <a:blip r:embed="rId2"/>
              </a:buBlip>
            </a:pPr>
            <a:r>
              <a:rPr lang="en-US" sz="2400" dirty="0" smtClean="0">
                <a:latin typeface="Avenir Book"/>
                <a:cs typeface="Avenir Book"/>
              </a:rPr>
              <a:t>Buddhist tenets and how they reflect on the persecution</a:t>
            </a:r>
            <a:endParaRPr 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03812"/>
            <a:ext cx="8229600" cy="1143000"/>
          </a:xfrm>
        </p:spPr>
        <p:txBody>
          <a:bodyPr>
            <a:normAutofit/>
          </a:bodyPr>
          <a:lstStyle/>
          <a:p>
            <a:r>
              <a:rPr lang="en-US" sz="2500" dirty="0" err="1" smtClean="0">
                <a:latin typeface="Savoye LET"/>
                <a:cs typeface="Avenir Book"/>
              </a:rPr>
              <a:t>C’est</a:t>
            </a:r>
            <a:r>
              <a:rPr lang="en-US" sz="2500" dirty="0" smtClean="0">
                <a:latin typeface="Savoye LET"/>
                <a:cs typeface="Avenir Book"/>
              </a:rPr>
              <a:t> </a:t>
            </a:r>
            <a:r>
              <a:rPr lang="en-US" sz="2500" dirty="0" err="1" smtClean="0">
                <a:latin typeface="Savoye LET"/>
                <a:cs typeface="Avenir Book"/>
              </a:rPr>
              <a:t>fini</a:t>
            </a:r>
            <a:endParaRPr lang="en-US" sz="2500" dirty="0">
              <a:latin typeface="Savoye LET"/>
              <a:cs typeface="Avenir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1514</TotalTime>
  <Words>139</Words>
  <Application>Microsoft Macintosh PowerPoint</Application>
  <PresentationFormat>On-screen Show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Contemporary Buddhism in Post-Cultural Revolution China</vt:lpstr>
      <vt:lpstr>Background  </vt:lpstr>
      <vt:lpstr>Topic</vt:lpstr>
      <vt:lpstr>Relevance</vt:lpstr>
      <vt:lpstr>Research Method</vt:lpstr>
      <vt:lpstr>C’est fini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of grammar word 的</dc:title>
  <dc:creator>Josh</dc:creator>
  <cp:lastModifiedBy>Josh</cp:lastModifiedBy>
  <cp:revision>33</cp:revision>
  <dcterms:created xsi:type="dcterms:W3CDTF">2018-02-20T19:08:12Z</dcterms:created>
  <dcterms:modified xsi:type="dcterms:W3CDTF">2018-02-21T02:05:02Z</dcterms:modified>
</cp:coreProperties>
</file>