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59" r:id="rId4"/>
    <p:sldId id="261" r:id="rId5"/>
    <p:sldId id="258" r:id="rId6"/>
    <p:sldId id="262" r:id="rId7"/>
    <p:sldId id="264" r:id="rId8"/>
    <p:sldId id="265" r:id="rId9"/>
    <p:sldId id="269" r:id="rId10"/>
    <p:sldId id="27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43" autoAdjust="0"/>
    <p:restoredTop sz="94660"/>
  </p:normalViewPr>
  <p:slideViewPr>
    <p:cSldViewPr snapToGrid="0">
      <p:cViewPr varScale="1">
        <p:scale>
          <a:sx n="101" d="100"/>
          <a:sy n="101" d="100"/>
        </p:scale>
        <p:origin x="68" y="7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C2A1119-28A2-4F6C-BBFA-DE4C90FAEB29}"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8759017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2A1119-28A2-4F6C-BBFA-DE4C90FAEB29}"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10275684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2A1119-28A2-4F6C-BBFA-DE4C90FAEB29}"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115553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C2A1119-28A2-4F6C-BBFA-DE4C90FAEB29}" type="datetimeFigureOut">
              <a:rPr lang="en-GB" smtClean="0"/>
              <a:t>26/11/2020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4636455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C2A1119-28A2-4F6C-BBFA-DE4C90FAEB29}" type="datetimeFigureOut">
              <a:rPr lang="en-GB" smtClean="0"/>
              <a:t>26/11/2020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4510345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C2A1119-28A2-4F6C-BBFA-DE4C90FAEB29}" type="datetimeFigureOut">
              <a:rPr lang="en-GB" smtClean="0"/>
              <a:t>26/11/2020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41163748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2A1119-28A2-4F6C-BBFA-DE4C90FAEB29}" type="datetimeFigureOut">
              <a:rPr lang="en-GB" smtClean="0"/>
              <a:t>26/11/2020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17746319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C2A1119-28A2-4F6C-BBFA-DE4C90FAEB29}" type="datetimeFigureOut">
              <a:rPr lang="en-GB" smtClean="0"/>
              <a:t>26/11/2020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999670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C2A1119-28A2-4F6C-BBFA-DE4C90FAEB29}" type="datetimeFigureOut">
              <a:rPr lang="en-GB" smtClean="0"/>
              <a:t>26/11/2020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34388761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2A1119-28A2-4F6C-BBFA-DE4C90FAEB29}"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32783034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2A1119-28A2-4F6C-BBFA-DE4C90FAEB29}"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709846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2A1119-28A2-4F6C-BBFA-DE4C90FAEB29}" type="datetimeFigureOut">
              <a:rPr lang="en-GB" smtClean="0"/>
              <a:t>26/11/2020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760169-2FF1-4C50-8A1D-9C926C216DD0}" type="slidenum">
              <a:rPr lang="en-GB" smtClean="0"/>
              <a:t>‹#›</a:t>
            </a:fld>
            <a:endParaRPr lang="en-GB"/>
          </a:p>
        </p:txBody>
      </p:sp>
    </p:spTree>
    <p:extLst>
      <p:ext uri="{BB962C8B-B14F-4D97-AF65-F5344CB8AC3E}">
        <p14:creationId xmlns:p14="http://schemas.microsoft.com/office/powerpoint/2010/main" val="11325137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CGbXG0Zkyu0" TargetMode="External"/><Relationship Id="rId2" Type="http://schemas.openxmlformats.org/officeDocument/2006/relationships/hyperlink" Target="http://www.swanseabaycitydeal.wales/#mainVideo"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385"/>
            <a:ext cx="12192000" cy="6797615"/>
          </a:xfrm>
          <a:prstGeom prst="rect">
            <a:avLst/>
          </a:prstGeom>
        </p:spPr>
      </p:pic>
    </p:spTree>
    <p:extLst>
      <p:ext uri="{BB962C8B-B14F-4D97-AF65-F5344CB8AC3E}">
        <p14:creationId xmlns:p14="http://schemas.microsoft.com/office/powerpoint/2010/main" val="42520984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Stakeholder Theory</a:t>
            </a:r>
          </a:p>
        </p:txBody>
      </p:sp>
      <p:sp>
        <p:nvSpPr>
          <p:cNvPr id="3" name="Content Placeholder 2"/>
          <p:cNvSpPr>
            <a:spLocks noGrp="1"/>
          </p:cNvSpPr>
          <p:nvPr>
            <p:ph idx="1"/>
          </p:nvPr>
        </p:nvSpPr>
        <p:spPr/>
        <p:txBody>
          <a:bodyPr/>
          <a:lstStyle/>
          <a:p>
            <a:pPr marL="0" indent="0">
              <a:buNone/>
            </a:pPr>
            <a:r>
              <a:rPr lang="en-GB" dirty="0"/>
              <a:t>https://www.youtube.com/watch?v=MlK6582g700</a:t>
            </a:r>
          </a:p>
        </p:txBody>
      </p:sp>
    </p:spTree>
    <p:extLst>
      <p:ext uri="{BB962C8B-B14F-4D97-AF65-F5344CB8AC3E}">
        <p14:creationId xmlns:p14="http://schemas.microsoft.com/office/powerpoint/2010/main" val="7341390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Stakeholders </a:t>
            </a:r>
          </a:p>
        </p:txBody>
      </p:sp>
      <p:sp>
        <p:nvSpPr>
          <p:cNvPr id="3" name="Content Placeholder 2"/>
          <p:cNvSpPr>
            <a:spLocks noGrp="1"/>
          </p:cNvSpPr>
          <p:nvPr>
            <p:ph idx="1"/>
          </p:nvPr>
        </p:nvSpPr>
        <p:spPr/>
        <p:txBody>
          <a:bodyPr>
            <a:normAutofit/>
          </a:bodyPr>
          <a:lstStyle/>
          <a:p>
            <a:pPr marL="0" indent="0">
              <a:buNone/>
            </a:pPr>
            <a:r>
              <a:rPr lang="en-GB" dirty="0"/>
              <a:t>The stakeholder concept was originally defined as "those groups without whose support the organization would cease to exist." The list of stakeholders originally included shareowners, employees, customers, suppliers, lenders and society (Freeman, 2010).</a:t>
            </a:r>
          </a:p>
        </p:txBody>
      </p:sp>
    </p:spTree>
    <p:extLst>
      <p:ext uri="{BB962C8B-B14F-4D97-AF65-F5344CB8AC3E}">
        <p14:creationId xmlns:p14="http://schemas.microsoft.com/office/powerpoint/2010/main" val="3885136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does that mean?</a:t>
            </a:r>
          </a:p>
        </p:txBody>
      </p:sp>
      <p:sp>
        <p:nvSpPr>
          <p:cNvPr id="3" name="Content Placeholder 2"/>
          <p:cNvSpPr>
            <a:spLocks noGrp="1"/>
          </p:cNvSpPr>
          <p:nvPr>
            <p:ph idx="1"/>
          </p:nvPr>
        </p:nvSpPr>
        <p:spPr/>
        <p:txBody>
          <a:bodyPr/>
          <a:lstStyle/>
          <a:p>
            <a:pPr>
              <a:buFont typeface="Wingdings" panose="05000000000000000000" pitchFamily="2" charset="2"/>
              <a:buChar char="§"/>
            </a:pPr>
            <a:r>
              <a:rPr lang="en-GB" sz="3600" dirty="0"/>
              <a:t>Mapping everyone that has a relationship with an organisation or in the case of regeneration mapping everyone with an interest in the project.</a:t>
            </a:r>
          </a:p>
          <a:p>
            <a:pPr>
              <a:buFont typeface="Wingdings" panose="05000000000000000000" pitchFamily="2" charset="2"/>
              <a:buChar char="§"/>
            </a:pPr>
            <a:r>
              <a:rPr lang="en-GB" sz="3600" dirty="0"/>
              <a:t>Rather than simply meeting the requirements of the shareholders, considering a wider remit</a:t>
            </a:r>
          </a:p>
          <a:p>
            <a:pPr>
              <a:buFont typeface="Wingdings" panose="05000000000000000000" pitchFamily="2" charset="2"/>
              <a:buChar char="§"/>
            </a:pPr>
            <a:r>
              <a:rPr lang="en-GB" sz="3600" dirty="0"/>
              <a:t>It involves the principles of ethics and ethical theory</a:t>
            </a:r>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p:txBody>
      </p:sp>
    </p:spTree>
    <p:extLst>
      <p:ext uri="{BB962C8B-B14F-4D97-AF65-F5344CB8AC3E}">
        <p14:creationId xmlns:p14="http://schemas.microsoft.com/office/powerpoint/2010/main" val="1312362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p:txBody>
          <a:bodyPr/>
          <a:lstStyle/>
          <a:p>
            <a:pPr marL="0" indent="0">
              <a:buNone/>
            </a:pPr>
            <a:r>
              <a:rPr lang="en-GB" dirty="0"/>
              <a:t>Consider who the stakeholders could be for your chosen area and why?</a:t>
            </a:r>
          </a:p>
          <a:p>
            <a:pPr marL="0" indent="0">
              <a:buNone/>
            </a:pPr>
            <a:endParaRPr lang="en-GB" dirty="0"/>
          </a:p>
          <a:p>
            <a:pPr marL="0" indent="0">
              <a:buNone/>
            </a:pPr>
            <a:r>
              <a:rPr lang="en-GB" dirty="0"/>
              <a:t>Write a list and then we shall discuss as a class….</a:t>
            </a:r>
          </a:p>
        </p:txBody>
      </p:sp>
    </p:spTree>
    <p:extLst>
      <p:ext uri="{BB962C8B-B14F-4D97-AF65-F5344CB8AC3E}">
        <p14:creationId xmlns:p14="http://schemas.microsoft.com/office/powerpoint/2010/main" val="30517027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does it look like?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3364" y="1690688"/>
            <a:ext cx="4844415" cy="3407092"/>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27965" y="0"/>
            <a:ext cx="6164035" cy="3451860"/>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97779" y="3862704"/>
            <a:ext cx="7094221" cy="2995295"/>
          </a:xfrm>
          <a:prstGeom prst="rect">
            <a:avLst/>
          </a:prstGeom>
        </p:spPr>
      </p:pic>
    </p:spTree>
    <p:extLst>
      <p:ext uri="{BB962C8B-B14F-4D97-AF65-F5344CB8AC3E}">
        <p14:creationId xmlns:p14="http://schemas.microsoft.com/office/powerpoint/2010/main" val="13269513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Stakeholder theory Matrix</a:t>
            </a:r>
          </a:p>
        </p:txBody>
      </p:sp>
      <p:pic>
        <p:nvPicPr>
          <p:cNvPr id="4" name="Content Placeholder 3"/>
          <p:cNvPicPr>
            <a:picLocks noGrp="1" noChangeAspect="1"/>
          </p:cNvPicPr>
          <p:nvPr>
            <p:ph idx="1"/>
          </p:nvPr>
        </p:nvPicPr>
        <p:blipFill rotWithShape="1">
          <a:blip r:embed="rId2">
            <a:extLst>
              <a:ext uri="{28A0092B-C50C-407E-A947-70E740481C1C}">
                <a14:useLocalDpi xmlns:a14="http://schemas.microsoft.com/office/drawing/2010/main" val="0"/>
              </a:ext>
            </a:extLst>
          </a:blip>
          <a:srcRect l="-4252" t="250" r="1417" b="5760"/>
          <a:stretch/>
        </p:blipFill>
        <p:spPr>
          <a:xfrm>
            <a:off x="1531620" y="1690688"/>
            <a:ext cx="10012680" cy="4537069"/>
          </a:xfrm>
        </p:spPr>
      </p:pic>
      <p:sp>
        <p:nvSpPr>
          <p:cNvPr id="5" name="TextBox 4"/>
          <p:cNvSpPr txBox="1"/>
          <p:nvPr/>
        </p:nvSpPr>
        <p:spPr>
          <a:xfrm>
            <a:off x="3543300" y="6227757"/>
            <a:ext cx="7543800" cy="365760"/>
          </a:xfrm>
          <a:prstGeom prst="rect">
            <a:avLst/>
          </a:prstGeom>
          <a:noFill/>
        </p:spPr>
        <p:txBody>
          <a:bodyPr wrap="square" rtlCol="0">
            <a:spAutoFit/>
          </a:bodyPr>
          <a:lstStyle/>
          <a:p>
            <a:pPr algn="ctr"/>
            <a:r>
              <a:rPr lang="en-GB" b="1" dirty="0"/>
              <a:t>INTEREST OF STAKEHOLDER</a:t>
            </a:r>
          </a:p>
        </p:txBody>
      </p:sp>
      <p:sp>
        <p:nvSpPr>
          <p:cNvPr id="7" name="TextBox 6"/>
          <p:cNvSpPr txBox="1"/>
          <p:nvPr/>
        </p:nvSpPr>
        <p:spPr>
          <a:xfrm>
            <a:off x="1531620" y="3497557"/>
            <a:ext cx="1645920" cy="923330"/>
          </a:xfrm>
          <a:prstGeom prst="rect">
            <a:avLst/>
          </a:prstGeom>
          <a:noFill/>
        </p:spPr>
        <p:txBody>
          <a:bodyPr wrap="square" rtlCol="0">
            <a:spAutoFit/>
          </a:bodyPr>
          <a:lstStyle/>
          <a:p>
            <a:pPr algn="ctr"/>
            <a:r>
              <a:rPr lang="en-GB" b="1" dirty="0"/>
              <a:t>Influence and Power of Stakeholder</a:t>
            </a:r>
          </a:p>
        </p:txBody>
      </p:sp>
    </p:spTree>
    <p:extLst>
      <p:ext uri="{BB962C8B-B14F-4D97-AF65-F5344CB8AC3E}">
        <p14:creationId xmlns:p14="http://schemas.microsoft.com/office/powerpoint/2010/main" val="42188192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p:txBody>
          <a:bodyPr/>
          <a:lstStyle/>
          <a:p>
            <a:pPr marL="0" indent="0">
              <a:buNone/>
            </a:pPr>
            <a:r>
              <a:rPr lang="en-GB" dirty="0"/>
              <a:t>Using the stakeholders you identified in the previous activity, add them to the matrix.</a:t>
            </a:r>
          </a:p>
        </p:txBody>
      </p:sp>
      <p:pic>
        <p:nvPicPr>
          <p:cNvPr id="4" name="Picture 3"/>
          <p:cNvPicPr>
            <a:picLocks noChangeAspect="1"/>
          </p:cNvPicPr>
          <p:nvPr/>
        </p:nvPicPr>
        <p:blipFill>
          <a:blip r:embed="rId2"/>
          <a:stretch>
            <a:fillRect/>
          </a:stretch>
        </p:blipFill>
        <p:spPr>
          <a:xfrm>
            <a:off x="2686205" y="2460171"/>
            <a:ext cx="9310722" cy="4221843"/>
          </a:xfrm>
          <a:prstGeom prst="rect">
            <a:avLst/>
          </a:prstGeom>
        </p:spPr>
      </p:pic>
    </p:spTree>
    <p:extLst>
      <p:ext uri="{BB962C8B-B14F-4D97-AF65-F5344CB8AC3E}">
        <p14:creationId xmlns:p14="http://schemas.microsoft.com/office/powerpoint/2010/main" val="35914292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6AB37-6F11-4647-8A1B-626B7FBC303B}"/>
              </a:ext>
            </a:extLst>
          </p:cNvPr>
          <p:cNvSpPr>
            <a:spLocks noGrp="1"/>
          </p:cNvSpPr>
          <p:nvPr>
            <p:ph type="title"/>
          </p:nvPr>
        </p:nvSpPr>
        <p:spPr/>
        <p:txBody>
          <a:bodyPr/>
          <a:lstStyle/>
          <a:p>
            <a:r>
              <a:rPr lang="en-GB" dirty="0"/>
              <a:t>Regeneration plan ideas from other areas</a:t>
            </a:r>
          </a:p>
        </p:txBody>
      </p:sp>
      <p:sp>
        <p:nvSpPr>
          <p:cNvPr id="3" name="Content Placeholder 2">
            <a:extLst>
              <a:ext uri="{FF2B5EF4-FFF2-40B4-BE49-F238E27FC236}">
                <a16:creationId xmlns:a16="http://schemas.microsoft.com/office/drawing/2014/main" id="{3D3BEFCA-D164-4A41-8BF1-5B8CBA0E6980}"/>
              </a:ext>
            </a:extLst>
          </p:cNvPr>
          <p:cNvSpPr>
            <a:spLocks noGrp="1"/>
          </p:cNvSpPr>
          <p:nvPr>
            <p:ph idx="1"/>
          </p:nvPr>
        </p:nvSpPr>
        <p:spPr/>
        <p:txBody>
          <a:bodyPr/>
          <a:lstStyle/>
          <a:p>
            <a:pPr marL="0" indent="0">
              <a:buNone/>
            </a:pPr>
            <a:endParaRPr lang="en-GB" dirty="0">
              <a:hlinkClick r:id="rId2"/>
            </a:endParaRPr>
          </a:p>
          <a:p>
            <a:pPr marL="0" indent="0">
              <a:buNone/>
            </a:pPr>
            <a:endParaRPr lang="en-GB" dirty="0">
              <a:hlinkClick r:id="rId2"/>
            </a:endParaRPr>
          </a:p>
          <a:p>
            <a:pPr marL="0" indent="0">
              <a:buNone/>
            </a:pPr>
            <a:r>
              <a:rPr lang="en-GB" dirty="0">
                <a:hlinkClick r:id="rId2"/>
              </a:rPr>
              <a:t>http://www.swanseabaycitydeal.wales/#mainVideo</a:t>
            </a:r>
            <a:endParaRPr lang="en-GB" dirty="0"/>
          </a:p>
          <a:p>
            <a:pPr marL="0" indent="0">
              <a:buNone/>
            </a:pPr>
            <a:r>
              <a:rPr lang="en-GB" dirty="0">
                <a:hlinkClick r:id="rId3"/>
              </a:rPr>
              <a:t>https://www.youtube.com/watch?v=CGbXG0Zkyu0</a:t>
            </a:r>
            <a:endParaRPr lang="en-GB" dirty="0"/>
          </a:p>
          <a:p>
            <a:pPr marL="0" indent="0">
              <a:buNone/>
            </a:pPr>
            <a:r>
              <a:rPr lang="en-GB" dirty="0"/>
              <a:t>https://www.youtube.com/watch?v=4jN5XOt0IDg&amp;list=PLtmjOmSyOpyMJGOoyculpJFTBMhu1tdPl</a:t>
            </a:r>
          </a:p>
        </p:txBody>
      </p:sp>
    </p:spTree>
    <p:extLst>
      <p:ext uri="{BB962C8B-B14F-4D97-AF65-F5344CB8AC3E}">
        <p14:creationId xmlns:p14="http://schemas.microsoft.com/office/powerpoint/2010/main" val="12093677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A3CCC-095B-440D-B18F-489FB59E5288}"/>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D5C90D52-E2FA-4BFB-B067-3D4CBD4B6E44}"/>
              </a:ext>
            </a:extLst>
          </p:cNvPr>
          <p:cNvSpPr>
            <a:spLocks noGrp="1"/>
          </p:cNvSpPr>
          <p:nvPr>
            <p:ph idx="1"/>
          </p:nvPr>
        </p:nvSpPr>
        <p:spPr/>
        <p:txBody>
          <a:bodyPr/>
          <a:lstStyle/>
          <a:p>
            <a:pPr marL="0" indent="0">
              <a:buNone/>
            </a:pPr>
            <a:r>
              <a:rPr lang="en-GB" dirty="0"/>
              <a:t>Split your selves into 3 groups, take one of the regeneration plans from other areas.  Discuss the plan and highlight any similarities between the plan and the needs of your chosen area.</a:t>
            </a:r>
          </a:p>
          <a:p>
            <a:pPr marL="0" indent="0">
              <a:buNone/>
            </a:pPr>
            <a:r>
              <a:rPr lang="en-GB" dirty="0"/>
              <a:t>Would any of the plans initiatives work in your chosen areas?</a:t>
            </a:r>
          </a:p>
          <a:p>
            <a:pPr marL="0" indent="0">
              <a:buNone/>
            </a:pPr>
            <a:r>
              <a:rPr lang="en-GB" dirty="0"/>
              <a:t>What we be any barriers to making these plans work?</a:t>
            </a:r>
          </a:p>
        </p:txBody>
      </p:sp>
    </p:spTree>
    <p:extLst>
      <p:ext uri="{BB962C8B-B14F-4D97-AF65-F5344CB8AC3E}">
        <p14:creationId xmlns:p14="http://schemas.microsoft.com/office/powerpoint/2010/main" val="42230168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278</TotalTime>
  <Words>274</Words>
  <Application>Microsoft Office PowerPoint</Application>
  <PresentationFormat>Widescreen</PresentationFormat>
  <Paragraphs>30</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Wingdings</vt:lpstr>
      <vt:lpstr>Office Theme</vt:lpstr>
      <vt:lpstr>PowerPoint Presentation</vt:lpstr>
      <vt:lpstr>Stakeholder Theory</vt:lpstr>
      <vt:lpstr>Stakeholders </vt:lpstr>
      <vt:lpstr>What does that mean?</vt:lpstr>
      <vt:lpstr>Activity</vt:lpstr>
      <vt:lpstr>What does it look like?</vt:lpstr>
      <vt:lpstr>Stakeholder theory Matrix</vt:lpstr>
      <vt:lpstr>Activity</vt:lpstr>
      <vt:lpstr>Regeneration plan ideas from other areas</vt:lpstr>
      <vt:lpstr>Activity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Customers and other Stakeholders</dc:title>
  <dc:creator>Jessica Shore</dc:creator>
  <cp:lastModifiedBy>Jessica Shore</cp:lastModifiedBy>
  <cp:revision>14</cp:revision>
  <dcterms:created xsi:type="dcterms:W3CDTF">2019-02-12T11:51:42Z</dcterms:created>
  <dcterms:modified xsi:type="dcterms:W3CDTF">2020-11-26T14:05:17Z</dcterms:modified>
</cp:coreProperties>
</file>