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55" r:id="rId6"/>
    <p:sldMasterId id="2147483658" r:id="rId7"/>
  </p:sldMasterIdLst>
  <p:notesMasterIdLst>
    <p:notesMasterId r:id="rId29"/>
  </p:notesMasterIdLst>
  <p:sldIdLst>
    <p:sldId id="544" r:id="rId8"/>
    <p:sldId id="522" r:id="rId9"/>
    <p:sldId id="534" r:id="rId10"/>
    <p:sldId id="535" r:id="rId11"/>
    <p:sldId id="334" r:id="rId12"/>
    <p:sldId id="336" r:id="rId13"/>
    <p:sldId id="536" r:id="rId14"/>
    <p:sldId id="542" r:id="rId15"/>
    <p:sldId id="324" r:id="rId16"/>
    <p:sldId id="327" r:id="rId17"/>
    <p:sldId id="543" r:id="rId18"/>
    <p:sldId id="549" r:id="rId19"/>
    <p:sldId id="338" r:id="rId20"/>
    <p:sldId id="339" r:id="rId21"/>
    <p:sldId id="343" r:id="rId22"/>
    <p:sldId id="340" r:id="rId23"/>
    <p:sldId id="342" r:id="rId24"/>
    <p:sldId id="341" r:id="rId25"/>
    <p:sldId id="550" r:id="rId26"/>
    <p:sldId id="533" r:id="rId27"/>
    <p:sldId id="329"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50EF979-7352-4A6C-8CA5-1156EA7D7DCB}" v="2" dt="2024-10-09T17:55:35.88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311" autoAdjust="0"/>
    <p:restoredTop sz="79082" autoAdjust="0"/>
  </p:normalViewPr>
  <p:slideViewPr>
    <p:cSldViewPr snapToGrid="0">
      <p:cViewPr varScale="1">
        <p:scale>
          <a:sx n="47" d="100"/>
          <a:sy n="47" d="100"/>
        </p:scale>
        <p:origin x="562" y="43"/>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1.xml"/><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 Type="http://schemas.openxmlformats.org/officeDocument/2006/relationships/customXml" Target="../customXml/item3.xml"/><Relationship Id="rId21" Type="http://schemas.openxmlformats.org/officeDocument/2006/relationships/slide" Target="slides/slide14.xml"/><Relationship Id="rId34" Type="http://schemas.microsoft.com/office/2016/11/relationships/changesInfo" Target="changesInfos/changesInfo1.xml"/><Relationship Id="rId7" Type="http://schemas.openxmlformats.org/officeDocument/2006/relationships/slideMaster" Target="slideMasters/slideMaster4.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9.xml"/><Relationship Id="rId20" Type="http://schemas.openxmlformats.org/officeDocument/2006/relationships/slide" Target="slides/slide13.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presProps" Target="presProps.xml"/><Relationship Id="rId35"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e Piper (IMH)" userId="f69ee4e2-845b-4a1f-89c4-60fce9da139f" providerId="ADAL" clId="{250EF979-7352-4A6C-8CA5-1156EA7D7DCB}"/>
    <pc:docChg chg="undo custSel addSld delSld modSld sldOrd delMainMaster">
      <pc:chgData name="Kate Piper (IMH)" userId="f69ee4e2-845b-4a1f-89c4-60fce9da139f" providerId="ADAL" clId="{250EF979-7352-4A6C-8CA5-1156EA7D7DCB}" dt="2024-10-10T14:55:06.349" v="221"/>
      <pc:docMkLst>
        <pc:docMk/>
      </pc:docMkLst>
      <pc:sldChg chg="del">
        <pc:chgData name="Kate Piper (IMH)" userId="f69ee4e2-845b-4a1f-89c4-60fce9da139f" providerId="ADAL" clId="{250EF979-7352-4A6C-8CA5-1156EA7D7DCB}" dt="2024-10-02T12:26:33.800" v="0" actId="47"/>
        <pc:sldMkLst>
          <pc:docMk/>
          <pc:sldMk cId="2690147902" sldId="257"/>
        </pc:sldMkLst>
      </pc:sldChg>
      <pc:sldChg chg="del">
        <pc:chgData name="Kate Piper (IMH)" userId="f69ee4e2-845b-4a1f-89c4-60fce9da139f" providerId="ADAL" clId="{250EF979-7352-4A6C-8CA5-1156EA7D7DCB}" dt="2024-10-02T12:26:34.571" v="1" actId="47"/>
        <pc:sldMkLst>
          <pc:docMk/>
          <pc:sldMk cId="2283104616" sldId="258"/>
        </pc:sldMkLst>
      </pc:sldChg>
      <pc:sldChg chg="del">
        <pc:chgData name="Kate Piper (IMH)" userId="f69ee4e2-845b-4a1f-89c4-60fce9da139f" providerId="ADAL" clId="{250EF979-7352-4A6C-8CA5-1156EA7D7DCB}" dt="2024-10-02T12:26:35.121" v="2" actId="47"/>
        <pc:sldMkLst>
          <pc:docMk/>
          <pc:sldMk cId="1859333793" sldId="259"/>
        </pc:sldMkLst>
      </pc:sldChg>
      <pc:sldChg chg="ord">
        <pc:chgData name="Kate Piper (IMH)" userId="f69ee4e2-845b-4a1f-89c4-60fce9da139f" providerId="ADAL" clId="{250EF979-7352-4A6C-8CA5-1156EA7D7DCB}" dt="2024-10-10T14:42:51.577" v="61"/>
        <pc:sldMkLst>
          <pc:docMk/>
          <pc:sldMk cId="1703883072" sldId="329"/>
        </pc:sldMkLst>
      </pc:sldChg>
      <pc:sldChg chg="ord">
        <pc:chgData name="Kate Piper (IMH)" userId="f69ee4e2-845b-4a1f-89c4-60fce9da139f" providerId="ADAL" clId="{250EF979-7352-4A6C-8CA5-1156EA7D7DCB}" dt="2024-10-10T14:42:42.432" v="59"/>
        <pc:sldMkLst>
          <pc:docMk/>
          <pc:sldMk cId="2617990363" sldId="343"/>
        </pc:sldMkLst>
      </pc:sldChg>
      <pc:sldChg chg="del">
        <pc:chgData name="Kate Piper (IMH)" userId="f69ee4e2-845b-4a1f-89c4-60fce9da139f" providerId="ADAL" clId="{250EF979-7352-4A6C-8CA5-1156EA7D7DCB}" dt="2024-10-10T14:42:19.935" v="39" actId="47"/>
        <pc:sldMkLst>
          <pc:docMk/>
          <pc:sldMk cId="3718226286" sldId="358"/>
        </pc:sldMkLst>
      </pc:sldChg>
      <pc:sldChg chg="modSp mod">
        <pc:chgData name="Kate Piper (IMH)" userId="f69ee4e2-845b-4a1f-89c4-60fce9da139f" providerId="ADAL" clId="{250EF979-7352-4A6C-8CA5-1156EA7D7DCB}" dt="2024-10-10T14:45:13.399" v="216" actId="20577"/>
        <pc:sldMkLst>
          <pc:docMk/>
          <pc:sldMk cId="2740876839" sldId="533"/>
        </pc:sldMkLst>
        <pc:spChg chg="mod">
          <ac:chgData name="Kate Piper (IMH)" userId="f69ee4e2-845b-4a1f-89c4-60fce9da139f" providerId="ADAL" clId="{250EF979-7352-4A6C-8CA5-1156EA7D7DCB}" dt="2024-10-10T14:45:13.399" v="216" actId="20577"/>
          <ac:spMkLst>
            <pc:docMk/>
            <pc:sldMk cId="2740876839" sldId="533"/>
            <ac:spMk id="2" creationId="{CC65D07D-E635-CD11-A841-01EE210492A6}"/>
          </ac:spMkLst>
        </pc:spChg>
      </pc:sldChg>
      <pc:sldChg chg="del">
        <pc:chgData name="Kate Piper (IMH)" userId="f69ee4e2-845b-4a1f-89c4-60fce9da139f" providerId="ADAL" clId="{250EF979-7352-4A6C-8CA5-1156EA7D7DCB}" dt="2024-10-09T17:51:05.819" v="4" actId="47"/>
        <pc:sldMkLst>
          <pc:docMk/>
          <pc:sldMk cId="4080924478" sldId="545"/>
        </pc:sldMkLst>
      </pc:sldChg>
      <pc:sldChg chg="add del mod modShow">
        <pc:chgData name="Kate Piper (IMH)" userId="f69ee4e2-845b-4a1f-89c4-60fce9da139f" providerId="ADAL" clId="{250EF979-7352-4A6C-8CA5-1156EA7D7DCB}" dt="2024-10-10T14:46:18.879" v="219" actId="729"/>
        <pc:sldMkLst>
          <pc:docMk/>
          <pc:sldMk cId="2052460476" sldId="549"/>
        </pc:sldMkLst>
      </pc:sldChg>
      <pc:sldChg chg="modSp add mod ord">
        <pc:chgData name="Kate Piper (IMH)" userId="f69ee4e2-845b-4a1f-89c4-60fce9da139f" providerId="ADAL" clId="{250EF979-7352-4A6C-8CA5-1156EA7D7DCB}" dt="2024-10-10T14:55:06.349" v="221"/>
        <pc:sldMkLst>
          <pc:docMk/>
          <pc:sldMk cId="943553181" sldId="550"/>
        </pc:sldMkLst>
        <pc:spChg chg="mod">
          <ac:chgData name="Kate Piper (IMH)" userId="f69ee4e2-845b-4a1f-89c4-60fce9da139f" providerId="ADAL" clId="{250EF979-7352-4A6C-8CA5-1156EA7D7DCB}" dt="2024-10-09T17:56:30.991" v="38" actId="403"/>
          <ac:spMkLst>
            <pc:docMk/>
            <pc:sldMk cId="943553181" sldId="550"/>
            <ac:spMk id="3" creationId="{26615641-2338-12E2-81E6-3DBDB21D24F4}"/>
          </ac:spMkLst>
        </pc:spChg>
      </pc:sldChg>
      <pc:sldMasterChg chg="del delSldLayout">
        <pc:chgData name="Kate Piper (IMH)" userId="f69ee4e2-845b-4a1f-89c4-60fce9da139f" providerId="ADAL" clId="{250EF979-7352-4A6C-8CA5-1156EA7D7DCB}" dt="2024-10-10T14:42:30.010" v="42"/>
        <pc:sldMasterMkLst>
          <pc:docMk/>
          <pc:sldMasterMk cId="3994187330" sldId="2147483650"/>
        </pc:sldMasterMkLst>
        <pc:sldLayoutChg chg="del">
          <pc:chgData name="Kate Piper (IMH)" userId="f69ee4e2-845b-4a1f-89c4-60fce9da139f" providerId="ADAL" clId="{250EF979-7352-4A6C-8CA5-1156EA7D7DCB}" dt="2024-10-10T14:42:30.010" v="42"/>
          <pc:sldLayoutMkLst>
            <pc:docMk/>
            <pc:sldMasterMk cId="3994187330" sldId="2147483650"/>
            <pc:sldLayoutMk cId="4175462874" sldId="2147483675"/>
          </pc:sldLayoutMkLst>
        </pc:sldLayoutChg>
      </pc:sldMasterChg>
      <pc:sldMasterChg chg="del delSldLayout">
        <pc:chgData name="Kate Piper (IMH)" userId="f69ee4e2-845b-4a1f-89c4-60fce9da139f" providerId="ADAL" clId="{250EF979-7352-4A6C-8CA5-1156EA7D7DCB}" dt="2024-10-10T14:42:30.010" v="43"/>
        <pc:sldMasterMkLst>
          <pc:docMk/>
          <pc:sldMasterMk cId="503966888" sldId="2147483653"/>
        </pc:sldMasterMkLst>
        <pc:sldLayoutChg chg="del">
          <pc:chgData name="Kate Piper (IMH)" userId="f69ee4e2-845b-4a1f-89c4-60fce9da139f" providerId="ADAL" clId="{250EF979-7352-4A6C-8CA5-1156EA7D7DCB}" dt="2024-10-10T14:42:30.010" v="43"/>
          <pc:sldLayoutMkLst>
            <pc:docMk/>
            <pc:sldMasterMk cId="503966888" sldId="2147483653"/>
            <pc:sldLayoutMk cId="4216905086" sldId="2147483677"/>
          </pc:sldLayoutMkLst>
        </pc:sldLayoutChg>
      </pc:sldMasterChg>
      <pc:sldMasterChg chg="del delSldLayout">
        <pc:chgData name="Kate Piper (IMH)" userId="f69ee4e2-845b-4a1f-89c4-60fce9da139f" providerId="ADAL" clId="{250EF979-7352-4A6C-8CA5-1156EA7D7DCB}" dt="2024-10-10T14:42:30.010" v="44"/>
        <pc:sldMasterMkLst>
          <pc:docMk/>
          <pc:sldMasterMk cId="19418140" sldId="2147483654"/>
        </pc:sldMasterMkLst>
        <pc:sldLayoutChg chg="del">
          <pc:chgData name="Kate Piper (IMH)" userId="f69ee4e2-845b-4a1f-89c4-60fce9da139f" providerId="ADAL" clId="{250EF979-7352-4A6C-8CA5-1156EA7D7DCB}" dt="2024-10-10T14:42:30.010" v="44"/>
          <pc:sldLayoutMkLst>
            <pc:docMk/>
            <pc:sldMasterMk cId="19418140" sldId="2147483654"/>
            <pc:sldLayoutMk cId="94923803" sldId="2147483678"/>
          </pc:sldLayoutMkLst>
        </pc:sldLayoutChg>
      </pc:sldMasterChg>
      <pc:sldMasterChg chg="del delSldLayout">
        <pc:chgData name="Kate Piper (IMH)" userId="f69ee4e2-845b-4a1f-89c4-60fce9da139f" providerId="ADAL" clId="{250EF979-7352-4A6C-8CA5-1156EA7D7DCB}" dt="2024-10-10T14:42:30.010" v="45"/>
        <pc:sldMasterMkLst>
          <pc:docMk/>
          <pc:sldMasterMk cId="537362470" sldId="2147483656"/>
        </pc:sldMasterMkLst>
        <pc:sldLayoutChg chg="del">
          <pc:chgData name="Kate Piper (IMH)" userId="f69ee4e2-845b-4a1f-89c4-60fce9da139f" providerId="ADAL" clId="{250EF979-7352-4A6C-8CA5-1156EA7D7DCB}" dt="2024-10-10T14:42:30.010" v="45"/>
          <pc:sldLayoutMkLst>
            <pc:docMk/>
            <pc:sldMasterMk cId="537362470" sldId="2147483656"/>
            <pc:sldLayoutMk cId="3130719715" sldId="2147483680"/>
          </pc:sldLayoutMkLst>
        </pc:sldLayoutChg>
      </pc:sldMasterChg>
      <pc:sldMasterChg chg="del delSldLayout">
        <pc:chgData name="Kate Piper (IMH)" userId="f69ee4e2-845b-4a1f-89c4-60fce9da139f" providerId="ADAL" clId="{250EF979-7352-4A6C-8CA5-1156EA7D7DCB}" dt="2024-10-10T14:42:30.010" v="46"/>
        <pc:sldMasterMkLst>
          <pc:docMk/>
          <pc:sldMasterMk cId="3275634550" sldId="2147483657"/>
        </pc:sldMasterMkLst>
        <pc:sldLayoutChg chg="del">
          <pc:chgData name="Kate Piper (IMH)" userId="f69ee4e2-845b-4a1f-89c4-60fce9da139f" providerId="ADAL" clId="{250EF979-7352-4A6C-8CA5-1156EA7D7DCB}" dt="2024-10-10T14:42:30.010" v="46"/>
          <pc:sldLayoutMkLst>
            <pc:docMk/>
            <pc:sldMasterMk cId="3275634550" sldId="2147483657"/>
            <pc:sldLayoutMk cId="2783529864" sldId="2147483681"/>
          </pc:sldLayoutMkLst>
        </pc:sldLayoutChg>
      </pc:sldMasterChg>
      <pc:sldMasterChg chg="delSldLayout">
        <pc:chgData name="Kate Piper (IMH)" userId="f69ee4e2-845b-4a1f-89c4-60fce9da139f" providerId="ADAL" clId="{250EF979-7352-4A6C-8CA5-1156EA7D7DCB}" dt="2024-10-10T14:42:19.935" v="39" actId="47"/>
        <pc:sldMasterMkLst>
          <pc:docMk/>
          <pc:sldMasterMk cId="1384196811" sldId="2147483658"/>
        </pc:sldMasterMkLst>
        <pc:sldLayoutChg chg="del">
          <pc:chgData name="Kate Piper (IMH)" userId="f69ee4e2-845b-4a1f-89c4-60fce9da139f" providerId="ADAL" clId="{250EF979-7352-4A6C-8CA5-1156EA7D7DCB}" dt="2024-10-10T14:42:19.935" v="39" actId="47"/>
          <pc:sldLayoutMkLst>
            <pc:docMk/>
            <pc:sldMasterMk cId="1384196811" sldId="2147483658"/>
            <pc:sldLayoutMk cId="1382111133" sldId="2147483707"/>
          </pc:sldLayoutMkLst>
        </pc:sldLayoutChg>
      </pc:sldMasterChg>
      <pc:sldMasterChg chg="del delSldLayout">
        <pc:chgData name="Kate Piper (IMH)" userId="f69ee4e2-845b-4a1f-89c4-60fce9da139f" providerId="ADAL" clId="{250EF979-7352-4A6C-8CA5-1156EA7D7DCB}" dt="2024-10-10T14:42:30.010" v="48"/>
        <pc:sldMasterMkLst>
          <pc:docMk/>
          <pc:sldMasterMk cId="1800093731" sldId="2147483659"/>
        </pc:sldMasterMkLst>
        <pc:sldLayoutChg chg="del">
          <pc:chgData name="Kate Piper (IMH)" userId="f69ee4e2-845b-4a1f-89c4-60fce9da139f" providerId="ADAL" clId="{250EF979-7352-4A6C-8CA5-1156EA7D7DCB}" dt="2024-10-10T14:42:30.010" v="48"/>
          <pc:sldLayoutMkLst>
            <pc:docMk/>
            <pc:sldMasterMk cId="1800093731" sldId="2147483659"/>
            <pc:sldLayoutMk cId="1597148504" sldId="2147483684"/>
          </pc:sldLayoutMkLst>
        </pc:sldLayoutChg>
      </pc:sldMasterChg>
      <pc:sldMasterChg chg="del delSldLayout">
        <pc:chgData name="Kate Piper (IMH)" userId="f69ee4e2-845b-4a1f-89c4-60fce9da139f" providerId="ADAL" clId="{250EF979-7352-4A6C-8CA5-1156EA7D7DCB}" dt="2024-10-10T14:42:30.010" v="47"/>
        <pc:sldMasterMkLst>
          <pc:docMk/>
          <pc:sldMasterMk cId="2215794927" sldId="2147483660"/>
        </pc:sldMasterMkLst>
        <pc:sldLayoutChg chg="del">
          <pc:chgData name="Kate Piper (IMH)" userId="f69ee4e2-845b-4a1f-89c4-60fce9da139f" providerId="ADAL" clId="{250EF979-7352-4A6C-8CA5-1156EA7D7DCB}" dt="2024-10-10T14:42:30.010" v="47"/>
          <pc:sldLayoutMkLst>
            <pc:docMk/>
            <pc:sldMasterMk cId="2215794927" sldId="2147483660"/>
            <pc:sldLayoutMk cId="3475296125" sldId="2147483683"/>
          </pc:sldLayoutMkLst>
        </pc:sldLayoutChg>
      </pc:sldMasterChg>
      <pc:sldMasterChg chg="del delSldLayout">
        <pc:chgData name="Kate Piper (IMH)" userId="f69ee4e2-845b-4a1f-89c4-60fce9da139f" providerId="ADAL" clId="{250EF979-7352-4A6C-8CA5-1156EA7D7DCB}" dt="2024-10-10T14:42:30.010" v="49"/>
        <pc:sldMasterMkLst>
          <pc:docMk/>
          <pc:sldMasterMk cId="3508390215" sldId="2147483661"/>
        </pc:sldMasterMkLst>
        <pc:sldLayoutChg chg="del">
          <pc:chgData name="Kate Piper (IMH)" userId="f69ee4e2-845b-4a1f-89c4-60fce9da139f" providerId="ADAL" clId="{250EF979-7352-4A6C-8CA5-1156EA7D7DCB}" dt="2024-10-10T14:42:30.010" v="49"/>
          <pc:sldLayoutMkLst>
            <pc:docMk/>
            <pc:sldMasterMk cId="3508390215" sldId="2147483661"/>
            <pc:sldLayoutMk cId="724236427" sldId="2147483685"/>
          </pc:sldLayoutMkLst>
        </pc:sldLayoutChg>
      </pc:sldMasterChg>
      <pc:sldMasterChg chg="del delSldLayout">
        <pc:chgData name="Kate Piper (IMH)" userId="f69ee4e2-845b-4a1f-89c4-60fce9da139f" providerId="ADAL" clId="{250EF979-7352-4A6C-8CA5-1156EA7D7DCB}" dt="2024-10-10T14:42:30.010" v="50"/>
        <pc:sldMasterMkLst>
          <pc:docMk/>
          <pc:sldMasterMk cId="2581267852" sldId="2147483662"/>
        </pc:sldMasterMkLst>
        <pc:sldLayoutChg chg="del">
          <pc:chgData name="Kate Piper (IMH)" userId="f69ee4e2-845b-4a1f-89c4-60fce9da139f" providerId="ADAL" clId="{250EF979-7352-4A6C-8CA5-1156EA7D7DCB}" dt="2024-10-10T14:42:30.010" v="50"/>
          <pc:sldLayoutMkLst>
            <pc:docMk/>
            <pc:sldMasterMk cId="2581267852" sldId="2147483662"/>
            <pc:sldLayoutMk cId="196634507" sldId="2147483686"/>
          </pc:sldLayoutMkLst>
        </pc:sldLayoutChg>
      </pc:sldMasterChg>
      <pc:sldMasterChg chg="del delSldLayout">
        <pc:chgData name="Kate Piper (IMH)" userId="f69ee4e2-845b-4a1f-89c4-60fce9da139f" providerId="ADAL" clId="{250EF979-7352-4A6C-8CA5-1156EA7D7DCB}" dt="2024-10-10T14:42:30.010" v="51"/>
        <pc:sldMasterMkLst>
          <pc:docMk/>
          <pc:sldMasterMk cId="1372220361" sldId="2147483663"/>
        </pc:sldMasterMkLst>
        <pc:sldLayoutChg chg="del">
          <pc:chgData name="Kate Piper (IMH)" userId="f69ee4e2-845b-4a1f-89c4-60fce9da139f" providerId="ADAL" clId="{250EF979-7352-4A6C-8CA5-1156EA7D7DCB}" dt="2024-10-10T14:42:30.010" v="51"/>
          <pc:sldLayoutMkLst>
            <pc:docMk/>
            <pc:sldMasterMk cId="1372220361" sldId="2147483663"/>
            <pc:sldLayoutMk cId="2317885063" sldId="2147483687"/>
          </pc:sldLayoutMkLst>
        </pc:sldLayoutChg>
      </pc:sldMasterChg>
      <pc:sldMasterChg chg="del delSldLayout">
        <pc:chgData name="Kate Piper (IMH)" userId="f69ee4e2-845b-4a1f-89c4-60fce9da139f" providerId="ADAL" clId="{250EF979-7352-4A6C-8CA5-1156EA7D7DCB}" dt="2024-10-10T14:42:30.010" v="52"/>
        <pc:sldMasterMkLst>
          <pc:docMk/>
          <pc:sldMasterMk cId="741040061" sldId="2147483664"/>
        </pc:sldMasterMkLst>
        <pc:sldLayoutChg chg="del">
          <pc:chgData name="Kate Piper (IMH)" userId="f69ee4e2-845b-4a1f-89c4-60fce9da139f" providerId="ADAL" clId="{250EF979-7352-4A6C-8CA5-1156EA7D7DCB}" dt="2024-10-10T14:42:30.010" v="52"/>
          <pc:sldLayoutMkLst>
            <pc:docMk/>
            <pc:sldMasterMk cId="741040061" sldId="2147483664"/>
            <pc:sldLayoutMk cId="763020717" sldId="2147483688"/>
          </pc:sldLayoutMkLst>
        </pc:sldLayoutChg>
      </pc:sldMasterChg>
      <pc:sldMasterChg chg="del delSldLayout">
        <pc:chgData name="Kate Piper (IMH)" userId="f69ee4e2-845b-4a1f-89c4-60fce9da139f" providerId="ADAL" clId="{250EF979-7352-4A6C-8CA5-1156EA7D7DCB}" dt="2024-10-10T14:42:30.010" v="53"/>
        <pc:sldMasterMkLst>
          <pc:docMk/>
          <pc:sldMasterMk cId="58822457" sldId="2147483665"/>
        </pc:sldMasterMkLst>
        <pc:sldLayoutChg chg="del">
          <pc:chgData name="Kate Piper (IMH)" userId="f69ee4e2-845b-4a1f-89c4-60fce9da139f" providerId="ADAL" clId="{250EF979-7352-4A6C-8CA5-1156EA7D7DCB}" dt="2024-10-10T14:42:30.010" v="53"/>
          <pc:sldLayoutMkLst>
            <pc:docMk/>
            <pc:sldMasterMk cId="58822457" sldId="2147483665"/>
            <pc:sldLayoutMk cId="2624528723" sldId="2147483689"/>
          </pc:sldLayoutMkLst>
        </pc:sldLayoutChg>
      </pc:sldMasterChg>
      <pc:sldMasterChg chg="del delSldLayout">
        <pc:chgData name="Kate Piper (IMH)" userId="f69ee4e2-845b-4a1f-89c4-60fce9da139f" providerId="ADAL" clId="{250EF979-7352-4A6C-8CA5-1156EA7D7DCB}" dt="2024-10-10T14:42:30.026" v="54"/>
        <pc:sldMasterMkLst>
          <pc:docMk/>
          <pc:sldMasterMk cId="754378712" sldId="2147483666"/>
        </pc:sldMasterMkLst>
        <pc:sldLayoutChg chg="del">
          <pc:chgData name="Kate Piper (IMH)" userId="f69ee4e2-845b-4a1f-89c4-60fce9da139f" providerId="ADAL" clId="{250EF979-7352-4A6C-8CA5-1156EA7D7DCB}" dt="2024-10-10T14:42:30.026" v="54"/>
          <pc:sldLayoutMkLst>
            <pc:docMk/>
            <pc:sldMasterMk cId="754378712" sldId="2147483666"/>
            <pc:sldLayoutMk cId="3132846485" sldId="2147483690"/>
          </pc:sldLayoutMkLst>
        </pc:sldLayoutChg>
        <pc:sldLayoutChg chg="del">
          <pc:chgData name="Kate Piper (IMH)" userId="f69ee4e2-845b-4a1f-89c4-60fce9da139f" providerId="ADAL" clId="{250EF979-7352-4A6C-8CA5-1156EA7D7DCB}" dt="2024-10-10T14:42:30.026" v="54"/>
          <pc:sldLayoutMkLst>
            <pc:docMk/>
            <pc:sldMasterMk cId="754378712" sldId="2147483666"/>
            <pc:sldLayoutMk cId="1638318787" sldId="2147483698"/>
          </pc:sldLayoutMkLst>
        </pc:sldLayoutChg>
        <pc:sldLayoutChg chg="del">
          <pc:chgData name="Kate Piper (IMH)" userId="f69ee4e2-845b-4a1f-89c4-60fce9da139f" providerId="ADAL" clId="{250EF979-7352-4A6C-8CA5-1156EA7D7DCB}" dt="2024-10-10T14:42:30.026" v="54"/>
          <pc:sldLayoutMkLst>
            <pc:docMk/>
            <pc:sldMasterMk cId="754378712" sldId="2147483666"/>
            <pc:sldLayoutMk cId="1988994691" sldId="2147483699"/>
          </pc:sldLayoutMkLst>
        </pc:sldLayoutChg>
        <pc:sldLayoutChg chg="del">
          <pc:chgData name="Kate Piper (IMH)" userId="f69ee4e2-845b-4a1f-89c4-60fce9da139f" providerId="ADAL" clId="{250EF979-7352-4A6C-8CA5-1156EA7D7DCB}" dt="2024-10-10T14:42:30.026" v="54"/>
          <pc:sldLayoutMkLst>
            <pc:docMk/>
            <pc:sldMasterMk cId="754378712" sldId="2147483666"/>
            <pc:sldLayoutMk cId="1668414652" sldId="2147483700"/>
          </pc:sldLayoutMkLst>
        </pc:sldLayoutChg>
        <pc:sldLayoutChg chg="del">
          <pc:chgData name="Kate Piper (IMH)" userId="f69ee4e2-845b-4a1f-89c4-60fce9da139f" providerId="ADAL" clId="{250EF979-7352-4A6C-8CA5-1156EA7D7DCB}" dt="2024-10-10T14:42:30.026" v="54"/>
          <pc:sldLayoutMkLst>
            <pc:docMk/>
            <pc:sldMasterMk cId="754378712" sldId="2147483666"/>
            <pc:sldLayoutMk cId="3376813219" sldId="2147483701"/>
          </pc:sldLayoutMkLst>
        </pc:sldLayoutChg>
        <pc:sldLayoutChg chg="del">
          <pc:chgData name="Kate Piper (IMH)" userId="f69ee4e2-845b-4a1f-89c4-60fce9da139f" providerId="ADAL" clId="{250EF979-7352-4A6C-8CA5-1156EA7D7DCB}" dt="2024-10-10T14:42:30.026" v="54"/>
          <pc:sldLayoutMkLst>
            <pc:docMk/>
            <pc:sldMasterMk cId="754378712" sldId="2147483666"/>
            <pc:sldLayoutMk cId="1322761775" sldId="2147483703"/>
          </pc:sldLayoutMkLst>
        </pc:sldLayoutChg>
        <pc:sldLayoutChg chg="del">
          <pc:chgData name="Kate Piper (IMH)" userId="f69ee4e2-845b-4a1f-89c4-60fce9da139f" providerId="ADAL" clId="{250EF979-7352-4A6C-8CA5-1156EA7D7DCB}" dt="2024-10-10T14:42:30.026" v="54"/>
          <pc:sldLayoutMkLst>
            <pc:docMk/>
            <pc:sldMasterMk cId="754378712" sldId="2147483666"/>
            <pc:sldLayoutMk cId="1402491513" sldId="2147483704"/>
          </pc:sldLayoutMkLst>
        </pc:sldLayoutChg>
        <pc:sldLayoutChg chg="del">
          <pc:chgData name="Kate Piper (IMH)" userId="f69ee4e2-845b-4a1f-89c4-60fce9da139f" providerId="ADAL" clId="{250EF979-7352-4A6C-8CA5-1156EA7D7DCB}" dt="2024-10-10T14:42:30.026" v="54"/>
          <pc:sldLayoutMkLst>
            <pc:docMk/>
            <pc:sldMasterMk cId="754378712" sldId="2147483666"/>
            <pc:sldLayoutMk cId="2661865558" sldId="2147483705"/>
          </pc:sldLayoutMkLst>
        </pc:sldLayoutChg>
      </pc:sldMasterChg>
      <pc:sldMasterChg chg="del delSldLayout">
        <pc:chgData name="Kate Piper (IMH)" userId="f69ee4e2-845b-4a1f-89c4-60fce9da139f" providerId="ADAL" clId="{250EF979-7352-4A6C-8CA5-1156EA7D7DCB}" dt="2024-10-10T14:42:30.028" v="56"/>
        <pc:sldMasterMkLst>
          <pc:docMk/>
          <pc:sldMasterMk cId="217095490" sldId="2147483670"/>
        </pc:sldMasterMkLst>
        <pc:sldLayoutChg chg="del">
          <pc:chgData name="Kate Piper (IMH)" userId="f69ee4e2-845b-4a1f-89c4-60fce9da139f" providerId="ADAL" clId="{250EF979-7352-4A6C-8CA5-1156EA7D7DCB}" dt="2024-10-10T14:42:30.028" v="56"/>
          <pc:sldLayoutMkLst>
            <pc:docMk/>
            <pc:sldMasterMk cId="217095490" sldId="2147483670"/>
            <pc:sldLayoutMk cId="3583415931" sldId="2147483696"/>
          </pc:sldLayoutMkLst>
        </pc:sldLayoutChg>
      </pc:sldMasterChg>
      <pc:sldMasterChg chg="del delSldLayout">
        <pc:chgData name="Kate Piper (IMH)" userId="f69ee4e2-845b-4a1f-89c4-60fce9da139f" providerId="ADAL" clId="{250EF979-7352-4A6C-8CA5-1156EA7D7DCB}" dt="2024-10-10T14:42:30.028" v="57"/>
        <pc:sldMasterMkLst>
          <pc:docMk/>
          <pc:sldMasterMk cId="1743180627" sldId="2147483671"/>
        </pc:sldMasterMkLst>
        <pc:sldLayoutChg chg="del">
          <pc:chgData name="Kate Piper (IMH)" userId="f69ee4e2-845b-4a1f-89c4-60fce9da139f" providerId="ADAL" clId="{250EF979-7352-4A6C-8CA5-1156EA7D7DCB}" dt="2024-10-10T14:42:30.028" v="57"/>
          <pc:sldLayoutMkLst>
            <pc:docMk/>
            <pc:sldMasterMk cId="1743180627" sldId="2147483671"/>
            <pc:sldLayoutMk cId="3714548059" sldId="2147483697"/>
          </pc:sldLayoutMkLst>
        </pc:sldLayoutChg>
      </pc:sldMasterChg>
      <pc:sldMasterChg chg="del delSldLayout">
        <pc:chgData name="Kate Piper (IMH)" userId="f69ee4e2-845b-4a1f-89c4-60fce9da139f" providerId="ADAL" clId="{250EF979-7352-4A6C-8CA5-1156EA7D7DCB}" dt="2024-10-10T14:42:30.028" v="55"/>
        <pc:sldMasterMkLst>
          <pc:docMk/>
          <pc:sldMasterMk cId="130175223" sldId="2147483673"/>
        </pc:sldMasterMkLst>
        <pc:sldLayoutChg chg="del">
          <pc:chgData name="Kate Piper (IMH)" userId="f69ee4e2-845b-4a1f-89c4-60fce9da139f" providerId="ADAL" clId="{250EF979-7352-4A6C-8CA5-1156EA7D7DCB}" dt="2024-10-10T14:42:30.028" v="55"/>
          <pc:sldLayoutMkLst>
            <pc:docMk/>
            <pc:sldMasterMk cId="130175223" sldId="2147483673"/>
            <pc:sldLayoutMk cId="324980695" sldId="2147483693"/>
          </pc:sldLayoutMkLst>
        </pc:sldLayoutChg>
      </pc:sldMasterChg>
    </pc:docChg>
  </pc:docChgLst>
  <pc:docChgLst>
    <pc:chgData name="Kate Piper (IMH)" userId="f69ee4e2-845b-4a1f-89c4-60fce9da139f" providerId="ADAL" clId="{89A711B4-EDBD-4848-9851-78D55EE9EF05}"/>
    <pc:docChg chg="custSel addSld modSld sldOrd">
      <pc:chgData name="Kate Piper (IMH)" userId="f69ee4e2-845b-4a1f-89c4-60fce9da139f" providerId="ADAL" clId="{89A711B4-EDBD-4848-9851-78D55EE9EF05}" dt="2023-02-15T17:10:11.971" v="32" actId="20577"/>
      <pc:docMkLst>
        <pc:docMk/>
      </pc:docMkLst>
      <pc:sldChg chg="ord">
        <pc:chgData name="Kate Piper (IMH)" userId="f69ee4e2-845b-4a1f-89c4-60fce9da139f" providerId="ADAL" clId="{89A711B4-EDBD-4848-9851-78D55EE9EF05}" dt="2023-02-15T16:52:36.738" v="27"/>
        <pc:sldMkLst>
          <pc:docMk/>
          <pc:sldMk cId="350087921" sldId="324"/>
        </pc:sldMkLst>
      </pc:sldChg>
      <pc:sldChg chg="ord">
        <pc:chgData name="Kate Piper (IMH)" userId="f69ee4e2-845b-4a1f-89c4-60fce9da139f" providerId="ADAL" clId="{89A711B4-EDBD-4848-9851-78D55EE9EF05}" dt="2023-02-15T16:52:36.738" v="27"/>
        <pc:sldMkLst>
          <pc:docMk/>
          <pc:sldMk cId="630072155" sldId="327"/>
        </pc:sldMkLst>
      </pc:sldChg>
      <pc:sldChg chg="delSp modSp mod">
        <pc:chgData name="Kate Piper (IMH)" userId="f69ee4e2-845b-4a1f-89c4-60fce9da139f" providerId="ADAL" clId="{89A711B4-EDBD-4848-9851-78D55EE9EF05}" dt="2023-02-15T16:41:44.862" v="10" actId="478"/>
        <pc:sldMkLst>
          <pc:docMk/>
          <pc:sldMk cId="2528113298" sldId="334"/>
        </pc:sldMkLst>
        <pc:spChg chg="del mod">
          <ac:chgData name="Kate Piper (IMH)" userId="f69ee4e2-845b-4a1f-89c4-60fce9da139f" providerId="ADAL" clId="{89A711B4-EDBD-4848-9851-78D55EE9EF05}" dt="2023-02-15T16:41:44.862" v="10" actId="478"/>
          <ac:spMkLst>
            <pc:docMk/>
            <pc:sldMk cId="2528113298" sldId="334"/>
            <ac:spMk id="3" creationId="{E7EAD849-D25A-45EF-92DC-211BC9896588}"/>
          </ac:spMkLst>
        </pc:spChg>
        <pc:spChg chg="del">
          <ac:chgData name="Kate Piper (IMH)" userId="f69ee4e2-845b-4a1f-89c4-60fce9da139f" providerId="ADAL" clId="{89A711B4-EDBD-4848-9851-78D55EE9EF05}" dt="2023-02-15T16:41:44.862" v="10" actId="478"/>
          <ac:spMkLst>
            <pc:docMk/>
            <pc:sldMk cId="2528113298" sldId="334"/>
            <ac:spMk id="5" creationId="{EB410555-68E9-4FE4-9D5F-DF7818DEC208}"/>
          </ac:spMkLst>
        </pc:spChg>
        <pc:cxnChg chg="del">
          <ac:chgData name="Kate Piper (IMH)" userId="f69ee4e2-845b-4a1f-89c4-60fce9da139f" providerId="ADAL" clId="{89A711B4-EDBD-4848-9851-78D55EE9EF05}" dt="2023-02-15T16:41:44.862" v="10" actId="478"/>
          <ac:cxnSpMkLst>
            <pc:docMk/>
            <pc:sldMk cId="2528113298" sldId="334"/>
            <ac:cxnSpMk id="6" creationId="{AF8A1519-48E0-4F79-91E2-6BE509CD52B8}"/>
          </ac:cxnSpMkLst>
        </pc:cxnChg>
      </pc:sldChg>
      <pc:sldChg chg="ord">
        <pc:chgData name="Kate Piper (IMH)" userId="f69ee4e2-845b-4a1f-89c4-60fce9da139f" providerId="ADAL" clId="{89A711B4-EDBD-4848-9851-78D55EE9EF05}" dt="2023-02-15T16:42:16.362" v="12"/>
        <pc:sldMkLst>
          <pc:docMk/>
          <pc:sldMk cId="198794956" sldId="340"/>
        </pc:sldMkLst>
      </pc:sldChg>
      <pc:sldChg chg="addSp delSp modSp mod">
        <pc:chgData name="Kate Piper (IMH)" userId="f69ee4e2-845b-4a1f-89c4-60fce9da139f" providerId="ADAL" clId="{89A711B4-EDBD-4848-9851-78D55EE9EF05}" dt="2023-02-15T16:43:30.780" v="22" actId="1076"/>
        <pc:sldMkLst>
          <pc:docMk/>
          <pc:sldMk cId="1273682083" sldId="341"/>
        </pc:sldMkLst>
        <pc:picChg chg="del">
          <ac:chgData name="Kate Piper (IMH)" userId="f69ee4e2-845b-4a1f-89c4-60fce9da139f" providerId="ADAL" clId="{89A711B4-EDBD-4848-9851-78D55EE9EF05}" dt="2023-02-15T16:42:59.151" v="13" actId="478"/>
          <ac:picMkLst>
            <pc:docMk/>
            <pc:sldMk cId="1273682083" sldId="341"/>
            <ac:picMk id="3" creationId="{1E3FEC30-CB50-49FE-9085-A5071A58F256}"/>
          </ac:picMkLst>
        </pc:picChg>
        <pc:picChg chg="add mod modCrop">
          <ac:chgData name="Kate Piper (IMH)" userId="f69ee4e2-845b-4a1f-89c4-60fce9da139f" providerId="ADAL" clId="{89A711B4-EDBD-4848-9851-78D55EE9EF05}" dt="2023-02-15T16:43:30.780" v="22" actId="1076"/>
          <ac:picMkLst>
            <pc:docMk/>
            <pc:sldMk cId="1273682083" sldId="341"/>
            <ac:picMk id="4" creationId="{D7BF9B6D-C8B2-1823-6F0B-7FF528A54349}"/>
          </ac:picMkLst>
        </pc:picChg>
      </pc:sldChg>
      <pc:sldChg chg="modSp mod">
        <pc:chgData name="Kate Piper (IMH)" userId="f69ee4e2-845b-4a1f-89c4-60fce9da139f" providerId="ADAL" clId="{89A711B4-EDBD-4848-9851-78D55EE9EF05}" dt="2023-02-15T16:44:38.473" v="23" actId="1076"/>
        <pc:sldMkLst>
          <pc:docMk/>
          <pc:sldMk cId="3192926436" sldId="342"/>
        </pc:sldMkLst>
        <pc:picChg chg="mod">
          <ac:chgData name="Kate Piper (IMH)" userId="f69ee4e2-845b-4a1f-89c4-60fce9da139f" providerId="ADAL" clId="{89A711B4-EDBD-4848-9851-78D55EE9EF05}" dt="2023-02-15T16:44:38.473" v="23" actId="1076"/>
          <ac:picMkLst>
            <pc:docMk/>
            <pc:sldMk cId="3192926436" sldId="342"/>
            <ac:picMk id="3" creationId="{4798F7DA-1A0B-4813-977F-1742ECB57904}"/>
          </ac:picMkLst>
        </pc:picChg>
      </pc:sldChg>
      <pc:sldChg chg="modSp mod">
        <pc:chgData name="Kate Piper (IMH)" userId="f69ee4e2-845b-4a1f-89c4-60fce9da139f" providerId="ADAL" clId="{89A711B4-EDBD-4848-9851-78D55EE9EF05}" dt="2023-02-15T17:10:11.971" v="32" actId="20577"/>
        <pc:sldMkLst>
          <pc:docMk/>
          <pc:sldMk cId="3718226286" sldId="358"/>
        </pc:sldMkLst>
        <pc:spChg chg="mod">
          <ac:chgData name="Kate Piper (IMH)" userId="f69ee4e2-845b-4a1f-89c4-60fce9da139f" providerId="ADAL" clId="{89A711B4-EDBD-4848-9851-78D55EE9EF05}" dt="2023-02-15T17:10:11.971" v="32" actId="20577"/>
          <ac:spMkLst>
            <pc:docMk/>
            <pc:sldMk cId="3718226286" sldId="358"/>
            <ac:spMk id="3" creationId="{969E4268-34F1-4911-AD26-4D50FD6177FC}"/>
          </ac:spMkLst>
        </pc:spChg>
      </pc:sldChg>
      <pc:sldChg chg="addSp modSp mod">
        <pc:chgData name="Kate Piper (IMH)" userId="f69ee4e2-845b-4a1f-89c4-60fce9da139f" providerId="ADAL" clId="{89A711B4-EDBD-4848-9851-78D55EE9EF05}" dt="2023-02-15T13:59:13.085" v="5" actId="1076"/>
        <pc:sldMkLst>
          <pc:docMk/>
          <pc:sldMk cId="1522199009" sldId="535"/>
        </pc:sldMkLst>
        <pc:picChg chg="add mod">
          <ac:chgData name="Kate Piper (IMH)" userId="f69ee4e2-845b-4a1f-89c4-60fce9da139f" providerId="ADAL" clId="{89A711B4-EDBD-4848-9851-78D55EE9EF05}" dt="2023-02-15T13:59:12.257" v="4" actId="1076"/>
          <ac:picMkLst>
            <pc:docMk/>
            <pc:sldMk cId="1522199009" sldId="535"/>
            <ac:picMk id="12" creationId="{D54450BB-829A-23C1-6277-419FF95BE089}"/>
          </ac:picMkLst>
        </pc:picChg>
        <pc:picChg chg="add mod">
          <ac:chgData name="Kate Piper (IMH)" userId="f69ee4e2-845b-4a1f-89c4-60fce9da139f" providerId="ADAL" clId="{89A711B4-EDBD-4848-9851-78D55EE9EF05}" dt="2023-02-15T13:59:13.085" v="5" actId="1076"/>
          <ac:picMkLst>
            <pc:docMk/>
            <pc:sldMk cId="1522199009" sldId="535"/>
            <ac:picMk id="13" creationId="{1C8B38E4-7BDE-1D28-A465-09877C86C9AD}"/>
          </ac:picMkLst>
        </pc:picChg>
      </pc:sldChg>
      <pc:sldChg chg="ord">
        <pc:chgData name="Kate Piper (IMH)" userId="f69ee4e2-845b-4a1f-89c4-60fce9da139f" providerId="ADAL" clId="{89A711B4-EDBD-4848-9851-78D55EE9EF05}" dt="2023-02-15T16:52:36.738" v="27"/>
        <pc:sldMkLst>
          <pc:docMk/>
          <pc:sldMk cId="3508741864" sldId="538"/>
        </pc:sldMkLst>
      </pc:sldChg>
      <pc:sldChg chg="ord">
        <pc:chgData name="Kate Piper (IMH)" userId="f69ee4e2-845b-4a1f-89c4-60fce9da139f" providerId="ADAL" clId="{89A711B4-EDBD-4848-9851-78D55EE9EF05}" dt="2023-02-15T16:52:47.704" v="29"/>
        <pc:sldMkLst>
          <pc:docMk/>
          <pc:sldMk cId="144353214" sldId="539"/>
        </pc:sldMkLst>
      </pc:sldChg>
      <pc:sldChg chg="add ord">
        <pc:chgData name="Kate Piper (IMH)" userId="f69ee4e2-845b-4a1f-89c4-60fce9da139f" providerId="ADAL" clId="{89A711B4-EDBD-4848-9851-78D55EE9EF05}" dt="2023-02-15T16:41:31.701" v="9"/>
        <pc:sldMkLst>
          <pc:docMk/>
          <pc:sldMk cId="3885833354" sldId="542"/>
        </pc:sldMkLst>
      </pc:sldChg>
    </pc:docChg>
  </pc:docChgLst>
  <pc:docChgLst>
    <pc:chgData name="Kate" userId="f69ee4e2-845b-4a1f-89c4-60fce9da139f" providerId="ADAL" clId="{757BB613-50DA-4731-A97F-3B6D8DD6AFF0}"/>
    <pc:docChg chg="custSel addSld delSld modSld sldOrd">
      <pc:chgData name="Kate" userId="f69ee4e2-845b-4a1f-89c4-60fce9da139f" providerId="ADAL" clId="{757BB613-50DA-4731-A97F-3B6D8DD6AFF0}" dt="2023-02-11T20:42:28.207" v="1004" actId="20577"/>
      <pc:docMkLst>
        <pc:docMk/>
      </pc:docMkLst>
      <pc:sldChg chg="add">
        <pc:chgData name="Kate" userId="f69ee4e2-845b-4a1f-89c4-60fce9da139f" providerId="ADAL" clId="{757BB613-50DA-4731-A97F-3B6D8DD6AFF0}" dt="2023-02-11T19:21:02.103" v="306"/>
        <pc:sldMkLst>
          <pc:docMk/>
          <pc:sldMk cId="2690147902" sldId="257"/>
        </pc:sldMkLst>
      </pc:sldChg>
      <pc:sldChg chg="add">
        <pc:chgData name="Kate" userId="f69ee4e2-845b-4a1f-89c4-60fce9da139f" providerId="ADAL" clId="{757BB613-50DA-4731-A97F-3B6D8DD6AFF0}" dt="2023-02-11T19:21:02.103" v="306"/>
        <pc:sldMkLst>
          <pc:docMk/>
          <pc:sldMk cId="2283104616" sldId="258"/>
        </pc:sldMkLst>
      </pc:sldChg>
      <pc:sldChg chg="add">
        <pc:chgData name="Kate" userId="f69ee4e2-845b-4a1f-89c4-60fce9da139f" providerId="ADAL" clId="{757BB613-50DA-4731-A97F-3B6D8DD6AFF0}" dt="2023-02-11T19:21:02.103" v="306"/>
        <pc:sldMkLst>
          <pc:docMk/>
          <pc:sldMk cId="1859333793" sldId="259"/>
        </pc:sldMkLst>
      </pc:sldChg>
      <pc:sldChg chg="del">
        <pc:chgData name="Kate" userId="f69ee4e2-845b-4a1f-89c4-60fce9da139f" providerId="ADAL" clId="{757BB613-50DA-4731-A97F-3B6D8DD6AFF0}" dt="2023-02-11T19:23:41.171" v="314" actId="47"/>
        <pc:sldMkLst>
          <pc:docMk/>
          <pc:sldMk cId="1132133332" sldId="323"/>
        </pc:sldMkLst>
      </pc:sldChg>
      <pc:sldChg chg="modSp add mod">
        <pc:chgData name="Kate" userId="f69ee4e2-845b-4a1f-89c4-60fce9da139f" providerId="ADAL" clId="{757BB613-50DA-4731-A97F-3B6D8DD6AFF0}" dt="2023-02-11T20:21:05.749" v="832" actId="1076"/>
        <pc:sldMkLst>
          <pc:docMk/>
          <pc:sldMk cId="350087921" sldId="324"/>
        </pc:sldMkLst>
        <pc:spChg chg="mod">
          <ac:chgData name="Kate" userId="f69ee4e2-845b-4a1f-89c4-60fce9da139f" providerId="ADAL" clId="{757BB613-50DA-4731-A97F-3B6D8DD6AFF0}" dt="2023-02-11T19:25:59.272" v="326" actId="207"/>
          <ac:spMkLst>
            <pc:docMk/>
            <pc:sldMk cId="350087921" sldId="324"/>
            <ac:spMk id="17" creationId="{BA7CECB6-FFE7-4412-A73A-CFCB5B3EF345}"/>
          </ac:spMkLst>
        </pc:spChg>
        <pc:spChg chg="mod">
          <ac:chgData name="Kate" userId="f69ee4e2-845b-4a1f-89c4-60fce9da139f" providerId="ADAL" clId="{757BB613-50DA-4731-A97F-3B6D8DD6AFF0}" dt="2023-02-11T20:21:05.749" v="832" actId="1076"/>
          <ac:spMkLst>
            <pc:docMk/>
            <pc:sldMk cId="350087921" sldId="324"/>
            <ac:spMk id="21" creationId="{1F1C67D5-1A96-4524-91FC-8098255DAEB1}"/>
          </ac:spMkLst>
        </pc:spChg>
      </pc:sldChg>
      <pc:sldChg chg="modSp add mod">
        <pc:chgData name="Kate" userId="f69ee4e2-845b-4a1f-89c4-60fce9da139f" providerId="ADAL" clId="{757BB613-50DA-4731-A97F-3B6D8DD6AFF0}" dt="2023-02-11T19:28:45.005" v="351" actId="1035"/>
        <pc:sldMkLst>
          <pc:docMk/>
          <pc:sldMk cId="630072155" sldId="327"/>
        </pc:sldMkLst>
        <pc:spChg chg="mod">
          <ac:chgData name="Kate" userId="f69ee4e2-845b-4a1f-89c4-60fce9da139f" providerId="ADAL" clId="{757BB613-50DA-4731-A97F-3B6D8DD6AFF0}" dt="2023-02-11T19:28:45.005" v="351" actId="1035"/>
          <ac:spMkLst>
            <pc:docMk/>
            <pc:sldMk cId="630072155" sldId="327"/>
            <ac:spMk id="3" creationId="{5EFD1D32-0DE0-49EA-BCF4-E31F4EF47E33}"/>
          </ac:spMkLst>
        </pc:spChg>
        <pc:spChg chg="mod">
          <ac:chgData name="Kate" userId="f69ee4e2-845b-4a1f-89c4-60fce9da139f" providerId="ADAL" clId="{757BB613-50DA-4731-A97F-3B6D8DD6AFF0}" dt="2023-02-11T19:28:45.005" v="351" actId="1035"/>
          <ac:spMkLst>
            <pc:docMk/>
            <pc:sldMk cId="630072155" sldId="327"/>
            <ac:spMk id="4" creationId="{C079EB41-500F-40D4-98E8-926862905BB0}"/>
          </ac:spMkLst>
        </pc:spChg>
        <pc:spChg chg="mod">
          <ac:chgData name="Kate" userId="f69ee4e2-845b-4a1f-89c4-60fce9da139f" providerId="ADAL" clId="{757BB613-50DA-4731-A97F-3B6D8DD6AFF0}" dt="2023-02-11T19:28:45.005" v="351" actId="1035"/>
          <ac:spMkLst>
            <pc:docMk/>
            <pc:sldMk cId="630072155" sldId="327"/>
            <ac:spMk id="5" creationId="{A4753CDA-1BEA-4580-96AE-645D4660E615}"/>
          </ac:spMkLst>
        </pc:spChg>
        <pc:spChg chg="mod">
          <ac:chgData name="Kate" userId="f69ee4e2-845b-4a1f-89c4-60fce9da139f" providerId="ADAL" clId="{757BB613-50DA-4731-A97F-3B6D8DD6AFF0}" dt="2023-02-11T19:28:45.005" v="351" actId="1035"/>
          <ac:spMkLst>
            <pc:docMk/>
            <pc:sldMk cId="630072155" sldId="327"/>
            <ac:spMk id="7" creationId="{7B439C1C-7EC4-4D00-ABCF-F61EF7B23E4C}"/>
          </ac:spMkLst>
        </pc:spChg>
        <pc:spChg chg="mod">
          <ac:chgData name="Kate" userId="f69ee4e2-845b-4a1f-89c4-60fce9da139f" providerId="ADAL" clId="{757BB613-50DA-4731-A97F-3B6D8DD6AFF0}" dt="2023-02-11T19:28:45.005" v="351" actId="1035"/>
          <ac:spMkLst>
            <pc:docMk/>
            <pc:sldMk cId="630072155" sldId="327"/>
            <ac:spMk id="8" creationId="{639B6366-8857-4C4C-BEA9-784DB0341E9A}"/>
          </ac:spMkLst>
        </pc:spChg>
        <pc:cxnChg chg="mod">
          <ac:chgData name="Kate" userId="f69ee4e2-845b-4a1f-89c4-60fce9da139f" providerId="ADAL" clId="{757BB613-50DA-4731-A97F-3B6D8DD6AFF0}" dt="2023-02-11T19:28:45.005" v="351" actId="1035"/>
          <ac:cxnSpMkLst>
            <pc:docMk/>
            <pc:sldMk cId="630072155" sldId="327"/>
            <ac:cxnSpMk id="6" creationId="{D042EA28-AE81-4076-B297-D582179A0C83}"/>
          </ac:cxnSpMkLst>
        </pc:cxnChg>
        <pc:cxnChg chg="mod">
          <ac:chgData name="Kate" userId="f69ee4e2-845b-4a1f-89c4-60fce9da139f" providerId="ADAL" clId="{757BB613-50DA-4731-A97F-3B6D8DD6AFF0}" dt="2023-02-11T19:28:45.005" v="351" actId="1035"/>
          <ac:cxnSpMkLst>
            <pc:docMk/>
            <pc:sldMk cId="630072155" sldId="327"/>
            <ac:cxnSpMk id="9" creationId="{9EA99A90-3C4F-48F6-96EC-ADA15EEB6C32}"/>
          </ac:cxnSpMkLst>
        </pc:cxnChg>
      </pc:sldChg>
      <pc:sldChg chg="modSp add del mod">
        <pc:chgData name="Kate" userId="f69ee4e2-845b-4a1f-89c4-60fce9da139f" providerId="ADAL" clId="{757BB613-50DA-4731-A97F-3B6D8DD6AFF0}" dt="2023-02-11T19:38:40.707" v="456" actId="47"/>
        <pc:sldMkLst>
          <pc:docMk/>
          <pc:sldMk cId="4246442546" sldId="328"/>
        </pc:sldMkLst>
        <pc:spChg chg="mod">
          <ac:chgData name="Kate" userId="f69ee4e2-845b-4a1f-89c4-60fce9da139f" providerId="ADAL" clId="{757BB613-50DA-4731-A97F-3B6D8DD6AFF0}" dt="2023-02-11T19:38:33.044" v="455" actId="207"/>
          <ac:spMkLst>
            <pc:docMk/>
            <pc:sldMk cId="4246442546" sldId="328"/>
            <ac:spMk id="2" creationId="{B8B04E8A-42D9-4639-BA6A-A4DAF7A14065}"/>
          </ac:spMkLst>
        </pc:spChg>
      </pc:sldChg>
      <pc:sldChg chg="add ord">
        <pc:chgData name="Kate" userId="f69ee4e2-845b-4a1f-89c4-60fce9da139f" providerId="ADAL" clId="{757BB613-50DA-4731-A97F-3B6D8DD6AFF0}" dt="2023-02-11T19:50:34.598" v="508"/>
        <pc:sldMkLst>
          <pc:docMk/>
          <pc:sldMk cId="1703883072" sldId="329"/>
        </pc:sldMkLst>
      </pc:sldChg>
      <pc:sldChg chg="add del">
        <pc:chgData name="Kate" userId="f69ee4e2-845b-4a1f-89c4-60fce9da139f" providerId="ADAL" clId="{757BB613-50DA-4731-A97F-3B6D8DD6AFF0}" dt="2023-02-11T19:25:48.854" v="325" actId="47"/>
        <pc:sldMkLst>
          <pc:docMk/>
          <pc:sldMk cId="868212989" sldId="332"/>
        </pc:sldMkLst>
      </pc:sldChg>
      <pc:sldChg chg="add del">
        <pc:chgData name="Kate" userId="f69ee4e2-845b-4a1f-89c4-60fce9da139f" providerId="ADAL" clId="{757BB613-50DA-4731-A97F-3B6D8DD6AFF0}" dt="2023-02-11T19:23:30.852" v="308" actId="47"/>
        <pc:sldMkLst>
          <pc:docMk/>
          <pc:sldMk cId="587040398" sldId="333"/>
        </pc:sldMkLst>
      </pc:sldChg>
      <pc:sldChg chg="modSp add ord">
        <pc:chgData name="Kate" userId="f69ee4e2-845b-4a1f-89c4-60fce9da139f" providerId="ADAL" clId="{757BB613-50DA-4731-A97F-3B6D8DD6AFF0}" dt="2023-02-11T19:36:30.221" v="453" actId="207"/>
        <pc:sldMkLst>
          <pc:docMk/>
          <pc:sldMk cId="2528113298" sldId="334"/>
        </pc:sldMkLst>
        <pc:spChg chg="mod">
          <ac:chgData name="Kate" userId="f69ee4e2-845b-4a1f-89c4-60fce9da139f" providerId="ADAL" clId="{757BB613-50DA-4731-A97F-3B6D8DD6AFF0}" dt="2023-02-11T19:36:30.221" v="453" actId="207"/>
          <ac:spMkLst>
            <pc:docMk/>
            <pc:sldMk cId="2528113298" sldId="334"/>
            <ac:spMk id="2" creationId="{56E84274-AF59-4CC8-915B-60957A939759}"/>
          </ac:spMkLst>
        </pc:spChg>
      </pc:sldChg>
      <pc:sldChg chg="del">
        <pc:chgData name="Kate" userId="f69ee4e2-845b-4a1f-89c4-60fce9da139f" providerId="ADAL" clId="{757BB613-50DA-4731-A97F-3B6D8DD6AFF0}" dt="2023-02-11T19:23:38.155" v="311" actId="47"/>
        <pc:sldMkLst>
          <pc:docMk/>
          <pc:sldMk cId="257307546" sldId="335"/>
        </pc:sldMkLst>
      </pc:sldChg>
      <pc:sldChg chg="add ord">
        <pc:chgData name="Kate" userId="f69ee4e2-845b-4a1f-89c4-60fce9da139f" providerId="ADAL" clId="{757BB613-50DA-4731-A97F-3B6D8DD6AFF0}" dt="2023-02-11T19:32:13.347" v="446"/>
        <pc:sldMkLst>
          <pc:docMk/>
          <pc:sldMk cId="1802179830" sldId="336"/>
        </pc:sldMkLst>
      </pc:sldChg>
      <pc:sldChg chg="del">
        <pc:chgData name="Kate" userId="f69ee4e2-845b-4a1f-89c4-60fce9da139f" providerId="ADAL" clId="{757BB613-50DA-4731-A97F-3B6D8DD6AFF0}" dt="2023-02-11T19:23:40.843" v="313" actId="47"/>
        <pc:sldMkLst>
          <pc:docMk/>
          <pc:sldMk cId="18424005" sldId="337"/>
        </pc:sldMkLst>
      </pc:sldChg>
      <pc:sldChg chg="modSp add mod ord">
        <pc:chgData name="Kate" userId="f69ee4e2-845b-4a1f-89c4-60fce9da139f" providerId="ADAL" clId="{757BB613-50DA-4731-A97F-3B6D8DD6AFF0}" dt="2023-02-11T19:38:11.887" v="454" actId="207"/>
        <pc:sldMkLst>
          <pc:docMk/>
          <pc:sldMk cId="3299681277" sldId="338"/>
        </pc:sldMkLst>
        <pc:spChg chg="mod">
          <ac:chgData name="Kate" userId="f69ee4e2-845b-4a1f-89c4-60fce9da139f" providerId="ADAL" clId="{757BB613-50DA-4731-A97F-3B6D8DD6AFF0}" dt="2023-02-11T19:38:11.887" v="454" actId="207"/>
          <ac:spMkLst>
            <pc:docMk/>
            <pc:sldMk cId="3299681277" sldId="338"/>
            <ac:spMk id="2" creationId="{AFCA31CA-F23D-46C0-865A-B02880626BAE}"/>
          </ac:spMkLst>
        </pc:spChg>
      </pc:sldChg>
      <pc:sldChg chg="add ord">
        <pc:chgData name="Kate" userId="f69ee4e2-845b-4a1f-89c4-60fce9da139f" providerId="ADAL" clId="{757BB613-50DA-4731-A97F-3B6D8DD6AFF0}" dt="2023-02-11T19:32:13.347" v="446"/>
        <pc:sldMkLst>
          <pc:docMk/>
          <pc:sldMk cId="2786012248" sldId="339"/>
        </pc:sldMkLst>
      </pc:sldChg>
      <pc:sldChg chg="add ord">
        <pc:chgData name="Kate" userId="f69ee4e2-845b-4a1f-89c4-60fce9da139f" providerId="ADAL" clId="{757BB613-50DA-4731-A97F-3B6D8DD6AFF0}" dt="2023-02-11T19:32:13.347" v="446"/>
        <pc:sldMkLst>
          <pc:docMk/>
          <pc:sldMk cId="198794956" sldId="340"/>
        </pc:sldMkLst>
      </pc:sldChg>
      <pc:sldChg chg="add ord">
        <pc:chgData name="Kate" userId="f69ee4e2-845b-4a1f-89c4-60fce9da139f" providerId="ADAL" clId="{757BB613-50DA-4731-A97F-3B6D8DD6AFF0}" dt="2023-02-11T19:32:13.347" v="446"/>
        <pc:sldMkLst>
          <pc:docMk/>
          <pc:sldMk cId="1273682083" sldId="341"/>
        </pc:sldMkLst>
      </pc:sldChg>
      <pc:sldChg chg="add ord">
        <pc:chgData name="Kate" userId="f69ee4e2-845b-4a1f-89c4-60fce9da139f" providerId="ADAL" clId="{757BB613-50DA-4731-A97F-3B6D8DD6AFF0}" dt="2023-02-11T19:32:13.347" v="446"/>
        <pc:sldMkLst>
          <pc:docMk/>
          <pc:sldMk cId="3192926436" sldId="342"/>
        </pc:sldMkLst>
      </pc:sldChg>
      <pc:sldChg chg="add ord">
        <pc:chgData name="Kate" userId="f69ee4e2-845b-4a1f-89c4-60fce9da139f" providerId="ADAL" clId="{757BB613-50DA-4731-A97F-3B6D8DD6AFF0}" dt="2023-02-11T19:32:13.347" v="446"/>
        <pc:sldMkLst>
          <pc:docMk/>
          <pc:sldMk cId="2617990363" sldId="343"/>
        </pc:sldMkLst>
      </pc:sldChg>
      <pc:sldChg chg="add del">
        <pc:chgData name="Kate" userId="f69ee4e2-845b-4a1f-89c4-60fce9da139f" providerId="ADAL" clId="{757BB613-50DA-4731-A97F-3B6D8DD6AFF0}" dt="2023-02-11T20:30:27.293" v="939" actId="47"/>
        <pc:sldMkLst>
          <pc:docMk/>
          <pc:sldMk cId="4157735019" sldId="345"/>
        </pc:sldMkLst>
      </pc:sldChg>
      <pc:sldChg chg="add del">
        <pc:chgData name="Kate" userId="f69ee4e2-845b-4a1f-89c4-60fce9da139f" providerId="ADAL" clId="{757BB613-50DA-4731-A97F-3B6D8DD6AFF0}" dt="2023-02-11T20:30:27.670" v="940" actId="47"/>
        <pc:sldMkLst>
          <pc:docMk/>
          <pc:sldMk cId="2840777366" sldId="346"/>
        </pc:sldMkLst>
      </pc:sldChg>
      <pc:sldChg chg="add del">
        <pc:chgData name="Kate" userId="f69ee4e2-845b-4a1f-89c4-60fce9da139f" providerId="ADAL" clId="{757BB613-50DA-4731-A97F-3B6D8DD6AFF0}" dt="2023-02-11T20:30:28.319" v="941" actId="47"/>
        <pc:sldMkLst>
          <pc:docMk/>
          <pc:sldMk cId="1857532085" sldId="347"/>
        </pc:sldMkLst>
      </pc:sldChg>
      <pc:sldChg chg="add del">
        <pc:chgData name="Kate" userId="f69ee4e2-845b-4a1f-89c4-60fce9da139f" providerId="ADAL" clId="{757BB613-50DA-4731-A97F-3B6D8DD6AFF0}" dt="2023-02-11T19:38:54.090" v="457" actId="47"/>
        <pc:sldMkLst>
          <pc:docMk/>
          <pc:sldMk cId="3917221161" sldId="357"/>
        </pc:sldMkLst>
      </pc:sldChg>
      <pc:sldChg chg="delSp modSp add mod modNotesTx">
        <pc:chgData name="Kate" userId="f69ee4e2-845b-4a1f-89c4-60fce9da139f" providerId="ADAL" clId="{757BB613-50DA-4731-A97F-3B6D8DD6AFF0}" dt="2023-02-11T20:27:32.522" v="938" actId="478"/>
        <pc:sldMkLst>
          <pc:docMk/>
          <pc:sldMk cId="3718226286" sldId="358"/>
        </pc:sldMkLst>
        <pc:spChg chg="del mod">
          <ac:chgData name="Kate" userId="f69ee4e2-845b-4a1f-89c4-60fce9da139f" providerId="ADAL" clId="{757BB613-50DA-4731-A97F-3B6D8DD6AFF0}" dt="2023-02-11T20:27:32.522" v="938" actId="478"/>
          <ac:spMkLst>
            <pc:docMk/>
            <pc:sldMk cId="3718226286" sldId="358"/>
            <ac:spMk id="4" creationId="{D4FF2D74-8142-4EB1-B36E-DEC282A5FE9A}"/>
          </ac:spMkLst>
        </pc:spChg>
      </pc:sldChg>
      <pc:sldChg chg="modSp mod">
        <pc:chgData name="Kate" userId="f69ee4e2-845b-4a1f-89c4-60fce9da139f" providerId="ADAL" clId="{757BB613-50DA-4731-A97F-3B6D8DD6AFF0}" dt="2023-02-11T19:25:21.824" v="324" actId="403"/>
        <pc:sldMkLst>
          <pc:docMk/>
          <pc:sldMk cId="2423727574" sldId="522"/>
        </pc:sldMkLst>
        <pc:spChg chg="mod">
          <ac:chgData name="Kate" userId="f69ee4e2-845b-4a1f-89c4-60fce9da139f" providerId="ADAL" clId="{757BB613-50DA-4731-A97F-3B6D8DD6AFF0}" dt="2023-02-11T19:25:21.824" v="324" actId="403"/>
          <ac:spMkLst>
            <pc:docMk/>
            <pc:sldMk cId="2423727574" sldId="522"/>
            <ac:spMk id="3" creationId="{4E5EB39D-E629-EB61-E2A0-520A072CA719}"/>
          </ac:spMkLst>
        </pc:spChg>
      </pc:sldChg>
      <pc:sldChg chg="del">
        <pc:chgData name="Kate" userId="f69ee4e2-845b-4a1f-89c4-60fce9da139f" providerId="ADAL" clId="{757BB613-50DA-4731-A97F-3B6D8DD6AFF0}" dt="2023-02-11T19:23:34.279" v="309" actId="47"/>
        <pc:sldMkLst>
          <pc:docMk/>
          <pc:sldMk cId="3477713638" sldId="523"/>
        </pc:sldMkLst>
      </pc:sldChg>
      <pc:sldChg chg="del">
        <pc:chgData name="Kate" userId="f69ee4e2-845b-4a1f-89c4-60fce9da139f" providerId="ADAL" clId="{757BB613-50DA-4731-A97F-3B6D8DD6AFF0}" dt="2023-02-11T19:23:37.606" v="310" actId="47"/>
        <pc:sldMkLst>
          <pc:docMk/>
          <pc:sldMk cId="1237612464" sldId="524"/>
        </pc:sldMkLst>
      </pc:sldChg>
      <pc:sldChg chg="del">
        <pc:chgData name="Kate" userId="f69ee4e2-845b-4a1f-89c4-60fce9da139f" providerId="ADAL" clId="{757BB613-50DA-4731-A97F-3B6D8DD6AFF0}" dt="2023-02-11T19:23:38.748" v="312" actId="47"/>
        <pc:sldMkLst>
          <pc:docMk/>
          <pc:sldMk cId="3589631703" sldId="525"/>
        </pc:sldMkLst>
      </pc:sldChg>
      <pc:sldChg chg="del">
        <pc:chgData name="Kate" userId="f69ee4e2-845b-4a1f-89c4-60fce9da139f" providerId="ADAL" clId="{757BB613-50DA-4731-A97F-3B6D8DD6AFF0}" dt="2023-02-11T19:23:46.289" v="315" actId="47"/>
        <pc:sldMkLst>
          <pc:docMk/>
          <pc:sldMk cId="3413604690" sldId="526"/>
        </pc:sldMkLst>
      </pc:sldChg>
      <pc:sldChg chg="del">
        <pc:chgData name="Kate" userId="f69ee4e2-845b-4a1f-89c4-60fce9da139f" providerId="ADAL" clId="{757BB613-50DA-4731-A97F-3B6D8DD6AFF0}" dt="2023-02-11T19:23:46.644" v="316" actId="47"/>
        <pc:sldMkLst>
          <pc:docMk/>
          <pc:sldMk cId="1481225380" sldId="527"/>
        </pc:sldMkLst>
      </pc:sldChg>
      <pc:sldChg chg="del">
        <pc:chgData name="Kate" userId="f69ee4e2-845b-4a1f-89c4-60fce9da139f" providerId="ADAL" clId="{757BB613-50DA-4731-A97F-3B6D8DD6AFF0}" dt="2023-02-11T19:23:49.200" v="317" actId="47"/>
        <pc:sldMkLst>
          <pc:docMk/>
          <pc:sldMk cId="1372511041" sldId="528"/>
        </pc:sldMkLst>
      </pc:sldChg>
      <pc:sldChg chg="del">
        <pc:chgData name="Kate" userId="f69ee4e2-845b-4a1f-89c4-60fce9da139f" providerId="ADAL" clId="{757BB613-50DA-4731-A97F-3B6D8DD6AFF0}" dt="2023-02-11T19:23:49.949" v="318" actId="47"/>
        <pc:sldMkLst>
          <pc:docMk/>
          <pc:sldMk cId="2031870964" sldId="529"/>
        </pc:sldMkLst>
      </pc:sldChg>
      <pc:sldChg chg="del">
        <pc:chgData name="Kate" userId="f69ee4e2-845b-4a1f-89c4-60fce9da139f" providerId="ADAL" clId="{757BB613-50DA-4731-A97F-3B6D8DD6AFF0}" dt="2023-02-11T19:23:52.242" v="319" actId="47"/>
        <pc:sldMkLst>
          <pc:docMk/>
          <pc:sldMk cId="36531" sldId="530"/>
        </pc:sldMkLst>
      </pc:sldChg>
      <pc:sldChg chg="del">
        <pc:chgData name="Kate" userId="f69ee4e2-845b-4a1f-89c4-60fce9da139f" providerId="ADAL" clId="{757BB613-50DA-4731-A97F-3B6D8DD6AFF0}" dt="2023-02-11T19:23:56.903" v="320" actId="47"/>
        <pc:sldMkLst>
          <pc:docMk/>
          <pc:sldMk cId="3066028604" sldId="531"/>
        </pc:sldMkLst>
      </pc:sldChg>
      <pc:sldChg chg="del">
        <pc:chgData name="Kate" userId="f69ee4e2-845b-4a1f-89c4-60fce9da139f" providerId="ADAL" clId="{757BB613-50DA-4731-A97F-3B6D8DD6AFF0}" dt="2023-02-11T19:23:57.715" v="321" actId="47"/>
        <pc:sldMkLst>
          <pc:docMk/>
          <pc:sldMk cId="328720050" sldId="532"/>
        </pc:sldMkLst>
      </pc:sldChg>
      <pc:sldChg chg="modSp add mod ord modAnim">
        <pc:chgData name="Kate" userId="f69ee4e2-845b-4a1f-89c4-60fce9da139f" providerId="ADAL" clId="{757BB613-50DA-4731-A97F-3B6D8DD6AFF0}" dt="2023-02-11T19:47:09.606" v="506"/>
        <pc:sldMkLst>
          <pc:docMk/>
          <pc:sldMk cId="1849933218" sldId="534"/>
        </pc:sldMkLst>
        <pc:spChg chg="mod">
          <ac:chgData name="Kate" userId="f69ee4e2-845b-4a1f-89c4-60fce9da139f" providerId="ADAL" clId="{757BB613-50DA-4731-A97F-3B6D8DD6AFF0}" dt="2023-02-11T19:46:56.632" v="503" actId="20578"/>
          <ac:spMkLst>
            <pc:docMk/>
            <pc:sldMk cId="1849933218" sldId="534"/>
            <ac:spMk id="2" creationId="{B413BDE5-6775-4E30-A84A-3986DDF6D5E3}"/>
          </ac:spMkLst>
        </pc:spChg>
      </pc:sldChg>
      <pc:sldChg chg="modSp add mod ord">
        <pc:chgData name="Kate" userId="f69ee4e2-845b-4a1f-89c4-60fce9da139f" providerId="ADAL" clId="{757BB613-50DA-4731-A97F-3B6D8DD6AFF0}" dt="2023-02-11T19:36:21.430" v="451" actId="207"/>
        <pc:sldMkLst>
          <pc:docMk/>
          <pc:sldMk cId="1522199009" sldId="535"/>
        </pc:sldMkLst>
        <pc:spChg chg="mod">
          <ac:chgData name="Kate" userId="f69ee4e2-845b-4a1f-89c4-60fce9da139f" providerId="ADAL" clId="{757BB613-50DA-4731-A97F-3B6D8DD6AFF0}" dt="2023-02-11T19:36:21.430" v="451" actId="207"/>
          <ac:spMkLst>
            <pc:docMk/>
            <pc:sldMk cId="1522199009" sldId="535"/>
            <ac:spMk id="2" creationId="{516392C0-A8A9-4E78-8260-1BF5869C2919}"/>
          </ac:spMkLst>
        </pc:spChg>
      </pc:sldChg>
      <pc:sldChg chg="add ord">
        <pc:chgData name="Kate" userId="f69ee4e2-845b-4a1f-89c4-60fce9da139f" providerId="ADAL" clId="{757BB613-50DA-4731-A97F-3B6D8DD6AFF0}" dt="2023-02-11T19:32:13.347" v="446"/>
        <pc:sldMkLst>
          <pc:docMk/>
          <pc:sldMk cId="763425451" sldId="536"/>
        </pc:sldMkLst>
      </pc:sldChg>
      <pc:sldChg chg="add del">
        <pc:chgData name="Kate" userId="f69ee4e2-845b-4a1f-89c4-60fce9da139f" providerId="ADAL" clId="{757BB613-50DA-4731-A97F-3B6D8DD6AFF0}" dt="2023-02-11T20:26:59.094" v="933" actId="47"/>
        <pc:sldMkLst>
          <pc:docMk/>
          <pc:sldMk cId="1965155229" sldId="537"/>
        </pc:sldMkLst>
      </pc:sldChg>
      <pc:sldChg chg="addSp modSp new mod">
        <pc:chgData name="Kate" userId="f69ee4e2-845b-4a1f-89c4-60fce9da139f" providerId="ADAL" clId="{757BB613-50DA-4731-A97F-3B6D8DD6AFF0}" dt="2023-02-11T19:30:58.172" v="442" actId="12385"/>
        <pc:sldMkLst>
          <pc:docMk/>
          <pc:sldMk cId="3508741864" sldId="538"/>
        </pc:sldMkLst>
        <pc:graphicFrameChg chg="add mod modGraphic">
          <ac:chgData name="Kate" userId="f69ee4e2-845b-4a1f-89c4-60fce9da139f" providerId="ADAL" clId="{757BB613-50DA-4731-A97F-3B6D8DD6AFF0}" dt="2023-02-11T19:30:58.172" v="442" actId="12385"/>
          <ac:graphicFrameMkLst>
            <pc:docMk/>
            <pc:sldMk cId="3508741864" sldId="538"/>
            <ac:graphicFrameMk id="2" creationId="{7EABB055-A2DA-F6A1-3CB6-4C9CCE751BEC}"/>
          </ac:graphicFrameMkLst>
        </pc:graphicFrameChg>
      </pc:sldChg>
      <pc:sldChg chg="addSp modSp new mod modNotesTx">
        <pc:chgData name="Kate" userId="f69ee4e2-845b-4a1f-89c4-60fce9da139f" providerId="ADAL" clId="{757BB613-50DA-4731-A97F-3B6D8DD6AFF0}" dt="2023-02-11T20:12:21.498" v="753" actId="20577"/>
        <pc:sldMkLst>
          <pc:docMk/>
          <pc:sldMk cId="144353214" sldId="539"/>
        </pc:sldMkLst>
        <pc:spChg chg="add mod">
          <ac:chgData name="Kate" userId="f69ee4e2-845b-4a1f-89c4-60fce9da139f" providerId="ADAL" clId="{757BB613-50DA-4731-A97F-3B6D8DD6AFF0}" dt="2023-02-11T20:01:01.481" v="659" actId="14100"/>
          <ac:spMkLst>
            <pc:docMk/>
            <pc:sldMk cId="144353214" sldId="539"/>
            <ac:spMk id="2" creationId="{09A304E7-CC1A-0C34-71D5-16CBA1D6561F}"/>
          </ac:spMkLst>
        </pc:spChg>
        <pc:spChg chg="add mod">
          <ac:chgData name="Kate" userId="f69ee4e2-845b-4a1f-89c4-60fce9da139f" providerId="ADAL" clId="{757BB613-50DA-4731-A97F-3B6D8DD6AFF0}" dt="2023-02-11T20:00:11.386" v="652" actId="1076"/>
          <ac:spMkLst>
            <pc:docMk/>
            <pc:sldMk cId="144353214" sldId="539"/>
            <ac:spMk id="3" creationId="{D4445880-A616-627E-4585-427CFFBF5E39}"/>
          </ac:spMkLst>
        </pc:spChg>
        <pc:spChg chg="add mod">
          <ac:chgData name="Kate" userId="f69ee4e2-845b-4a1f-89c4-60fce9da139f" providerId="ADAL" clId="{757BB613-50DA-4731-A97F-3B6D8DD6AFF0}" dt="2023-02-11T20:00:51.855" v="657" actId="14100"/>
          <ac:spMkLst>
            <pc:docMk/>
            <pc:sldMk cId="144353214" sldId="539"/>
            <ac:spMk id="4" creationId="{A76220FE-EE59-747A-95A1-B180A0D49F30}"/>
          </ac:spMkLst>
        </pc:spChg>
        <pc:spChg chg="add mod">
          <ac:chgData name="Kate" userId="f69ee4e2-845b-4a1f-89c4-60fce9da139f" providerId="ADAL" clId="{757BB613-50DA-4731-A97F-3B6D8DD6AFF0}" dt="2023-02-11T20:01:05.509" v="660" actId="1076"/>
          <ac:spMkLst>
            <pc:docMk/>
            <pc:sldMk cId="144353214" sldId="539"/>
            <ac:spMk id="5" creationId="{1ABA0B77-6A8C-9E41-7D0A-D2AD200DB7DA}"/>
          </ac:spMkLst>
        </pc:spChg>
        <pc:spChg chg="add mod">
          <ac:chgData name="Kate" userId="f69ee4e2-845b-4a1f-89c4-60fce9da139f" providerId="ADAL" clId="{757BB613-50DA-4731-A97F-3B6D8DD6AFF0}" dt="2023-02-11T20:05:20.730" v="684" actId="20577"/>
          <ac:spMkLst>
            <pc:docMk/>
            <pc:sldMk cId="144353214" sldId="539"/>
            <ac:spMk id="6" creationId="{E9F40F1E-70A0-B11F-0CBE-C4FAF6703A3B}"/>
          </ac:spMkLst>
        </pc:spChg>
        <pc:spChg chg="add mod">
          <ac:chgData name="Kate" userId="f69ee4e2-845b-4a1f-89c4-60fce9da139f" providerId="ADAL" clId="{757BB613-50DA-4731-A97F-3B6D8DD6AFF0}" dt="2023-02-11T20:06:40.450" v="695" actId="1076"/>
          <ac:spMkLst>
            <pc:docMk/>
            <pc:sldMk cId="144353214" sldId="539"/>
            <ac:spMk id="7" creationId="{F33EA203-6272-DAD3-1EFE-335016ABDD1C}"/>
          </ac:spMkLst>
        </pc:spChg>
        <pc:spChg chg="add mod">
          <ac:chgData name="Kate" userId="f69ee4e2-845b-4a1f-89c4-60fce9da139f" providerId="ADAL" clId="{757BB613-50DA-4731-A97F-3B6D8DD6AFF0}" dt="2023-02-11T20:10:01.934" v="707" actId="20577"/>
          <ac:spMkLst>
            <pc:docMk/>
            <pc:sldMk cId="144353214" sldId="539"/>
            <ac:spMk id="8" creationId="{3F8E6B76-7F89-3CED-5401-9188135FA92E}"/>
          </ac:spMkLst>
        </pc:spChg>
      </pc:sldChg>
      <pc:sldChg chg="addSp delSp modSp add mod">
        <pc:chgData name="Kate" userId="f69ee4e2-845b-4a1f-89c4-60fce9da139f" providerId="ADAL" clId="{757BB613-50DA-4731-A97F-3B6D8DD6AFF0}" dt="2023-02-11T20:23:10.263" v="899" actId="1076"/>
        <pc:sldMkLst>
          <pc:docMk/>
          <pc:sldMk cId="2973662374" sldId="540"/>
        </pc:sldMkLst>
        <pc:spChg chg="mod">
          <ac:chgData name="Kate" userId="f69ee4e2-845b-4a1f-89c4-60fce9da139f" providerId="ADAL" clId="{757BB613-50DA-4731-A97F-3B6D8DD6AFF0}" dt="2023-02-11T20:18:55.658" v="796" actId="1076"/>
          <ac:spMkLst>
            <pc:docMk/>
            <pc:sldMk cId="2973662374" sldId="540"/>
            <ac:spMk id="2" creationId="{09A304E7-CC1A-0C34-71D5-16CBA1D6561F}"/>
          </ac:spMkLst>
        </pc:spChg>
        <pc:spChg chg="del mod">
          <ac:chgData name="Kate" userId="f69ee4e2-845b-4a1f-89c4-60fce9da139f" providerId="ADAL" clId="{757BB613-50DA-4731-A97F-3B6D8DD6AFF0}" dt="2023-02-11T20:16:35.535" v="756" actId="478"/>
          <ac:spMkLst>
            <pc:docMk/>
            <pc:sldMk cId="2973662374" sldId="540"/>
            <ac:spMk id="3" creationId="{D4445880-A616-627E-4585-427CFFBF5E39}"/>
          </ac:spMkLst>
        </pc:spChg>
        <pc:spChg chg="del mod">
          <ac:chgData name="Kate" userId="f69ee4e2-845b-4a1f-89c4-60fce9da139f" providerId="ADAL" clId="{757BB613-50DA-4731-A97F-3B6D8DD6AFF0}" dt="2023-02-11T20:16:35.535" v="756" actId="478"/>
          <ac:spMkLst>
            <pc:docMk/>
            <pc:sldMk cId="2973662374" sldId="540"/>
            <ac:spMk id="4" creationId="{A76220FE-EE59-747A-95A1-B180A0D49F30}"/>
          </ac:spMkLst>
        </pc:spChg>
        <pc:spChg chg="del">
          <ac:chgData name="Kate" userId="f69ee4e2-845b-4a1f-89c4-60fce9da139f" providerId="ADAL" clId="{757BB613-50DA-4731-A97F-3B6D8DD6AFF0}" dt="2023-02-11T20:16:35.535" v="756" actId="478"/>
          <ac:spMkLst>
            <pc:docMk/>
            <pc:sldMk cId="2973662374" sldId="540"/>
            <ac:spMk id="5" creationId="{1ABA0B77-6A8C-9E41-7D0A-D2AD200DB7DA}"/>
          </ac:spMkLst>
        </pc:spChg>
        <pc:spChg chg="del">
          <ac:chgData name="Kate" userId="f69ee4e2-845b-4a1f-89c4-60fce9da139f" providerId="ADAL" clId="{757BB613-50DA-4731-A97F-3B6D8DD6AFF0}" dt="2023-02-11T20:16:35.535" v="756" actId="478"/>
          <ac:spMkLst>
            <pc:docMk/>
            <pc:sldMk cId="2973662374" sldId="540"/>
            <ac:spMk id="6" creationId="{E9F40F1E-70A0-B11F-0CBE-C4FAF6703A3B}"/>
          </ac:spMkLst>
        </pc:spChg>
        <pc:spChg chg="del">
          <ac:chgData name="Kate" userId="f69ee4e2-845b-4a1f-89c4-60fce9da139f" providerId="ADAL" clId="{757BB613-50DA-4731-A97F-3B6D8DD6AFF0}" dt="2023-02-11T20:16:35.535" v="756" actId="478"/>
          <ac:spMkLst>
            <pc:docMk/>
            <pc:sldMk cId="2973662374" sldId="540"/>
            <ac:spMk id="7" creationId="{F33EA203-6272-DAD3-1EFE-335016ABDD1C}"/>
          </ac:spMkLst>
        </pc:spChg>
        <pc:spChg chg="del">
          <ac:chgData name="Kate" userId="f69ee4e2-845b-4a1f-89c4-60fce9da139f" providerId="ADAL" clId="{757BB613-50DA-4731-A97F-3B6D8DD6AFF0}" dt="2023-02-11T20:16:35.535" v="756" actId="478"/>
          <ac:spMkLst>
            <pc:docMk/>
            <pc:sldMk cId="2973662374" sldId="540"/>
            <ac:spMk id="8" creationId="{3F8E6B76-7F89-3CED-5401-9188135FA92E}"/>
          </ac:spMkLst>
        </pc:spChg>
        <pc:spChg chg="add mod">
          <ac:chgData name="Kate" userId="f69ee4e2-845b-4a1f-89c4-60fce9da139f" providerId="ADAL" clId="{757BB613-50DA-4731-A97F-3B6D8DD6AFF0}" dt="2023-02-11T20:22:17.119" v="843" actId="1076"/>
          <ac:spMkLst>
            <pc:docMk/>
            <pc:sldMk cId="2973662374" sldId="540"/>
            <ac:spMk id="9" creationId="{B8D826A4-54CB-7EA9-7ED5-C78AC82446C6}"/>
          </ac:spMkLst>
        </pc:spChg>
        <pc:spChg chg="add mod">
          <ac:chgData name="Kate" userId="f69ee4e2-845b-4a1f-89c4-60fce9da139f" providerId="ADAL" clId="{757BB613-50DA-4731-A97F-3B6D8DD6AFF0}" dt="2023-02-11T20:19:05.043" v="813" actId="20577"/>
          <ac:spMkLst>
            <pc:docMk/>
            <pc:sldMk cId="2973662374" sldId="540"/>
            <ac:spMk id="10" creationId="{A6EB0C38-D3AB-8DB2-87FA-1B0842ABEAA9}"/>
          </ac:spMkLst>
        </pc:spChg>
        <pc:spChg chg="add mod">
          <ac:chgData name="Kate" userId="f69ee4e2-845b-4a1f-89c4-60fce9da139f" providerId="ADAL" clId="{757BB613-50DA-4731-A97F-3B6D8DD6AFF0}" dt="2023-02-11T20:20:39.577" v="831" actId="20577"/>
          <ac:spMkLst>
            <pc:docMk/>
            <pc:sldMk cId="2973662374" sldId="540"/>
            <ac:spMk id="11" creationId="{79100630-07CD-3304-C95F-FFD7D4051D17}"/>
          </ac:spMkLst>
        </pc:spChg>
        <pc:spChg chg="add mod">
          <ac:chgData name="Kate" userId="f69ee4e2-845b-4a1f-89c4-60fce9da139f" providerId="ADAL" clId="{757BB613-50DA-4731-A97F-3B6D8DD6AFF0}" dt="2023-02-11T20:23:10.263" v="899" actId="1076"/>
          <ac:spMkLst>
            <pc:docMk/>
            <pc:sldMk cId="2973662374" sldId="540"/>
            <ac:spMk id="14" creationId="{13283B78-569D-F5C4-0740-A810B512419E}"/>
          </ac:spMkLst>
        </pc:spChg>
        <pc:picChg chg="add mod modCrop">
          <ac:chgData name="Kate" userId="f69ee4e2-845b-4a1f-89c4-60fce9da139f" providerId="ADAL" clId="{757BB613-50DA-4731-A97F-3B6D8DD6AFF0}" dt="2023-02-11T20:22:15.137" v="842" actId="1076"/>
          <ac:picMkLst>
            <pc:docMk/>
            <pc:sldMk cId="2973662374" sldId="540"/>
            <ac:picMk id="13" creationId="{6A08D66C-E31D-8E0A-D8CF-5C997D5E0841}"/>
          </ac:picMkLst>
        </pc:picChg>
      </pc:sldChg>
      <pc:sldChg chg="addSp modSp new mod modAnim modNotesTx">
        <pc:chgData name="Kate" userId="f69ee4e2-845b-4a1f-89c4-60fce9da139f" providerId="ADAL" clId="{757BB613-50DA-4731-A97F-3B6D8DD6AFF0}" dt="2023-02-11T20:42:28.207" v="1004" actId="20577"/>
        <pc:sldMkLst>
          <pc:docMk/>
          <pc:sldMk cId="3025560700" sldId="541"/>
        </pc:sldMkLst>
        <pc:spChg chg="mod">
          <ac:chgData name="Kate" userId="f69ee4e2-845b-4a1f-89c4-60fce9da139f" providerId="ADAL" clId="{757BB613-50DA-4731-A97F-3B6D8DD6AFF0}" dt="2023-02-11T20:23:44.921" v="932" actId="20577"/>
          <ac:spMkLst>
            <pc:docMk/>
            <pc:sldMk cId="3025560700" sldId="541"/>
            <ac:spMk id="2" creationId="{1458B999-B8C3-D4B9-3EB1-E7B1CCAB1551}"/>
          </ac:spMkLst>
        </pc:spChg>
        <pc:picChg chg="add mod">
          <ac:chgData name="Kate" userId="f69ee4e2-845b-4a1f-89c4-60fce9da139f" providerId="ADAL" clId="{757BB613-50DA-4731-A97F-3B6D8DD6AFF0}" dt="2023-02-11T20:32:14.062" v="945" actId="14100"/>
          <ac:picMkLst>
            <pc:docMk/>
            <pc:sldMk cId="3025560700" sldId="541"/>
            <ac:picMk id="3" creationId="{FB5B3BFF-25C4-09C2-014B-587EC8D6E03A}"/>
          </ac:picMkLst>
        </pc:picChg>
      </pc:sldChg>
    </pc:docChg>
  </pc:docChgLst>
  <pc:docChgLst>
    <pc:chgData name="Kate Piper (IMH)" userId="f69ee4e2-845b-4a1f-89c4-60fce9da139f" providerId="ADAL" clId="{757BB613-50DA-4731-A97F-3B6D8DD6AFF0}"/>
    <pc:docChg chg="custSel addSld modSld sldOrd">
      <pc:chgData name="Kate Piper (IMH)" userId="f69ee4e2-845b-4a1f-89c4-60fce9da139f" providerId="ADAL" clId="{757BB613-50DA-4731-A97F-3B6D8DD6AFF0}" dt="2023-02-17T08:28:11.227" v="96" actId="403"/>
      <pc:docMkLst>
        <pc:docMk/>
      </pc:docMkLst>
      <pc:sldChg chg="ord">
        <pc:chgData name="Kate Piper (IMH)" userId="f69ee4e2-845b-4a1f-89c4-60fce9da139f" providerId="ADAL" clId="{757BB613-50DA-4731-A97F-3B6D8DD6AFF0}" dt="2023-02-17T08:26:36.342" v="20"/>
        <pc:sldMkLst>
          <pc:docMk/>
          <pc:sldMk cId="1703883072" sldId="329"/>
        </pc:sldMkLst>
      </pc:sldChg>
      <pc:sldChg chg="ord">
        <pc:chgData name="Kate Piper (IMH)" userId="f69ee4e2-845b-4a1f-89c4-60fce9da139f" providerId="ADAL" clId="{757BB613-50DA-4731-A97F-3B6D8DD6AFF0}" dt="2023-02-17T08:23:03.179" v="7"/>
        <pc:sldMkLst>
          <pc:docMk/>
          <pc:sldMk cId="3299681277" sldId="338"/>
        </pc:sldMkLst>
      </pc:sldChg>
      <pc:sldChg chg="ord">
        <pc:chgData name="Kate Piper (IMH)" userId="f69ee4e2-845b-4a1f-89c4-60fce9da139f" providerId="ADAL" clId="{757BB613-50DA-4731-A97F-3B6D8DD6AFF0}" dt="2023-02-17T08:21:48.481" v="3"/>
        <pc:sldMkLst>
          <pc:docMk/>
          <pc:sldMk cId="2786012248" sldId="339"/>
        </pc:sldMkLst>
      </pc:sldChg>
      <pc:sldChg chg="ord">
        <pc:chgData name="Kate Piper (IMH)" userId="f69ee4e2-845b-4a1f-89c4-60fce9da139f" providerId="ADAL" clId="{757BB613-50DA-4731-A97F-3B6D8DD6AFF0}" dt="2023-02-17T08:21:48.481" v="3"/>
        <pc:sldMkLst>
          <pc:docMk/>
          <pc:sldMk cId="198794956" sldId="340"/>
        </pc:sldMkLst>
      </pc:sldChg>
      <pc:sldChg chg="ord">
        <pc:chgData name="Kate Piper (IMH)" userId="f69ee4e2-845b-4a1f-89c4-60fce9da139f" providerId="ADAL" clId="{757BB613-50DA-4731-A97F-3B6D8DD6AFF0}" dt="2023-02-17T08:21:48.481" v="3"/>
        <pc:sldMkLst>
          <pc:docMk/>
          <pc:sldMk cId="1273682083" sldId="341"/>
        </pc:sldMkLst>
      </pc:sldChg>
      <pc:sldChg chg="ord">
        <pc:chgData name="Kate Piper (IMH)" userId="f69ee4e2-845b-4a1f-89c4-60fce9da139f" providerId="ADAL" clId="{757BB613-50DA-4731-A97F-3B6D8DD6AFF0}" dt="2023-02-17T08:21:48.481" v="3"/>
        <pc:sldMkLst>
          <pc:docMk/>
          <pc:sldMk cId="3192926436" sldId="342"/>
        </pc:sldMkLst>
      </pc:sldChg>
      <pc:sldChg chg="ord">
        <pc:chgData name="Kate Piper (IMH)" userId="f69ee4e2-845b-4a1f-89c4-60fce9da139f" providerId="ADAL" clId="{757BB613-50DA-4731-A97F-3B6D8DD6AFF0}" dt="2023-02-17T08:21:48.481" v="3"/>
        <pc:sldMkLst>
          <pc:docMk/>
          <pc:sldMk cId="2617990363" sldId="343"/>
        </pc:sldMkLst>
      </pc:sldChg>
      <pc:sldChg chg="modSp mod">
        <pc:chgData name="Kate Piper (IMH)" userId="f69ee4e2-845b-4a1f-89c4-60fce9da139f" providerId="ADAL" clId="{757BB613-50DA-4731-A97F-3B6D8DD6AFF0}" dt="2023-02-17T08:25:41.922" v="18" actId="20577"/>
        <pc:sldMkLst>
          <pc:docMk/>
          <pc:sldMk cId="2423727574" sldId="522"/>
        </pc:sldMkLst>
        <pc:spChg chg="mod">
          <ac:chgData name="Kate Piper (IMH)" userId="f69ee4e2-845b-4a1f-89c4-60fce9da139f" providerId="ADAL" clId="{757BB613-50DA-4731-A97F-3B6D8DD6AFF0}" dt="2023-02-17T08:25:41.922" v="18" actId="20577"/>
          <ac:spMkLst>
            <pc:docMk/>
            <pc:sldMk cId="2423727574" sldId="522"/>
            <ac:spMk id="3" creationId="{4E5EB39D-E629-EB61-E2A0-520A072CA719}"/>
          </ac:spMkLst>
        </pc:spChg>
      </pc:sldChg>
      <pc:sldChg chg="ord">
        <pc:chgData name="Kate Piper (IMH)" userId="f69ee4e2-845b-4a1f-89c4-60fce9da139f" providerId="ADAL" clId="{757BB613-50DA-4731-A97F-3B6D8DD6AFF0}" dt="2023-02-17T08:26:46.733" v="22"/>
        <pc:sldMkLst>
          <pc:docMk/>
          <pc:sldMk cId="3508741864" sldId="538"/>
        </pc:sldMkLst>
      </pc:sldChg>
      <pc:sldChg chg="modSp mod ord">
        <pc:chgData name="Kate Piper (IMH)" userId="f69ee4e2-845b-4a1f-89c4-60fce9da139f" providerId="ADAL" clId="{757BB613-50DA-4731-A97F-3B6D8DD6AFF0}" dt="2023-02-17T08:27:24.291" v="30" actId="20577"/>
        <pc:sldMkLst>
          <pc:docMk/>
          <pc:sldMk cId="144353214" sldId="539"/>
        </pc:sldMkLst>
        <pc:spChg chg="mod">
          <ac:chgData name="Kate Piper (IMH)" userId="f69ee4e2-845b-4a1f-89c4-60fce9da139f" providerId="ADAL" clId="{757BB613-50DA-4731-A97F-3B6D8DD6AFF0}" dt="2023-02-17T08:27:24.291" v="30" actId="20577"/>
          <ac:spMkLst>
            <pc:docMk/>
            <pc:sldMk cId="144353214" sldId="539"/>
            <ac:spMk id="8" creationId="{3F8E6B76-7F89-3CED-5401-9188135FA92E}"/>
          </ac:spMkLst>
        </pc:spChg>
      </pc:sldChg>
      <pc:sldChg chg="ord">
        <pc:chgData name="Kate Piper (IMH)" userId="f69ee4e2-845b-4a1f-89c4-60fce9da139f" providerId="ADAL" clId="{757BB613-50DA-4731-A97F-3B6D8DD6AFF0}" dt="2023-02-17T08:22:56.187" v="5"/>
        <pc:sldMkLst>
          <pc:docMk/>
          <pc:sldMk cId="2973662374" sldId="540"/>
        </pc:sldMkLst>
      </pc:sldChg>
      <pc:sldChg chg="modSp new mod">
        <pc:chgData name="Kate Piper (IMH)" userId="f69ee4e2-845b-4a1f-89c4-60fce9da139f" providerId="ADAL" clId="{757BB613-50DA-4731-A97F-3B6D8DD6AFF0}" dt="2023-02-17T08:28:11.227" v="96" actId="403"/>
        <pc:sldMkLst>
          <pc:docMk/>
          <pc:sldMk cId="565551241" sldId="543"/>
        </pc:sldMkLst>
        <pc:spChg chg="mod">
          <ac:chgData name="Kate Piper (IMH)" userId="f69ee4e2-845b-4a1f-89c4-60fce9da139f" providerId="ADAL" clId="{757BB613-50DA-4731-A97F-3B6D8DD6AFF0}" dt="2023-02-17T08:28:11.227" v="96" actId="403"/>
          <ac:spMkLst>
            <pc:docMk/>
            <pc:sldMk cId="565551241" sldId="543"/>
            <ac:spMk id="2" creationId="{FE5AA167-AC7D-4054-5266-0033235CE641}"/>
          </ac:spMkLst>
        </pc:spChg>
      </pc:sldChg>
    </pc:docChg>
  </pc:docChgLst>
  <pc:docChgLst>
    <pc:chgData name="Kate Piper (IMH)" userId="f69ee4e2-845b-4a1f-89c4-60fce9da139f" providerId="ADAL" clId="{47B65445-8A57-4DCA-92EA-0E343F863495}"/>
    <pc:docChg chg="addSld delSld modSld">
      <pc:chgData name="Kate Piper (IMH)" userId="f69ee4e2-845b-4a1f-89c4-60fce9da139f" providerId="ADAL" clId="{47B65445-8A57-4DCA-92EA-0E343F863495}" dt="2023-09-23T14:31:02.799" v="3" actId="20577"/>
      <pc:docMkLst>
        <pc:docMk/>
      </pc:docMkLst>
      <pc:sldChg chg="del">
        <pc:chgData name="Kate Piper (IMH)" userId="f69ee4e2-845b-4a1f-89c4-60fce9da139f" providerId="ADAL" clId="{47B65445-8A57-4DCA-92EA-0E343F863495}" dt="2023-09-23T14:30:59.639" v="1" actId="47"/>
        <pc:sldMkLst>
          <pc:docMk/>
          <pc:sldMk cId="2741221893" sldId="308"/>
        </pc:sldMkLst>
      </pc:sldChg>
      <pc:sldChg chg="modSp add mod">
        <pc:chgData name="Kate Piper (IMH)" userId="f69ee4e2-845b-4a1f-89c4-60fce9da139f" providerId="ADAL" clId="{47B65445-8A57-4DCA-92EA-0E343F863495}" dt="2023-09-23T14:31:02.799" v="3" actId="20577"/>
        <pc:sldMkLst>
          <pc:docMk/>
          <pc:sldMk cId="2915499955" sldId="544"/>
        </pc:sldMkLst>
        <pc:spChg chg="mod">
          <ac:chgData name="Kate Piper (IMH)" userId="f69ee4e2-845b-4a1f-89c4-60fce9da139f" providerId="ADAL" clId="{47B65445-8A57-4DCA-92EA-0E343F863495}" dt="2023-09-23T14:31:02.799" v="3" actId="20577"/>
          <ac:spMkLst>
            <pc:docMk/>
            <pc:sldMk cId="2915499955" sldId="544"/>
            <ac:spMk id="2" creationId="{EDD4C10A-E4A0-4C54-98D4-C13432B17C16}"/>
          </ac:spMkLst>
        </pc:spChg>
      </pc:sldChg>
    </pc:docChg>
  </pc:docChgLst>
  <pc:docChgLst>
    <pc:chgData name="Kate Piper (IMH)" userId="f69ee4e2-845b-4a1f-89c4-60fce9da139f" providerId="ADAL" clId="{49502950-7711-4536-9DCC-FDE3DFEFF252}"/>
    <pc:docChg chg="custSel addSld delSld modSld sldOrd">
      <pc:chgData name="Kate Piper (IMH)" userId="f69ee4e2-845b-4a1f-89c4-60fce9da139f" providerId="ADAL" clId="{49502950-7711-4536-9DCC-FDE3DFEFF252}" dt="2023-10-18T07:43:22.324" v="216" actId="47"/>
      <pc:docMkLst>
        <pc:docMk/>
      </pc:docMkLst>
      <pc:sldChg chg="ord">
        <pc:chgData name="Kate Piper (IMH)" userId="f69ee4e2-845b-4a1f-89c4-60fce9da139f" providerId="ADAL" clId="{49502950-7711-4536-9DCC-FDE3DFEFF252}" dt="2023-10-11T18:41:57.511" v="139"/>
        <pc:sldMkLst>
          <pc:docMk/>
          <pc:sldMk cId="1802179830" sldId="336"/>
        </pc:sldMkLst>
      </pc:sldChg>
      <pc:sldChg chg="ord">
        <pc:chgData name="Kate Piper (IMH)" userId="f69ee4e2-845b-4a1f-89c4-60fce9da139f" providerId="ADAL" clId="{49502950-7711-4536-9DCC-FDE3DFEFF252}" dt="2023-10-11T18:55:10.274" v="154"/>
        <pc:sldMkLst>
          <pc:docMk/>
          <pc:sldMk cId="3192926436" sldId="342"/>
        </pc:sldMkLst>
      </pc:sldChg>
      <pc:sldChg chg="modSp mod ord">
        <pc:chgData name="Kate Piper (IMH)" userId="f69ee4e2-845b-4a1f-89c4-60fce9da139f" providerId="ADAL" clId="{49502950-7711-4536-9DCC-FDE3DFEFF252}" dt="2023-10-18T07:43:13.484" v="214"/>
        <pc:sldMkLst>
          <pc:docMk/>
          <pc:sldMk cId="3718226286" sldId="358"/>
        </pc:sldMkLst>
        <pc:spChg chg="mod">
          <ac:chgData name="Kate Piper (IMH)" userId="f69ee4e2-845b-4a1f-89c4-60fce9da139f" providerId="ADAL" clId="{49502950-7711-4536-9DCC-FDE3DFEFF252}" dt="2023-10-11T18:50:55.626" v="150" actId="20577"/>
          <ac:spMkLst>
            <pc:docMk/>
            <pc:sldMk cId="3718226286" sldId="358"/>
            <ac:spMk id="3" creationId="{969E4268-34F1-4911-AD26-4D50FD6177FC}"/>
          </ac:spMkLst>
        </pc:spChg>
      </pc:sldChg>
      <pc:sldChg chg="modNotesTx">
        <pc:chgData name="Kate Piper (IMH)" userId="f69ee4e2-845b-4a1f-89c4-60fce9da139f" providerId="ADAL" clId="{49502950-7711-4536-9DCC-FDE3DFEFF252}" dt="2023-10-11T18:57:56.473" v="212" actId="20577"/>
        <pc:sldMkLst>
          <pc:docMk/>
          <pc:sldMk cId="2423727574" sldId="522"/>
        </pc:sldMkLst>
      </pc:sldChg>
      <pc:sldChg chg="modSp mod">
        <pc:chgData name="Kate Piper (IMH)" userId="f69ee4e2-845b-4a1f-89c4-60fce9da139f" providerId="ADAL" clId="{49502950-7711-4536-9DCC-FDE3DFEFF252}" dt="2023-10-11T18:40:38.722" v="134" actId="20577"/>
        <pc:sldMkLst>
          <pc:docMk/>
          <pc:sldMk cId="2740876839" sldId="533"/>
        </pc:sldMkLst>
        <pc:spChg chg="mod">
          <ac:chgData name="Kate Piper (IMH)" userId="f69ee4e2-845b-4a1f-89c4-60fce9da139f" providerId="ADAL" clId="{49502950-7711-4536-9DCC-FDE3DFEFF252}" dt="2023-10-11T18:40:38.722" v="134" actId="20577"/>
          <ac:spMkLst>
            <pc:docMk/>
            <pc:sldMk cId="2740876839" sldId="533"/>
            <ac:spMk id="2" creationId="{CC65D07D-E635-CD11-A841-01EE210492A6}"/>
          </ac:spMkLst>
        </pc:spChg>
      </pc:sldChg>
      <pc:sldChg chg="modSp mod">
        <pc:chgData name="Kate Piper (IMH)" userId="f69ee4e2-845b-4a1f-89c4-60fce9da139f" providerId="ADAL" clId="{49502950-7711-4536-9DCC-FDE3DFEFF252}" dt="2023-10-11T18:55:54.078" v="156" actId="1076"/>
        <pc:sldMkLst>
          <pc:docMk/>
          <pc:sldMk cId="763425451" sldId="536"/>
        </pc:sldMkLst>
        <pc:spChg chg="mod">
          <ac:chgData name="Kate Piper (IMH)" userId="f69ee4e2-845b-4a1f-89c4-60fce9da139f" providerId="ADAL" clId="{49502950-7711-4536-9DCC-FDE3DFEFF252}" dt="2023-10-11T18:55:54.078" v="156" actId="1076"/>
          <ac:spMkLst>
            <pc:docMk/>
            <pc:sldMk cId="763425451" sldId="536"/>
            <ac:spMk id="9" creationId="{5C694A96-18E4-410E-994A-B20A6D7D8434}"/>
          </ac:spMkLst>
        </pc:spChg>
      </pc:sldChg>
      <pc:sldChg chg="del ord">
        <pc:chgData name="Kate Piper (IMH)" userId="f69ee4e2-845b-4a1f-89c4-60fce9da139f" providerId="ADAL" clId="{49502950-7711-4536-9DCC-FDE3DFEFF252}" dt="2023-10-18T07:43:22.324" v="216" actId="47"/>
        <pc:sldMkLst>
          <pc:docMk/>
          <pc:sldMk cId="3508741864" sldId="538"/>
        </pc:sldMkLst>
      </pc:sldChg>
      <pc:sldChg chg="del">
        <pc:chgData name="Kate Piper (IMH)" userId="f69ee4e2-845b-4a1f-89c4-60fce9da139f" providerId="ADAL" clId="{49502950-7711-4536-9DCC-FDE3DFEFF252}" dt="2023-10-11T18:41:36.907" v="137" actId="47"/>
        <pc:sldMkLst>
          <pc:docMk/>
          <pc:sldMk cId="144353214" sldId="539"/>
        </pc:sldMkLst>
      </pc:sldChg>
      <pc:sldChg chg="del ord">
        <pc:chgData name="Kate Piper (IMH)" userId="f69ee4e2-845b-4a1f-89c4-60fce9da139f" providerId="ADAL" clId="{49502950-7711-4536-9DCC-FDE3DFEFF252}" dt="2023-10-18T07:43:20.167" v="215" actId="47"/>
        <pc:sldMkLst>
          <pc:docMk/>
          <pc:sldMk cId="2973662374" sldId="540"/>
        </pc:sldMkLst>
      </pc:sldChg>
      <pc:sldChg chg="del">
        <pc:chgData name="Kate Piper (IMH)" userId="f69ee4e2-845b-4a1f-89c4-60fce9da139f" providerId="ADAL" clId="{49502950-7711-4536-9DCC-FDE3DFEFF252}" dt="2023-10-11T18:55:21.125" v="155" actId="47"/>
        <pc:sldMkLst>
          <pc:docMk/>
          <pc:sldMk cId="3025560700" sldId="541"/>
        </pc:sldMkLst>
      </pc:sldChg>
      <pc:sldChg chg="add">
        <pc:chgData name="Kate Piper (IMH)" userId="f69ee4e2-845b-4a1f-89c4-60fce9da139f" providerId="ADAL" clId="{49502950-7711-4536-9DCC-FDE3DFEFF252}" dt="2023-10-11T18:27:47.871" v="0"/>
        <pc:sldMkLst>
          <pc:docMk/>
          <pc:sldMk cId="4080924478" sldId="545"/>
        </pc:sldMkLst>
      </pc:sldChg>
    </pc:docChg>
  </pc:docChgLst>
  <pc:docChgLst>
    <pc:chgData name="Kate Piper (IMH)" userId="S::k.piper1@uwtsd.ac.uk::f69ee4e2-845b-4a1f-89c4-60fce9da139f" providerId="AD" clId="Web-{8F1FD896-1B39-FB50-2872-16135EBEA30C}"/>
    <pc:docChg chg="modSld">
      <pc:chgData name="Kate Piper (IMH)" userId="S::k.piper1@uwtsd.ac.uk::f69ee4e2-845b-4a1f-89c4-60fce9da139f" providerId="AD" clId="Web-{8F1FD896-1B39-FB50-2872-16135EBEA30C}" dt="2023-02-17T08:58:38.284" v="22" actId="20577"/>
      <pc:docMkLst>
        <pc:docMk/>
      </pc:docMkLst>
      <pc:sldChg chg="modSp">
        <pc:chgData name="Kate Piper (IMH)" userId="S::k.piper1@uwtsd.ac.uk::f69ee4e2-845b-4a1f-89c4-60fce9da139f" providerId="AD" clId="Web-{8F1FD896-1B39-FB50-2872-16135EBEA30C}" dt="2023-02-17T08:58:38.284" v="22" actId="20577"/>
        <pc:sldMkLst>
          <pc:docMk/>
          <pc:sldMk cId="2741221893" sldId="308"/>
        </pc:sldMkLst>
        <pc:spChg chg="mod">
          <ac:chgData name="Kate Piper (IMH)" userId="S::k.piper1@uwtsd.ac.uk::f69ee4e2-845b-4a1f-89c4-60fce9da139f" providerId="AD" clId="Web-{8F1FD896-1B39-FB50-2872-16135EBEA30C}" dt="2023-02-17T08:58:38.284" v="22" actId="20577"/>
          <ac:spMkLst>
            <pc:docMk/>
            <pc:sldMk cId="2741221893" sldId="308"/>
            <ac:spMk id="2" creationId="{EDD4C10A-E4A0-4C54-98D4-C13432B17C1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48B7F3B-1B0C-4B2E-ACE7-8ECD7883D7D2}" type="datetimeFigureOut">
              <a:rPr lang="en-GB" smtClean="0"/>
              <a:t>10/10/2024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Print PSE info</a:t>
            </a:r>
          </a:p>
          <a:p>
            <a:r>
              <a:rPr lang="en-GB" dirty="0"/>
              <a:t>MY booklet</a:t>
            </a:r>
          </a:p>
          <a:p>
            <a:r>
              <a:rPr lang="en-GB" dirty="0"/>
              <a:t>Health behaviour change</a:t>
            </a:r>
          </a:p>
        </p:txBody>
      </p:sp>
      <p:sp>
        <p:nvSpPr>
          <p:cNvPr id="4" name="Slide Number Placeholder 3"/>
          <p:cNvSpPr>
            <a:spLocks noGrp="1"/>
          </p:cNvSpPr>
          <p:nvPr>
            <p:ph type="sldNum" sz="quarter" idx="5"/>
          </p:nvPr>
        </p:nvSpPr>
        <p:spPr/>
        <p:txBody>
          <a:bodyPr/>
          <a:lstStyle/>
          <a:p>
            <a:fld id="{A7738796-40B4-49B0-A331-25D568C0517A}" type="slidenum">
              <a:rPr lang="en-GB" smtClean="0"/>
              <a:t>2</a:t>
            </a:fld>
            <a:endParaRPr lang="en-GB"/>
          </a:p>
        </p:txBody>
      </p:sp>
    </p:spTree>
    <p:extLst>
      <p:ext uri="{BB962C8B-B14F-4D97-AF65-F5344CB8AC3E}">
        <p14:creationId xmlns:p14="http://schemas.microsoft.com/office/powerpoint/2010/main" val="3137548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Two styles of curriculum </a:t>
            </a:r>
          </a:p>
          <a:p>
            <a:r>
              <a:rPr lang="en-GB" dirty="0"/>
              <a:t>Framework based on subjects – what we are use to, has been the same for several decades</a:t>
            </a:r>
          </a:p>
          <a:p>
            <a:r>
              <a:rPr lang="en-GB" dirty="0"/>
              <a:t>Based on social and economic skills and competencies</a:t>
            </a:r>
          </a:p>
          <a:p>
            <a:r>
              <a:rPr lang="en-GB" dirty="0"/>
              <a:t>Curriculum have been influenced by society in the way of research and literature, measure of performance and attainment, future employers</a:t>
            </a:r>
          </a:p>
          <a:p>
            <a:r>
              <a:rPr lang="en-GB" dirty="0"/>
              <a:t>Teaching can influence the curriculum – in the possible reform that is able to happen (training of teachers, knowledge and understanding of teachers), preserve current/ old expectations of teaching, reluctant to let go of teaching habits, pressure shifts in structures of school.</a:t>
            </a:r>
          </a:p>
          <a:p>
            <a:r>
              <a:rPr lang="en-GB" dirty="0"/>
              <a:t>Pupils can influence the curriculum – personal social and education elements of their lives are increasingly intertwined – example of this – escalation of peer interaction – negatives.</a:t>
            </a:r>
          </a:p>
          <a:p>
            <a:endParaRPr lang="en-GB" dirty="0"/>
          </a:p>
          <a:p>
            <a:r>
              <a:rPr lang="en-GB" dirty="0"/>
              <a:t>We are just focused on where health and wellbeing pedagogy is placed</a:t>
            </a:r>
          </a:p>
        </p:txBody>
      </p:sp>
      <p:sp>
        <p:nvSpPr>
          <p:cNvPr id="4" name="Slide Number Placeholder 3"/>
          <p:cNvSpPr>
            <a:spLocks noGrp="1"/>
          </p:cNvSpPr>
          <p:nvPr>
            <p:ph type="sldNum" sz="quarter" idx="5"/>
          </p:nvPr>
        </p:nvSpPr>
        <p:spPr/>
        <p:txBody>
          <a:bodyPr/>
          <a:lstStyle/>
          <a:p>
            <a:fld id="{0BB5B09A-0FAD-2F4A-A5BB-AF6660C144CB}" type="slidenum">
              <a:rPr lang="en-US" smtClean="0"/>
              <a:t>3</a:t>
            </a:fld>
            <a:endParaRPr lang="en-US"/>
          </a:p>
        </p:txBody>
      </p:sp>
    </p:spTree>
    <p:extLst>
      <p:ext uri="{BB962C8B-B14F-4D97-AF65-F5344CB8AC3E}">
        <p14:creationId xmlns:p14="http://schemas.microsoft.com/office/powerpoint/2010/main" val="22132020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2008 curriculum is subject based framework</a:t>
            </a:r>
          </a:p>
        </p:txBody>
      </p:sp>
      <p:sp>
        <p:nvSpPr>
          <p:cNvPr id="4" name="Slide Number Placeholder 3"/>
          <p:cNvSpPr>
            <a:spLocks noGrp="1"/>
          </p:cNvSpPr>
          <p:nvPr>
            <p:ph type="sldNum" sz="quarter" idx="5"/>
          </p:nvPr>
        </p:nvSpPr>
        <p:spPr/>
        <p:txBody>
          <a:bodyPr/>
          <a:lstStyle/>
          <a:p>
            <a:fld id="{0BB5B09A-0FAD-2F4A-A5BB-AF6660C144CB}" type="slidenum">
              <a:rPr lang="en-US" smtClean="0"/>
              <a:t>4</a:t>
            </a:fld>
            <a:endParaRPr lang="en-US"/>
          </a:p>
        </p:txBody>
      </p:sp>
    </p:spTree>
    <p:extLst>
      <p:ext uri="{BB962C8B-B14F-4D97-AF65-F5344CB8AC3E}">
        <p14:creationId xmlns:p14="http://schemas.microsoft.com/office/powerpoint/2010/main" val="375749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a:t>
            </a:r>
          </a:p>
        </p:txBody>
      </p:sp>
      <p:sp>
        <p:nvSpPr>
          <p:cNvPr id="4" name="Slide Number Placeholder 3"/>
          <p:cNvSpPr>
            <a:spLocks noGrp="1"/>
          </p:cNvSpPr>
          <p:nvPr>
            <p:ph type="sldNum" sz="quarter" idx="5"/>
          </p:nvPr>
        </p:nvSpPr>
        <p:spPr/>
        <p:txBody>
          <a:bodyPr/>
          <a:lstStyle/>
          <a:p>
            <a:fld id="{0BB5B09A-0FAD-2F4A-A5BB-AF6660C144CB}" type="slidenum">
              <a:rPr lang="en-US" smtClean="0"/>
              <a:t>5</a:t>
            </a:fld>
            <a:endParaRPr lang="en-US"/>
          </a:p>
        </p:txBody>
      </p:sp>
    </p:spTree>
    <p:extLst>
      <p:ext uri="{BB962C8B-B14F-4D97-AF65-F5344CB8AC3E}">
        <p14:creationId xmlns:p14="http://schemas.microsoft.com/office/powerpoint/2010/main" val="363161770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 jigsaw to understand the themes</a:t>
            </a:r>
          </a:p>
          <a:p>
            <a:endParaRPr lang="en-GB" dirty="0"/>
          </a:p>
          <a:p>
            <a:r>
              <a:rPr lang="en-GB" dirty="0"/>
              <a:t>Active citizen 11</a:t>
            </a:r>
          </a:p>
          <a:p>
            <a:r>
              <a:rPr lang="en-GB" dirty="0"/>
              <a:t>Health and emotional wellbeing 12</a:t>
            </a:r>
          </a:p>
          <a:p>
            <a:r>
              <a:rPr lang="en-GB" dirty="0"/>
              <a:t>Moral and spiritual 13 + Preparing for lifelong learning</a:t>
            </a:r>
          </a:p>
          <a:p>
            <a:r>
              <a:rPr lang="en-GB" dirty="0"/>
              <a:t>Sustainable development and global citizenship 14</a:t>
            </a:r>
          </a:p>
        </p:txBody>
      </p:sp>
      <p:sp>
        <p:nvSpPr>
          <p:cNvPr id="4" name="Slide Number Placeholder 3"/>
          <p:cNvSpPr>
            <a:spLocks noGrp="1"/>
          </p:cNvSpPr>
          <p:nvPr>
            <p:ph type="sldNum" sz="quarter" idx="5"/>
          </p:nvPr>
        </p:nvSpPr>
        <p:spPr/>
        <p:txBody>
          <a:bodyPr/>
          <a:lstStyle/>
          <a:p>
            <a:fld id="{0BB5B09A-0FAD-2F4A-A5BB-AF6660C144CB}" type="slidenum">
              <a:rPr lang="en-US" smtClean="0"/>
              <a:t>7</a:t>
            </a:fld>
            <a:endParaRPr lang="en-US"/>
          </a:p>
        </p:txBody>
      </p:sp>
    </p:spTree>
    <p:extLst>
      <p:ext uri="{BB962C8B-B14F-4D97-AF65-F5344CB8AC3E}">
        <p14:creationId xmlns:p14="http://schemas.microsoft.com/office/powerpoint/2010/main" val="237033606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Task</a:t>
            </a:r>
          </a:p>
        </p:txBody>
      </p:sp>
      <p:sp>
        <p:nvSpPr>
          <p:cNvPr id="4" name="Slide Number Placeholder 3"/>
          <p:cNvSpPr>
            <a:spLocks noGrp="1"/>
          </p:cNvSpPr>
          <p:nvPr>
            <p:ph type="sldNum" sz="quarter" idx="5"/>
          </p:nvPr>
        </p:nvSpPr>
        <p:spPr/>
        <p:txBody>
          <a:bodyPr/>
          <a:lstStyle/>
          <a:p>
            <a:fld id="{0BB5B09A-0FAD-2F4A-A5BB-AF6660C144CB}" type="slidenum">
              <a:rPr lang="en-US" smtClean="0"/>
              <a:t>8</a:t>
            </a:fld>
            <a:endParaRPr lang="en-US"/>
          </a:p>
        </p:txBody>
      </p:sp>
    </p:spTree>
    <p:extLst>
      <p:ext uri="{BB962C8B-B14F-4D97-AF65-F5344CB8AC3E}">
        <p14:creationId xmlns:p14="http://schemas.microsoft.com/office/powerpoint/2010/main" val="38843001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presence of health (and wellbeing as it evolved) through school. Mostly in the PE or physical training as it was known. </a:t>
            </a:r>
          </a:p>
          <a:p>
            <a:endParaRPr lang="en-GB"/>
          </a:p>
          <a:p>
            <a:r>
              <a:rPr lang="en-GB"/>
              <a:t>More than any other subject, PE is led by society and culture – the new curriculum might be the change to that but presently PE is the subject that is really affected by </a:t>
            </a:r>
            <a:r>
              <a:rPr lang="en-GB" err="1"/>
              <a:t>wahts</a:t>
            </a:r>
            <a:r>
              <a:rPr lang="en-GB"/>
              <a:t> going on in society, look at what PE is doing at the moment with COVID – it is changing the learning. It has changed the importance of some of the learning in the subject.</a:t>
            </a:r>
          </a:p>
          <a:p>
            <a:endParaRPr lang="en-GB"/>
          </a:p>
          <a:p>
            <a:r>
              <a:rPr lang="en-GB"/>
              <a:t>Can you see and differences through the timeline where maybe pathogenesis or </a:t>
            </a:r>
            <a:r>
              <a:rPr lang="en-GB" err="1"/>
              <a:t>salutogenesis</a:t>
            </a:r>
            <a:r>
              <a:rPr lang="en-GB"/>
              <a:t>/ health promotion has dominance? </a:t>
            </a:r>
          </a:p>
        </p:txBody>
      </p:sp>
      <p:sp>
        <p:nvSpPr>
          <p:cNvPr id="4" name="Slide Number Placeholder 3"/>
          <p:cNvSpPr>
            <a:spLocks noGrp="1"/>
          </p:cNvSpPr>
          <p:nvPr>
            <p:ph type="sldNum" sz="quarter" idx="5"/>
          </p:nvPr>
        </p:nvSpPr>
        <p:spPr/>
        <p:txBody>
          <a:bodyPr/>
          <a:lstStyle/>
          <a:p>
            <a:fld id="{0BB5B09A-0FAD-2F4A-A5BB-AF6660C144CB}" type="slidenum">
              <a:rPr lang="en-US" smtClean="0"/>
              <a:t>9</a:t>
            </a:fld>
            <a:endParaRPr lang="en-US"/>
          </a:p>
        </p:txBody>
      </p:sp>
    </p:spTree>
    <p:extLst>
      <p:ext uri="{BB962C8B-B14F-4D97-AF65-F5344CB8AC3E}">
        <p14:creationId xmlns:p14="http://schemas.microsoft.com/office/powerpoint/2010/main" val="18992772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https://hwb.gov.wales/curriculum-for-wales/health-and-well-being/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https://hwb.gov.wales/curriculum-for-wales/health-and-well-being/statements-of-what-matters/</a:t>
            </a:r>
          </a:p>
          <a:p>
            <a:endParaRPr lang="en-GB"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1F1F"/>
                </a:solidFill>
                <a:effectLst/>
                <a:latin typeface="Arial" panose="020B0604020202020204" pitchFamily="34" charset="0"/>
              </a:rPr>
              <a:t>Effective realisation of the vision described in this Area is fundamental to developing </a:t>
            </a:r>
            <a:r>
              <a:rPr lang="en-GB" b="1" i="0" dirty="0">
                <a:solidFill>
                  <a:srgbClr val="1F1F1F"/>
                </a:solidFill>
                <a:effectLst/>
                <a:latin typeface="Arial" panose="020B0604020202020204" pitchFamily="34" charset="0"/>
              </a:rPr>
              <a:t>healthy, confident individuals, ready to lead fulfilling lives as valued members of society</a:t>
            </a:r>
            <a:r>
              <a:rPr lang="en-GB" b="0" i="0" dirty="0">
                <a:solidFill>
                  <a:srgbClr val="1F1F1F"/>
                </a:solidFill>
                <a:effectLst/>
                <a:latin typeface="Arial" panose="020B0604020202020204" pitchFamily="34" charset="0"/>
              </a:rPr>
              <a:t>. By developing learners’ motivation, </a:t>
            </a:r>
            <a:r>
              <a:rPr lang="en-GB" b="0" i="1" dirty="0">
                <a:solidFill>
                  <a:srgbClr val="0360A6"/>
                </a:solidFill>
                <a:effectLst/>
                <a:latin typeface="Arial" panose="020B0604020202020204" pitchFamily="34" charset="0"/>
              </a:rPr>
              <a:t>resilience</a:t>
            </a:r>
            <a:r>
              <a:rPr lang="en-GB" b="0" i="0" dirty="0">
                <a:solidFill>
                  <a:srgbClr val="1F1F1F"/>
                </a:solidFill>
                <a:effectLst/>
                <a:latin typeface="Arial" panose="020B0604020202020204" pitchFamily="34" charset="0"/>
              </a:rPr>
              <a:t>, </a:t>
            </a:r>
            <a:r>
              <a:rPr lang="en-GB" b="0" i="1" dirty="0">
                <a:solidFill>
                  <a:srgbClr val="0360A6"/>
                </a:solidFill>
                <a:effectLst/>
                <a:latin typeface="Arial" panose="020B0604020202020204" pitchFamily="34" charset="0"/>
              </a:rPr>
              <a:t>empathy</a:t>
            </a:r>
            <a:r>
              <a:rPr lang="en-GB" b="0" i="0" dirty="0">
                <a:solidFill>
                  <a:srgbClr val="1F1F1F"/>
                </a:solidFill>
                <a:effectLst/>
                <a:latin typeface="Arial" panose="020B0604020202020204" pitchFamily="34" charset="0"/>
              </a:rPr>
              <a:t> and decision-making abilities, they can be supported to become </a:t>
            </a:r>
            <a:r>
              <a:rPr lang="en-GB" b="1" i="0" dirty="0">
                <a:solidFill>
                  <a:srgbClr val="1F1F1F"/>
                </a:solidFill>
                <a:effectLst/>
                <a:latin typeface="Arial" panose="020B0604020202020204" pitchFamily="34" charset="0"/>
              </a:rPr>
              <a:t>ambitious, capable learners, ready to learn throughout their lives</a:t>
            </a:r>
            <a:r>
              <a:rPr lang="en-GB" b="0" i="0" dirty="0">
                <a:solidFill>
                  <a:srgbClr val="1F1F1F"/>
                </a:solidFill>
                <a:effectLst/>
                <a:latin typeface="Arial" panose="020B0604020202020204" pitchFamily="34" charset="0"/>
              </a:rPr>
              <a:t>.</a:t>
            </a:r>
            <a:endParaRPr lang="en-GB" dirty="0"/>
          </a:p>
          <a:p>
            <a:endParaRPr lang="en-GB" dirty="0"/>
          </a:p>
          <a:p>
            <a:r>
              <a:rPr lang="en-GB" b="0" i="0" dirty="0">
                <a:solidFill>
                  <a:srgbClr val="1F1F1F"/>
                </a:solidFill>
                <a:effectLst/>
                <a:latin typeface="Arial" panose="020B0604020202020204" pitchFamily="34" charset="0"/>
              </a:rPr>
              <a:t>Learners can also be supported to become </a:t>
            </a:r>
            <a:r>
              <a:rPr lang="en-GB" b="1" i="0" dirty="0">
                <a:solidFill>
                  <a:srgbClr val="1F1F1F"/>
                </a:solidFill>
                <a:effectLst/>
                <a:latin typeface="Arial" panose="020B0604020202020204" pitchFamily="34" charset="0"/>
              </a:rPr>
              <a:t>ethical, informed citizens of Wales and the world</a:t>
            </a:r>
            <a:r>
              <a:rPr lang="en-GB" b="0" i="0" dirty="0">
                <a:solidFill>
                  <a:srgbClr val="1F1F1F"/>
                </a:solidFill>
                <a:effectLst/>
                <a:latin typeface="Arial" panose="020B0604020202020204" pitchFamily="34" charset="0"/>
              </a:rPr>
              <a:t> by developing their ability to show respect, to value equity, to listen to others and to evaluate the </a:t>
            </a:r>
            <a:r>
              <a:rPr lang="en-GB" b="0" i="1" dirty="0">
                <a:solidFill>
                  <a:srgbClr val="0360A6"/>
                </a:solidFill>
                <a:effectLst/>
                <a:latin typeface="Arial" panose="020B0604020202020204" pitchFamily="34" charset="0"/>
              </a:rPr>
              <a:t>social influences</a:t>
            </a:r>
            <a:r>
              <a:rPr lang="en-GB" b="0" i="0" dirty="0">
                <a:solidFill>
                  <a:srgbClr val="1F1F1F"/>
                </a:solidFill>
                <a:effectLst/>
                <a:latin typeface="Arial" panose="020B0604020202020204" pitchFamily="34" charset="0"/>
              </a:rPr>
              <a:t> affecting them</a:t>
            </a:r>
          </a:p>
          <a:p>
            <a:endParaRPr lang="en-GB" b="0" i="0" dirty="0">
              <a:solidFill>
                <a:srgbClr val="1F1F1F"/>
              </a:solidFill>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F1F1F"/>
                </a:solidFill>
                <a:effectLst/>
                <a:latin typeface="Arial" panose="020B0604020202020204" pitchFamily="34" charset="0"/>
              </a:rPr>
              <a:t>Through enabling learners to manage risks, express ideas and emotions, develop and maintain healthy relationships, and take on different roles and responsibilities, the learning and experience in this Area can support learners to become </a:t>
            </a:r>
            <a:r>
              <a:rPr lang="en-GB" b="1" i="0" dirty="0">
                <a:solidFill>
                  <a:srgbClr val="1F1F1F"/>
                </a:solidFill>
                <a:effectLst/>
                <a:latin typeface="Arial" panose="020B0604020202020204" pitchFamily="34" charset="0"/>
              </a:rPr>
              <a:t>enterprising, creative contributors ready to play a full part in life and work</a:t>
            </a:r>
            <a:r>
              <a:rPr lang="en-GB" b="0" i="0" dirty="0">
                <a:solidFill>
                  <a:srgbClr val="1F1F1F"/>
                </a:solidFill>
                <a:effectLst/>
                <a:latin typeface="Arial" panose="020B0604020202020204" pitchFamily="34" charset="0"/>
              </a:rPr>
              <a:t>.</a:t>
            </a:r>
            <a:endParaRPr lang="en-GB" dirty="0"/>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15</a:t>
            </a:fld>
            <a:endParaRPr lang="en-US"/>
          </a:p>
        </p:txBody>
      </p:sp>
    </p:spTree>
    <p:extLst>
      <p:ext uri="{BB962C8B-B14F-4D97-AF65-F5344CB8AC3E}">
        <p14:creationId xmlns:p14="http://schemas.microsoft.com/office/powerpoint/2010/main" val="2086899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https://hwb.gov.wales/curriculum-for-wales/health-and-well-being/principles-of-progression/</a:t>
            </a:r>
          </a:p>
          <a:p>
            <a:endParaRPr lang="en-GB" dirty="0"/>
          </a:p>
        </p:txBody>
      </p:sp>
      <p:sp>
        <p:nvSpPr>
          <p:cNvPr id="4" name="Slide Number Placeholder 3"/>
          <p:cNvSpPr>
            <a:spLocks noGrp="1"/>
          </p:cNvSpPr>
          <p:nvPr>
            <p:ph type="sldNum" sz="quarter" idx="5"/>
          </p:nvPr>
        </p:nvSpPr>
        <p:spPr/>
        <p:txBody>
          <a:bodyPr/>
          <a:lstStyle/>
          <a:p>
            <a:fld id="{0BB5B09A-0FAD-2F4A-A5BB-AF6660C144CB}" type="slidenum">
              <a:rPr lang="en-US" smtClean="0"/>
              <a:t>17</a:t>
            </a:fld>
            <a:endParaRPr lang="en-US"/>
          </a:p>
        </p:txBody>
      </p:sp>
    </p:spTree>
    <p:extLst>
      <p:ext uri="{BB962C8B-B14F-4D97-AF65-F5344CB8AC3E}">
        <p14:creationId xmlns:p14="http://schemas.microsoft.com/office/powerpoint/2010/main" val="11632811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985A43-1554-4140-8D8E-F297FFFF0C6F}"/>
              </a:ext>
            </a:extLst>
          </p:cNvPr>
          <p:cNvSpPr>
            <a:spLocks noGrp="1"/>
          </p:cNvSpPr>
          <p:nvPr>
            <p:ph type="dt" sz="half" idx="10"/>
          </p:nvPr>
        </p:nvSpPr>
        <p:spPr/>
        <p:txBody>
          <a:bodyPr/>
          <a:lstStyle/>
          <a:p>
            <a:fld id="{2DCAEF9C-4E02-A346-B422-50263A4C2AAA}" type="datetimeFigureOut">
              <a:rPr lang="en-US" smtClean="0"/>
              <a:t>10/10/2024</a:t>
            </a:fld>
            <a:endParaRPr lang="en-US"/>
          </a:p>
        </p:txBody>
      </p:sp>
      <p:sp>
        <p:nvSpPr>
          <p:cNvPr id="3" name="Footer Placeholder 2">
            <a:extLst>
              <a:ext uri="{FF2B5EF4-FFF2-40B4-BE49-F238E27FC236}">
                <a16:creationId xmlns:a16="http://schemas.microsoft.com/office/drawing/2014/main" id="{8C6750F5-1A01-1C4B-B26B-B32CF653D0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550DF8B-640A-7143-86E1-963B0C903B72}"/>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1175518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3B933B-4EDC-4544-8030-0B337A20191E}"/>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79A3D763-C1FF-6047-9701-E1CA9B79D113}"/>
              </a:ext>
            </a:extLst>
          </p:cNvPr>
          <p:cNvSpPr>
            <a:spLocks noGrp="1"/>
          </p:cNvSpPr>
          <p:nvPr>
            <p:ph type="dt" sz="half" idx="10"/>
          </p:nvPr>
        </p:nvSpPr>
        <p:spPr/>
        <p:txBody>
          <a:bodyPr/>
          <a:lstStyle/>
          <a:p>
            <a:fld id="{2DCAEF9C-4E02-A346-B422-50263A4C2AAA}" type="datetimeFigureOut">
              <a:rPr lang="en-US" smtClean="0"/>
              <a:t>10/10/2024</a:t>
            </a:fld>
            <a:endParaRPr lang="en-US"/>
          </a:p>
        </p:txBody>
      </p:sp>
      <p:sp>
        <p:nvSpPr>
          <p:cNvPr id="4" name="Footer Placeholder 3">
            <a:extLst>
              <a:ext uri="{FF2B5EF4-FFF2-40B4-BE49-F238E27FC236}">
                <a16:creationId xmlns:a16="http://schemas.microsoft.com/office/drawing/2014/main" id="{7E1675C4-F328-DF45-9FE2-1994925A608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6348862-EBB4-6F47-88CA-B2A05557327F}"/>
              </a:ext>
            </a:extLst>
          </p:cNvPr>
          <p:cNvSpPr>
            <a:spLocks noGrp="1"/>
          </p:cNvSpPr>
          <p:nvPr>
            <p:ph type="sldNum" sz="quarter" idx="12"/>
          </p:nvPr>
        </p:nvSpPr>
        <p:spPr/>
        <p:txBody>
          <a:bodyPr/>
          <a:lstStyle/>
          <a:p>
            <a:fld id="{138FD20F-B958-3C48-80F0-FAD91AC952A1}" type="slidenum">
              <a:rPr lang="en-US" smtClean="0"/>
              <a:t>‹#›</a:t>
            </a:fld>
            <a:endParaRPr lang="en-US"/>
          </a:p>
        </p:txBody>
      </p:sp>
    </p:spTree>
    <p:extLst>
      <p:ext uri="{BB962C8B-B14F-4D97-AF65-F5344CB8AC3E}">
        <p14:creationId xmlns:p14="http://schemas.microsoft.com/office/powerpoint/2010/main" val="39995664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4.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706"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8" Type="http://schemas.microsoft.com/office/2007/relationships/hdphoto" Target="../media/hdphoto3.wdp"/><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microsoft.com/office/2007/relationships/hdphoto" Target="../media/hdphoto2.wdp"/><Relationship Id="rId11" Type="http://schemas.openxmlformats.org/officeDocument/2006/relationships/image" Target="../media/image10.png"/><Relationship Id="rId5" Type="http://schemas.openxmlformats.org/officeDocument/2006/relationships/image" Target="../media/image6.png"/><Relationship Id="rId10" Type="http://schemas.openxmlformats.org/officeDocument/2006/relationships/image" Target="../media/image9.png"/><Relationship Id="rId4" Type="http://schemas.microsoft.com/office/2007/relationships/hdphoto" Target="../media/hdphoto1.wdp"/><Relationship Id="rId9" Type="http://schemas.openxmlformats.org/officeDocument/2006/relationships/image" Target="../media/image8.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1.png"/><Relationship Id="rId1" Type="http://schemas.openxmlformats.org/officeDocument/2006/relationships/slideLayout" Target="../slideLayouts/slideLayout6.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5.tiff"/><Relationship Id="rId2" Type="http://schemas.openxmlformats.org/officeDocument/2006/relationships/notesSlide" Target="../notesSlides/notesSlide7.xml"/><Relationship Id="rId1" Type="http://schemas.openxmlformats.org/officeDocument/2006/relationships/slideLayout" Target="../slideLayouts/slideLayout5.xml"/><Relationship Id="rId5" Type="http://schemas.openxmlformats.org/officeDocument/2006/relationships/image" Target="../media/image17.tiff"/><Relationship Id="rId4" Type="http://schemas.openxmlformats.org/officeDocument/2006/relationships/image" Target="../media/image16.tiff"/></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jpeg"/><Relationship Id="rId1" Type="http://schemas.openxmlformats.org/officeDocument/2006/relationships/slideLayout" Target="../slideLayouts/slideLayout5.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png"/><Relationship Id="rId1" Type="http://schemas.openxmlformats.org/officeDocument/2006/relationships/slideLayout" Target="../slideLayouts/slideLayout5.xml"/><Relationship Id="rId6" Type="http://schemas.openxmlformats.org/officeDocument/2006/relationships/image" Target="../media/image28.png"/><Relationship Id="rId5" Type="http://schemas.openxmlformats.org/officeDocument/2006/relationships/image" Target="../media/image27.png"/><Relationship Id="rId10" Type="http://schemas.openxmlformats.org/officeDocument/2006/relationships/image" Target="../media/image32.png"/><Relationship Id="rId4" Type="http://schemas.openxmlformats.org/officeDocument/2006/relationships/image" Target="../media/image26.png"/><Relationship Id="rId9"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630810" y="1730829"/>
            <a:ext cx="6031247" cy="3604741"/>
          </a:xfrm>
        </p:spPr>
        <p:txBody>
          <a:bodyPr/>
          <a:lstStyle/>
          <a:p>
            <a:r>
              <a:rPr lang="en-GB" dirty="0"/>
              <a:t>Health and Wellbeing in Education </a:t>
            </a:r>
          </a:p>
          <a:p>
            <a:r>
              <a:rPr lang="en-GB">
                <a:cs typeface="Calibri"/>
              </a:rPr>
              <a:t>Week 2 </a:t>
            </a:r>
            <a:r>
              <a:rPr lang="en-GB" dirty="0">
                <a:cs typeface="Calibri"/>
              </a:rPr>
              <a:t>– Monday</a:t>
            </a:r>
            <a:endParaRPr lang="cy-GB" dirty="0">
              <a:cs typeface="Calibri"/>
            </a:endParaRPr>
          </a:p>
          <a:p>
            <a:endParaRPr lang="en-GB" dirty="0"/>
          </a:p>
          <a:p>
            <a:r>
              <a:rPr lang="en-GB" dirty="0"/>
              <a:t>Level / </a:t>
            </a:r>
            <a:r>
              <a:rPr lang="en-GB" dirty="0" err="1"/>
              <a:t>Lefel</a:t>
            </a:r>
            <a:r>
              <a:rPr lang="en-GB" dirty="0"/>
              <a:t>  5</a:t>
            </a:r>
          </a:p>
          <a:p>
            <a:endParaRPr lang="en-GB" dirty="0"/>
          </a:p>
          <a:p>
            <a:r>
              <a:rPr lang="en-GB" dirty="0"/>
              <a:t>Kate Piper</a:t>
            </a:r>
          </a:p>
          <a:p>
            <a:endParaRPr lang="en-GB" dirty="0"/>
          </a:p>
        </p:txBody>
      </p:sp>
    </p:spTree>
    <p:extLst>
      <p:ext uri="{BB962C8B-B14F-4D97-AF65-F5344CB8AC3E}">
        <p14:creationId xmlns:p14="http://schemas.microsoft.com/office/powerpoint/2010/main" val="29154999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35DBC7-0214-C46E-93B1-E2D189A275F2}"/>
              </a:ext>
            </a:extLst>
          </p:cNvPr>
          <p:cNvSpPr>
            <a:spLocks noGrp="1"/>
          </p:cNvSpPr>
          <p:nvPr>
            <p:ph type="title"/>
          </p:nvPr>
        </p:nvSpPr>
        <p:spPr/>
        <p:txBody>
          <a:bodyPr/>
          <a:lstStyle/>
          <a:p>
            <a:r>
              <a:rPr lang="en-GB" dirty="0"/>
              <a:t>Lecture outline</a:t>
            </a:r>
          </a:p>
        </p:txBody>
      </p:sp>
      <p:sp>
        <p:nvSpPr>
          <p:cNvPr id="3" name="Content Placeholder 2">
            <a:extLst>
              <a:ext uri="{FF2B5EF4-FFF2-40B4-BE49-F238E27FC236}">
                <a16:creationId xmlns:a16="http://schemas.microsoft.com/office/drawing/2014/main" id="{4E5EB39D-E629-EB61-E2A0-520A072CA719}"/>
              </a:ext>
            </a:extLst>
          </p:cNvPr>
          <p:cNvSpPr>
            <a:spLocks noGrp="1"/>
          </p:cNvSpPr>
          <p:nvPr>
            <p:ph idx="1"/>
          </p:nvPr>
        </p:nvSpPr>
        <p:spPr>
          <a:xfrm>
            <a:off x="358219" y="1586753"/>
            <a:ext cx="11481847" cy="3814806"/>
          </a:xfrm>
        </p:spPr>
        <p:txBody>
          <a:bodyPr>
            <a:normAutofit/>
          </a:bodyPr>
          <a:lstStyle/>
          <a:p>
            <a:r>
              <a:rPr lang="en-GB" sz="4000" dirty="0"/>
              <a:t>Curriculum </a:t>
            </a:r>
          </a:p>
          <a:p>
            <a:r>
              <a:rPr lang="en-GB" sz="4000" dirty="0"/>
              <a:t>History of health and wellbeing </a:t>
            </a:r>
          </a:p>
          <a:p>
            <a:r>
              <a:rPr lang="en-GB" sz="4000" dirty="0"/>
              <a:t>Important health information and learning</a:t>
            </a:r>
          </a:p>
          <a:p>
            <a:r>
              <a:rPr lang="en-GB" sz="4000" dirty="0"/>
              <a:t>Different approaches to teaching and learning</a:t>
            </a:r>
          </a:p>
        </p:txBody>
      </p:sp>
    </p:spTree>
    <p:extLst>
      <p:ext uri="{BB962C8B-B14F-4D97-AF65-F5344CB8AC3E}">
        <p14:creationId xmlns:p14="http://schemas.microsoft.com/office/powerpoint/2010/main" val="24237275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13BDE5-6775-4E30-A84A-3986DDF6D5E3}"/>
              </a:ext>
            </a:extLst>
          </p:cNvPr>
          <p:cNvSpPr txBox="1">
            <a:spLocks/>
          </p:cNvSpPr>
          <p:nvPr/>
        </p:nvSpPr>
        <p:spPr>
          <a:xfrm>
            <a:off x="810485" y="216023"/>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b="1" u="sng" dirty="0"/>
              <a:t>What is meant by the ‘curriculum’</a:t>
            </a:r>
          </a:p>
          <a:p>
            <a:r>
              <a:rPr lang="en-GB" sz="4000" b="1" u="sng" dirty="0"/>
              <a:t> How would you explain a curriculum?</a:t>
            </a:r>
          </a:p>
        </p:txBody>
      </p:sp>
      <p:sp>
        <p:nvSpPr>
          <p:cNvPr id="3" name="Content Placeholder 2">
            <a:extLst>
              <a:ext uri="{FF2B5EF4-FFF2-40B4-BE49-F238E27FC236}">
                <a16:creationId xmlns:a16="http://schemas.microsoft.com/office/drawing/2014/main" id="{A615EF96-11A2-49CB-9308-EF42569941E5}"/>
              </a:ext>
            </a:extLst>
          </p:cNvPr>
          <p:cNvSpPr txBox="1">
            <a:spLocks/>
          </p:cNvSpPr>
          <p:nvPr/>
        </p:nvSpPr>
        <p:spPr>
          <a:xfrm>
            <a:off x="728133" y="1268760"/>
            <a:ext cx="10989734" cy="311697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Two approaches</a:t>
            </a:r>
          </a:p>
          <a:p>
            <a:r>
              <a:rPr lang="en-GB" dirty="0"/>
              <a:t>Framework of subjects to be taught over defined periods</a:t>
            </a:r>
          </a:p>
          <a:p>
            <a:pPr lvl="1"/>
            <a:r>
              <a:rPr lang="en-GB" dirty="0"/>
              <a:t>“based on the belief that subject knowledge has stood the test of time and remains the best path to a sound and relevant education” (Donaldson, 2015: 5)</a:t>
            </a:r>
          </a:p>
          <a:p>
            <a:r>
              <a:rPr lang="en-GB" dirty="0"/>
              <a:t>More than independent subjects, directly relevant to emerging persona, social and economic needs</a:t>
            </a:r>
          </a:p>
          <a:p>
            <a:pPr lvl="1"/>
            <a:r>
              <a:rPr lang="en-GB" dirty="0"/>
              <a:t>Key skills, competencies etc</a:t>
            </a:r>
          </a:p>
        </p:txBody>
      </p:sp>
      <p:sp>
        <p:nvSpPr>
          <p:cNvPr id="4" name="TextBox 3">
            <a:extLst>
              <a:ext uri="{FF2B5EF4-FFF2-40B4-BE49-F238E27FC236}">
                <a16:creationId xmlns:a16="http://schemas.microsoft.com/office/drawing/2014/main" id="{A3852789-C4A5-4AA3-AAC9-0E036DB517F0}"/>
              </a:ext>
            </a:extLst>
          </p:cNvPr>
          <p:cNvSpPr txBox="1"/>
          <p:nvPr/>
        </p:nvSpPr>
        <p:spPr>
          <a:xfrm>
            <a:off x="810485" y="4758243"/>
            <a:ext cx="11226800" cy="830997"/>
          </a:xfrm>
          <a:prstGeom prst="rect">
            <a:avLst/>
          </a:prstGeom>
          <a:noFill/>
        </p:spPr>
        <p:txBody>
          <a:bodyPr wrap="square" rtlCol="0">
            <a:spAutoFit/>
          </a:bodyPr>
          <a:lstStyle/>
          <a:p>
            <a:r>
              <a:rPr lang="en-GB" sz="4800" dirty="0"/>
              <a:t>Society			Teaching			Pupil</a:t>
            </a:r>
          </a:p>
        </p:txBody>
      </p:sp>
    </p:spTree>
    <p:extLst>
      <p:ext uri="{BB962C8B-B14F-4D97-AF65-F5344CB8AC3E}">
        <p14:creationId xmlns:p14="http://schemas.microsoft.com/office/powerpoint/2010/main" val="1849933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6392C0-A8A9-4E78-8260-1BF5869C2919}"/>
              </a:ext>
            </a:extLst>
          </p:cNvPr>
          <p:cNvSpPr txBox="1">
            <a:spLocks/>
          </p:cNvSpPr>
          <p:nvPr/>
        </p:nvSpPr>
        <p:spPr>
          <a:xfrm>
            <a:off x="457200" y="222314"/>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2008 Curriculum</a:t>
            </a:r>
          </a:p>
        </p:txBody>
      </p:sp>
      <p:sp>
        <p:nvSpPr>
          <p:cNvPr id="3" name="Content Placeholder 2">
            <a:extLst>
              <a:ext uri="{FF2B5EF4-FFF2-40B4-BE49-F238E27FC236}">
                <a16:creationId xmlns:a16="http://schemas.microsoft.com/office/drawing/2014/main" id="{9FAE4DBF-2F66-4820-B98E-3EC7B427BA0C}"/>
              </a:ext>
            </a:extLst>
          </p:cNvPr>
          <p:cNvSpPr txBox="1">
            <a:spLocks/>
          </p:cNvSpPr>
          <p:nvPr/>
        </p:nvSpPr>
        <p:spPr>
          <a:xfrm>
            <a:off x="457200" y="1600201"/>
            <a:ext cx="8229600" cy="391703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Subject based framework</a:t>
            </a:r>
          </a:p>
          <a:p>
            <a:r>
              <a:rPr lang="en-GB" dirty="0"/>
              <a:t>Including all learners</a:t>
            </a:r>
          </a:p>
          <a:p>
            <a:r>
              <a:rPr lang="en-GB" dirty="0"/>
              <a:t>Skills across the curriculum</a:t>
            </a:r>
          </a:p>
          <a:p>
            <a:endParaRPr lang="en-GB" dirty="0"/>
          </a:p>
          <a:p>
            <a:endParaRPr lang="en-GB" dirty="0"/>
          </a:p>
          <a:p>
            <a:r>
              <a:rPr lang="en-GB" dirty="0"/>
              <a:t>Learning across the curriculum</a:t>
            </a:r>
          </a:p>
        </p:txBody>
      </p:sp>
      <p:pic>
        <p:nvPicPr>
          <p:cNvPr id="4" name="Picture 3">
            <a:extLst>
              <a:ext uri="{FF2B5EF4-FFF2-40B4-BE49-F238E27FC236}">
                <a16:creationId xmlns:a16="http://schemas.microsoft.com/office/drawing/2014/main" id="{4208D724-EBA3-44E6-9BE1-AA0B7CD9D4FA}"/>
              </a:ext>
            </a:extLst>
          </p:cNvPr>
          <p:cNvPicPr>
            <a:picLocks noChangeAspect="1"/>
          </p:cNvPicPr>
          <p:nvPr/>
        </p:nvPicPr>
        <p:blipFill rotWithShape="1">
          <a:blip r:embed="rId3">
            <a:extLst>
              <a:ext uri="{BEBA8EAE-BF5A-486C-A8C5-ECC9F3942E4B}">
                <a14:imgProps xmlns:a14="http://schemas.microsoft.com/office/drawing/2010/main">
                  <a14:imgLayer r:embed="rId4">
                    <a14:imgEffect>
                      <a14:backgroundRemoval t="35440" b="42160" l="51259" r="55039">
                        <a14:foregroundMark x1="53177" y1="41759" x2="53854" y2="41296"/>
                        <a14:foregroundMark x1="52656" y1="39815" x2="53490" y2="38611"/>
                        <a14:foregroundMark x1="53073" y1="38519" x2="53281" y2="38611"/>
                        <a14:foregroundMark x1="53542" y1="38148" x2="52396" y2="38519"/>
                        <a14:foregroundMark x1="53490" y1="39722" x2="53073" y2="41296"/>
                        <a14:foregroundMark x1="52448" y1="41296" x2="53750" y2="42130"/>
                      </a14:backgroundRemoval>
                    </a14:imgEffect>
                  </a14:imgLayer>
                </a14:imgProps>
              </a:ext>
            </a:extLst>
          </a:blip>
          <a:srcRect l="50787" t="34600" r="44488" b="57000"/>
          <a:stretch/>
        </p:blipFill>
        <p:spPr>
          <a:xfrm>
            <a:off x="1043608" y="3162673"/>
            <a:ext cx="792088" cy="792088"/>
          </a:xfrm>
          <a:prstGeom prst="rect">
            <a:avLst/>
          </a:prstGeom>
        </p:spPr>
      </p:pic>
      <p:pic>
        <p:nvPicPr>
          <p:cNvPr id="5" name="Picture 4">
            <a:extLst>
              <a:ext uri="{FF2B5EF4-FFF2-40B4-BE49-F238E27FC236}">
                <a16:creationId xmlns:a16="http://schemas.microsoft.com/office/drawing/2014/main" id="{701A213E-4F14-4789-9AAF-48B649DF3333}"/>
              </a:ext>
            </a:extLst>
          </p:cNvPr>
          <p:cNvPicPr>
            <a:picLocks noChangeAspect="1"/>
          </p:cNvPicPr>
          <p:nvPr/>
        </p:nvPicPr>
        <p:blipFill rotWithShape="1">
          <a:blip r:embed="rId5">
            <a:extLst>
              <a:ext uri="{BEBA8EAE-BF5A-486C-A8C5-ECC9F3942E4B}">
                <a14:imgProps xmlns:a14="http://schemas.microsoft.com/office/drawing/2010/main">
                  <a14:imgLayer r:embed="rId6">
                    <a14:imgEffect>
                      <a14:backgroundRemoval t="41040" b="47760" l="55198" r="58978">
                        <a14:foregroundMark x1="55833" y1="43333" x2="58906" y2="42685"/>
                        <a14:foregroundMark x1="58906" y1="42685" x2="55937" y2="44167"/>
                        <a14:foregroundMark x1="55937" y1="44167" x2="56302" y2="42778"/>
                      </a14:backgroundRemoval>
                    </a14:imgEffect>
                  </a14:imgLayer>
                </a14:imgProps>
              </a:ext>
            </a:extLst>
          </a:blip>
          <a:srcRect l="54725" t="40200" r="40550" b="51400"/>
          <a:stretch/>
        </p:blipFill>
        <p:spPr>
          <a:xfrm>
            <a:off x="1868830" y="3212976"/>
            <a:ext cx="792088" cy="792088"/>
          </a:xfrm>
          <a:prstGeom prst="rect">
            <a:avLst/>
          </a:prstGeom>
        </p:spPr>
      </p:pic>
      <p:pic>
        <p:nvPicPr>
          <p:cNvPr id="6" name="Picture 5">
            <a:extLst>
              <a:ext uri="{FF2B5EF4-FFF2-40B4-BE49-F238E27FC236}">
                <a16:creationId xmlns:a16="http://schemas.microsoft.com/office/drawing/2014/main" id="{575D5318-9AD3-4683-BF0D-DE1806B72FD0}"/>
              </a:ext>
            </a:extLst>
          </p:cNvPr>
          <p:cNvPicPr>
            <a:picLocks noChangeAspect="1"/>
          </p:cNvPicPr>
          <p:nvPr/>
        </p:nvPicPr>
        <p:blipFill rotWithShape="1">
          <a:blip r:embed="rId7">
            <a:extLst>
              <a:ext uri="{BEBA8EAE-BF5A-486C-A8C5-ECC9F3942E4B}">
                <a14:imgProps xmlns:a14="http://schemas.microsoft.com/office/drawing/2010/main">
                  <a14:imgLayer r:embed="rId8">
                    <a14:imgEffect>
                      <a14:backgroundRemoval t="28440" b="35160" l="48111" r="51891">
                        <a14:foregroundMark x1="49896" y1="33333" x2="49844" y2="31759"/>
                      </a14:backgroundRemoval>
                    </a14:imgEffect>
                  </a14:imgLayer>
                </a14:imgProps>
              </a:ext>
            </a:extLst>
          </a:blip>
          <a:srcRect l="47638" t="27600" r="47637" b="64000"/>
          <a:stretch/>
        </p:blipFill>
        <p:spPr>
          <a:xfrm>
            <a:off x="2694052" y="3147806"/>
            <a:ext cx="885801" cy="885801"/>
          </a:xfrm>
          <a:prstGeom prst="rect">
            <a:avLst/>
          </a:prstGeom>
        </p:spPr>
      </p:pic>
      <p:pic>
        <p:nvPicPr>
          <p:cNvPr id="7" name="Picture 6">
            <a:extLst>
              <a:ext uri="{FF2B5EF4-FFF2-40B4-BE49-F238E27FC236}">
                <a16:creationId xmlns:a16="http://schemas.microsoft.com/office/drawing/2014/main" id="{D6158C9A-8A1F-428E-B35D-70CF45B77326}"/>
              </a:ext>
            </a:extLst>
          </p:cNvPr>
          <p:cNvPicPr>
            <a:picLocks noChangeAspect="1"/>
          </p:cNvPicPr>
          <p:nvPr/>
        </p:nvPicPr>
        <p:blipFill rotWithShape="1">
          <a:blip r:embed="rId9">
            <a:extLst>
              <a:ext uri="{BEBA8EAE-BF5A-486C-A8C5-ECC9F3942E4B}">
                <a14:imgProps xmlns:a14="http://schemas.microsoft.com/office/drawing/2010/main">
                  <a14:imgLayer r:embed="rId8">
                    <a14:imgEffect>
                      <a14:backgroundRemoval t="56440" b="63160" l="50473" r="54253"/>
                    </a14:imgEffect>
                  </a14:imgLayer>
                </a14:imgProps>
              </a:ext>
            </a:extLst>
          </a:blip>
          <a:srcRect l="50506" t="55600" r="45275" b="36000"/>
          <a:stretch/>
        </p:blipFill>
        <p:spPr>
          <a:xfrm>
            <a:off x="3610695" y="3162673"/>
            <a:ext cx="885801" cy="992149"/>
          </a:xfrm>
          <a:prstGeom prst="rect">
            <a:avLst/>
          </a:prstGeom>
        </p:spPr>
      </p:pic>
      <p:sp>
        <p:nvSpPr>
          <p:cNvPr id="8" name="TextBox 7">
            <a:extLst>
              <a:ext uri="{FF2B5EF4-FFF2-40B4-BE49-F238E27FC236}">
                <a16:creationId xmlns:a16="http://schemas.microsoft.com/office/drawing/2014/main" id="{205237A9-692D-4F13-9C5C-347B593C417A}"/>
              </a:ext>
            </a:extLst>
          </p:cNvPr>
          <p:cNvSpPr txBox="1"/>
          <p:nvPr/>
        </p:nvSpPr>
        <p:spPr>
          <a:xfrm>
            <a:off x="1043608" y="4586160"/>
            <a:ext cx="2952328" cy="369332"/>
          </a:xfrm>
          <a:prstGeom prst="rect">
            <a:avLst/>
          </a:prstGeom>
          <a:noFill/>
        </p:spPr>
        <p:txBody>
          <a:bodyPr wrap="square" rtlCol="0">
            <a:spAutoFit/>
          </a:bodyPr>
          <a:lstStyle/>
          <a:p>
            <a:r>
              <a:rPr lang="en-GB" dirty="0"/>
              <a:t>Curriculum </a:t>
            </a:r>
            <a:r>
              <a:rPr lang="en-GB" dirty="0" err="1"/>
              <a:t>Cymreig</a:t>
            </a:r>
            <a:endParaRPr lang="en-GB" dirty="0"/>
          </a:p>
        </p:txBody>
      </p:sp>
      <p:sp>
        <p:nvSpPr>
          <p:cNvPr id="9" name="TextBox 8">
            <a:extLst>
              <a:ext uri="{FF2B5EF4-FFF2-40B4-BE49-F238E27FC236}">
                <a16:creationId xmlns:a16="http://schemas.microsoft.com/office/drawing/2014/main" id="{34D6AD7A-1A28-4E23-BEF5-A1D497F552D1}"/>
              </a:ext>
            </a:extLst>
          </p:cNvPr>
          <p:cNvSpPr txBox="1"/>
          <p:nvPr/>
        </p:nvSpPr>
        <p:spPr>
          <a:xfrm>
            <a:off x="1043608" y="5023391"/>
            <a:ext cx="3240360" cy="369332"/>
          </a:xfrm>
          <a:prstGeom prst="rect">
            <a:avLst/>
          </a:prstGeom>
          <a:noFill/>
        </p:spPr>
        <p:txBody>
          <a:bodyPr wrap="square" rtlCol="0">
            <a:spAutoFit/>
          </a:bodyPr>
          <a:lstStyle/>
          <a:p>
            <a:r>
              <a:rPr lang="en-GB" dirty="0"/>
              <a:t>Wales, Europe and the World</a:t>
            </a:r>
          </a:p>
        </p:txBody>
      </p:sp>
      <p:sp>
        <p:nvSpPr>
          <p:cNvPr id="10" name="TextBox 9">
            <a:extLst>
              <a:ext uri="{FF2B5EF4-FFF2-40B4-BE49-F238E27FC236}">
                <a16:creationId xmlns:a16="http://schemas.microsoft.com/office/drawing/2014/main" id="{B2878367-9771-47A9-95B3-5518A4951B1A}"/>
              </a:ext>
            </a:extLst>
          </p:cNvPr>
          <p:cNvSpPr txBox="1"/>
          <p:nvPr/>
        </p:nvSpPr>
        <p:spPr>
          <a:xfrm>
            <a:off x="4582344" y="4586160"/>
            <a:ext cx="2952328" cy="369332"/>
          </a:xfrm>
          <a:prstGeom prst="rect">
            <a:avLst/>
          </a:prstGeom>
          <a:noFill/>
        </p:spPr>
        <p:txBody>
          <a:bodyPr wrap="square" rtlCol="0">
            <a:spAutoFit/>
          </a:bodyPr>
          <a:lstStyle/>
          <a:p>
            <a:r>
              <a:rPr lang="en-GB" dirty="0"/>
              <a:t>Personal Social Education</a:t>
            </a:r>
          </a:p>
        </p:txBody>
      </p:sp>
      <p:sp>
        <p:nvSpPr>
          <p:cNvPr id="11" name="TextBox 10">
            <a:extLst>
              <a:ext uri="{FF2B5EF4-FFF2-40B4-BE49-F238E27FC236}">
                <a16:creationId xmlns:a16="http://schemas.microsoft.com/office/drawing/2014/main" id="{D83A531C-7FDF-426B-B137-A8DD780DACC1}"/>
              </a:ext>
            </a:extLst>
          </p:cNvPr>
          <p:cNvSpPr txBox="1"/>
          <p:nvPr/>
        </p:nvSpPr>
        <p:spPr>
          <a:xfrm>
            <a:off x="4616644" y="5023391"/>
            <a:ext cx="3483748" cy="369332"/>
          </a:xfrm>
          <a:prstGeom prst="rect">
            <a:avLst/>
          </a:prstGeom>
          <a:noFill/>
        </p:spPr>
        <p:txBody>
          <a:bodyPr wrap="square" rtlCol="0">
            <a:spAutoFit/>
          </a:bodyPr>
          <a:lstStyle/>
          <a:p>
            <a:r>
              <a:rPr lang="en-GB" dirty="0"/>
              <a:t>Careers and the world of work</a:t>
            </a:r>
          </a:p>
        </p:txBody>
      </p:sp>
      <p:pic>
        <p:nvPicPr>
          <p:cNvPr id="12" name="Screen Shot 2016-03-16 at 19.52.10.png">
            <a:extLst>
              <a:ext uri="{FF2B5EF4-FFF2-40B4-BE49-F238E27FC236}">
                <a16:creationId xmlns:a16="http://schemas.microsoft.com/office/drawing/2014/main" id="{D54450BB-829A-23C1-6277-419FF95BE089}"/>
              </a:ext>
            </a:extLst>
          </p:cNvPr>
          <p:cNvPicPr>
            <a:picLocks noChangeAspect="1"/>
          </p:cNvPicPr>
          <p:nvPr/>
        </p:nvPicPr>
        <p:blipFill>
          <a:blip r:embed="rId10"/>
          <a:stretch>
            <a:fillRect/>
          </a:stretch>
        </p:blipFill>
        <p:spPr>
          <a:xfrm>
            <a:off x="8523761" y="1461946"/>
            <a:ext cx="2716513" cy="3746111"/>
          </a:xfrm>
          <a:prstGeom prst="rect">
            <a:avLst/>
          </a:prstGeom>
          <a:ln w="12700">
            <a:miter lim="400000"/>
          </a:ln>
        </p:spPr>
      </p:pic>
      <p:pic>
        <p:nvPicPr>
          <p:cNvPr id="13" name="Screen Shot 2016-03-16 at 19.53.01.png">
            <a:extLst>
              <a:ext uri="{FF2B5EF4-FFF2-40B4-BE49-F238E27FC236}">
                <a16:creationId xmlns:a16="http://schemas.microsoft.com/office/drawing/2014/main" id="{1C8B38E4-7BDE-1D28-A465-09877C86C9AD}"/>
              </a:ext>
            </a:extLst>
          </p:cNvPr>
          <p:cNvPicPr>
            <a:picLocks noChangeAspect="1"/>
          </p:cNvPicPr>
          <p:nvPr/>
        </p:nvPicPr>
        <p:blipFill>
          <a:blip r:embed="rId11"/>
          <a:stretch>
            <a:fillRect/>
          </a:stretch>
        </p:blipFill>
        <p:spPr>
          <a:xfrm>
            <a:off x="5985709" y="431802"/>
            <a:ext cx="2716512" cy="3874490"/>
          </a:xfrm>
          <a:prstGeom prst="rect">
            <a:avLst/>
          </a:prstGeom>
          <a:ln w="12700">
            <a:miter lim="400000"/>
          </a:ln>
        </p:spPr>
      </p:pic>
    </p:spTree>
    <p:extLst>
      <p:ext uri="{BB962C8B-B14F-4D97-AF65-F5344CB8AC3E}">
        <p14:creationId xmlns:p14="http://schemas.microsoft.com/office/powerpoint/2010/main" val="15221990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56E84274-AF59-4CC8-915B-60957A939759}"/>
              </a:ext>
            </a:extLst>
          </p:cNvPr>
          <p:cNvSpPr txBox="1">
            <a:spLocks noChangeArrowheads="1"/>
          </p:cNvSpPr>
          <p:nvPr/>
        </p:nvSpPr>
        <p:spPr bwMode="auto">
          <a:xfrm>
            <a:off x="539552" y="68452"/>
            <a:ext cx="507804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3600" dirty="0"/>
              <a:t>PSE Curriculum</a:t>
            </a:r>
          </a:p>
        </p:txBody>
      </p:sp>
      <p:sp>
        <p:nvSpPr>
          <p:cNvPr id="4" name="TextBox 3">
            <a:extLst>
              <a:ext uri="{FF2B5EF4-FFF2-40B4-BE49-F238E27FC236}">
                <a16:creationId xmlns:a16="http://schemas.microsoft.com/office/drawing/2014/main" id="{AF7E8002-3C2A-4011-B976-0A52390CB7E1}"/>
              </a:ext>
            </a:extLst>
          </p:cNvPr>
          <p:cNvSpPr txBox="1"/>
          <p:nvPr/>
        </p:nvSpPr>
        <p:spPr>
          <a:xfrm>
            <a:off x="2244061" y="1171641"/>
            <a:ext cx="7337971" cy="1077218"/>
          </a:xfrm>
          <a:prstGeom prst="rect">
            <a:avLst/>
          </a:prstGeom>
          <a:noFill/>
        </p:spPr>
        <p:txBody>
          <a:bodyPr wrap="none" rtlCol="0">
            <a:spAutoFit/>
          </a:bodyPr>
          <a:lstStyle/>
          <a:p>
            <a:pPr algn="ctr"/>
            <a:r>
              <a:rPr lang="en-US" sz="3200" dirty="0"/>
              <a:t>“A holistic approach to PSE” (WAG, 2008:5)</a:t>
            </a:r>
          </a:p>
          <a:p>
            <a:pPr algn="ctr"/>
            <a:r>
              <a:rPr lang="en-US" sz="3200" dirty="0"/>
              <a:t>Core subject but no timetabled time</a:t>
            </a:r>
          </a:p>
        </p:txBody>
      </p:sp>
    </p:spTree>
    <p:extLst>
      <p:ext uri="{BB962C8B-B14F-4D97-AF65-F5344CB8AC3E}">
        <p14:creationId xmlns:p14="http://schemas.microsoft.com/office/powerpoint/2010/main" val="25281132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Screen Shot 2016-03-16 at 18.52.47.png">
            <a:extLst>
              <a:ext uri="{FF2B5EF4-FFF2-40B4-BE49-F238E27FC236}">
                <a16:creationId xmlns:a16="http://schemas.microsoft.com/office/drawing/2014/main" id="{A0A2C18F-BA2D-4EA8-A473-3B61C2A3082A}"/>
              </a:ext>
            </a:extLst>
          </p:cNvPr>
          <p:cNvPicPr>
            <a:picLocks noChangeAspect="1"/>
          </p:cNvPicPr>
          <p:nvPr/>
        </p:nvPicPr>
        <p:blipFill>
          <a:blip r:embed="rId2"/>
          <a:srcRect t="50929"/>
          <a:stretch>
            <a:fillRect/>
          </a:stretch>
        </p:blipFill>
        <p:spPr>
          <a:xfrm>
            <a:off x="1314966" y="1066733"/>
            <a:ext cx="5706945" cy="1605752"/>
          </a:xfrm>
          <a:prstGeom prst="rect">
            <a:avLst/>
          </a:prstGeom>
          <a:ln w="12700">
            <a:miter lim="400000"/>
          </a:ln>
        </p:spPr>
      </p:pic>
      <p:pic>
        <p:nvPicPr>
          <p:cNvPr id="7" name="Screen Shot 2016-03-16 at 19.52.10.png">
            <a:extLst>
              <a:ext uri="{FF2B5EF4-FFF2-40B4-BE49-F238E27FC236}">
                <a16:creationId xmlns:a16="http://schemas.microsoft.com/office/drawing/2014/main" id="{3ED60E6C-4D3E-467A-8CF7-B11307C8E87C}"/>
              </a:ext>
            </a:extLst>
          </p:cNvPr>
          <p:cNvPicPr>
            <a:picLocks noChangeAspect="1"/>
          </p:cNvPicPr>
          <p:nvPr/>
        </p:nvPicPr>
        <p:blipFill>
          <a:blip r:embed="rId3"/>
          <a:stretch>
            <a:fillRect/>
          </a:stretch>
        </p:blipFill>
        <p:spPr>
          <a:xfrm>
            <a:off x="9396135" y="611058"/>
            <a:ext cx="1955953" cy="2697288"/>
          </a:xfrm>
          <a:prstGeom prst="rect">
            <a:avLst/>
          </a:prstGeom>
          <a:ln w="12700">
            <a:miter lim="400000"/>
          </a:ln>
        </p:spPr>
      </p:pic>
      <p:pic>
        <p:nvPicPr>
          <p:cNvPr id="8" name="Screen Shot 2016-03-16 at 19.53.01.png">
            <a:extLst>
              <a:ext uri="{FF2B5EF4-FFF2-40B4-BE49-F238E27FC236}">
                <a16:creationId xmlns:a16="http://schemas.microsoft.com/office/drawing/2014/main" id="{E49E2FB0-5522-4C0E-8D49-047330C434B1}"/>
              </a:ext>
            </a:extLst>
          </p:cNvPr>
          <p:cNvPicPr>
            <a:picLocks noChangeAspect="1"/>
          </p:cNvPicPr>
          <p:nvPr/>
        </p:nvPicPr>
        <p:blipFill>
          <a:blip r:embed="rId4"/>
          <a:stretch>
            <a:fillRect/>
          </a:stretch>
        </p:blipFill>
        <p:spPr>
          <a:xfrm>
            <a:off x="336990" y="2837599"/>
            <a:ext cx="1955952" cy="2789723"/>
          </a:xfrm>
          <a:prstGeom prst="rect">
            <a:avLst/>
          </a:prstGeom>
          <a:ln w="12700">
            <a:miter lim="400000"/>
          </a:ln>
        </p:spPr>
      </p:pic>
      <p:pic>
        <p:nvPicPr>
          <p:cNvPr id="9" name="Screen Shot 2016-03-16 at 18.53.36.png">
            <a:extLst>
              <a:ext uri="{FF2B5EF4-FFF2-40B4-BE49-F238E27FC236}">
                <a16:creationId xmlns:a16="http://schemas.microsoft.com/office/drawing/2014/main" id="{C5A5AEE5-EA6B-43D5-8D6A-86DFF7FA0D77}"/>
              </a:ext>
            </a:extLst>
          </p:cNvPr>
          <p:cNvPicPr>
            <a:picLocks noChangeAspect="1"/>
          </p:cNvPicPr>
          <p:nvPr/>
        </p:nvPicPr>
        <p:blipFill>
          <a:blip r:embed="rId5"/>
          <a:srcRect t="66492"/>
          <a:stretch>
            <a:fillRect/>
          </a:stretch>
        </p:blipFill>
        <p:spPr>
          <a:xfrm>
            <a:off x="4168486" y="2594065"/>
            <a:ext cx="5706849" cy="894602"/>
          </a:xfrm>
          <a:prstGeom prst="rect">
            <a:avLst/>
          </a:prstGeom>
          <a:ln w="12700">
            <a:miter lim="400000"/>
          </a:ln>
        </p:spPr>
      </p:pic>
      <p:pic>
        <p:nvPicPr>
          <p:cNvPr id="10" name="Screen Shot 2016-03-16 at 18.54.54.png">
            <a:extLst>
              <a:ext uri="{FF2B5EF4-FFF2-40B4-BE49-F238E27FC236}">
                <a16:creationId xmlns:a16="http://schemas.microsoft.com/office/drawing/2014/main" id="{02A0869E-82D9-4E52-9D33-B7E2341DAFD6}"/>
              </a:ext>
            </a:extLst>
          </p:cNvPr>
          <p:cNvPicPr>
            <a:picLocks noChangeAspect="1"/>
          </p:cNvPicPr>
          <p:nvPr/>
        </p:nvPicPr>
        <p:blipFill>
          <a:blip r:embed="rId6"/>
          <a:srcRect t="50162" r="4849"/>
          <a:stretch>
            <a:fillRect/>
          </a:stretch>
        </p:blipFill>
        <p:spPr>
          <a:xfrm>
            <a:off x="2371175" y="3749059"/>
            <a:ext cx="6053236" cy="1878263"/>
          </a:xfrm>
          <a:prstGeom prst="rect">
            <a:avLst/>
          </a:prstGeom>
          <a:ln w="12700">
            <a:miter lim="400000"/>
          </a:ln>
        </p:spPr>
      </p:pic>
      <p:sp>
        <p:nvSpPr>
          <p:cNvPr id="11" name="TextBox 10">
            <a:extLst>
              <a:ext uri="{FF2B5EF4-FFF2-40B4-BE49-F238E27FC236}">
                <a16:creationId xmlns:a16="http://schemas.microsoft.com/office/drawing/2014/main" id="{960B6F17-B048-4521-AC73-B9707D526072}"/>
              </a:ext>
            </a:extLst>
          </p:cNvPr>
          <p:cNvSpPr txBox="1"/>
          <p:nvPr/>
        </p:nvSpPr>
        <p:spPr>
          <a:xfrm>
            <a:off x="5801774" y="5227212"/>
            <a:ext cx="6053236" cy="400110"/>
          </a:xfrm>
          <a:prstGeom prst="rect">
            <a:avLst/>
          </a:prstGeom>
          <a:noFill/>
          <a:ln w="28575">
            <a:solidFill>
              <a:schemeClr val="accent5">
                <a:lumMod val="75000"/>
              </a:schemeClr>
            </a:solidFill>
          </a:ln>
        </p:spPr>
        <p:txBody>
          <a:bodyPr wrap="square" rtlCol="0">
            <a:spAutoFit/>
          </a:bodyPr>
          <a:lstStyle/>
          <a:p>
            <a:r>
              <a:rPr lang="en-US" sz="2000" b="1" dirty="0"/>
              <a:t>All schools have a different way of doing things</a:t>
            </a:r>
          </a:p>
        </p:txBody>
      </p:sp>
    </p:spTree>
    <p:extLst>
      <p:ext uri="{BB962C8B-B14F-4D97-AF65-F5344CB8AC3E}">
        <p14:creationId xmlns:p14="http://schemas.microsoft.com/office/powerpoint/2010/main" val="1802179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84D09530-18DE-45EE-9836-5BD5ECB3A44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44448" y="1024278"/>
            <a:ext cx="5727562" cy="4527271"/>
          </a:xfrm>
          <a:prstGeom prst="rect">
            <a:avLst/>
          </a:prstGeom>
        </p:spPr>
      </p:pic>
      <p:sp>
        <p:nvSpPr>
          <p:cNvPr id="8" name="TextBox 7">
            <a:extLst>
              <a:ext uri="{FF2B5EF4-FFF2-40B4-BE49-F238E27FC236}">
                <a16:creationId xmlns:a16="http://schemas.microsoft.com/office/drawing/2014/main" id="{6FEEC00B-852B-4540-A9AB-84EA161C8D45}"/>
              </a:ext>
            </a:extLst>
          </p:cNvPr>
          <p:cNvSpPr txBox="1"/>
          <p:nvPr/>
        </p:nvSpPr>
        <p:spPr>
          <a:xfrm>
            <a:off x="7556945" y="2179215"/>
            <a:ext cx="3376871" cy="2585323"/>
          </a:xfrm>
          <a:prstGeom prst="rect">
            <a:avLst/>
          </a:prstGeom>
          <a:noFill/>
        </p:spPr>
        <p:txBody>
          <a:bodyPr wrap="square" rtlCol="0">
            <a:spAutoFit/>
          </a:bodyPr>
          <a:lstStyle/>
          <a:p>
            <a:r>
              <a:rPr lang="en-US" dirty="0"/>
              <a:t>Themes:</a:t>
            </a:r>
          </a:p>
          <a:p>
            <a:pPr marL="285750" indent="-285750">
              <a:buFont typeface="Arial" panose="020B0604020202020204" pitchFamily="34" charset="0"/>
              <a:buChar char="•"/>
            </a:pPr>
            <a:r>
              <a:rPr lang="en-US" dirty="0"/>
              <a:t>Active Citizenship</a:t>
            </a:r>
          </a:p>
          <a:p>
            <a:pPr marL="285750" indent="-285750">
              <a:buFont typeface="Arial" panose="020B0604020202020204" pitchFamily="34" charset="0"/>
              <a:buChar char="•"/>
            </a:pPr>
            <a:r>
              <a:rPr lang="en-US" dirty="0"/>
              <a:t>Health and emotional wellbeing</a:t>
            </a:r>
          </a:p>
          <a:p>
            <a:pPr marL="285750" indent="-285750">
              <a:buFont typeface="Arial" panose="020B0604020202020204" pitchFamily="34" charset="0"/>
              <a:buChar char="•"/>
            </a:pPr>
            <a:r>
              <a:rPr lang="en-US" dirty="0"/>
              <a:t>Moral and spiritual development</a:t>
            </a:r>
          </a:p>
          <a:p>
            <a:pPr marL="285750" indent="-285750">
              <a:buFont typeface="Arial" panose="020B0604020202020204" pitchFamily="34" charset="0"/>
              <a:buChar char="•"/>
            </a:pPr>
            <a:r>
              <a:rPr lang="en-US" dirty="0"/>
              <a:t>Preparing for lifelong learning</a:t>
            </a:r>
          </a:p>
          <a:p>
            <a:pPr marL="285750" indent="-285750">
              <a:buFont typeface="Arial" panose="020B0604020202020204" pitchFamily="34" charset="0"/>
              <a:buChar char="•"/>
            </a:pPr>
            <a:r>
              <a:rPr lang="en-US" dirty="0"/>
              <a:t>Sustainable development and global citizenship</a:t>
            </a:r>
          </a:p>
        </p:txBody>
      </p:sp>
      <p:sp>
        <p:nvSpPr>
          <p:cNvPr id="9" name="TextBox 8">
            <a:extLst>
              <a:ext uri="{FF2B5EF4-FFF2-40B4-BE49-F238E27FC236}">
                <a16:creationId xmlns:a16="http://schemas.microsoft.com/office/drawing/2014/main" id="{5C694A96-18E4-410E-994A-B20A6D7D8434}"/>
              </a:ext>
            </a:extLst>
          </p:cNvPr>
          <p:cNvSpPr txBox="1"/>
          <p:nvPr/>
        </p:nvSpPr>
        <p:spPr>
          <a:xfrm>
            <a:off x="8393966" y="5039714"/>
            <a:ext cx="1467774" cy="369332"/>
          </a:xfrm>
          <a:prstGeom prst="rect">
            <a:avLst/>
          </a:prstGeom>
          <a:noFill/>
        </p:spPr>
        <p:txBody>
          <a:bodyPr wrap="none" rtlCol="0">
            <a:spAutoFit/>
          </a:bodyPr>
          <a:lstStyle/>
          <a:p>
            <a:r>
              <a:rPr lang="en-US" dirty="0"/>
              <a:t>WAG, 2008: 4</a:t>
            </a:r>
          </a:p>
        </p:txBody>
      </p:sp>
    </p:spTree>
    <p:extLst>
      <p:ext uri="{BB962C8B-B14F-4D97-AF65-F5344CB8AC3E}">
        <p14:creationId xmlns:p14="http://schemas.microsoft.com/office/powerpoint/2010/main" val="7634254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7">
            <a:extLst>
              <a:ext uri="{FF2B5EF4-FFF2-40B4-BE49-F238E27FC236}">
                <a16:creationId xmlns:a16="http://schemas.microsoft.com/office/drawing/2014/main" id="{56E84274-AF59-4CC8-915B-60957A939759}"/>
              </a:ext>
            </a:extLst>
          </p:cNvPr>
          <p:cNvSpPr txBox="1">
            <a:spLocks noChangeArrowheads="1"/>
          </p:cNvSpPr>
          <p:nvPr/>
        </p:nvSpPr>
        <p:spPr bwMode="auto">
          <a:xfrm>
            <a:off x="539552" y="68452"/>
            <a:ext cx="507804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US" altLang="en-US" sz="3600" dirty="0"/>
              <a:t>PSE Curriculum</a:t>
            </a:r>
          </a:p>
        </p:txBody>
      </p:sp>
      <p:sp>
        <p:nvSpPr>
          <p:cNvPr id="3" name="TextBox 2">
            <a:extLst>
              <a:ext uri="{FF2B5EF4-FFF2-40B4-BE49-F238E27FC236}">
                <a16:creationId xmlns:a16="http://schemas.microsoft.com/office/drawing/2014/main" id="{E7EAD849-D25A-45EF-92DC-211BC9896588}"/>
              </a:ext>
            </a:extLst>
          </p:cNvPr>
          <p:cNvSpPr txBox="1"/>
          <p:nvPr/>
        </p:nvSpPr>
        <p:spPr>
          <a:xfrm>
            <a:off x="4520210" y="2700411"/>
            <a:ext cx="4655878" cy="2303097"/>
          </a:xfrm>
          <a:prstGeom prst="rect">
            <a:avLst/>
          </a:prstGeom>
          <a:noFill/>
          <a:ln w="38100">
            <a:solidFill>
              <a:schemeClr val="accent5">
                <a:lumMod val="75000"/>
              </a:schemeClr>
            </a:solidFill>
          </a:ln>
        </p:spPr>
        <p:txBody>
          <a:bodyPr wrap="square" rtlCol="0">
            <a:spAutoFit/>
          </a:bodyPr>
          <a:lstStyle/>
          <a:p>
            <a:pPr marL="285750" indent="-285750">
              <a:buFont typeface="Arial" panose="020B0604020202020204" pitchFamily="34" charset="0"/>
              <a:buChar char="•"/>
            </a:pPr>
            <a:r>
              <a:rPr lang="en-US" sz="2400" dirty="0"/>
              <a:t>Own experiences</a:t>
            </a:r>
          </a:p>
          <a:p>
            <a:pPr marL="285750" indent="-285750">
              <a:buFont typeface="Arial" panose="020B0604020202020204" pitchFamily="34" charset="0"/>
              <a:buChar char="•"/>
            </a:pPr>
            <a:r>
              <a:rPr lang="en-US" sz="2400" dirty="0"/>
              <a:t>Different ways of doing PSE</a:t>
            </a:r>
          </a:p>
          <a:p>
            <a:pPr marL="742950" lvl="1" indent="-285750">
              <a:buFont typeface="Arial" panose="020B0604020202020204" pitchFamily="34" charset="0"/>
              <a:buChar char="•"/>
            </a:pPr>
            <a:r>
              <a:rPr lang="en-US" sz="2400" dirty="0"/>
              <a:t>Collapse Curriculum days</a:t>
            </a:r>
          </a:p>
          <a:p>
            <a:pPr marL="742950" lvl="1" indent="-285750">
              <a:buFont typeface="Arial" panose="020B0604020202020204" pitchFamily="34" charset="0"/>
              <a:buChar char="•"/>
            </a:pPr>
            <a:r>
              <a:rPr lang="en-US" sz="2400" dirty="0"/>
              <a:t>Form/Tutor time</a:t>
            </a:r>
          </a:p>
          <a:p>
            <a:pPr marL="742950" lvl="1" indent="-285750">
              <a:buFont typeface="Arial" panose="020B0604020202020204" pitchFamily="34" charset="0"/>
              <a:buChar char="•"/>
            </a:pPr>
            <a:r>
              <a:rPr lang="en-US" sz="2400" dirty="0"/>
              <a:t>Teacher responsibility</a:t>
            </a:r>
          </a:p>
          <a:p>
            <a:pPr marL="742950" lvl="1" indent="-285750">
              <a:buFont typeface="Arial" panose="020B0604020202020204" pitchFamily="34" charset="0"/>
              <a:buChar char="•"/>
            </a:pPr>
            <a:endParaRPr lang="en-US" sz="2400" dirty="0"/>
          </a:p>
        </p:txBody>
      </p:sp>
      <p:sp>
        <p:nvSpPr>
          <p:cNvPr id="4" name="TextBox 3">
            <a:extLst>
              <a:ext uri="{FF2B5EF4-FFF2-40B4-BE49-F238E27FC236}">
                <a16:creationId xmlns:a16="http://schemas.microsoft.com/office/drawing/2014/main" id="{AF7E8002-3C2A-4011-B976-0A52390CB7E1}"/>
              </a:ext>
            </a:extLst>
          </p:cNvPr>
          <p:cNvSpPr txBox="1"/>
          <p:nvPr/>
        </p:nvSpPr>
        <p:spPr>
          <a:xfrm>
            <a:off x="2244061" y="1171641"/>
            <a:ext cx="7337971" cy="1077218"/>
          </a:xfrm>
          <a:prstGeom prst="rect">
            <a:avLst/>
          </a:prstGeom>
          <a:noFill/>
        </p:spPr>
        <p:txBody>
          <a:bodyPr wrap="none" rtlCol="0">
            <a:spAutoFit/>
          </a:bodyPr>
          <a:lstStyle/>
          <a:p>
            <a:pPr algn="ctr"/>
            <a:r>
              <a:rPr lang="en-US" sz="3200" dirty="0"/>
              <a:t>“A holistic approach to PSE” (WAG, 2008:5)</a:t>
            </a:r>
          </a:p>
          <a:p>
            <a:pPr algn="ctr"/>
            <a:r>
              <a:rPr lang="en-US" sz="3200" dirty="0"/>
              <a:t>Core subject but no timetabled time</a:t>
            </a:r>
          </a:p>
        </p:txBody>
      </p:sp>
      <p:sp>
        <p:nvSpPr>
          <p:cNvPr id="5" name="TextBox 4">
            <a:extLst>
              <a:ext uri="{FF2B5EF4-FFF2-40B4-BE49-F238E27FC236}">
                <a16:creationId xmlns:a16="http://schemas.microsoft.com/office/drawing/2014/main" id="{EB410555-68E9-4FE4-9D5F-DF7818DEC208}"/>
              </a:ext>
            </a:extLst>
          </p:cNvPr>
          <p:cNvSpPr txBox="1"/>
          <p:nvPr/>
        </p:nvSpPr>
        <p:spPr>
          <a:xfrm>
            <a:off x="2673464" y="3064519"/>
            <a:ext cx="569387" cy="1938992"/>
          </a:xfrm>
          <a:prstGeom prst="rect">
            <a:avLst/>
          </a:prstGeom>
          <a:noFill/>
        </p:spPr>
        <p:txBody>
          <a:bodyPr wrap="square" rtlCol="0">
            <a:spAutoFit/>
          </a:bodyPr>
          <a:lstStyle/>
          <a:p>
            <a:r>
              <a:rPr lang="en-US" sz="6000" b="1" dirty="0">
                <a:solidFill>
                  <a:schemeClr val="accent5">
                    <a:lumMod val="75000"/>
                  </a:schemeClr>
                </a:solidFill>
                <a:latin typeface="American Typewriter" panose="02090604020004020304" pitchFamily="18" charset="77"/>
                <a:ea typeface="Krungthep" panose="02000400000000000000" pitchFamily="2" charset="-34"/>
                <a:cs typeface="Krungthep" panose="02000400000000000000" pitchFamily="2" charset="-34"/>
              </a:rPr>
              <a:t>+</a:t>
            </a:r>
          </a:p>
          <a:p>
            <a:r>
              <a:rPr lang="en-US" sz="6000" b="1" dirty="0">
                <a:solidFill>
                  <a:schemeClr val="accent5">
                    <a:lumMod val="75000"/>
                  </a:schemeClr>
                </a:solidFill>
                <a:latin typeface="American Typewriter" panose="02090604020004020304" pitchFamily="18" charset="77"/>
                <a:ea typeface="Krungthep" panose="02000400000000000000" pitchFamily="2" charset="-34"/>
                <a:cs typeface="Krungthep" panose="02000400000000000000" pitchFamily="2" charset="-34"/>
              </a:rPr>
              <a:t>-</a:t>
            </a:r>
          </a:p>
        </p:txBody>
      </p:sp>
      <p:cxnSp>
        <p:nvCxnSpPr>
          <p:cNvPr id="6" name="Straight Arrow Connector 5">
            <a:extLst>
              <a:ext uri="{FF2B5EF4-FFF2-40B4-BE49-F238E27FC236}">
                <a16:creationId xmlns:a16="http://schemas.microsoft.com/office/drawing/2014/main" id="{AF8A1519-48E0-4F79-91E2-6BE509CD52B8}"/>
              </a:ext>
            </a:extLst>
          </p:cNvPr>
          <p:cNvCxnSpPr>
            <a:cxnSpLocks/>
          </p:cNvCxnSpPr>
          <p:nvPr/>
        </p:nvCxnSpPr>
        <p:spPr>
          <a:xfrm flipH="1">
            <a:off x="3320716" y="4067391"/>
            <a:ext cx="1199494" cy="0"/>
          </a:xfrm>
          <a:prstGeom prst="straightConnector1">
            <a:avLst/>
          </a:prstGeom>
          <a:ln w="57150">
            <a:solidFill>
              <a:schemeClr val="accent5">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8333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2" name="Straight Arrow Connector 1">
            <a:extLst>
              <a:ext uri="{FF2B5EF4-FFF2-40B4-BE49-F238E27FC236}">
                <a16:creationId xmlns:a16="http://schemas.microsoft.com/office/drawing/2014/main" id="{914DB031-CB9E-42ED-B355-2A43A1327A02}"/>
              </a:ext>
            </a:extLst>
          </p:cNvPr>
          <p:cNvCxnSpPr>
            <a:cxnSpLocks/>
          </p:cNvCxnSpPr>
          <p:nvPr/>
        </p:nvCxnSpPr>
        <p:spPr>
          <a:xfrm flipV="1">
            <a:off x="838123" y="3370433"/>
            <a:ext cx="10907187" cy="10076"/>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D8A34110-C6B2-4EF6-BBA9-2B6C48A907D3}"/>
              </a:ext>
            </a:extLst>
          </p:cNvPr>
          <p:cNvSpPr txBox="1"/>
          <p:nvPr/>
        </p:nvSpPr>
        <p:spPr>
          <a:xfrm>
            <a:off x="310993" y="1962716"/>
            <a:ext cx="2937163" cy="1323439"/>
          </a:xfrm>
          <a:prstGeom prst="rect">
            <a:avLst/>
          </a:prstGeom>
          <a:noFill/>
        </p:spPr>
        <p:txBody>
          <a:bodyPr wrap="square" rtlCol="0">
            <a:spAutoFit/>
          </a:bodyPr>
          <a:lstStyle/>
          <a:p>
            <a:r>
              <a:rPr lang="en-US" sz="1600" b="1"/>
              <a:t>1870</a:t>
            </a:r>
          </a:p>
          <a:p>
            <a:r>
              <a:rPr lang="en-US" sz="1600"/>
              <a:t>PT </a:t>
            </a:r>
            <a:r>
              <a:rPr lang="mr-IN" sz="1600"/>
              <a:t>–</a:t>
            </a:r>
            <a:r>
              <a:rPr lang="en-US" sz="1600"/>
              <a:t> fitness/ Muscular Christianity</a:t>
            </a:r>
          </a:p>
          <a:p>
            <a:r>
              <a:rPr lang="en-US" sz="1600"/>
              <a:t>Drills</a:t>
            </a:r>
          </a:p>
          <a:p>
            <a:r>
              <a:rPr lang="en-US" sz="1600"/>
              <a:t>Unison</a:t>
            </a:r>
          </a:p>
        </p:txBody>
      </p:sp>
      <p:sp>
        <p:nvSpPr>
          <p:cNvPr id="4" name="TextBox 3">
            <a:extLst>
              <a:ext uri="{FF2B5EF4-FFF2-40B4-BE49-F238E27FC236}">
                <a16:creationId xmlns:a16="http://schemas.microsoft.com/office/drawing/2014/main" id="{EBC3DCB6-793A-4242-9CFA-624E89813595}"/>
              </a:ext>
            </a:extLst>
          </p:cNvPr>
          <p:cNvSpPr txBox="1"/>
          <p:nvPr/>
        </p:nvSpPr>
        <p:spPr>
          <a:xfrm>
            <a:off x="333097" y="4257538"/>
            <a:ext cx="3394362" cy="1077218"/>
          </a:xfrm>
          <a:prstGeom prst="rect">
            <a:avLst/>
          </a:prstGeom>
          <a:noFill/>
        </p:spPr>
        <p:txBody>
          <a:bodyPr wrap="square" rtlCol="0">
            <a:spAutoFit/>
          </a:bodyPr>
          <a:lstStyle/>
          <a:p>
            <a:r>
              <a:rPr lang="en-US" sz="1600" b="1"/>
              <a:t>1904-1930</a:t>
            </a:r>
          </a:p>
          <a:p>
            <a:r>
              <a:rPr lang="en-GB" sz="1600"/>
              <a:t>PE and PA linked to health benefits</a:t>
            </a:r>
          </a:p>
          <a:p>
            <a:r>
              <a:rPr lang="en-GB" sz="1600"/>
              <a:t>Preventative Medicine</a:t>
            </a:r>
          </a:p>
          <a:p>
            <a:r>
              <a:rPr lang="en-GB" sz="1600"/>
              <a:t>Swedish gymnastics</a:t>
            </a:r>
            <a:endParaRPr lang="en-US" sz="1600"/>
          </a:p>
        </p:txBody>
      </p:sp>
      <p:sp>
        <p:nvSpPr>
          <p:cNvPr id="5" name="TextBox 4">
            <a:extLst>
              <a:ext uri="{FF2B5EF4-FFF2-40B4-BE49-F238E27FC236}">
                <a16:creationId xmlns:a16="http://schemas.microsoft.com/office/drawing/2014/main" id="{AE8BF7EA-C43B-47DA-87EE-C602E3E74106}"/>
              </a:ext>
            </a:extLst>
          </p:cNvPr>
          <p:cNvSpPr txBox="1"/>
          <p:nvPr/>
        </p:nvSpPr>
        <p:spPr>
          <a:xfrm>
            <a:off x="2939929" y="1608688"/>
            <a:ext cx="2770909" cy="1077218"/>
          </a:xfrm>
          <a:prstGeom prst="rect">
            <a:avLst/>
          </a:prstGeom>
          <a:noFill/>
        </p:spPr>
        <p:txBody>
          <a:bodyPr wrap="square" rtlCol="0">
            <a:spAutoFit/>
          </a:bodyPr>
          <a:lstStyle/>
          <a:p>
            <a:r>
              <a:rPr lang="en-US" sz="1600" b="1"/>
              <a:t>1931-1940</a:t>
            </a:r>
          </a:p>
          <a:p>
            <a:r>
              <a:rPr lang="en-GB" sz="1600"/>
              <a:t>Healthy bodies, healthy minds</a:t>
            </a:r>
          </a:p>
          <a:p>
            <a:r>
              <a:rPr lang="en-GB" sz="1600"/>
              <a:t>Daily period of exercise</a:t>
            </a:r>
          </a:p>
          <a:p>
            <a:r>
              <a:rPr lang="en-GB" sz="1600"/>
              <a:t>Games developed qualities</a:t>
            </a:r>
            <a:endParaRPr lang="en-US" sz="1600"/>
          </a:p>
        </p:txBody>
      </p:sp>
      <p:sp>
        <p:nvSpPr>
          <p:cNvPr id="6" name="TextBox 5">
            <a:extLst>
              <a:ext uri="{FF2B5EF4-FFF2-40B4-BE49-F238E27FC236}">
                <a16:creationId xmlns:a16="http://schemas.microsoft.com/office/drawing/2014/main" id="{C9AB0693-FA55-427F-819F-6A9600CF3A56}"/>
              </a:ext>
            </a:extLst>
          </p:cNvPr>
          <p:cNvSpPr txBox="1"/>
          <p:nvPr/>
        </p:nvSpPr>
        <p:spPr>
          <a:xfrm>
            <a:off x="4844530" y="4126506"/>
            <a:ext cx="3394362" cy="1077218"/>
          </a:xfrm>
          <a:prstGeom prst="rect">
            <a:avLst/>
          </a:prstGeom>
          <a:noFill/>
        </p:spPr>
        <p:txBody>
          <a:bodyPr wrap="square" rtlCol="0">
            <a:spAutoFit/>
          </a:bodyPr>
          <a:lstStyle/>
          <a:p>
            <a:r>
              <a:rPr lang="en-US" sz="1600" b="1"/>
              <a:t>1950-1970</a:t>
            </a:r>
          </a:p>
          <a:p>
            <a:r>
              <a:rPr lang="en-GB" sz="1600"/>
              <a:t>No two children are the same</a:t>
            </a:r>
          </a:p>
          <a:p>
            <a:r>
              <a:rPr lang="en-GB" sz="1600"/>
              <a:t>Drills lost </a:t>
            </a:r>
            <a:r>
              <a:rPr lang="mr-IN" sz="1600"/>
              <a:t>–</a:t>
            </a:r>
            <a:r>
              <a:rPr lang="en-GB" sz="1600"/>
              <a:t> developmental movement encouraged</a:t>
            </a:r>
          </a:p>
        </p:txBody>
      </p:sp>
      <p:sp>
        <p:nvSpPr>
          <p:cNvPr id="7" name="TextBox 6">
            <a:extLst>
              <a:ext uri="{FF2B5EF4-FFF2-40B4-BE49-F238E27FC236}">
                <a16:creationId xmlns:a16="http://schemas.microsoft.com/office/drawing/2014/main" id="{729821B2-12BF-4819-A3A9-EF3009886C4B}"/>
              </a:ext>
            </a:extLst>
          </p:cNvPr>
          <p:cNvSpPr txBox="1"/>
          <p:nvPr/>
        </p:nvSpPr>
        <p:spPr>
          <a:xfrm>
            <a:off x="5954936" y="981535"/>
            <a:ext cx="4613767" cy="1323439"/>
          </a:xfrm>
          <a:prstGeom prst="rect">
            <a:avLst/>
          </a:prstGeom>
          <a:noFill/>
        </p:spPr>
        <p:txBody>
          <a:bodyPr wrap="square" rtlCol="0">
            <a:spAutoFit/>
          </a:bodyPr>
          <a:lstStyle/>
          <a:p>
            <a:r>
              <a:rPr lang="en-US" sz="1600" b="1"/>
              <a:t>1980-2000s</a:t>
            </a:r>
          </a:p>
          <a:p>
            <a:r>
              <a:rPr lang="en-GB" sz="1600"/>
              <a:t>Health focus returns</a:t>
            </a:r>
          </a:p>
          <a:p>
            <a:r>
              <a:rPr lang="en-GB" sz="1600"/>
              <a:t>Importance of regular PA across the lifespan</a:t>
            </a:r>
          </a:p>
          <a:p>
            <a:r>
              <a:rPr lang="en-GB" sz="1600"/>
              <a:t>PE promotes lifelong health</a:t>
            </a:r>
          </a:p>
          <a:p>
            <a:r>
              <a:rPr lang="en-GB" sz="1600"/>
              <a:t>Focus on education and how the child feels</a:t>
            </a:r>
            <a:endParaRPr lang="en-US" sz="1600"/>
          </a:p>
        </p:txBody>
      </p:sp>
      <p:sp>
        <p:nvSpPr>
          <p:cNvPr id="8" name="TextBox 7">
            <a:extLst>
              <a:ext uri="{FF2B5EF4-FFF2-40B4-BE49-F238E27FC236}">
                <a16:creationId xmlns:a16="http://schemas.microsoft.com/office/drawing/2014/main" id="{0A7CA5A0-B287-466D-8E8B-71518AB290AB}"/>
              </a:ext>
            </a:extLst>
          </p:cNvPr>
          <p:cNvSpPr txBox="1"/>
          <p:nvPr/>
        </p:nvSpPr>
        <p:spPr>
          <a:xfrm>
            <a:off x="8475381" y="3987806"/>
            <a:ext cx="2860011" cy="1077218"/>
          </a:xfrm>
          <a:prstGeom prst="rect">
            <a:avLst/>
          </a:prstGeom>
          <a:noFill/>
        </p:spPr>
        <p:txBody>
          <a:bodyPr wrap="square" rtlCol="0">
            <a:spAutoFit/>
          </a:bodyPr>
          <a:lstStyle/>
          <a:p>
            <a:r>
              <a:rPr lang="en-US" sz="1600" b="1"/>
              <a:t>2000s-2010</a:t>
            </a:r>
          </a:p>
          <a:p>
            <a:r>
              <a:rPr lang="en-GB" sz="1600"/>
              <a:t>Healthy schools initiatives </a:t>
            </a:r>
          </a:p>
          <a:p>
            <a:r>
              <a:rPr lang="en-GB" sz="1600"/>
              <a:t>Government to encourage competitive activity </a:t>
            </a:r>
            <a:endParaRPr lang="en-US" sz="1600"/>
          </a:p>
        </p:txBody>
      </p:sp>
      <p:cxnSp>
        <p:nvCxnSpPr>
          <p:cNvPr id="9" name="Straight Arrow Connector 8">
            <a:extLst>
              <a:ext uri="{FF2B5EF4-FFF2-40B4-BE49-F238E27FC236}">
                <a16:creationId xmlns:a16="http://schemas.microsoft.com/office/drawing/2014/main" id="{0EDE8B27-3E9E-4CFA-A033-9C9AC786C789}"/>
              </a:ext>
            </a:extLst>
          </p:cNvPr>
          <p:cNvCxnSpPr>
            <a:cxnSpLocks/>
          </p:cNvCxnSpPr>
          <p:nvPr/>
        </p:nvCxnSpPr>
        <p:spPr>
          <a:xfrm flipH="1" flipV="1">
            <a:off x="1353370" y="2778184"/>
            <a:ext cx="290944" cy="5663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4CE92E5D-7226-461D-A8D5-11DD8EC24595}"/>
              </a:ext>
            </a:extLst>
          </p:cNvPr>
          <p:cNvCxnSpPr>
            <a:cxnSpLocks/>
          </p:cNvCxnSpPr>
          <p:nvPr/>
        </p:nvCxnSpPr>
        <p:spPr>
          <a:xfrm flipH="1">
            <a:off x="2382524" y="3362991"/>
            <a:ext cx="415638" cy="109257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54B18C95-2533-4CC4-B134-67D97CAB1830}"/>
              </a:ext>
            </a:extLst>
          </p:cNvPr>
          <p:cNvCxnSpPr>
            <a:cxnSpLocks/>
          </p:cNvCxnSpPr>
          <p:nvPr/>
        </p:nvCxnSpPr>
        <p:spPr>
          <a:xfrm flipV="1">
            <a:off x="3679455" y="2778184"/>
            <a:ext cx="112648" cy="54008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612AC035-1EA1-4569-B6A5-A58F0CB9A862}"/>
              </a:ext>
            </a:extLst>
          </p:cNvPr>
          <p:cNvCxnSpPr>
            <a:cxnSpLocks/>
          </p:cNvCxnSpPr>
          <p:nvPr/>
        </p:nvCxnSpPr>
        <p:spPr>
          <a:xfrm>
            <a:off x="6019754" y="3362991"/>
            <a:ext cx="263234" cy="9120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1AF29785-69C3-447C-8B54-143EBB9C1AA9}"/>
              </a:ext>
            </a:extLst>
          </p:cNvPr>
          <p:cNvCxnSpPr>
            <a:cxnSpLocks/>
          </p:cNvCxnSpPr>
          <p:nvPr/>
        </p:nvCxnSpPr>
        <p:spPr>
          <a:xfrm flipV="1">
            <a:off x="7629573" y="2311844"/>
            <a:ext cx="758854" cy="108733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33E49380-7477-485C-841A-FA88F8121475}"/>
              </a:ext>
            </a:extLst>
          </p:cNvPr>
          <p:cNvCxnSpPr>
            <a:cxnSpLocks/>
          </p:cNvCxnSpPr>
          <p:nvPr/>
        </p:nvCxnSpPr>
        <p:spPr>
          <a:xfrm>
            <a:off x="9668049" y="3354244"/>
            <a:ext cx="0" cy="54628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0199490F-20BF-4766-8CF1-E74F14533235}"/>
              </a:ext>
            </a:extLst>
          </p:cNvPr>
          <p:cNvSpPr txBox="1"/>
          <p:nvPr/>
        </p:nvSpPr>
        <p:spPr>
          <a:xfrm>
            <a:off x="9906955" y="2185406"/>
            <a:ext cx="2361229" cy="830997"/>
          </a:xfrm>
          <a:prstGeom prst="rect">
            <a:avLst/>
          </a:prstGeom>
          <a:noFill/>
        </p:spPr>
        <p:txBody>
          <a:bodyPr wrap="square" rtlCol="0">
            <a:spAutoFit/>
          </a:bodyPr>
          <a:lstStyle/>
          <a:p>
            <a:r>
              <a:rPr lang="en-US" sz="1600" b="1"/>
              <a:t>Now</a:t>
            </a:r>
          </a:p>
          <a:p>
            <a:r>
              <a:rPr lang="en-GB" sz="1600"/>
              <a:t>Importance of a whole school approach</a:t>
            </a:r>
            <a:endParaRPr lang="en-US" sz="1600"/>
          </a:p>
        </p:txBody>
      </p:sp>
      <p:cxnSp>
        <p:nvCxnSpPr>
          <p:cNvPr id="16" name="Straight Arrow Connector 15">
            <a:extLst>
              <a:ext uri="{FF2B5EF4-FFF2-40B4-BE49-F238E27FC236}">
                <a16:creationId xmlns:a16="http://schemas.microsoft.com/office/drawing/2014/main" id="{0CF0BB57-CFE6-49A5-9CB9-52FA1430C7B5}"/>
              </a:ext>
            </a:extLst>
          </p:cNvPr>
          <p:cNvCxnSpPr>
            <a:cxnSpLocks/>
          </p:cNvCxnSpPr>
          <p:nvPr/>
        </p:nvCxnSpPr>
        <p:spPr>
          <a:xfrm flipV="1">
            <a:off x="10257664" y="2973593"/>
            <a:ext cx="208191" cy="37093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BA7CECB6-FFE7-4412-A73A-CFCB5B3EF345}"/>
              </a:ext>
            </a:extLst>
          </p:cNvPr>
          <p:cNvSpPr txBox="1"/>
          <p:nvPr/>
        </p:nvSpPr>
        <p:spPr>
          <a:xfrm>
            <a:off x="232474" y="201478"/>
            <a:ext cx="10907187" cy="523220"/>
          </a:xfrm>
          <a:prstGeom prst="rect">
            <a:avLst/>
          </a:prstGeom>
          <a:noFill/>
        </p:spPr>
        <p:txBody>
          <a:bodyPr wrap="square" rtlCol="0">
            <a:spAutoFit/>
          </a:bodyPr>
          <a:lstStyle/>
          <a:p>
            <a:r>
              <a:rPr lang="en-GB" sz="2800" b="1" dirty="0"/>
              <a:t>Historically the place of health in education has been a part of ‘PE’</a:t>
            </a:r>
            <a:endParaRPr lang="en-US" sz="2800" b="1" dirty="0"/>
          </a:p>
        </p:txBody>
      </p:sp>
      <p:pic>
        <p:nvPicPr>
          <p:cNvPr id="18" name="Picture 17">
            <a:extLst>
              <a:ext uri="{FF2B5EF4-FFF2-40B4-BE49-F238E27FC236}">
                <a16:creationId xmlns:a16="http://schemas.microsoft.com/office/drawing/2014/main" id="{DFCEB201-2259-4CB7-9D68-AAEAEA7B2040}"/>
              </a:ext>
            </a:extLst>
          </p:cNvPr>
          <p:cNvPicPr>
            <a:picLocks noChangeAspect="1"/>
          </p:cNvPicPr>
          <p:nvPr/>
        </p:nvPicPr>
        <p:blipFill>
          <a:blip r:embed="rId3"/>
          <a:stretch>
            <a:fillRect/>
          </a:stretch>
        </p:blipFill>
        <p:spPr>
          <a:xfrm rot="1156287">
            <a:off x="8827830" y="2461893"/>
            <a:ext cx="1904102" cy="1346756"/>
          </a:xfrm>
          <a:prstGeom prst="rect">
            <a:avLst/>
          </a:prstGeom>
        </p:spPr>
      </p:pic>
      <p:pic>
        <p:nvPicPr>
          <p:cNvPr id="19" name="Picture 18">
            <a:extLst>
              <a:ext uri="{FF2B5EF4-FFF2-40B4-BE49-F238E27FC236}">
                <a16:creationId xmlns:a16="http://schemas.microsoft.com/office/drawing/2014/main" id="{96F4C50A-1E5D-4E47-AFD9-615BF65E3A26}"/>
              </a:ext>
            </a:extLst>
          </p:cNvPr>
          <p:cNvPicPr>
            <a:picLocks noChangeAspect="1"/>
          </p:cNvPicPr>
          <p:nvPr/>
        </p:nvPicPr>
        <p:blipFill>
          <a:blip r:embed="rId4"/>
          <a:stretch>
            <a:fillRect/>
          </a:stretch>
        </p:blipFill>
        <p:spPr>
          <a:xfrm rot="21000479">
            <a:off x="646109" y="2700247"/>
            <a:ext cx="2123522" cy="1325489"/>
          </a:xfrm>
          <a:prstGeom prst="rect">
            <a:avLst/>
          </a:prstGeom>
        </p:spPr>
      </p:pic>
      <p:pic>
        <p:nvPicPr>
          <p:cNvPr id="20" name="Picture 19">
            <a:extLst>
              <a:ext uri="{FF2B5EF4-FFF2-40B4-BE49-F238E27FC236}">
                <a16:creationId xmlns:a16="http://schemas.microsoft.com/office/drawing/2014/main" id="{A8843E0E-52E1-483B-B029-FB4A8DA3782E}"/>
              </a:ext>
            </a:extLst>
          </p:cNvPr>
          <p:cNvPicPr>
            <a:picLocks noChangeAspect="1"/>
          </p:cNvPicPr>
          <p:nvPr/>
        </p:nvPicPr>
        <p:blipFill>
          <a:blip r:embed="rId5"/>
          <a:stretch>
            <a:fillRect/>
          </a:stretch>
        </p:blipFill>
        <p:spPr>
          <a:xfrm rot="758305">
            <a:off x="2831137" y="2656689"/>
            <a:ext cx="1532750" cy="1226200"/>
          </a:xfrm>
          <a:prstGeom prst="rect">
            <a:avLst/>
          </a:prstGeom>
        </p:spPr>
      </p:pic>
      <p:sp>
        <p:nvSpPr>
          <p:cNvPr id="21" name="TextBox 20">
            <a:extLst>
              <a:ext uri="{FF2B5EF4-FFF2-40B4-BE49-F238E27FC236}">
                <a16:creationId xmlns:a16="http://schemas.microsoft.com/office/drawing/2014/main" id="{1F1C67D5-1A96-4524-91FC-8098255DAEB1}"/>
              </a:ext>
            </a:extLst>
          </p:cNvPr>
          <p:cNvSpPr txBox="1"/>
          <p:nvPr/>
        </p:nvSpPr>
        <p:spPr>
          <a:xfrm>
            <a:off x="9098740" y="5021687"/>
            <a:ext cx="3169444" cy="640451"/>
          </a:xfrm>
          <a:prstGeom prst="rect">
            <a:avLst/>
          </a:prstGeom>
          <a:noFill/>
        </p:spPr>
        <p:txBody>
          <a:bodyPr wrap="square" rtlCol="0">
            <a:spAutoFit/>
          </a:bodyPr>
          <a:lstStyle/>
          <a:p>
            <a:r>
              <a:rPr lang="en-GB" b="1" dirty="0">
                <a:solidFill>
                  <a:schemeClr val="accent5">
                    <a:lumMod val="50000"/>
                  </a:schemeClr>
                </a:solidFill>
              </a:rPr>
              <a:t>More than any other subject, PE is led by society and culture.</a:t>
            </a:r>
            <a:endParaRPr lang="en-US" b="1" dirty="0">
              <a:solidFill>
                <a:schemeClr val="accent5">
                  <a:lumMod val="50000"/>
                </a:schemeClr>
              </a:solidFill>
            </a:endParaRPr>
          </a:p>
        </p:txBody>
      </p:sp>
    </p:spTree>
    <p:extLst>
      <p:ext uri="{BB962C8B-B14F-4D97-AF65-F5344CB8AC3E}">
        <p14:creationId xmlns:p14="http://schemas.microsoft.com/office/powerpoint/2010/main" val="3500879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9"/>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EFD1D32-0DE0-49EA-BCF4-E31F4EF47E33}"/>
              </a:ext>
            </a:extLst>
          </p:cNvPr>
          <p:cNvSpPr/>
          <p:nvPr/>
        </p:nvSpPr>
        <p:spPr>
          <a:xfrm>
            <a:off x="2390846" y="838361"/>
            <a:ext cx="6851650" cy="2348351"/>
          </a:xfrm>
          <a:prstGeom prst="rect">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anchor="ctr"/>
          <a:lstStyle/>
          <a:p>
            <a:pPr algn="ctr">
              <a:spcBef>
                <a:spcPts val="600"/>
              </a:spcBef>
              <a:spcAft>
                <a:spcPts val="0"/>
              </a:spcAft>
              <a:defRPr/>
            </a:pPr>
            <a:r>
              <a:rPr lang="en-GB" sz="2800"/>
              <a:t>PE is “viewed as the most suitable vehicle for the promotion of healthy lifestyles for young people” (Cale and Harris, 2013: 74)</a:t>
            </a:r>
          </a:p>
        </p:txBody>
      </p:sp>
      <p:sp>
        <p:nvSpPr>
          <p:cNvPr id="4" name="Rectangle 3">
            <a:extLst>
              <a:ext uri="{FF2B5EF4-FFF2-40B4-BE49-F238E27FC236}">
                <a16:creationId xmlns:a16="http://schemas.microsoft.com/office/drawing/2014/main" id="{C079EB41-500F-40D4-98E8-926862905BB0}"/>
              </a:ext>
            </a:extLst>
          </p:cNvPr>
          <p:cNvSpPr/>
          <p:nvPr/>
        </p:nvSpPr>
        <p:spPr>
          <a:xfrm>
            <a:off x="1259632" y="1253426"/>
            <a:ext cx="8751471" cy="2116000"/>
          </a:xfrm>
          <a:prstGeom prst="rect">
            <a:avLst/>
          </a:prstGeom>
          <a:noFill/>
          <a:ln w="7620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Rectangle 4">
            <a:extLst>
              <a:ext uri="{FF2B5EF4-FFF2-40B4-BE49-F238E27FC236}">
                <a16:creationId xmlns:a16="http://schemas.microsoft.com/office/drawing/2014/main" id="{A4753CDA-1BEA-4580-96AE-645D4660E615}"/>
              </a:ext>
            </a:extLst>
          </p:cNvPr>
          <p:cNvSpPr/>
          <p:nvPr/>
        </p:nvSpPr>
        <p:spPr>
          <a:xfrm>
            <a:off x="1259632" y="3602858"/>
            <a:ext cx="3147136" cy="1314255"/>
          </a:xfrm>
          <a:prstGeom prst="rect">
            <a:avLst/>
          </a:prstGeom>
          <a:noFill/>
          <a:ln w="7620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8000" b="1" u="sng">
                <a:solidFill>
                  <a:schemeClr val="tx1"/>
                </a:solidFill>
              </a:rPr>
              <a:t>For</a:t>
            </a:r>
          </a:p>
        </p:txBody>
      </p:sp>
      <p:cxnSp>
        <p:nvCxnSpPr>
          <p:cNvPr id="6" name="Straight Connector 5">
            <a:extLst>
              <a:ext uri="{FF2B5EF4-FFF2-40B4-BE49-F238E27FC236}">
                <a16:creationId xmlns:a16="http://schemas.microsoft.com/office/drawing/2014/main" id="{D042EA28-AE81-4076-B297-D582179A0C83}"/>
              </a:ext>
            </a:extLst>
          </p:cNvPr>
          <p:cNvCxnSpPr>
            <a:cxnSpLocks/>
          </p:cNvCxnSpPr>
          <p:nvPr/>
        </p:nvCxnSpPr>
        <p:spPr>
          <a:xfrm flipV="1">
            <a:off x="2833200" y="3369426"/>
            <a:ext cx="540621" cy="242151"/>
          </a:xfrm>
          <a:prstGeom prst="line">
            <a:avLst/>
          </a:prstGeom>
          <a:ln w="571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7B439C1C-7EC4-4D00-ABCF-F61EF7B23E4C}"/>
              </a:ext>
            </a:extLst>
          </p:cNvPr>
          <p:cNvSpPr/>
          <p:nvPr/>
        </p:nvSpPr>
        <p:spPr>
          <a:xfrm>
            <a:off x="1123522" y="904102"/>
            <a:ext cx="9250188" cy="2164189"/>
          </a:xfrm>
          <a:prstGeom prst="rect">
            <a:avLst/>
          </a:prstGeom>
          <a:noFill/>
          <a:ln w="7620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Rectangle 7">
            <a:extLst>
              <a:ext uri="{FF2B5EF4-FFF2-40B4-BE49-F238E27FC236}">
                <a16:creationId xmlns:a16="http://schemas.microsoft.com/office/drawing/2014/main" id="{639B6366-8857-4C4C-BEA9-784DB0341E9A}"/>
              </a:ext>
            </a:extLst>
          </p:cNvPr>
          <p:cNvSpPr/>
          <p:nvPr/>
        </p:nvSpPr>
        <p:spPr>
          <a:xfrm>
            <a:off x="6826469" y="3536880"/>
            <a:ext cx="4073525" cy="1446213"/>
          </a:xfrm>
          <a:prstGeom prst="rect">
            <a:avLst/>
          </a:prstGeom>
          <a:noFill/>
          <a:ln w="7620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8000" b="1" u="sng">
                <a:solidFill>
                  <a:schemeClr val="tx1"/>
                </a:solidFill>
              </a:rPr>
              <a:t>Against</a:t>
            </a:r>
          </a:p>
        </p:txBody>
      </p:sp>
      <p:cxnSp>
        <p:nvCxnSpPr>
          <p:cNvPr id="9" name="Straight Connector 8">
            <a:extLst>
              <a:ext uri="{FF2B5EF4-FFF2-40B4-BE49-F238E27FC236}">
                <a16:creationId xmlns:a16="http://schemas.microsoft.com/office/drawing/2014/main" id="{9EA99A90-3C4F-48F6-96EC-ADA15EEB6C32}"/>
              </a:ext>
            </a:extLst>
          </p:cNvPr>
          <p:cNvCxnSpPr>
            <a:cxnSpLocks/>
          </p:cNvCxnSpPr>
          <p:nvPr/>
        </p:nvCxnSpPr>
        <p:spPr>
          <a:xfrm>
            <a:off x="9114495" y="3068291"/>
            <a:ext cx="521831" cy="468589"/>
          </a:xfrm>
          <a:prstGeom prst="line">
            <a:avLst/>
          </a:prstGeom>
          <a:ln w="571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0072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AA167-AC7D-4054-5266-0033235CE641}"/>
              </a:ext>
            </a:extLst>
          </p:cNvPr>
          <p:cNvSpPr>
            <a:spLocks noGrp="1"/>
          </p:cNvSpPr>
          <p:nvPr>
            <p:ph type="title"/>
          </p:nvPr>
        </p:nvSpPr>
        <p:spPr>
          <a:xfrm>
            <a:off x="1419367" y="1949852"/>
            <a:ext cx="10475290" cy="1479148"/>
          </a:xfrm>
        </p:spPr>
        <p:txBody>
          <a:bodyPr>
            <a:normAutofit/>
          </a:bodyPr>
          <a:lstStyle/>
          <a:p>
            <a:r>
              <a:rPr lang="en-GB" sz="5400" dirty="0"/>
              <a:t>Teaching and learning ideas for PE</a:t>
            </a:r>
          </a:p>
        </p:txBody>
      </p:sp>
    </p:spTree>
    <p:extLst>
      <p:ext uri="{BB962C8B-B14F-4D97-AF65-F5344CB8AC3E}">
        <p14:creationId xmlns:p14="http://schemas.microsoft.com/office/powerpoint/2010/main" val="5655512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CF298-E35E-028D-F1B4-9395276F1505}"/>
              </a:ext>
            </a:extLst>
          </p:cNvPr>
          <p:cNvSpPr txBox="1">
            <a:spLocks/>
          </p:cNvSpPr>
          <p:nvPr/>
        </p:nvSpPr>
        <p:spPr>
          <a:xfrm>
            <a:off x="501778" y="197767"/>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dirty="0"/>
              <a:t>Content of theme</a:t>
            </a:r>
          </a:p>
        </p:txBody>
      </p:sp>
      <p:sp>
        <p:nvSpPr>
          <p:cNvPr id="3" name="Content Placeholder 2">
            <a:extLst>
              <a:ext uri="{FF2B5EF4-FFF2-40B4-BE49-F238E27FC236}">
                <a16:creationId xmlns:a16="http://schemas.microsoft.com/office/drawing/2014/main" id="{A2267DCF-508C-7C94-2055-ECDE262437E8}"/>
              </a:ext>
            </a:extLst>
          </p:cNvPr>
          <p:cNvSpPr txBox="1">
            <a:spLocks/>
          </p:cNvSpPr>
          <p:nvPr/>
        </p:nvSpPr>
        <p:spPr>
          <a:xfrm>
            <a:off x="323528" y="1196752"/>
            <a:ext cx="8496944" cy="4320481"/>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t>Four categories (Harris, 2000):</a:t>
            </a:r>
          </a:p>
        </p:txBody>
      </p:sp>
      <p:sp>
        <p:nvSpPr>
          <p:cNvPr id="4" name="Rounded Rectangle 3">
            <a:extLst>
              <a:ext uri="{FF2B5EF4-FFF2-40B4-BE49-F238E27FC236}">
                <a16:creationId xmlns:a16="http://schemas.microsoft.com/office/drawing/2014/main" id="{81203FDE-D460-390F-4090-199BA40696C1}"/>
              </a:ext>
            </a:extLst>
          </p:cNvPr>
          <p:cNvSpPr/>
          <p:nvPr/>
        </p:nvSpPr>
        <p:spPr>
          <a:xfrm>
            <a:off x="263811" y="1784657"/>
            <a:ext cx="2293551" cy="1321813"/>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Safety Issues</a:t>
            </a:r>
          </a:p>
        </p:txBody>
      </p:sp>
      <p:sp>
        <p:nvSpPr>
          <p:cNvPr id="5" name="Rounded Rectangle 4">
            <a:extLst>
              <a:ext uri="{FF2B5EF4-FFF2-40B4-BE49-F238E27FC236}">
                <a16:creationId xmlns:a16="http://schemas.microsoft.com/office/drawing/2014/main" id="{AB5883AB-2D27-7DAF-6A45-D7399AD3FDFE}"/>
              </a:ext>
            </a:extLst>
          </p:cNvPr>
          <p:cNvSpPr/>
          <p:nvPr/>
        </p:nvSpPr>
        <p:spPr>
          <a:xfrm>
            <a:off x="2847830" y="1784656"/>
            <a:ext cx="2293552" cy="1321814"/>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Exercise Effects</a:t>
            </a:r>
          </a:p>
        </p:txBody>
      </p:sp>
      <p:sp>
        <p:nvSpPr>
          <p:cNvPr id="6" name="Rounded Rectangle 9">
            <a:extLst>
              <a:ext uri="{FF2B5EF4-FFF2-40B4-BE49-F238E27FC236}">
                <a16:creationId xmlns:a16="http://schemas.microsoft.com/office/drawing/2014/main" id="{0BD7FDA6-D9BF-0CF4-BB22-271C24069FC9}"/>
              </a:ext>
            </a:extLst>
          </p:cNvPr>
          <p:cNvSpPr/>
          <p:nvPr/>
        </p:nvSpPr>
        <p:spPr>
          <a:xfrm>
            <a:off x="2847830" y="3804822"/>
            <a:ext cx="2293552" cy="1321814"/>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Health Benefits</a:t>
            </a:r>
          </a:p>
        </p:txBody>
      </p:sp>
      <p:sp>
        <p:nvSpPr>
          <p:cNvPr id="7" name="Rounded Rectangle 10">
            <a:extLst>
              <a:ext uri="{FF2B5EF4-FFF2-40B4-BE49-F238E27FC236}">
                <a16:creationId xmlns:a16="http://schemas.microsoft.com/office/drawing/2014/main" id="{2C309CA4-29FE-1B33-17BD-72AB663DB0CE}"/>
              </a:ext>
            </a:extLst>
          </p:cNvPr>
          <p:cNvSpPr/>
          <p:nvPr/>
        </p:nvSpPr>
        <p:spPr>
          <a:xfrm>
            <a:off x="263812" y="3804822"/>
            <a:ext cx="2293551" cy="1321814"/>
          </a:xfrm>
          <a:prstGeom prst="roundRect">
            <a:avLst/>
          </a:prstGeom>
          <a:solidFill>
            <a:srgbClr val="0C9CB4"/>
          </a:solidFill>
        </p:spPr>
        <p:style>
          <a:lnRef idx="3">
            <a:schemeClr val="lt1"/>
          </a:lnRef>
          <a:fillRef idx="1">
            <a:schemeClr val="accent5"/>
          </a:fillRef>
          <a:effectRef idx="1">
            <a:schemeClr val="accent5"/>
          </a:effectRef>
          <a:fontRef idx="minor">
            <a:schemeClr val="lt1"/>
          </a:fontRef>
        </p:style>
        <p:txBody>
          <a:bodyPr rtlCol="0" anchor="ctr"/>
          <a:lstStyle/>
          <a:p>
            <a:pPr algn="ctr"/>
            <a:r>
              <a:rPr lang="en-US" sz="2400" dirty="0"/>
              <a:t>Activity</a:t>
            </a:r>
            <a:r>
              <a:rPr lang="en-US" sz="2400" b="1" dirty="0"/>
              <a:t> </a:t>
            </a:r>
            <a:r>
              <a:rPr lang="en-US" sz="2400" dirty="0"/>
              <a:t>Promotion</a:t>
            </a:r>
          </a:p>
        </p:txBody>
      </p:sp>
      <p:graphicFrame>
        <p:nvGraphicFramePr>
          <p:cNvPr id="8" name="Table 7">
            <a:extLst>
              <a:ext uri="{FF2B5EF4-FFF2-40B4-BE49-F238E27FC236}">
                <a16:creationId xmlns:a16="http://schemas.microsoft.com/office/drawing/2014/main" id="{1A1CFF94-35AE-E83A-EA4F-0A6055749A32}"/>
              </a:ext>
            </a:extLst>
          </p:cNvPr>
          <p:cNvGraphicFramePr>
            <a:graphicFrameLocks noGrp="1"/>
          </p:cNvGraphicFramePr>
          <p:nvPr/>
        </p:nvGraphicFramePr>
        <p:xfrm>
          <a:off x="5431849" y="314794"/>
          <a:ext cx="4630028" cy="5044727"/>
        </p:xfrm>
        <a:graphic>
          <a:graphicData uri="http://schemas.openxmlformats.org/drawingml/2006/table">
            <a:tbl>
              <a:tblPr firstRow="1" firstCol="1" bandRow="1">
                <a:tableStyleId>{F5AB1C69-6EDB-4FF4-983F-18BD219EF322}</a:tableStyleId>
              </a:tblPr>
              <a:tblGrid>
                <a:gridCol w="870643">
                  <a:extLst>
                    <a:ext uri="{9D8B030D-6E8A-4147-A177-3AD203B41FA5}">
                      <a16:colId xmlns:a16="http://schemas.microsoft.com/office/drawing/2014/main" val="1779308809"/>
                    </a:ext>
                  </a:extLst>
                </a:gridCol>
                <a:gridCol w="3759385">
                  <a:extLst>
                    <a:ext uri="{9D8B030D-6E8A-4147-A177-3AD203B41FA5}">
                      <a16:colId xmlns:a16="http://schemas.microsoft.com/office/drawing/2014/main" val="1766800950"/>
                    </a:ext>
                  </a:extLst>
                </a:gridCol>
              </a:tblGrid>
              <a:tr h="251952">
                <a:tc gridSpan="2">
                  <a:txBody>
                    <a:bodyPr/>
                    <a:lstStyle/>
                    <a:p>
                      <a:pPr>
                        <a:lnSpc>
                          <a:spcPct val="107000"/>
                        </a:lnSpc>
                        <a:spcAft>
                          <a:spcPts val="800"/>
                        </a:spcAft>
                      </a:pPr>
                      <a:r>
                        <a:rPr lang="en-GB" sz="2000">
                          <a:effectLst/>
                        </a:rPr>
                        <a:t>Aim of overall 6 weeks:</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1050215295"/>
                  </a:ext>
                </a:extLst>
              </a:tr>
              <a:tr h="623507">
                <a:tc gridSpan="2">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591202751"/>
                  </a:ext>
                </a:extLst>
              </a:tr>
              <a:tr h="264206">
                <a:tc gridSpan="2">
                  <a:txBody>
                    <a:bodyPr/>
                    <a:lstStyle/>
                    <a:p>
                      <a:pPr>
                        <a:lnSpc>
                          <a:spcPct val="107000"/>
                        </a:lnSpc>
                        <a:spcAft>
                          <a:spcPts val="800"/>
                        </a:spcAft>
                      </a:pPr>
                      <a:r>
                        <a:rPr lang="en-GB" sz="2000">
                          <a:effectLst/>
                        </a:rPr>
                        <a:t>Aim per week/ lesson:</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hMerge="1">
                  <a:txBody>
                    <a:bodyPr/>
                    <a:lstStyle/>
                    <a:p>
                      <a:endParaRPr lang="en-GB"/>
                    </a:p>
                  </a:txBody>
                  <a:tcPr/>
                </a:tc>
                <a:extLst>
                  <a:ext uri="{0D108BD9-81ED-4DB2-BD59-A6C34878D82A}">
                    <a16:rowId xmlns:a16="http://schemas.microsoft.com/office/drawing/2014/main" val="556341589"/>
                  </a:ext>
                </a:extLst>
              </a:tr>
              <a:tr h="623507">
                <a:tc>
                  <a:txBody>
                    <a:bodyPr/>
                    <a:lstStyle/>
                    <a:p>
                      <a:pPr>
                        <a:lnSpc>
                          <a:spcPct val="107000"/>
                        </a:lnSpc>
                        <a:spcAft>
                          <a:spcPts val="800"/>
                        </a:spcAft>
                      </a:pPr>
                      <a:r>
                        <a:rPr lang="en-GB" sz="2000">
                          <a:effectLst/>
                        </a:rPr>
                        <a:t>Week 1</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1779870882"/>
                  </a:ext>
                </a:extLst>
              </a:tr>
              <a:tr h="623507">
                <a:tc>
                  <a:txBody>
                    <a:bodyPr/>
                    <a:lstStyle/>
                    <a:p>
                      <a:pPr>
                        <a:lnSpc>
                          <a:spcPct val="107000"/>
                        </a:lnSpc>
                        <a:spcAft>
                          <a:spcPts val="800"/>
                        </a:spcAft>
                      </a:pPr>
                      <a:r>
                        <a:rPr lang="en-GB" sz="2000">
                          <a:effectLst/>
                        </a:rPr>
                        <a:t>Week 2</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2446640190"/>
                  </a:ext>
                </a:extLst>
              </a:tr>
              <a:tr h="623507">
                <a:tc>
                  <a:txBody>
                    <a:bodyPr/>
                    <a:lstStyle/>
                    <a:p>
                      <a:pPr>
                        <a:lnSpc>
                          <a:spcPct val="107000"/>
                        </a:lnSpc>
                        <a:spcAft>
                          <a:spcPts val="800"/>
                        </a:spcAft>
                      </a:pPr>
                      <a:r>
                        <a:rPr lang="en-GB" sz="2000">
                          <a:effectLst/>
                        </a:rPr>
                        <a:t>Week 3</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3773226494"/>
                  </a:ext>
                </a:extLst>
              </a:tr>
              <a:tr h="680369">
                <a:tc>
                  <a:txBody>
                    <a:bodyPr/>
                    <a:lstStyle/>
                    <a:p>
                      <a:pPr>
                        <a:lnSpc>
                          <a:spcPct val="107000"/>
                        </a:lnSpc>
                        <a:spcAft>
                          <a:spcPts val="800"/>
                        </a:spcAft>
                      </a:pPr>
                      <a:r>
                        <a:rPr lang="en-GB" sz="2000">
                          <a:effectLst/>
                        </a:rPr>
                        <a:t>Week 4</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2682144139"/>
                  </a:ext>
                </a:extLst>
              </a:tr>
              <a:tr h="623507">
                <a:tc>
                  <a:txBody>
                    <a:bodyPr/>
                    <a:lstStyle/>
                    <a:p>
                      <a:pPr>
                        <a:lnSpc>
                          <a:spcPct val="107000"/>
                        </a:lnSpc>
                        <a:spcAft>
                          <a:spcPts val="800"/>
                        </a:spcAft>
                      </a:pPr>
                      <a:r>
                        <a:rPr lang="en-GB" sz="2000">
                          <a:effectLst/>
                        </a:rPr>
                        <a:t>Week 5</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a:effectLst/>
                        </a:rPr>
                        <a:t> </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3062827069"/>
                  </a:ext>
                </a:extLst>
              </a:tr>
              <a:tr h="623507">
                <a:tc>
                  <a:txBody>
                    <a:bodyPr/>
                    <a:lstStyle/>
                    <a:p>
                      <a:pPr>
                        <a:lnSpc>
                          <a:spcPct val="107000"/>
                        </a:lnSpc>
                        <a:spcAft>
                          <a:spcPts val="800"/>
                        </a:spcAft>
                      </a:pPr>
                      <a:r>
                        <a:rPr lang="en-GB" sz="2000">
                          <a:effectLst/>
                        </a:rPr>
                        <a:t>Week 6</a:t>
                      </a:r>
                      <a:endParaRPr lang="en-GB" sz="120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tc>
                  <a:txBody>
                    <a:bodyPr/>
                    <a:lstStyle/>
                    <a:p>
                      <a:pPr>
                        <a:lnSpc>
                          <a:spcPct val="107000"/>
                        </a:lnSpc>
                        <a:spcAft>
                          <a:spcPts val="800"/>
                        </a:spcAft>
                      </a:pPr>
                      <a:r>
                        <a:rPr lang="en-GB" sz="2000" dirty="0">
                          <a:effectLst/>
                        </a:rPr>
                        <a:t> </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38348" marR="38348" marT="0" marB="0"/>
                </a:tc>
                <a:extLst>
                  <a:ext uri="{0D108BD9-81ED-4DB2-BD59-A6C34878D82A}">
                    <a16:rowId xmlns:a16="http://schemas.microsoft.com/office/drawing/2014/main" val="1213458205"/>
                  </a:ext>
                </a:extLst>
              </a:tr>
            </a:tbl>
          </a:graphicData>
        </a:graphic>
      </p:graphicFrame>
      <p:sp>
        <p:nvSpPr>
          <p:cNvPr id="9" name="TextBox 8">
            <a:extLst>
              <a:ext uri="{FF2B5EF4-FFF2-40B4-BE49-F238E27FC236}">
                <a16:creationId xmlns:a16="http://schemas.microsoft.com/office/drawing/2014/main" id="{35B478AF-B464-E8BE-8482-2E58FA940C47}"/>
              </a:ext>
            </a:extLst>
          </p:cNvPr>
          <p:cNvSpPr txBox="1"/>
          <p:nvPr/>
        </p:nvSpPr>
        <p:spPr>
          <a:xfrm>
            <a:off x="9278911" y="1922343"/>
            <a:ext cx="3117955" cy="523220"/>
          </a:xfrm>
          <a:prstGeom prst="rect">
            <a:avLst/>
          </a:prstGeom>
          <a:noFill/>
        </p:spPr>
        <p:txBody>
          <a:bodyPr wrap="square" rtlCol="0">
            <a:spAutoFit/>
          </a:bodyPr>
          <a:lstStyle/>
          <a:p>
            <a:r>
              <a:rPr lang="en-GB" sz="2800" dirty="0">
                <a:ln w="0"/>
                <a:effectLst>
                  <a:outerShdw blurRad="38100" dist="19050" dir="2700000" algn="tl" rotWithShape="0">
                    <a:schemeClr val="dk1">
                      <a:alpha val="40000"/>
                    </a:schemeClr>
                  </a:outerShdw>
                </a:effectLst>
              </a:rPr>
              <a:t>Lesson information</a:t>
            </a:r>
          </a:p>
        </p:txBody>
      </p:sp>
      <p:sp>
        <p:nvSpPr>
          <p:cNvPr id="10" name="TextBox 9">
            <a:extLst>
              <a:ext uri="{FF2B5EF4-FFF2-40B4-BE49-F238E27FC236}">
                <a16:creationId xmlns:a16="http://schemas.microsoft.com/office/drawing/2014/main" id="{7C4193CE-757B-1103-E2BE-121CAC1D7D81}"/>
              </a:ext>
            </a:extLst>
          </p:cNvPr>
          <p:cNvSpPr txBox="1"/>
          <p:nvPr/>
        </p:nvSpPr>
        <p:spPr>
          <a:xfrm>
            <a:off x="9219759" y="3002970"/>
            <a:ext cx="2912281" cy="954107"/>
          </a:xfrm>
          <a:prstGeom prst="rect">
            <a:avLst/>
          </a:prstGeom>
          <a:noFill/>
        </p:spPr>
        <p:txBody>
          <a:bodyPr wrap="square" rtlCol="0">
            <a:spAutoFit/>
          </a:bodyPr>
          <a:lstStyle/>
          <a:p>
            <a:pPr algn="ctr"/>
            <a:r>
              <a:rPr lang="en-GB" sz="2800" dirty="0">
                <a:ln w="0"/>
                <a:effectLst>
                  <a:outerShdw blurRad="38100" dist="19050" dir="2700000" algn="tl" rotWithShape="0">
                    <a:schemeClr val="dk1">
                      <a:alpha val="40000"/>
                    </a:schemeClr>
                  </a:outerShdw>
                </a:effectLst>
              </a:rPr>
              <a:t>Information and tasks</a:t>
            </a:r>
          </a:p>
        </p:txBody>
      </p:sp>
      <p:sp>
        <p:nvSpPr>
          <p:cNvPr id="11" name="TextBox 10">
            <a:extLst>
              <a:ext uri="{FF2B5EF4-FFF2-40B4-BE49-F238E27FC236}">
                <a16:creationId xmlns:a16="http://schemas.microsoft.com/office/drawing/2014/main" id="{B442B168-EDDF-819C-64FD-A4BC94A4D2BD}"/>
              </a:ext>
            </a:extLst>
          </p:cNvPr>
          <p:cNvSpPr txBox="1"/>
          <p:nvPr/>
        </p:nvSpPr>
        <p:spPr>
          <a:xfrm>
            <a:off x="9279718" y="4396192"/>
            <a:ext cx="2912281" cy="523220"/>
          </a:xfrm>
          <a:prstGeom prst="rect">
            <a:avLst/>
          </a:prstGeom>
          <a:noFill/>
        </p:spPr>
        <p:txBody>
          <a:bodyPr wrap="square" rtlCol="0">
            <a:spAutoFit/>
          </a:bodyPr>
          <a:lstStyle/>
          <a:p>
            <a:pPr algn="ctr"/>
            <a:r>
              <a:rPr lang="en-GB" sz="2800" dirty="0">
                <a:ln w="0"/>
                <a:effectLst>
                  <a:outerShdw blurRad="38100" dist="19050" dir="2700000" algn="tl" rotWithShape="0">
                    <a:schemeClr val="dk1">
                      <a:alpha val="40000"/>
                    </a:schemeClr>
                  </a:outerShdw>
                </a:effectLst>
              </a:rPr>
              <a:t>Show progression</a:t>
            </a:r>
          </a:p>
        </p:txBody>
      </p:sp>
    </p:spTree>
    <p:extLst>
      <p:ext uri="{BB962C8B-B14F-4D97-AF65-F5344CB8AC3E}">
        <p14:creationId xmlns:p14="http://schemas.microsoft.com/office/powerpoint/2010/main" val="20524604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A31CA-F23D-46C0-865A-B02880626BAE}"/>
              </a:ext>
            </a:extLst>
          </p:cNvPr>
          <p:cNvSpPr txBox="1">
            <a:spLocks/>
          </p:cNvSpPr>
          <p:nvPr/>
        </p:nvSpPr>
        <p:spPr>
          <a:xfrm>
            <a:off x="457200" y="274638"/>
            <a:ext cx="8229600" cy="1143000"/>
          </a:xfrm>
          <a:prstGeom prst="rect">
            <a:avLst/>
          </a:prstGeom>
        </p:spPr>
        <p:txBody>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Key driver for education reform</a:t>
            </a:r>
          </a:p>
        </p:txBody>
      </p:sp>
      <p:sp>
        <p:nvSpPr>
          <p:cNvPr id="3" name="Content Placeholder 2">
            <a:extLst>
              <a:ext uri="{FF2B5EF4-FFF2-40B4-BE49-F238E27FC236}">
                <a16:creationId xmlns:a16="http://schemas.microsoft.com/office/drawing/2014/main" id="{745FB219-7784-45C9-AE0F-55F5E2441507}"/>
              </a:ext>
            </a:extLst>
          </p:cNvPr>
          <p:cNvSpPr txBox="1">
            <a:spLocks/>
          </p:cNvSpPr>
          <p:nvPr/>
        </p:nvSpPr>
        <p:spPr>
          <a:xfrm>
            <a:off x="457199" y="1417638"/>
            <a:ext cx="11463867" cy="411956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200" dirty="0"/>
              <a:t>2009 PISA Survey</a:t>
            </a:r>
          </a:p>
          <a:p>
            <a:pPr lvl="1"/>
            <a:r>
              <a:rPr lang="en-GB" sz="2800" dirty="0"/>
              <a:t>Maths reading and science </a:t>
            </a:r>
            <a:r>
              <a:rPr lang="en-GB" sz="2800" dirty="0">
                <a:latin typeface="Calibri" panose="020F0502020204030204" pitchFamily="34" charset="0"/>
                <a:cs typeface="Calibri" panose="020F0502020204030204" pitchFamily="34" charset="0"/>
              </a:rPr>
              <a:t>↓ OECD average</a:t>
            </a:r>
          </a:p>
          <a:p>
            <a:r>
              <a:rPr lang="en-GB" sz="3200" dirty="0">
                <a:latin typeface="Calibri" panose="020F0502020204030204" pitchFamily="34" charset="0"/>
                <a:cs typeface="Calibri" panose="020F0502020204030204" pitchFamily="34" charset="0"/>
              </a:rPr>
              <a:t>2015 Surveys some improvements but changes – so no real comparison</a:t>
            </a:r>
          </a:p>
          <a:p>
            <a:pPr lvl="1"/>
            <a:r>
              <a:rPr lang="en-GB" sz="2800" dirty="0">
                <a:latin typeface="Calibri" panose="020F0502020204030204" pitchFamily="34" charset="0"/>
                <a:cs typeface="Calibri" panose="020F0502020204030204" pitchFamily="34" charset="0"/>
              </a:rPr>
              <a:t>Wales remain ↓ global average</a:t>
            </a:r>
          </a:p>
          <a:p>
            <a:pPr lvl="1"/>
            <a:r>
              <a:rPr lang="en-GB" sz="2800" dirty="0">
                <a:latin typeface="Calibri" panose="020F0502020204030204" pitchFamily="34" charset="0"/>
                <a:cs typeface="Calibri" panose="020F0502020204030204" pitchFamily="34" charset="0"/>
              </a:rPr>
              <a:t>Perceived loss of global competitiveness?</a:t>
            </a:r>
          </a:p>
          <a:p>
            <a:r>
              <a:rPr lang="en-GB" sz="3200" dirty="0">
                <a:latin typeface="Calibri" panose="020F0502020204030204" pitchFamily="34" charset="0"/>
                <a:cs typeface="Calibri" panose="020F0502020204030204" pitchFamily="34" charset="0"/>
              </a:rPr>
              <a:t>Aim of PISA survey is to “share good practices to help identify what works” (OECD, 2017)</a:t>
            </a:r>
            <a:endParaRPr lang="en-GB" sz="3200" dirty="0"/>
          </a:p>
        </p:txBody>
      </p:sp>
    </p:spTree>
    <p:extLst>
      <p:ext uri="{BB962C8B-B14F-4D97-AF65-F5344CB8AC3E}">
        <p14:creationId xmlns:p14="http://schemas.microsoft.com/office/powerpoint/2010/main" val="3299681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Image result for successful futures">
            <a:extLst>
              <a:ext uri="{FF2B5EF4-FFF2-40B4-BE49-F238E27FC236}">
                <a16:creationId xmlns:a16="http://schemas.microsoft.com/office/drawing/2014/main" id="{28E62AD6-3EAA-4874-B26A-803DB5ED608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23144" y="195107"/>
            <a:ext cx="2656555" cy="3818798"/>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Image result for curriculum for life wales">
            <a:extLst>
              <a:ext uri="{FF2B5EF4-FFF2-40B4-BE49-F238E27FC236}">
                <a16:creationId xmlns:a16="http://schemas.microsoft.com/office/drawing/2014/main" id="{36C89BC1-431E-47A3-BD7C-E11C5446C7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79478" y="849206"/>
            <a:ext cx="2503699" cy="3537234"/>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6" descr="Image result for wales task and finish group physical education physical literacy">
            <a:extLst>
              <a:ext uri="{FF2B5EF4-FFF2-40B4-BE49-F238E27FC236}">
                <a16:creationId xmlns:a16="http://schemas.microsoft.com/office/drawing/2014/main" id="{A61F1DF1-1C10-4A51-9CCD-588494AE6D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723" y="607303"/>
            <a:ext cx="2116186" cy="29944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Image result for afpe health position paper 2015">
            <a:extLst>
              <a:ext uri="{FF2B5EF4-FFF2-40B4-BE49-F238E27FC236}">
                <a16:creationId xmlns:a16="http://schemas.microsoft.com/office/drawing/2014/main" id="{B4174AE5-CC5C-4E39-9236-FED7F55BA25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058969" y="1622289"/>
            <a:ext cx="2307037" cy="32633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a:extLst>
              <a:ext uri="{FF2B5EF4-FFF2-40B4-BE49-F238E27FC236}">
                <a16:creationId xmlns:a16="http://schemas.microsoft.com/office/drawing/2014/main" id="{4EE2EB5B-8675-4E37-AA2E-A5C8415864AB}"/>
              </a:ext>
            </a:extLst>
          </p:cNvPr>
          <p:cNvPicPr>
            <a:picLocks noChangeAspect="1"/>
          </p:cNvPicPr>
          <p:nvPr/>
        </p:nvPicPr>
        <p:blipFill>
          <a:blip r:embed="rId6"/>
          <a:stretch>
            <a:fillRect/>
          </a:stretch>
        </p:blipFill>
        <p:spPr>
          <a:xfrm>
            <a:off x="4413765" y="3414152"/>
            <a:ext cx="4187957" cy="2355726"/>
          </a:xfrm>
          <a:prstGeom prst="rect">
            <a:avLst/>
          </a:prstGeom>
        </p:spPr>
      </p:pic>
    </p:spTree>
    <p:extLst>
      <p:ext uri="{BB962C8B-B14F-4D97-AF65-F5344CB8AC3E}">
        <p14:creationId xmlns:p14="http://schemas.microsoft.com/office/powerpoint/2010/main" val="27860122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84D8B9B6-8F68-4DEC-B901-C5C724A977B1}"/>
              </a:ext>
            </a:extLst>
          </p:cNvPr>
          <p:cNvPicPr>
            <a:picLocks noChangeAspect="1"/>
          </p:cNvPicPr>
          <p:nvPr/>
        </p:nvPicPr>
        <p:blipFill rotWithShape="1">
          <a:blip r:embed="rId3"/>
          <a:srcRect l="70278" t="25062" r="20694" b="50000"/>
          <a:stretch/>
        </p:blipFill>
        <p:spPr>
          <a:xfrm>
            <a:off x="-4233" y="1179338"/>
            <a:ext cx="4202889" cy="3265326"/>
          </a:xfrm>
          <a:prstGeom prst="rect">
            <a:avLst/>
          </a:prstGeom>
        </p:spPr>
      </p:pic>
      <p:sp>
        <p:nvSpPr>
          <p:cNvPr id="5" name="TextBox 4">
            <a:extLst>
              <a:ext uri="{FF2B5EF4-FFF2-40B4-BE49-F238E27FC236}">
                <a16:creationId xmlns:a16="http://schemas.microsoft.com/office/drawing/2014/main" id="{069F47C8-1841-4A27-85A9-C9ABAA0CFEE5}"/>
              </a:ext>
            </a:extLst>
          </p:cNvPr>
          <p:cNvSpPr txBox="1"/>
          <p:nvPr/>
        </p:nvSpPr>
        <p:spPr>
          <a:xfrm>
            <a:off x="4058956" y="1062754"/>
            <a:ext cx="7366811" cy="1384995"/>
          </a:xfrm>
          <a:prstGeom prst="rect">
            <a:avLst/>
          </a:prstGeom>
          <a:noFill/>
        </p:spPr>
        <p:txBody>
          <a:bodyPr wrap="square">
            <a:spAutoFit/>
          </a:bodyPr>
          <a:lstStyle/>
          <a:p>
            <a:pPr marL="457200" indent="-457200">
              <a:buFont typeface="Arial" panose="020B0604020202020204" pitchFamily="34" charset="0"/>
              <a:buChar char="•"/>
            </a:pPr>
            <a:r>
              <a:rPr lang="en-GB" sz="2800" b="0" i="0" dirty="0">
                <a:solidFill>
                  <a:srgbClr val="1F1F1F"/>
                </a:solidFill>
                <a:effectLst/>
                <a:latin typeface="Arial" panose="020B0604020202020204" pitchFamily="34" charset="0"/>
              </a:rPr>
              <a:t>physical health and development</a:t>
            </a:r>
            <a:endParaRPr lang="en-GB" sz="2800" dirty="0">
              <a:solidFill>
                <a:srgbClr val="1F1F1F"/>
              </a:solidFill>
              <a:latin typeface="Arial" panose="020B0604020202020204" pitchFamily="34" charset="0"/>
            </a:endParaRPr>
          </a:p>
          <a:p>
            <a:pPr marL="457200" indent="-457200">
              <a:buFont typeface="Arial" panose="020B0604020202020204" pitchFamily="34" charset="0"/>
              <a:buChar char="•"/>
            </a:pPr>
            <a:r>
              <a:rPr lang="en-GB" sz="2800" b="0" i="0" dirty="0">
                <a:solidFill>
                  <a:srgbClr val="1F1F1F"/>
                </a:solidFill>
                <a:effectLst/>
                <a:latin typeface="Arial" panose="020B0604020202020204" pitchFamily="34" charset="0"/>
              </a:rPr>
              <a:t>mental health</a:t>
            </a:r>
            <a:endParaRPr lang="en-GB" sz="2800" dirty="0">
              <a:solidFill>
                <a:srgbClr val="1F1F1F"/>
              </a:solidFill>
              <a:latin typeface="Arial" panose="020B0604020202020204" pitchFamily="34" charset="0"/>
            </a:endParaRPr>
          </a:p>
          <a:p>
            <a:pPr marL="457200" indent="-457200">
              <a:buFont typeface="Arial" panose="020B0604020202020204" pitchFamily="34" charset="0"/>
              <a:buChar char="•"/>
            </a:pPr>
            <a:r>
              <a:rPr lang="en-GB" sz="2800" b="0" i="0" dirty="0">
                <a:solidFill>
                  <a:srgbClr val="1F1F1F"/>
                </a:solidFill>
                <a:effectLst/>
                <a:latin typeface="Arial" panose="020B0604020202020204" pitchFamily="34" charset="0"/>
              </a:rPr>
              <a:t>emotional and social well-being</a:t>
            </a:r>
            <a:endParaRPr lang="en-GB" sz="2800" dirty="0">
              <a:solidFill>
                <a:srgbClr val="1F1F1F"/>
              </a:solidFill>
              <a:latin typeface="Arial" panose="020B0604020202020204" pitchFamily="34" charset="0"/>
            </a:endParaRPr>
          </a:p>
        </p:txBody>
      </p:sp>
      <p:sp>
        <p:nvSpPr>
          <p:cNvPr id="7" name="TextBox 6">
            <a:extLst>
              <a:ext uri="{FF2B5EF4-FFF2-40B4-BE49-F238E27FC236}">
                <a16:creationId xmlns:a16="http://schemas.microsoft.com/office/drawing/2014/main" id="{022C2A76-3787-45A2-8B8F-9ECC607BF75D}"/>
              </a:ext>
            </a:extLst>
          </p:cNvPr>
          <p:cNvSpPr txBox="1"/>
          <p:nvPr/>
        </p:nvSpPr>
        <p:spPr>
          <a:xfrm>
            <a:off x="186267" y="4486318"/>
            <a:ext cx="4012389" cy="1192343"/>
          </a:xfrm>
          <a:prstGeom prst="rect">
            <a:avLst/>
          </a:prstGeom>
          <a:noFill/>
        </p:spPr>
        <p:txBody>
          <a:bodyPr wrap="square">
            <a:spAutoFit/>
          </a:bodyPr>
          <a:lstStyle/>
          <a:p>
            <a:r>
              <a:rPr lang="en-GB" b="0" i="0" dirty="0">
                <a:solidFill>
                  <a:srgbClr val="1F1F1F"/>
                </a:solidFill>
                <a:effectLst/>
                <a:latin typeface="Arial" panose="020B0604020202020204" pitchFamily="34" charset="0"/>
              </a:rPr>
              <a:t>Engagement with this Area will help to foster a whole-school approach that enables health and well-being to permeate all aspects of school life.</a:t>
            </a:r>
            <a:endParaRPr lang="en-GB" dirty="0"/>
          </a:p>
        </p:txBody>
      </p:sp>
      <p:sp>
        <p:nvSpPr>
          <p:cNvPr id="11" name="TextBox 10">
            <a:extLst>
              <a:ext uri="{FF2B5EF4-FFF2-40B4-BE49-F238E27FC236}">
                <a16:creationId xmlns:a16="http://schemas.microsoft.com/office/drawing/2014/main" id="{56995645-B4B2-4556-BD0D-A2F536B127AC}"/>
              </a:ext>
            </a:extLst>
          </p:cNvPr>
          <p:cNvSpPr txBox="1"/>
          <p:nvPr/>
        </p:nvSpPr>
        <p:spPr>
          <a:xfrm>
            <a:off x="11696700" y="3382833"/>
            <a:ext cx="8085666" cy="369332"/>
          </a:xfrm>
          <a:prstGeom prst="rect">
            <a:avLst/>
          </a:prstGeom>
          <a:noFill/>
        </p:spPr>
        <p:txBody>
          <a:bodyPr wrap="square">
            <a:spAutoFit/>
          </a:bodyPr>
          <a:lstStyle/>
          <a:p>
            <a:r>
              <a:rPr lang="en-GB" b="0" i="0" dirty="0">
                <a:solidFill>
                  <a:srgbClr val="1F1F1F"/>
                </a:solidFill>
                <a:effectLst/>
                <a:latin typeface="Arial" panose="020B0604020202020204" pitchFamily="34" charset="0"/>
              </a:rPr>
              <a:t>.</a:t>
            </a:r>
            <a:endParaRPr lang="en-GB" dirty="0"/>
          </a:p>
        </p:txBody>
      </p:sp>
      <p:sp>
        <p:nvSpPr>
          <p:cNvPr id="15" name="TextBox 14">
            <a:extLst>
              <a:ext uri="{FF2B5EF4-FFF2-40B4-BE49-F238E27FC236}">
                <a16:creationId xmlns:a16="http://schemas.microsoft.com/office/drawing/2014/main" id="{820D1DC9-E67F-4FF4-B5AA-146F1279C580}"/>
              </a:ext>
            </a:extLst>
          </p:cNvPr>
          <p:cNvSpPr txBox="1"/>
          <p:nvPr/>
        </p:nvSpPr>
        <p:spPr>
          <a:xfrm>
            <a:off x="4058956" y="2476983"/>
            <a:ext cx="8085666" cy="923330"/>
          </a:xfrm>
          <a:prstGeom prst="rect">
            <a:avLst/>
          </a:prstGeom>
          <a:noFill/>
        </p:spPr>
        <p:txBody>
          <a:bodyPr wrap="square">
            <a:spAutoFit/>
          </a:bodyPr>
          <a:lstStyle/>
          <a:p>
            <a:r>
              <a:rPr lang="en-GB" sz="1800" b="0" i="0" dirty="0">
                <a:solidFill>
                  <a:srgbClr val="1F1F1F"/>
                </a:solidFill>
                <a:effectLst/>
                <a:latin typeface="Arial" panose="020B0604020202020204" pitchFamily="34" charset="0"/>
              </a:rPr>
              <a:t>It will support learners to understand and appreciate how the different components of health and well-being are interconnected, and it recognises that good health and well-being are important to enable successful learning.</a:t>
            </a:r>
            <a:endParaRPr lang="en-GB" sz="1800" dirty="0"/>
          </a:p>
        </p:txBody>
      </p:sp>
      <p:sp>
        <p:nvSpPr>
          <p:cNvPr id="17" name="TextBox 16">
            <a:extLst>
              <a:ext uri="{FF2B5EF4-FFF2-40B4-BE49-F238E27FC236}">
                <a16:creationId xmlns:a16="http://schemas.microsoft.com/office/drawing/2014/main" id="{8F81F7FF-7184-427E-BE73-5622FD202110}"/>
              </a:ext>
            </a:extLst>
          </p:cNvPr>
          <p:cNvSpPr txBox="1"/>
          <p:nvPr/>
        </p:nvSpPr>
        <p:spPr>
          <a:xfrm>
            <a:off x="4884862" y="3683036"/>
            <a:ext cx="4012389" cy="923330"/>
          </a:xfrm>
          <a:prstGeom prst="rect">
            <a:avLst/>
          </a:prstGeom>
          <a:noFill/>
        </p:spPr>
        <p:txBody>
          <a:bodyPr wrap="square">
            <a:spAutoFit/>
          </a:bodyPr>
          <a:lstStyle/>
          <a:p>
            <a:r>
              <a:rPr lang="en-GB" b="1" i="0" dirty="0">
                <a:solidFill>
                  <a:srgbClr val="1F1F1F"/>
                </a:solidFill>
                <a:effectLst/>
                <a:latin typeface="Arial" panose="020B0604020202020204" pitchFamily="34" charset="0"/>
              </a:rPr>
              <a:t>healthy, confident individuals, ready to lead fulfilling lives as valued members of society</a:t>
            </a:r>
            <a:endParaRPr lang="en-GB" dirty="0"/>
          </a:p>
        </p:txBody>
      </p:sp>
      <p:sp>
        <p:nvSpPr>
          <p:cNvPr id="19" name="TextBox 18">
            <a:extLst>
              <a:ext uri="{FF2B5EF4-FFF2-40B4-BE49-F238E27FC236}">
                <a16:creationId xmlns:a16="http://schemas.microsoft.com/office/drawing/2014/main" id="{0EABF226-D59C-49DA-9336-31D70791DE0A}"/>
              </a:ext>
            </a:extLst>
          </p:cNvPr>
          <p:cNvSpPr txBox="1"/>
          <p:nvPr/>
        </p:nvSpPr>
        <p:spPr>
          <a:xfrm>
            <a:off x="9138956" y="3695675"/>
            <a:ext cx="2934511" cy="923330"/>
          </a:xfrm>
          <a:prstGeom prst="rect">
            <a:avLst/>
          </a:prstGeom>
          <a:noFill/>
        </p:spPr>
        <p:txBody>
          <a:bodyPr wrap="square">
            <a:spAutoFit/>
          </a:bodyPr>
          <a:lstStyle/>
          <a:p>
            <a:r>
              <a:rPr lang="en-GB" b="1" i="0" dirty="0">
                <a:solidFill>
                  <a:srgbClr val="1F1F1F"/>
                </a:solidFill>
                <a:effectLst/>
                <a:latin typeface="Arial" panose="020B0604020202020204" pitchFamily="34" charset="0"/>
              </a:rPr>
              <a:t>ambitious, capable learners, ready to learn throughout their lives</a:t>
            </a:r>
            <a:endParaRPr lang="en-GB" dirty="0"/>
          </a:p>
        </p:txBody>
      </p:sp>
      <p:sp>
        <p:nvSpPr>
          <p:cNvPr id="21" name="TextBox 20">
            <a:extLst>
              <a:ext uri="{FF2B5EF4-FFF2-40B4-BE49-F238E27FC236}">
                <a16:creationId xmlns:a16="http://schemas.microsoft.com/office/drawing/2014/main" id="{673ACE3D-5DA1-4E85-BC09-D7F342EF6A1C}"/>
              </a:ext>
            </a:extLst>
          </p:cNvPr>
          <p:cNvSpPr txBox="1"/>
          <p:nvPr/>
        </p:nvSpPr>
        <p:spPr>
          <a:xfrm>
            <a:off x="8897251" y="5042390"/>
            <a:ext cx="2934511" cy="646331"/>
          </a:xfrm>
          <a:prstGeom prst="rect">
            <a:avLst/>
          </a:prstGeom>
          <a:noFill/>
        </p:spPr>
        <p:txBody>
          <a:bodyPr wrap="square">
            <a:spAutoFit/>
          </a:bodyPr>
          <a:lstStyle/>
          <a:p>
            <a:r>
              <a:rPr lang="en-GB" b="1" i="0" dirty="0">
                <a:solidFill>
                  <a:srgbClr val="1F1F1F"/>
                </a:solidFill>
                <a:effectLst/>
                <a:latin typeface="Arial" panose="020B0604020202020204" pitchFamily="34" charset="0"/>
              </a:rPr>
              <a:t>ethical, informed citizens of Wales and the world</a:t>
            </a:r>
            <a:endParaRPr lang="en-GB" dirty="0"/>
          </a:p>
        </p:txBody>
      </p:sp>
      <p:sp>
        <p:nvSpPr>
          <p:cNvPr id="23" name="TextBox 22">
            <a:extLst>
              <a:ext uri="{FF2B5EF4-FFF2-40B4-BE49-F238E27FC236}">
                <a16:creationId xmlns:a16="http://schemas.microsoft.com/office/drawing/2014/main" id="{D3747395-1E15-45E4-9A47-D3B88B19131B}"/>
              </a:ext>
            </a:extLst>
          </p:cNvPr>
          <p:cNvSpPr txBox="1"/>
          <p:nvPr/>
        </p:nvSpPr>
        <p:spPr>
          <a:xfrm>
            <a:off x="4799384" y="4824836"/>
            <a:ext cx="3497138" cy="923329"/>
          </a:xfrm>
          <a:prstGeom prst="rect">
            <a:avLst/>
          </a:prstGeom>
          <a:noFill/>
        </p:spPr>
        <p:txBody>
          <a:bodyPr wrap="square">
            <a:spAutoFit/>
          </a:bodyPr>
          <a:lstStyle/>
          <a:p>
            <a:r>
              <a:rPr lang="en-GB" b="1" i="0" dirty="0">
                <a:solidFill>
                  <a:srgbClr val="1F1F1F"/>
                </a:solidFill>
                <a:effectLst/>
                <a:latin typeface="Arial" panose="020B0604020202020204" pitchFamily="34" charset="0"/>
              </a:rPr>
              <a:t>enterprising, creative contributors ready to play a full part in life and work</a:t>
            </a:r>
            <a:endParaRPr lang="en-GB" dirty="0"/>
          </a:p>
        </p:txBody>
      </p:sp>
      <p:sp>
        <p:nvSpPr>
          <p:cNvPr id="24" name="Rectangle 23">
            <a:extLst>
              <a:ext uri="{FF2B5EF4-FFF2-40B4-BE49-F238E27FC236}">
                <a16:creationId xmlns:a16="http://schemas.microsoft.com/office/drawing/2014/main" id="{30DAACD3-D893-463E-8765-3EC2688A054F}"/>
              </a:ext>
            </a:extLst>
          </p:cNvPr>
          <p:cNvSpPr/>
          <p:nvPr/>
        </p:nvSpPr>
        <p:spPr>
          <a:xfrm>
            <a:off x="4538133" y="3567499"/>
            <a:ext cx="7501467" cy="2227747"/>
          </a:xfrm>
          <a:prstGeom prst="rect">
            <a:avLst/>
          </a:prstGeom>
          <a:solidFill>
            <a:srgbClr val="E7E6E6">
              <a:alpha val="14902"/>
            </a:srgbClr>
          </a:solidFill>
          <a:ln w="57150">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179903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31A3C540-FF48-4239-8C5F-AB256D9164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0611251">
            <a:off x="447138" y="824703"/>
            <a:ext cx="2607782" cy="1104993"/>
          </a:xfrm>
          <a:prstGeom prst="rect">
            <a:avLst/>
          </a:prstGeom>
        </p:spPr>
      </p:pic>
      <p:pic>
        <p:nvPicPr>
          <p:cNvPr id="3" name="Picture 2">
            <a:extLst>
              <a:ext uri="{FF2B5EF4-FFF2-40B4-BE49-F238E27FC236}">
                <a16:creationId xmlns:a16="http://schemas.microsoft.com/office/drawing/2014/main" id="{2CCD405B-2151-41BF-9883-24B7FB2811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4673" y="305770"/>
            <a:ext cx="2683375" cy="1028627"/>
          </a:xfrm>
          <a:prstGeom prst="rect">
            <a:avLst/>
          </a:prstGeom>
        </p:spPr>
      </p:pic>
      <p:pic>
        <p:nvPicPr>
          <p:cNvPr id="4" name="Picture 3">
            <a:extLst>
              <a:ext uri="{FF2B5EF4-FFF2-40B4-BE49-F238E27FC236}">
                <a16:creationId xmlns:a16="http://schemas.microsoft.com/office/drawing/2014/main" id="{757E4564-4FF7-4AD0-9730-2ED4BF9B808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1121297">
            <a:off x="8878018" y="659091"/>
            <a:ext cx="2386358" cy="1099962"/>
          </a:xfrm>
          <a:prstGeom prst="rect">
            <a:avLst/>
          </a:prstGeom>
        </p:spPr>
      </p:pic>
      <p:pic>
        <p:nvPicPr>
          <p:cNvPr id="5" name="Picture 4">
            <a:extLst>
              <a:ext uri="{FF2B5EF4-FFF2-40B4-BE49-F238E27FC236}">
                <a16:creationId xmlns:a16="http://schemas.microsoft.com/office/drawing/2014/main" id="{6970AB9C-5478-4E13-852F-718525B39DBE}"/>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0270" y="2348920"/>
            <a:ext cx="2775741" cy="1383939"/>
          </a:xfrm>
          <a:prstGeom prst="rect">
            <a:avLst/>
          </a:prstGeom>
        </p:spPr>
      </p:pic>
      <p:pic>
        <p:nvPicPr>
          <p:cNvPr id="6" name="Picture 5">
            <a:extLst>
              <a:ext uri="{FF2B5EF4-FFF2-40B4-BE49-F238E27FC236}">
                <a16:creationId xmlns:a16="http://schemas.microsoft.com/office/drawing/2014/main" id="{9D4ABAF7-3B81-4FDB-9FCB-BFD5E00D634F}"/>
              </a:ext>
            </a:extLst>
          </p:cNvPr>
          <p:cNvPicPr>
            <a:picLocks noChangeAspect="1"/>
          </p:cNvPicPr>
          <p:nvPr/>
        </p:nvPicPr>
        <p:blipFill rotWithShape="1">
          <a:blip r:embed="rId6">
            <a:extLst>
              <a:ext uri="{28A0092B-C50C-407E-A947-70E740481C1C}">
                <a14:useLocalDpi xmlns:a14="http://schemas.microsoft.com/office/drawing/2010/main" val="0"/>
              </a:ext>
            </a:extLst>
          </a:blip>
          <a:srcRect t="3825"/>
          <a:stretch/>
        </p:blipFill>
        <p:spPr>
          <a:xfrm>
            <a:off x="4347807" y="2349503"/>
            <a:ext cx="2861032" cy="1383356"/>
          </a:xfrm>
          <a:prstGeom prst="rect">
            <a:avLst/>
          </a:prstGeom>
        </p:spPr>
      </p:pic>
      <p:pic>
        <p:nvPicPr>
          <p:cNvPr id="7" name="Picture 6">
            <a:extLst>
              <a:ext uri="{FF2B5EF4-FFF2-40B4-BE49-F238E27FC236}">
                <a16:creationId xmlns:a16="http://schemas.microsoft.com/office/drawing/2014/main" id="{9C6167BC-573C-4D83-874C-6D084101E3B4}"/>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18880" y="2348920"/>
            <a:ext cx="2898132" cy="1383939"/>
          </a:xfrm>
          <a:prstGeom prst="rect">
            <a:avLst/>
          </a:prstGeom>
        </p:spPr>
      </p:pic>
      <p:pic>
        <p:nvPicPr>
          <p:cNvPr id="8" name="Picture 7">
            <a:extLst>
              <a:ext uri="{FF2B5EF4-FFF2-40B4-BE49-F238E27FC236}">
                <a16:creationId xmlns:a16="http://schemas.microsoft.com/office/drawing/2014/main" id="{7747DC5C-165F-47EB-8A8F-668E550A104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66299" y="4345194"/>
            <a:ext cx="2881939" cy="1303734"/>
          </a:xfrm>
          <a:prstGeom prst="rect">
            <a:avLst/>
          </a:prstGeom>
        </p:spPr>
      </p:pic>
      <p:pic>
        <p:nvPicPr>
          <p:cNvPr id="9" name="Picture 8">
            <a:extLst>
              <a:ext uri="{FF2B5EF4-FFF2-40B4-BE49-F238E27FC236}">
                <a16:creationId xmlns:a16="http://schemas.microsoft.com/office/drawing/2014/main" id="{1CF2DF67-4102-413E-8D2F-779B5156ED08}"/>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4528448" y="4346915"/>
            <a:ext cx="2499751" cy="1218009"/>
          </a:xfrm>
          <a:prstGeom prst="rect">
            <a:avLst/>
          </a:prstGeom>
        </p:spPr>
      </p:pic>
      <p:pic>
        <p:nvPicPr>
          <p:cNvPr id="10" name="Picture 9">
            <a:extLst>
              <a:ext uri="{FF2B5EF4-FFF2-40B4-BE49-F238E27FC236}">
                <a16:creationId xmlns:a16="http://schemas.microsoft.com/office/drawing/2014/main" id="{6E41A71A-FB20-49A1-93A4-6371055FFC5A}"/>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503875" y="4367767"/>
            <a:ext cx="2612989" cy="1281161"/>
          </a:xfrm>
          <a:prstGeom prst="rect">
            <a:avLst/>
          </a:prstGeom>
        </p:spPr>
      </p:pic>
      <p:sp>
        <p:nvSpPr>
          <p:cNvPr id="11" name="Oval 10">
            <a:extLst>
              <a:ext uri="{FF2B5EF4-FFF2-40B4-BE49-F238E27FC236}">
                <a16:creationId xmlns:a16="http://schemas.microsoft.com/office/drawing/2014/main" id="{1EB48E97-A575-42EB-BB39-5C51F3063AB2}"/>
              </a:ext>
            </a:extLst>
          </p:cNvPr>
          <p:cNvSpPr/>
          <p:nvPr/>
        </p:nvSpPr>
        <p:spPr>
          <a:xfrm>
            <a:off x="4150895" y="1757686"/>
            <a:ext cx="3670932" cy="2266488"/>
          </a:xfrm>
          <a:prstGeom prst="ellipse">
            <a:avLst/>
          </a:prstGeom>
          <a:solidFill>
            <a:srgbClr val="FFFFCC">
              <a:alpha val="29804"/>
            </a:srgb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87949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798F7DA-1A0B-4813-977F-1742ECB57904}"/>
              </a:ext>
            </a:extLst>
          </p:cNvPr>
          <p:cNvPicPr>
            <a:picLocks noChangeAspect="1"/>
          </p:cNvPicPr>
          <p:nvPr/>
        </p:nvPicPr>
        <p:blipFill>
          <a:blip r:embed="rId3"/>
          <a:stretch>
            <a:fillRect/>
          </a:stretch>
        </p:blipFill>
        <p:spPr>
          <a:xfrm>
            <a:off x="3055489" y="0"/>
            <a:ext cx="5799667" cy="5799667"/>
          </a:xfrm>
          <a:prstGeom prst="rect">
            <a:avLst/>
          </a:prstGeom>
        </p:spPr>
      </p:pic>
    </p:spTree>
    <p:extLst>
      <p:ext uri="{BB962C8B-B14F-4D97-AF65-F5344CB8AC3E}">
        <p14:creationId xmlns:p14="http://schemas.microsoft.com/office/powerpoint/2010/main" val="31929264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7BF9B6D-C8B2-1823-6F0B-7FF528A54349}"/>
              </a:ext>
            </a:extLst>
          </p:cNvPr>
          <p:cNvPicPr>
            <a:picLocks noChangeAspect="1"/>
          </p:cNvPicPr>
          <p:nvPr/>
        </p:nvPicPr>
        <p:blipFill rotWithShape="1">
          <a:blip r:embed="rId2"/>
          <a:srcRect l="59160" t="12893" r="9256" b="22646"/>
          <a:stretch/>
        </p:blipFill>
        <p:spPr>
          <a:xfrm>
            <a:off x="1535724" y="298708"/>
            <a:ext cx="9284676" cy="5329574"/>
          </a:xfrm>
          <a:prstGeom prst="rect">
            <a:avLst/>
          </a:prstGeom>
        </p:spPr>
      </p:pic>
    </p:spTree>
    <p:extLst>
      <p:ext uri="{BB962C8B-B14F-4D97-AF65-F5344CB8AC3E}">
        <p14:creationId xmlns:p14="http://schemas.microsoft.com/office/powerpoint/2010/main" val="12736820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AA1536-6CF7-692C-00B7-98FB5D89B43D}"/>
            </a:ext>
          </a:extLst>
        </p:cNvPr>
        <p:cNvGrpSpPr/>
        <p:nvPr/>
      </p:nvGrpSpPr>
      <p:grpSpPr>
        <a:xfrm>
          <a:off x="0" y="0"/>
          <a:ext cx="0" cy="0"/>
          <a:chOff x="0" y="0"/>
          <a:chExt cx="0" cy="0"/>
        </a:xfrm>
      </p:grpSpPr>
      <p:sp>
        <p:nvSpPr>
          <p:cNvPr id="3" name="Rectangle 2">
            <a:extLst>
              <a:ext uri="{FF2B5EF4-FFF2-40B4-BE49-F238E27FC236}">
                <a16:creationId xmlns:a16="http://schemas.microsoft.com/office/drawing/2014/main" id="{26615641-2338-12E2-81E6-3DBDB21D24F4}"/>
              </a:ext>
            </a:extLst>
          </p:cNvPr>
          <p:cNvSpPr/>
          <p:nvPr/>
        </p:nvSpPr>
        <p:spPr>
          <a:xfrm>
            <a:off x="2390846" y="838361"/>
            <a:ext cx="6851650" cy="2348351"/>
          </a:xfrm>
          <a:prstGeom prst="rect">
            <a:avLst/>
          </a:prstGeom>
          <a:solidFill>
            <a:schemeClr val="bg1"/>
          </a:solidFill>
          <a:ln w="57150">
            <a:noFill/>
          </a:ln>
        </p:spPr>
        <p:style>
          <a:lnRef idx="2">
            <a:schemeClr val="accent4"/>
          </a:lnRef>
          <a:fillRef idx="1">
            <a:schemeClr val="lt1"/>
          </a:fillRef>
          <a:effectRef idx="0">
            <a:schemeClr val="accent4"/>
          </a:effectRef>
          <a:fontRef idx="minor">
            <a:schemeClr val="dk1"/>
          </a:fontRef>
        </p:style>
        <p:txBody>
          <a:bodyPr anchor="ctr"/>
          <a:lstStyle/>
          <a:p>
            <a:pPr algn="ctr">
              <a:spcBef>
                <a:spcPts val="600"/>
              </a:spcBef>
              <a:spcAft>
                <a:spcPts val="0"/>
              </a:spcAft>
              <a:defRPr/>
            </a:pPr>
            <a:r>
              <a:rPr lang="en-GB" sz="4800" dirty="0"/>
              <a:t>Fitness testing in schools</a:t>
            </a:r>
          </a:p>
        </p:txBody>
      </p:sp>
      <p:sp>
        <p:nvSpPr>
          <p:cNvPr id="4" name="Rectangle 3">
            <a:extLst>
              <a:ext uri="{FF2B5EF4-FFF2-40B4-BE49-F238E27FC236}">
                <a16:creationId xmlns:a16="http://schemas.microsoft.com/office/drawing/2014/main" id="{F026C620-915D-8EAA-428D-B540524833FD}"/>
              </a:ext>
            </a:extLst>
          </p:cNvPr>
          <p:cNvSpPr/>
          <p:nvPr/>
        </p:nvSpPr>
        <p:spPr>
          <a:xfrm>
            <a:off x="1259632" y="1253426"/>
            <a:ext cx="8751471" cy="2116000"/>
          </a:xfrm>
          <a:prstGeom prst="rect">
            <a:avLst/>
          </a:prstGeom>
          <a:noFill/>
          <a:ln w="7620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Rectangle 4">
            <a:extLst>
              <a:ext uri="{FF2B5EF4-FFF2-40B4-BE49-F238E27FC236}">
                <a16:creationId xmlns:a16="http://schemas.microsoft.com/office/drawing/2014/main" id="{E9F395E0-4276-B057-4718-35E45F5B4F88}"/>
              </a:ext>
            </a:extLst>
          </p:cNvPr>
          <p:cNvSpPr/>
          <p:nvPr/>
        </p:nvSpPr>
        <p:spPr>
          <a:xfrm>
            <a:off x="1259632" y="3602858"/>
            <a:ext cx="3147136" cy="1314255"/>
          </a:xfrm>
          <a:prstGeom prst="rect">
            <a:avLst/>
          </a:prstGeom>
          <a:noFill/>
          <a:ln w="76200">
            <a:solidFill>
              <a:schemeClr val="accent3">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8000" b="1" u="sng">
                <a:solidFill>
                  <a:schemeClr val="tx1"/>
                </a:solidFill>
              </a:rPr>
              <a:t>For</a:t>
            </a:r>
          </a:p>
        </p:txBody>
      </p:sp>
      <p:cxnSp>
        <p:nvCxnSpPr>
          <p:cNvPr id="6" name="Straight Connector 5">
            <a:extLst>
              <a:ext uri="{FF2B5EF4-FFF2-40B4-BE49-F238E27FC236}">
                <a16:creationId xmlns:a16="http://schemas.microsoft.com/office/drawing/2014/main" id="{5F7F8E94-7B27-6E4F-7B68-C07B136850E0}"/>
              </a:ext>
            </a:extLst>
          </p:cNvPr>
          <p:cNvCxnSpPr>
            <a:cxnSpLocks/>
          </p:cNvCxnSpPr>
          <p:nvPr/>
        </p:nvCxnSpPr>
        <p:spPr>
          <a:xfrm flipV="1">
            <a:off x="2833200" y="3369426"/>
            <a:ext cx="540621" cy="242151"/>
          </a:xfrm>
          <a:prstGeom prst="line">
            <a:avLst/>
          </a:prstGeom>
          <a:ln w="57150">
            <a:solidFill>
              <a:schemeClr val="accent3">
                <a:lumMod val="60000"/>
                <a:lumOff val="40000"/>
              </a:schemeClr>
            </a:solidFill>
          </a:ln>
        </p:spPr>
        <p:style>
          <a:lnRef idx="1">
            <a:schemeClr val="accent1"/>
          </a:lnRef>
          <a:fillRef idx="0">
            <a:schemeClr val="accent1"/>
          </a:fillRef>
          <a:effectRef idx="0">
            <a:schemeClr val="accent1"/>
          </a:effectRef>
          <a:fontRef idx="minor">
            <a:schemeClr val="tx1"/>
          </a:fontRef>
        </p:style>
      </p:cxnSp>
      <p:sp>
        <p:nvSpPr>
          <p:cNvPr id="7" name="Rectangle 6">
            <a:extLst>
              <a:ext uri="{FF2B5EF4-FFF2-40B4-BE49-F238E27FC236}">
                <a16:creationId xmlns:a16="http://schemas.microsoft.com/office/drawing/2014/main" id="{A1959602-9EE4-AF3B-D5B4-54965A534DDE}"/>
              </a:ext>
            </a:extLst>
          </p:cNvPr>
          <p:cNvSpPr/>
          <p:nvPr/>
        </p:nvSpPr>
        <p:spPr>
          <a:xfrm>
            <a:off x="1123522" y="904102"/>
            <a:ext cx="9250188" cy="2164189"/>
          </a:xfrm>
          <a:prstGeom prst="rect">
            <a:avLst/>
          </a:prstGeom>
          <a:noFill/>
          <a:ln w="7620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Rectangle 7">
            <a:extLst>
              <a:ext uri="{FF2B5EF4-FFF2-40B4-BE49-F238E27FC236}">
                <a16:creationId xmlns:a16="http://schemas.microsoft.com/office/drawing/2014/main" id="{61FE56AE-01A2-1ED0-0858-96F544B79A7E}"/>
              </a:ext>
            </a:extLst>
          </p:cNvPr>
          <p:cNvSpPr/>
          <p:nvPr/>
        </p:nvSpPr>
        <p:spPr>
          <a:xfrm>
            <a:off x="6826469" y="3536880"/>
            <a:ext cx="4073525" cy="1446213"/>
          </a:xfrm>
          <a:prstGeom prst="rect">
            <a:avLst/>
          </a:prstGeom>
          <a:noFill/>
          <a:ln w="76200">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8000" b="1" u="sng">
                <a:solidFill>
                  <a:schemeClr val="tx1"/>
                </a:solidFill>
              </a:rPr>
              <a:t>Against</a:t>
            </a:r>
          </a:p>
        </p:txBody>
      </p:sp>
      <p:cxnSp>
        <p:nvCxnSpPr>
          <p:cNvPr id="9" name="Straight Connector 8">
            <a:extLst>
              <a:ext uri="{FF2B5EF4-FFF2-40B4-BE49-F238E27FC236}">
                <a16:creationId xmlns:a16="http://schemas.microsoft.com/office/drawing/2014/main" id="{073E4E8D-C4CD-439F-690B-2383A8E5AAAC}"/>
              </a:ext>
            </a:extLst>
          </p:cNvPr>
          <p:cNvCxnSpPr>
            <a:cxnSpLocks/>
          </p:cNvCxnSpPr>
          <p:nvPr/>
        </p:nvCxnSpPr>
        <p:spPr>
          <a:xfrm>
            <a:off x="9114495" y="3068291"/>
            <a:ext cx="521831" cy="468589"/>
          </a:xfrm>
          <a:prstGeom prst="line">
            <a:avLst/>
          </a:prstGeom>
          <a:ln w="57150">
            <a:solidFill>
              <a:schemeClr val="accent6">
                <a:lumMod val="60000"/>
                <a:lumOff val="4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3553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9"/>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7" grpId="0" animBg="1"/>
      <p:bldP spid="8"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C65D07D-E635-CD11-A841-01EE210492A6}"/>
              </a:ext>
            </a:extLst>
          </p:cNvPr>
          <p:cNvSpPr>
            <a:spLocks noGrp="1"/>
          </p:cNvSpPr>
          <p:nvPr>
            <p:ph idx="1"/>
          </p:nvPr>
        </p:nvSpPr>
        <p:spPr/>
        <p:txBody>
          <a:bodyPr wrap="square"/>
          <a:lstStyle/>
          <a:p>
            <a:r>
              <a:rPr lang="en-GB" dirty="0"/>
              <a:t>This week’s reading:</a:t>
            </a:r>
          </a:p>
          <a:p>
            <a:endParaRPr lang="en-GB" dirty="0"/>
          </a:p>
          <a:p>
            <a:r>
              <a:rPr lang="en-GB" dirty="0"/>
              <a:t>Argue for or against fitness testing in schools</a:t>
            </a:r>
          </a:p>
          <a:p>
            <a:endParaRPr lang="en-GB" dirty="0"/>
          </a:p>
          <a:p>
            <a:r>
              <a:rPr lang="en-GB" dirty="0"/>
              <a:t>Next Friday we will be looking at how to build a unit of work specifically for your assignment.</a:t>
            </a:r>
          </a:p>
          <a:p>
            <a:endParaRPr lang="en-GB" dirty="0"/>
          </a:p>
        </p:txBody>
      </p:sp>
    </p:spTree>
    <p:extLst>
      <p:ext uri="{BB962C8B-B14F-4D97-AF65-F5344CB8AC3E}">
        <p14:creationId xmlns:p14="http://schemas.microsoft.com/office/powerpoint/2010/main" val="274087683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CAD69-A1FF-4B38-887D-285746F75041}"/>
              </a:ext>
            </a:extLst>
          </p:cNvPr>
          <p:cNvSpPr>
            <a:spLocks noGrp="1"/>
          </p:cNvSpPr>
          <p:nvPr>
            <p:ph type="title"/>
          </p:nvPr>
        </p:nvSpPr>
        <p:spPr>
          <a:xfrm>
            <a:off x="491645" y="1159087"/>
            <a:ext cx="10515600" cy="1325563"/>
          </a:xfrm>
        </p:spPr>
        <p:txBody>
          <a:bodyPr/>
          <a:lstStyle/>
          <a:p>
            <a:r>
              <a:rPr lang="en-GB"/>
              <a:t>Kate’s Example</a:t>
            </a:r>
          </a:p>
        </p:txBody>
      </p:sp>
      <p:pic>
        <p:nvPicPr>
          <p:cNvPr id="4" name="Picture 3">
            <a:extLst>
              <a:ext uri="{FF2B5EF4-FFF2-40B4-BE49-F238E27FC236}">
                <a16:creationId xmlns:a16="http://schemas.microsoft.com/office/drawing/2014/main" id="{A2AFCACC-E9E4-4E71-9A34-A777D6881933}"/>
              </a:ext>
            </a:extLst>
          </p:cNvPr>
          <p:cNvPicPr>
            <a:picLocks noChangeAspect="1"/>
          </p:cNvPicPr>
          <p:nvPr/>
        </p:nvPicPr>
        <p:blipFill rotWithShape="1">
          <a:blip r:embed="rId2"/>
          <a:srcRect l="72480" t="19885" r="15173" b="25862"/>
          <a:stretch/>
        </p:blipFill>
        <p:spPr>
          <a:xfrm rot="1031265">
            <a:off x="7710271" y="1080167"/>
            <a:ext cx="3406401" cy="4209437"/>
          </a:xfrm>
          <a:prstGeom prst="rect">
            <a:avLst/>
          </a:prstGeom>
        </p:spPr>
      </p:pic>
      <p:sp>
        <p:nvSpPr>
          <p:cNvPr id="5" name="TextBox 4">
            <a:extLst>
              <a:ext uri="{FF2B5EF4-FFF2-40B4-BE49-F238E27FC236}">
                <a16:creationId xmlns:a16="http://schemas.microsoft.com/office/drawing/2014/main" id="{C68F7AA3-A652-423A-B48F-B4920697B951}"/>
              </a:ext>
            </a:extLst>
          </p:cNvPr>
          <p:cNvSpPr txBox="1"/>
          <p:nvPr/>
        </p:nvSpPr>
        <p:spPr>
          <a:xfrm>
            <a:off x="280326" y="2484650"/>
            <a:ext cx="7539371" cy="2062103"/>
          </a:xfrm>
          <a:prstGeom prst="rect">
            <a:avLst/>
          </a:prstGeom>
          <a:noFill/>
        </p:spPr>
        <p:txBody>
          <a:bodyPr wrap="square" rtlCol="0">
            <a:spAutoFit/>
          </a:bodyPr>
          <a:lstStyle/>
          <a:p>
            <a:pPr marL="285750" indent="-285750">
              <a:buFontTx/>
              <a:buChar char="-"/>
            </a:pPr>
            <a:r>
              <a:rPr lang="en-GB" sz="3200"/>
              <a:t>Choice</a:t>
            </a:r>
          </a:p>
          <a:p>
            <a:pPr marL="285750" indent="-285750">
              <a:buFontTx/>
              <a:buChar char="-"/>
            </a:pPr>
            <a:r>
              <a:rPr lang="en-GB" sz="3200"/>
              <a:t>Everyday health and wellbeing focused</a:t>
            </a:r>
          </a:p>
          <a:p>
            <a:pPr marL="285750" indent="-285750">
              <a:buFontTx/>
              <a:buChar char="-"/>
            </a:pPr>
            <a:r>
              <a:rPr lang="en-GB" sz="3200"/>
              <a:t>Different use of testing</a:t>
            </a:r>
          </a:p>
          <a:p>
            <a:pPr marL="285750" indent="-285750">
              <a:buFontTx/>
              <a:buChar char="-"/>
            </a:pPr>
            <a:r>
              <a:rPr lang="en-GB" sz="3200"/>
              <a:t>Different types of goals</a:t>
            </a:r>
          </a:p>
        </p:txBody>
      </p:sp>
    </p:spTree>
    <p:extLst>
      <p:ext uri="{BB962C8B-B14F-4D97-AF65-F5344CB8AC3E}">
        <p14:creationId xmlns:p14="http://schemas.microsoft.com/office/powerpoint/2010/main" val="1703883072"/>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1e817316-4aca-4b9e-ace6-40706940dca6"/>
    <ds:schemaRef ds:uri="616eabd9-892f-425c-aaec-cee6893c8e0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59</TotalTime>
  <Words>1191</Words>
  <Application>Microsoft Office PowerPoint</Application>
  <PresentationFormat>Widescreen</PresentationFormat>
  <Paragraphs>181</Paragraphs>
  <Slides>21</Slides>
  <Notes>9</Notes>
  <HiddenSlides>1</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21</vt:i4>
      </vt:variant>
    </vt:vector>
  </HeadingPairs>
  <TitlesOfParts>
    <vt:vector size="29" baseType="lpstr">
      <vt:lpstr>American Typewriter</vt:lpstr>
      <vt:lpstr>Arial</vt:lpstr>
      <vt:lpstr>Calibri</vt:lpstr>
      <vt:lpstr>Calibri Light</vt:lpstr>
      <vt:lpstr>UWTSD 200_Title Page</vt:lpstr>
      <vt:lpstr>UWTSD 200_Title Page 2</vt:lpstr>
      <vt:lpstr>UWTSD 200_Subtitle 2</vt:lpstr>
      <vt:lpstr>UWTSD 200_Text 1</vt:lpstr>
      <vt:lpstr>PowerPoint Presentation</vt:lpstr>
      <vt:lpstr>Lecture outline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Teaching and learning ideas for PE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Kate’s Example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Kate Piper (IMH)</cp:lastModifiedBy>
  <cp:revision>214</cp:revision>
  <dcterms:created xsi:type="dcterms:W3CDTF">2021-03-09T15:35:42Z</dcterms:created>
  <dcterms:modified xsi:type="dcterms:W3CDTF">2024-10-10T14:55:15Z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