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9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161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687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359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306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88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802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953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551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791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988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755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971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D32C4-0557-E263-DDEB-06DF074C6EEB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624012" y="1081240"/>
            <a:ext cx="8943975" cy="5208587"/>
          </a:xfrm>
        </p:spPr>
        <p:txBody>
          <a:bodyPr>
            <a:normAutofit/>
          </a:bodyPr>
          <a:lstStyle/>
          <a:p>
            <a:pPr algn="ctr"/>
            <a:r>
              <a:rPr lang="en-GB" sz="7000" b="1" u="sng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DS3: Digital Portfolio &amp; Audio Reflection</a:t>
            </a:r>
            <a:br>
              <a:rPr lang="en-GB" sz="70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7000" b="1" u="sng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Antonio Rhoden</a:t>
            </a:r>
            <a:br>
              <a:rPr lang="en-GB" sz="7000" b="1" u="sng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7000" b="1" u="sng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skills</a:t>
            </a:r>
            <a:br>
              <a:rPr lang="en-GB" sz="70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7000" dirty="0"/>
          </a:p>
        </p:txBody>
      </p:sp>
    </p:spTree>
    <p:extLst>
      <p:ext uri="{BB962C8B-B14F-4D97-AF65-F5344CB8AC3E}">
        <p14:creationId xmlns:p14="http://schemas.microsoft.com/office/powerpoint/2010/main" val="2885663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8F343-A117-978B-EBDB-90499D97B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0" y="0"/>
            <a:ext cx="10515600" cy="3217333"/>
          </a:xfrm>
        </p:spPr>
        <p:txBody>
          <a:bodyPr>
            <a:normAutofit/>
          </a:bodyPr>
          <a:lstStyle/>
          <a:p>
            <a:r>
              <a:rPr lang="en-GB" b="1" i="1" u="sng" dirty="0"/>
              <a:t>About my portfolio </a:t>
            </a:r>
            <a:br>
              <a:rPr lang="en-GB" b="1" i="1" u="sng" dirty="0"/>
            </a:br>
            <a:endParaRPr lang="en-US" sz="2800" b="1" i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8D1D9A-FE22-F922-F298-FF8DFEF58E14}"/>
              </a:ext>
            </a:extLst>
          </p:cNvPr>
          <p:cNvSpPr txBox="1"/>
          <p:nvPr/>
        </p:nvSpPr>
        <p:spPr>
          <a:xfrm>
            <a:off x="0" y="2192049"/>
            <a:ext cx="8950476" cy="2939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700" dirty="0"/>
              <a:t>This portfolio shows three pieces of work that I have completed using Microsoft word and PowerPoint. These examples show how I have improved my digital skills and become more confident using digital tools for my work.</a:t>
            </a: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4183721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66EDA-11C1-EC25-C979-523212ED4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i="1" u="sng" dirty="0"/>
              <a:t>TEEL:academic document</a:t>
            </a:r>
            <a:endParaRPr lang="en-US" b="1" i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249E65-28BF-AC0B-B191-E889DBF89B0D}"/>
              </a:ext>
            </a:extLst>
          </p:cNvPr>
          <p:cNvSpPr txBox="1"/>
          <p:nvPr/>
        </p:nvSpPr>
        <p:spPr>
          <a:xfrm>
            <a:off x="362857" y="1690688"/>
            <a:ext cx="810381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sng" dirty="0"/>
              <a:t>Tool used</a:t>
            </a:r>
          </a:p>
          <a:p>
            <a:pPr algn="l"/>
            <a:r>
              <a:rPr lang="en-GB" dirty="0"/>
              <a:t>- Microsoft Word </a:t>
            </a:r>
          </a:p>
          <a:p>
            <a:pPr algn="l"/>
            <a:endParaRPr lang="en-GB" b="1" i="1" u="sng" dirty="0"/>
          </a:p>
          <a:p>
            <a:pPr algn="l"/>
            <a:r>
              <a:rPr lang="en-GB" b="1" i="1" u="sng" dirty="0"/>
              <a:t>What it is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An academic document using the TEEL method to organise writing.</a:t>
            </a:r>
          </a:p>
          <a:p>
            <a:pPr algn="l"/>
            <a:endParaRPr lang="en-GB" dirty="0"/>
          </a:p>
          <a:p>
            <a:pPr algn="l"/>
            <a:r>
              <a:rPr lang="en-GB" b="1" i="1" u="sng" dirty="0"/>
              <a:t>Skills I used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Structured my writing using the TEEL format.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Identified topic sentences, explanations, evidence and linking sentences.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Used Microsoft word to create and edit my work.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Organised information so it was clear and easy to read.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Reviewed and corrected my work before submitting.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3FE253-B559-E51B-3051-17E19D28ED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55" r="4299" b="4082"/>
          <a:stretch>
            <a:fillRect/>
          </a:stretch>
        </p:blipFill>
        <p:spPr>
          <a:xfrm>
            <a:off x="8561342" y="38716"/>
            <a:ext cx="3267801" cy="34163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BA0905-1CFA-1FD4-9335-BACB0809F0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6" r="4352" b="14635"/>
          <a:stretch>
            <a:fillRect/>
          </a:stretch>
        </p:blipFill>
        <p:spPr>
          <a:xfrm>
            <a:off x="8161954" y="3621326"/>
            <a:ext cx="2562853" cy="3071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042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0ACBE-6259-8684-6686-7150B93ED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DS1:finished template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C3F443-D301-5EEB-C2E1-810AD42AB44D}"/>
              </a:ext>
            </a:extLst>
          </p:cNvPr>
          <p:cNvSpPr txBox="1"/>
          <p:nvPr/>
        </p:nvSpPr>
        <p:spPr>
          <a:xfrm>
            <a:off x="234648" y="1703009"/>
            <a:ext cx="58613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sng" dirty="0"/>
              <a:t>Tool used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Microsoft Word</a:t>
            </a:r>
          </a:p>
          <a:p>
            <a:pPr marL="285750" indent="-285750" algn="l">
              <a:buFontTx/>
              <a:buChar char="-"/>
            </a:pPr>
            <a:endParaRPr lang="en-GB" dirty="0"/>
          </a:p>
          <a:p>
            <a:pPr algn="l"/>
            <a:r>
              <a:rPr lang="en-GB" b="1" i="1" u="sng" dirty="0"/>
              <a:t>What it is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Screenshots of my digital life.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For each screenshot I wrote one or two sentences. explaining what it shows.</a:t>
            </a:r>
          </a:p>
          <a:p>
            <a:pPr marL="285750" indent="-285750" algn="l">
              <a:buFontTx/>
              <a:buChar char="-"/>
            </a:pPr>
            <a:endParaRPr lang="en-GB" dirty="0"/>
          </a:p>
          <a:p>
            <a:pPr algn="l"/>
            <a:r>
              <a:rPr lang="en-GB" b="1" i="1" u="sng" dirty="0"/>
              <a:t>Skills I used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Using software to create my work.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Explaining what each screenshot shows.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Showing my understanding of how I use digital platforms. and technology in everyday life.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Identifying my strengths and weaknesses.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FE9517-EDAA-0C1A-0D18-815750A274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8478" r="-9843" b="48136"/>
          <a:stretch>
            <a:fillRect/>
          </a:stretch>
        </p:blipFill>
        <p:spPr>
          <a:xfrm>
            <a:off x="6096001" y="365124"/>
            <a:ext cx="3627345" cy="24366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7F03D8-5FEE-D212-675C-88F90BA95C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4535" r="554" b="19784"/>
          <a:stretch>
            <a:fillRect/>
          </a:stretch>
        </p:blipFill>
        <p:spPr>
          <a:xfrm>
            <a:off x="8373062" y="2801738"/>
            <a:ext cx="3818938" cy="4056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172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A060A-6296-3380-7A29-7DF2D3BFB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DS2 Scenario:Nick Bee</a:t>
            </a:r>
            <a:br>
              <a:rPr lang="en-GB" dirty="0"/>
            </a:b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27C090-BB62-7BD8-01D5-53A45083E4CD}"/>
              </a:ext>
            </a:extLst>
          </p:cNvPr>
          <p:cNvSpPr txBox="1"/>
          <p:nvPr/>
        </p:nvSpPr>
        <p:spPr>
          <a:xfrm>
            <a:off x="423333" y="1690688"/>
            <a:ext cx="21541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sng" dirty="0"/>
              <a:t>Tool used</a:t>
            </a:r>
          </a:p>
          <a:p>
            <a:pPr algn="l"/>
            <a:r>
              <a:rPr lang="en-GB" dirty="0"/>
              <a:t>- Powerpoint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2586A6-CE5B-D707-13FE-BB463ADC1C45}"/>
              </a:ext>
            </a:extLst>
          </p:cNvPr>
          <p:cNvSpPr txBox="1"/>
          <p:nvPr/>
        </p:nvSpPr>
        <p:spPr>
          <a:xfrm>
            <a:off x="423332" y="2514599"/>
            <a:ext cx="63802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sng" dirty="0"/>
              <a:t>What it is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Study space scenario.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Created a one page study space using the information from the scenario.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I included prices, subjects, opening hours, contact details and what makes the study space different.</a:t>
            </a:r>
          </a:p>
          <a:p>
            <a:pPr marL="285750" indent="-285750" algn="l">
              <a:buFontTx/>
              <a:buChar char="-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CC17B6-E0F9-B10E-CD17-06D40E2ECBDC}"/>
              </a:ext>
            </a:extLst>
          </p:cNvPr>
          <p:cNvSpPr txBox="1"/>
          <p:nvPr/>
        </p:nvSpPr>
        <p:spPr>
          <a:xfrm>
            <a:off x="7703456" y="305694"/>
            <a:ext cx="448854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sng" dirty="0"/>
              <a:t>Skills used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Using PowerPoint to create and design my work.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Using headings and text boxes to organise information.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Adjusting text size and spacing.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Checking spelling and making sure all information was included.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Presenting information clearly so it’s easy to read.</a:t>
            </a:r>
          </a:p>
          <a:p>
            <a:pPr algn="l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53BC9F-6168-1B80-7397-F66446D46A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62" t="11742" r="639" b="41897"/>
          <a:stretch>
            <a:fillRect/>
          </a:stretch>
        </p:blipFill>
        <p:spPr>
          <a:xfrm>
            <a:off x="8382602" y="3587839"/>
            <a:ext cx="2971198" cy="2971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288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DS3: Digital Portfolio &amp; Audio Reflection Antonio Rhoden Digital skills </vt:lpstr>
      <vt:lpstr>About my portfolio  </vt:lpstr>
      <vt:lpstr>TEEL:academic document</vt:lpstr>
      <vt:lpstr>DS1:finished template </vt:lpstr>
      <vt:lpstr>DS2 Scenario:Nick Bee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DS3: Digital Portfolio &amp; Audio Reflection Antonio Rhoden Digital skills </dc:title>
  <dc:creator>Antonio Rhoden</dc:creator>
  <cp:lastModifiedBy>Antonio Rhoden</cp:lastModifiedBy>
  <cp:revision>12</cp:revision>
  <dcterms:created xsi:type="dcterms:W3CDTF">2026-08-06T11:26:11Z</dcterms:created>
  <dcterms:modified xsi:type="dcterms:W3CDTF">2026-08-17T09:53:48Z</dcterms:modified>
</cp:coreProperties>
</file>