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93" autoAdjust="0"/>
    <p:restoredTop sz="94660"/>
  </p:normalViewPr>
  <p:slideViewPr>
    <p:cSldViewPr snapToGrid="0">
      <p:cViewPr varScale="1">
        <p:scale>
          <a:sx n="107" d="100"/>
          <a:sy n="107" d="100"/>
        </p:scale>
        <p:origin x="84" y="2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BA1826-1B3E-4E2E-8D6C-93BCEAA3D6C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07200" y="1096965"/>
            <a:ext cx="7977600" cy="2085696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AB5F0CE-1714-4650-9690-5676C06349A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16000" y="3945771"/>
            <a:ext cx="5760000" cy="1832730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2400" i="0" spc="5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D0CA85-BF38-4762-934C-D00F2047C2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11/30/2023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9CA3C9-6579-49D9-A5FD-20231FB4B3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9B94FE-6287-4D49-B0E5-FE9A9BA75A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E0C0B2A-3FD1-4235-A16E-0ED1E028A93E}"/>
              </a:ext>
            </a:extLst>
          </p:cNvPr>
          <p:cNvCxnSpPr>
            <a:cxnSpLocks/>
          </p:cNvCxnSpPr>
          <p:nvPr/>
        </p:nvCxnSpPr>
        <p:spPr>
          <a:xfrm>
            <a:off x="5826000" y="3525773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" name="Group 7">
            <a:extLst>
              <a:ext uri="{FF2B5EF4-FFF2-40B4-BE49-F238E27FC236}">
                <a16:creationId xmlns:a16="http://schemas.microsoft.com/office/drawing/2014/main" id="{9494E066-0146-46E9-BAF1-C33240ABA294}"/>
              </a:ext>
            </a:extLst>
          </p:cNvPr>
          <p:cNvGrpSpPr/>
          <p:nvPr/>
        </p:nvGrpSpPr>
        <p:grpSpPr>
          <a:xfrm rot="2700000">
            <a:off x="10127693" y="4178240"/>
            <a:ext cx="633413" cy="1862138"/>
            <a:chOff x="5959192" y="333389"/>
            <a:chExt cx="633413" cy="1862138"/>
          </a:xfrm>
        </p:grpSpPr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B02BD80B-C499-4DAC-9580-575B04F8658F}"/>
                </a:ext>
              </a:extLst>
            </p:cNvPr>
            <p:cNvGrpSpPr/>
            <p:nvPr/>
          </p:nvGrpSpPr>
          <p:grpSpPr>
            <a:xfrm>
              <a:off x="5959192" y="333389"/>
              <a:ext cx="633413" cy="1419225"/>
              <a:chOff x="5959192" y="333389"/>
              <a:chExt cx="633413" cy="1419225"/>
            </a:xfrm>
          </p:grpSpPr>
          <p:sp>
            <p:nvSpPr>
              <p:cNvPr id="11" name="Freeform 68">
                <a:extLst>
                  <a:ext uri="{FF2B5EF4-FFF2-40B4-BE49-F238E27FC236}">
                    <a16:creationId xmlns:a16="http://schemas.microsoft.com/office/drawing/2014/main" id="{CCF069F3-858C-4C67-90C2-46017C3D4CE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959192" y="333389"/>
                <a:ext cx="319088" cy="1419225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" name="Freeform 69">
                <a:extLst>
                  <a:ext uri="{FF2B5EF4-FFF2-40B4-BE49-F238E27FC236}">
                    <a16:creationId xmlns:a16="http://schemas.microsoft.com/office/drawing/2014/main" id="{8A1FFA52-DFA8-4A81-8A85-50BE13257F51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278280" y="333389"/>
                <a:ext cx="314325" cy="1419225"/>
              </a:xfrm>
              <a:custGeom>
                <a:avLst/>
                <a:gdLst>
                  <a:gd name="T0" fmla="*/ 0 w 66"/>
                  <a:gd name="T1" fmla="*/ 0 h 298"/>
                  <a:gd name="T2" fmla="*/ 0 w 66"/>
                  <a:gd name="T3" fmla="*/ 298 h 298"/>
                  <a:gd name="T4" fmla="*/ 66 w 66"/>
                  <a:gd name="T5" fmla="*/ 149 h 298"/>
                  <a:gd name="T6" fmla="*/ 0 w 66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6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6" y="208"/>
                      <a:pt x="66" y="149"/>
                    </a:cubicBezTo>
                    <a:cubicBezTo>
                      <a:pt x="66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sp>
          <p:nvSpPr>
            <p:cNvPr id="10" name="Line 70">
              <a:extLst>
                <a:ext uri="{FF2B5EF4-FFF2-40B4-BE49-F238E27FC236}">
                  <a16:creationId xmlns:a16="http://schemas.microsoft.com/office/drawing/2014/main" id="{BAEDA471-60CB-4A0C-B9AD-B2B3C51EA2FD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6278280" y="333389"/>
              <a:ext cx="0" cy="1862138"/>
            </a:xfrm>
            <a:prstGeom prst="line">
              <a:avLst/>
            </a:prstGeom>
            <a:noFill/>
            <a:ln w="12700" cap="flat">
              <a:solidFill>
                <a:srgbClr val="FFFFFF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6821282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732E59-6597-437B-B2F8-E2DD1F86A8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E3BC1D-912E-4012-84AC-A509C9EF4F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77110C-4AA3-4101-B3BD-140B90AF99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11/30/2023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50F189-4D8E-4DE6-8295-CF92FA8BFD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5F33EC-1ACF-4D46-AEA5-A20802210B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59459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045267-19A7-4A3D-9658-AD3F78DD35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0000" y="2305800"/>
            <a:ext cx="4636800" cy="2246400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5F17554-5672-499F-BEB9-AB069E6D15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565250" y="2305800"/>
            <a:ext cx="4636800" cy="2246400"/>
          </a:xfrm>
        </p:spPr>
        <p:txBody>
          <a:bodyPr anchor="ctr">
            <a:normAutofit/>
          </a:bodyPr>
          <a:lstStyle>
            <a:lvl1pPr marL="0" indent="0" algn="ctr">
              <a:lnSpc>
                <a:spcPct val="125000"/>
              </a:lnSpc>
              <a:buNone/>
              <a:defRPr sz="2400" i="1">
                <a:solidFill>
                  <a:schemeClr val="tx1">
                    <a:alpha val="6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CBA3C6-C279-46AA-B4EE-5F861D83D2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11/30/2023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4C125B-DDB9-4F4E-B9E9-A747E648FC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3D465E-E86B-42A8-B18A-9046E40D63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6681007E-0E57-40DB-9A98-D04E0A05937B}"/>
              </a:ext>
            </a:extLst>
          </p:cNvPr>
          <p:cNvSpPr/>
          <p:nvPr/>
        </p:nvSpPr>
        <p:spPr>
          <a:xfrm>
            <a:off x="1437136" y="649304"/>
            <a:ext cx="340415" cy="340415"/>
          </a:xfrm>
          <a:prstGeom prst="ellipse">
            <a:avLst/>
          </a:prstGeom>
          <a:gradFill flip="none" rotWithShape="1">
            <a:gsLst>
              <a:gs pos="0">
                <a:srgbClr val="FFFFFF">
                  <a:alpha val="80000"/>
                </a:srgbClr>
              </a:gs>
              <a:gs pos="100000">
                <a:srgbClr val="FFFFFF">
                  <a:alpha val="10000"/>
                </a:srgbClr>
              </a:gs>
            </a:gsLst>
            <a:lin ang="2700000" scaled="0"/>
            <a:tileRect/>
          </a:gra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endParaRPr lang="en-US">
              <a:solidFill>
                <a:schemeClr val="tx1"/>
              </a:solidFill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4C2D7ED2-BAE3-470E-9EFF-F2A49EDD9767}"/>
              </a:ext>
            </a:extLst>
          </p:cNvPr>
          <p:cNvGrpSpPr/>
          <p:nvPr/>
        </p:nvGrpSpPr>
        <p:grpSpPr>
          <a:xfrm rot="10800000">
            <a:off x="1079500" y="952167"/>
            <a:ext cx="641184" cy="1069728"/>
            <a:chOff x="6484111" y="2967038"/>
            <a:chExt cx="641184" cy="1069728"/>
          </a:xfrm>
        </p:grpSpPr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15B14D1A-9E1B-41C3-96AA-A5C40C4F9B3A}"/>
                </a:ext>
              </a:extLst>
            </p:cNvPr>
            <p:cNvGrpSpPr/>
            <p:nvPr/>
          </p:nvGrpSpPr>
          <p:grpSpPr>
            <a:xfrm>
              <a:off x="6808136" y="2967038"/>
              <a:ext cx="317159" cy="932400"/>
              <a:chOff x="6808136" y="2967038"/>
              <a:chExt cx="317159" cy="932400"/>
            </a:xfrm>
          </p:grpSpPr>
          <p:sp>
            <p:nvSpPr>
              <p:cNvPr id="14" name="Freeform 68">
                <a:extLst>
                  <a:ext uri="{FF2B5EF4-FFF2-40B4-BE49-F238E27FC236}">
                    <a16:creationId xmlns:a16="http://schemas.microsoft.com/office/drawing/2014/main" id="{00EC83EC-04A6-4533-80A5-B1817F1FB35E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808136" y="2967038"/>
                <a:ext cx="159772" cy="710627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5" name="Freeform 69">
                <a:extLst>
                  <a:ext uri="{FF2B5EF4-FFF2-40B4-BE49-F238E27FC236}">
                    <a16:creationId xmlns:a16="http://schemas.microsoft.com/office/drawing/2014/main" id="{BF61FF24-9074-4265-ACF4-1AEC3621B76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967908" y="2967038"/>
                <a:ext cx="157387" cy="710627"/>
              </a:xfrm>
              <a:custGeom>
                <a:avLst/>
                <a:gdLst>
                  <a:gd name="T0" fmla="*/ 0 w 66"/>
                  <a:gd name="T1" fmla="*/ 0 h 298"/>
                  <a:gd name="T2" fmla="*/ 0 w 66"/>
                  <a:gd name="T3" fmla="*/ 298 h 298"/>
                  <a:gd name="T4" fmla="*/ 66 w 66"/>
                  <a:gd name="T5" fmla="*/ 149 h 298"/>
                  <a:gd name="T6" fmla="*/ 0 w 66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6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6" y="208"/>
                      <a:pt x="66" y="149"/>
                    </a:cubicBezTo>
                    <a:cubicBezTo>
                      <a:pt x="66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6" name="Line 70">
                <a:extLst>
                  <a:ext uri="{FF2B5EF4-FFF2-40B4-BE49-F238E27FC236}">
                    <a16:creationId xmlns:a16="http://schemas.microsoft.com/office/drawing/2014/main" id="{8D31D9FF-672B-4C5E-B4B2-DD86A124413F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6967908" y="2967038"/>
                <a:ext cx="0" cy="932400"/>
              </a:xfrm>
              <a:prstGeom prst="line">
                <a:avLst/>
              </a:prstGeom>
              <a:noFill/>
              <a:ln w="12700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8991EBFD-EBD5-48CE-9178-AF5B6F50D416}"/>
                </a:ext>
              </a:extLst>
            </p:cNvPr>
            <p:cNvGrpSpPr/>
            <p:nvPr/>
          </p:nvGrpSpPr>
          <p:grpSpPr>
            <a:xfrm rot="18900000" flipH="1">
              <a:off x="6484111" y="3104366"/>
              <a:ext cx="317159" cy="932400"/>
              <a:chOff x="6808136" y="2967038"/>
              <a:chExt cx="317159" cy="932400"/>
            </a:xfrm>
          </p:grpSpPr>
          <p:sp>
            <p:nvSpPr>
              <p:cNvPr id="11" name="Freeform 68">
                <a:extLst>
                  <a:ext uri="{FF2B5EF4-FFF2-40B4-BE49-F238E27FC236}">
                    <a16:creationId xmlns:a16="http://schemas.microsoft.com/office/drawing/2014/main" id="{1B45F046-3129-4A30-9402-44BA590CD1B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808136" y="2967038"/>
                <a:ext cx="159772" cy="710627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" name="Freeform 69">
                <a:extLst>
                  <a:ext uri="{FF2B5EF4-FFF2-40B4-BE49-F238E27FC236}">
                    <a16:creationId xmlns:a16="http://schemas.microsoft.com/office/drawing/2014/main" id="{24589F32-BB2E-46B1-BAB5-75EA779C7A25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967908" y="2967038"/>
                <a:ext cx="157387" cy="710627"/>
              </a:xfrm>
              <a:custGeom>
                <a:avLst/>
                <a:gdLst>
                  <a:gd name="T0" fmla="*/ 0 w 66"/>
                  <a:gd name="T1" fmla="*/ 0 h 298"/>
                  <a:gd name="T2" fmla="*/ 0 w 66"/>
                  <a:gd name="T3" fmla="*/ 298 h 298"/>
                  <a:gd name="T4" fmla="*/ 66 w 66"/>
                  <a:gd name="T5" fmla="*/ 149 h 298"/>
                  <a:gd name="T6" fmla="*/ 0 w 66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6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6" y="208"/>
                      <a:pt x="66" y="149"/>
                    </a:cubicBezTo>
                    <a:cubicBezTo>
                      <a:pt x="66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3" name="Line 70">
                <a:extLst>
                  <a:ext uri="{FF2B5EF4-FFF2-40B4-BE49-F238E27FC236}">
                    <a16:creationId xmlns:a16="http://schemas.microsoft.com/office/drawing/2014/main" id="{0BD46CA5-AE89-4413-AB8D-347179D88133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6967908" y="2967038"/>
                <a:ext cx="0" cy="932400"/>
              </a:xfrm>
              <a:prstGeom prst="line">
                <a:avLst/>
              </a:prstGeom>
              <a:noFill/>
              <a:ln w="12700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</p:grp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4043A360-3214-4DB8-BD85-C6AE48D02D3A}"/>
              </a:ext>
            </a:extLst>
          </p:cNvPr>
          <p:cNvCxnSpPr>
            <a:cxnSpLocks/>
          </p:cNvCxnSpPr>
          <p:nvPr/>
        </p:nvCxnSpPr>
        <p:spPr>
          <a:xfrm rot="16200000" flipH="1">
            <a:off x="5826000" y="3429001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187157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84AEE3-6C7B-402E-B26D-1D079D78D3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101641-6BDA-433D-9393-1DDACE06701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89400" y="1685925"/>
            <a:ext cx="4928400" cy="4092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8F8D2A-A489-488D-B1E1-23F36D3E95C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74202" y="1685925"/>
            <a:ext cx="4928400" cy="4092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A242E8-AEEF-4BBD-94E9-86F89D6952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11/30/2023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D58D2CA-06C9-412D-A5D6-F97DDBBB0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21A80D9-E04B-47BF-80DA-01E68346A5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45301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A42251-8A4B-463E-982B-C657C3810F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9400" y="395289"/>
            <a:ext cx="10213200" cy="111283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74D5E-AC0B-46BF-8840-61CC89C3B6B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89399" y="1736732"/>
            <a:ext cx="4928400" cy="661912"/>
          </a:xfrm>
        </p:spPr>
        <p:txBody>
          <a:bodyPr anchor="b">
            <a:normAutofit/>
          </a:bodyPr>
          <a:lstStyle>
            <a:lvl1pPr marL="0" indent="0">
              <a:buNone/>
              <a:defRPr sz="16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01A0738-7A90-4A35-AB98-9656D618728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9400" y="2431256"/>
            <a:ext cx="4928400" cy="334724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DADFE01-1BA7-4288-9355-8B2B508BE58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4200" y="1736732"/>
            <a:ext cx="4928400" cy="662400"/>
          </a:xfrm>
        </p:spPr>
        <p:txBody>
          <a:bodyPr anchor="b">
            <a:normAutofit/>
          </a:bodyPr>
          <a:lstStyle>
            <a:lvl1pPr marL="0" indent="0">
              <a:buNone/>
              <a:defRPr sz="16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7D49F77-6C55-47AC-B1AE-5D9906DBD7F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4200" y="2431257"/>
            <a:ext cx="4928400" cy="334724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1D8EF53-AF86-47E8-83DC-8C419847A6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11/30/2023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C01D653-ED9A-46D3-A97F-B5FA1DAE6C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C5B9B66-64EA-4022-BD96-ECF2A80CE2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87713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33B6B0-54DE-4F2D-84DD-D06CD3B117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EFFE053-BB16-4940-B248-2D496BB299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11/30/2023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FBD80C-6CA1-42DB-B732-4807A27DA8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7A9DA86-C177-42C6-90F8-37C6844A2A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74501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746A27C-9BDA-43B3-96EA-C145EA7F04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11/30/2023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91FBD5E-AA17-42F1-8615-49F2664DD4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E57A2D5-EBE5-43DD-8CF2-8B90801A0D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61109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4451E1-40E1-4ED2-A9E3-6376E774AD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0001" y="955674"/>
            <a:ext cx="3531600" cy="1384995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BAAE5E-AD83-40D4-8BDB-6B25250247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44850" y="882651"/>
            <a:ext cx="5760000" cy="4895849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D4DF8E2-A28B-4889-AD9E-1D733FEA2E0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89401" y="2584759"/>
            <a:ext cx="3531600" cy="3193741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2EF812-B775-468C-84D9-4394CC19F2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11/30/2023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E1DEB3-5237-467C-A5B6-EDA7F366EB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877A6B-440F-4D7B-92DA-1B964D029F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C89B2F1-1E32-44DB-B50E-BEA1896CAD81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CxnSpPr>
            <a:cxnSpLocks/>
          </p:cNvCxnSpPr>
          <p:nvPr/>
        </p:nvCxnSpPr>
        <p:spPr>
          <a:xfrm>
            <a:off x="4979988" y="540000"/>
            <a:ext cx="0" cy="5778000"/>
          </a:xfrm>
          <a:prstGeom prst="line">
            <a:avLst/>
          </a:prstGeom>
          <a:ln w="12700">
            <a:solidFill>
              <a:srgbClr val="FFFFFF">
                <a:alpha val="4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221226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C6B204-119E-45DB-A177-995FF5D9B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0000" y="955456"/>
            <a:ext cx="3531600" cy="1384995"/>
          </a:xfrm>
        </p:spPr>
        <p:txBody>
          <a:bodyPr anchor="b" anchorCtr="0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CCD3036-53A8-4361-AAAC-D8072EB470F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37200" y="540001"/>
            <a:ext cx="6115050" cy="52385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FCFCD5-820E-47D9-9A60-57680C4C940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90000" y="2584758"/>
            <a:ext cx="3531600" cy="3284229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2446C3-A62E-4690-9098-53D59C4C33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11/30/2023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A6C8B8-EA3D-45E5-950A-B6F1EA0B47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2ACAB7-ADBF-42E5-A214-232BA9EFB3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D0E80DA6-B971-46B7-B0D3-8581AE0B6ACB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CxnSpPr>
            <a:cxnSpLocks/>
          </p:cNvCxnSpPr>
          <p:nvPr/>
        </p:nvCxnSpPr>
        <p:spPr>
          <a:xfrm>
            <a:off x="4979988" y="540000"/>
            <a:ext cx="0" cy="5778000"/>
          </a:xfrm>
          <a:prstGeom prst="line">
            <a:avLst/>
          </a:prstGeom>
          <a:ln w="12700">
            <a:solidFill>
              <a:srgbClr val="FFFFFF">
                <a:alpha val="4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163379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2FB6D0-92CA-4910-AE77-E238F4C89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A913172-A138-4DD4-A5B1-58BA625078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3897B9-E4AD-469B-A60D-9A1A4BD198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11/30/2023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C5E1B0-48D6-4F99-9955-39958BA969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9F49DA-55D4-4E36-AEB9-A0E99E31A8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10621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4FEBC7C-C5C1-4A79-A195-B35701C2897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8D34A74-3328-469B-ABCA-96F2FE36873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AE19AB-5637-455E-89C3-B41702C202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11/30/2023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64F2A3-EBEE-4F42-BAC2-A482F00E67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FE1C27-1A43-4B0B-88D0-0C5FE1DBE1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00654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02DDA7E-8449-42D1-93BD-4E96C1BFC1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9400" y="395289"/>
            <a:ext cx="10213200" cy="1112836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72EB64-DBC0-4012-830E-9166670D17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89400" y="1685925"/>
            <a:ext cx="10213200" cy="40401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49A3E9-8704-4E26-A519-8215B3E943F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0000" y="6357168"/>
            <a:ext cx="1760150" cy="4616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00" cap="all" spc="200" baseline="0">
                <a:solidFill>
                  <a:schemeClr val="tx1">
                    <a:alpha val="60000"/>
                  </a:schemeClr>
                </a:solidFill>
                <a:latin typeface="+mj-lt"/>
              </a:defRPr>
            </a:lvl1pPr>
          </a:lstStyle>
          <a:p>
            <a:fld id="{4EC743F4-8769-40B4-85DF-6CB8DE9F66AA}" type="datetimeFigureOut">
              <a:rPr lang="en-US" smtClean="0"/>
              <a:pPr/>
              <a:t>11/30/2023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590E32-87A0-44C2-A299-D45FAB146E0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754312" y="6357600"/>
            <a:ext cx="6683376" cy="4608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 cap="all" spc="300" baseline="0">
                <a:solidFill>
                  <a:schemeClr val="tx1">
                    <a:alpha val="60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1C1A41-01A7-44E2-965B-ACFD4F2806F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82800" y="6357600"/>
            <a:ext cx="1760150" cy="4608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chemeClr val="tx1">
                    <a:alpha val="60000"/>
                  </a:schemeClr>
                </a:solidFill>
                <a:latin typeface="+mj-lt"/>
              </a:defRPr>
            </a:lvl1pPr>
          </a:lstStyle>
          <a:p>
            <a:fld id="{FF2BD96E-3838-45D2-9031-D3AF67C920A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07038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9" r:id="rId1"/>
    <p:sldLayoutId id="2147483670" r:id="rId2"/>
    <p:sldLayoutId id="2147483671" r:id="rId3"/>
    <p:sldLayoutId id="2147483672" r:id="rId4"/>
    <p:sldLayoutId id="2147483662" r:id="rId5"/>
    <p:sldLayoutId id="2147483667" r:id="rId6"/>
    <p:sldLayoutId id="2147483663" r:id="rId7"/>
    <p:sldLayoutId id="2147483664" r:id="rId8"/>
    <p:sldLayoutId id="2147483665" r:id="rId9"/>
    <p:sldLayoutId id="2147483666" r:id="rId10"/>
    <p:sldLayoutId id="2147483668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kern="1200" cap="none" spc="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60000" indent="-360000" algn="l" defTabSz="914400" rtl="0" eaLnBrk="1" latinLnBrk="0" hangingPunct="1">
        <a:lnSpc>
          <a:spcPct val="150000"/>
        </a:lnSpc>
        <a:spcBef>
          <a:spcPts val="1000"/>
        </a:spcBef>
        <a:buClr>
          <a:schemeClr val="accent3"/>
        </a:buClr>
        <a:buFont typeface="Wingdings" panose="05000000000000000000" pitchFamily="2" charset="2"/>
        <a:buChar char=""/>
        <a:defRPr sz="2000" kern="1200" spc="5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1pPr>
      <a:lvl2pPr marL="360000" indent="0" algn="l" defTabSz="914400" rtl="0" eaLnBrk="1" latinLnBrk="0" hangingPunct="1">
        <a:lnSpc>
          <a:spcPct val="150000"/>
        </a:lnSpc>
        <a:spcBef>
          <a:spcPts val="500"/>
        </a:spcBef>
        <a:buFontTx/>
        <a:buNone/>
        <a:defRPr sz="2000" b="0" i="1" kern="1200" spc="50" baseline="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2pPr>
      <a:lvl3pPr marL="1080000" indent="-360000" algn="l" defTabSz="914400" rtl="0" eaLnBrk="1" latinLnBrk="0" hangingPunct="1">
        <a:lnSpc>
          <a:spcPct val="150000"/>
        </a:lnSpc>
        <a:spcBef>
          <a:spcPts val="500"/>
        </a:spcBef>
        <a:buClr>
          <a:schemeClr val="accent3"/>
        </a:buClr>
        <a:buFont typeface="Wingdings" panose="05000000000000000000" pitchFamily="2" charset="2"/>
        <a:buChar char=""/>
        <a:defRPr sz="2000" kern="1200" spc="5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3pPr>
      <a:lvl4pPr marL="1080000" indent="0" algn="l" defTabSz="914400" rtl="0" eaLnBrk="1" latinLnBrk="0" hangingPunct="1">
        <a:lnSpc>
          <a:spcPct val="150000"/>
        </a:lnSpc>
        <a:spcBef>
          <a:spcPts val="500"/>
        </a:spcBef>
        <a:buClr>
          <a:schemeClr val="accent3"/>
        </a:buClr>
        <a:buFontTx/>
        <a:buNone/>
        <a:defRPr sz="2000" b="0" i="1" kern="1200" spc="50" baseline="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4pPr>
      <a:lvl5pPr marL="1800000" indent="-360000" algn="l" defTabSz="914400" rtl="0" eaLnBrk="1" latinLnBrk="0" hangingPunct="1">
        <a:lnSpc>
          <a:spcPct val="150000"/>
        </a:lnSpc>
        <a:spcBef>
          <a:spcPts val="500"/>
        </a:spcBef>
        <a:buClr>
          <a:schemeClr val="accent3"/>
        </a:buClr>
        <a:buFont typeface="Wingdings" panose="05000000000000000000" pitchFamily="2" charset="2"/>
        <a:buChar char=""/>
        <a:defRPr sz="2000" kern="1200" spc="5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datamap.gov.wales/" TargetMode="External"/><Relationship Id="rId2" Type="http://schemas.openxmlformats.org/officeDocument/2006/relationships/hyperlink" Target="https://www.gov.uk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igimap.edina.ac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3F13AAF-525E-4953-A67E-7B34FDB4D8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22A7F7-CD53-8482-9CDC-AB95B3DB19D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867155" y="4400549"/>
            <a:ext cx="4457690" cy="1928813"/>
          </a:xfrm>
        </p:spPr>
        <p:txBody>
          <a:bodyPr anchor="ctr">
            <a:normAutofit fontScale="90000"/>
          </a:bodyPr>
          <a:lstStyle/>
          <a:p>
            <a:r>
              <a:rPr lang="en-US" dirty="0"/>
              <a:t>Geographical Information Systems</a:t>
            </a:r>
            <a:endParaRPr lang="en-GB" dirty="0"/>
          </a:p>
        </p:txBody>
      </p:sp>
      <p:pic>
        <p:nvPicPr>
          <p:cNvPr id="4" name="Picture 3" descr="An abstract genetic concept">
            <a:extLst>
              <a:ext uri="{FF2B5EF4-FFF2-40B4-BE49-F238E27FC236}">
                <a16:creationId xmlns:a16="http://schemas.microsoft.com/office/drawing/2014/main" id="{539C69FA-0FDC-94D9-E9B2-A4640B54793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7273" b="29797"/>
          <a:stretch/>
        </p:blipFill>
        <p:spPr>
          <a:xfrm>
            <a:off x="20" y="10"/>
            <a:ext cx="12191977" cy="4014777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2E97E5C-7A5F-424E-AAE4-654396E90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rot="5400000">
            <a:off x="5826000" y="5436392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782975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9E0724-5207-41A7-EF26-BD18CE5722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1E0CDB-23D7-7AB0-605E-A164E5CF18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1. Type of data.</a:t>
            </a:r>
          </a:p>
          <a:p>
            <a:r>
              <a:rPr lang="en-US" dirty="0"/>
              <a:t>2. Data formats.</a:t>
            </a:r>
          </a:p>
          <a:p>
            <a:r>
              <a:rPr lang="en-US" dirty="0"/>
              <a:t>3. Sources.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20151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28814A-0BEB-00F1-E71D-1BEFADC115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Type of data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FE451D-2032-7C26-447E-53A44950F7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Wales bus stations.</a:t>
            </a:r>
          </a:p>
          <a:p>
            <a:r>
              <a:rPr lang="en-US" dirty="0"/>
              <a:t>Wales bus routes.</a:t>
            </a:r>
          </a:p>
          <a:p>
            <a:r>
              <a:rPr lang="en-US" dirty="0"/>
              <a:t>Wales bus stops.</a:t>
            </a:r>
          </a:p>
          <a:p>
            <a:r>
              <a:rPr lang="en-US" dirty="0"/>
              <a:t>Swansea area more in depth.</a:t>
            </a:r>
          </a:p>
          <a:p>
            <a:endParaRPr lang="en-US" dirty="0"/>
          </a:p>
          <a:p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23726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4609B1-B16F-0CA6-DA1C-DC3037A61B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Data formats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E71AE3-37C7-89E2-31E9-BA83055344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CSV or XLS (EXCEL)</a:t>
            </a:r>
          </a:p>
          <a:p>
            <a:r>
              <a:rPr lang="en-US" dirty="0"/>
              <a:t>XML (TEXT)</a:t>
            </a:r>
          </a:p>
          <a:p>
            <a:r>
              <a:rPr lang="en-US" dirty="0"/>
              <a:t>SHP - Shape</a:t>
            </a:r>
          </a:p>
          <a:p>
            <a:r>
              <a:rPr lang="en-US" dirty="0"/>
              <a:t>GPKG - </a:t>
            </a:r>
            <a:r>
              <a:rPr lang="en-US" dirty="0" err="1"/>
              <a:t>Geopacked</a:t>
            </a:r>
            <a:r>
              <a:rPr lang="en-US" dirty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77616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789E6-CC62-9A8F-DE05-793768F9D8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Sources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521CF6-8709-955C-9179-35AF46AE47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GOV – government services and information. </a:t>
            </a:r>
            <a:r>
              <a:rPr lang="en-US" dirty="0">
                <a:hlinkClick r:id="rId2"/>
              </a:rPr>
              <a:t>https://www.gov.uk/</a:t>
            </a:r>
            <a:endParaRPr lang="en-US" dirty="0"/>
          </a:p>
          <a:p>
            <a:r>
              <a:rPr lang="en-US" dirty="0" err="1"/>
              <a:t>DataMapWales</a:t>
            </a:r>
            <a:r>
              <a:rPr lang="en-US" dirty="0"/>
              <a:t> – source for public services data. </a:t>
            </a:r>
            <a:r>
              <a:rPr lang="en-US" dirty="0">
                <a:hlinkClick r:id="rId3"/>
              </a:rPr>
              <a:t>https://datamap.gov.wales/</a:t>
            </a:r>
            <a:endParaRPr lang="en-US" dirty="0"/>
          </a:p>
          <a:p>
            <a:r>
              <a:rPr lang="en-US" dirty="0" err="1"/>
              <a:t>Digimap</a:t>
            </a:r>
            <a:r>
              <a:rPr lang="en-US" dirty="0"/>
              <a:t> – map and data delivery service. </a:t>
            </a:r>
            <a:r>
              <a:rPr lang="en-US" dirty="0">
                <a:hlinkClick r:id="rId4"/>
              </a:rPr>
              <a:t>https://digimap.edina.ac.uk/</a:t>
            </a:r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9744574"/>
      </p:ext>
    </p:extLst>
  </p:cSld>
  <p:clrMapOvr>
    <a:masterClrMapping/>
  </p:clrMapOvr>
</p:sld>
</file>

<file path=ppt/theme/theme1.xml><?xml version="1.0" encoding="utf-8"?>
<a:theme xmlns:a="http://schemas.openxmlformats.org/drawingml/2006/main" name="FrostyVTI">
  <a:themeElements>
    <a:clrScheme name="AnalogousFromLightSeedLeftStep">
      <a:dk1>
        <a:srgbClr val="000000"/>
      </a:dk1>
      <a:lt1>
        <a:srgbClr val="FFFFFF"/>
      </a:lt1>
      <a:dk2>
        <a:srgbClr val="24393F"/>
      </a:dk2>
      <a:lt2>
        <a:srgbClr val="E8E8E2"/>
      </a:lt2>
      <a:accent1>
        <a:srgbClr val="8885D7"/>
      </a:accent1>
      <a:accent2>
        <a:srgbClr val="6A90CE"/>
      </a:accent2>
      <a:accent3>
        <a:srgbClr val="5AAEC3"/>
      </a:accent3>
      <a:accent4>
        <a:srgbClr val="5DB4A2"/>
      </a:accent4>
      <a:accent5>
        <a:srgbClr val="68B484"/>
      </a:accent5>
      <a:accent6>
        <a:srgbClr val="62B65E"/>
      </a:accent6>
      <a:hlink>
        <a:srgbClr val="848651"/>
      </a:hlink>
      <a:folHlink>
        <a:srgbClr val="7F7F7F"/>
      </a:folHlink>
    </a:clrScheme>
    <a:fontScheme name="Frosted Leaf">
      <a:majorFont>
        <a:latin typeface="Goudy Old Style"/>
        <a:ea typeface=""/>
        <a:cs typeface=""/>
      </a:majorFont>
      <a:minorFont>
        <a:latin typeface="Avenir Next LT Pro"/>
        <a:ea typeface=""/>
        <a:cs typeface=""/>
      </a:minorFont>
    </a:fontScheme>
    <a:fmtScheme name="Subtle Solids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ostyVTI" id="{DD283BC3-E0B6-4E4B-91CF-F0F54D51BB21}" vid="{3EE220F7-F497-4893-BE1F-7BB1D607421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34</TotalTime>
  <Words>108</Words>
  <Application>Microsoft Office PowerPoint</Application>
  <PresentationFormat>Widescreen</PresentationFormat>
  <Paragraphs>21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Arial</vt:lpstr>
      <vt:lpstr>Avenir Next LT Pro</vt:lpstr>
      <vt:lpstr>Goudy Old Style</vt:lpstr>
      <vt:lpstr>Wingdings</vt:lpstr>
      <vt:lpstr>FrostyVTI</vt:lpstr>
      <vt:lpstr>Geographical Information Systems</vt:lpstr>
      <vt:lpstr>INTRODUCTION</vt:lpstr>
      <vt:lpstr>Type of data</vt:lpstr>
      <vt:lpstr>Data formats</vt:lpstr>
      <vt:lpstr>Sources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Geographical Information Systems</dc:title>
  <dc:creator>Osvaldas Stanelis</dc:creator>
  <cp:lastModifiedBy>Osvaldas Stanelis</cp:lastModifiedBy>
  <cp:revision>2</cp:revision>
  <dcterms:created xsi:type="dcterms:W3CDTF">2023-11-30T09:36:39Z</dcterms:created>
  <dcterms:modified xsi:type="dcterms:W3CDTF">2023-11-30T10:10:39Z</dcterms:modified>
</cp:coreProperties>
</file>