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1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13" autoAdjust="0"/>
    <p:restoredTop sz="94660"/>
  </p:normalViewPr>
  <p:slideViewPr>
    <p:cSldViewPr snapToGrid="0">
      <p:cViewPr varScale="1">
        <p:scale>
          <a:sx n="89" d="100"/>
          <a:sy n="89" d="100"/>
        </p:scale>
        <p:origin x="68" y="22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86847D-1CF6-46BA-B46B-48BED0604A2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 b="1" cap="all" spc="1500" baseline="0">
                <a:latin typeface="+mj-lt"/>
                <a:ea typeface="Source Sans Pro SemiBold" panose="020B0603030403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FB4F5A5-C931-4A4C-B6B1-EF4C95965BF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 cap="all" spc="4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grpSp>
        <p:nvGrpSpPr>
          <p:cNvPr id="7" name="Graphic 185">
            <a:extLst>
              <a:ext uri="{FF2B5EF4-FFF2-40B4-BE49-F238E27FC236}">
                <a16:creationId xmlns:a16="http://schemas.microsoft.com/office/drawing/2014/main" id="{8A351602-3772-4279-B0D3-A523F6F6EAB3}"/>
              </a:ext>
            </a:extLst>
          </p:cNvPr>
          <p:cNvGrpSpPr/>
          <p:nvPr/>
        </p:nvGrpSpPr>
        <p:grpSpPr>
          <a:xfrm>
            <a:off x="10999563" y="5987064"/>
            <a:ext cx="1054467" cy="469689"/>
            <a:chOff x="9841624" y="4115729"/>
            <a:chExt cx="602170" cy="268223"/>
          </a:xfrm>
          <a:solidFill>
            <a:schemeClr val="tx1"/>
          </a:solidFill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A5AAAA75-5FFB-4C07-AD4A-3146773E6CDD}"/>
                </a:ext>
              </a:extLst>
            </p:cNvPr>
            <p:cNvSpPr/>
            <p:nvPr/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1479895E-3847-44BB-8404-28F14219FB70}"/>
                </a:ext>
              </a:extLst>
            </p:cNvPr>
            <p:cNvSpPr/>
            <p:nvPr/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50E02F68-8149-4236-8D9F-6B550F78B932}"/>
                </a:ext>
              </a:extLst>
            </p:cNvPr>
            <p:cNvSpPr/>
            <p:nvPr/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956FCAAB-F073-4561-A484-42C7DD10DC26}"/>
                </a:ext>
              </a:extLst>
            </p:cNvPr>
            <p:cNvSpPr/>
            <p:nvPr/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6CF8DB94-87A3-43E9-9BBB-301CFF0FB05B}"/>
                </a:ext>
              </a:extLst>
            </p:cNvPr>
            <p:cNvSpPr/>
            <p:nvPr/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5DE4AEC-B6E4-439C-B716-EBE3D4D1DC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BFF81C-1FCB-4DBA-8044-F1A0FCFD45A6}" type="datetime1">
              <a:rPr lang="en-US" smtClean="0"/>
              <a:t>2/1/2022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78BC18-102E-45BF-8FEA-801E9C59D1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A8BF5F-B1F8-461F-9B3D-7D50D02423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50C42-9A0B-4425-92C2-70FCF7C457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7D6BF779-0B8C-4CC2-9268-9506AD0C5331}"/>
              </a:ext>
            </a:extLst>
          </p:cNvPr>
          <p:cNvSpPr/>
          <p:nvPr/>
        </p:nvSpPr>
        <p:spPr>
          <a:xfrm>
            <a:off x="320736" y="652894"/>
            <a:ext cx="319941" cy="319941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56182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F88500-1605-41EA-A15F-9B79DF7E40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B14AC8-25A5-4D7F-BF23-CB20AA2ECF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grpSp>
        <p:nvGrpSpPr>
          <p:cNvPr id="8" name="Graphic 185">
            <a:extLst>
              <a:ext uri="{FF2B5EF4-FFF2-40B4-BE49-F238E27FC236}">
                <a16:creationId xmlns:a16="http://schemas.microsoft.com/office/drawing/2014/main" id="{8997F1B7-1EE7-4EA5-A5A4-866F9A810C9F}"/>
              </a:ext>
            </a:extLst>
          </p:cNvPr>
          <p:cNvGrpSpPr/>
          <p:nvPr/>
        </p:nvGrpSpPr>
        <p:grpSpPr>
          <a:xfrm>
            <a:off x="10999563" y="5987064"/>
            <a:ext cx="1054467" cy="469689"/>
            <a:chOff x="9841624" y="4115729"/>
            <a:chExt cx="602170" cy="268223"/>
          </a:xfrm>
          <a:solidFill>
            <a:schemeClr val="tx1"/>
          </a:solidFill>
        </p:grpSpPr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B5E13483-2FB6-4753-8402-06FDC3498E06}"/>
                </a:ext>
              </a:extLst>
            </p:cNvPr>
            <p:cNvSpPr/>
            <p:nvPr/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88F0DF22-F640-4002-B783-DF1C6A9473F6}"/>
                </a:ext>
              </a:extLst>
            </p:cNvPr>
            <p:cNvSpPr/>
            <p:nvPr/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9C2787B8-7984-4332-B611-D3D3DE898FE0}"/>
                </a:ext>
              </a:extLst>
            </p:cNvPr>
            <p:cNvSpPr/>
            <p:nvPr/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5AF3646C-B3D7-4F57-8FD2-CD93CEB39214}"/>
                </a:ext>
              </a:extLst>
            </p:cNvPr>
            <p:cNvSpPr/>
            <p:nvPr/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C65FA7DA-93A0-43A4-834C-0F1BB9806A8C}"/>
                </a:ext>
              </a:extLst>
            </p:cNvPr>
            <p:cNvSpPr/>
            <p:nvPr/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995D22-0146-4DE2-9E78-4C00333D49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87773D-8987-489A-A650-3D6F7D5C7C38}" type="datetime1">
              <a:rPr lang="en-US" smtClean="0"/>
              <a:t>2/1/2022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59717A-A1FE-485D-AFFF-2C7026C710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76DB88B-64CF-4100-8F07-D191DD7939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50C42-9A0B-4425-92C2-70FCF7C457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104332FF-8349-42A5-B5C8-5EE3825CE252}"/>
              </a:ext>
            </a:extLst>
          </p:cNvPr>
          <p:cNvSpPr/>
          <p:nvPr/>
        </p:nvSpPr>
        <p:spPr>
          <a:xfrm>
            <a:off x="320736" y="652894"/>
            <a:ext cx="319941" cy="319941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28459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2BFE6C-EBF1-47DE-8468-E7125172B7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4104992-D139-48DC-BCCE-D71EA23CA2E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grpSp>
        <p:nvGrpSpPr>
          <p:cNvPr id="7" name="Graphic 185">
            <a:extLst>
              <a:ext uri="{FF2B5EF4-FFF2-40B4-BE49-F238E27FC236}">
                <a16:creationId xmlns:a16="http://schemas.microsoft.com/office/drawing/2014/main" id="{A8C5E768-0E62-4DE7-A0AF-93121DA8439E}"/>
              </a:ext>
            </a:extLst>
          </p:cNvPr>
          <p:cNvGrpSpPr/>
          <p:nvPr/>
        </p:nvGrpSpPr>
        <p:grpSpPr>
          <a:xfrm>
            <a:off x="10999563" y="5987064"/>
            <a:ext cx="1054467" cy="469689"/>
            <a:chOff x="9841624" y="4115729"/>
            <a:chExt cx="602170" cy="268223"/>
          </a:xfrm>
          <a:solidFill>
            <a:schemeClr val="tx1"/>
          </a:solidFill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6402845F-9E8A-41E1-B051-1AAA46C997A2}"/>
                </a:ext>
              </a:extLst>
            </p:cNvPr>
            <p:cNvSpPr/>
            <p:nvPr/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AA45C410-5FD0-4339-A3BC-A865DE4190AF}"/>
                </a:ext>
              </a:extLst>
            </p:cNvPr>
            <p:cNvSpPr/>
            <p:nvPr/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C7B0B703-8BA8-483C-A433-C44C809687DE}"/>
                </a:ext>
              </a:extLst>
            </p:cNvPr>
            <p:cNvSpPr/>
            <p:nvPr/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ECCFA03D-B879-419B-88B9-F4F3645C8AF5}"/>
                </a:ext>
              </a:extLst>
            </p:cNvPr>
            <p:cNvSpPr/>
            <p:nvPr/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B6B0260A-6B2D-4F54-8614-60BC3103E166}"/>
                </a:ext>
              </a:extLst>
            </p:cNvPr>
            <p:cNvSpPr/>
            <p:nvPr/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1AB8F6-0796-47E9-B1D4-760B7CCFC7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E150C1-1D78-4D80-810D-E9E86F6E88AB}" type="datetime1">
              <a:rPr lang="en-US" smtClean="0"/>
              <a:t>2/1/2022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7886FC0-7327-44D9-B689-0AE73FD255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19D265-BFBA-4C93-9B1A-B9483AE6BF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50C42-9A0B-4425-92C2-70FCF7C457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464F5FEB-DE92-47DA-8C46-DC088E8960A4}"/>
              </a:ext>
            </a:extLst>
          </p:cNvPr>
          <p:cNvSpPr/>
          <p:nvPr/>
        </p:nvSpPr>
        <p:spPr>
          <a:xfrm>
            <a:off x="320736" y="652894"/>
            <a:ext cx="319941" cy="319941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32011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7637BE-B22F-40EE-94F0-04549BC562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A71582-4BAF-4211-AD4A-476ED6EB115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99DCF6B-C800-4345-BAE9-EE9FA65903F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grpSp>
        <p:nvGrpSpPr>
          <p:cNvPr id="8" name="Graphic 185">
            <a:extLst>
              <a:ext uri="{FF2B5EF4-FFF2-40B4-BE49-F238E27FC236}">
                <a16:creationId xmlns:a16="http://schemas.microsoft.com/office/drawing/2014/main" id="{E6190A1E-5381-43C4-B058-7758339984D6}"/>
              </a:ext>
            </a:extLst>
          </p:cNvPr>
          <p:cNvGrpSpPr/>
          <p:nvPr/>
        </p:nvGrpSpPr>
        <p:grpSpPr>
          <a:xfrm>
            <a:off x="10999563" y="5987064"/>
            <a:ext cx="1054467" cy="469689"/>
            <a:chOff x="9841624" y="4115729"/>
            <a:chExt cx="602170" cy="268223"/>
          </a:xfrm>
          <a:solidFill>
            <a:schemeClr val="tx1"/>
          </a:solidFill>
        </p:grpSpPr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F7E35469-0BEA-4E5E-955F-1AA300A62DE5}"/>
                </a:ext>
              </a:extLst>
            </p:cNvPr>
            <p:cNvSpPr/>
            <p:nvPr/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58F650BE-565E-4A52-8143-7A87700FC5F5}"/>
                </a:ext>
              </a:extLst>
            </p:cNvPr>
            <p:cNvSpPr/>
            <p:nvPr/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286A3F89-AA2A-44E5-915E-C47A069EB685}"/>
                </a:ext>
              </a:extLst>
            </p:cNvPr>
            <p:cNvSpPr/>
            <p:nvPr/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5C57F514-AB27-4489-8D3C-01DD1025DDAD}"/>
                </a:ext>
              </a:extLst>
            </p:cNvPr>
            <p:cNvSpPr/>
            <p:nvPr/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0141169F-1C39-4D04-AF32-D0D14D004B05}"/>
                </a:ext>
              </a:extLst>
            </p:cNvPr>
            <p:cNvSpPr/>
            <p:nvPr/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087465-759F-4895-8FC6-DD464FB918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E9CBD8-1588-4B6B-B74D-87480DDE94C0}" type="datetime1">
              <a:rPr lang="en-US" smtClean="0"/>
              <a:t>2/1/2022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2F1AA18-D8A5-44D9-881C-522258ED54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C1BA574-A76A-4F4C-8CBD-768278B66E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50C42-9A0B-4425-92C2-70FCF7C457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2793E083-ADC4-4391-83DD-781529A66110}"/>
              </a:ext>
            </a:extLst>
          </p:cNvPr>
          <p:cNvSpPr/>
          <p:nvPr/>
        </p:nvSpPr>
        <p:spPr>
          <a:xfrm>
            <a:off x="320736" y="652894"/>
            <a:ext cx="319941" cy="319941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05195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31B666-D6BE-4FA8-9CF1-F15FD58B0C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BCE4B4A-DE64-4563-83CD-C40B1D681D9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1DA0314-0202-4E6D-8352-C28376A9C08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7B56083-87B4-4603-B6FF-A9EB68E3E69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33708CF-F028-4917-A9CB-59BF5248A20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grpSp>
        <p:nvGrpSpPr>
          <p:cNvPr id="10" name="Graphic 185">
            <a:extLst>
              <a:ext uri="{FF2B5EF4-FFF2-40B4-BE49-F238E27FC236}">
                <a16:creationId xmlns:a16="http://schemas.microsoft.com/office/drawing/2014/main" id="{81B934BF-E239-47E1-93E9-EA3182162D21}"/>
              </a:ext>
            </a:extLst>
          </p:cNvPr>
          <p:cNvGrpSpPr/>
          <p:nvPr/>
        </p:nvGrpSpPr>
        <p:grpSpPr>
          <a:xfrm>
            <a:off x="10999563" y="5987064"/>
            <a:ext cx="1054467" cy="469689"/>
            <a:chOff x="9841624" y="4115729"/>
            <a:chExt cx="602170" cy="268223"/>
          </a:xfrm>
          <a:solidFill>
            <a:schemeClr val="tx1"/>
          </a:solidFill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C3BBF177-5044-426A-93ED-64BDC84BF184}"/>
                </a:ext>
              </a:extLst>
            </p:cNvPr>
            <p:cNvSpPr/>
            <p:nvPr/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74270648-77F5-4D28-B691-DA57AA28FD73}"/>
                </a:ext>
              </a:extLst>
            </p:cNvPr>
            <p:cNvSpPr/>
            <p:nvPr/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6086B770-2F70-4B7B-9525-286BBD63AD72}"/>
                </a:ext>
              </a:extLst>
            </p:cNvPr>
            <p:cNvSpPr/>
            <p:nvPr/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57DDC14D-7AE3-41CD-ADFC-A3601D4F9DF3}"/>
                </a:ext>
              </a:extLst>
            </p:cNvPr>
            <p:cNvSpPr/>
            <p:nvPr/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42181834-8401-4B66-85EE-1CBF57807DAB}"/>
                </a:ext>
              </a:extLst>
            </p:cNvPr>
            <p:cNvSpPr/>
            <p:nvPr/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433C091-3B62-4087-9A97-63BBE28CFF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794440-721C-4D75-BD4F-4CFB3D51CDCA}" type="datetime1">
              <a:rPr lang="en-US" smtClean="0"/>
              <a:t>2/1/2022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70710C3-2723-4847-BCAF-96D9FAE505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6618B2C-95AC-4438-97FD-07ACF297B8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50C42-9A0B-4425-92C2-70FCF7C457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D6B0F5A7-6E8A-4BCD-8F1F-233ECD21B262}"/>
              </a:ext>
            </a:extLst>
          </p:cNvPr>
          <p:cNvSpPr/>
          <p:nvPr/>
        </p:nvSpPr>
        <p:spPr>
          <a:xfrm>
            <a:off x="320736" y="652894"/>
            <a:ext cx="319941" cy="319941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93329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29CF7F-748D-4598-983E-96A2BE2693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grpSp>
        <p:nvGrpSpPr>
          <p:cNvPr id="6" name="Graphic 185">
            <a:extLst>
              <a:ext uri="{FF2B5EF4-FFF2-40B4-BE49-F238E27FC236}">
                <a16:creationId xmlns:a16="http://schemas.microsoft.com/office/drawing/2014/main" id="{DFD4D3BE-80D4-4E69-9C76-F0D8517DF690}"/>
              </a:ext>
            </a:extLst>
          </p:cNvPr>
          <p:cNvGrpSpPr/>
          <p:nvPr/>
        </p:nvGrpSpPr>
        <p:grpSpPr>
          <a:xfrm>
            <a:off x="10999563" y="5987064"/>
            <a:ext cx="1054467" cy="469689"/>
            <a:chOff x="9841624" y="4115729"/>
            <a:chExt cx="602170" cy="268223"/>
          </a:xfrm>
          <a:solidFill>
            <a:schemeClr val="tx1"/>
          </a:solidFill>
        </p:grpSpPr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A0B6E97F-00E1-4372-8978-8BCBDC9026E6}"/>
                </a:ext>
              </a:extLst>
            </p:cNvPr>
            <p:cNvSpPr/>
            <p:nvPr/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CC7651B7-7A30-4AFA-A4D7-0B0C5D2DDAAF}"/>
                </a:ext>
              </a:extLst>
            </p:cNvPr>
            <p:cNvSpPr/>
            <p:nvPr/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FD2FC5CA-556B-4409-B084-34753A1F04E6}"/>
                </a:ext>
              </a:extLst>
            </p:cNvPr>
            <p:cNvSpPr/>
            <p:nvPr/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3E63FB41-EE1F-4889-9096-3A38936330D5}"/>
                </a:ext>
              </a:extLst>
            </p:cNvPr>
            <p:cNvSpPr/>
            <p:nvPr/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0DD19F3B-7B3E-4861-8FDA-D0116C96C16E}"/>
                </a:ext>
              </a:extLst>
            </p:cNvPr>
            <p:cNvSpPr/>
            <p:nvPr/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10A2C46-C908-4010-AAE2-9FA41B145C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701A64-483B-4532-94FB-D8F90CB6DEE0}" type="datetime1">
              <a:rPr lang="en-US" smtClean="0"/>
              <a:t>2/1/2022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7CF5279-7D37-4D98-9A70-987C84F62C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896FAD0-59EF-49AA-BBC6-A0EC184DD2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50C42-9A0B-4425-92C2-70FCF7C457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876EB399-18D2-46D5-8757-35FCFF8EA80D}"/>
              </a:ext>
            </a:extLst>
          </p:cNvPr>
          <p:cNvSpPr/>
          <p:nvPr/>
        </p:nvSpPr>
        <p:spPr>
          <a:xfrm>
            <a:off x="320736" y="652894"/>
            <a:ext cx="319941" cy="319941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58238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aphic 185">
            <a:extLst>
              <a:ext uri="{FF2B5EF4-FFF2-40B4-BE49-F238E27FC236}">
                <a16:creationId xmlns:a16="http://schemas.microsoft.com/office/drawing/2014/main" id="{773CCE17-EE0F-40E0-B7AE-CF7677B64709}"/>
              </a:ext>
            </a:extLst>
          </p:cNvPr>
          <p:cNvGrpSpPr/>
          <p:nvPr/>
        </p:nvGrpSpPr>
        <p:grpSpPr>
          <a:xfrm>
            <a:off x="10999563" y="5987064"/>
            <a:ext cx="1054467" cy="469689"/>
            <a:chOff x="9841624" y="4115729"/>
            <a:chExt cx="602170" cy="268223"/>
          </a:xfrm>
          <a:solidFill>
            <a:schemeClr val="tx1"/>
          </a:solidFill>
        </p:grpSpPr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B0AC6C4E-6EA5-454A-AB84-8B94D8B585EC}"/>
                </a:ext>
              </a:extLst>
            </p:cNvPr>
            <p:cNvSpPr/>
            <p:nvPr/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B4329338-925B-4677-BA6E-4357D37DB545}"/>
                </a:ext>
              </a:extLst>
            </p:cNvPr>
            <p:cNvSpPr/>
            <p:nvPr/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334C0A08-043F-4818-BA1D-BCC9F811A873}"/>
                </a:ext>
              </a:extLst>
            </p:cNvPr>
            <p:cNvSpPr/>
            <p:nvPr/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DCB185DD-ED0D-4633-8098-95C4A6F177CC}"/>
                </a:ext>
              </a:extLst>
            </p:cNvPr>
            <p:cNvSpPr/>
            <p:nvPr/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2AD50526-B611-40B6-BB45-AE82F0EF5992}"/>
                </a:ext>
              </a:extLst>
            </p:cNvPr>
            <p:cNvSpPr/>
            <p:nvPr/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708C302-4224-4668-8CAC-3267172A0C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8FB39-20FB-4E2E-B861-45B709B9C3C5}" type="datetime1">
              <a:rPr lang="en-US" smtClean="0"/>
              <a:t>2/1/2022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0C8FC22-AEB6-4BAF-BF93-41A2C757CC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52CA88A-5462-4F17-AFA0-52721ADDBB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50C42-9A0B-4425-92C2-70FCF7C457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70CCC791-94D7-4BB8-9EDF-423CEA1F6215}"/>
              </a:ext>
            </a:extLst>
          </p:cNvPr>
          <p:cNvSpPr/>
          <p:nvPr/>
        </p:nvSpPr>
        <p:spPr>
          <a:xfrm>
            <a:off x="320736" y="652894"/>
            <a:ext cx="319941" cy="319941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08639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E6AC37-C5B5-462A-BE4A-E55CEBF2A3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4B007F-32A8-4688-BBEF-4FCB99DF5E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DF2E2EB-BF8A-44A4-8AE0-BD6C31B1D92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grpSp>
        <p:nvGrpSpPr>
          <p:cNvPr id="8" name="Graphic 185">
            <a:extLst>
              <a:ext uri="{FF2B5EF4-FFF2-40B4-BE49-F238E27FC236}">
                <a16:creationId xmlns:a16="http://schemas.microsoft.com/office/drawing/2014/main" id="{FC9E188F-54C8-4547-9F8C-525712AD7DB6}"/>
              </a:ext>
            </a:extLst>
          </p:cNvPr>
          <p:cNvGrpSpPr/>
          <p:nvPr/>
        </p:nvGrpSpPr>
        <p:grpSpPr>
          <a:xfrm>
            <a:off x="10999563" y="5987064"/>
            <a:ext cx="1054467" cy="469689"/>
            <a:chOff x="9841624" y="4115729"/>
            <a:chExt cx="602170" cy="268223"/>
          </a:xfrm>
          <a:solidFill>
            <a:schemeClr val="tx1"/>
          </a:solidFill>
        </p:grpSpPr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B99C4538-3939-47A9-A590-09FF21960653}"/>
                </a:ext>
              </a:extLst>
            </p:cNvPr>
            <p:cNvSpPr/>
            <p:nvPr/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7541CA75-5D05-4996-A26D-CE0C909CD5F7}"/>
                </a:ext>
              </a:extLst>
            </p:cNvPr>
            <p:cNvSpPr/>
            <p:nvPr/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86305856-26BC-4BCC-BEF3-5E9CED941775}"/>
                </a:ext>
              </a:extLst>
            </p:cNvPr>
            <p:cNvSpPr/>
            <p:nvPr/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BC69651C-AC37-4CD2-8367-19297D7E2389}"/>
                </a:ext>
              </a:extLst>
            </p:cNvPr>
            <p:cNvSpPr/>
            <p:nvPr/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C3E9031B-BA8D-4D9D-9BB3-A16F7A80F854}"/>
                </a:ext>
              </a:extLst>
            </p:cNvPr>
            <p:cNvSpPr/>
            <p:nvPr/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69840A2-CF60-4C47-B955-E65BC451FE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48AC19-8BD6-476C-9770-8884373BCF00}" type="datetime1">
              <a:rPr lang="en-US" smtClean="0"/>
              <a:t>2/1/2022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179DC6E-CC55-47AB-A405-5FB7EE2D19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D5D5E7D-EBA7-4DB0-8C78-7EB8A85FA4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50C42-9A0B-4425-92C2-70FCF7C457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C5B051DE-636E-4B3C-9886-2055CE23E49A}"/>
              </a:ext>
            </a:extLst>
          </p:cNvPr>
          <p:cNvSpPr/>
          <p:nvPr/>
        </p:nvSpPr>
        <p:spPr>
          <a:xfrm>
            <a:off x="320736" y="652894"/>
            <a:ext cx="319941" cy="319941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65249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F1D355-3146-41D1-B7DC-20B8ACE390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AD4AAFB-E8F8-4FD1-8C6A-ED2C3FAD503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051AF1-B16F-43B9-95CC-C17B570DEC8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grpSp>
        <p:nvGrpSpPr>
          <p:cNvPr id="8" name="Graphic 185">
            <a:extLst>
              <a:ext uri="{FF2B5EF4-FFF2-40B4-BE49-F238E27FC236}">
                <a16:creationId xmlns:a16="http://schemas.microsoft.com/office/drawing/2014/main" id="{C8B77273-9FF7-4B93-8385-AD09A5F86AE5}"/>
              </a:ext>
            </a:extLst>
          </p:cNvPr>
          <p:cNvGrpSpPr/>
          <p:nvPr/>
        </p:nvGrpSpPr>
        <p:grpSpPr>
          <a:xfrm>
            <a:off x="10999563" y="5987064"/>
            <a:ext cx="1054467" cy="469689"/>
            <a:chOff x="9841624" y="4115729"/>
            <a:chExt cx="602170" cy="268223"/>
          </a:xfrm>
          <a:solidFill>
            <a:schemeClr val="tx1"/>
          </a:solidFill>
        </p:grpSpPr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3117A673-3729-4EAD-9E8C-52BEBF74B857}"/>
                </a:ext>
              </a:extLst>
            </p:cNvPr>
            <p:cNvSpPr/>
            <p:nvPr/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EE8DB752-94CD-4A94-BDE3-DD285EB89F3F}"/>
                </a:ext>
              </a:extLst>
            </p:cNvPr>
            <p:cNvSpPr/>
            <p:nvPr/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32F8DDFC-E5CA-4F36-B2BE-BCE49D4F6C95}"/>
                </a:ext>
              </a:extLst>
            </p:cNvPr>
            <p:cNvSpPr/>
            <p:nvPr/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0BB589AE-2F9C-4C83-8DC7-1205CB037525}"/>
                </a:ext>
              </a:extLst>
            </p:cNvPr>
            <p:cNvSpPr/>
            <p:nvPr/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7AC9A2DE-3C9E-4CD0-8C7A-CC5F9F9942E4}"/>
                </a:ext>
              </a:extLst>
            </p:cNvPr>
            <p:cNvSpPr/>
            <p:nvPr/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68C8714-2467-4715-934E-6787C84F79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F68C53-8AD1-4F09-9486-FB3406B99CFA}" type="datetime1">
              <a:rPr lang="en-US" smtClean="0"/>
              <a:t>2/1/2022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46F13D6-03EC-4D31-8BB1-9FFDE3633C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C65D4DD-A2A4-4DF6-9527-E5F12FEB93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50C42-9A0B-4425-92C2-70FCF7C457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FD202F3A-9FDE-4E11-B865-FBAEC415F880}"/>
              </a:ext>
            </a:extLst>
          </p:cNvPr>
          <p:cNvSpPr/>
          <p:nvPr/>
        </p:nvSpPr>
        <p:spPr>
          <a:xfrm>
            <a:off x="320736" y="652894"/>
            <a:ext cx="319941" cy="319941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72727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F3A871-D377-4EC0-9ACF-86842F01E1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3D53202-92A9-45A3-B812-777DB9578B4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grpSp>
        <p:nvGrpSpPr>
          <p:cNvPr id="7" name="Graphic 185">
            <a:extLst>
              <a:ext uri="{FF2B5EF4-FFF2-40B4-BE49-F238E27FC236}">
                <a16:creationId xmlns:a16="http://schemas.microsoft.com/office/drawing/2014/main" id="{7196FB0C-3A9D-4892-90C9-21F3459AAD9E}"/>
              </a:ext>
            </a:extLst>
          </p:cNvPr>
          <p:cNvGrpSpPr/>
          <p:nvPr/>
        </p:nvGrpSpPr>
        <p:grpSpPr>
          <a:xfrm>
            <a:off x="10999563" y="5987064"/>
            <a:ext cx="1054467" cy="469689"/>
            <a:chOff x="9841624" y="4115729"/>
            <a:chExt cx="602170" cy="268223"/>
          </a:xfrm>
          <a:solidFill>
            <a:schemeClr val="tx1"/>
          </a:solidFill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16938C96-CF0F-4B69-A695-913F11BFC6F0}"/>
                </a:ext>
              </a:extLst>
            </p:cNvPr>
            <p:cNvSpPr/>
            <p:nvPr/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3CA7E6BB-6B60-4BF5-9D3E-A3FE782EF5B0}"/>
                </a:ext>
              </a:extLst>
            </p:cNvPr>
            <p:cNvSpPr/>
            <p:nvPr/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3F693EDA-57B3-4AEB-863B-B198C2A5A8E3}"/>
                </a:ext>
              </a:extLst>
            </p:cNvPr>
            <p:cNvSpPr/>
            <p:nvPr/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B3A04A96-045F-4B6E-AEEE-11A2FA01B4FC}"/>
                </a:ext>
              </a:extLst>
            </p:cNvPr>
            <p:cNvSpPr/>
            <p:nvPr/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7FB357DC-5AD3-44F4-879B-5AD6B18AC36F}"/>
                </a:ext>
              </a:extLst>
            </p:cNvPr>
            <p:cNvSpPr/>
            <p:nvPr/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2CA47F-83AD-4BE3-AC2F-6C17883F78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9092B3-2D87-4CDF-B84B-C46E5F5D31F7}" type="datetime1">
              <a:rPr lang="en-US" smtClean="0"/>
              <a:t>2/1/2022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1118A72-3200-4597-A9C5-0D9ECFF3E8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70055A-71D4-49B4-8A8F-19AFDB84E9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50C42-9A0B-4425-92C2-70FCF7C457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0B0E5D27-C447-432F-982D-B60FDD6F34AD}"/>
              </a:ext>
            </a:extLst>
          </p:cNvPr>
          <p:cNvSpPr/>
          <p:nvPr/>
        </p:nvSpPr>
        <p:spPr>
          <a:xfrm>
            <a:off x="320736" y="652894"/>
            <a:ext cx="319941" cy="319941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94225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8C59DBB-9256-464D-8A6A-8BDA71541D6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A25E310-E6CB-4838-8E9B-B288DA55277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grpSp>
        <p:nvGrpSpPr>
          <p:cNvPr id="7" name="Graphic 185">
            <a:extLst>
              <a:ext uri="{FF2B5EF4-FFF2-40B4-BE49-F238E27FC236}">
                <a16:creationId xmlns:a16="http://schemas.microsoft.com/office/drawing/2014/main" id="{BCF412A8-E798-47AD-ABD9-98D76A55D30B}"/>
              </a:ext>
            </a:extLst>
          </p:cNvPr>
          <p:cNvGrpSpPr/>
          <p:nvPr/>
        </p:nvGrpSpPr>
        <p:grpSpPr>
          <a:xfrm>
            <a:off x="10999563" y="5987064"/>
            <a:ext cx="1054467" cy="469689"/>
            <a:chOff x="9841624" y="4115729"/>
            <a:chExt cx="602170" cy="268223"/>
          </a:xfrm>
          <a:solidFill>
            <a:schemeClr val="tx1"/>
          </a:solidFill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E70160C5-475D-401A-AEE2-2C04E99A1518}"/>
                </a:ext>
              </a:extLst>
            </p:cNvPr>
            <p:cNvSpPr/>
            <p:nvPr/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07CC7CE9-9C7F-49C2-8609-47BF523390F5}"/>
                </a:ext>
              </a:extLst>
            </p:cNvPr>
            <p:cNvSpPr/>
            <p:nvPr/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726FD5F1-978C-45AF-9086-D5DBE1F01681}"/>
                </a:ext>
              </a:extLst>
            </p:cNvPr>
            <p:cNvSpPr/>
            <p:nvPr/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3873AB1C-723A-4FB4-9B23-65BAF5074833}"/>
                </a:ext>
              </a:extLst>
            </p:cNvPr>
            <p:cNvSpPr/>
            <p:nvPr/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61DE5510-5094-4FA4-96E5-AD4841D1C38A}"/>
                </a:ext>
              </a:extLst>
            </p:cNvPr>
            <p:cNvSpPr/>
            <p:nvPr/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CE2202-679F-48B0-B2DD-F6F5471122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69E57-47B1-47B0-B526-3153E4B1E729}" type="datetime1">
              <a:rPr lang="en-US" smtClean="0"/>
              <a:t>2/1/2022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07BC83D-E4C0-49E1-ADA1-1AF403984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BF211E-B2EA-4CDC-9E84-B689839492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50C42-9A0B-4425-92C2-70FCF7C457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1FE2F5FD-5D31-4C1D-82F8-93624C7B0A3C}"/>
              </a:ext>
            </a:extLst>
          </p:cNvPr>
          <p:cNvSpPr/>
          <p:nvPr/>
        </p:nvSpPr>
        <p:spPr>
          <a:xfrm>
            <a:off x="320736" y="652894"/>
            <a:ext cx="319941" cy="319941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10095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633F5C3-CD4B-4472-B59A-49D460CB1C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772236B-AB2C-4D6F-AE15-700992DA917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90F509-07BE-4446-8772-F44E09936B7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1" cap="all" spc="100" baseline="0">
                <a:solidFill>
                  <a:schemeClr val="tx1">
                    <a:tint val="75000"/>
                  </a:schemeClr>
                </a:solidFill>
                <a:latin typeface="+mn-lt"/>
                <a:ea typeface="Source Sans Pro SemiBold" panose="020B0603030403020204" pitchFamily="34" charset="0"/>
              </a:defRPr>
            </a:lvl1pPr>
          </a:lstStyle>
          <a:p>
            <a:fld id="{BA543EDD-D0D2-447F-B24F-3717AF4B109D}" type="datetime1">
              <a:rPr lang="en-US" smtClean="0"/>
              <a:pPr/>
              <a:t>2/1/2022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1B927E-3833-4F85-99B5-56B5F1E540D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 cap="all" spc="100" baseline="0">
                <a:solidFill>
                  <a:schemeClr val="tx1">
                    <a:tint val="75000"/>
                  </a:schemeClr>
                </a:solidFill>
                <a:latin typeface="+mn-lt"/>
                <a:ea typeface="Source Sans Pro SemiBold" panose="020B0603030403020204" pitchFamily="34" charset="0"/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28CB64-4E98-43DE-B543-7BE5B329DBA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 cap="all" spc="100" baseline="0">
                <a:solidFill>
                  <a:schemeClr val="tx1">
                    <a:tint val="75000"/>
                  </a:schemeClr>
                </a:solidFill>
                <a:latin typeface="+mn-lt"/>
                <a:ea typeface="Source Sans Pro SemiBold" panose="020B0603030403020204" pitchFamily="34" charset="0"/>
              </a:defRPr>
            </a:lvl1pPr>
          </a:lstStyle>
          <a:p>
            <a:fld id="{F3450C42-9A0B-4425-92C2-70FCF7C457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980404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6" r:id="rId1"/>
    <p:sldLayoutId id="2147483747" r:id="rId2"/>
    <p:sldLayoutId id="2147483748" r:id="rId3"/>
    <p:sldLayoutId id="2147483749" r:id="rId4"/>
    <p:sldLayoutId id="2147483750" r:id="rId5"/>
    <p:sldLayoutId id="2147483744" r:id="rId6"/>
    <p:sldLayoutId id="2147483740" r:id="rId7"/>
    <p:sldLayoutId id="2147483741" r:id="rId8"/>
    <p:sldLayoutId id="2147483742" r:id="rId9"/>
    <p:sldLayoutId id="2147483743" r:id="rId10"/>
    <p:sldLayoutId id="2147483745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s://enterprisectr.org/blog/preparing-for-performance-evaluations-an-employer-perspective/" TargetMode="External"/><Relationship Id="rId3" Type="http://schemas.openxmlformats.org/officeDocument/2006/relationships/hyperlink" Target="https://www.forbes.com/sites/davidburkus/2016/06/01/how-adobe-scrapped-its-performance-review-system-and-why-it-worked/?sh=5283ac5a55e8" TargetMode="External"/><Relationship Id="rId7" Type="http://schemas.openxmlformats.org/officeDocument/2006/relationships/hyperlink" Target="https://www.thebalancecareers.com/how-to-get-the-most-from-your-performance-review-526101" TargetMode="External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cmswire.com/digital-workplace/how-3-companies-benefited-by-changing-performance-management/" TargetMode="External"/><Relationship Id="rId5" Type="http://schemas.openxmlformats.org/officeDocument/2006/relationships/hyperlink" Target="https://rework.withgoogle.com/blog/the-evolution-of-project-oxygen/" TargetMode="External"/><Relationship Id="rId10" Type="http://schemas.openxmlformats.org/officeDocument/2006/relationships/hyperlink" Target="https://www.valamis.com/hub/performance-management" TargetMode="External"/><Relationship Id="rId4" Type="http://schemas.openxmlformats.org/officeDocument/2006/relationships/hyperlink" Target="https://www.saviom.com/blog/what-is-employee-performance-management-and-why-it-is-important/" TargetMode="External"/><Relationship Id="rId9" Type="http://schemas.openxmlformats.org/officeDocument/2006/relationships/hyperlink" Target="https://hr.berkeley.edu/hr-network/central-guide-managing-hr/managing-hr/managing-successfully/performance-management/concept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9">
            <a:extLst>
              <a:ext uri="{FF2B5EF4-FFF2-40B4-BE49-F238E27FC236}">
                <a16:creationId xmlns:a16="http://schemas.microsoft.com/office/drawing/2014/main" id="{51F77B6A-7F53-4B28-B73D-C8CC899AB2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2515629F-0D83-4A44-A125-CD50FC660A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013" y="1361348"/>
            <a:ext cx="4833902" cy="4258176"/>
            <a:chOff x="1674895" y="1345036"/>
            <a:chExt cx="5428610" cy="4210939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81A5080B-EAC4-4530-815C-DE8DACA09D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74895" y="1345036"/>
              <a:ext cx="5428610" cy="4210939"/>
            </a:xfrm>
            <a:prstGeom prst="rect">
              <a:avLst/>
            </a:prstGeom>
            <a:solidFill>
              <a:srgbClr val="FFFFFF"/>
            </a:solidFill>
            <a:ln w="28575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3">
              <a:extLst>
                <a:ext uri="{FF2B5EF4-FFF2-40B4-BE49-F238E27FC236}">
                  <a16:creationId xmlns:a16="http://schemas.microsoft.com/office/drawing/2014/main" id="{14667345-04B5-4757-9CE0-969DC1DE5E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74895" y="1345036"/>
              <a:ext cx="5428610" cy="4210939"/>
            </a:xfrm>
            <a:prstGeom prst="rect">
              <a:avLst/>
            </a:prstGeom>
            <a:solidFill>
              <a:schemeClr val="accent3">
                <a:alpha val="20000"/>
              </a:schemeClr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F6E412EF-CF39-4C25-85B0-DB30B1B0A8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580033"/>
            <a:ext cx="1861854" cy="277779"/>
          </a:xfrm>
          <a:custGeom>
            <a:avLst/>
            <a:gdLst>
              <a:gd name="connsiteX0" fmla="*/ 180458 w 1861854"/>
              <a:gd name="connsiteY0" fmla="*/ 0 h 277779"/>
              <a:gd name="connsiteX1" fmla="*/ 419222 w 1861854"/>
              <a:gd name="connsiteY1" fmla="*/ 238761 h 277779"/>
              <a:gd name="connsiteX2" fmla="*/ 657984 w 1861854"/>
              <a:gd name="connsiteY2" fmla="*/ 0 h 277779"/>
              <a:gd name="connsiteX3" fmla="*/ 896745 w 1861854"/>
              <a:gd name="connsiteY3" fmla="*/ 238761 h 277779"/>
              <a:gd name="connsiteX4" fmla="*/ 1135754 w 1861854"/>
              <a:gd name="connsiteY4" fmla="*/ 0 h 277779"/>
              <a:gd name="connsiteX5" fmla="*/ 1374516 w 1861854"/>
              <a:gd name="connsiteY5" fmla="*/ 238761 h 277779"/>
              <a:gd name="connsiteX6" fmla="*/ 1613277 w 1861854"/>
              <a:gd name="connsiteY6" fmla="*/ 0 h 277779"/>
              <a:gd name="connsiteX7" fmla="*/ 1861854 w 1861854"/>
              <a:gd name="connsiteY7" fmla="*/ 248577 h 277779"/>
              <a:gd name="connsiteX8" fmla="*/ 1842470 w 1861854"/>
              <a:gd name="connsiteY8" fmla="*/ 267963 h 277779"/>
              <a:gd name="connsiteX9" fmla="*/ 1613277 w 1861854"/>
              <a:gd name="connsiteY9" fmla="*/ 39017 h 277779"/>
              <a:gd name="connsiteX10" fmla="*/ 1374516 w 1861854"/>
              <a:gd name="connsiteY10" fmla="*/ 277779 h 277779"/>
              <a:gd name="connsiteX11" fmla="*/ 1135754 w 1861854"/>
              <a:gd name="connsiteY11" fmla="*/ 39017 h 277779"/>
              <a:gd name="connsiteX12" fmla="*/ 896745 w 1861854"/>
              <a:gd name="connsiteY12" fmla="*/ 277779 h 277779"/>
              <a:gd name="connsiteX13" fmla="*/ 657984 w 1861854"/>
              <a:gd name="connsiteY13" fmla="*/ 39017 h 277779"/>
              <a:gd name="connsiteX14" fmla="*/ 419222 w 1861854"/>
              <a:gd name="connsiteY14" fmla="*/ 277779 h 277779"/>
              <a:gd name="connsiteX15" fmla="*/ 180458 w 1861854"/>
              <a:gd name="connsiteY15" fmla="*/ 39017 h 277779"/>
              <a:gd name="connsiteX16" fmla="*/ 0 w 1861854"/>
              <a:gd name="connsiteY16" fmla="*/ 219283 h 277779"/>
              <a:gd name="connsiteX17" fmla="*/ 0 w 1861854"/>
              <a:gd name="connsiteY17" fmla="*/ 180458 h 2777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861854" h="277779">
                <a:moveTo>
                  <a:pt x="180458" y="0"/>
                </a:moveTo>
                <a:lnTo>
                  <a:pt x="419222" y="238761"/>
                </a:lnTo>
                <a:lnTo>
                  <a:pt x="657984" y="0"/>
                </a:lnTo>
                <a:lnTo>
                  <a:pt x="896745" y="238761"/>
                </a:lnTo>
                <a:lnTo>
                  <a:pt x="1135754" y="0"/>
                </a:lnTo>
                <a:lnTo>
                  <a:pt x="1374516" y="238761"/>
                </a:lnTo>
                <a:lnTo>
                  <a:pt x="1613277" y="0"/>
                </a:lnTo>
                <a:lnTo>
                  <a:pt x="1861854" y="248577"/>
                </a:lnTo>
                <a:lnTo>
                  <a:pt x="1842470" y="267963"/>
                </a:lnTo>
                <a:lnTo>
                  <a:pt x="1613277" y="39017"/>
                </a:lnTo>
                <a:lnTo>
                  <a:pt x="1374516" y="277779"/>
                </a:lnTo>
                <a:lnTo>
                  <a:pt x="1135754" y="39017"/>
                </a:lnTo>
                <a:lnTo>
                  <a:pt x="896745" y="277779"/>
                </a:lnTo>
                <a:lnTo>
                  <a:pt x="657984" y="39017"/>
                </a:lnTo>
                <a:lnTo>
                  <a:pt x="419222" y="277779"/>
                </a:lnTo>
                <a:lnTo>
                  <a:pt x="180458" y="39017"/>
                </a:lnTo>
                <a:lnTo>
                  <a:pt x="0" y="219283"/>
                </a:lnTo>
                <a:lnTo>
                  <a:pt x="0" y="18045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8DA6235-17F2-4C9E-88C6-C5D38D8D3C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768"/>
            <a:ext cx="1861854" cy="277779"/>
          </a:xfrm>
          <a:custGeom>
            <a:avLst/>
            <a:gdLst>
              <a:gd name="connsiteX0" fmla="*/ 180458 w 1861854"/>
              <a:gd name="connsiteY0" fmla="*/ 0 h 277779"/>
              <a:gd name="connsiteX1" fmla="*/ 419222 w 1861854"/>
              <a:gd name="connsiteY1" fmla="*/ 238761 h 277779"/>
              <a:gd name="connsiteX2" fmla="*/ 657984 w 1861854"/>
              <a:gd name="connsiteY2" fmla="*/ 0 h 277779"/>
              <a:gd name="connsiteX3" fmla="*/ 896745 w 1861854"/>
              <a:gd name="connsiteY3" fmla="*/ 238761 h 277779"/>
              <a:gd name="connsiteX4" fmla="*/ 1135754 w 1861854"/>
              <a:gd name="connsiteY4" fmla="*/ 0 h 277779"/>
              <a:gd name="connsiteX5" fmla="*/ 1374516 w 1861854"/>
              <a:gd name="connsiteY5" fmla="*/ 238761 h 277779"/>
              <a:gd name="connsiteX6" fmla="*/ 1613277 w 1861854"/>
              <a:gd name="connsiteY6" fmla="*/ 0 h 277779"/>
              <a:gd name="connsiteX7" fmla="*/ 1861854 w 1861854"/>
              <a:gd name="connsiteY7" fmla="*/ 248577 h 277779"/>
              <a:gd name="connsiteX8" fmla="*/ 1842470 w 1861854"/>
              <a:gd name="connsiteY8" fmla="*/ 268208 h 277779"/>
              <a:gd name="connsiteX9" fmla="*/ 1613277 w 1861854"/>
              <a:gd name="connsiteY9" fmla="*/ 39017 h 277779"/>
              <a:gd name="connsiteX10" fmla="*/ 1374516 w 1861854"/>
              <a:gd name="connsiteY10" fmla="*/ 277779 h 277779"/>
              <a:gd name="connsiteX11" fmla="*/ 1135754 w 1861854"/>
              <a:gd name="connsiteY11" fmla="*/ 39017 h 277779"/>
              <a:gd name="connsiteX12" fmla="*/ 896745 w 1861854"/>
              <a:gd name="connsiteY12" fmla="*/ 277779 h 277779"/>
              <a:gd name="connsiteX13" fmla="*/ 657984 w 1861854"/>
              <a:gd name="connsiteY13" fmla="*/ 39017 h 277779"/>
              <a:gd name="connsiteX14" fmla="*/ 419222 w 1861854"/>
              <a:gd name="connsiteY14" fmla="*/ 277779 h 277779"/>
              <a:gd name="connsiteX15" fmla="*/ 180458 w 1861854"/>
              <a:gd name="connsiteY15" fmla="*/ 39017 h 277779"/>
              <a:gd name="connsiteX16" fmla="*/ 0 w 1861854"/>
              <a:gd name="connsiteY16" fmla="*/ 219475 h 277779"/>
              <a:gd name="connsiteX17" fmla="*/ 0 w 1861854"/>
              <a:gd name="connsiteY17" fmla="*/ 180458 h 2777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861854" h="277779">
                <a:moveTo>
                  <a:pt x="180458" y="0"/>
                </a:moveTo>
                <a:lnTo>
                  <a:pt x="419222" y="238761"/>
                </a:lnTo>
                <a:lnTo>
                  <a:pt x="657984" y="0"/>
                </a:lnTo>
                <a:lnTo>
                  <a:pt x="896745" y="238761"/>
                </a:lnTo>
                <a:lnTo>
                  <a:pt x="1135754" y="0"/>
                </a:lnTo>
                <a:lnTo>
                  <a:pt x="1374516" y="238761"/>
                </a:lnTo>
                <a:lnTo>
                  <a:pt x="1613277" y="0"/>
                </a:lnTo>
                <a:lnTo>
                  <a:pt x="1861854" y="248577"/>
                </a:lnTo>
                <a:lnTo>
                  <a:pt x="1842470" y="268208"/>
                </a:lnTo>
                <a:lnTo>
                  <a:pt x="1613277" y="39017"/>
                </a:lnTo>
                <a:lnTo>
                  <a:pt x="1374516" y="277779"/>
                </a:lnTo>
                <a:lnTo>
                  <a:pt x="1135754" y="39017"/>
                </a:lnTo>
                <a:lnTo>
                  <a:pt x="896745" y="277779"/>
                </a:lnTo>
                <a:lnTo>
                  <a:pt x="657984" y="39017"/>
                </a:lnTo>
                <a:lnTo>
                  <a:pt x="419222" y="277779"/>
                </a:lnTo>
                <a:lnTo>
                  <a:pt x="180458" y="39017"/>
                </a:lnTo>
                <a:lnTo>
                  <a:pt x="0" y="219475"/>
                </a:lnTo>
                <a:lnTo>
                  <a:pt x="0" y="18045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B55DEF71-1741-4489-8E77-46FC5BAA66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69494" y="1220741"/>
            <a:ext cx="4833901" cy="4258176"/>
          </a:xfrm>
          <a:prstGeom prst="rect">
            <a:avLst/>
          </a:prstGeom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82347B6D-A7CC-48EB-861F-917D0D61E3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69494" y="1220741"/>
            <a:ext cx="4833901" cy="4258176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u 1">
            <a:extLst>
              <a:ext uri="{FF2B5EF4-FFF2-40B4-BE49-F238E27FC236}">
                <a16:creationId xmlns:a16="http://schemas.microsoft.com/office/drawing/2014/main" id="{C7A17C09-E0FB-48D1-95D3-E5B5130B78D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54009" y="1701894"/>
            <a:ext cx="4203323" cy="1395735"/>
          </a:xfrm>
        </p:spPr>
        <p:txBody>
          <a:bodyPr>
            <a:noAutofit/>
          </a:bodyPr>
          <a:lstStyle/>
          <a:p>
            <a:r>
              <a:rPr lang="en-US" sz="1600" dirty="0"/>
              <a:t>PERFORMANCE</a:t>
            </a:r>
            <a:br>
              <a:rPr lang="en-US" sz="1600" dirty="0"/>
            </a:br>
            <a:r>
              <a:rPr lang="en-US" sz="1600" dirty="0"/>
              <a:t>MANAGEMENT</a:t>
            </a:r>
            <a:endParaRPr lang="en-GB" sz="1600" dirty="0"/>
          </a:p>
        </p:txBody>
      </p:sp>
      <p:sp>
        <p:nvSpPr>
          <p:cNvPr id="3" name="Subtitlu 2">
            <a:extLst>
              <a:ext uri="{FF2B5EF4-FFF2-40B4-BE49-F238E27FC236}">
                <a16:creationId xmlns:a16="http://schemas.microsoft.com/office/drawing/2014/main" id="{E8A76040-5497-4A87-B3C9-298FCF26C02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89435" y="4373956"/>
            <a:ext cx="4203323" cy="904012"/>
          </a:xfrm>
        </p:spPr>
        <p:txBody>
          <a:bodyPr>
            <a:normAutofit/>
          </a:bodyPr>
          <a:lstStyle/>
          <a:p>
            <a:r>
              <a:rPr lang="en-US" dirty="0"/>
              <a:t>ALINA CULEA</a:t>
            </a:r>
          </a:p>
          <a:p>
            <a:r>
              <a:rPr lang="en-US" dirty="0"/>
              <a:t>1918156</a:t>
            </a:r>
            <a:endParaRPr lang="en-GB" dirty="0"/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7D8E00FA-5561-4253-B903-92B49719E7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211971" y="858936"/>
            <a:ext cx="693403" cy="693403"/>
            <a:chOff x="5211971" y="858936"/>
            <a:chExt cx="693403" cy="693403"/>
          </a:xfrm>
        </p:grpSpPr>
        <p:sp>
          <p:nvSpPr>
            <p:cNvPr id="25" name="Graphic 212">
              <a:extLst>
                <a:ext uri="{FF2B5EF4-FFF2-40B4-BE49-F238E27FC236}">
                  <a16:creationId xmlns:a16="http://schemas.microsoft.com/office/drawing/2014/main" id="{A753B935-E3DD-466D-BFAC-68E0BE02D0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211971" y="858936"/>
              <a:ext cx="693403" cy="693403"/>
            </a:xfrm>
            <a:custGeom>
              <a:avLst/>
              <a:gdLst>
                <a:gd name="connsiteX0" fmla="*/ 403574 w 807148"/>
                <a:gd name="connsiteY0" fmla="*/ 0 h 807148"/>
                <a:gd name="connsiteX1" fmla="*/ 0 w 807148"/>
                <a:gd name="connsiteY1" fmla="*/ 403574 h 807148"/>
                <a:gd name="connsiteX2" fmla="*/ 403574 w 807148"/>
                <a:gd name="connsiteY2" fmla="*/ 807149 h 807148"/>
                <a:gd name="connsiteX3" fmla="*/ 807149 w 807148"/>
                <a:gd name="connsiteY3" fmla="*/ 403574 h 807148"/>
                <a:gd name="connsiteX4" fmla="*/ 403574 w 807148"/>
                <a:gd name="connsiteY4" fmla="*/ 0 h 807148"/>
                <a:gd name="connsiteX5" fmla="*/ 403574 w 807148"/>
                <a:gd name="connsiteY5" fmla="*/ 667988 h 807148"/>
                <a:gd name="connsiteX6" fmla="*/ 139160 w 807148"/>
                <a:gd name="connsiteY6" fmla="*/ 403574 h 807148"/>
                <a:gd name="connsiteX7" fmla="*/ 403574 w 807148"/>
                <a:gd name="connsiteY7" fmla="*/ 139160 h 807148"/>
                <a:gd name="connsiteX8" fmla="*/ 667988 w 807148"/>
                <a:gd name="connsiteY8" fmla="*/ 403574 h 807148"/>
                <a:gd name="connsiteX9" fmla="*/ 403574 w 807148"/>
                <a:gd name="connsiteY9" fmla="*/ 667988 h 8071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07148" h="807148">
                  <a:moveTo>
                    <a:pt x="403574" y="0"/>
                  </a:moveTo>
                  <a:cubicBezTo>
                    <a:pt x="180689" y="0"/>
                    <a:pt x="0" y="180689"/>
                    <a:pt x="0" y="403574"/>
                  </a:cubicBezTo>
                  <a:cubicBezTo>
                    <a:pt x="0" y="626459"/>
                    <a:pt x="180689" y="807149"/>
                    <a:pt x="403574" y="807149"/>
                  </a:cubicBezTo>
                  <a:cubicBezTo>
                    <a:pt x="626459" y="807149"/>
                    <a:pt x="807149" y="626459"/>
                    <a:pt x="807149" y="403574"/>
                  </a:cubicBezTo>
                  <a:cubicBezTo>
                    <a:pt x="807149" y="180689"/>
                    <a:pt x="626459" y="0"/>
                    <a:pt x="403574" y="0"/>
                  </a:cubicBezTo>
                  <a:close/>
                  <a:moveTo>
                    <a:pt x="403574" y="667988"/>
                  </a:moveTo>
                  <a:cubicBezTo>
                    <a:pt x="257556" y="667988"/>
                    <a:pt x="139160" y="549593"/>
                    <a:pt x="139160" y="403574"/>
                  </a:cubicBezTo>
                  <a:cubicBezTo>
                    <a:pt x="139160" y="257556"/>
                    <a:pt x="257556" y="139160"/>
                    <a:pt x="403574" y="139160"/>
                  </a:cubicBezTo>
                  <a:cubicBezTo>
                    <a:pt x="549593" y="139160"/>
                    <a:pt x="667988" y="257556"/>
                    <a:pt x="667988" y="403574"/>
                  </a:cubicBezTo>
                  <a:cubicBezTo>
                    <a:pt x="667988" y="549593"/>
                    <a:pt x="549593" y="667988"/>
                    <a:pt x="403574" y="667988"/>
                  </a:cubicBezTo>
                  <a:close/>
                </a:path>
              </a:pathLst>
            </a:custGeom>
            <a:solidFill>
              <a:srgbClr val="FFFFFF"/>
            </a:solidFill>
            <a:ln w="28575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>
                <a:solidFill>
                  <a:schemeClr val="lt1"/>
                </a:solidFill>
              </a:endParaRPr>
            </a:p>
          </p:txBody>
        </p:sp>
        <p:sp>
          <p:nvSpPr>
            <p:cNvPr id="26" name="Graphic 212">
              <a:extLst>
                <a:ext uri="{FF2B5EF4-FFF2-40B4-BE49-F238E27FC236}">
                  <a16:creationId xmlns:a16="http://schemas.microsoft.com/office/drawing/2014/main" id="{FB034F26-4148-4B59-B493-14D7A9A8BA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211971" y="858936"/>
              <a:ext cx="693403" cy="693403"/>
            </a:xfrm>
            <a:custGeom>
              <a:avLst/>
              <a:gdLst>
                <a:gd name="connsiteX0" fmla="*/ 403574 w 807148"/>
                <a:gd name="connsiteY0" fmla="*/ 0 h 807148"/>
                <a:gd name="connsiteX1" fmla="*/ 0 w 807148"/>
                <a:gd name="connsiteY1" fmla="*/ 403574 h 807148"/>
                <a:gd name="connsiteX2" fmla="*/ 403574 w 807148"/>
                <a:gd name="connsiteY2" fmla="*/ 807149 h 807148"/>
                <a:gd name="connsiteX3" fmla="*/ 807149 w 807148"/>
                <a:gd name="connsiteY3" fmla="*/ 403574 h 807148"/>
                <a:gd name="connsiteX4" fmla="*/ 403574 w 807148"/>
                <a:gd name="connsiteY4" fmla="*/ 0 h 807148"/>
                <a:gd name="connsiteX5" fmla="*/ 403574 w 807148"/>
                <a:gd name="connsiteY5" fmla="*/ 667988 h 807148"/>
                <a:gd name="connsiteX6" fmla="*/ 139160 w 807148"/>
                <a:gd name="connsiteY6" fmla="*/ 403574 h 807148"/>
                <a:gd name="connsiteX7" fmla="*/ 403574 w 807148"/>
                <a:gd name="connsiteY7" fmla="*/ 139160 h 807148"/>
                <a:gd name="connsiteX8" fmla="*/ 667988 w 807148"/>
                <a:gd name="connsiteY8" fmla="*/ 403574 h 807148"/>
                <a:gd name="connsiteX9" fmla="*/ 403574 w 807148"/>
                <a:gd name="connsiteY9" fmla="*/ 667988 h 8071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07148" h="807148">
                  <a:moveTo>
                    <a:pt x="403574" y="0"/>
                  </a:moveTo>
                  <a:cubicBezTo>
                    <a:pt x="180689" y="0"/>
                    <a:pt x="0" y="180689"/>
                    <a:pt x="0" y="403574"/>
                  </a:cubicBezTo>
                  <a:cubicBezTo>
                    <a:pt x="0" y="626459"/>
                    <a:pt x="180689" y="807149"/>
                    <a:pt x="403574" y="807149"/>
                  </a:cubicBezTo>
                  <a:cubicBezTo>
                    <a:pt x="626459" y="807149"/>
                    <a:pt x="807149" y="626459"/>
                    <a:pt x="807149" y="403574"/>
                  </a:cubicBezTo>
                  <a:cubicBezTo>
                    <a:pt x="807149" y="180689"/>
                    <a:pt x="626459" y="0"/>
                    <a:pt x="403574" y="0"/>
                  </a:cubicBezTo>
                  <a:close/>
                  <a:moveTo>
                    <a:pt x="403574" y="667988"/>
                  </a:moveTo>
                  <a:cubicBezTo>
                    <a:pt x="257556" y="667988"/>
                    <a:pt x="139160" y="549593"/>
                    <a:pt x="139160" y="403574"/>
                  </a:cubicBezTo>
                  <a:cubicBezTo>
                    <a:pt x="139160" y="257556"/>
                    <a:pt x="257556" y="139160"/>
                    <a:pt x="403574" y="139160"/>
                  </a:cubicBezTo>
                  <a:cubicBezTo>
                    <a:pt x="549593" y="139160"/>
                    <a:pt x="667988" y="257556"/>
                    <a:pt x="667988" y="403574"/>
                  </a:cubicBezTo>
                  <a:cubicBezTo>
                    <a:pt x="667988" y="549593"/>
                    <a:pt x="549593" y="667988"/>
                    <a:pt x="403574" y="667988"/>
                  </a:cubicBez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>
                <a:solidFill>
                  <a:schemeClr val="lt1"/>
                </a:solidFill>
              </a:endParaRPr>
            </a:p>
          </p:txBody>
        </p:sp>
      </p:grpSp>
      <p:sp>
        <p:nvSpPr>
          <p:cNvPr id="28" name="Oval 27">
            <a:extLst>
              <a:ext uri="{FF2B5EF4-FFF2-40B4-BE49-F238E27FC236}">
                <a16:creationId xmlns:a16="http://schemas.microsoft.com/office/drawing/2014/main" id="{A7A0A46D-CC9B-4E32-870A-7BC2DF9401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77284" y="4357092"/>
            <a:ext cx="319941" cy="319941"/>
          </a:xfrm>
          <a:prstGeom prst="ellipse">
            <a:avLst/>
          </a:pr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0" name="Oval 29">
            <a:extLst>
              <a:ext uri="{FF2B5EF4-FFF2-40B4-BE49-F238E27FC236}">
                <a16:creationId xmlns:a16="http://schemas.microsoft.com/office/drawing/2014/main" id="{9178722E-1BD0-427E-BAAE-4F206DAB58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77284" y="4357092"/>
            <a:ext cx="319941" cy="319941"/>
          </a:xfrm>
          <a:prstGeom prst="ellipse">
            <a:avLst/>
          </a:prstGeom>
          <a:solidFill>
            <a:schemeClr val="accent3">
              <a:alpha val="2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pic>
        <p:nvPicPr>
          <p:cNvPr id="5" name="Imagine 4">
            <a:extLst>
              <a:ext uri="{FF2B5EF4-FFF2-40B4-BE49-F238E27FC236}">
                <a16:creationId xmlns:a16="http://schemas.microsoft.com/office/drawing/2014/main" id="{A3EB6BF0-C0FF-44C1-A082-7F14AADBDE0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80434" y="1521799"/>
            <a:ext cx="5477242" cy="365605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grpSp>
        <p:nvGrpSpPr>
          <p:cNvPr id="32" name="Graphic 185">
            <a:extLst>
              <a:ext uri="{FF2B5EF4-FFF2-40B4-BE49-F238E27FC236}">
                <a16:creationId xmlns:a16="http://schemas.microsoft.com/office/drawing/2014/main" id="{5E6BB5FD-DB7B-4BE3-BA45-1EF042115E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428634" y="5987064"/>
            <a:ext cx="1054466" cy="469689"/>
            <a:chOff x="9841624" y="4115729"/>
            <a:chExt cx="602169" cy="268223"/>
          </a:xfrm>
          <a:solidFill>
            <a:schemeClr val="tx1"/>
          </a:solidFill>
        </p:grpSpPr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9929FF76-4B3A-4294-BE6E-B507B22D1B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253C18A4-10CC-4E91-A8A2-D5368972A1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6356AC2F-73E0-44FD-B346-A209D274D3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95A85581-9712-414C-82D4-2FE96ACB2A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1B0828F2-35E7-4424-8082-6C258B676E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5890012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2" name="Rectangle 61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4" name="Freeform: Shape 63">
            <a:extLst>
              <a:ext uri="{FF2B5EF4-FFF2-40B4-BE49-F238E27FC236}">
                <a16:creationId xmlns:a16="http://schemas.microsoft.com/office/drawing/2014/main" id="{F98F79A4-A6C7-4101-B1E9-27E05CB7CF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2"/>
            <a:ext cx="2232251" cy="2361890"/>
          </a:xfrm>
          <a:custGeom>
            <a:avLst/>
            <a:gdLst>
              <a:gd name="connsiteX0" fmla="*/ 2292284 w 3871489"/>
              <a:gd name="connsiteY0" fmla="*/ 0 h 4096327"/>
              <a:gd name="connsiteX1" fmla="*/ 3500914 w 3871489"/>
              <a:gd name="connsiteY1" fmla="*/ 0 h 4096327"/>
              <a:gd name="connsiteX2" fmla="*/ 3542229 w 3871489"/>
              <a:gd name="connsiteY2" fmla="*/ 68006 h 4096327"/>
              <a:gd name="connsiteX3" fmla="*/ 3871489 w 3871489"/>
              <a:gd name="connsiteY3" fmla="*/ 1368323 h 4096327"/>
              <a:gd name="connsiteX4" fmla="*/ 1143485 w 3871489"/>
              <a:gd name="connsiteY4" fmla="*/ 4096327 h 4096327"/>
              <a:gd name="connsiteX5" fmla="*/ 81633 w 3871489"/>
              <a:gd name="connsiteY5" fmla="*/ 3881944 h 4096327"/>
              <a:gd name="connsiteX6" fmla="*/ 0 w 3871489"/>
              <a:gd name="connsiteY6" fmla="*/ 3842618 h 4096327"/>
              <a:gd name="connsiteX7" fmla="*/ 0 w 3871489"/>
              <a:gd name="connsiteY7" fmla="*/ 2741475 h 4096327"/>
              <a:gd name="connsiteX8" fmla="*/ 6615 w 3871489"/>
              <a:gd name="connsiteY8" fmla="*/ 2747487 h 4096327"/>
              <a:gd name="connsiteX9" fmla="*/ 1143485 w 3871489"/>
              <a:gd name="connsiteY9" fmla="*/ 3155655 h 4096327"/>
              <a:gd name="connsiteX10" fmla="*/ 2930817 w 3871489"/>
              <a:gd name="connsiteY10" fmla="*/ 1368323 h 4096327"/>
              <a:gd name="connsiteX11" fmla="*/ 2407287 w 3871489"/>
              <a:gd name="connsiteY11" fmla="*/ 104524 h 40963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871489" h="4096327">
                <a:moveTo>
                  <a:pt x="2292284" y="0"/>
                </a:moveTo>
                <a:lnTo>
                  <a:pt x="3500914" y="0"/>
                </a:lnTo>
                <a:lnTo>
                  <a:pt x="3542229" y="68006"/>
                </a:lnTo>
                <a:cubicBezTo>
                  <a:pt x="3752213" y="454545"/>
                  <a:pt x="3871489" y="897507"/>
                  <a:pt x="3871489" y="1368323"/>
                </a:cubicBezTo>
                <a:cubicBezTo>
                  <a:pt x="3871489" y="2874936"/>
                  <a:pt x="2650098" y="4096327"/>
                  <a:pt x="1143485" y="4096327"/>
                </a:cubicBezTo>
                <a:cubicBezTo>
                  <a:pt x="766832" y="4096327"/>
                  <a:pt x="408006" y="4019990"/>
                  <a:pt x="81633" y="3881944"/>
                </a:cubicBezTo>
                <a:lnTo>
                  <a:pt x="0" y="3842618"/>
                </a:lnTo>
                <a:lnTo>
                  <a:pt x="0" y="2741475"/>
                </a:lnTo>
                <a:lnTo>
                  <a:pt x="6615" y="2747487"/>
                </a:lnTo>
                <a:cubicBezTo>
                  <a:pt x="315579" y="3002472"/>
                  <a:pt x="711663" y="3155655"/>
                  <a:pt x="1143485" y="3155655"/>
                </a:cubicBezTo>
                <a:cubicBezTo>
                  <a:pt x="2130515" y="3155655"/>
                  <a:pt x="2930817" y="2355353"/>
                  <a:pt x="2930817" y="1368323"/>
                </a:cubicBezTo>
                <a:cubicBezTo>
                  <a:pt x="2930817" y="874812"/>
                  <a:pt x="2730741" y="427979"/>
                  <a:pt x="2407287" y="104524"/>
                </a:cubicBezTo>
                <a:close/>
              </a:path>
            </a:pathLst>
          </a:cu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accent1"/>
              </a:solidFill>
            </a:endParaRPr>
          </a:p>
        </p:txBody>
      </p:sp>
      <p:sp>
        <p:nvSpPr>
          <p:cNvPr id="2" name="Titlu 1">
            <a:extLst>
              <a:ext uri="{FF2B5EF4-FFF2-40B4-BE49-F238E27FC236}">
                <a16:creationId xmlns:a16="http://schemas.microsoft.com/office/drawing/2014/main" id="{50D6535E-63F3-4548-8B0B-896AE70D25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2252" y="633046"/>
            <a:ext cx="4463623" cy="1314996"/>
          </a:xfrm>
        </p:spPr>
        <p:txBody>
          <a:bodyPr anchor="b">
            <a:normAutofit fontScale="90000"/>
          </a:bodyPr>
          <a:lstStyle/>
          <a:p>
            <a:r>
              <a:rPr lang="en-US"/>
              <a:t>DEFINITIONS OF PERFORMANCE MANAGEMENT</a:t>
            </a:r>
            <a:endParaRPr lang="en-GB" dirty="0"/>
          </a:p>
        </p:txBody>
      </p:sp>
      <p:sp>
        <p:nvSpPr>
          <p:cNvPr id="66" name="Freeform: Shape 65">
            <a:extLst>
              <a:ext uri="{FF2B5EF4-FFF2-40B4-BE49-F238E27FC236}">
                <a16:creationId xmlns:a16="http://schemas.microsoft.com/office/drawing/2014/main" id="{79AFCB35-9C04-4524-A0B1-57FF6865D0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92656"/>
            <a:ext cx="1861854" cy="277779"/>
          </a:xfrm>
          <a:custGeom>
            <a:avLst/>
            <a:gdLst>
              <a:gd name="connsiteX0" fmla="*/ 180458 w 1861854"/>
              <a:gd name="connsiteY0" fmla="*/ 0 h 277779"/>
              <a:gd name="connsiteX1" fmla="*/ 419222 w 1861854"/>
              <a:gd name="connsiteY1" fmla="*/ 238761 h 277779"/>
              <a:gd name="connsiteX2" fmla="*/ 657984 w 1861854"/>
              <a:gd name="connsiteY2" fmla="*/ 0 h 277779"/>
              <a:gd name="connsiteX3" fmla="*/ 896745 w 1861854"/>
              <a:gd name="connsiteY3" fmla="*/ 238761 h 277779"/>
              <a:gd name="connsiteX4" fmla="*/ 1135754 w 1861854"/>
              <a:gd name="connsiteY4" fmla="*/ 0 h 277779"/>
              <a:gd name="connsiteX5" fmla="*/ 1374516 w 1861854"/>
              <a:gd name="connsiteY5" fmla="*/ 238761 h 277779"/>
              <a:gd name="connsiteX6" fmla="*/ 1613277 w 1861854"/>
              <a:gd name="connsiteY6" fmla="*/ 0 h 277779"/>
              <a:gd name="connsiteX7" fmla="*/ 1861854 w 1861854"/>
              <a:gd name="connsiteY7" fmla="*/ 248577 h 277779"/>
              <a:gd name="connsiteX8" fmla="*/ 1842470 w 1861854"/>
              <a:gd name="connsiteY8" fmla="*/ 267963 h 277779"/>
              <a:gd name="connsiteX9" fmla="*/ 1613277 w 1861854"/>
              <a:gd name="connsiteY9" fmla="*/ 39017 h 277779"/>
              <a:gd name="connsiteX10" fmla="*/ 1374516 w 1861854"/>
              <a:gd name="connsiteY10" fmla="*/ 277779 h 277779"/>
              <a:gd name="connsiteX11" fmla="*/ 1135754 w 1861854"/>
              <a:gd name="connsiteY11" fmla="*/ 39017 h 277779"/>
              <a:gd name="connsiteX12" fmla="*/ 896745 w 1861854"/>
              <a:gd name="connsiteY12" fmla="*/ 277779 h 277779"/>
              <a:gd name="connsiteX13" fmla="*/ 657984 w 1861854"/>
              <a:gd name="connsiteY13" fmla="*/ 39017 h 277779"/>
              <a:gd name="connsiteX14" fmla="*/ 419222 w 1861854"/>
              <a:gd name="connsiteY14" fmla="*/ 277779 h 277779"/>
              <a:gd name="connsiteX15" fmla="*/ 180458 w 1861854"/>
              <a:gd name="connsiteY15" fmla="*/ 39017 h 277779"/>
              <a:gd name="connsiteX16" fmla="*/ 0 w 1861854"/>
              <a:gd name="connsiteY16" fmla="*/ 219283 h 277779"/>
              <a:gd name="connsiteX17" fmla="*/ 0 w 1861854"/>
              <a:gd name="connsiteY17" fmla="*/ 180458 h 2777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861854" h="277779">
                <a:moveTo>
                  <a:pt x="180458" y="0"/>
                </a:moveTo>
                <a:lnTo>
                  <a:pt x="419222" y="238761"/>
                </a:lnTo>
                <a:lnTo>
                  <a:pt x="657984" y="0"/>
                </a:lnTo>
                <a:lnTo>
                  <a:pt x="896745" y="238761"/>
                </a:lnTo>
                <a:lnTo>
                  <a:pt x="1135754" y="0"/>
                </a:lnTo>
                <a:lnTo>
                  <a:pt x="1374516" y="238761"/>
                </a:lnTo>
                <a:lnTo>
                  <a:pt x="1613277" y="0"/>
                </a:lnTo>
                <a:lnTo>
                  <a:pt x="1861854" y="248577"/>
                </a:lnTo>
                <a:lnTo>
                  <a:pt x="1842470" y="267963"/>
                </a:lnTo>
                <a:lnTo>
                  <a:pt x="1613277" y="39017"/>
                </a:lnTo>
                <a:lnTo>
                  <a:pt x="1374516" y="277779"/>
                </a:lnTo>
                <a:lnTo>
                  <a:pt x="1135754" y="39017"/>
                </a:lnTo>
                <a:lnTo>
                  <a:pt x="896745" y="277779"/>
                </a:lnTo>
                <a:lnTo>
                  <a:pt x="657984" y="39017"/>
                </a:lnTo>
                <a:lnTo>
                  <a:pt x="419222" y="277779"/>
                </a:lnTo>
                <a:lnTo>
                  <a:pt x="180458" y="39017"/>
                </a:lnTo>
                <a:lnTo>
                  <a:pt x="0" y="219283"/>
                </a:lnTo>
                <a:lnTo>
                  <a:pt x="0" y="18045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68" name="Freeform: Shape 67">
            <a:extLst>
              <a:ext uri="{FF2B5EF4-FFF2-40B4-BE49-F238E27FC236}">
                <a16:creationId xmlns:a16="http://schemas.microsoft.com/office/drawing/2014/main" id="{D11AD2AD-0BA0-4DD3-8EEA-84686A0E71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32391"/>
            <a:ext cx="1861854" cy="277779"/>
          </a:xfrm>
          <a:custGeom>
            <a:avLst/>
            <a:gdLst>
              <a:gd name="connsiteX0" fmla="*/ 180458 w 1861854"/>
              <a:gd name="connsiteY0" fmla="*/ 0 h 277779"/>
              <a:gd name="connsiteX1" fmla="*/ 419222 w 1861854"/>
              <a:gd name="connsiteY1" fmla="*/ 238761 h 277779"/>
              <a:gd name="connsiteX2" fmla="*/ 657984 w 1861854"/>
              <a:gd name="connsiteY2" fmla="*/ 0 h 277779"/>
              <a:gd name="connsiteX3" fmla="*/ 896745 w 1861854"/>
              <a:gd name="connsiteY3" fmla="*/ 238761 h 277779"/>
              <a:gd name="connsiteX4" fmla="*/ 1135754 w 1861854"/>
              <a:gd name="connsiteY4" fmla="*/ 0 h 277779"/>
              <a:gd name="connsiteX5" fmla="*/ 1374516 w 1861854"/>
              <a:gd name="connsiteY5" fmla="*/ 238761 h 277779"/>
              <a:gd name="connsiteX6" fmla="*/ 1613277 w 1861854"/>
              <a:gd name="connsiteY6" fmla="*/ 0 h 277779"/>
              <a:gd name="connsiteX7" fmla="*/ 1861854 w 1861854"/>
              <a:gd name="connsiteY7" fmla="*/ 248577 h 277779"/>
              <a:gd name="connsiteX8" fmla="*/ 1842470 w 1861854"/>
              <a:gd name="connsiteY8" fmla="*/ 268208 h 277779"/>
              <a:gd name="connsiteX9" fmla="*/ 1613277 w 1861854"/>
              <a:gd name="connsiteY9" fmla="*/ 39017 h 277779"/>
              <a:gd name="connsiteX10" fmla="*/ 1374516 w 1861854"/>
              <a:gd name="connsiteY10" fmla="*/ 277779 h 277779"/>
              <a:gd name="connsiteX11" fmla="*/ 1135754 w 1861854"/>
              <a:gd name="connsiteY11" fmla="*/ 39017 h 277779"/>
              <a:gd name="connsiteX12" fmla="*/ 896745 w 1861854"/>
              <a:gd name="connsiteY12" fmla="*/ 277779 h 277779"/>
              <a:gd name="connsiteX13" fmla="*/ 657984 w 1861854"/>
              <a:gd name="connsiteY13" fmla="*/ 39017 h 277779"/>
              <a:gd name="connsiteX14" fmla="*/ 419222 w 1861854"/>
              <a:gd name="connsiteY14" fmla="*/ 277779 h 277779"/>
              <a:gd name="connsiteX15" fmla="*/ 180458 w 1861854"/>
              <a:gd name="connsiteY15" fmla="*/ 39017 h 277779"/>
              <a:gd name="connsiteX16" fmla="*/ 0 w 1861854"/>
              <a:gd name="connsiteY16" fmla="*/ 219475 h 277779"/>
              <a:gd name="connsiteX17" fmla="*/ 0 w 1861854"/>
              <a:gd name="connsiteY17" fmla="*/ 180458 h 2777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861854" h="277779">
                <a:moveTo>
                  <a:pt x="180458" y="0"/>
                </a:moveTo>
                <a:lnTo>
                  <a:pt x="419222" y="238761"/>
                </a:lnTo>
                <a:lnTo>
                  <a:pt x="657984" y="0"/>
                </a:lnTo>
                <a:lnTo>
                  <a:pt x="896745" y="238761"/>
                </a:lnTo>
                <a:lnTo>
                  <a:pt x="1135754" y="0"/>
                </a:lnTo>
                <a:lnTo>
                  <a:pt x="1374516" y="238761"/>
                </a:lnTo>
                <a:lnTo>
                  <a:pt x="1613277" y="0"/>
                </a:lnTo>
                <a:lnTo>
                  <a:pt x="1861854" y="248577"/>
                </a:lnTo>
                <a:lnTo>
                  <a:pt x="1842470" y="268208"/>
                </a:lnTo>
                <a:lnTo>
                  <a:pt x="1613277" y="39017"/>
                </a:lnTo>
                <a:lnTo>
                  <a:pt x="1374516" y="277779"/>
                </a:lnTo>
                <a:lnTo>
                  <a:pt x="1135754" y="39017"/>
                </a:lnTo>
                <a:lnTo>
                  <a:pt x="896745" y="277779"/>
                </a:lnTo>
                <a:lnTo>
                  <a:pt x="657984" y="39017"/>
                </a:lnTo>
                <a:lnTo>
                  <a:pt x="419222" y="277779"/>
                </a:lnTo>
                <a:lnTo>
                  <a:pt x="180458" y="39017"/>
                </a:lnTo>
                <a:lnTo>
                  <a:pt x="0" y="219475"/>
                </a:lnTo>
                <a:lnTo>
                  <a:pt x="0" y="18045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37" name="Content Placeholder 36">
            <a:extLst>
              <a:ext uri="{FF2B5EF4-FFF2-40B4-BE49-F238E27FC236}">
                <a16:creationId xmlns:a16="http://schemas.microsoft.com/office/drawing/2014/main" id="{1BA72D41-86D6-4371-A6AD-52DDB4ED78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600" y="2109469"/>
            <a:ext cx="6056219" cy="953219"/>
          </a:xfrm>
        </p:spPr>
        <p:txBody>
          <a:bodyPr>
            <a:normAutofit/>
          </a:bodyPr>
          <a:lstStyle/>
          <a:p>
            <a:r>
              <a:rPr lang="en-US" sz="2000" dirty="0"/>
              <a:t>‘… constant process of communication between a supervisor and an employee’ (University of California, 2021)</a:t>
            </a:r>
          </a:p>
          <a:p>
            <a:pPr marL="0" indent="0">
              <a:buNone/>
            </a:pPr>
            <a:endParaRPr lang="en-US" sz="2000" dirty="0"/>
          </a:p>
          <a:p>
            <a:pPr marL="0" indent="0" algn="r">
              <a:buNone/>
            </a:pPr>
            <a:endParaRPr lang="en-US" dirty="0"/>
          </a:p>
        </p:txBody>
      </p:sp>
      <p:pic>
        <p:nvPicPr>
          <p:cNvPr id="5" name="Substituent conținut 4">
            <a:extLst>
              <a:ext uri="{FF2B5EF4-FFF2-40B4-BE49-F238E27FC236}">
                <a16:creationId xmlns:a16="http://schemas.microsoft.com/office/drawing/2014/main" id="{C9E64D39-A658-47C3-AAEB-30425A89723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314" r="29499" b="-1"/>
          <a:stretch/>
        </p:blipFill>
        <p:spPr>
          <a:xfrm>
            <a:off x="7066273" y="881346"/>
            <a:ext cx="4356000" cy="4356000"/>
          </a:xfrm>
          <a:custGeom>
            <a:avLst/>
            <a:gdLst/>
            <a:ahLst/>
            <a:cxnLst/>
            <a:rect l="l" t="t" r="r" b="b"/>
            <a:pathLst>
              <a:path w="2452978" h="2452978">
                <a:moveTo>
                  <a:pt x="1226489" y="0"/>
                </a:moveTo>
                <a:cubicBezTo>
                  <a:pt x="1903860" y="0"/>
                  <a:pt x="2452978" y="549118"/>
                  <a:pt x="2452978" y="1226489"/>
                </a:cubicBezTo>
                <a:cubicBezTo>
                  <a:pt x="2452978" y="1903860"/>
                  <a:pt x="1903860" y="2452978"/>
                  <a:pt x="1226489" y="2452978"/>
                </a:cubicBezTo>
                <a:cubicBezTo>
                  <a:pt x="549118" y="2452978"/>
                  <a:pt x="0" y="1903860"/>
                  <a:pt x="0" y="1226489"/>
                </a:cubicBezTo>
                <a:cubicBezTo>
                  <a:pt x="0" y="549118"/>
                  <a:pt x="549118" y="0"/>
                  <a:pt x="1226489" y="0"/>
                </a:cubicBezTo>
                <a:close/>
              </a:path>
            </a:pathLst>
          </a:custGeom>
          <a:ln>
            <a:noFill/>
          </a:ln>
          <a:effectLst>
            <a:softEdge rad="112500"/>
          </a:effectLst>
        </p:spPr>
      </p:pic>
      <p:sp>
        <p:nvSpPr>
          <p:cNvPr id="70" name="Freeform: Shape 69">
            <a:extLst>
              <a:ext uri="{FF2B5EF4-FFF2-40B4-BE49-F238E27FC236}">
                <a16:creationId xmlns:a16="http://schemas.microsoft.com/office/drawing/2014/main" id="{83C8019B-3985-409B-9B87-494B974EE9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2"/>
            <a:ext cx="2232251" cy="2361890"/>
          </a:xfrm>
          <a:custGeom>
            <a:avLst/>
            <a:gdLst>
              <a:gd name="connsiteX0" fmla="*/ 2292284 w 3871489"/>
              <a:gd name="connsiteY0" fmla="*/ 0 h 4096327"/>
              <a:gd name="connsiteX1" fmla="*/ 3500914 w 3871489"/>
              <a:gd name="connsiteY1" fmla="*/ 0 h 4096327"/>
              <a:gd name="connsiteX2" fmla="*/ 3542229 w 3871489"/>
              <a:gd name="connsiteY2" fmla="*/ 68006 h 4096327"/>
              <a:gd name="connsiteX3" fmla="*/ 3871489 w 3871489"/>
              <a:gd name="connsiteY3" fmla="*/ 1368323 h 4096327"/>
              <a:gd name="connsiteX4" fmla="*/ 1143485 w 3871489"/>
              <a:gd name="connsiteY4" fmla="*/ 4096327 h 4096327"/>
              <a:gd name="connsiteX5" fmla="*/ 81633 w 3871489"/>
              <a:gd name="connsiteY5" fmla="*/ 3881944 h 4096327"/>
              <a:gd name="connsiteX6" fmla="*/ 0 w 3871489"/>
              <a:gd name="connsiteY6" fmla="*/ 3842618 h 4096327"/>
              <a:gd name="connsiteX7" fmla="*/ 0 w 3871489"/>
              <a:gd name="connsiteY7" fmla="*/ 2741475 h 4096327"/>
              <a:gd name="connsiteX8" fmla="*/ 6615 w 3871489"/>
              <a:gd name="connsiteY8" fmla="*/ 2747487 h 4096327"/>
              <a:gd name="connsiteX9" fmla="*/ 1143485 w 3871489"/>
              <a:gd name="connsiteY9" fmla="*/ 3155655 h 4096327"/>
              <a:gd name="connsiteX10" fmla="*/ 2930817 w 3871489"/>
              <a:gd name="connsiteY10" fmla="*/ 1368323 h 4096327"/>
              <a:gd name="connsiteX11" fmla="*/ 2407287 w 3871489"/>
              <a:gd name="connsiteY11" fmla="*/ 104524 h 40963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871489" h="4096327">
                <a:moveTo>
                  <a:pt x="2292284" y="0"/>
                </a:moveTo>
                <a:lnTo>
                  <a:pt x="3500914" y="0"/>
                </a:lnTo>
                <a:lnTo>
                  <a:pt x="3542229" y="68006"/>
                </a:lnTo>
                <a:cubicBezTo>
                  <a:pt x="3752213" y="454545"/>
                  <a:pt x="3871489" y="897507"/>
                  <a:pt x="3871489" y="1368323"/>
                </a:cubicBezTo>
                <a:cubicBezTo>
                  <a:pt x="3871489" y="2874936"/>
                  <a:pt x="2650098" y="4096327"/>
                  <a:pt x="1143485" y="4096327"/>
                </a:cubicBezTo>
                <a:cubicBezTo>
                  <a:pt x="766832" y="4096327"/>
                  <a:pt x="408006" y="4019990"/>
                  <a:pt x="81633" y="3881944"/>
                </a:cubicBezTo>
                <a:lnTo>
                  <a:pt x="0" y="3842618"/>
                </a:lnTo>
                <a:lnTo>
                  <a:pt x="0" y="2741475"/>
                </a:lnTo>
                <a:lnTo>
                  <a:pt x="6615" y="2747487"/>
                </a:lnTo>
                <a:cubicBezTo>
                  <a:pt x="315579" y="3002472"/>
                  <a:pt x="711663" y="3155655"/>
                  <a:pt x="1143485" y="3155655"/>
                </a:cubicBezTo>
                <a:cubicBezTo>
                  <a:pt x="2130515" y="3155655"/>
                  <a:pt x="2930817" y="2355353"/>
                  <a:pt x="2930817" y="1368323"/>
                </a:cubicBezTo>
                <a:cubicBezTo>
                  <a:pt x="2930817" y="874812"/>
                  <a:pt x="2730741" y="427979"/>
                  <a:pt x="2407287" y="104524"/>
                </a:cubicBezTo>
                <a:close/>
              </a:path>
            </a:pathLst>
          </a:custGeom>
          <a:solidFill>
            <a:schemeClr val="accent3">
              <a:alpha val="20000"/>
            </a:schemeClr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accent1"/>
              </a:solidFill>
            </a:endParaRPr>
          </a:p>
        </p:txBody>
      </p:sp>
      <p:sp>
        <p:nvSpPr>
          <p:cNvPr id="72" name="Freeform: Shape 71">
            <a:extLst>
              <a:ext uri="{FF2B5EF4-FFF2-40B4-BE49-F238E27FC236}">
                <a16:creationId xmlns:a16="http://schemas.microsoft.com/office/drawing/2014/main" id="{9E5C5460-229E-46C8-A712-CC31798542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59419" y="3564607"/>
            <a:ext cx="3432581" cy="3293393"/>
          </a:xfrm>
          <a:custGeom>
            <a:avLst/>
            <a:gdLst>
              <a:gd name="connsiteX0" fmla="*/ 2473947 w 3432581"/>
              <a:gd name="connsiteY0" fmla="*/ 0 h 3293393"/>
              <a:gd name="connsiteX1" fmla="*/ 3209623 w 3432581"/>
              <a:gd name="connsiteY1" fmla="*/ 111224 h 3293393"/>
              <a:gd name="connsiteX2" fmla="*/ 3432581 w 3432581"/>
              <a:gd name="connsiteY2" fmla="*/ 192828 h 3293393"/>
              <a:gd name="connsiteX3" fmla="*/ 3432581 w 3432581"/>
              <a:gd name="connsiteY3" fmla="*/ 3293393 h 3293393"/>
              <a:gd name="connsiteX4" fmla="*/ 141884 w 3432581"/>
              <a:gd name="connsiteY4" fmla="*/ 3293393 h 3293393"/>
              <a:gd name="connsiteX5" fmla="*/ 111224 w 3432581"/>
              <a:gd name="connsiteY5" fmla="*/ 3209623 h 3293393"/>
              <a:gd name="connsiteX6" fmla="*/ 0 w 3432581"/>
              <a:gd name="connsiteY6" fmla="*/ 2473947 h 3293393"/>
              <a:gd name="connsiteX7" fmla="*/ 2473947 w 3432581"/>
              <a:gd name="connsiteY7" fmla="*/ 0 h 32933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32581" h="3293393">
                <a:moveTo>
                  <a:pt x="2473947" y="0"/>
                </a:moveTo>
                <a:cubicBezTo>
                  <a:pt x="2730133" y="0"/>
                  <a:pt x="2977223" y="38940"/>
                  <a:pt x="3209623" y="111224"/>
                </a:cubicBezTo>
                <a:lnTo>
                  <a:pt x="3432581" y="192828"/>
                </a:lnTo>
                <a:lnTo>
                  <a:pt x="3432581" y="3293393"/>
                </a:lnTo>
                <a:lnTo>
                  <a:pt x="141884" y="3293393"/>
                </a:lnTo>
                <a:lnTo>
                  <a:pt x="111224" y="3209623"/>
                </a:lnTo>
                <a:cubicBezTo>
                  <a:pt x="38940" y="2977224"/>
                  <a:pt x="0" y="2730133"/>
                  <a:pt x="0" y="2473947"/>
                </a:cubicBezTo>
                <a:cubicBezTo>
                  <a:pt x="0" y="1107624"/>
                  <a:pt x="1107624" y="0"/>
                  <a:pt x="2473947" y="0"/>
                </a:cubicBezTo>
                <a:close/>
              </a:path>
            </a:pathLst>
          </a:cu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74" name="Freeform: Shape 73">
            <a:extLst>
              <a:ext uri="{FF2B5EF4-FFF2-40B4-BE49-F238E27FC236}">
                <a16:creationId xmlns:a16="http://schemas.microsoft.com/office/drawing/2014/main" id="{B85A4DB3-61AA-49A1-85A9-B3397CD519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59419" y="3564607"/>
            <a:ext cx="3432581" cy="3293393"/>
          </a:xfrm>
          <a:custGeom>
            <a:avLst/>
            <a:gdLst>
              <a:gd name="connsiteX0" fmla="*/ 2473947 w 3432581"/>
              <a:gd name="connsiteY0" fmla="*/ 0 h 3293393"/>
              <a:gd name="connsiteX1" fmla="*/ 3209623 w 3432581"/>
              <a:gd name="connsiteY1" fmla="*/ 111224 h 3293393"/>
              <a:gd name="connsiteX2" fmla="*/ 3432581 w 3432581"/>
              <a:gd name="connsiteY2" fmla="*/ 192828 h 3293393"/>
              <a:gd name="connsiteX3" fmla="*/ 3432581 w 3432581"/>
              <a:gd name="connsiteY3" fmla="*/ 3293393 h 3293393"/>
              <a:gd name="connsiteX4" fmla="*/ 141884 w 3432581"/>
              <a:gd name="connsiteY4" fmla="*/ 3293393 h 3293393"/>
              <a:gd name="connsiteX5" fmla="*/ 111224 w 3432581"/>
              <a:gd name="connsiteY5" fmla="*/ 3209623 h 3293393"/>
              <a:gd name="connsiteX6" fmla="*/ 0 w 3432581"/>
              <a:gd name="connsiteY6" fmla="*/ 2473947 h 3293393"/>
              <a:gd name="connsiteX7" fmla="*/ 2473947 w 3432581"/>
              <a:gd name="connsiteY7" fmla="*/ 0 h 32933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32581" h="3293393">
                <a:moveTo>
                  <a:pt x="2473947" y="0"/>
                </a:moveTo>
                <a:cubicBezTo>
                  <a:pt x="2730133" y="0"/>
                  <a:pt x="2977223" y="38940"/>
                  <a:pt x="3209623" y="111224"/>
                </a:cubicBezTo>
                <a:lnTo>
                  <a:pt x="3432581" y="192828"/>
                </a:lnTo>
                <a:lnTo>
                  <a:pt x="3432581" y="3293393"/>
                </a:lnTo>
                <a:lnTo>
                  <a:pt x="141884" y="3293393"/>
                </a:lnTo>
                <a:lnTo>
                  <a:pt x="111224" y="3209623"/>
                </a:lnTo>
                <a:cubicBezTo>
                  <a:pt x="38940" y="2977224"/>
                  <a:pt x="0" y="2730133"/>
                  <a:pt x="0" y="2473947"/>
                </a:cubicBezTo>
                <a:cubicBezTo>
                  <a:pt x="0" y="1107624"/>
                  <a:pt x="1107624" y="0"/>
                  <a:pt x="2473947" y="0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grpSp>
        <p:nvGrpSpPr>
          <p:cNvPr id="76" name="Graphic 185">
            <a:extLst>
              <a:ext uri="{FF2B5EF4-FFF2-40B4-BE49-F238E27FC236}">
                <a16:creationId xmlns:a16="http://schemas.microsoft.com/office/drawing/2014/main" id="{0C156BF8-7FF7-440F-BE2B-417DFFE8BF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428634" y="5987064"/>
            <a:ext cx="1054466" cy="469689"/>
            <a:chOff x="9841624" y="4115729"/>
            <a:chExt cx="602169" cy="268223"/>
          </a:xfrm>
          <a:solidFill>
            <a:schemeClr val="tx1"/>
          </a:solidFill>
        </p:grpSpPr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B7067280-C3E7-4DF6-A345-B9FEF6EF8D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A78365A8-666B-4417-9D3C-554E6E6B2C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E71CAAFA-0A31-4308-AB9F-B1C84ABDF9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96AB1D25-144D-4BB4-A45C-60B8A094F4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069F0FB4-779A-48FC-AC33-784F177C92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137" name="Content Placeholder 36">
            <a:extLst>
              <a:ext uri="{FF2B5EF4-FFF2-40B4-BE49-F238E27FC236}">
                <a16:creationId xmlns:a16="http://schemas.microsoft.com/office/drawing/2014/main" id="{849E3539-E6D7-45A2-8890-23E6083A99CA}"/>
              </a:ext>
            </a:extLst>
          </p:cNvPr>
          <p:cNvSpPr txBox="1">
            <a:spLocks/>
          </p:cNvSpPr>
          <p:nvPr/>
        </p:nvSpPr>
        <p:spPr>
          <a:xfrm>
            <a:off x="115981" y="3062688"/>
            <a:ext cx="6056219" cy="95321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000" dirty="0"/>
              <a:t>‘… measures the potential for successful actions’ (Lebas, 1995)</a:t>
            </a:r>
          </a:p>
          <a:p>
            <a:pPr marL="0" indent="0" algn="r">
              <a:buFont typeface="Arial" panose="020B0604020202020204" pitchFamily="34" charset="0"/>
              <a:buNone/>
            </a:pPr>
            <a:endParaRPr lang="en-US" dirty="0"/>
          </a:p>
        </p:txBody>
      </p:sp>
      <p:sp>
        <p:nvSpPr>
          <p:cNvPr id="19" name="Content Placeholder 36">
            <a:extLst>
              <a:ext uri="{FF2B5EF4-FFF2-40B4-BE49-F238E27FC236}">
                <a16:creationId xmlns:a16="http://schemas.microsoft.com/office/drawing/2014/main" id="{5477D2EA-CFB4-4EA7-9CEC-3C9274DF4889}"/>
              </a:ext>
            </a:extLst>
          </p:cNvPr>
          <p:cNvSpPr txBox="1">
            <a:spLocks/>
          </p:cNvSpPr>
          <p:nvPr/>
        </p:nvSpPr>
        <p:spPr>
          <a:xfrm>
            <a:off x="115981" y="3794784"/>
            <a:ext cx="6056219" cy="95321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endParaRPr lang="en-US" dirty="0"/>
          </a:p>
        </p:txBody>
      </p:sp>
      <p:sp>
        <p:nvSpPr>
          <p:cNvPr id="22" name="Content Placeholder 36">
            <a:extLst>
              <a:ext uri="{FF2B5EF4-FFF2-40B4-BE49-F238E27FC236}">
                <a16:creationId xmlns:a16="http://schemas.microsoft.com/office/drawing/2014/main" id="{D11F0E2F-E59F-4CBE-BBE8-E4437969F00A}"/>
              </a:ext>
            </a:extLst>
          </p:cNvPr>
          <p:cNvSpPr txBox="1">
            <a:spLocks/>
          </p:cNvSpPr>
          <p:nvPr/>
        </p:nvSpPr>
        <p:spPr>
          <a:xfrm>
            <a:off x="118362" y="3855978"/>
            <a:ext cx="6056219" cy="95321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000" dirty="0"/>
              <a:t>‘… strategic approach to create and sustain improved performance’ (Valamis, 2021)</a:t>
            </a:r>
          </a:p>
          <a:p>
            <a:pPr marL="0" indent="0" algn="r">
              <a:buFont typeface="Arial" panose="020B0604020202020204" pitchFamily="34" charset="0"/>
              <a:buNone/>
            </a:pPr>
            <a:endParaRPr lang="en-US" dirty="0"/>
          </a:p>
        </p:txBody>
      </p:sp>
      <p:sp>
        <p:nvSpPr>
          <p:cNvPr id="23" name="Content Placeholder 36">
            <a:extLst>
              <a:ext uri="{FF2B5EF4-FFF2-40B4-BE49-F238E27FC236}">
                <a16:creationId xmlns:a16="http://schemas.microsoft.com/office/drawing/2014/main" id="{D44BC0EC-DE0A-4C0D-AE0B-25D2254E30D5}"/>
              </a:ext>
            </a:extLst>
          </p:cNvPr>
          <p:cNvSpPr txBox="1">
            <a:spLocks/>
          </p:cNvSpPr>
          <p:nvPr/>
        </p:nvSpPr>
        <p:spPr>
          <a:xfrm>
            <a:off x="113600" y="4609703"/>
            <a:ext cx="6056219" cy="95321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000" dirty="0"/>
              <a:t>‘… continuous process of identifying, measuring and developing’ (</a:t>
            </a:r>
            <a:r>
              <a:rPr lang="en-US" sz="2000" dirty="0" err="1"/>
              <a:t>Aguinis</a:t>
            </a:r>
            <a:r>
              <a:rPr lang="en-US" sz="2000" dirty="0"/>
              <a:t>, 2013)</a:t>
            </a:r>
          </a:p>
          <a:p>
            <a:pPr marL="0" indent="0" algn="r">
              <a:buFont typeface="Arial" panose="020B0604020202020204" pitchFamily="34" charset="0"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858372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5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37" grpId="0"/>
      <p:bldP spid="22" grpId="0"/>
      <p:bldP spid="2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7" name="Rectangle 46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49" name="Oval 48">
            <a:extLst>
              <a:ext uri="{FF2B5EF4-FFF2-40B4-BE49-F238E27FC236}">
                <a16:creationId xmlns:a16="http://schemas.microsoft.com/office/drawing/2014/main" id="{EAED1919-54A1-41C9-B30B-A3FF3F58E3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026220" y="98104"/>
            <a:ext cx="4288094" cy="4288094"/>
          </a:xfrm>
          <a:prstGeom prst="ellipse">
            <a:avLst/>
          </a:prstGeom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Substituent conținut 4">
            <a:extLst>
              <a:ext uri="{FF2B5EF4-FFF2-40B4-BE49-F238E27FC236}">
                <a16:creationId xmlns:a16="http://schemas.microsoft.com/office/drawing/2014/main" id="{60B3BECA-804D-4179-A494-F24212B43D8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59060" y="932806"/>
            <a:ext cx="3234928" cy="181181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grpSp>
        <p:nvGrpSpPr>
          <p:cNvPr id="51" name="Group 50">
            <a:extLst>
              <a:ext uri="{FF2B5EF4-FFF2-40B4-BE49-F238E27FC236}">
                <a16:creationId xmlns:a16="http://schemas.microsoft.com/office/drawing/2014/main" id="{C4751043-2EE3-4222-9979-8E61D93DA8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41848" y="2813300"/>
            <a:ext cx="3757487" cy="3757487"/>
            <a:chOff x="1881974" y="1174396"/>
            <a:chExt cx="5290997" cy="5290997"/>
          </a:xfrm>
        </p:grpSpPr>
        <p:sp>
          <p:nvSpPr>
            <p:cNvPr id="52" name="Oval 51">
              <a:extLst>
                <a:ext uri="{FF2B5EF4-FFF2-40B4-BE49-F238E27FC236}">
                  <a16:creationId xmlns:a16="http://schemas.microsoft.com/office/drawing/2014/main" id="{03FD8213-DB67-4E29-9615-984DB59917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1974" y="1174396"/>
              <a:ext cx="5290997" cy="5290997"/>
            </a:xfrm>
            <a:prstGeom prst="ellipse">
              <a:avLst/>
            </a:prstGeom>
            <a:solidFill>
              <a:srgbClr val="FFFFFF"/>
            </a:solidFill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84EDB257-28CF-422F-AE6A-B99E3FE811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1974" y="1174396"/>
              <a:ext cx="5290997" cy="5290997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 useBgFill="1">
        <p:nvSpPr>
          <p:cNvPr id="55" name="Oval 54">
            <a:extLst>
              <a:ext uri="{FF2B5EF4-FFF2-40B4-BE49-F238E27FC236}">
                <a16:creationId xmlns:a16="http://schemas.microsoft.com/office/drawing/2014/main" id="{FFFEB18F-F81F-4CED-BE64-EB888A77C3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4350" y="2762501"/>
            <a:ext cx="3744592" cy="3744592"/>
          </a:xfrm>
          <a:prstGeom prst="ellipse">
            <a:avLst/>
          </a:prstGeom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u 1">
            <a:extLst>
              <a:ext uri="{FF2B5EF4-FFF2-40B4-BE49-F238E27FC236}">
                <a16:creationId xmlns:a16="http://schemas.microsoft.com/office/drawing/2014/main" id="{B062A116-7FE3-4019-AE71-EFDD76743D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2591" y="3404608"/>
            <a:ext cx="3520789" cy="2666087"/>
          </a:xfrm>
        </p:spPr>
        <p:txBody>
          <a:bodyPr vert="horz" lIns="91440" tIns="45720" rIns="91440" bIns="45720" rtlCol="0">
            <a:normAutofit/>
          </a:bodyPr>
          <a:lstStyle/>
          <a:p>
            <a:pPr algn="ctr"/>
            <a:r>
              <a:rPr lang="en-US" sz="2400" b="1" cap="all" spc="1500" dirty="0">
                <a:ea typeface="Source Sans Pro SemiBold" panose="020B0603030403020204" pitchFamily="34" charset="0"/>
              </a:rPr>
              <a:t>BENEFITS FOR EMPLOYEE</a:t>
            </a:r>
          </a:p>
        </p:txBody>
      </p:sp>
      <p:grpSp>
        <p:nvGrpSpPr>
          <p:cNvPr id="57" name="Graphic 190">
            <a:extLst>
              <a:ext uri="{FF2B5EF4-FFF2-40B4-BE49-F238E27FC236}">
                <a16:creationId xmlns:a16="http://schemas.microsoft.com/office/drawing/2014/main" id="{00E015F5-1A99-4E40-BC3D-7707802996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93117" y="1193254"/>
            <a:ext cx="1291642" cy="429215"/>
            <a:chOff x="2504802" y="1755501"/>
            <a:chExt cx="1598829" cy="531293"/>
          </a:xfrm>
          <a:solidFill>
            <a:schemeClr val="tx1"/>
          </a:solidFill>
        </p:grpSpPr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3FE6F571-2BB7-46DA-A3D9-B32ADDC16A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2113855"/>
              <a:ext cx="1598614" cy="172939"/>
            </a:xfrm>
            <a:custGeom>
              <a:avLst/>
              <a:gdLst>
                <a:gd name="connsiteX0" fmla="*/ 1248648 w 1598614"/>
                <a:gd name="connsiteY0" fmla="*/ 172939 h 172939"/>
                <a:gd name="connsiteX1" fmla="*/ 1123031 w 1598614"/>
                <a:gd name="connsiteY1" fmla="*/ 92708 h 172939"/>
                <a:gd name="connsiteX2" fmla="*/ 1024085 w 1598614"/>
                <a:gd name="connsiteY2" fmla="*/ 29469 h 172939"/>
                <a:gd name="connsiteX3" fmla="*/ 925140 w 1598614"/>
                <a:gd name="connsiteY3" fmla="*/ 92708 h 172939"/>
                <a:gd name="connsiteX4" fmla="*/ 799522 w 1598614"/>
                <a:gd name="connsiteY4" fmla="*/ 172939 h 172939"/>
                <a:gd name="connsiteX5" fmla="*/ 799522 w 1598614"/>
                <a:gd name="connsiteY5" fmla="*/ 172939 h 172939"/>
                <a:gd name="connsiteX6" fmla="*/ 673905 w 1598614"/>
                <a:gd name="connsiteY6" fmla="*/ 92708 h 172939"/>
                <a:gd name="connsiteX7" fmla="*/ 574959 w 1598614"/>
                <a:gd name="connsiteY7" fmla="*/ 29469 h 172939"/>
                <a:gd name="connsiteX8" fmla="*/ 476014 w 1598614"/>
                <a:gd name="connsiteY8" fmla="*/ 92708 h 172939"/>
                <a:gd name="connsiteX9" fmla="*/ 350396 w 1598614"/>
                <a:gd name="connsiteY9" fmla="*/ 172939 h 172939"/>
                <a:gd name="connsiteX10" fmla="*/ 224778 w 1598614"/>
                <a:gd name="connsiteY10" fmla="*/ 92708 h 172939"/>
                <a:gd name="connsiteX11" fmla="*/ 125833 w 1598614"/>
                <a:gd name="connsiteY11" fmla="*/ 29469 h 172939"/>
                <a:gd name="connsiteX12" fmla="*/ 26887 w 1598614"/>
                <a:gd name="connsiteY12" fmla="*/ 92708 h 172939"/>
                <a:gd name="connsiteX13" fmla="*/ 0 w 1598614"/>
                <a:gd name="connsiteY13" fmla="*/ 80232 h 172939"/>
                <a:gd name="connsiteX14" fmla="*/ 125618 w 1598614"/>
                <a:gd name="connsiteY14" fmla="*/ 0 h 172939"/>
                <a:gd name="connsiteX15" fmla="*/ 251235 w 1598614"/>
                <a:gd name="connsiteY15" fmla="*/ 80232 h 172939"/>
                <a:gd name="connsiteX16" fmla="*/ 350181 w 1598614"/>
                <a:gd name="connsiteY16" fmla="*/ 143471 h 172939"/>
                <a:gd name="connsiteX17" fmla="*/ 449126 w 1598614"/>
                <a:gd name="connsiteY17" fmla="*/ 80232 h 172939"/>
                <a:gd name="connsiteX18" fmla="*/ 574744 w 1598614"/>
                <a:gd name="connsiteY18" fmla="*/ 0 h 172939"/>
                <a:gd name="connsiteX19" fmla="*/ 700362 w 1598614"/>
                <a:gd name="connsiteY19" fmla="*/ 80232 h 172939"/>
                <a:gd name="connsiteX20" fmla="*/ 799307 w 1598614"/>
                <a:gd name="connsiteY20" fmla="*/ 143471 h 172939"/>
                <a:gd name="connsiteX21" fmla="*/ 799307 w 1598614"/>
                <a:gd name="connsiteY21" fmla="*/ 143471 h 172939"/>
                <a:gd name="connsiteX22" fmla="*/ 898253 w 1598614"/>
                <a:gd name="connsiteY22" fmla="*/ 80232 h 172939"/>
                <a:gd name="connsiteX23" fmla="*/ 1023870 w 1598614"/>
                <a:gd name="connsiteY23" fmla="*/ 0 h 172939"/>
                <a:gd name="connsiteX24" fmla="*/ 1149488 w 1598614"/>
                <a:gd name="connsiteY24" fmla="*/ 80232 h 172939"/>
                <a:gd name="connsiteX25" fmla="*/ 1248433 w 1598614"/>
                <a:gd name="connsiteY25" fmla="*/ 143471 h 172939"/>
                <a:gd name="connsiteX26" fmla="*/ 1347379 w 1598614"/>
                <a:gd name="connsiteY26" fmla="*/ 80232 h 172939"/>
                <a:gd name="connsiteX27" fmla="*/ 1472997 w 1598614"/>
                <a:gd name="connsiteY27" fmla="*/ 0 h 172939"/>
                <a:gd name="connsiteX28" fmla="*/ 1598614 w 1598614"/>
                <a:gd name="connsiteY28" fmla="*/ 80232 h 172939"/>
                <a:gd name="connsiteX29" fmla="*/ 1571942 w 1598614"/>
                <a:gd name="connsiteY29" fmla="*/ 92708 h 172939"/>
                <a:gd name="connsiteX30" fmla="*/ 1472997 w 1598614"/>
                <a:gd name="connsiteY30" fmla="*/ 29469 h 172939"/>
                <a:gd name="connsiteX31" fmla="*/ 1374051 w 1598614"/>
                <a:gd name="connsiteY31" fmla="*/ 92708 h 172939"/>
                <a:gd name="connsiteX32" fmla="*/ 1248648 w 1598614"/>
                <a:gd name="connsiteY32" fmla="*/ 172939 h 1729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614" h="172939">
                  <a:moveTo>
                    <a:pt x="1248648" y="172939"/>
                  </a:moveTo>
                  <a:cubicBezTo>
                    <a:pt x="1194229" y="172939"/>
                    <a:pt x="1146046" y="142180"/>
                    <a:pt x="1123031" y="92708"/>
                  </a:cubicBezTo>
                  <a:cubicBezTo>
                    <a:pt x="1104962" y="53775"/>
                    <a:pt x="1067105" y="29469"/>
                    <a:pt x="1024085" y="29469"/>
                  </a:cubicBezTo>
                  <a:cubicBezTo>
                    <a:pt x="981066" y="29469"/>
                    <a:pt x="943208" y="53775"/>
                    <a:pt x="925140" y="92708"/>
                  </a:cubicBezTo>
                  <a:cubicBezTo>
                    <a:pt x="902124" y="142180"/>
                    <a:pt x="853942" y="172939"/>
                    <a:pt x="799522" y="172939"/>
                  </a:cubicBezTo>
                  <a:cubicBezTo>
                    <a:pt x="799522" y="172939"/>
                    <a:pt x="799522" y="172939"/>
                    <a:pt x="799522" y="172939"/>
                  </a:cubicBezTo>
                  <a:cubicBezTo>
                    <a:pt x="744887" y="172939"/>
                    <a:pt x="696920" y="142180"/>
                    <a:pt x="673905" y="92708"/>
                  </a:cubicBezTo>
                  <a:cubicBezTo>
                    <a:pt x="655836" y="53775"/>
                    <a:pt x="617979" y="29469"/>
                    <a:pt x="574959" y="29469"/>
                  </a:cubicBezTo>
                  <a:cubicBezTo>
                    <a:pt x="531939" y="29469"/>
                    <a:pt x="494082" y="53775"/>
                    <a:pt x="476014" y="92708"/>
                  </a:cubicBezTo>
                  <a:cubicBezTo>
                    <a:pt x="452998" y="142180"/>
                    <a:pt x="405031" y="172939"/>
                    <a:pt x="350396" y="172939"/>
                  </a:cubicBezTo>
                  <a:cubicBezTo>
                    <a:pt x="295976" y="172939"/>
                    <a:pt x="247794" y="142180"/>
                    <a:pt x="224778" y="92708"/>
                  </a:cubicBezTo>
                  <a:cubicBezTo>
                    <a:pt x="206710" y="53775"/>
                    <a:pt x="168853" y="29469"/>
                    <a:pt x="125833" y="29469"/>
                  </a:cubicBezTo>
                  <a:cubicBezTo>
                    <a:pt x="82813" y="29469"/>
                    <a:pt x="44956" y="53775"/>
                    <a:pt x="26887" y="92708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268" y="30759"/>
                    <a:pt x="969235" y="0"/>
                    <a:pt x="1023870" y="0"/>
                  </a:cubicBezTo>
                  <a:cubicBezTo>
                    <a:pt x="1078505" y="0"/>
                    <a:pt x="1126472" y="30759"/>
                    <a:pt x="1149488" y="80232"/>
                  </a:cubicBezTo>
                  <a:cubicBezTo>
                    <a:pt x="1167556" y="119165"/>
                    <a:pt x="1205414" y="143471"/>
                    <a:pt x="1248433" y="143471"/>
                  </a:cubicBezTo>
                  <a:cubicBezTo>
                    <a:pt x="1291453" y="143471"/>
                    <a:pt x="1329311" y="119165"/>
                    <a:pt x="1347379" y="80232"/>
                  </a:cubicBezTo>
                  <a:cubicBezTo>
                    <a:pt x="1370394" y="30759"/>
                    <a:pt x="1418361" y="0"/>
                    <a:pt x="1472997" y="0"/>
                  </a:cubicBezTo>
                  <a:cubicBezTo>
                    <a:pt x="1527632" y="0"/>
                    <a:pt x="1575814" y="30759"/>
                    <a:pt x="1598614" y="80232"/>
                  </a:cubicBezTo>
                  <a:lnTo>
                    <a:pt x="1571942" y="92708"/>
                  </a:lnTo>
                  <a:cubicBezTo>
                    <a:pt x="1553874" y="53775"/>
                    <a:pt x="1515801" y="29469"/>
                    <a:pt x="1472997" y="29469"/>
                  </a:cubicBezTo>
                  <a:cubicBezTo>
                    <a:pt x="1429977" y="29469"/>
                    <a:pt x="1392119" y="53775"/>
                    <a:pt x="1374051" y="92708"/>
                  </a:cubicBezTo>
                  <a:cubicBezTo>
                    <a:pt x="1351251" y="142180"/>
                    <a:pt x="1303069" y="172939"/>
                    <a:pt x="1248648" y="172939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A905CC16-753C-4B9F-B3E2-C456795AED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1755501"/>
              <a:ext cx="1598829" cy="172724"/>
            </a:xfrm>
            <a:custGeom>
              <a:avLst/>
              <a:gdLst>
                <a:gd name="connsiteX0" fmla="*/ 1248648 w 1598829"/>
                <a:gd name="connsiteY0" fmla="*/ 172724 h 172724"/>
                <a:gd name="connsiteX1" fmla="*/ 1123031 w 1598829"/>
                <a:gd name="connsiteY1" fmla="*/ 92492 h 172724"/>
                <a:gd name="connsiteX2" fmla="*/ 1024085 w 1598829"/>
                <a:gd name="connsiteY2" fmla="*/ 29253 h 172724"/>
                <a:gd name="connsiteX3" fmla="*/ 925140 w 1598829"/>
                <a:gd name="connsiteY3" fmla="*/ 92492 h 172724"/>
                <a:gd name="connsiteX4" fmla="*/ 799522 w 1598829"/>
                <a:gd name="connsiteY4" fmla="*/ 172724 h 172724"/>
                <a:gd name="connsiteX5" fmla="*/ 799522 w 1598829"/>
                <a:gd name="connsiteY5" fmla="*/ 172724 h 172724"/>
                <a:gd name="connsiteX6" fmla="*/ 673905 w 1598829"/>
                <a:gd name="connsiteY6" fmla="*/ 92492 h 172724"/>
                <a:gd name="connsiteX7" fmla="*/ 574959 w 1598829"/>
                <a:gd name="connsiteY7" fmla="*/ 29253 h 172724"/>
                <a:gd name="connsiteX8" fmla="*/ 476014 w 1598829"/>
                <a:gd name="connsiteY8" fmla="*/ 92492 h 172724"/>
                <a:gd name="connsiteX9" fmla="*/ 350396 w 1598829"/>
                <a:gd name="connsiteY9" fmla="*/ 172724 h 172724"/>
                <a:gd name="connsiteX10" fmla="*/ 224778 w 1598829"/>
                <a:gd name="connsiteY10" fmla="*/ 92492 h 172724"/>
                <a:gd name="connsiteX11" fmla="*/ 125833 w 1598829"/>
                <a:gd name="connsiteY11" fmla="*/ 29253 h 172724"/>
                <a:gd name="connsiteX12" fmla="*/ 26887 w 1598829"/>
                <a:gd name="connsiteY12" fmla="*/ 92492 h 172724"/>
                <a:gd name="connsiteX13" fmla="*/ 0 w 1598829"/>
                <a:gd name="connsiteY13" fmla="*/ 80232 h 172724"/>
                <a:gd name="connsiteX14" fmla="*/ 125618 w 1598829"/>
                <a:gd name="connsiteY14" fmla="*/ 0 h 172724"/>
                <a:gd name="connsiteX15" fmla="*/ 251235 w 1598829"/>
                <a:gd name="connsiteY15" fmla="*/ 80232 h 172724"/>
                <a:gd name="connsiteX16" fmla="*/ 350181 w 1598829"/>
                <a:gd name="connsiteY16" fmla="*/ 143471 h 172724"/>
                <a:gd name="connsiteX17" fmla="*/ 449126 w 1598829"/>
                <a:gd name="connsiteY17" fmla="*/ 80232 h 172724"/>
                <a:gd name="connsiteX18" fmla="*/ 574744 w 1598829"/>
                <a:gd name="connsiteY18" fmla="*/ 0 h 172724"/>
                <a:gd name="connsiteX19" fmla="*/ 700362 w 1598829"/>
                <a:gd name="connsiteY19" fmla="*/ 80232 h 172724"/>
                <a:gd name="connsiteX20" fmla="*/ 799307 w 1598829"/>
                <a:gd name="connsiteY20" fmla="*/ 143471 h 172724"/>
                <a:gd name="connsiteX21" fmla="*/ 799307 w 1598829"/>
                <a:gd name="connsiteY21" fmla="*/ 143471 h 172724"/>
                <a:gd name="connsiteX22" fmla="*/ 898253 w 1598829"/>
                <a:gd name="connsiteY22" fmla="*/ 80232 h 172724"/>
                <a:gd name="connsiteX23" fmla="*/ 1024085 w 1598829"/>
                <a:gd name="connsiteY23" fmla="*/ 0 h 172724"/>
                <a:gd name="connsiteX24" fmla="*/ 1149703 w 1598829"/>
                <a:gd name="connsiteY24" fmla="*/ 80232 h 172724"/>
                <a:gd name="connsiteX25" fmla="*/ 1248648 w 1598829"/>
                <a:gd name="connsiteY25" fmla="*/ 143471 h 172724"/>
                <a:gd name="connsiteX26" fmla="*/ 1347594 w 1598829"/>
                <a:gd name="connsiteY26" fmla="*/ 80232 h 172724"/>
                <a:gd name="connsiteX27" fmla="*/ 1473212 w 1598829"/>
                <a:gd name="connsiteY27" fmla="*/ 0 h 172724"/>
                <a:gd name="connsiteX28" fmla="*/ 1598829 w 1598829"/>
                <a:gd name="connsiteY28" fmla="*/ 80232 h 172724"/>
                <a:gd name="connsiteX29" fmla="*/ 1572157 w 1598829"/>
                <a:gd name="connsiteY29" fmla="*/ 92492 h 172724"/>
                <a:gd name="connsiteX30" fmla="*/ 1473212 w 1598829"/>
                <a:gd name="connsiteY30" fmla="*/ 29253 h 172724"/>
                <a:gd name="connsiteX31" fmla="*/ 1374266 w 1598829"/>
                <a:gd name="connsiteY31" fmla="*/ 92492 h 172724"/>
                <a:gd name="connsiteX32" fmla="*/ 1248648 w 1598829"/>
                <a:gd name="connsiteY32" fmla="*/ 172724 h 172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829" h="172724">
                  <a:moveTo>
                    <a:pt x="1248648" y="172724"/>
                  </a:moveTo>
                  <a:cubicBezTo>
                    <a:pt x="1194229" y="172724"/>
                    <a:pt x="1146046" y="141965"/>
                    <a:pt x="1123031" y="92492"/>
                  </a:cubicBezTo>
                  <a:cubicBezTo>
                    <a:pt x="1104962" y="53560"/>
                    <a:pt x="1067105" y="29253"/>
                    <a:pt x="1024085" y="29253"/>
                  </a:cubicBezTo>
                  <a:cubicBezTo>
                    <a:pt x="981066" y="29253"/>
                    <a:pt x="943208" y="53560"/>
                    <a:pt x="925140" y="92492"/>
                  </a:cubicBezTo>
                  <a:cubicBezTo>
                    <a:pt x="902124" y="141965"/>
                    <a:pt x="853942" y="172724"/>
                    <a:pt x="799522" y="172724"/>
                  </a:cubicBezTo>
                  <a:cubicBezTo>
                    <a:pt x="799522" y="172724"/>
                    <a:pt x="799522" y="172724"/>
                    <a:pt x="799522" y="172724"/>
                  </a:cubicBezTo>
                  <a:cubicBezTo>
                    <a:pt x="744887" y="172724"/>
                    <a:pt x="696920" y="141965"/>
                    <a:pt x="673905" y="92492"/>
                  </a:cubicBezTo>
                  <a:cubicBezTo>
                    <a:pt x="655836" y="53560"/>
                    <a:pt x="617979" y="29253"/>
                    <a:pt x="574959" y="29253"/>
                  </a:cubicBezTo>
                  <a:cubicBezTo>
                    <a:pt x="531939" y="29253"/>
                    <a:pt x="494082" y="53560"/>
                    <a:pt x="476014" y="92492"/>
                  </a:cubicBezTo>
                  <a:cubicBezTo>
                    <a:pt x="452998" y="141965"/>
                    <a:pt x="405031" y="172724"/>
                    <a:pt x="350396" y="172724"/>
                  </a:cubicBezTo>
                  <a:cubicBezTo>
                    <a:pt x="295976" y="172724"/>
                    <a:pt x="247794" y="141965"/>
                    <a:pt x="224778" y="92492"/>
                  </a:cubicBezTo>
                  <a:cubicBezTo>
                    <a:pt x="206710" y="53560"/>
                    <a:pt x="168853" y="29253"/>
                    <a:pt x="125833" y="29253"/>
                  </a:cubicBezTo>
                  <a:cubicBezTo>
                    <a:pt x="82813" y="29253"/>
                    <a:pt x="44956" y="53560"/>
                    <a:pt x="26887" y="92492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483" y="30759"/>
                    <a:pt x="969450" y="0"/>
                    <a:pt x="1024085" y="0"/>
                  </a:cubicBezTo>
                  <a:cubicBezTo>
                    <a:pt x="1078720" y="0"/>
                    <a:pt x="1126688" y="30759"/>
                    <a:pt x="1149703" y="80232"/>
                  </a:cubicBezTo>
                  <a:cubicBezTo>
                    <a:pt x="1167771" y="119165"/>
                    <a:pt x="1205629" y="143471"/>
                    <a:pt x="1248648" y="143471"/>
                  </a:cubicBezTo>
                  <a:cubicBezTo>
                    <a:pt x="1291668" y="143471"/>
                    <a:pt x="1329526" y="119165"/>
                    <a:pt x="1347594" y="80232"/>
                  </a:cubicBezTo>
                  <a:cubicBezTo>
                    <a:pt x="1370610" y="30759"/>
                    <a:pt x="1418792" y="0"/>
                    <a:pt x="1473212" y="0"/>
                  </a:cubicBezTo>
                  <a:cubicBezTo>
                    <a:pt x="1527847" y="0"/>
                    <a:pt x="1576029" y="30759"/>
                    <a:pt x="1598829" y="80232"/>
                  </a:cubicBezTo>
                  <a:lnTo>
                    <a:pt x="1572157" y="92492"/>
                  </a:lnTo>
                  <a:cubicBezTo>
                    <a:pt x="1554089" y="53560"/>
                    <a:pt x="1516016" y="29253"/>
                    <a:pt x="1473212" y="29253"/>
                  </a:cubicBezTo>
                  <a:cubicBezTo>
                    <a:pt x="1430192" y="29253"/>
                    <a:pt x="1392335" y="53560"/>
                    <a:pt x="1374266" y="92492"/>
                  </a:cubicBezTo>
                  <a:cubicBezTo>
                    <a:pt x="1351251" y="141965"/>
                    <a:pt x="1303069" y="172724"/>
                    <a:pt x="1248648" y="172724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grpSp>
        <p:nvGrpSpPr>
          <p:cNvPr id="61" name="Graphic 4">
            <a:extLst>
              <a:ext uri="{FF2B5EF4-FFF2-40B4-BE49-F238E27FC236}">
                <a16:creationId xmlns:a16="http://schemas.microsoft.com/office/drawing/2014/main" id="{5468B3A9-705E-43C3-A742-0619B0D8F2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80915" y="4748271"/>
            <a:ext cx="1330536" cy="1330521"/>
            <a:chOff x="5734037" y="3067039"/>
            <a:chExt cx="724483" cy="724489"/>
          </a:xfrm>
          <a:solidFill>
            <a:schemeClr val="tx1"/>
          </a:solidFill>
        </p:grpSpPr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29D439AD-5D67-497C-B831-D17FC3E592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067039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23F54BF2-C71C-45C5-9408-3B5E011B0F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2BBABE17-DB56-44AB-934B-63C07C79F0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CB483D20-A128-4076-AF54-88646172B8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E5EFA818-FDDA-49E9-B11F-E9DC1854A9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EA1F8728-F8F7-4828-A718-A15E7663EA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8DA1F73F-AA1D-41D7-BAAB-292FD94A3E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D9441DEA-C85E-4B9C-A48D-8437854C4C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26284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15EBAA20-1368-4495-8D7C-820FAD8ECF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2628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0FB92591-626C-4D2B-A3E6-EC8742D67B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D392448D-513F-4528-9D8D-A151982041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61946BAE-1546-4EA4-A108-A799BF5D2C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42A8EC93-6A35-4D37-A8CB-59362BF875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12628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8 w 14097"/>
                <a:gd name="connsiteY1" fmla="*/ 14097 h 14097"/>
                <a:gd name="connsiteX2" fmla="*/ 0 w 14097"/>
                <a:gd name="connsiteY2" fmla="*/ 7049 h 14097"/>
                <a:gd name="connsiteX3" fmla="*/ 7048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AFC3ECA2-E914-4D83-ABF9-B9FFD96E92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712B1108-9AAC-4F10-A64F-0D6963E518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8543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284CDA0C-B2AB-4791-83B1-C053C061D6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F857BF6B-E0CA-49C0-8827-B44CE8B928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6D7B06A7-ADDF-4F27-B11F-08422FC180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E8B0DA6C-71D7-4FCB-AE4C-035E0ADB50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EB078173-ADFB-480D-91A4-4D71C01098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AAA4027A-C97B-4C9A-B04C-EBE2112200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C06DA92D-C6D0-4C7D-98CF-D9576912E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24467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D6601653-3941-4C9B-BD39-62EECE23AE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244677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2BC4A394-4FFE-4BFE-9A59-2B624E0711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EB4EABA5-FDCF-4F6F-8FF1-6FDFF50580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10F3C940-2320-488A-B24C-AB0A4FB539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F525BA82-37D8-47ED-AFF6-AE57124A4E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24467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C2D78955-C80F-4DA3-83AA-D28A5A6FAD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BC23DAAC-7C06-4012-8CBB-8E3126B68B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0382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60D19F80-DC80-49EC-8EDD-7889092C18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11F50BB3-EA39-4693-BAE1-1101EF0A41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00EFD45B-69A8-47F6-A5BF-779F7EB49F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9E53C464-7272-4EBC-830B-CB29A96988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B6BF10CE-C2AD-487A-9402-8D5C746ECF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1064C7FE-F8EB-47EF-97FA-348A520599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A991C553-06A1-4F26-BBBC-80F7E11E7A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63074"/>
              <a:ext cx="14192" cy="14097"/>
            </a:xfrm>
            <a:custGeom>
              <a:avLst/>
              <a:gdLst>
                <a:gd name="connsiteX0" fmla="*/ 14192 w 14192"/>
                <a:gd name="connsiteY0" fmla="*/ 7048 h 14097"/>
                <a:gd name="connsiteX1" fmla="*/ 7144 w 14192"/>
                <a:gd name="connsiteY1" fmla="*/ 14097 h 14097"/>
                <a:gd name="connsiteX2" fmla="*/ 0 w 14192"/>
                <a:gd name="connsiteY2" fmla="*/ 7048 h 14097"/>
                <a:gd name="connsiteX3" fmla="*/ 7049 w 14192"/>
                <a:gd name="connsiteY3" fmla="*/ 0 h 14097"/>
                <a:gd name="connsiteX4" fmla="*/ 14192 w 14192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BCE9C081-2191-4C84-956E-F106BB015C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292F6F03-BC34-40C6-8F17-7A169CD72F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A5101B80-7351-4F0F-AB7D-3E40B4D266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id="{0570EE1D-95AC-4660-8E96-7C8A36FEB6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2" name="Freeform: Shape 101">
              <a:extLst>
                <a:ext uri="{FF2B5EF4-FFF2-40B4-BE49-F238E27FC236}">
                  <a16:creationId xmlns:a16="http://schemas.microsoft.com/office/drawing/2014/main" id="{385D9A56-2D15-4E0A-B981-E168F09064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63074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8 w 14097"/>
                <a:gd name="connsiteY1" fmla="*/ 14097 h 14097"/>
                <a:gd name="connsiteX2" fmla="*/ 0 w 14097"/>
                <a:gd name="connsiteY2" fmla="*/ 7048 h 14097"/>
                <a:gd name="connsiteX3" fmla="*/ 7048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3" name="Freeform: Shape 102">
              <a:extLst>
                <a:ext uri="{FF2B5EF4-FFF2-40B4-BE49-F238E27FC236}">
                  <a16:creationId xmlns:a16="http://schemas.microsoft.com/office/drawing/2014/main" id="{28D0BA2F-9273-4EAA-AD17-C4EFE11403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4" name="Freeform: Shape 103">
              <a:extLst>
                <a:ext uri="{FF2B5EF4-FFF2-40B4-BE49-F238E27FC236}">
                  <a16:creationId xmlns:a16="http://schemas.microsoft.com/office/drawing/2014/main" id="{512CC54E-7976-4DC9-984C-45C2A23A72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2222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5" name="Freeform: Shape 104">
              <a:extLst>
                <a:ext uri="{FF2B5EF4-FFF2-40B4-BE49-F238E27FC236}">
                  <a16:creationId xmlns:a16="http://schemas.microsoft.com/office/drawing/2014/main" id="{C8A3FC72-9FF9-41F6-97E0-45A0FEE946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6" name="Freeform: Shape 105">
              <a:extLst>
                <a:ext uri="{FF2B5EF4-FFF2-40B4-BE49-F238E27FC236}">
                  <a16:creationId xmlns:a16="http://schemas.microsoft.com/office/drawing/2014/main" id="{48918C16-C9B6-40D5-93A0-DB547B644A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7" name="Freeform: Shape 106">
              <a:extLst>
                <a:ext uri="{FF2B5EF4-FFF2-40B4-BE49-F238E27FC236}">
                  <a16:creationId xmlns:a16="http://schemas.microsoft.com/office/drawing/2014/main" id="{A05612C6-4858-4854-A3D3-90CF1E1C75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8" name="Freeform: Shape 107">
              <a:extLst>
                <a:ext uri="{FF2B5EF4-FFF2-40B4-BE49-F238E27FC236}">
                  <a16:creationId xmlns:a16="http://schemas.microsoft.com/office/drawing/2014/main" id="{A8E88D77-C726-4008-849C-DA7361F885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id="{24CFE7CA-C955-4365-90C3-6272CB9A3C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0" name="Freeform: Shape 109">
              <a:extLst>
                <a:ext uri="{FF2B5EF4-FFF2-40B4-BE49-F238E27FC236}">
                  <a16:creationId xmlns:a16="http://schemas.microsoft.com/office/drawing/2014/main" id="{38B43FC8-B81C-490A-A346-4C6235DA8A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id="{214D0221-0C97-4C71-B535-7506956EF8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6953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ED0C44EA-BD25-49A3-9EB8-9D8DED7C19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A3C9CCF2-15CC-4F7D-87F5-7FFEBAC9C2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9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8AA321D8-1D2C-472C-A2DB-EBB74498DD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724680C1-4BB5-45DB-A558-82514418CF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6" name="Freeform: Shape 115">
              <a:extLst>
                <a:ext uri="{FF2B5EF4-FFF2-40B4-BE49-F238E27FC236}">
                  <a16:creationId xmlns:a16="http://schemas.microsoft.com/office/drawing/2014/main" id="{C94F4CEF-82DD-4CFB-8EE3-4AB115F6A0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7" name="Freeform: Shape 116">
              <a:extLst>
                <a:ext uri="{FF2B5EF4-FFF2-40B4-BE49-F238E27FC236}">
                  <a16:creationId xmlns:a16="http://schemas.microsoft.com/office/drawing/2014/main" id="{4F186C9C-C620-4426-A674-E40F808F66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26281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8" name="Freeform: Shape 117">
              <a:extLst>
                <a:ext uri="{FF2B5EF4-FFF2-40B4-BE49-F238E27FC236}">
                  <a16:creationId xmlns:a16="http://schemas.microsoft.com/office/drawing/2014/main" id="{8929942C-BA3F-40EF-94DD-4A5C22C5B7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D234974B-3555-465B-95A7-1C63CE7386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0" name="Freeform: Shape 119">
              <a:extLst>
                <a:ext uri="{FF2B5EF4-FFF2-40B4-BE49-F238E27FC236}">
                  <a16:creationId xmlns:a16="http://schemas.microsoft.com/office/drawing/2014/main" id="{0E38F9FD-48AC-4C3E-9E75-D1C0B555E0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1" name="Freeform: Shape 120">
              <a:extLst>
                <a:ext uri="{FF2B5EF4-FFF2-40B4-BE49-F238E27FC236}">
                  <a16:creationId xmlns:a16="http://schemas.microsoft.com/office/drawing/2014/main" id="{3AA72E26-5C3D-4231-9042-E00AE43E80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2" name="Freeform: Shape 121">
              <a:extLst>
                <a:ext uri="{FF2B5EF4-FFF2-40B4-BE49-F238E27FC236}">
                  <a16:creationId xmlns:a16="http://schemas.microsoft.com/office/drawing/2014/main" id="{6684433D-3C9E-4C19-A801-D51CF3064F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2628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3" name="Freeform: Shape 122">
              <a:extLst>
                <a:ext uri="{FF2B5EF4-FFF2-40B4-BE49-F238E27FC236}">
                  <a16:creationId xmlns:a16="http://schemas.microsoft.com/office/drawing/2014/main" id="{DADB0C3D-A021-4F40-93B3-76B61334FD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85433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4" name="Freeform: Shape 123">
              <a:extLst>
                <a:ext uri="{FF2B5EF4-FFF2-40B4-BE49-F238E27FC236}">
                  <a16:creationId xmlns:a16="http://schemas.microsoft.com/office/drawing/2014/main" id="{41781C18-F408-401D-8A86-99FFBB9895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5" name="Freeform: Shape 124">
              <a:extLst>
                <a:ext uri="{FF2B5EF4-FFF2-40B4-BE49-F238E27FC236}">
                  <a16:creationId xmlns:a16="http://schemas.microsoft.com/office/drawing/2014/main" id="{9D958D9F-E4B0-48B1-ADA4-3053AFB5D9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6" name="Freeform: Shape 125">
              <a:extLst>
                <a:ext uri="{FF2B5EF4-FFF2-40B4-BE49-F238E27FC236}">
                  <a16:creationId xmlns:a16="http://schemas.microsoft.com/office/drawing/2014/main" id="{43EFCD46-F0FB-499C-81B9-3508FE5C8C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7" name="Freeform: Shape 126">
              <a:extLst>
                <a:ext uri="{FF2B5EF4-FFF2-40B4-BE49-F238E27FC236}">
                  <a16:creationId xmlns:a16="http://schemas.microsoft.com/office/drawing/2014/main" id="{2B6A130F-CB85-4BDA-8DDF-8DAAB2F7D0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8" name="Freeform: Shape 127">
              <a:extLst>
                <a:ext uri="{FF2B5EF4-FFF2-40B4-BE49-F238E27FC236}">
                  <a16:creationId xmlns:a16="http://schemas.microsoft.com/office/drawing/2014/main" id="{9359DA40-CA94-4B1F-9BE6-C800BEEC77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85432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9" name="Freeform: Shape 128">
              <a:extLst>
                <a:ext uri="{FF2B5EF4-FFF2-40B4-BE49-F238E27FC236}">
                  <a16:creationId xmlns:a16="http://schemas.microsoft.com/office/drawing/2014/main" id="{73304FCD-8DAD-4BC8-A16E-84DDCA07FF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244676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0" name="Freeform: Shape 129">
              <a:extLst>
                <a:ext uri="{FF2B5EF4-FFF2-40B4-BE49-F238E27FC236}">
                  <a16:creationId xmlns:a16="http://schemas.microsoft.com/office/drawing/2014/main" id="{BCB4864C-8F67-4BE7-89CC-664EA25EC5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1" name="Freeform: Shape 130">
              <a:extLst>
                <a:ext uri="{FF2B5EF4-FFF2-40B4-BE49-F238E27FC236}">
                  <a16:creationId xmlns:a16="http://schemas.microsoft.com/office/drawing/2014/main" id="{845F543D-67FC-4640-A2A1-69DA6D0528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2" name="Freeform: Shape 131">
              <a:extLst>
                <a:ext uri="{FF2B5EF4-FFF2-40B4-BE49-F238E27FC236}">
                  <a16:creationId xmlns:a16="http://schemas.microsoft.com/office/drawing/2014/main" id="{DBDB2A9C-60E5-4F7E-BA2B-4DD1595FB9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3" name="Freeform: Shape 132">
              <a:extLst>
                <a:ext uri="{FF2B5EF4-FFF2-40B4-BE49-F238E27FC236}">
                  <a16:creationId xmlns:a16="http://schemas.microsoft.com/office/drawing/2014/main" id="{72B10DA2-D88E-4952-BDB5-102E61B4B2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4" name="Freeform: Shape 133">
              <a:extLst>
                <a:ext uri="{FF2B5EF4-FFF2-40B4-BE49-F238E27FC236}">
                  <a16:creationId xmlns:a16="http://schemas.microsoft.com/office/drawing/2014/main" id="{AC5F5BED-3698-4F52-9977-D8CA2DC031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24467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5" name="Freeform: Shape 134">
              <a:extLst>
                <a:ext uri="{FF2B5EF4-FFF2-40B4-BE49-F238E27FC236}">
                  <a16:creationId xmlns:a16="http://schemas.microsoft.com/office/drawing/2014/main" id="{E19CCEBC-AD20-45B2-A751-42B40BB31C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6" name="Freeform: Shape 135">
              <a:extLst>
                <a:ext uri="{FF2B5EF4-FFF2-40B4-BE49-F238E27FC236}">
                  <a16:creationId xmlns:a16="http://schemas.microsoft.com/office/drawing/2014/main" id="{3A978AD9-9A35-4B89-B3BC-61E54AD9EB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7" name="Freeform: Shape 136">
              <a:extLst>
                <a:ext uri="{FF2B5EF4-FFF2-40B4-BE49-F238E27FC236}">
                  <a16:creationId xmlns:a16="http://schemas.microsoft.com/office/drawing/2014/main" id="{77D8C808-AFC9-42DD-B253-0048903791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8" name="Freeform: Shape 137">
              <a:extLst>
                <a:ext uri="{FF2B5EF4-FFF2-40B4-BE49-F238E27FC236}">
                  <a16:creationId xmlns:a16="http://schemas.microsoft.com/office/drawing/2014/main" id="{EECD0BF1-7C64-407E-8306-4C447B1D32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9" name="Freeform: Shape 138">
              <a:extLst>
                <a:ext uri="{FF2B5EF4-FFF2-40B4-BE49-F238E27FC236}">
                  <a16:creationId xmlns:a16="http://schemas.microsoft.com/office/drawing/2014/main" id="{953B0F94-AC35-4CB2-878D-1DC7D68BE9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0" name="Freeform: Shape 139">
              <a:extLst>
                <a:ext uri="{FF2B5EF4-FFF2-40B4-BE49-F238E27FC236}">
                  <a16:creationId xmlns:a16="http://schemas.microsoft.com/office/drawing/2014/main" id="{08EA50C2-BB5F-4368-AA91-67B207C1AB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1" name="Freeform: Shape 140">
              <a:extLst>
                <a:ext uri="{FF2B5EF4-FFF2-40B4-BE49-F238E27FC236}">
                  <a16:creationId xmlns:a16="http://schemas.microsoft.com/office/drawing/2014/main" id="{DE45A7FE-0A45-45F6-8417-EBDA5A12D8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2" name="Freeform: Shape 141">
              <a:extLst>
                <a:ext uri="{FF2B5EF4-FFF2-40B4-BE49-F238E27FC236}">
                  <a16:creationId xmlns:a16="http://schemas.microsoft.com/office/drawing/2014/main" id="{DA8B8DC8-F88C-432E-A8C2-8D13FE874F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3" name="Freeform: Shape 142">
              <a:extLst>
                <a:ext uri="{FF2B5EF4-FFF2-40B4-BE49-F238E27FC236}">
                  <a16:creationId xmlns:a16="http://schemas.microsoft.com/office/drawing/2014/main" id="{D02C5430-233D-49F7-B852-181D2B2F61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id="{76DB286F-9E15-441C-8697-57007B76C1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5" name="Freeform: Shape 144">
              <a:extLst>
                <a:ext uri="{FF2B5EF4-FFF2-40B4-BE49-F238E27FC236}">
                  <a16:creationId xmlns:a16="http://schemas.microsoft.com/office/drawing/2014/main" id="{534DC0EE-15B7-44AE-A7DC-8B5E22688A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6" name="Freeform: Shape 145">
              <a:extLst>
                <a:ext uri="{FF2B5EF4-FFF2-40B4-BE49-F238E27FC236}">
                  <a16:creationId xmlns:a16="http://schemas.microsoft.com/office/drawing/2014/main" id="{4FBE9900-F640-4248-9C4C-EDBE5E00AF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63074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7" name="Freeform: Shape 146">
              <a:extLst>
                <a:ext uri="{FF2B5EF4-FFF2-40B4-BE49-F238E27FC236}">
                  <a16:creationId xmlns:a16="http://schemas.microsoft.com/office/drawing/2014/main" id="{37FF04AF-F86B-49F8-AAB5-DA696591A1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8" name="Freeform: Shape 147">
              <a:extLst>
                <a:ext uri="{FF2B5EF4-FFF2-40B4-BE49-F238E27FC236}">
                  <a16:creationId xmlns:a16="http://schemas.microsoft.com/office/drawing/2014/main" id="{710DCFEA-4572-47A3-A6BE-7B21F5758C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9" name="Freeform: Shape 148">
              <a:extLst>
                <a:ext uri="{FF2B5EF4-FFF2-40B4-BE49-F238E27FC236}">
                  <a16:creationId xmlns:a16="http://schemas.microsoft.com/office/drawing/2014/main" id="{BA42ED8E-CCC8-478F-9EF4-625B633071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0" name="Freeform: Shape 149">
              <a:extLst>
                <a:ext uri="{FF2B5EF4-FFF2-40B4-BE49-F238E27FC236}">
                  <a16:creationId xmlns:a16="http://schemas.microsoft.com/office/drawing/2014/main" id="{146DF8F4-DF09-4E6C-887F-C9269E56A5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1" name="Freeform: Shape 150">
              <a:extLst>
                <a:ext uri="{FF2B5EF4-FFF2-40B4-BE49-F238E27FC236}">
                  <a16:creationId xmlns:a16="http://schemas.microsoft.com/office/drawing/2014/main" id="{7FF3916E-5C82-4956-A88B-81BFAC91B8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2" name="Freeform: Shape 151">
              <a:extLst>
                <a:ext uri="{FF2B5EF4-FFF2-40B4-BE49-F238E27FC236}">
                  <a16:creationId xmlns:a16="http://schemas.microsoft.com/office/drawing/2014/main" id="{7E5CF7AE-ED45-4AB5-9AEB-56FC964BFA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4222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3" name="Freeform: Shape 152">
              <a:extLst>
                <a:ext uri="{FF2B5EF4-FFF2-40B4-BE49-F238E27FC236}">
                  <a16:creationId xmlns:a16="http://schemas.microsoft.com/office/drawing/2014/main" id="{7CFB132C-BEB1-4897-B1A4-97422811F6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81374"/>
              <a:ext cx="14192" cy="14096"/>
            </a:xfrm>
            <a:custGeom>
              <a:avLst/>
              <a:gdLst>
                <a:gd name="connsiteX0" fmla="*/ 14192 w 14192"/>
                <a:gd name="connsiteY0" fmla="*/ 7049 h 14096"/>
                <a:gd name="connsiteX1" fmla="*/ 7144 w 14192"/>
                <a:gd name="connsiteY1" fmla="*/ 14097 h 14096"/>
                <a:gd name="connsiteX2" fmla="*/ 0 w 14192"/>
                <a:gd name="connsiteY2" fmla="*/ 7049 h 14096"/>
                <a:gd name="connsiteX3" fmla="*/ 7049 w 14192"/>
                <a:gd name="connsiteY3" fmla="*/ 0 h 14096"/>
                <a:gd name="connsiteX4" fmla="*/ 14192 w 14192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1049"/>
                    <a:pt x="0" y="7049"/>
                  </a:cubicBezTo>
                  <a:cubicBezTo>
                    <a:pt x="0" y="3048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4" name="Freeform: Shape 153">
              <a:extLst>
                <a:ext uri="{FF2B5EF4-FFF2-40B4-BE49-F238E27FC236}">
                  <a16:creationId xmlns:a16="http://schemas.microsoft.com/office/drawing/2014/main" id="{4EE49F21-E336-41BC-8256-85A9AB597F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5" name="Freeform: Shape 154">
              <a:extLst>
                <a:ext uri="{FF2B5EF4-FFF2-40B4-BE49-F238E27FC236}">
                  <a16:creationId xmlns:a16="http://schemas.microsoft.com/office/drawing/2014/main" id="{C62510EE-BDCD-4393-9AD7-2D0C9A722D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6" name="Freeform: Shape 155">
              <a:extLst>
                <a:ext uri="{FF2B5EF4-FFF2-40B4-BE49-F238E27FC236}">
                  <a16:creationId xmlns:a16="http://schemas.microsoft.com/office/drawing/2014/main" id="{2420F94B-4F00-4C6C-97E3-BA5B5E6871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7" name="Freeform: Shape 156">
              <a:extLst>
                <a:ext uri="{FF2B5EF4-FFF2-40B4-BE49-F238E27FC236}">
                  <a16:creationId xmlns:a16="http://schemas.microsoft.com/office/drawing/2014/main" id="{E712560A-A110-4132-85D5-21BBBFA8C8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8" name="Freeform: Shape 157">
              <a:extLst>
                <a:ext uri="{FF2B5EF4-FFF2-40B4-BE49-F238E27FC236}">
                  <a16:creationId xmlns:a16="http://schemas.microsoft.com/office/drawing/2014/main" id="{D1E3102B-23D5-43AE-A67D-583AAA52BA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9" name="Freeform: Shape 158">
              <a:extLst>
                <a:ext uri="{FF2B5EF4-FFF2-40B4-BE49-F238E27FC236}">
                  <a16:creationId xmlns:a16="http://schemas.microsoft.com/office/drawing/2014/main" id="{9D5ABE4E-EB80-423C-BBCE-9C1B77D9B0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0" name="Freeform: Shape 159">
              <a:extLst>
                <a:ext uri="{FF2B5EF4-FFF2-40B4-BE49-F238E27FC236}">
                  <a16:creationId xmlns:a16="http://schemas.microsoft.com/office/drawing/2014/main" id="{BEB8CCC5-38F5-4892-A00B-14B645BBDF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4062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1" name="Freeform: Shape 160">
              <a:extLst>
                <a:ext uri="{FF2B5EF4-FFF2-40B4-BE49-F238E27FC236}">
                  <a16:creationId xmlns:a16="http://schemas.microsoft.com/office/drawing/2014/main" id="{8860175F-F7D5-4464-AD61-5B435528FE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2" name="Freeform: Shape 161">
              <a:extLst>
                <a:ext uri="{FF2B5EF4-FFF2-40B4-BE49-F238E27FC236}">
                  <a16:creationId xmlns:a16="http://schemas.microsoft.com/office/drawing/2014/main" id="{E28C20B0-98AA-4A5B-8CE1-236A3F6CAA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3" name="Freeform: Shape 162">
              <a:extLst>
                <a:ext uri="{FF2B5EF4-FFF2-40B4-BE49-F238E27FC236}">
                  <a16:creationId xmlns:a16="http://schemas.microsoft.com/office/drawing/2014/main" id="{8A56719F-13F0-4B75-8C04-DAACD8FD86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4" name="Freeform: Shape 163">
              <a:extLst>
                <a:ext uri="{FF2B5EF4-FFF2-40B4-BE49-F238E27FC236}">
                  <a16:creationId xmlns:a16="http://schemas.microsoft.com/office/drawing/2014/main" id="{B30555DA-285C-4859-83DE-B16FF6DB13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5" name="Freeform: Shape 164">
              <a:extLst>
                <a:ext uri="{FF2B5EF4-FFF2-40B4-BE49-F238E27FC236}">
                  <a16:creationId xmlns:a16="http://schemas.microsoft.com/office/drawing/2014/main" id="{67AF00E9-C8D6-41C4-9703-5468F51639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6" name="Freeform: Shape 165">
              <a:extLst>
                <a:ext uri="{FF2B5EF4-FFF2-40B4-BE49-F238E27FC236}">
                  <a16:creationId xmlns:a16="http://schemas.microsoft.com/office/drawing/2014/main" id="{D07F88BD-A2E8-4F25-BB43-9372C6C9F3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7" name="Freeform: Shape 166">
              <a:extLst>
                <a:ext uri="{FF2B5EF4-FFF2-40B4-BE49-F238E27FC236}">
                  <a16:creationId xmlns:a16="http://schemas.microsoft.com/office/drawing/2014/main" id="{DFAE35DA-8283-4F4B-8C00-FF8EFE39B3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9977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8" name="Freeform: Shape 167">
              <a:extLst>
                <a:ext uri="{FF2B5EF4-FFF2-40B4-BE49-F238E27FC236}">
                  <a16:creationId xmlns:a16="http://schemas.microsoft.com/office/drawing/2014/main" id="{4340DEBE-A255-48E2-B7B2-AE881651CE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9" name="Freeform: Shape 168">
              <a:extLst>
                <a:ext uri="{FF2B5EF4-FFF2-40B4-BE49-F238E27FC236}">
                  <a16:creationId xmlns:a16="http://schemas.microsoft.com/office/drawing/2014/main" id="{FE968FB9-507A-4F2E-B346-15995081B1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0" name="Freeform: Shape 169">
              <a:extLst>
                <a:ext uri="{FF2B5EF4-FFF2-40B4-BE49-F238E27FC236}">
                  <a16:creationId xmlns:a16="http://schemas.microsoft.com/office/drawing/2014/main" id="{4DA99BD8-9C2B-46BF-AA27-ED405540D1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1" name="Freeform: Shape 170">
              <a:extLst>
                <a:ext uri="{FF2B5EF4-FFF2-40B4-BE49-F238E27FC236}">
                  <a16:creationId xmlns:a16="http://schemas.microsoft.com/office/drawing/2014/main" id="{50C84F67-D2C2-48DF-8537-DF99C60240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2" name="Freeform: Shape 171">
              <a:extLst>
                <a:ext uri="{FF2B5EF4-FFF2-40B4-BE49-F238E27FC236}">
                  <a16:creationId xmlns:a16="http://schemas.microsoft.com/office/drawing/2014/main" id="{F5CAEB9A-26A6-4FBF-916B-19FC9B0BFC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3" name="Freeform: Shape 172">
              <a:extLst>
                <a:ext uri="{FF2B5EF4-FFF2-40B4-BE49-F238E27FC236}">
                  <a16:creationId xmlns:a16="http://schemas.microsoft.com/office/drawing/2014/main" id="{E4DEDE1B-4819-4E4B-849E-330D7DF56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4" name="Freeform: Shape 173">
              <a:extLst>
                <a:ext uri="{FF2B5EF4-FFF2-40B4-BE49-F238E27FC236}">
                  <a16:creationId xmlns:a16="http://schemas.microsoft.com/office/drawing/2014/main" id="{C441B73E-F19C-4313-8F46-F600603B36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7" y="365901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5" name="Freeform: Shape 174">
              <a:extLst>
                <a:ext uri="{FF2B5EF4-FFF2-40B4-BE49-F238E27FC236}">
                  <a16:creationId xmlns:a16="http://schemas.microsoft.com/office/drawing/2014/main" id="{014FE805-EF51-4859-A6DF-CF75F9A0F5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2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6" name="Freeform: Shape 175">
              <a:extLst>
                <a:ext uri="{FF2B5EF4-FFF2-40B4-BE49-F238E27FC236}">
                  <a16:creationId xmlns:a16="http://schemas.microsoft.com/office/drawing/2014/main" id="{624CF2A5-BD9E-4570-8560-063BC70F26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2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7" name="Freeform: Shape 176">
              <a:extLst>
                <a:ext uri="{FF2B5EF4-FFF2-40B4-BE49-F238E27FC236}">
                  <a16:creationId xmlns:a16="http://schemas.microsoft.com/office/drawing/2014/main" id="{6BEC415C-7946-43B2-9AC8-348B6B5CD0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8" name="Freeform: Shape 177">
              <a:extLst>
                <a:ext uri="{FF2B5EF4-FFF2-40B4-BE49-F238E27FC236}">
                  <a16:creationId xmlns:a16="http://schemas.microsoft.com/office/drawing/2014/main" id="{1B615AD5-3365-43D4-8E16-377A2A2F97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9" name="Freeform: Shape 178">
              <a:extLst>
                <a:ext uri="{FF2B5EF4-FFF2-40B4-BE49-F238E27FC236}">
                  <a16:creationId xmlns:a16="http://schemas.microsoft.com/office/drawing/2014/main" id="{9D184DFD-DD33-491E-90FF-6E4ECA2668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0" name="Freeform: Shape 179">
              <a:extLst>
                <a:ext uri="{FF2B5EF4-FFF2-40B4-BE49-F238E27FC236}">
                  <a16:creationId xmlns:a16="http://schemas.microsoft.com/office/drawing/2014/main" id="{31B62FE1-0262-4B09-ABEA-8AA010137D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1" name="Freeform: Shape 180">
              <a:extLst>
                <a:ext uri="{FF2B5EF4-FFF2-40B4-BE49-F238E27FC236}">
                  <a16:creationId xmlns:a16="http://schemas.microsoft.com/office/drawing/2014/main" id="{20C539C6-FAA9-4EBE-93D9-1F946E1449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9" y="371816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2" name="Freeform: Shape 181">
              <a:extLst>
                <a:ext uri="{FF2B5EF4-FFF2-40B4-BE49-F238E27FC236}">
                  <a16:creationId xmlns:a16="http://schemas.microsoft.com/office/drawing/2014/main" id="{8C6EF3FF-09E5-4099-A49B-CA364A6E8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3" name="Freeform: Shape 182">
              <a:extLst>
                <a:ext uri="{FF2B5EF4-FFF2-40B4-BE49-F238E27FC236}">
                  <a16:creationId xmlns:a16="http://schemas.microsoft.com/office/drawing/2014/main" id="{B3C5E06F-8F1E-4771-AAE4-B34B1D6A3D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4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4" name="Freeform: Shape 183">
              <a:extLst>
                <a:ext uri="{FF2B5EF4-FFF2-40B4-BE49-F238E27FC236}">
                  <a16:creationId xmlns:a16="http://schemas.microsoft.com/office/drawing/2014/main" id="{538D5AE9-76CC-4AE4-B026-656EDCB01B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5" name="Freeform: Shape 184">
              <a:extLst>
                <a:ext uri="{FF2B5EF4-FFF2-40B4-BE49-F238E27FC236}">
                  <a16:creationId xmlns:a16="http://schemas.microsoft.com/office/drawing/2014/main" id="{30F1A9B9-52AB-4527-BD4A-1802F7C960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6" name="Freeform: Shape 185">
              <a:extLst>
                <a:ext uri="{FF2B5EF4-FFF2-40B4-BE49-F238E27FC236}">
                  <a16:creationId xmlns:a16="http://schemas.microsoft.com/office/drawing/2014/main" id="{46A57D78-C020-4EEF-971D-0C8802889A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7" name="Freeform: Shape 186">
              <a:extLst>
                <a:ext uri="{FF2B5EF4-FFF2-40B4-BE49-F238E27FC236}">
                  <a16:creationId xmlns:a16="http://schemas.microsoft.com/office/drawing/2014/main" id="{7666D7A3-5ABF-4EDE-A0C5-F2099B2D86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5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8" name="Freeform: Shape 187">
              <a:extLst>
                <a:ext uri="{FF2B5EF4-FFF2-40B4-BE49-F238E27FC236}">
                  <a16:creationId xmlns:a16="http://schemas.microsoft.com/office/drawing/2014/main" id="{13BC460A-E0FF-4658-A2FD-A3AF4D51DF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40" y="377741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9" name="Freeform: Shape 188">
              <a:extLst>
                <a:ext uri="{FF2B5EF4-FFF2-40B4-BE49-F238E27FC236}">
                  <a16:creationId xmlns:a16="http://schemas.microsoft.com/office/drawing/2014/main" id="{26467CC2-3AB3-4D37-8323-385B7399F7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5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0" name="Freeform: Shape 189">
              <a:extLst>
                <a:ext uri="{FF2B5EF4-FFF2-40B4-BE49-F238E27FC236}">
                  <a16:creationId xmlns:a16="http://schemas.microsoft.com/office/drawing/2014/main" id="{563A1F58-33CE-4EDF-B902-3F43F69DA2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6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1" name="Freeform: Shape 190">
              <a:extLst>
                <a:ext uri="{FF2B5EF4-FFF2-40B4-BE49-F238E27FC236}">
                  <a16:creationId xmlns:a16="http://schemas.microsoft.com/office/drawing/2014/main" id="{DDCFAB2F-7E88-4A57-999A-2506A1FE71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83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2" name="Freeform: Shape 191">
              <a:extLst>
                <a:ext uri="{FF2B5EF4-FFF2-40B4-BE49-F238E27FC236}">
                  <a16:creationId xmlns:a16="http://schemas.microsoft.com/office/drawing/2014/main" id="{571BEB66-3787-441F-BB54-80C05C6F13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35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3" name="Freeform: Shape 192">
              <a:extLst>
                <a:ext uri="{FF2B5EF4-FFF2-40B4-BE49-F238E27FC236}">
                  <a16:creationId xmlns:a16="http://schemas.microsoft.com/office/drawing/2014/main" id="{641DC095-611E-4979-8664-6C0EB878FC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82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4" name="Freeform: Shape 193">
              <a:extLst>
                <a:ext uri="{FF2B5EF4-FFF2-40B4-BE49-F238E27FC236}">
                  <a16:creationId xmlns:a16="http://schemas.microsoft.com/office/drawing/2014/main" id="{210B9ECF-D859-4919-A9D6-3208548F00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31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5" name="Freeform: Shape 194">
              <a:extLst>
                <a:ext uri="{FF2B5EF4-FFF2-40B4-BE49-F238E27FC236}">
                  <a16:creationId xmlns:a16="http://schemas.microsoft.com/office/drawing/2014/main" id="{4FBC31D4-7E98-452C-8A87-822DE0432C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481374"/>
              <a:ext cx="14097" cy="14096"/>
            </a:xfrm>
            <a:custGeom>
              <a:avLst/>
              <a:gdLst>
                <a:gd name="connsiteX0" fmla="*/ 14097 w 14097"/>
                <a:gd name="connsiteY0" fmla="*/ 7049 h 14096"/>
                <a:gd name="connsiteX1" fmla="*/ 7049 w 14097"/>
                <a:gd name="connsiteY1" fmla="*/ 14097 h 14096"/>
                <a:gd name="connsiteX2" fmla="*/ 0 w 14097"/>
                <a:gd name="connsiteY2" fmla="*/ 7049 h 14096"/>
                <a:gd name="connsiteX3" fmla="*/ 7049 w 14097"/>
                <a:gd name="connsiteY3" fmla="*/ 0 h 14096"/>
                <a:gd name="connsiteX4" fmla="*/ 14097 w 14097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6" name="Freeform: Shape 195">
              <a:extLst>
                <a:ext uri="{FF2B5EF4-FFF2-40B4-BE49-F238E27FC236}">
                  <a16:creationId xmlns:a16="http://schemas.microsoft.com/office/drawing/2014/main" id="{E302346C-F328-435B-87ED-447C6F8542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7" name="Freeform: Shape 196">
              <a:extLst>
                <a:ext uri="{FF2B5EF4-FFF2-40B4-BE49-F238E27FC236}">
                  <a16:creationId xmlns:a16="http://schemas.microsoft.com/office/drawing/2014/main" id="{B94F507E-9E94-432E-AE8A-A6CB2C5D05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9 w 14096"/>
                <a:gd name="connsiteY1" fmla="*/ 14097 h 14096"/>
                <a:gd name="connsiteX2" fmla="*/ 0 w 14096"/>
                <a:gd name="connsiteY2" fmla="*/ 7049 h 14096"/>
                <a:gd name="connsiteX3" fmla="*/ 7049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8" name="Freeform: Shape 197">
              <a:extLst>
                <a:ext uri="{FF2B5EF4-FFF2-40B4-BE49-F238E27FC236}">
                  <a16:creationId xmlns:a16="http://schemas.microsoft.com/office/drawing/2014/main" id="{1FFAC4F0-FD7F-4943-B60E-E276F8B23F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9" name="Freeform: Shape 198">
              <a:extLst>
                <a:ext uri="{FF2B5EF4-FFF2-40B4-BE49-F238E27FC236}">
                  <a16:creationId xmlns:a16="http://schemas.microsoft.com/office/drawing/2014/main" id="{A8A5D871-92FD-43C3-BF94-0B524FA7D3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0" name="Freeform: Shape 199">
              <a:extLst>
                <a:ext uri="{FF2B5EF4-FFF2-40B4-BE49-F238E27FC236}">
                  <a16:creationId xmlns:a16="http://schemas.microsoft.com/office/drawing/2014/main" id="{6A79A241-1665-453E-ADD4-18892D4F85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48137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1" name="Freeform: Shape 200">
              <a:extLst>
                <a:ext uri="{FF2B5EF4-FFF2-40B4-BE49-F238E27FC236}">
                  <a16:creationId xmlns:a16="http://schemas.microsoft.com/office/drawing/2014/main" id="{81EABE18-4189-4E07-93C9-9B76673E3E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40622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2" name="Freeform: Shape 201">
              <a:extLst>
                <a:ext uri="{FF2B5EF4-FFF2-40B4-BE49-F238E27FC236}">
                  <a16:creationId xmlns:a16="http://schemas.microsoft.com/office/drawing/2014/main" id="{B658A0EE-6F09-4EF7-B5E7-F23A556BDA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4062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3" name="Freeform: Shape 202">
              <a:extLst>
                <a:ext uri="{FF2B5EF4-FFF2-40B4-BE49-F238E27FC236}">
                  <a16:creationId xmlns:a16="http://schemas.microsoft.com/office/drawing/2014/main" id="{15EB019C-C95B-4DE3-BD17-DC20F8007A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406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4" name="Freeform: Shape 203">
              <a:extLst>
                <a:ext uri="{FF2B5EF4-FFF2-40B4-BE49-F238E27FC236}">
                  <a16:creationId xmlns:a16="http://schemas.microsoft.com/office/drawing/2014/main" id="{2948B3ED-79C1-47C8-B712-0BFB5536C3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4062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5" name="Freeform: Shape 204">
              <a:extLst>
                <a:ext uri="{FF2B5EF4-FFF2-40B4-BE49-F238E27FC236}">
                  <a16:creationId xmlns:a16="http://schemas.microsoft.com/office/drawing/2014/main" id="{13387DB9-900B-422D-90F7-C5C7EB5D59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4063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6" name="Freeform: Shape 205">
              <a:extLst>
                <a:ext uri="{FF2B5EF4-FFF2-40B4-BE49-F238E27FC236}">
                  <a16:creationId xmlns:a16="http://schemas.microsoft.com/office/drawing/2014/main" id="{48FDCCF3-E6D6-4CD0-9D47-02FE785C7A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40631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7" name="Freeform: Shape 206">
              <a:extLst>
                <a:ext uri="{FF2B5EF4-FFF2-40B4-BE49-F238E27FC236}">
                  <a16:creationId xmlns:a16="http://schemas.microsoft.com/office/drawing/2014/main" id="{BC14E8F6-33F6-47CE-9A24-EA71D71496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9978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8" name="Freeform: Shape 207">
              <a:extLst>
                <a:ext uri="{FF2B5EF4-FFF2-40B4-BE49-F238E27FC236}">
                  <a16:creationId xmlns:a16="http://schemas.microsoft.com/office/drawing/2014/main" id="{F78CC38F-63FC-4552-B17B-8D79D3C8F8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9" name="Freeform: Shape 208">
              <a:extLst>
                <a:ext uri="{FF2B5EF4-FFF2-40B4-BE49-F238E27FC236}">
                  <a16:creationId xmlns:a16="http://schemas.microsoft.com/office/drawing/2014/main" id="{89042823-A002-49CE-B03D-ED1291DC13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0" name="Freeform: Shape 209">
              <a:extLst>
                <a:ext uri="{FF2B5EF4-FFF2-40B4-BE49-F238E27FC236}">
                  <a16:creationId xmlns:a16="http://schemas.microsoft.com/office/drawing/2014/main" id="{96EFC6CE-198B-489B-B1EE-72CE842628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1" name="Freeform: Shape 210">
              <a:extLst>
                <a:ext uri="{FF2B5EF4-FFF2-40B4-BE49-F238E27FC236}">
                  <a16:creationId xmlns:a16="http://schemas.microsoft.com/office/drawing/2014/main" id="{49FEA23D-54D9-45D7-9325-1E2F638C9C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9978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2" name="Freeform: Shape 211">
              <a:extLst>
                <a:ext uri="{FF2B5EF4-FFF2-40B4-BE49-F238E27FC236}">
                  <a16:creationId xmlns:a16="http://schemas.microsoft.com/office/drawing/2014/main" id="{2DB04EE3-370F-49CE-BCFE-C2999C3CF2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9978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3" name="Freeform: Shape 212">
              <a:extLst>
                <a:ext uri="{FF2B5EF4-FFF2-40B4-BE49-F238E27FC236}">
                  <a16:creationId xmlns:a16="http://schemas.microsoft.com/office/drawing/2014/main" id="{8BCBCC34-797D-41A8-8AD1-7E03E1BBFF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659026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4" name="Freeform: Shape 213">
              <a:extLst>
                <a:ext uri="{FF2B5EF4-FFF2-40B4-BE49-F238E27FC236}">
                  <a16:creationId xmlns:a16="http://schemas.microsoft.com/office/drawing/2014/main" id="{AFF5C1F8-0EDE-4835-89E6-1FCB2EA395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5" name="Freeform: Shape 214">
              <a:extLst>
                <a:ext uri="{FF2B5EF4-FFF2-40B4-BE49-F238E27FC236}">
                  <a16:creationId xmlns:a16="http://schemas.microsoft.com/office/drawing/2014/main" id="{6171D504-6300-457C-AFCC-064DBB3FCC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6" name="Freeform: Shape 215">
              <a:extLst>
                <a:ext uri="{FF2B5EF4-FFF2-40B4-BE49-F238E27FC236}">
                  <a16:creationId xmlns:a16="http://schemas.microsoft.com/office/drawing/2014/main" id="{62ACE739-C8C4-4495-B04C-C3AFC44811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7" name="Freeform: Shape 216">
              <a:extLst>
                <a:ext uri="{FF2B5EF4-FFF2-40B4-BE49-F238E27FC236}">
                  <a16:creationId xmlns:a16="http://schemas.microsoft.com/office/drawing/2014/main" id="{3F4771CD-CDCA-4FFE-8EF5-E42D1781E7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8" name="Freeform: Shape 217">
              <a:extLst>
                <a:ext uri="{FF2B5EF4-FFF2-40B4-BE49-F238E27FC236}">
                  <a16:creationId xmlns:a16="http://schemas.microsoft.com/office/drawing/2014/main" id="{A10C0BFE-A8F9-4E21-9DFD-37A4D26C62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9" name="Freeform: Shape 218">
              <a:extLst>
                <a:ext uri="{FF2B5EF4-FFF2-40B4-BE49-F238E27FC236}">
                  <a16:creationId xmlns:a16="http://schemas.microsoft.com/office/drawing/2014/main" id="{4D8D4EF9-4EF7-4538-A4AE-439F9335EA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718177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0" name="Freeform: Shape 219">
              <a:extLst>
                <a:ext uri="{FF2B5EF4-FFF2-40B4-BE49-F238E27FC236}">
                  <a16:creationId xmlns:a16="http://schemas.microsoft.com/office/drawing/2014/main" id="{7E0500AB-5662-43B9-95C2-2EC80CC54F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1" name="Freeform: Shape 220">
              <a:extLst>
                <a:ext uri="{FF2B5EF4-FFF2-40B4-BE49-F238E27FC236}">
                  <a16:creationId xmlns:a16="http://schemas.microsoft.com/office/drawing/2014/main" id="{984021AD-A6A2-4CDA-A953-72FBA7598B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2" name="Freeform: Shape 221">
              <a:extLst>
                <a:ext uri="{FF2B5EF4-FFF2-40B4-BE49-F238E27FC236}">
                  <a16:creationId xmlns:a16="http://schemas.microsoft.com/office/drawing/2014/main" id="{FD1FBF47-CAC8-4385-9DC7-C9BB6167EA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3" name="Freeform: Shape 222">
              <a:extLst>
                <a:ext uri="{FF2B5EF4-FFF2-40B4-BE49-F238E27FC236}">
                  <a16:creationId xmlns:a16="http://schemas.microsoft.com/office/drawing/2014/main" id="{FBAEE482-005F-4288-8D66-09EA246C45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71817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4" name="Freeform: Shape 223">
              <a:extLst>
                <a:ext uri="{FF2B5EF4-FFF2-40B4-BE49-F238E27FC236}">
                  <a16:creationId xmlns:a16="http://schemas.microsoft.com/office/drawing/2014/main" id="{2C5DCF49-33DE-4AFF-818E-42F59F280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71817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5" name="Freeform: Shape 224">
              <a:extLst>
                <a:ext uri="{FF2B5EF4-FFF2-40B4-BE49-F238E27FC236}">
                  <a16:creationId xmlns:a16="http://schemas.microsoft.com/office/drawing/2014/main" id="{866903F3-208B-46D5-925B-254DC74291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2" y="3777419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6" name="Freeform: Shape 225">
              <a:extLst>
                <a:ext uri="{FF2B5EF4-FFF2-40B4-BE49-F238E27FC236}">
                  <a16:creationId xmlns:a16="http://schemas.microsoft.com/office/drawing/2014/main" id="{2550D219-E342-4A38-BB89-575C1EE7A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2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7" name="Freeform: Shape 226">
              <a:extLst>
                <a:ext uri="{FF2B5EF4-FFF2-40B4-BE49-F238E27FC236}">
                  <a16:creationId xmlns:a16="http://schemas.microsoft.com/office/drawing/2014/main" id="{5B5485FC-95D0-4660-9594-2C9BD3B776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8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8" name="Freeform: Shape 227">
              <a:extLst>
                <a:ext uri="{FF2B5EF4-FFF2-40B4-BE49-F238E27FC236}">
                  <a16:creationId xmlns:a16="http://schemas.microsoft.com/office/drawing/2014/main" id="{2EA358DA-C7E8-4DF8-B7D6-CC58295655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4" y="3777383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9" name="Freeform: Shape 228">
              <a:extLst>
                <a:ext uri="{FF2B5EF4-FFF2-40B4-BE49-F238E27FC236}">
                  <a16:creationId xmlns:a16="http://schemas.microsoft.com/office/drawing/2014/main" id="{7990E8BB-4369-4845-8436-A6F3FE1D1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87" y="377742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0" name="Freeform: Shape 229">
              <a:extLst>
                <a:ext uri="{FF2B5EF4-FFF2-40B4-BE49-F238E27FC236}">
                  <a16:creationId xmlns:a16="http://schemas.microsoft.com/office/drawing/2014/main" id="{D6C050C5-1951-434B-A7FE-D271E73F82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4" y="37774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44" name="Content Placeholder 43">
            <a:extLst>
              <a:ext uri="{FF2B5EF4-FFF2-40B4-BE49-F238E27FC236}">
                <a16:creationId xmlns:a16="http://schemas.microsoft.com/office/drawing/2014/main" id="{DF5E7B75-98A7-4D09-9F68-7EBEF3A5F5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57963" y="1130846"/>
            <a:ext cx="4894078" cy="847973"/>
          </a:xfrm>
        </p:spPr>
        <p:txBody>
          <a:bodyPr>
            <a:normAutofit/>
          </a:bodyPr>
          <a:lstStyle/>
          <a:p>
            <a:pPr algn="ctr"/>
            <a:r>
              <a:rPr lang="en-US" dirty="0"/>
              <a:t>Improved happiness at work</a:t>
            </a:r>
          </a:p>
        </p:txBody>
      </p:sp>
      <p:sp>
        <p:nvSpPr>
          <p:cNvPr id="231" name="Content Placeholder 43">
            <a:extLst>
              <a:ext uri="{FF2B5EF4-FFF2-40B4-BE49-F238E27FC236}">
                <a16:creationId xmlns:a16="http://schemas.microsoft.com/office/drawing/2014/main" id="{1188AC1D-92D6-41AD-9231-EF0EBE017000}"/>
              </a:ext>
            </a:extLst>
          </p:cNvPr>
          <p:cNvSpPr txBox="1">
            <a:spLocks/>
          </p:cNvSpPr>
          <p:nvPr/>
        </p:nvSpPr>
        <p:spPr>
          <a:xfrm>
            <a:off x="6557963" y="2320632"/>
            <a:ext cx="4894078" cy="847973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dirty="0"/>
              <a:t>Reduced conflict and improved productivity </a:t>
            </a:r>
          </a:p>
        </p:txBody>
      </p:sp>
      <p:sp>
        <p:nvSpPr>
          <p:cNvPr id="232" name="Content Placeholder 43">
            <a:extLst>
              <a:ext uri="{FF2B5EF4-FFF2-40B4-BE49-F238E27FC236}">
                <a16:creationId xmlns:a16="http://schemas.microsoft.com/office/drawing/2014/main" id="{A360BF4A-E9F7-4394-A52A-0491D3812F0D}"/>
              </a:ext>
            </a:extLst>
          </p:cNvPr>
          <p:cNvSpPr txBox="1">
            <a:spLocks/>
          </p:cNvSpPr>
          <p:nvPr/>
        </p:nvSpPr>
        <p:spPr>
          <a:xfrm>
            <a:off x="6557963" y="3594601"/>
            <a:ext cx="4894078" cy="847973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dirty="0"/>
              <a:t>Connect with the organization by sharing the same goals</a:t>
            </a:r>
          </a:p>
        </p:txBody>
      </p:sp>
      <p:sp>
        <p:nvSpPr>
          <p:cNvPr id="233" name="Content Placeholder 43">
            <a:extLst>
              <a:ext uri="{FF2B5EF4-FFF2-40B4-BE49-F238E27FC236}">
                <a16:creationId xmlns:a16="http://schemas.microsoft.com/office/drawing/2014/main" id="{AE7BF72C-2E0F-434E-8600-C395BEA46B47}"/>
              </a:ext>
            </a:extLst>
          </p:cNvPr>
          <p:cNvSpPr txBox="1">
            <a:spLocks/>
          </p:cNvSpPr>
          <p:nvPr/>
        </p:nvSpPr>
        <p:spPr>
          <a:xfrm>
            <a:off x="6693941" y="5025810"/>
            <a:ext cx="4894078" cy="8479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dirty="0"/>
              <a:t>Better career opportunities</a:t>
            </a:r>
          </a:p>
        </p:txBody>
      </p:sp>
      <p:sp>
        <p:nvSpPr>
          <p:cNvPr id="234" name="Content Placeholder 43">
            <a:extLst>
              <a:ext uri="{FF2B5EF4-FFF2-40B4-BE49-F238E27FC236}">
                <a16:creationId xmlns:a16="http://schemas.microsoft.com/office/drawing/2014/main" id="{414215F0-C29D-4B06-AD50-90F24B38F8EF}"/>
              </a:ext>
            </a:extLst>
          </p:cNvPr>
          <p:cNvSpPr txBox="1">
            <a:spLocks/>
          </p:cNvSpPr>
          <p:nvPr/>
        </p:nvSpPr>
        <p:spPr>
          <a:xfrm>
            <a:off x="8141793" y="5930226"/>
            <a:ext cx="4894078" cy="8479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2000" dirty="0"/>
              <a:t>- Chauchan, Gupta, 2021</a:t>
            </a:r>
          </a:p>
        </p:txBody>
      </p:sp>
    </p:spTree>
    <p:extLst>
      <p:ext uri="{BB962C8B-B14F-4D97-AF65-F5344CB8AC3E}">
        <p14:creationId xmlns:p14="http://schemas.microsoft.com/office/powerpoint/2010/main" val="1412451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2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2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2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4" grpId="0" build="p"/>
      <p:bldP spid="231" grpId="0"/>
      <p:bldP spid="23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4" name="Rectangle 11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Substituent conținut 4" descr="O imagine care conține text&#10;&#10;Descriere generată automat">
            <a:extLst>
              <a:ext uri="{FF2B5EF4-FFF2-40B4-BE49-F238E27FC236}">
                <a16:creationId xmlns:a16="http://schemas.microsoft.com/office/drawing/2014/main" id="{38ECC97D-FC82-4D8F-A9B3-AF41CEC6A5D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1713" y="3695663"/>
            <a:ext cx="3634674" cy="2035417"/>
          </a:xfrm>
          <a:prstGeom prst="rect">
            <a:avLst/>
          </a:prstGeom>
        </p:spPr>
      </p:pic>
      <p:grpSp>
        <p:nvGrpSpPr>
          <p:cNvPr id="55" name="Group 13">
            <a:extLst>
              <a:ext uri="{FF2B5EF4-FFF2-40B4-BE49-F238E27FC236}">
                <a16:creationId xmlns:a16="http://schemas.microsoft.com/office/drawing/2014/main" id="{134CC3FF-7AA4-46F4-8B24-2F9383D86D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85511" y="805742"/>
            <a:ext cx="3647770" cy="3193211"/>
            <a:chOff x="1674895" y="1345036"/>
            <a:chExt cx="5428610" cy="4210939"/>
          </a:xfrm>
        </p:grpSpPr>
        <p:sp>
          <p:nvSpPr>
            <p:cNvPr id="56" name="Rectangle 14">
              <a:extLst>
                <a:ext uri="{FF2B5EF4-FFF2-40B4-BE49-F238E27FC236}">
                  <a16:creationId xmlns:a16="http://schemas.microsoft.com/office/drawing/2014/main" id="{275E42E8-8B96-4FF0-9DCC-7E2084C0FD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74895" y="1345036"/>
              <a:ext cx="5428610" cy="4210939"/>
            </a:xfrm>
            <a:prstGeom prst="rect">
              <a:avLst/>
            </a:prstGeom>
            <a:solidFill>
              <a:srgbClr val="FFFFFF"/>
            </a:solidFill>
            <a:ln w="28575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78FEA8A4-ED0E-429C-884B-1599153B8F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74895" y="1345036"/>
              <a:ext cx="5428610" cy="4210939"/>
            </a:xfrm>
            <a:prstGeom prst="rect">
              <a:avLst/>
            </a:prstGeom>
            <a:solidFill>
              <a:schemeClr val="accent3">
                <a:alpha val="20000"/>
              </a:schemeClr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CAEBFCD5-5356-4326-8D39-8235A46CD7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5315" y="685805"/>
            <a:ext cx="3624947" cy="3193211"/>
          </a:xfrm>
          <a:prstGeom prst="rect">
            <a:avLst/>
          </a:prstGeom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u 1">
            <a:extLst>
              <a:ext uri="{FF2B5EF4-FFF2-40B4-BE49-F238E27FC236}">
                <a16:creationId xmlns:a16="http://schemas.microsoft.com/office/drawing/2014/main" id="{57748FB4-5A8B-46E2-AEB6-30C296EFDF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0584" y="859808"/>
            <a:ext cx="3543197" cy="2878986"/>
          </a:xfrm>
        </p:spPr>
        <p:txBody>
          <a:bodyPr>
            <a:noAutofit/>
          </a:bodyPr>
          <a:lstStyle/>
          <a:p>
            <a:pPr algn="ctr"/>
            <a:r>
              <a:rPr lang="en-US" sz="3600" dirty="0"/>
              <a:t>PERFORMANCE MANAGEMENT AT GOOGLE</a:t>
            </a:r>
            <a:br>
              <a:rPr lang="en-US" sz="3600" dirty="0"/>
            </a:br>
            <a:r>
              <a:rPr lang="en-US" sz="3600" dirty="0"/>
              <a:t>-</a:t>
            </a:r>
            <a:br>
              <a:rPr lang="en-US" sz="3600" dirty="0"/>
            </a:br>
            <a:r>
              <a:rPr lang="en-US" sz="3600" dirty="0"/>
              <a:t> PROJECT OXYGEN</a:t>
            </a:r>
            <a:endParaRPr lang="en-GB" sz="3600" dirty="0"/>
          </a:p>
        </p:txBody>
      </p:sp>
      <p:grpSp>
        <p:nvGrpSpPr>
          <p:cNvPr id="20" name="Graphic 4">
            <a:extLst>
              <a:ext uri="{FF2B5EF4-FFF2-40B4-BE49-F238E27FC236}">
                <a16:creationId xmlns:a16="http://schemas.microsoft.com/office/drawing/2014/main" id="{5F2AA49C-5AC0-41C7-BFAF-74B8D8293C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89048" y="2335801"/>
            <a:ext cx="849365" cy="849366"/>
            <a:chOff x="5829300" y="3162300"/>
            <a:chExt cx="532256" cy="532257"/>
          </a:xfrm>
          <a:solidFill>
            <a:srgbClr val="FFFFFF"/>
          </a:solidFill>
        </p:grpSpPr>
        <p:sp>
          <p:nvSpPr>
            <p:cNvPr id="57" name="Freeform: Shape 20">
              <a:extLst>
                <a:ext uri="{FF2B5EF4-FFF2-40B4-BE49-F238E27FC236}">
                  <a16:creationId xmlns:a16="http://schemas.microsoft.com/office/drawing/2014/main" id="{88A750A0-64B5-41B2-B525-A914EB40B3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F8216C77-85C1-4BDC-87A8-7E75933205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8" name="Freeform: Shape 22">
              <a:extLst>
                <a:ext uri="{FF2B5EF4-FFF2-40B4-BE49-F238E27FC236}">
                  <a16:creationId xmlns:a16="http://schemas.microsoft.com/office/drawing/2014/main" id="{471AED48-754E-41AC-9ECC-DB25976447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48005417-D297-404F-82A5-8C4393E85F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9" name="Freeform: Shape 24">
              <a:extLst>
                <a:ext uri="{FF2B5EF4-FFF2-40B4-BE49-F238E27FC236}">
                  <a16:creationId xmlns:a16="http://schemas.microsoft.com/office/drawing/2014/main" id="{17F942D6-2D0C-4894-81F0-6F81714BA4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4FAD802E-9670-4B80-876B-3FF64D29A1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0" name="Freeform: Shape 26">
              <a:extLst>
                <a:ext uri="{FF2B5EF4-FFF2-40B4-BE49-F238E27FC236}">
                  <a16:creationId xmlns:a16="http://schemas.microsoft.com/office/drawing/2014/main" id="{838AF437-0BFB-40E4-ADA0-5749919AAC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F8BC9C3D-CBBE-4D29-9DAC-98B3CAF397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1" name="Freeform: Shape 28">
              <a:extLst>
                <a:ext uri="{FF2B5EF4-FFF2-40B4-BE49-F238E27FC236}">
                  <a16:creationId xmlns:a16="http://schemas.microsoft.com/office/drawing/2014/main" id="{A7016629-22ED-494E-9205-594895DA95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BFF3CC1E-0ED4-4599-9B4E-F057769B96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2" name="Freeform: Shape 30">
              <a:extLst>
                <a:ext uri="{FF2B5EF4-FFF2-40B4-BE49-F238E27FC236}">
                  <a16:creationId xmlns:a16="http://schemas.microsoft.com/office/drawing/2014/main" id="{065A4B3A-F9A7-4FA6-A7F3-EA08E0BA15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783B6A14-A56D-4B95-8395-89CF53A09B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3" name="Freeform: Shape 32">
              <a:extLst>
                <a:ext uri="{FF2B5EF4-FFF2-40B4-BE49-F238E27FC236}">
                  <a16:creationId xmlns:a16="http://schemas.microsoft.com/office/drawing/2014/main" id="{49F0868B-B193-43B6-BB1E-1FF72993EA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grpSp>
        <p:nvGrpSpPr>
          <p:cNvPr id="64" name="Graphic 4">
            <a:extLst>
              <a:ext uri="{FF2B5EF4-FFF2-40B4-BE49-F238E27FC236}">
                <a16:creationId xmlns:a16="http://schemas.microsoft.com/office/drawing/2014/main" id="{BB32367D-C4F2-49D5-A586-298C7CA821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89048" y="2335801"/>
            <a:ext cx="849365" cy="849366"/>
            <a:chOff x="5829300" y="3162300"/>
            <a:chExt cx="532256" cy="532257"/>
          </a:xfrm>
          <a:solidFill>
            <a:schemeClr val="tx1"/>
          </a:solidFill>
        </p:grpSpPr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E1FF7EE7-ACA2-4BFF-BA75-7FAE93FBB6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5" name="Freeform: Shape 36">
              <a:extLst>
                <a:ext uri="{FF2B5EF4-FFF2-40B4-BE49-F238E27FC236}">
                  <a16:creationId xmlns:a16="http://schemas.microsoft.com/office/drawing/2014/main" id="{8647462E-B5E8-4F02-A1E4-BD0380A224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412CE109-6153-414A-B2D6-C4F9C6FA2E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6" name="Freeform: Shape 38">
              <a:extLst>
                <a:ext uri="{FF2B5EF4-FFF2-40B4-BE49-F238E27FC236}">
                  <a16:creationId xmlns:a16="http://schemas.microsoft.com/office/drawing/2014/main" id="{DAF530F5-D68D-4BC8-8984-F1A8B5DEB6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2EB69747-F9DD-4B80-B488-D5565D0BC6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7" name="Freeform: Shape 40">
              <a:extLst>
                <a:ext uri="{FF2B5EF4-FFF2-40B4-BE49-F238E27FC236}">
                  <a16:creationId xmlns:a16="http://schemas.microsoft.com/office/drawing/2014/main" id="{73AFB787-B8A4-4269-9DA9-FF4A660303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8" name="Freeform: Shape 41">
              <a:extLst>
                <a:ext uri="{FF2B5EF4-FFF2-40B4-BE49-F238E27FC236}">
                  <a16:creationId xmlns:a16="http://schemas.microsoft.com/office/drawing/2014/main" id="{6E682D93-25A6-4D91-9A81-3F247BBEE3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9" name="Freeform: Shape 42">
              <a:extLst>
                <a:ext uri="{FF2B5EF4-FFF2-40B4-BE49-F238E27FC236}">
                  <a16:creationId xmlns:a16="http://schemas.microsoft.com/office/drawing/2014/main" id="{9D5F48B5-53B4-4DA8-B929-6AFF506589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0" name="Freeform: Shape 43">
              <a:extLst>
                <a:ext uri="{FF2B5EF4-FFF2-40B4-BE49-F238E27FC236}">
                  <a16:creationId xmlns:a16="http://schemas.microsoft.com/office/drawing/2014/main" id="{8CA195A3-2A74-4D13-A1B8-24765E26BF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1" name="Freeform: Shape 44">
              <a:extLst>
                <a:ext uri="{FF2B5EF4-FFF2-40B4-BE49-F238E27FC236}">
                  <a16:creationId xmlns:a16="http://schemas.microsoft.com/office/drawing/2014/main" id="{B98F1918-C39D-4713-AB21-685A944355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2" name="Freeform: Shape 45">
              <a:extLst>
                <a:ext uri="{FF2B5EF4-FFF2-40B4-BE49-F238E27FC236}">
                  <a16:creationId xmlns:a16="http://schemas.microsoft.com/office/drawing/2014/main" id="{33592273-DEE6-42E1-B824-11D5443323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12D6F82B-B619-4D8B-85AE-0E57103BA0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3" name="Freeform: Shape 47">
              <a:extLst>
                <a:ext uri="{FF2B5EF4-FFF2-40B4-BE49-F238E27FC236}">
                  <a16:creationId xmlns:a16="http://schemas.microsoft.com/office/drawing/2014/main" id="{6246C574-90D4-412B-9444-203F7C83CD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87C32AC6-B0DB-485D-8DD6-1108CD6EF1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53589" y="805742"/>
            <a:ext cx="5109893" cy="5045275"/>
          </a:xfrm>
        </p:spPr>
        <p:txBody>
          <a:bodyPr>
            <a:normAutofit lnSpcReduction="10000"/>
          </a:bodyPr>
          <a:lstStyle/>
          <a:p>
            <a:r>
              <a:rPr lang="en-US" dirty="0"/>
              <a:t>Google considers that keeping the employees happy will increase the revenue and the company’s </a:t>
            </a:r>
          </a:p>
          <a:p>
            <a:r>
              <a:rPr lang="en-US" dirty="0"/>
              <a:t>Project Oxygen is proving that having high-quality managers does not mean that the performance is improved </a:t>
            </a:r>
          </a:p>
          <a:p>
            <a:r>
              <a:rPr lang="en-US" dirty="0"/>
              <a:t>Project Oxygen concluded that there are 8 qualities that a good manager must have</a:t>
            </a:r>
          </a:p>
          <a:p>
            <a:pPr marL="0" indent="0" algn="r">
              <a:buNone/>
            </a:pPr>
            <a:endParaRPr lang="en-US" dirty="0"/>
          </a:p>
          <a:p>
            <a:pPr marL="0" indent="0" algn="r">
              <a:buNone/>
            </a:pPr>
            <a:r>
              <a:rPr lang="en-US" sz="2000" dirty="0"/>
              <a:t>- Harrell, Barbato, 2018</a:t>
            </a:r>
          </a:p>
        </p:txBody>
      </p:sp>
    </p:spTree>
    <p:extLst>
      <p:ext uri="{BB962C8B-B14F-4D97-AF65-F5344CB8AC3E}">
        <p14:creationId xmlns:p14="http://schemas.microsoft.com/office/powerpoint/2010/main" val="113885750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2" name="Rectangle 11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u 1">
            <a:extLst>
              <a:ext uri="{FF2B5EF4-FFF2-40B4-BE49-F238E27FC236}">
                <a16:creationId xmlns:a16="http://schemas.microsoft.com/office/drawing/2014/main" id="{3B7FEFF9-8F86-4876-9408-9BFE9424DC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4865" y="568517"/>
            <a:ext cx="5248221" cy="886379"/>
          </a:xfrm>
        </p:spPr>
        <p:txBody>
          <a:bodyPr>
            <a:noAutofit/>
          </a:bodyPr>
          <a:lstStyle/>
          <a:p>
            <a:pPr algn="ctr"/>
            <a:r>
              <a:rPr lang="en-US" sz="3600" dirty="0"/>
              <a:t>PERFORMANCE MANAGEMENT AT ADOBE - CHECK-IN PROGRAM</a:t>
            </a:r>
            <a:endParaRPr lang="en-GB" sz="3600" dirty="0"/>
          </a:p>
        </p:txBody>
      </p:sp>
      <p:pic>
        <p:nvPicPr>
          <p:cNvPr id="5" name="Substituent conținut 4">
            <a:extLst>
              <a:ext uri="{FF2B5EF4-FFF2-40B4-BE49-F238E27FC236}">
                <a16:creationId xmlns:a16="http://schemas.microsoft.com/office/drawing/2014/main" id="{95B908AF-C7E4-464D-AFD5-1B7A7729BAB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42" b="-2"/>
          <a:stretch/>
        </p:blipFill>
        <p:spPr>
          <a:xfrm>
            <a:off x="739959" y="1095407"/>
            <a:ext cx="4754947" cy="4754947"/>
          </a:xfrm>
          <a:custGeom>
            <a:avLst/>
            <a:gdLst/>
            <a:ahLst/>
            <a:cxnLst/>
            <a:rect l="l" t="t" r="r" b="b"/>
            <a:pathLst>
              <a:path w="2388070" h="2388070">
                <a:moveTo>
                  <a:pt x="1194035" y="0"/>
                </a:moveTo>
                <a:cubicBezTo>
                  <a:pt x="1853482" y="0"/>
                  <a:pt x="2388070" y="534588"/>
                  <a:pt x="2388070" y="1194035"/>
                </a:cubicBezTo>
                <a:cubicBezTo>
                  <a:pt x="2388070" y="1853482"/>
                  <a:pt x="1853482" y="2388070"/>
                  <a:pt x="1194035" y="2388070"/>
                </a:cubicBezTo>
                <a:cubicBezTo>
                  <a:pt x="534588" y="2388070"/>
                  <a:pt x="0" y="1853482"/>
                  <a:pt x="0" y="1194035"/>
                </a:cubicBezTo>
                <a:cubicBezTo>
                  <a:pt x="0" y="534588"/>
                  <a:pt x="534588" y="0"/>
                  <a:pt x="1194035" y="0"/>
                </a:cubicBezTo>
                <a:close/>
              </a:path>
            </a:pathLst>
          </a:custGeom>
          <a:ln w="28575">
            <a:noFill/>
          </a:ln>
        </p:spPr>
      </p:pic>
      <p:grpSp>
        <p:nvGrpSpPr>
          <p:cNvPr id="43" name="Group 13">
            <a:extLst>
              <a:ext uri="{FF2B5EF4-FFF2-40B4-BE49-F238E27FC236}">
                <a16:creationId xmlns:a16="http://schemas.microsoft.com/office/drawing/2014/main" id="{B894EFA8-F425-4D19-A94B-445388B31E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77893"/>
            <a:ext cx="1861854" cy="717514"/>
            <a:chOff x="0" y="377893"/>
            <a:chExt cx="1861854" cy="717514"/>
          </a:xfrm>
          <a:solidFill>
            <a:schemeClr val="tx1"/>
          </a:solidFill>
        </p:grpSpPr>
        <p:sp>
          <p:nvSpPr>
            <p:cNvPr id="44" name="Freeform: Shape 14">
              <a:extLst>
                <a:ext uri="{FF2B5EF4-FFF2-40B4-BE49-F238E27FC236}">
                  <a16:creationId xmlns:a16="http://schemas.microsoft.com/office/drawing/2014/main" id="{C5A741B9-65EC-4C5B-9FE0-4A18575771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377893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7963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283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7963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283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C0BB4301-41FA-4453-956F-A11CC664B6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17628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8208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475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8208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475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 dirty="0"/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C28CAB86-AA69-4EF8-A4E2-4E020497D0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77893"/>
            <a:ext cx="1861854" cy="717514"/>
            <a:chOff x="0" y="377893"/>
            <a:chExt cx="1861854" cy="717514"/>
          </a:xfrm>
          <a:solidFill>
            <a:schemeClr val="tx1">
              <a:alpha val="20000"/>
            </a:schemeClr>
          </a:solidFill>
        </p:grpSpPr>
        <p:sp>
          <p:nvSpPr>
            <p:cNvPr id="45" name="Freeform: Shape 18">
              <a:extLst>
                <a:ext uri="{FF2B5EF4-FFF2-40B4-BE49-F238E27FC236}">
                  <a16:creationId xmlns:a16="http://schemas.microsoft.com/office/drawing/2014/main" id="{29A36BEE-5544-45FB-88F3-9E156F32EE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377893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7963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283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7963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283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5B49ECF4-1585-4D6B-AB63-D49C92945E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17628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8208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475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8208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475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 dirty="0"/>
            </a:p>
          </p:txBody>
        </p:sp>
      </p:grpSp>
      <p:grpSp>
        <p:nvGrpSpPr>
          <p:cNvPr id="46" name="Graphic 185">
            <a:extLst>
              <a:ext uri="{FF2B5EF4-FFF2-40B4-BE49-F238E27FC236}">
                <a16:creationId xmlns:a16="http://schemas.microsoft.com/office/drawing/2014/main" id="{617CAA5F-37E3-4DF6-9DD0-68A40D2161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428634" y="5987064"/>
            <a:ext cx="1054466" cy="469689"/>
            <a:chOff x="9841624" y="4115729"/>
            <a:chExt cx="602169" cy="268223"/>
          </a:xfrm>
          <a:solidFill>
            <a:schemeClr val="tx1">
              <a:alpha val="20000"/>
            </a:schemeClr>
          </a:solidFill>
        </p:grpSpPr>
        <p:sp>
          <p:nvSpPr>
            <p:cNvPr id="47" name="Freeform: Shape 22">
              <a:extLst>
                <a:ext uri="{FF2B5EF4-FFF2-40B4-BE49-F238E27FC236}">
                  <a16:creationId xmlns:a16="http://schemas.microsoft.com/office/drawing/2014/main" id="{2FCF03A3-80B7-45BC-AA40-A335CC8168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E9D3C77A-275B-4C9E-A407-B09450E564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8" name="Freeform: Shape 24">
              <a:extLst>
                <a:ext uri="{FF2B5EF4-FFF2-40B4-BE49-F238E27FC236}">
                  <a16:creationId xmlns:a16="http://schemas.microsoft.com/office/drawing/2014/main" id="{DC6C5B5B-80BB-41D8-A377-C653EF1B01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DCA5D93A-E913-46A0-9684-20B6B4B8CA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9" name="Freeform: Shape 26">
              <a:extLst>
                <a:ext uri="{FF2B5EF4-FFF2-40B4-BE49-F238E27FC236}">
                  <a16:creationId xmlns:a16="http://schemas.microsoft.com/office/drawing/2014/main" id="{FE6EFE8A-51D2-4AF6-A18C-29A9E5EF5A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E7EAF43C-548B-464A-A8D3-8F0A3ECC25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34868" y="1820369"/>
            <a:ext cx="5217173" cy="4351338"/>
          </a:xfrm>
        </p:spPr>
        <p:txBody>
          <a:bodyPr>
            <a:normAutofit/>
          </a:bodyPr>
          <a:lstStyle/>
          <a:p>
            <a:r>
              <a:rPr lang="en-US" dirty="0"/>
              <a:t>Adobe removed the yearly performance assessments</a:t>
            </a:r>
          </a:p>
          <a:p>
            <a:r>
              <a:rPr lang="en-US" dirty="0"/>
              <a:t>Adobe introduced free deliberations, without an agenda.</a:t>
            </a:r>
          </a:p>
          <a:p>
            <a:r>
              <a:rPr lang="en-US" dirty="0"/>
              <a:t>Adobe’s focus is nowadays on every employee growth</a:t>
            </a:r>
          </a:p>
          <a:p>
            <a:r>
              <a:rPr lang="en-US" dirty="0"/>
              <a:t>Worked to increase morale in all employees</a:t>
            </a:r>
          </a:p>
          <a:p>
            <a:pPr marL="0" indent="0" algn="r">
              <a:buNone/>
            </a:pPr>
            <a:r>
              <a:rPr lang="en-US" sz="2000" dirty="0"/>
              <a:t>- </a:t>
            </a:r>
            <a:r>
              <a:rPr lang="en-US" sz="2000" dirty="0" err="1"/>
              <a:t>Burkus</a:t>
            </a:r>
            <a:r>
              <a:rPr lang="en-US" sz="2000" dirty="0"/>
              <a:t>, 2016</a:t>
            </a:r>
          </a:p>
        </p:txBody>
      </p:sp>
      <p:grpSp>
        <p:nvGrpSpPr>
          <p:cNvPr id="50" name="Graphic 185">
            <a:extLst>
              <a:ext uri="{FF2B5EF4-FFF2-40B4-BE49-F238E27FC236}">
                <a16:creationId xmlns:a16="http://schemas.microsoft.com/office/drawing/2014/main" id="{582A903B-6B78-4F0A-B7C9-3D80499020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428634" y="5987064"/>
            <a:ext cx="1054466" cy="469689"/>
            <a:chOff x="9841624" y="4115729"/>
            <a:chExt cx="602169" cy="268223"/>
          </a:xfrm>
          <a:solidFill>
            <a:schemeClr val="tx1"/>
          </a:solidFill>
        </p:grpSpPr>
        <p:sp>
          <p:nvSpPr>
            <p:cNvPr id="51" name="Freeform: Shape 29">
              <a:extLst>
                <a:ext uri="{FF2B5EF4-FFF2-40B4-BE49-F238E27FC236}">
                  <a16:creationId xmlns:a16="http://schemas.microsoft.com/office/drawing/2014/main" id="{D510EA93-8F64-42C8-A630-D449506E95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2" name="Freeform: Shape 30">
              <a:extLst>
                <a:ext uri="{FF2B5EF4-FFF2-40B4-BE49-F238E27FC236}">
                  <a16:creationId xmlns:a16="http://schemas.microsoft.com/office/drawing/2014/main" id="{06CB53FC-E4DA-4001-928B-9998A85EA5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3" name="Freeform: Shape 31">
              <a:extLst>
                <a:ext uri="{FF2B5EF4-FFF2-40B4-BE49-F238E27FC236}">
                  <a16:creationId xmlns:a16="http://schemas.microsoft.com/office/drawing/2014/main" id="{D210B969-4FDF-4AAC-9397-63D5434958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570B3EF0-84EA-4F47-86A3-1EA1F644A4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4" name="Freeform: Shape 33">
              <a:extLst>
                <a:ext uri="{FF2B5EF4-FFF2-40B4-BE49-F238E27FC236}">
                  <a16:creationId xmlns:a16="http://schemas.microsoft.com/office/drawing/2014/main" id="{259369A8-EF57-42A1-8EC8-F6A9F92A3A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1547086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7" name="Graphic 185">
            <a:extLst>
              <a:ext uri="{FF2B5EF4-FFF2-40B4-BE49-F238E27FC236}">
                <a16:creationId xmlns:a16="http://schemas.microsoft.com/office/drawing/2014/main" id="{8A351602-3772-4279-B0D3-A523F6F6EA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999576" y="5987064"/>
            <a:ext cx="1054466" cy="469689"/>
            <a:chOff x="9841624" y="4115729"/>
            <a:chExt cx="602169" cy="268223"/>
          </a:xfrm>
          <a:solidFill>
            <a:schemeClr val="tx1"/>
          </a:solidFill>
        </p:grpSpPr>
        <p:sp>
          <p:nvSpPr>
            <p:cNvPr id="78" name="Freeform: Shape 10">
              <a:extLst>
                <a:ext uri="{FF2B5EF4-FFF2-40B4-BE49-F238E27FC236}">
                  <a16:creationId xmlns:a16="http://schemas.microsoft.com/office/drawing/2014/main" id="{A5AAAA75-5FFB-4C07-AD4A-3146773E6C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1479895E-3847-44BB-8404-28F14219FB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9" name="Freeform: Shape 12">
              <a:extLst>
                <a:ext uri="{FF2B5EF4-FFF2-40B4-BE49-F238E27FC236}">
                  <a16:creationId xmlns:a16="http://schemas.microsoft.com/office/drawing/2014/main" id="{50E02F68-8149-4236-8D9F-6B550F78B9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956FCAAB-F073-4561-A484-42C7DD10DC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6CF8DB94-87A3-43E9-9BBB-301CFF0FB0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80" name="Oval 16">
            <a:extLst>
              <a:ext uri="{FF2B5EF4-FFF2-40B4-BE49-F238E27FC236}">
                <a16:creationId xmlns:a16="http://schemas.microsoft.com/office/drawing/2014/main" id="{7D6BF779-0B8C-4CC2-9268-9506AD0C53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0736" y="652894"/>
            <a:ext cx="319941" cy="319941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81" name="Rectangle 18">
            <a:extLst>
              <a:ext uri="{FF2B5EF4-FFF2-40B4-BE49-F238E27FC236}">
                <a16:creationId xmlns:a16="http://schemas.microsoft.com/office/drawing/2014/main" id="{8B646C36-EEEC-4D52-8E8E-206F4CD8A3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524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u 1">
            <a:extLst>
              <a:ext uri="{FF2B5EF4-FFF2-40B4-BE49-F238E27FC236}">
                <a16:creationId xmlns:a16="http://schemas.microsoft.com/office/drawing/2014/main" id="{AEEC06E5-215E-4771-9D87-4DE5200141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3769" y="287641"/>
            <a:ext cx="4560933" cy="1718265"/>
          </a:xfr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 sz="2800" b="1" cap="all" spc="1500" dirty="0">
                <a:ea typeface="Source Sans Pro SemiBold" panose="020B0603030403020204" pitchFamily="34" charset="0"/>
              </a:rPr>
              <a:t>Prepare for appraisal as an employee</a:t>
            </a:r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B2EBBF56-923D-48A7-9F8F-86E33CFA3E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481655" y="673020"/>
            <a:ext cx="4833902" cy="5683329"/>
            <a:chOff x="1674895" y="1345036"/>
            <a:chExt cx="5428610" cy="4210939"/>
          </a:xfrm>
        </p:grpSpPr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A6D5794E-BC9E-4A8A-BB29-9A32C8F267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74895" y="1345036"/>
              <a:ext cx="5428610" cy="4210939"/>
            </a:xfrm>
            <a:prstGeom prst="rect">
              <a:avLst/>
            </a:prstGeom>
            <a:solidFill>
              <a:srgbClr val="FFFFFF"/>
            </a:solidFill>
            <a:ln w="28575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2" name="Rectangle 22">
              <a:extLst>
                <a:ext uri="{FF2B5EF4-FFF2-40B4-BE49-F238E27FC236}">
                  <a16:creationId xmlns:a16="http://schemas.microsoft.com/office/drawing/2014/main" id="{216175AF-13E0-4D14-8638-11BBE8359A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74895" y="1345036"/>
              <a:ext cx="5428610" cy="4210939"/>
            </a:xfrm>
            <a:prstGeom prst="rect">
              <a:avLst/>
            </a:prstGeom>
            <a:solidFill>
              <a:schemeClr val="accent3">
                <a:alpha val="20000"/>
              </a:schemeClr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8258443E-B333-44F4-8D49-1EAB1C1A46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50256" y="596822"/>
            <a:ext cx="4833901" cy="5653877"/>
          </a:xfrm>
          <a:prstGeom prst="rect">
            <a:avLst/>
          </a:prstGeom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3" name="Graphic 185">
            <a:extLst>
              <a:ext uri="{FF2B5EF4-FFF2-40B4-BE49-F238E27FC236}">
                <a16:creationId xmlns:a16="http://schemas.microsoft.com/office/drawing/2014/main" id="{FB9739EB-7F66-433D-841F-AB3CD18700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63427" y="1159624"/>
            <a:ext cx="1054466" cy="469689"/>
            <a:chOff x="9841624" y="4115729"/>
            <a:chExt cx="602169" cy="268223"/>
          </a:xfrm>
          <a:solidFill>
            <a:schemeClr val="tx1"/>
          </a:solidFill>
        </p:grpSpPr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104F2BBD-A005-4DCB-9566-F2351050BE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8B00DEC7-198B-49D1-98FD-018F3ECFCF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F14DFC82-B3B3-468E-91B3-1302CFC684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D3250EFE-214E-4B8E-AF96-036A514FFB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AD058EBE-D4A5-4C43-B170-6A451F87A7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pic>
        <p:nvPicPr>
          <p:cNvPr id="5" name="Substituent conținut 4">
            <a:extLst>
              <a:ext uri="{FF2B5EF4-FFF2-40B4-BE49-F238E27FC236}">
                <a16:creationId xmlns:a16="http://schemas.microsoft.com/office/drawing/2014/main" id="{E656132A-8A60-49F2-8109-124E76DE71C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81412" y="1721224"/>
            <a:ext cx="4573359" cy="337969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4" name="Graphic 212">
            <a:extLst>
              <a:ext uri="{FF2B5EF4-FFF2-40B4-BE49-F238E27FC236}">
                <a16:creationId xmlns:a16="http://schemas.microsoft.com/office/drawing/2014/main" id="{4FB204DF-284E-45F6-A017-79A4DF57BC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24285" y="1286612"/>
            <a:ext cx="891445" cy="89144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36" name="Graphic 212">
            <a:extLst>
              <a:ext uri="{FF2B5EF4-FFF2-40B4-BE49-F238E27FC236}">
                <a16:creationId xmlns:a16="http://schemas.microsoft.com/office/drawing/2014/main" id="{EB8560A9-B281-46EB-A304-1E4A5A00D6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24285" y="1286612"/>
            <a:ext cx="891445" cy="89144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38" name="Oval 37">
            <a:extLst>
              <a:ext uri="{FF2B5EF4-FFF2-40B4-BE49-F238E27FC236}">
                <a16:creationId xmlns:a16="http://schemas.microsoft.com/office/drawing/2014/main" id="{4D1A5E71-B6B6-486A-8CDC-C7ABD9B903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31256" y="5416520"/>
            <a:ext cx="419129" cy="419129"/>
          </a:xfrm>
          <a:prstGeom prst="ellipse">
            <a:avLst/>
          </a:pr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40" name="Oval 39">
            <a:extLst>
              <a:ext uri="{FF2B5EF4-FFF2-40B4-BE49-F238E27FC236}">
                <a16:creationId xmlns:a16="http://schemas.microsoft.com/office/drawing/2014/main" id="{667882DD-56E8-460E-99D5-86E71982D5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31256" y="5416520"/>
            <a:ext cx="419129" cy="419129"/>
          </a:xfrm>
          <a:prstGeom prst="ellipse">
            <a:avLst/>
          </a:prstGeom>
          <a:solidFill>
            <a:schemeClr val="accent1">
              <a:alpha val="2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asetăText 2">
            <a:extLst>
              <a:ext uri="{FF2B5EF4-FFF2-40B4-BE49-F238E27FC236}">
                <a16:creationId xmlns:a16="http://schemas.microsoft.com/office/drawing/2014/main" id="{77ACE0E2-B398-4082-9238-379F071CDD95}"/>
              </a:ext>
            </a:extLst>
          </p:cNvPr>
          <p:cNvSpPr txBox="1"/>
          <p:nvPr/>
        </p:nvSpPr>
        <p:spPr>
          <a:xfrm>
            <a:off x="438172" y="2202267"/>
            <a:ext cx="5427304" cy="46166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200" dirty="0"/>
              <a:t>Familiarize with the appraisal process before the meeting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200" dirty="0"/>
              <a:t>Self-evaluate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/>
              <a:t>Prepare a response in case of poor feedback provided from the manager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3200" dirty="0"/>
          </a:p>
          <a:p>
            <a:pPr algn="r"/>
            <a:r>
              <a:rPr lang="en-GB" sz="2000" dirty="0"/>
              <a:t>- McKay, 2019</a:t>
            </a: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151612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4" name="Oval 13">
            <a:extLst>
              <a:ext uri="{FF2B5EF4-FFF2-40B4-BE49-F238E27FC236}">
                <a16:creationId xmlns:a16="http://schemas.microsoft.com/office/drawing/2014/main" id="{EAED1919-54A1-41C9-B30B-A3FF3F58E3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026220" y="98104"/>
            <a:ext cx="4288094" cy="4288094"/>
          </a:xfrm>
          <a:prstGeom prst="ellipse">
            <a:avLst/>
          </a:prstGeom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Substituent conținut 4" descr="O imagine care conține text&#10;&#10;Descriere generată automat">
            <a:extLst>
              <a:ext uri="{FF2B5EF4-FFF2-40B4-BE49-F238E27FC236}">
                <a16:creationId xmlns:a16="http://schemas.microsoft.com/office/drawing/2014/main" id="{78C3E98F-570B-4A68-8A8A-2648C4601BB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9471" y="1347854"/>
            <a:ext cx="2601592" cy="1788594"/>
          </a:xfrm>
          <a:prstGeom prst="rect">
            <a:avLst/>
          </a:prstGeom>
        </p:spPr>
      </p:pic>
      <p:grpSp>
        <p:nvGrpSpPr>
          <p:cNvPr id="16" name="Group 15">
            <a:extLst>
              <a:ext uri="{FF2B5EF4-FFF2-40B4-BE49-F238E27FC236}">
                <a16:creationId xmlns:a16="http://schemas.microsoft.com/office/drawing/2014/main" id="{C4751043-2EE3-4222-9979-8E61D93DA8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41848" y="2813300"/>
            <a:ext cx="3757487" cy="3757487"/>
            <a:chOff x="1881974" y="1174396"/>
            <a:chExt cx="5290997" cy="5290997"/>
          </a:xfrm>
        </p:grpSpPr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03FD8213-DB67-4E29-9615-984DB59917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1974" y="1174396"/>
              <a:ext cx="5290997" cy="5290997"/>
            </a:xfrm>
            <a:prstGeom prst="ellipse">
              <a:avLst/>
            </a:prstGeom>
            <a:solidFill>
              <a:srgbClr val="FFFFFF"/>
            </a:solidFill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84EDB257-28CF-422F-AE6A-B99E3FE811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1974" y="1174396"/>
              <a:ext cx="5290997" cy="5290997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 useBgFill="1">
        <p:nvSpPr>
          <p:cNvPr id="20" name="Oval 19">
            <a:extLst>
              <a:ext uri="{FF2B5EF4-FFF2-40B4-BE49-F238E27FC236}">
                <a16:creationId xmlns:a16="http://schemas.microsoft.com/office/drawing/2014/main" id="{FFFEB18F-F81F-4CED-BE64-EB888A77C3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4350" y="2762501"/>
            <a:ext cx="3744592" cy="3744592"/>
          </a:xfrm>
          <a:prstGeom prst="ellipse">
            <a:avLst/>
          </a:prstGeom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u 1">
            <a:extLst>
              <a:ext uri="{FF2B5EF4-FFF2-40B4-BE49-F238E27FC236}">
                <a16:creationId xmlns:a16="http://schemas.microsoft.com/office/drawing/2014/main" id="{56E5E89E-BC79-42E2-BF36-DEB058BD49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2591" y="3404608"/>
            <a:ext cx="3520789" cy="2666087"/>
          </a:xfrm>
        </p:spPr>
        <p:txBody>
          <a:bodyPr>
            <a:normAutofit/>
          </a:bodyPr>
          <a:lstStyle/>
          <a:p>
            <a:pPr algn="ctr"/>
            <a:r>
              <a:rPr lang="en-US" dirty="0"/>
              <a:t>Prepare for appraisal as an employer</a:t>
            </a:r>
            <a:endParaRPr lang="en-GB" dirty="0"/>
          </a:p>
        </p:txBody>
      </p:sp>
      <p:grpSp>
        <p:nvGrpSpPr>
          <p:cNvPr id="22" name="Graphic 190">
            <a:extLst>
              <a:ext uri="{FF2B5EF4-FFF2-40B4-BE49-F238E27FC236}">
                <a16:creationId xmlns:a16="http://schemas.microsoft.com/office/drawing/2014/main" id="{00E015F5-1A99-4E40-BC3D-7707802996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93117" y="1193254"/>
            <a:ext cx="1291642" cy="429215"/>
            <a:chOff x="2504802" y="1755501"/>
            <a:chExt cx="1598829" cy="531293"/>
          </a:xfrm>
          <a:solidFill>
            <a:schemeClr val="tx1"/>
          </a:solidFill>
        </p:grpSpPr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3FE6F571-2BB7-46DA-A3D9-B32ADDC16A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2113855"/>
              <a:ext cx="1598614" cy="172939"/>
            </a:xfrm>
            <a:custGeom>
              <a:avLst/>
              <a:gdLst>
                <a:gd name="connsiteX0" fmla="*/ 1248648 w 1598614"/>
                <a:gd name="connsiteY0" fmla="*/ 172939 h 172939"/>
                <a:gd name="connsiteX1" fmla="*/ 1123031 w 1598614"/>
                <a:gd name="connsiteY1" fmla="*/ 92708 h 172939"/>
                <a:gd name="connsiteX2" fmla="*/ 1024085 w 1598614"/>
                <a:gd name="connsiteY2" fmla="*/ 29469 h 172939"/>
                <a:gd name="connsiteX3" fmla="*/ 925140 w 1598614"/>
                <a:gd name="connsiteY3" fmla="*/ 92708 h 172939"/>
                <a:gd name="connsiteX4" fmla="*/ 799522 w 1598614"/>
                <a:gd name="connsiteY4" fmla="*/ 172939 h 172939"/>
                <a:gd name="connsiteX5" fmla="*/ 799522 w 1598614"/>
                <a:gd name="connsiteY5" fmla="*/ 172939 h 172939"/>
                <a:gd name="connsiteX6" fmla="*/ 673905 w 1598614"/>
                <a:gd name="connsiteY6" fmla="*/ 92708 h 172939"/>
                <a:gd name="connsiteX7" fmla="*/ 574959 w 1598614"/>
                <a:gd name="connsiteY7" fmla="*/ 29469 h 172939"/>
                <a:gd name="connsiteX8" fmla="*/ 476014 w 1598614"/>
                <a:gd name="connsiteY8" fmla="*/ 92708 h 172939"/>
                <a:gd name="connsiteX9" fmla="*/ 350396 w 1598614"/>
                <a:gd name="connsiteY9" fmla="*/ 172939 h 172939"/>
                <a:gd name="connsiteX10" fmla="*/ 224778 w 1598614"/>
                <a:gd name="connsiteY10" fmla="*/ 92708 h 172939"/>
                <a:gd name="connsiteX11" fmla="*/ 125833 w 1598614"/>
                <a:gd name="connsiteY11" fmla="*/ 29469 h 172939"/>
                <a:gd name="connsiteX12" fmla="*/ 26887 w 1598614"/>
                <a:gd name="connsiteY12" fmla="*/ 92708 h 172939"/>
                <a:gd name="connsiteX13" fmla="*/ 0 w 1598614"/>
                <a:gd name="connsiteY13" fmla="*/ 80232 h 172939"/>
                <a:gd name="connsiteX14" fmla="*/ 125618 w 1598614"/>
                <a:gd name="connsiteY14" fmla="*/ 0 h 172939"/>
                <a:gd name="connsiteX15" fmla="*/ 251235 w 1598614"/>
                <a:gd name="connsiteY15" fmla="*/ 80232 h 172939"/>
                <a:gd name="connsiteX16" fmla="*/ 350181 w 1598614"/>
                <a:gd name="connsiteY16" fmla="*/ 143471 h 172939"/>
                <a:gd name="connsiteX17" fmla="*/ 449126 w 1598614"/>
                <a:gd name="connsiteY17" fmla="*/ 80232 h 172939"/>
                <a:gd name="connsiteX18" fmla="*/ 574744 w 1598614"/>
                <a:gd name="connsiteY18" fmla="*/ 0 h 172939"/>
                <a:gd name="connsiteX19" fmla="*/ 700362 w 1598614"/>
                <a:gd name="connsiteY19" fmla="*/ 80232 h 172939"/>
                <a:gd name="connsiteX20" fmla="*/ 799307 w 1598614"/>
                <a:gd name="connsiteY20" fmla="*/ 143471 h 172939"/>
                <a:gd name="connsiteX21" fmla="*/ 799307 w 1598614"/>
                <a:gd name="connsiteY21" fmla="*/ 143471 h 172939"/>
                <a:gd name="connsiteX22" fmla="*/ 898253 w 1598614"/>
                <a:gd name="connsiteY22" fmla="*/ 80232 h 172939"/>
                <a:gd name="connsiteX23" fmla="*/ 1023870 w 1598614"/>
                <a:gd name="connsiteY23" fmla="*/ 0 h 172939"/>
                <a:gd name="connsiteX24" fmla="*/ 1149488 w 1598614"/>
                <a:gd name="connsiteY24" fmla="*/ 80232 h 172939"/>
                <a:gd name="connsiteX25" fmla="*/ 1248433 w 1598614"/>
                <a:gd name="connsiteY25" fmla="*/ 143471 h 172939"/>
                <a:gd name="connsiteX26" fmla="*/ 1347379 w 1598614"/>
                <a:gd name="connsiteY26" fmla="*/ 80232 h 172939"/>
                <a:gd name="connsiteX27" fmla="*/ 1472997 w 1598614"/>
                <a:gd name="connsiteY27" fmla="*/ 0 h 172939"/>
                <a:gd name="connsiteX28" fmla="*/ 1598614 w 1598614"/>
                <a:gd name="connsiteY28" fmla="*/ 80232 h 172939"/>
                <a:gd name="connsiteX29" fmla="*/ 1571942 w 1598614"/>
                <a:gd name="connsiteY29" fmla="*/ 92708 h 172939"/>
                <a:gd name="connsiteX30" fmla="*/ 1472997 w 1598614"/>
                <a:gd name="connsiteY30" fmla="*/ 29469 h 172939"/>
                <a:gd name="connsiteX31" fmla="*/ 1374051 w 1598614"/>
                <a:gd name="connsiteY31" fmla="*/ 92708 h 172939"/>
                <a:gd name="connsiteX32" fmla="*/ 1248648 w 1598614"/>
                <a:gd name="connsiteY32" fmla="*/ 172939 h 1729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614" h="172939">
                  <a:moveTo>
                    <a:pt x="1248648" y="172939"/>
                  </a:moveTo>
                  <a:cubicBezTo>
                    <a:pt x="1194229" y="172939"/>
                    <a:pt x="1146046" y="142180"/>
                    <a:pt x="1123031" y="92708"/>
                  </a:cubicBezTo>
                  <a:cubicBezTo>
                    <a:pt x="1104962" y="53775"/>
                    <a:pt x="1067105" y="29469"/>
                    <a:pt x="1024085" y="29469"/>
                  </a:cubicBezTo>
                  <a:cubicBezTo>
                    <a:pt x="981066" y="29469"/>
                    <a:pt x="943208" y="53775"/>
                    <a:pt x="925140" y="92708"/>
                  </a:cubicBezTo>
                  <a:cubicBezTo>
                    <a:pt x="902124" y="142180"/>
                    <a:pt x="853942" y="172939"/>
                    <a:pt x="799522" y="172939"/>
                  </a:cubicBezTo>
                  <a:cubicBezTo>
                    <a:pt x="799522" y="172939"/>
                    <a:pt x="799522" y="172939"/>
                    <a:pt x="799522" y="172939"/>
                  </a:cubicBezTo>
                  <a:cubicBezTo>
                    <a:pt x="744887" y="172939"/>
                    <a:pt x="696920" y="142180"/>
                    <a:pt x="673905" y="92708"/>
                  </a:cubicBezTo>
                  <a:cubicBezTo>
                    <a:pt x="655836" y="53775"/>
                    <a:pt x="617979" y="29469"/>
                    <a:pt x="574959" y="29469"/>
                  </a:cubicBezTo>
                  <a:cubicBezTo>
                    <a:pt x="531939" y="29469"/>
                    <a:pt x="494082" y="53775"/>
                    <a:pt x="476014" y="92708"/>
                  </a:cubicBezTo>
                  <a:cubicBezTo>
                    <a:pt x="452998" y="142180"/>
                    <a:pt x="405031" y="172939"/>
                    <a:pt x="350396" y="172939"/>
                  </a:cubicBezTo>
                  <a:cubicBezTo>
                    <a:pt x="295976" y="172939"/>
                    <a:pt x="247794" y="142180"/>
                    <a:pt x="224778" y="92708"/>
                  </a:cubicBezTo>
                  <a:cubicBezTo>
                    <a:pt x="206710" y="53775"/>
                    <a:pt x="168853" y="29469"/>
                    <a:pt x="125833" y="29469"/>
                  </a:cubicBezTo>
                  <a:cubicBezTo>
                    <a:pt x="82813" y="29469"/>
                    <a:pt x="44956" y="53775"/>
                    <a:pt x="26887" y="92708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268" y="30759"/>
                    <a:pt x="969235" y="0"/>
                    <a:pt x="1023870" y="0"/>
                  </a:cubicBezTo>
                  <a:cubicBezTo>
                    <a:pt x="1078505" y="0"/>
                    <a:pt x="1126472" y="30759"/>
                    <a:pt x="1149488" y="80232"/>
                  </a:cubicBezTo>
                  <a:cubicBezTo>
                    <a:pt x="1167556" y="119165"/>
                    <a:pt x="1205414" y="143471"/>
                    <a:pt x="1248433" y="143471"/>
                  </a:cubicBezTo>
                  <a:cubicBezTo>
                    <a:pt x="1291453" y="143471"/>
                    <a:pt x="1329311" y="119165"/>
                    <a:pt x="1347379" y="80232"/>
                  </a:cubicBezTo>
                  <a:cubicBezTo>
                    <a:pt x="1370394" y="30759"/>
                    <a:pt x="1418361" y="0"/>
                    <a:pt x="1472997" y="0"/>
                  </a:cubicBezTo>
                  <a:cubicBezTo>
                    <a:pt x="1527632" y="0"/>
                    <a:pt x="1575814" y="30759"/>
                    <a:pt x="1598614" y="80232"/>
                  </a:cubicBezTo>
                  <a:lnTo>
                    <a:pt x="1571942" y="92708"/>
                  </a:lnTo>
                  <a:cubicBezTo>
                    <a:pt x="1553874" y="53775"/>
                    <a:pt x="1515801" y="29469"/>
                    <a:pt x="1472997" y="29469"/>
                  </a:cubicBezTo>
                  <a:cubicBezTo>
                    <a:pt x="1429977" y="29469"/>
                    <a:pt x="1392119" y="53775"/>
                    <a:pt x="1374051" y="92708"/>
                  </a:cubicBezTo>
                  <a:cubicBezTo>
                    <a:pt x="1351251" y="142180"/>
                    <a:pt x="1303069" y="172939"/>
                    <a:pt x="1248648" y="172939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A905CC16-753C-4B9F-B3E2-C456795AED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1755501"/>
              <a:ext cx="1598829" cy="172724"/>
            </a:xfrm>
            <a:custGeom>
              <a:avLst/>
              <a:gdLst>
                <a:gd name="connsiteX0" fmla="*/ 1248648 w 1598829"/>
                <a:gd name="connsiteY0" fmla="*/ 172724 h 172724"/>
                <a:gd name="connsiteX1" fmla="*/ 1123031 w 1598829"/>
                <a:gd name="connsiteY1" fmla="*/ 92492 h 172724"/>
                <a:gd name="connsiteX2" fmla="*/ 1024085 w 1598829"/>
                <a:gd name="connsiteY2" fmla="*/ 29253 h 172724"/>
                <a:gd name="connsiteX3" fmla="*/ 925140 w 1598829"/>
                <a:gd name="connsiteY3" fmla="*/ 92492 h 172724"/>
                <a:gd name="connsiteX4" fmla="*/ 799522 w 1598829"/>
                <a:gd name="connsiteY4" fmla="*/ 172724 h 172724"/>
                <a:gd name="connsiteX5" fmla="*/ 799522 w 1598829"/>
                <a:gd name="connsiteY5" fmla="*/ 172724 h 172724"/>
                <a:gd name="connsiteX6" fmla="*/ 673905 w 1598829"/>
                <a:gd name="connsiteY6" fmla="*/ 92492 h 172724"/>
                <a:gd name="connsiteX7" fmla="*/ 574959 w 1598829"/>
                <a:gd name="connsiteY7" fmla="*/ 29253 h 172724"/>
                <a:gd name="connsiteX8" fmla="*/ 476014 w 1598829"/>
                <a:gd name="connsiteY8" fmla="*/ 92492 h 172724"/>
                <a:gd name="connsiteX9" fmla="*/ 350396 w 1598829"/>
                <a:gd name="connsiteY9" fmla="*/ 172724 h 172724"/>
                <a:gd name="connsiteX10" fmla="*/ 224778 w 1598829"/>
                <a:gd name="connsiteY10" fmla="*/ 92492 h 172724"/>
                <a:gd name="connsiteX11" fmla="*/ 125833 w 1598829"/>
                <a:gd name="connsiteY11" fmla="*/ 29253 h 172724"/>
                <a:gd name="connsiteX12" fmla="*/ 26887 w 1598829"/>
                <a:gd name="connsiteY12" fmla="*/ 92492 h 172724"/>
                <a:gd name="connsiteX13" fmla="*/ 0 w 1598829"/>
                <a:gd name="connsiteY13" fmla="*/ 80232 h 172724"/>
                <a:gd name="connsiteX14" fmla="*/ 125618 w 1598829"/>
                <a:gd name="connsiteY14" fmla="*/ 0 h 172724"/>
                <a:gd name="connsiteX15" fmla="*/ 251235 w 1598829"/>
                <a:gd name="connsiteY15" fmla="*/ 80232 h 172724"/>
                <a:gd name="connsiteX16" fmla="*/ 350181 w 1598829"/>
                <a:gd name="connsiteY16" fmla="*/ 143471 h 172724"/>
                <a:gd name="connsiteX17" fmla="*/ 449126 w 1598829"/>
                <a:gd name="connsiteY17" fmla="*/ 80232 h 172724"/>
                <a:gd name="connsiteX18" fmla="*/ 574744 w 1598829"/>
                <a:gd name="connsiteY18" fmla="*/ 0 h 172724"/>
                <a:gd name="connsiteX19" fmla="*/ 700362 w 1598829"/>
                <a:gd name="connsiteY19" fmla="*/ 80232 h 172724"/>
                <a:gd name="connsiteX20" fmla="*/ 799307 w 1598829"/>
                <a:gd name="connsiteY20" fmla="*/ 143471 h 172724"/>
                <a:gd name="connsiteX21" fmla="*/ 799307 w 1598829"/>
                <a:gd name="connsiteY21" fmla="*/ 143471 h 172724"/>
                <a:gd name="connsiteX22" fmla="*/ 898253 w 1598829"/>
                <a:gd name="connsiteY22" fmla="*/ 80232 h 172724"/>
                <a:gd name="connsiteX23" fmla="*/ 1024085 w 1598829"/>
                <a:gd name="connsiteY23" fmla="*/ 0 h 172724"/>
                <a:gd name="connsiteX24" fmla="*/ 1149703 w 1598829"/>
                <a:gd name="connsiteY24" fmla="*/ 80232 h 172724"/>
                <a:gd name="connsiteX25" fmla="*/ 1248648 w 1598829"/>
                <a:gd name="connsiteY25" fmla="*/ 143471 h 172724"/>
                <a:gd name="connsiteX26" fmla="*/ 1347594 w 1598829"/>
                <a:gd name="connsiteY26" fmla="*/ 80232 h 172724"/>
                <a:gd name="connsiteX27" fmla="*/ 1473212 w 1598829"/>
                <a:gd name="connsiteY27" fmla="*/ 0 h 172724"/>
                <a:gd name="connsiteX28" fmla="*/ 1598829 w 1598829"/>
                <a:gd name="connsiteY28" fmla="*/ 80232 h 172724"/>
                <a:gd name="connsiteX29" fmla="*/ 1572157 w 1598829"/>
                <a:gd name="connsiteY29" fmla="*/ 92492 h 172724"/>
                <a:gd name="connsiteX30" fmla="*/ 1473212 w 1598829"/>
                <a:gd name="connsiteY30" fmla="*/ 29253 h 172724"/>
                <a:gd name="connsiteX31" fmla="*/ 1374266 w 1598829"/>
                <a:gd name="connsiteY31" fmla="*/ 92492 h 172724"/>
                <a:gd name="connsiteX32" fmla="*/ 1248648 w 1598829"/>
                <a:gd name="connsiteY32" fmla="*/ 172724 h 172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829" h="172724">
                  <a:moveTo>
                    <a:pt x="1248648" y="172724"/>
                  </a:moveTo>
                  <a:cubicBezTo>
                    <a:pt x="1194229" y="172724"/>
                    <a:pt x="1146046" y="141965"/>
                    <a:pt x="1123031" y="92492"/>
                  </a:cubicBezTo>
                  <a:cubicBezTo>
                    <a:pt x="1104962" y="53560"/>
                    <a:pt x="1067105" y="29253"/>
                    <a:pt x="1024085" y="29253"/>
                  </a:cubicBezTo>
                  <a:cubicBezTo>
                    <a:pt x="981066" y="29253"/>
                    <a:pt x="943208" y="53560"/>
                    <a:pt x="925140" y="92492"/>
                  </a:cubicBezTo>
                  <a:cubicBezTo>
                    <a:pt x="902124" y="141965"/>
                    <a:pt x="853942" y="172724"/>
                    <a:pt x="799522" y="172724"/>
                  </a:cubicBezTo>
                  <a:cubicBezTo>
                    <a:pt x="799522" y="172724"/>
                    <a:pt x="799522" y="172724"/>
                    <a:pt x="799522" y="172724"/>
                  </a:cubicBezTo>
                  <a:cubicBezTo>
                    <a:pt x="744887" y="172724"/>
                    <a:pt x="696920" y="141965"/>
                    <a:pt x="673905" y="92492"/>
                  </a:cubicBezTo>
                  <a:cubicBezTo>
                    <a:pt x="655836" y="53560"/>
                    <a:pt x="617979" y="29253"/>
                    <a:pt x="574959" y="29253"/>
                  </a:cubicBezTo>
                  <a:cubicBezTo>
                    <a:pt x="531939" y="29253"/>
                    <a:pt x="494082" y="53560"/>
                    <a:pt x="476014" y="92492"/>
                  </a:cubicBezTo>
                  <a:cubicBezTo>
                    <a:pt x="452998" y="141965"/>
                    <a:pt x="405031" y="172724"/>
                    <a:pt x="350396" y="172724"/>
                  </a:cubicBezTo>
                  <a:cubicBezTo>
                    <a:pt x="295976" y="172724"/>
                    <a:pt x="247794" y="141965"/>
                    <a:pt x="224778" y="92492"/>
                  </a:cubicBezTo>
                  <a:cubicBezTo>
                    <a:pt x="206710" y="53560"/>
                    <a:pt x="168853" y="29253"/>
                    <a:pt x="125833" y="29253"/>
                  </a:cubicBezTo>
                  <a:cubicBezTo>
                    <a:pt x="82813" y="29253"/>
                    <a:pt x="44956" y="53560"/>
                    <a:pt x="26887" y="92492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483" y="30759"/>
                    <a:pt x="969450" y="0"/>
                    <a:pt x="1024085" y="0"/>
                  </a:cubicBezTo>
                  <a:cubicBezTo>
                    <a:pt x="1078720" y="0"/>
                    <a:pt x="1126688" y="30759"/>
                    <a:pt x="1149703" y="80232"/>
                  </a:cubicBezTo>
                  <a:cubicBezTo>
                    <a:pt x="1167771" y="119165"/>
                    <a:pt x="1205629" y="143471"/>
                    <a:pt x="1248648" y="143471"/>
                  </a:cubicBezTo>
                  <a:cubicBezTo>
                    <a:pt x="1291668" y="143471"/>
                    <a:pt x="1329526" y="119165"/>
                    <a:pt x="1347594" y="80232"/>
                  </a:cubicBezTo>
                  <a:cubicBezTo>
                    <a:pt x="1370610" y="30759"/>
                    <a:pt x="1418792" y="0"/>
                    <a:pt x="1473212" y="0"/>
                  </a:cubicBezTo>
                  <a:cubicBezTo>
                    <a:pt x="1527847" y="0"/>
                    <a:pt x="1576029" y="30759"/>
                    <a:pt x="1598829" y="80232"/>
                  </a:cubicBezTo>
                  <a:lnTo>
                    <a:pt x="1572157" y="92492"/>
                  </a:lnTo>
                  <a:cubicBezTo>
                    <a:pt x="1554089" y="53560"/>
                    <a:pt x="1516016" y="29253"/>
                    <a:pt x="1473212" y="29253"/>
                  </a:cubicBezTo>
                  <a:cubicBezTo>
                    <a:pt x="1430192" y="29253"/>
                    <a:pt x="1392335" y="53560"/>
                    <a:pt x="1374266" y="92492"/>
                  </a:cubicBezTo>
                  <a:cubicBezTo>
                    <a:pt x="1351251" y="141965"/>
                    <a:pt x="1303069" y="172724"/>
                    <a:pt x="1248648" y="172724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grpSp>
        <p:nvGrpSpPr>
          <p:cNvPr id="26" name="Graphic 4">
            <a:extLst>
              <a:ext uri="{FF2B5EF4-FFF2-40B4-BE49-F238E27FC236}">
                <a16:creationId xmlns:a16="http://schemas.microsoft.com/office/drawing/2014/main" id="{5468B3A9-705E-43C3-A742-0619B0D8F2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80915" y="4748271"/>
            <a:ext cx="1330536" cy="1330521"/>
            <a:chOff x="5734037" y="3067039"/>
            <a:chExt cx="724483" cy="724489"/>
          </a:xfrm>
          <a:solidFill>
            <a:schemeClr val="tx1"/>
          </a:solidFill>
        </p:grpSpPr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29D439AD-5D67-497C-B831-D17FC3E592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067039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23F54BF2-C71C-45C5-9408-3B5E011B0F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2BBABE17-DB56-44AB-934B-63C07C79F0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CB483D20-A128-4076-AF54-88646172B8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E5EFA818-FDDA-49E9-B11F-E9DC1854A9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EA1F8728-F8F7-4828-A718-A15E7663EA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8DA1F73F-AA1D-41D7-BAAB-292FD94A3E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D9441DEA-C85E-4B9C-A48D-8437854C4C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26284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15EBAA20-1368-4495-8D7C-820FAD8ECF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2628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0FB92591-626C-4D2B-A3E6-EC8742D67B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D392448D-513F-4528-9D8D-A151982041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61946BAE-1546-4EA4-A108-A799BF5D2C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42A8EC93-6A35-4D37-A8CB-59362BF875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12628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8 w 14097"/>
                <a:gd name="connsiteY1" fmla="*/ 14097 h 14097"/>
                <a:gd name="connsiteX2" fmla="*/ 0 w 14097"/>
                <a:gd name="connsiteY2" fmla="*/ 7049 h 14097"/>
                <a:gd name="connsiteX3" fmla="*/ 7048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AFC3ECA2-E914-4D83-ABF9-B9FFD96E92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712B1108-9AAC-4F10-A64F-0D6963E518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8543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284CDA0C-B2AB-4791-83B1-C053C061D6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F857BF6B-E0CA-49C0-8827-B44CE8B928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6D7B06A7-ADDF-4F27-B11F-08422FC180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E8B0DA6C-71D7-4FCB-AE4C-035E0ADB50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EB078173-ADFB-480D-91A4-4D71C01098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AAA4027A-C97B-4C9A-B04C-EBE2112200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C06DA92D-C6D0-4C7D-98CF-D9576912E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24467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D6601653-3941-4C9B-BD39-62EECE23AE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244677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2BC4A394-4FFE-4BFE-9A59-2B624E0711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EB4EABA5-FDCF-4F6F-8FF1-6FDFF50580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10F3C940-2320-488A-B24C-AB0A4FB539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F525BA82-37D8-47ED-AFF6-AE57124A4E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24467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C2D78955-C80F-4DA3-83AA-D28A5A6FAD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BC23DAAC-7C06-4012-8CBB-8E3126B68B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0382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60D19F80-DC80-49EC-8EDD-7889092C18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11F50BB3-EA39-4693-BAE1-1101EF0A41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00EFD45B-69A8-47F6-A5BF-779F7EB49F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9E53C464-7272-4EBC-830B-CB29A96988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B6BF10CE-C2AD-487A-9402-8D5C746ECF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1064C7FE-F8EB-47EF-97FA-348A520599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A991C553-06A1-4F26-BBBC-80F7E11E7A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63074"/>
              <a:ext cx="14192" cy="14097"/>
            </a:xfrm>
            <a:custGeom>
              <a:avLst/>
              <a:gdLst>
                <a:gd name="connsiteX0" fmla="*/ 14192 w 14192"/>
                <a:gd name="connsiteY0" fmla="*/ 7048 h 14097"/>
                <a:gd name="connsiteX1" fmla="*/ 7144 w 14192"/>
                <a:gd name="connsiteY1" fmla="*/ 14097 h 14097"/>
                <a:gd name="connsiteX2" fmla="*/ 0 w 14192"/>
                <a:gd name="connsiteY2" fmla="*/ 7048 h 14097"/>
                <a:gd name="connsiteX3" fmla="*/ 7049 w 14192"/>
                <a:gd name="connsiteY3" fmla="*/ 0 h 14097"/>
                <a:gd name="connsiteX4" fmla="*/ 14192 w 14192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BCE9C081-2191-4C84-956E-F106BB015C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292F6F03-BC34-40C6-8F17-7A169CD72F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A5101B80-7351-4F0F-AB7D-3E40B4D266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0570EE1D-95AC-4660-8E96-7C8A36FEB6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385D9A56-2D15-4E0A-B981-E168F09064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63074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8 w 14097"/>
                <a:gd name="connsiteY1" fmla="*/ 14097 h 14097"/>
                <a:gd name="connsiteX2" fmla="*/ 0 w 14097"/>
                <a:gd name="connsiteY2" fmla="*/ 7048 h 14097"/>
                <a:gd name="connsiteX3" fmla="*/ 7048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28D0BA2F-9273-4EAA-AD17-C4EFE11403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512CC54E-7976-4DC9-984C-45C2A23A72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2222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C8A3FC72-9FF9-41F6-97E0-45A0FEE946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48918C16-C9B6-40D5-93A0-DB547B644A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A05612C6-4858-4854-A3D3-90CF1E1C75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A8E88D77-C726-4008-849C-DA7361F885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24CFE7CA-C955-4365-90C3-6272CB9A3C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38B43FC8-B81C-490A-A346-4C6235DA8A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214D0221-0C97-4C71-B535-7506956EF8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6953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ED0C44EA-BD25-49A3-9EB8-9D8DED7C19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A3C9CCF2-15CC-4F7D-87F5-7FFEBAC9C2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9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8AA321D8-1D2C-472C-A2DB-EBB74498DD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724680C1-4BB5-45DB-A558-82514418CF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C94F4CEF-82DD-4CFB-8EE3-4AB115F6A0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4F186C9C-C620-4426-A674-E40F808F66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26281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8929942C-BA3F-40EF-94DD-4A5C22C5B7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D234974B-3555-465B-95A7-1C63CE7386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0E38F9FD-48AC-4C3E-9E75-D1C0B555E0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3AA72E26-5C3D-4231-9042-E00AE43E80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6684433D-3C9E-4C19-A801-D51CF3064F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2628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DADB0C3D-A021-4F40-93B3-76B61334FD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85433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41781C18-F408-401D-8A86-99FFBB9895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9D958D9F-E4B0-48B1-ADA4-3053AFB5D9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43EFCD46-F0FB-499C-81B9-3508FE5C8C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2B6A130F-CB85-4BDA-8DDF-8DAAB2F7D0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9359DA40-CA94-4B1F-9BE6-C800BEEC77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85432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73304FCD-8DAD-4BC8-A16E-84DDCA07FF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244676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BCB4864C-8F67-4BE7-89CC-664EA25EC5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845F543D-67FC-4640-A2A1-69DA6D0528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DBDB2A9C-60E5-4F7E-BA2B-4DD1595FB9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72B10DA2-D88E-4952-BDB5-102E61B4B2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AC5F5BED-3698-4F52-9977-D8CA2DC031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24467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E19CCEBC-AD20-45B2-A751-42B40BB31C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id="{3A978AD9-9A35-4B89-B3BC-61E54AD9EB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2" name="Freeform: Shape 101">
              <a:extLst>
                <a:ext uri="{FF2B5EF4-FFF2-40B4-BE49-F238E27FC236}">
                  <a16:creationId xmlns:a16="http://schemas.microsoft.com/office/drawing/2014/main" id="{77D8C808-AFC9-42DD-B253-0048903791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3" name="Freeform: Shape 102">
              <a:extLst>
                <a:ext uri="{FF2B5EF4-FFF2-40B4-BE49-F238E27FC236}">
                  <a16:creationId xmlns:a16="http://schemas.microsoft.com/office/drawing/2014/main" id="{EECD0BF1-7C64-407E-8306-4C447B1D32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4" name="Freeform: Shape 103">
              <a:extLst>
                <a:ext uri="{FF2B5EF4-FFF2-40B4-BE49-F238E27FC236}">
                  <a16:creationId xmlns:a16="http://schemas.microsoft.com/office/drawing/2014/main" id="{953B0F94-AC35-4CB2-878D-1DC7D68BE9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5" name="Freeform: Shape 104">
              <a:extLst>
                <a:ext uri="{FF2B5EF4-FFF2-40B4-BE49-F238E27FC236}">
                  <a16:creationId xmlns:a16="http://schemas.microsoft.com/office/drawing/2014/main" id="{08EA50C2-BB5F-4368-AA91-67B207C1AB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6" name="Freeform: Shape 105">
              <a:extLst>
                <a:ext uri="{FF2B5EF4-FFF2-40B4-BE49-F238E27FC236}">
                  <a16:creationId xmlns:a16="http://schemas.microsoft.com/office/drawing/2014/main" id="{DE45A7FE-0A45-45F6-8417-EBDA5A12D8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7" name="Freeform: Shape 106">
              <a:extLst>
                <a:ext uri="{FF2B5EF4-FFF2-40B4-BE49-F238E27FC236}">
                  <a16:creationId xmlns:a16="http://schemas.microsoft.com/office/drawing/2014/main" id="{DA8B8DC8-F88C-432E-A8C2-8D13FE874F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8" name="Freeform: Shape 107">
              <a:extLst>
                <a:ext uri="{FF2B5EF4-FFF2-40B4-BE49-F238E27FC236}">
                  <a16:creationId xmlns:a16="http://schemas.microsoft.com/office/drawing/2014/main" id="{D02C5430-233D-49F7-B852-181D2B2F61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id="{76DB286F-9E15-441C-8697-57007B76C1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0" name="Freeform: Shape 109">
              <a:extLst>
                <a:ext uri="{FF2B5EF4-FFF2-40B4-BE49-F238E27FC236}">
                  <a16:creationId xmlns:a16="http://schemas.microsoft.com/office/drawing/2014/main" id="{534DC0EE-15B7-44AE-A7DC-8B5E22688A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id="{4FBE9900-F640-4248-9C4C-EDBE5E00AF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63074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37FF04AF-F86B-49F8-AAB5-DA696591A1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710DCFEA-4572-47A3-A6BE-7B21F5758C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BA42ED8E-CCC8-478F-9EF4-625B633071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146DF8F4-DF09-4E6C-887F-C9269E56A5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6" name="Freeform: Shape 115">
              <a:extLst>
                <a:ext uri="{FF2B5EF4-FFF2-40B4-BE49-F238E27FC236}">
                  <a16:creationId xmlns:a16="http://schemas.microsoft.com/office/drawing/2014/main" id="{7FF3916E-5C82-4956-A88B-81BFAC91B8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7" name="Freeform: Shape 116">
              <a:extLst>
                <a:ext uri="{FF2B5EF4-FFF2-40B4-BE49-F238E27FC236}">
                  <a16:creationId xmlns:a16="http://schemas.microsoft.com/office/drawing/2014/main" id="{7E5CF7AE-ED45-4AB5-9AEB-56FC964BFA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4222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8" name="Freeform: Shape 117">
              <a:extLst>
                <a:ext uri="{FF2B5EF4-FFF2-40B4-BE49-F238E27FC236}">
                  <a16:creationId xmlns:a16="http://schemas.microsoft.com/office/drawing/2014/main" id="{7CFB132C-BEB1-4897-B1A4-97422811F6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81374"/>
              <a:ext cx="14192" cy="14096"/>
            </a:xfrm>
            <a:custGeom>
              <a:avLst/>
              <a:gdLst>
                <a:gd name="connsiteX0" fmla="*/ 14192 w 14192"/>
                <a:gd name="connsiteY0" fmla="*/ 7049 h 14096"/>
                <a:gd name="connsiteX1" fmla="*/ 7144 w 14192"/>
                <a:gd name="connsiteY1" fmla="*/ 14097 h 14096"/>
                <a:gd name="connsiteX2" fmla="*/ 0 w 14192"/>
                <a:gd name="connsiteY2" fmla="*/ 7049 h 14096"/>
                <a:gd name="connsiteX3" fmla="*/ 7049 w 14192"/>
                <a:gd name="connsiteY3" fmla="*/ 0 h 14096"/>
                <a:gd name="connsiteX4" fmla="*/ 14192 w 14192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1049"/>
                    <a:pt x="0" y="7049"/>
                  </a:cubicBezTo>
                  <a:cubicBezTo>
                    <a:pt x="0" y="3048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4EE49F21-E336-41BC-8256-85A9AB597F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0" name="Freeform: Shape 119">
              <a:extLst>
                <a:ext uri="{FF2B5EF4-FFF2-40B4-BE49-F238E27FC236}">
                  <a16:creationId xmlns:a16="http://schemas.microsoft.com/office/drawing/2014/main" id="{C62510EE-BDCD-4393-9AD7-2D0C9A722D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1" name="Freeform: Shape 120">
              <a:extLst>
                <a:ext uri="{FF2B5EF4-FFF2-40B4-BE49-F238E27FC236}">
                  <a16:creationId xmlns:a16="http://schemas.microsoft.com/office/drawing/2014/main" id="{2420F94B-4F00-4C6C-97E3-BA5B5E6871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2" name="Freeform: Shape 121">
              <a:extLst>
                <a:ext uri="{FF2B5EF4-FFF2-40B4-BE49-F238E27FC236}">
                  <a16:creationId xmlns:a16="http://schemas.microsoft.com/office/drawing/2014/main" id="{E712560A-A110-4132-85D5-21BBBFA8C8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3" name="Freeform: Shape 122">
              <a:extLst>
                <a:ext uri="{FF2B5EF4-FFF2-40B4-BE49-F238E27FC236}">
                  <a16:creationId xmlns:a16="http://schemas.microsoft.com/office/drawing/2014/main" id="{D1E3102B-23D5-43AE-A67D-583AAA52BA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4" name="Freeform: Shape 123">
              <a:extLst>
                <a:ext uri="{FF2B5EF4-FFF2-40B4-BE49-F238E27FC236}">
                  <a16:creationId xmlns:a16="http://schemas.microsoft.com/office/drawing/2014/main" id="{9D5ABE4E-EB80-423C-BBCE-9C1B77D9B0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5" name="Freeform: Shape 124">
              <a:extLst>
                <a:ext uri="{FF2B5EF4-FFF2-40B4-BE49-F238E27FC236}">
                  <a16:creationId xmlns:a16="http://schemas.microsoft.com/office/drawing/2014/main" id="{BEB8CCC5-38F5-4892-A00B-14B645BBDF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4062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6" name="Freeform: Shape 125">
              <a:extLst>
                <a:ext uri="{FF2B5EF4-FFF2-40B4-BE49-F238E27FC236}">
                  <a16:creationId xmlns:a16="http://schemas.microsoft.com/office/drawing/2014/main" id="{8860175F-F7D5-4464-AD61-5B435528FE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7" name="Freeform: Shape 126">
              <a:extLst>
                <a:ext uri="{FF2B5EF4-FFF2-40B4-BE49-F238E27FC236}">
                  <a16:creationId xmlns:a16="http://schemas.microsoft.com/office/drawing/2014/main" id="{E28C20B0-98AA-4A5B-8CE1-236A3F6CAA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8" name="Freeform: Shape 127">
              <a:extLst>
                <a:ext uri="{FF2B5EF4-FFF2-40B4-BE49-F238E27FC236}">
                  <a16:creationId xmlns:a16="http://schemas.microsoft.com/office/drawing/2014/main" id="{8A56719F-13F0-4B75-8C04-DAACD8FD86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9" name="Freeform: Shape 128">
              <a:extLst>
                <a:ext uri="{FF2B5EF4-FFF2-40B4-BE49-F238E27FC236}">
                  <a16:creationId xmlns:a16="http://schemas.microsoft.com/office/drawing/2014/main" id="{B30555DA-285C-4859-83DE-B16FF6DB13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0" name="Freeform: Shape 129">
              <a:extLst>
                <a:ext uri="{FF2B5EF4-FFF2-40B4-BE49-F238E27FC236}">
                  <a16:creationId xmlns:a16="http://schemas.microsoft.com/office/drawing/2014/main" id="{67AF00E9-C8D6-41C4-9703-5468F51639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1" name="Freeform: Shape 130">
              <a:extLst>
                <a:ext uri="{FF2B5EF4-FFF2-40B4-BE49-F238E27FC236}">
                  <a16:creationId xmlns:a16="http://schemas.microsoft.com/office/drawing/2014/main" id="{D07F88BD-A2E8-4F25-BB43-9372C6C9F3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2" name="Freeform: Shape 131">
              <a:extLst>
                <a:ext uri="{FF2B5EF4-FFF2-40B4-BE49-F238E27FC236}">
                  <a16:creationId xmlns:a16="http://schemas.microsoft.com/office/drawing/2014/main" id="{DFAE35DA-8283-4F4B-8C00-FF8EFE39B3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9977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3" name="Freeform: Shape 132">
              <a:extLst>
                <a:ext uri="{FF2B5EF4-FFF2-40B4-BE49-F238E27FC236}">
                  <a16:creationId xmlns:a16="http://schemas.microsoft.com/office/drawing/2014/main" id="{4340DEBE-A255-48E2-B7B2-AE881651CE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4" name="Freeform: Shape 133">
              <a:extLst>
                <a:ext uri="{FF2B5EF4-FFF2-40B4-BE49-F238E27FC236}">
                  <a16:creationId xmlns:a16="http://schemas.microsoft.com/office/drawing/2014/main" id="{FE968FB9-507A-4F2E-B346-15995081B1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5" name="Freeform: Shape 134">
              <a:extLst>
                <a:ext uri="{FF2B5EF4-FFF2-40B4-BE49-F238E27FC236}">
                  <a16:creationId xmlns:a16="http://schemas.microsoft.com/office/drawing/2014/main" id="{4DA99BD8-9C2B-46BF-AA27-ED405540D1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6" name="Freeform: Shape 135">
              <a:extLst>
                <a:ext uri="{FF2B5EF4-FFF2-40B4-BE49-F238E27FC236}">
                  <a16:creationId xmlns:a16="http://schemas.microsoft.com/office/drawing/2014/main" id="{50C84F67-D2C2-48DF-8537-DF99C60240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7" name="Freeform: Shape 136">
              <a:extLst>
                <a:ext uri="{FF2B5EF4-FFF2-40B4-BE49-F238E27FC236}">
                  <a16:creationId xmlns:a16="http://schemas.microsoft.com/office/drawing/2014/main" id="{F5CAEB9A-26A6-4FBF-916B-19FC9B0BFC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8" name="Freeform: Shape 137">
              <a:extLst>
                <a:ext uri="{FF2B5EF4-FFF2-40B4-BE49-F238E27FC236}">
                  <a16:creationId xmlns:a16="http://schemas.microsoft.com/office/drawing/2014/main" id="{E4DEDE1B-4819-4E4B-849E-330D7DF56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9" name="Freeform: Shape 138">
              <a:extLst>
                <a:ext uri="{FF2B5EF4-FFF2-40B4-BE49-F238E27FC236}">
                  <a16:creationId xmlns:a16="http://schemas.microsoft.com/office/drawing/2014/main" id="{C441B73E-F19C-4313-8F46-F600603B36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7" y="365901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0" name="Freeform: Shape 139">
              <a:extLst>
                <a:ext uri="{FF2B5EF4-FFF2-40B4-BE49-F238E27FC236}">
                  <a16:creationId xmlns:a16="http://schemas.microsoft.com/office/drawing/2014/main" id="{014FE805-EF51-4859-A6DF-CF75F9A0F5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2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1" name="Freeform: Shape 140">
              <a:extLst>
                <a:ext uri="{FF2B5EF4-FFF2-40B4-BE49-F238E27FC236}">
                  <a16:creationId xmlns:a16="http://schemas.microsoft.com/office/drawing/2014/main" id="{624CF2A5-BD9E-4570-8560-063BC70F26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2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2" name="Freeform: Shape 141">
              <a:extLst>
                <a:ext uri="{FF2B5EF4-FFF2-40B4-BE49-F238E27FC236}">
                  <a16:creationId xmlns:a16="http://schemas.microsoft.com/office/drawing/2014/main" id="{6BEC415C-7946-43B2-9AC8-348B6B5CD0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3" name="Freeform: Shape 142">
              <a:extLst>
                <a:ext uri="{FF2B5EF4-FFF2-40B4-BE49-F238E27FC236}">
                  <a16:creationId xmlns:a16="http://schemas.microsoft.com/office/drawing/2014/main" id="{1B615AD5-3365-43D4-8E16-377A2A2F97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id="{9D184DFD-DD33-491E-90FF-6E4ECA2668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5" name="Freeform: Shape 144">
              <a:extLst>
                <a:ext uri="{FF2B5EF4-FFF2-40B4-BE49-F238E27FC236}">
                  <a16:creationId xmlns:a16="http://schemas.microsoft.com/office/drawing/2014/main" id="{31B62FE1-0262-4B09-ABEA-8AA010137D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6" name="Freeform: Shape 145">
              <a:extLst>
                <a:ext uri="{FF2B5EF4-FFF2-40B4-BE49-F238E27FC236}">
                  <a16:creationId xmlns:a16="http://schemas.microsoft.com/office/drawing/2014/main" id="{20C539C6-FAA9-4EBE-93D9-1F946E1449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9" y="371816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7" name="Freeform: Shape 146">
              <a:extLst>
                <a:ext uri="{FF2B5EF4-FFF2-40B4-BE49-F238E27FC236}">
                  <a16:creationId xmlns:a16="http://schemas.microsoft.com/office/drawing/2014/main" id="{8C6EF3FF-09E5-4099-A49B-CA364A6E8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8" name="Freeform: Shape 147">
              <a:extLst>
                <a:ext uri="{FF2B5EF4-FFF2-40B4-BE49-F238E27FC236}">
                  <a16:creationId xmlns:a16="http://schemas.microsoft.com/office/drawing/2014/main" id="{B3C5E06F-8F1E-4771-AAE4-B34B1D6A3D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4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9" name="Freeform: Shape 148">
              <a:extLst>
                <a:ext uri="{FF2B5EF4-FFF2-40B4-BE49-F238E27FC236}">
                  <a16:creationId xmlns:a16="http://schemas.microsoft.com/office/drawing/2014/main" id="{538D5AE9-76CC-4AE4-B026-656EDCB01B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0" name="Freeform: Shape 149">
              <a:extLst>
                <a:ext uri="{FF2B5EF4-FFF2-40B4-BE49-F238E27FC236}">
                  <a16:creationId xmlns:a16="http://schemas.microsoft.com/office/drawing/2014/main" id="{30F1A9B9-52AB-4527-BD4A-1802F7C960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1" name="Freeform: Shape 150">
              <a:extLst>
                <a:ext uri="{FF2B5EF4-FFF2-40B4-BE49-F238E27FC236}">
                  <a16:creationId xmlns:a16="http://schemas.microsoft.com/office/drawing/2014/main" id="{46A57D78-C020-4EEF-971D-0C8802889A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2" name="Freeform: Shape 151">
              <a:extLst>
                <a:ext uri="{FF2B5EF4-FFF2-40B4-BE49-F238E27FC236}">
                  <a16:creationId xmlns:a16="http://schemas.microsoft.com/office/drawing/2014/main" id="{7666D7A3-5ABF-4EDE-A0C5-F2099B2D86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5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3" name="Freeform: Shape 152">
              <a:extLst>
                <a:ext uri="{FF2B5EF4-FFF2-40B4-BE49-F238E27FC236}">
                  <a16:creationId xmlns:a16="http://schemas.microsoft.com/office/drawing/2014/main" id="{13BC460A-E0FF-4658-A2FD-A3AF4D51DF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40" y="377741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4" name="Freeform: Shape 153">
              <a:extLst>
                <a:ext uri="{FF2B5EF4-FFF2-40B4-BE49-F238E27FC236}">
                  <a16:creationId xmlns:a16="http://schemas.microsoft.com/office/drawing/2014/main" id="{26467CC2-3AB3-4D37-8323-385B7399F7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5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5" name="Freeform: Shape 154">
              <a:extLst>
                <a:ext uri="{FF2B5EF4-FFF2-40B4-BE49-F238E27FC236}">
                  <a16:creationId xmlns:a16="http://schemas.microsoft.com/office/drawing/2014/main" id="{563A1F58-33CE-4EDF-B902-3F43F69DA2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6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6" name="Freeform: Shape 155">
              <a:extLst>
                <a:ext uri="{FF2B5EF4-FFF2-40B4-BE49-F238E27FC236}">
                  <a16:creationId xmlns:a16="http://schemas.microsoft.com/office/drawing/2014/main" id="{DDCFAB2F-7E88-4A57-999A-2506A1FE71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83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7" name="Freeform: Shape 156">
              <a:extLst>
                <a:ext uri="{FF2B5EF4-FFF2-40B4-BE49-F238E27FC236}">
                  <a16:creationId xmlns:a16="http://schemas.microsoft.com/office/drawing/2014/main" id="{571BEB66-3787-441F-BB54-80C05C6F13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35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8" name="Freeform: Shape 157">
              <a:extLst>
                <a:ext uri="{FF2B5EF4-FFF2-40B4-BE49-F238E27FC236}">
                  <a16:creationId xmlns:a16="http://schemas.microsoft.com/office/drawing/2014/main" id="{641DC095-611E-4979-8664-6C0EB878FC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82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9" name="Freeform: Shape 158">
              <a:extLst>
                <a:ext uri="{FF2B5EF4-FFF2-40B4-BE49-F238E27FC236}">
                  <a16:creationId xmlns:a16="http://schemas.microsoft.com/office/drawing/2014/main" id="{210B9ECF-D859-4919-A9D6-3208548F00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31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0" name="Freeform: Shape 159">
              <a:extLst>
                <a:ext uri="{FF2B5EF4-FFF2-40B4-BE49-F238E27FC236}">
                  <a16:creationId xmlns:a16="http://schemas.microsoft.com/office/drawing/2014/main" id="{4FBC31D4-7E98-452C-8A87-822DE0432C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481374"/>
              <a:ext cx="14097" cy="14096"/>
            </a:xfrm>
            <a:custGeom>
              <a:avLst/>
              <a:gdLst>
                <a:gd name="connsiteX0" fmla="*/ 14097 w 14097"/>
                <a:gd name="connsiteY0" fmla="*/ 7049 h 14096"/>
                <a:gd name="connsiteX1" fmla="*/ 7049 w 14097"/>
                <a:gd name="connsiteY1" fmla="*/ 14097 h 14096"/>
                <a:gd name="connsiteX2" fmla="*/ 0 w 14097"/>
                <a:gd name="connsiteY2" fmla="*/ 7049 h 14096"/>
                <a:gd name="connsiteX3" fmla="*/ 7049 w 14097"/>
                <a:gd name="connsiteY3" fmla="*/ 0 h 14096"/>
                <a:gd name="connsiteX4" fmla="*/ 14097 w 14097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1" name="Freeform: Shape 160">
              <a:extLst>
                <a:ext uri="{FF2B5EF4-FFF2-40B4-BE49-F238E27FC236}">
                  <a16:creationId xmlns:a16="http://schemas.microsoft.com/office/drawing/2014/main" id="{E302346C-F328-435B-87ED-447C6F8542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2" name="Freeform: Shape 161">
              <a:extLst>
                <a:ext uri="{FF2B5EF4-FFF2-40B4-BE49-F238E27FC236}">
                  <a16:creationId xmlns:a16="http://schemas.microsoft.com/office/drawing/2014/main" id="{B94F507E-9E94-432E-AE8A-A6CB2C5D05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9 w 14096"/>
                <a:gd name="connsiteY1" fmla="*/ 14097 h 14096"/>
                <a:gd name="connsiteX2" fmla="*/ 0 w 14096"/>
                <a:gd name="connsiteY2" fmla="*/ 7049 h 14096"/>
                <a:gd name="connsiteX3" fmla="*/ 7049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3" name="Freeform: Shape 162">
              <a:extLst>
                <a:ext uri="{FF2B5EF4-FFF2-40B4-BE49-F238E27FC236}">
                  <a16:creationId xmlns:a16="http://schemas.microsoft.com/office/drawing/2014/main" id="{1FFAC4F0-FD7F-4943-B60E-E276F8B23F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4" name="Freeform: Shape 163">
              <a:extLst>
                <a:ext uri="{FF2B5EF4-FFF2-40B4-BE49-F238E27FC236}">
                  <a16:creationId xmlns:a16="http://schemas.microsoft.com/office/drawing/2014/main" id="{A8A5D871-92FD-43C3-BF94-0B524FA7D3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5" name="Freeform: Shape 164">
              <a:extLst>
                <a:ext uri="{FF2B5EF4-FFF2-40B4-BE49-F238E27FC236}">
                  <a16:creationId xmlns:a16="http://schemas.microsoft.com/office/drawing/2014/main" id="{6A79A241-1665-453E-ADD4-18892D4F85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48137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6" name="Freeform: Shape 165">
              <a:extLst>
                <a:ext uri="{FF2B5EF4-FFF2-40B4-BE49-F238E27FC236}">
                  <a16:creationId xmlns:a16="http://schemas.microsoft.com/office/drawing/2014/main" id="{81EABE18-4189-4E07-93C9-9B76673E3E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40622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7" name="Freeform: Shape 166">
              <a:extLst>
                <a:ext uri="{FF2B5EF4-FFF2-40B4-BE49-F238E27FC236}">
                  <a16:creationId xmlns:a16="http://schemas.microsoft.com/office/drawing/2014/main" id="{B658A0EE-6F09-4EF7-B5E7-F23A556BDA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4062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8" name="Freeform: Shape 167">
              <a:extLst>
                <a:ext uri="{FF2B5EF4-FFF2-40B4-BE49-F238E27FC236}">
                  <a16:creationId xmlns:a16="http://schemas.microsoft.com/office/drawing/2014/main" id="{15EB019C-C95B-4DE3-BD17-DC20F8007A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406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9" name="Freeform: Shape 168">
              <a:extLst>
                <a:ext uri="{FF2B5EF4-FFF2-40B4-BE49-F238E27FC236}">
                  <a16:creationId xmlns:a16="http://schemas.microsoft.com/office/drawing/2014/main" id="{2948B3ED-79C1-47C8-B712-0BFB5536C3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4062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0" name="Freeform: Shape 169">
              <a:extLst>
                <a:ext uri="{FF2B5EF4-FFF2-40B4-BE49-F238E27FC236}">
                  <a16:creationId xmlns:a16="http://schemas.microsoft.com/office/drawing/2014/main" id="{13387DB9-900B-422D-90F7-C5C7EB5D59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4063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1" name="Freeform: Shape 170">
              <a:extLst>
                <a:ext uri="{FF2B5EF4-FFF2-40B4-BE49-F238E27FC236}">
                  <a16:creationId xmlns:a16="http://schemas.microsoft.com/office/drawing/2014/main" id="{48FDCCF3-E6D6-4CD0-9D47-02FE785C7A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40631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2" name="Freeform: Shape 171">
              <a:extLst>
                <a:ext uri="{FF2B5EF4-FFF2-40B4-BE49-F238E27FC236}">
                  <a16:creationId xmlns:a16="http://schemas.microsoft.com/office/drawing/2014/main" id="{BC14E8F6-33F6-47CE-9A24-EA71D71496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9978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3" name="Freeform: Shape 172">
              <a:extLst>
                <a:ext uri="{FF2B5EF4-FFF2-40B4-BE49-F238E27FC236}">
                  <a16:creationId xmlns:a16="http://schemas.microsoft.com/office/drawing/2014/main" id="{F78CC38F-63FC-4552-B17B-8D79D3C8F8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4" name="Freeform: Shape 173">
              <a:extLst>
                <a:ext uri="{FF2B5EF4-FFF2-40B4-BE49-F238E27FC236}">
                  <a16:creationId xmlns:a16="http://schemas.microsoft.com/office/drawing/2014/main" id="{89042823-A002-49CE-B03D-ED1291DC13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5" name="Freeform: Shape 174">
              <a:extLst>
                <a:ext uri="{FF2B5EF4-FFF2-40B4-BE49-F238E27FC236}">
                  <a16:creationId xmlns:a16="http://schemas.microsoft.com/office/drawing/2014/main" id="{96EFC6CE-198B-489B-B1EE-72CE842628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6" name="Freeform: Shape 175">
              <a:extLst>
                <a:ext uri="{FF2B5EF4-FFF2-40B4-BE49-F238E27FC236}">
                  <a16:creationId xmlns:a16="http://schemas.microsoft.com/office/drawing/2014/main" id="{49FEA23D-54D9-45D7-9325-1E2F638C9C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9978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7" name="Freeform: Shape 176">
              <a:extLst>
                <a:ext uri="{FF2B5EF4-FFF2-40B4-BE49-F238E27FC236}">
                  <a16:creationId xmlns:a16="http://schemas.microsoft.com/office/drawing/2014/main" id="{2DB04EE3-370F-49CE-BCFE-C2999C3CF2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9978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8" name="Freeform: Shape 177">
              <a:extLst>
                <a:ext uri="{FF2B5EF4-FFF2-40B4-BE49-F238E27FC236}">
                  <a16:creationId xmlns:a16="http://schemas.microsoft.com/office/drawing/2014/main" id="{8BCBCC34-797D-41A8-8AD1-7E03E1BBFF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659026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9" name="Freeform: Shape 178">
              <a:extLst>
                <a:ext uri="{FF2B5EF4-FFF2-40B4-BE49-F238E27FC236}">
                  <a16:creationId xmlns:a16="http://schemas.microsoft.com/office/drawing/2014/main" id="{AFF5C1F8-0EDE-4835-89E6-1FCB2EA395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0" name="Freeform: Shape 179">
              <a:extLst>
                <a:ext uri="{FF2B5EF4-FFF2-40B4-BE49-F238E27FC236}">
                  <a16:creationId xmlns:a16="http://schemas.microsoft.com/office/drawing/2014/main" id="{6171D504-6300-457C-AFCC-064DBB3FCC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1" name="Freeform: Shape 180">
              <a:extLst>
                <a:ext uri="{FF2B5EF4-FFF2-40B4-BE49-F238E27FC236}">
                  <a16:creationId xmlns:a16="http://schemas.microsoft.com/office/drawing/2014/main" id="{62ACE739-C8C4-4495-B04C-C3AFC44811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2" name="Freeform: Shape 181">
              <a:extLst>
                <a:ext uri="{FF2B5EF4-FFF2-40B4-BE49-F238E27FC236}">
                  <a16:creationId xmlns:a16="http://schemas.microsoft.com/office/drawing/2014/main" id="{3F4771CD-CDCA-4FFE-8EF5-E42D1781E7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3" name="Freeform: Shape 182">
              <a:extLst>
                <a:ext uri="{FF2B5EF4-FFF2-40B4-BE49-F238E27FC236}">
                  <a16:creationId xmlns:a16="http://schemas.microsoft.com/office/drawing/2014/main" id="{A10C0BFE-A8F9-4E21-9DFD-37A4D26C62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4" name="Freeform: Shape 183">
              <a:extLst>
                <a:ext uri="{FF2B5EF4-FFF2-40B4-BE49-F238E27FC236}">
                  <a16:creationId xmlns:a16="http://schemas.microsoft.com/office/drawing/2014/main" id="{4D8D4EF9-4EF7-4538-A4AE-439F9335EA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718177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5" name="Freeform: Shape 184">
              <a:extLst>
                <a:ext uri="{FF2B5EF4-FFF2-40B4-BE49-F238E27FC236}">
                  <a16:creationId xmlns:a16="http://schemas.microsoft.com/office/drawing/2014/main" id="{7E0500AB-5662-43B9-95C2-2EC80CC54F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6" name="Freeform: Shape 185">
              <a:extLst>
                <a:ext uri="{FF2B5EF4-FFF2-40B4-BE49-F238E27FC236}">
                  <a16:creationId xmlns:a16="http://schemas.microsoft.com/office/drawing/2014/main" id="{984021AD-A6A2-4CDA-A953-72FBA7598B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7" name="Freeform: Shape 186">
              <a:extLst>
                <a:ext uri="{FF2B5EF4-FFF2-40B4-BE49-F238E27FC236}">
                  <a16:creationId xmlns:a16="http://schemas.microsoft.com/office/drawing/2014/main" id="{FD1FBF47-CAC8-4385-9DC7-C9BB6167EA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8" name="Freeform: Shape 187">
              <a:extLst>
                <a:ext uri="{FF2B5EF4-FFF2-40B4-BE49-F238E27FC236}">
                  <a16:creationId xmlns:a16="http://schemas.microsoft.com/office/drawing/2014/main" id="{FBAEE482-005F-4288-8D66-09EA246C45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71817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9" name="Freeform: Shape 188">
              <a:extLst>
                <a:ext uri="{FF2B5EF4-FFF2-40B4-BE49-F238E27FC236}">
                  <a16:creationId xmlns:a16="http://schemas.microsoft.com/office/drawing/2014/main" id="{2C5DCF49-33DE-4AFF-818E-42F59F280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71817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0" name="Freeform: Shape 189">
              <a:extLst>
                <a:ext uri="{FF2B5EF4-FFF2-40B4-BE49-F238E27FC236}">
                  <a16:creationId xmlns:a16="http://schemas.microsoft.com/office/drawing/2014/main" id="{866903F3-208B-46D5-925B-254DC74291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2" y="3777419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1" name="Freeform: Shape 190">
              <a:extLst>
                <a:ext uri="{FF2B5EF4-FFF2-40B4-BE49-F238E27FC236}">
                  <a16:creationId xmlns:a16="http://schemas.microsoft.com/office/drawing/2014/main" id="{2550D219-E342-4A38-BB89-575C1EE7A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2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2" name="Freeform: Shape 191">
              <a:extLst>
                <a:ext uri="{FF2B5EF4-FFF2-40B4-BE49-F238E27FC236}">
                  <a16:creationId xmlns:a16="http://schemas.microsoft.com/office/drawing/2014/main" id="{5B5485FC-95D0-4660-9594-2C9BD3B776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8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3" name="Freeform: Shape 192">
              <a:extLst>
                <a:ext uri="{FF2B5EF4-FFF2-40B4-BE49-F238E27FC236}">
                  <a16:creationId xmlns:a16="http://schemas.microsoft.com/office/drawing/2014/main" id="{2EA358DA-C7E8-4DF8-B7D6-CC58295655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4" y="3777383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4" name="Freeform: Shape 193">
              <a:extLst>
                <a:ext uri="{FF2B5EF4-FFF2-40B4-BE49-F238E27FC236}">
                  <a16:creationId xmlns:a16="http://schemas.microsoft.com/office/drawing/2014/main" id="{7990E8BB-4369-4845-8436-A6F3FE1D1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87" y="377742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5" name="Freeform: Shape 194">
              <a:extLst>
                <a:ext uri="{FF2B5EF4-FFF2-40B4-BE49-F238E27FC236}">
                  <a16:creationId xmlns:a16="http://schemas.microsoft.com/office/drawing/2014/main" id="{D6C050C5-1951-434B-A7FE-D271E73F82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4" y="37774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25C38BF1-3C61-4580-8801-5ED759F235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77270" y="1130846"/>
            <a:ext cx="4974771" cy="4351338"/>
          </a:xfrm>
        </p:spPr>
        <p:txBody>
          <a:bodyPr>
            <a:normAutofit lnSpcReduction="10000"/>
          </a:bodyPr>
          <a:lstStyle/>
          <a:p>
            <a:r>
              <a:rPr lang="en-US" dirty="0"/>
              <a:t>Keep record of documents for every employee</a:t>
            </a:r>
          </a:p>
          <a:p>
            <a:r>
              <a:rPr lang="en-US" dirty="0"/>
              <a:t>Check for upcoming plans and goals</a:t>
            </a:r>
          </a:p>
          <a:p>
            <a:r>
              <a:rPr lang="en-US" dirty="0"/>
              <a:t>Introduce the self-assessment to employees so that the process can be fair</a:t>
            </a:r>
          </a:p>
          <a:p>
            <a:pPr marL="0" indent="0">
              <a:buNone/>
            </a:pPr>
            <a:endParaRPr lang="en-US" dirty="0"/>
          </a:p>
          <a:p>
            <a:endParaRPr lang="en-US" dirty="0"/>
          </a:p>
          <a:p>
            <a:pPr marL="0" indent="0" algn="r">
              <a:buNone/>
            </a:pPr>
            <a:r>
              <a:rPr lang="en-US" sz="2000" dirty="0"/>
              <a:t>- Salem State University, 2020  </a:t>
            </a:r>
          </a:p>
        </p:txBody>
      </p:sp>
    </p:spTree>
    <p:extLst>
      <p:ext uri="{BB962C8B-B14F-4D97-AF65-F5344CB8AC3E}">
        <p14:creationId xmlns:p14="http://schemas.microsoft.com/office/powerpoint/2010/main" val="322787046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4" name="Graphic 185">
            <a:extLst>
              <a:ext uri="{FF2B5EF4-FFF2-40B4-BE49-F238E27FC236}">
                <a16:creationId xmlns:a16="http://schemas.microsoft.com/office/drawing/2014/main" id="{8A351602-3772-4279-B0D3-A523F6F6EA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999576" y="5987064"/>
            <a:ext cx="1054466" cy="469689"/>
            <a:chOff x="9841624" y="4115729"/>
            <a:chExt cx="602169" cy="268223"/>
          </a:xfrm>
          <a:solidFill>
            <a:schemeClr val="tx1"/>
          </a:solidFill>
        </p:grpSpPr>
        <p:sp>
          <p:nvSpPr>
            <p:cNvPr id="36" name="Freeform: Shape 10">
              <a:extLst>
                <a:ext uri="{FF2B5EF4-FFF2-40B4-BE49-F238E27FC236}">
                  <a16:creationId xmlns:a16="http://schemas.microsoft.com/office/drawing/2014/main" id="{A5AAAA75-5FFB-4C07-AD4A-3146773E6C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0" name="Freeform: Shape 11">
              <a:extLst>
                <a:ext uri="{FF2B5EF4-FFF2-40B4-BE49-F238E27FC236}">
                  <a16:creationId xmlns:a16="http://schemas.microsoft.com/office/drawing/2014/main" id="{1479895E-3847-44BB-8404-28F14219FB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7" name="Freeform: Shape 12">
              <a:extLst>
                <a:ext uri="{FF2B5EF4-FFF2-40B4-BE49-F238E27FC236}">
                  <a16:creationId xmlns:a16="http://schemas.microsoft.com/office/drawing/2014/main" id="{50E02F68-8149-4236-8D9F-6B550F78B9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8" name="Freeform: Shape 13">
              <a:extLst>
                <a:ext uri="{FF2B5EF4-FFF2-40B4-BE49-F238E27FC236}">
                  <a16:creationId xmlns:a16="http://schemas.microsoft.com/office/drawing/2014/main" id="{956FCAAB-F073-4561-A484-42C7DD10DC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9" name="Freeform: Shape 14">
              <a:extLst>
                <a:ext uri="{FF2B5EF4-FFF2-40B4-BE49-F238E27FC236}">
                  <a16:creationId xmlns:a16="http://schemas.microsoft.com/office/drawing/2014/main" id="{6CF8DB94-87A3-43E9-9BBB-301CFF0FB0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50" name="Oval 16">
            <a:extLst>
              <a:ext uri="{FF2B5EF4-FFF2-40B4-BE49-F238E27FC236}">
                <a16:creationId xmlns:a16="http://schemas.microsoft.com/office/drawing/2014/main" id="{7D6BF779-0B8C-4CC2-9268-9506AD0C53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0736" y="652894"/>
            <a:ext cx="319941" cy="319941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51" name="Rectangle 18">
            <a:extLst>
              <a:ext uri="{FF2B5EF4-FFF2-40B4-BE49-F238E27FC236}">
                <a16:creationId xmlns:a16="http://schemas.microsoft.com/office/drawing/2014/main" id="{51F77B6A-7F53-4B28-B73D-C8CC899AB2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u 1">
            <a:extLst>
              <a:ext uri="{FF2B5EF4-FFF2-40B4-BE49-F238E27FC236}">
                <a16:creationId xmlns:a16="http://schemas.microsoft.com/office/drawing/2014/main" id="{6C7DC95D-1970-462F-8F93-317E10206C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290" y="454289"/>
            <a:ext cx="4517685" cy="71715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2000" b="1" cap="all" spc="1500" dirty="0">
                <a:ea typeface="Source Sans Pro SemiBold" panose="020B0603030403020204" pitchFamily="34" charset="0"/>
              </a:rPr>
              <a:t>Conclusions</a:t>
            </a:r>
          </a:p>
        </p:txBody>
      </p:sp>
      <p:grpSp>
        <p:nvGrpSpPr>
          <p:cNvPr id="52" name="Group 20">
            <a:extLst>
              <a:ext uri="{FF2B5EF4-FFF2-40B4-BE49-F238E27FC236}">
                <a16:creationId xmlns:a16="http://schemas.microsoft.com/office/drawing/2014/main" id="{2515629F-0D83-4A44-A125-CD50FC660A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013" y="1361348"/>
            <a:ext cx="4833902" cy="4258176"/>
            <a:chOff x="1674895" y="1345036"/>
            <a:chExt cx="5428610" cy="4210939"/>
          </a:xfrm>
        </p:grpSpPr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81A5080B-EAC4-4530-815C-DE8DACA09D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74895" y="1345036"/>
              <a:ext cx="5428610" cy="4210939"/>
            </a:xfrm>
            <a:prstGeom prst="rect">
              <a:avLst/>
            </a:prstGeom>
            <a:solidFill>
              <a:srgbClr val="FFFFFF"/>
            </a:solidFill>
            <a:ln w="28575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Rectangle 22">
              <a:extLst>
                <a:ext uri="{FF2B5EF4-FFF2-40B4-BE49-F238E27FC236}">
                  <a16:creationId xmlns:a16="http://schemas.microsoft.com/office/drawing/2014/main" id="{14667345-04B5-4757-9CE0-969DC1DE5E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74895" y="1345036"/>
              <a:ext cx="5428610" cy="4210939"/>
            </a:xfrm>
            <a:prstGeom prst="rect">
              <a:avLst/>
            </a:prstGeom>
            <a:solidFill>
              <a:schemeClr val="accent3">
                <a:alpha val="20000"/>
              </a:schemeClr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54" name="Freeform: Shape 24">
            <a:extLst>
              <a:ext uri="{FF2B5EF4-FFF2-40B4-BE49-F238E27FC236}">
                <a16:creationId xmlns:a16="http://schemas.microsoft.com/office/drawing/2014/main" id="{F6E412EF-CF39-4C25-85B0-DB30B1B0A8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580033"/>
            <a:ext cx="1861854" cy="277779"/>
          </a:xfrm>
          <a:custGeom>
            <a:avLst/>
            <a:gdLst>
              <a:gd name="connsiteX0" fmla="*/ 180458 w 1861854"/>
              <a:gd name="connsiteY0" fmla="*/ 0 h 277779"/>
              <a:gd name="connsiteX1" fmla="*/ 419222 w 1861854"/>
              <a:gd name="connsiteY1" fmla="*/ 238761 h 277779"/>
              <a:gd name="connsiteX2" fmla="*/ 657984 w 1861854"/>
              <a:gd name="connsiteY2" fmla="*/ 0 h 277779"/>
              <a:gd name="connsiteX3" fmla="*/ 896745 w 1861854"/>
              <a:gd name="connsiteY3" fmla="*/ 238761 h 277779"/>
              <a:gd name="connsiteX4" fmla="*/ 1135754 w 1861854"/>
              <a:gd name="connsiteY4" fmla="*/ 0 h 277779"/>
              <a:gd name="connsiteX5" fmla="*/ 1374516 w 1861854"/>
              <a:gd name="connsiteY5" fmla="*/ 238761 h 277779"/>
              <a:gd name="connsiteX6" fmla="*/ 1613277 w 1861854"/>
              <a:gd name="connsiteY6" fmla="*/ 0 h 277779"/>
              <a:gd name="connsiteX7" fmla="*/ 1861854 w 1861854"/>
              <a:gd name="connsiteY7" fmla="*/ 248577 h 277779"/>
              <a:gd name="connsiteX8" fmla="*/ 1842470 w 1861854"/>
              <a:gd name="connsiteY8" fmla="*/ 267963 h 277779"/>
              <a:gd name="connsiteX9" fmla="*/ 1613277 w 1861854"/>
              <a:gd name="connsiteY9" fmla="*/ 39017 h 277779"/>
              <a:gd name="connsiteX10" fmla="*/ 1374516 w 1861854"/>
              <a:gd name="connsiteY10" fmla="*/ 277779 h 277779"/>
              <a:gd name="connsiteX11" fmla="*/ 1135754 w 1861854"/>
              <a:gd name="connsiteY11" fmla="*/ 39017 h 277779"/>
              <a:gd name="connsiteX12" fmla="*/ 896745 w 1861854"/>
              <a:gd name="connsiteY12" fmla="*/ 277779 h 277779"/>
              <a:gd name="connsiteX13" fmla="*/ 657984 w 1861854"/>
              <a:gd name="connsiteY13" fmla="*/ 39017 h 277779"/>
              <a:gd name="connsiteX14" fmla="*/ 419222 w 1861854"/>
              <a:gd name="connsiteY14" fmla="*/ 277779 h 277779"/>
              <a:gd name="connsiteX15" fmla="*/ 180458 w 1861854"/>
              <a:gd name="connsiteY15" fmla="*/ 39017 h 277779"/>
              <a:gd name="connsiteX16" fmla="*/ 0 w 1861854"/>
              <a:gd name="connsiteY16" fmla="*/ 219283 h 277779"/>
              <a:gd name="connsiteX17" fmla="*/ 0 w 1861854"/>
              <a:gd name="connsiteY17" fmla="*/ 180458 h 2777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861854" h="277779">
                <a:moveTo>
                  <a:pt x="180458" y="0"/>
                </a:moveTo>
                <a:lnTo>
                  <a:pt x="419222" y="238761"/>
                </a:lnTo>
                <a:lnTo>
                  <a:pt x="657984" y="0"/>
                </a:lnTo>
                <a:lnTo>
                  <a:pt x="896745" y="238761"/>
                </a:lnTo>
                <a:lnTo>
                  <a:pt x="1135754" y="0"/>
                </a:lnTo>
                <a:lnTo>
                  <a:pt x="1374516" y="238761"/>
                </a:lnTo>
                <a:lnTo>
                  <a:pt x="1613277" y="0"/>
                </a:lnTo>
                <a:lnTo>
                  <a:pt x="1861854" y="248577"/>
                </a:lnTo>
                <a:lnTo>
                  <a:pt x="1842470" y="267963"/>
                </a:lnTo>
                <a:lnTo>
                  <a:pt x="1613277" y="39017"/>
                </a:lnTo>
                <a:lnTo>
                  <a:pt x="1374516" y="277779"/>
                </a:lnTo>
                <a:lnTo>
                  <a:pt x="1135754" y="39017"/>
                </a:lnTo>
                <a:lnTo>
                  <a:pt x="896745" y="277779"/>
                </a:lnTo>
                <a:lnTo>
                  <a:pt x="657984" y="39017"/>
                </a:lnTo>
                <a:lnTo>
                  <a:pt x="419222" y="277779"/>
                </a:lnTo>
                <a:lnTo>
                  <a:pt x="180458" y="39017"/>
                </a:lnTo>
                <a:lnTo>
                  <a:pt x="0" y="219283"/>
                </a:lnTo>
                <a:lnTo>
                  <a:pt x="0" y="18045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55" name="Freeform: Shape 26">
            <a:extLst>
              <a:ext uri="{FF2B5EF4-FFF2-40B4-BE49-F238E27FC236}">
                <a16:creationId xmlns:a16="http://schemas.microsoft.com/office/drawing/2014/main" id="{E8DA6235-17F2-4C9E-88C6-C5D38D8D3C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768"/>
            <a:ext cx="1861854" cy="277779"/>
          </a:xfrm>
          <a:custGeom>
            <a:avLst/>
            <a:gdLst>
              <a:gd name="connsiteX0" fmla="*/ 180458 w 1861854"/>
              <a:gd name="connsiteY0" fmla="*/ 0 h 277779"/>
              <a:gd name="connsiteX1" fmla="*/ 419222 w 1861854"/>
              <a:gd name="connsiteY1" fmla="*/ 238761 h 277779"/>
              <a:gd name="connsiteX2" fmla="*/ 657984 w 1861854"/>
              <a:gd name="connsiteY2" fmla="*/ 0 h 277779"/>
              <a:gd name="connsiteX3" fmla="*/ 896745 w 1861854"/>
              <a:gd name="connsiteY3" fmla="*/ 238761 h 277779"/>
              <a:gd name="connsiteX4" fmla="*/ 1135754 w 1861854"/>
              <a:gd name="connsiteY4" fmla="*/ 0 h 277779"/>
              <a:gd name="connsiteX5" fmla="*/ 1374516 w 1861854"/>
              <a:gd name="connsiteY5" fmla="*/ 238761 h 277779"/>
              <a:gd name="connsiteX6" fmla="*/ 1613277 w 1861854"/>
              <a:gd name="connsiteY6" fmla="*/ 0 h 277779"/>
              <a:gd name="connsiteX7" fmla="*/ 1861854 w 1861854"/>
              <a:gd name="connsiteY7" fmla="*/ 248577 h 277779"/>
              <a:gd name="connsiteX8" fmla="*/ 1842470 w 1861854"/>
              <a:gd name="connsiteY8" fmla="*/ 268208 h 277779"/>
              <a:gd name="connsiteX9" fmla="*/ 1613277 w 1861854"/>
              <a:gd name="connsiteY9" fmla="*/ 39017 h 277779"/>
              <a:gd name="connsiteX10" fmla="*/ 1374516 w 1861854"/>
              <a:gd name="connsiteY10" fmla="*/ 277779 h 277779"/>
              <a:gd name="connsiteX11" fmla="*/ 1135754 w 1861854"/>
              <a:gd name="connsiteY11" fmla="*/ 39017 h 277779"/>
              <a:gd name="connsiteX12" fmla="*/ 896745 w 1861854"/>
              <a:gd name="connsiteY12" fmla="*/ 277779 h 277779"/>
              <a:gd name="connsiteX13" fmla="*/ 657984 w 1861854"/>
              <a:gd name="connsiteY13" fmla="*/ 39017 h 277779"/>
              <a:gd name="connsiteX14" fmla="*/ 419222 w 1861854"/>
              <a:gd name="connsiteY14" fmla="*/ 277779 h 277779"/>
              <a:gd name="connsiteX15" fmla="*/ 180458 w 1861854"/>
              <a:gd name="connsiteY15" fmla="*/ 39017 h 277779"/>
              <a:gd name="connsiteX16" fmla="*/ 0 w 1861854"/>
              <a:gd name="connsiteY16" fmla="*/ 219475 h 277779"/>
              <a:gd name="connsiteX17" fmla="*/ 0 w 1861854"/>
              <a:gd name="connsiteY17" fmla="*/ 180458 h 2777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861854" h="277779">
                <a:moveTo>
                  <a:pt x="180458" y="0"/>
                </a:moveTo>
                <a:lnTo>
                  <a:pt x="419222" y="238761"/>
                </a:lnTo>
                <a:lnTo>
                  <a:pt x="657984" y="0"/>
                </a:lnTo>
                <a:lnTo>
                  <a:pt x="896745" y="238761"/>
                </a:lnTo>
                <a:lnTo>
                  <a:pt x="1135754" y="0"/>
                </a:lnTo>
                <a:lnTo>
                  <a:pt x="1374516" y="238761"/>
                </a:lnTo>
                <a:lnTo>
                  <a:pt x="1613277" y="0"/>
                </a:lnTo>
                <a:lnTo>
                  <a:pt x="1861854" y="248577"/>
                </a:lnTo>
                <a:lnTo>
                  <a:pt x="1842470" y="268208"/>
                </a:lnTo>
                <a:lnTo>
                  <a:pt x="1613277" y="39017"/>
                </a:lnTo>
                <a:lnTo>
                  <a:pt x="1374516" y="277779"/>
                </a:lnTo>
                <a:lnTo>
                  <a:pt x="1135754" y="39017"/>
                </a:lnTo>
                <a:lnTo>
                  <a:pt x="896745" y="277779"/>
                </a:lnTo>
                <a:lnTo>
                  <a:pt x="657984" y="39017"/>
                </a:lnTo>
                <a:lnTo>
                  <a:pt x="419222" y="277779"/>
                </a:lnTo>
                <a:lnTo>
                  <a:pt x="180458" y="39017"/>
                </a:lnTo>
                <a:lnTo>
                  <a:pt x="0" y="219475"/>
                </a:lnTo>
                <a:lnTo>
                  <a:pt x="0" y="18045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 useBgFill="1">
        <p:nvSpPr>
          <p:cNvPr id="56" name="Rectangle 28">
            <a:extLst>
              <a:ext uri="{FF2B5EF4-FFF2-40B4-BE49-F238E27FC236}">
                <a16:creationId xmlns:a16="http://schemas.microsoft.com/office/drawing/2014/main" id="{B55DEF71-1741-4489-8E77-46FC5BAA66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69494" y="1220741"/>
            <a:ext cx="4833901" cy="4258176"/>
          </a:xfrm>
          <a:prstGeom prst="rect">
            <a:avLst/>
          </a:prstGeom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30">
            <a:extLst>
              <a:ext uri="{FF2B5EF4-FFF2-40B4-BE49-F238E27FC236}">
                <a16:creationId xmlns:a16="http://schemas.microsoft.com/office/drawing/2014/main" id="{82347B6D-A7CC-48EB-861F-917D0D61E3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69494" y="1220741"/>
            <a:ext cx="4833901" cy="4258176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Oval 32">
            <a:extLst>
              <a:ext uri="{FF2B5EF4-FFF2-40B4-BE49-F238E27FC236}">
                <a16:creationId xmlns:a16="http://schemas.microsoft.com/office/drawing/2014/main" id="{A7A0A46D-CC9B-4E32-870A-7BC2DF9401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77284" y="4357092"/>
            <a:ext cx="319941" cy="319941"/>
          </a:xfrm>
          <a:prstGeom prst="ellipse">
            <a:avLst/>
          </a:pr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5" name="Oval 34">
            <a:extLst>
              <a:ext uri="{FF2B5EF4-FFF2-40B4-BE49-F238E27FC236}">
                <a16:creationId xmlns:a16="http://schemas.microsoft.com/office/drawing/2014/main" id="{9178722E-1BD0-427E-BAAE-4F206DAB58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77284" y="4357092"/>
            <a:ext cx="319941" cy="319941"/>
          </a:xfrm>
          <a:prstGeom prst="ellipse">
            <a:avLst/>
          </a:prstGeom>
          <a:solidFill>
            <a:schemeClr val="accent3">
              <a:alpha val="2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pic>
        <p:nvPicPr>
          <p:cNvPr id="5" name="Substituent conținut 4">
            <a:extLst>
              <a:ext uri="{FF2B5EF4-FFF2-40B4-BE49-F238E27FC236}">
                <a16:creationId xmlns:a16="http://schemas.microsoft.com/office/drawing/2014/main" id="{49BC7A9E-979F-48F0-9286-45B54951E4B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00022" y="2515260"/>
            <a:ext cx="4172845" cy="1669138"/>
          </a:xfrm>
          <a:prstGeom prst="rect">
            <a:avLst/>
          </a:prstGeom>
          <a:ln w="28575">
            <a:noFill/>
          </a:ln>
        </p:spPr>
      </p:pic>
      <p:grpSp>
        <p:nvGrpSpPr>
          <p:cNvPr id="37" name="Group 36">
            <a:extLst>
              <a:ext uri="{FF2B5EF4-FFF2-40B4-BE49-F238E27FC236}">
                <a16:creationId xmlns:a16="http://schemas.microsoft.com/office/drawing/2014/main" id="{7D8E00FA-5561-4253-B903-92B49719E7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211971" y="858936"/>
            <a:ext cx="693403" cy="693403"/>
            <a:chOff x="5211971" y="858936"/>
            <a:chExt cx="693403" cy="693403"/>
          </a:xfrm>
        </p:grpSpPr>
        <p:sp>
          <p:nvSpPr>
            <p:cNvPr id="38" name="Graphic 212">
              <a:extLst>
                <a:ext uri="{FF2B5EF4-FFF2-40B4-BE49-F238E27FC236}">
                  <a16:creationId xmlns:a16="http://schemas.microsoft.com/office/drawing/2014/main" id="{A753B935-E3DD-466D-BFAC-68E0BE02D0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211971" y="858936"/>
              <a:ext cx="693403" cy="693403"/>
            </a:xfrm>
            <a:custGeom>
              <a:avLst/>
              <a:gdLst>
                <a:gd name="connsiteX0" fmla="*/ 403574 w 807148"/>
                <a:gd name="connsiteY0" fmla="*/ 0 h 807148"/>
                <a:gd name="connsiteX1" fmla="*/ 0 w 807148"/>
                <a:gd name="connsiteY1" fmla="*/ 403574 h 807148"/>
                <a:gd name="connsiteX2" fmla="*/ 403574 w 807148"/>
                <a:gd name="connsiteY2" fmla="*/ 807149 h 807148"/>
                <a:gd name="connsiteX3" fmla="*/ 807149 w 807148"/>
                <a:gd name="connsiteY3" fmla="*/ 403574 h 807148"/>
                <a:gd name="connsiteX4" fmla="*/ 403574 w 807148"/>
                <a:gd name="connsiteY4" fmla="*/ 0 h 807148"/>
                <a:gd name="connsiteX5" fmla="*/ 403574 w 807148"/>
                <a:gd name="connsiteY5" fmla="*/ 667988 h 807148"/>
                <a:gd name="connsiteX6" fmla="*/ 139160 w 807148"/>
                <a:gd name="connsiteY6" fmla="*/ 403574 h 807148"/>
                <a:gd name="connsiteX7" fmla="*/ 403574 w 807148"/>
                <a:gd name="connsiteY7" fmla="*/ 139160 h 807148"/>
                <a:gd name="connsiteX8" fmla="*/ 667988 w 807148"/>
                <a:gd name="connsiteY8" fmla="*/ 403574 h 807148"/>
                <a:gd name="connsiteX9" fmla="*/ 403574 w 807148"/>
                <a:gd name="connsiteY9" fmla="*/ 667988 h 8071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07148" h="807148">
                  <a:moveTo>
                    <a:pt x="403574" y="0"/>
                  </a:moveTo>
                  <a:cubicBezTo>
                    <a:pt x="180689" y="0"/>
                    <a:pt x="0" y="180689"/>
                    <a:pt x="0" y="403574"/>
                  </a:cubicBezTo>
                  <a:cubicBezTo>
                    <a:pt x="0" y="626459"/>
                    <a:pt x="180689" y="807149"/>
                    <a:pt x="403574" y="807149"/>
                  </a:cubicBezTo>
                  <a:cubicBezTo>
                    <a:pt x="626459" y="807149"/>
                    <a:pt x="807149" y="626459"/>
                    <a:pt x="807149" y="403574"/>
                  </a:cubicBezTo>
                  <a:cubicBezTo>
                    <a:pt x="807149" y="180689"/>
                    <a:pt x="626459" y="0"/>
                    <a:pt x="403574" y="0"/>
                  </a:cubicBezTo>
                  <a:close/>
                  <a:moveTo>
                    <a:pt x="403574" y="667988"/>
                  </a:moveTo>
                  <a:cubicBezTo>
                    <a:pt x="257556" y="667988"/>
                    <a:pt x="139160" y="549593"/>
                    <a:pt x="139160" y="403574"/>
                  </a:cubicBezTo>
                  <a:cubicBezTo>
                    <a:pt x="139160" y="257556"/>
                    <a:pt x="257556" y="139160"/>
                    <a:pt x="403574" y="139160"/>
                  </a:cubicBezTo>
                  <a:cubicBezTo>
                    <a:pt x="549593" y="139160"/>
                    <a:pt x="667988" y="257556"/>
                    <a:pt x="667988" y="403574"/>
                  </a:cubicBezTo>
                  <a:cubicBezTo>
                    <a:pt x="667988" y="549593"/>
                    <a:pt x="549593" y="667988"/>
                    <a:pt x="403574" y="667988"/>
                  </a:cubicBezTo>
                  <a:close/>
                </a:path>
              </a:pathLst>
            </a:custGeom>
            <a:solidFill>
              <a:srgbClr val="FFFFFF"/>
            </a:solidFill>
            <a:ln w="28575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>
                <a:solidFill>
                  <a:schemeClr val="lt1"/>
                </a:solidFill>
              </a:endParaRPr>
            </a:p>
          </p:txBody>
        </p:sp>
        <p:sp>
          <p:nvSpPr>
            <p:cNvPr id="39" name="Graphic 212">
              <a:extLst>
                <a:ext uri="{FF2B5EF4-FFF2-40B4-BE49-F238E27FC236}">
                  <a16:creationId xmlns:a16="http://schemas.microsoft.com/office/drawing/2014/main" id="{FB034F26-4148-4B59-B493-14D7A9A8BA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211971" y="858936"/>
              <a:ext cx="693403" cy="693403"/>
            </a:xfrm>
            <a:custGeom>
              <a:avLst/>
              <a:gdLst>
                <a:gd name="connsiteX0" fmla="*/ 403574 w 807148"/>
                <a:gd name="connsiteY0" fmla="*/ 0 h 807148"/>
                <a:gd name="connsiteX1" fmla="*/ 0 w 807148"/>
                <a:gd name="connsiteY1" fmla="*/ 403574 h 807148"/>
                <a:gd name="connsiteX2" fmla="*/ 403574 w 807148"/>
                <a:gd name="connsiteY2" fmla="*/ 807149 h 807148"/>
                <a:gd name="connsiteX3" fmla="*/ 807149 w 807148"/>
                <a:gd name="connsiteY3" fmla="*/ 403574 h 807148"/>
                <a:gd name="connsiteX4" fmla="*/ 403574 w 807148"/>
                <a:gd name="connsiteY4" fmla="*/ 0 h 807148"/>
                <a:gd name="connsiteX5" fmla="*/ 403574 w 807148"/>
                <a:gd name="connsiteY5" fmla="*/ 667988 h 807148"/>
                <a:gd name="connsiteX6" fmla="*/ 139160 w 807148"/>
                <a:gd name="connsiteY6" fmla="*/ 403574 h 807148"/>
                <a:gd name="connsiteX7" fmla="*/ 403574 w 807148"/>
                <a:gd name="connsiteY7" fmla="*/ 139160 h 807148"/>
                <a:gd name="connsiteX8" fmla="*/ 667988 w 807148"/>
                <a:gd name="connsiteY8" fmla="*/ 403574 h 807148"/>
                <a:gd name="connsiteX9" fmla="*/ 403574 w 807148"/>
                <a:gd name="connsiteY9" fmla="*/ 667988 h 8071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07148" h="807148">
                  <a:moveTo>
                    <a:pt x="403574" y="0"/>
                  </a:moveTo>
                  <a:cubicBezTo>
                    <a:pt x="180689" y="0"/>
                    <a:pt x="0" y="180689"/>
                    <a:pt x="0" y="403574"/>
                  </a:cubicBezTo>
                  <a:cubicBezTo>
                    <a:pt x="0" y="626459"/>
                    <a:pt x="180689" y="807149"/>
                    <a:pt x="403574" y="807149"/>
                  </a:cubicBezTo>
                  <a:cubicBezTo>
                    <a:pt x="626459" y="807149"/>
                    <a:pt x="807149" y="626459"/>
                    <a:pt x="807149" y="403574"/>
                  </a:cubicBezTo>
                  <a:cubicBezTo>
                    <a:pt x="807149" y="180689"/>
                    <a:pt x="626459" y="0"/>
                    <a:pt x="403574" y="0"/>
                  </a:cubicBezTo>
                  <a:close/>
                  <a:moveTo>
                    <a:pt x="403574" y="667988"/>
                  </a:moveTo>
                  <a:cubicBezTo>
                    <a:pt x="257556" y="667988"/>
                    <a:pt x="139160" y="549593"/>
                    <a:pt x="139160" y="403574"/>
                  </a:cubicBezTo>
                  <a:cubicBezTo>
                    <a:pt x="139160" y="257556"/>
                    <a:pt x="257556" y="139160"/>
                    <a:pt x="403574" y="139160"/>
                  </a:cubicBezTo>
                  <a:cubicBezTo>
                    <a:pt x="549593" y="139160"/>
                    <a:pt x="667988" y="257556"/>
                    <a:pt x="667988" y="403574"/>
                  </a:cubicBezTo>
                  <a:cubicBezTo>
                    <a:pt x="667988" y="549593"/>
                    <a:pt x="549593" y="667988"/>
                    <a:pt x="403574" y="667988"/>
                  </a:cubicBez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>
                <a:solidFill>
                  <a:schemeClr val="lt1"/>
                </a:solidFill>
              </a:endParaRPr>
            </a:p>
          </p:txBody>
        </p:sp>
      </p:grpSp>
      <p:grpSp>
        <p:nvGrpSpPr>
          <p:cNvPr id="41" name="Graphic 185">
            <a:extLst>
              <a:ext uri="{FF2B5EF4-FFF2-40B4-BE49-F238E27FC236}">
                <a16:creationId xmlns:a16="http://schemas.microsoft.com/office/drawing/2014/main" id="{5E6BB5FD-DB7B-4BE3-BA45-1EF042115E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428634" y="5987064"/>
            <a:ext cx="1054466" cy="469689"/>
            <a:chOff x="9841624" y="4115729"/>
            <a:chExt cx="602169" cy="268223"/>
          </a:xfrm>
          <a:solidFill>
            <a:schemeClr val="tx1"/>
          </a:solidFill>
        </p:grpSpPr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9929FF76-4B3A-4294-BE6E-B507B22D1B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253C18A4-10CC-4E91-A8A2-D5368972A1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6356AC2F-73E0-44FD-B346-A209D274D3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95A85581-9712-414C-82D4-2FE96ACB2A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1B0828F2-35E7-4424-8082-6C258B676E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3" name="CasetăText 2">
            <a:extLst>
              <a:ext uri="{FF2B5EF4-FFF2-40B4-BE49-F238E27FC236}">
                <a16:creationId xmlns:a16="http://schemas.microsoft.com/office/drawing/2014/main" id="{B5556C99-1B7A-4F31-AADD-7ABC387E73D8}"/>
              </a:ext>
            </a:extLst>
          </p:cNvPr>
          <p:cNvSpPr txBox="1"/>
          <p:nvPr/>
        </p:nvSpPr>
        <p:spPr>
          <a:xfrm>
            <a:off x="7317982" y="1501759"/>
            <a:ext cx="4517685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Performance Management has proven extensive benefits for the employee and employer. </a:t>
            </a:r>
          </a:p>
          <a:p>
            <a:endParaRPr lang="en-US" sz="2400" dirty="0"/>
          </a:p>
          <a:p>
            <a:r>
              <a:rPr lang="en-US" sz="2400" dirty="0"/>
              <a:t>Every company works with a  different and unique performance management.</a:t>
            </a:r>
          </a:p>
          <a:p>
            <a:endParaRPr lang="en-US" sz="2400" dirty="0"/>
          </a:p>
          <a:p>
            <a:r>
              <a:rPr lang="en-US" sz="2400" dirty="0"/>
              <a:t>The appraisal must be a two-way road, including both the employee and employer.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78348183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aphic 185">
            <a:extLst>
              <a:ext uri="{FF2B5EF4-FFF2-40B4-BE49-F238E27FC236}">
                <a16:creationId xmlns:a16="http://schemas.microsoft.com/office/drawing/2014/main" id="{8A351602-3772-4279-B0D3-A523F6F6EA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999576" y="5987064"/>
            <a:ext cx="1054466" cy="469689"/>
            <a:chOff x="9841624" y="4115729"/>
            <a:chExt cx="602169" cy="268223"/>
          </a:xfrm>
          <a:solidFill>
            <a:schemeClr val="tx1"/>
          </a:solidFill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A5AAAA75-5FFB-4C07-AD4A-3146773E6C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9" name="Freeform: Shape 11">
              <a:extLst>
                <a:ext uri="{FF2B5EF4-FFF2-40B4-BE49-F238E27FC236}">
                  <a16:creationId xmlns:a16="http://schemas.microsoft.com/office/drawing/2014/main" id="{1479895E-3847-44BB-8404-28F14219FB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50E02F68-8149-4236-8D9F-6B550F78B9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0" name="Freeform: Shape 13">
              <a:extLst>
                <a:ext uri="{FF2B5EF4-FFF2-40B4-BE49-F238E27FC236}">
                  <a16:creationId xmlns:a16="http://schemas.microsoft.com/office/drawing/2014/main" id="{956FCAAB-F073-4561-A484-42C7DD10DC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1" name="Freeform: Shape 14">
              <a:extLst>
                <a:ext uri="{FF2B5EF4-FFF2-40B4-BE49-F238E27FC236}">
                  <a16:creationId xmlns:a16="http://schemas.microsoft.com/office/drawing/2014/main" id="{6CF8DB94-87A3-43E9-9BBB-301CFF0FB0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17" name="Oval 16">
            <a:extLst>
              <a:ext uri="{FF2B5EF4-FFF2-40B4-BE49-F238E27FC236}">
                <a16:creationId xmlns:a16="http://schemas.microsoft.com/office/drawing/2014/main" id="{7D6BF779-0B8C-4CC2-9268-9506AD0C53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0736" y="652894"/>
            <a:ext cx="319941" cy="319941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202" name="Rectangle 18">
            <a:extLst>
              <a:ext uri="{FF2B5EF4-FFF2-40B4-BE49-F238E27FC236}">
                <a16:creationId xmlns:a16="http://schemas.microsoft.com/office/drawing/2014/main" id="{489B7BFD-8F45-4093-AD9C-91B15B0503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741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sp>
        <p:nvSpPr>
          <p:cNvPr id="2" name="Titlu 1">
            <a:extLst>
              <a:ext uri="{FF2B5EF4-FFF2-40B4-BE49-F238E27FC236}">
                <a16:creationId xmlns:a16="http://schemas.microsoft.com/office/drawing/2014/main" id="{8ABA9F51-9D46-4220-AC2E-A8B2BD520C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1413" y="41814"/>
            <a:ext cx="3660791" cy="73562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1800" b="1" cap="all" spc="1500" dirty="0">
                <a:ea typeface="Source Sans Pro SemiBold" panose="020B0603030403020204" pitchFamily="34" charset="0"/>
              </a:rPr>
              <a:t>REFERENCES</a:t>
            </a:r>
          </a:p>
        </p:txBody>
      </p:sp>
      <p:pic>
        <p:nvPicPr>
          <p:cNvPr id="5" name="Substituent conținut 4">
            <a:extLst>
              <a:ext uri="{FF2B5EF4-FFF2-40B4-BE49-F238E27FC236}">
                <a16:creationId xmlns:a16="http://schemas.microsoft.com/office/drawing/2014/main" id="{00A0EB12-911E-4941-8BFB-6FC4C197306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4" b="-4"/>
          <a:stretch/>
        </p:blipFill>
        <p:spPr>
          <a:xfrm>
            <a:off x="5467894" y="590861"/>
            <a:ext cx="5290998" cy="5290998"/>
          </a:xfrm>
          <a:custGeom>
            <a:avLst/>
            <a:gdLst/>
            <a:ahLst/>
            <a:cxnLst/>
            <a:rect l="l" t="t" r="r" b="b"/>
            <a:pathLst>
              <a:path w="5290998" h="5290998">
                <a:moveTo>
                  <a:pt x="2645499" y="0"/>
                </a:moveTo>
                <a:cubicBezTo>
                  <a:pt x="4106568" y="0"/>
                  <a:pt x="5290998" y="1184430"/>
                  <a:pt x="5290998" y="2645499"/>
                </a:cubicBezTo>
                <a:cubicBezTo>
                  <a:pt x="5290998" y="4106568"/>
                  <a:pt x="4106568" y="5290998"/>
                  <a:pt x="2645499" y="5290998"/>
                </a:cubicBezTo>
                <a:cubicBezTo>
                  <a:pt x="1184430" y="5290998"/>
                  <a:pt x="0" y="4106568"/>
                  <a:pt x="0" y="2645499"/>
                </a:cubicBezTo>
                <a:cubicBezTo>
                  <a:pt x="0" y="1184430"/>
                  <a:pt x="1184430" y="0"/>
                  <a:pt x="2645499" y="0"/>
                </a:cubicBezTo>
                <a:close/>
              </a:path>
            </a:pathLst>
          </a:custGeom>
          <a:ln w="25400">
            <a:noFill/>
          </a:ln>
        </p:spPr>
      </p:pic>
      <p:sp>
        <p:nvSpPr>
          <p:cNvPr id="21" name="Graphic 212">
            <a:extLst>
              <a:ext uri="{FF2B5EF4-FFF2-40B4-BE49-F238E27FC236}">
                <a16:creationId xmlns:a16="http://schemas.microsoft.com/office/drawing/2014/main" id="{4D4C00DC-4DC6-4CD2-9E31-F17E6CEBC5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58925" y="823301"/>
            <a:ext cx="413564" cy="413564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03" name="Graphic 212">
            <a:extLst>
              <a:ext uri="{FF2B5EF4-FFF2-40B4-BE49-F238E27FC236}">
                <a16:creationId xmlns:a16="http://schemas.microsoft.com/office/drawing/2014/main" id="{A499C65A-9B02-4D7F-BD68-CD38D88055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58925" y="823301"/>
            <a:ext cx="413564" cy="413564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3">
              <a:alpha val="2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grpSp>
        <p:nvGrpSpPr>
          <p:cNvPr id="204" name="Graphic 190">
            <a:extLst>
              <a:ext uri="{FF2B5EF4-FFF2-40B4-BE49-F238E27FC236}">
                <a16:creationId xmlns:a16="http://schemas.microsoft.com/office/drawing/2014/main" id="{66FB5A75-BDE2-4F12-A95B-C48788A76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370622" y="1755501"/>
            <a:ext cx="1598829" cy="531293"/>
            <a:chOff x="2504802" y="1755501"/>
            <a:chExt cx="1598829" cy="531293"/>
          </a:xfrm>
          <a:solidFill>
            <a:schemeClr val="tx1"/>
          </a:solidFill>
        </p:grpSpPr>
        <p:sp>
          <p:nvSpPr>
            <p:cNvPr id="205" name="Freeform: Shape 25">
              <a:extLst>
                <a:ext uri="{FF2B5EF4-FFF2-40B4-BE49-F238E27FC236}">
                  <a16:creationId xmlns:a16="http://schemas.microsoft.com/office/drawing/2014/main" id="{DC86CBC8-A814-4C0C-A287-7C549693D2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2113855"/>
              <a:ext cx="1598614" cy="172939"/>
            </a:xfrm>
            <a:custGeom>
              <a:avLst/>
              <a:gdLst>
                <a:gd name="connsiteX0" fmla="*/ 1248648 w 1598614"/>
                <a:gd name="connsiteY0" fmla="*/ 172939 h 172939"/>
                <a:gd name="connsiteX1" fmla="*/ 1123031 w 1598614"/>
                <a:gd name="connsiteY1" fmla="*/ 92708 h 172939"/>
                <a:gd name="connsiteX2" fmla="*/ 1024085 w 1598614"/>
                <a:gd name="connsiteY2" fmla="*/ 29469 h 172939"/>
                <a:gd name="connsiteX3" fmla="*/ 925140 w 1598614"/>
                <a:gd name="connsiteY3" fmla="*/ 92708 h 172939"/>
                <a:gd name="connsiteX4" fmla="*/ 799522 w 1598614"/>
                <a:gd name="connsiteY4" fmla="*/ 172939 h 172939"/>
                <a:gd name="connsiteX5" fmla="*/ 799522 w 1598614"/>
                <a:gd name="connsiteY5" fmla="*/ 172939 h 172939"/>
                <a:gd name="connsiteX6" fmla="*/ 673905 w 1598614"/>
                <a:gd name="connsiteY6" fmla="*/ 92708 h 172939"/>
                <a:gd name="connsiteX7" fmla="*/ 574959 w 1598614"/>
                <a:gd name="connsiteY7" fmla="*/ 29469 h 172939"/>
                <a:gd name="connsiteX8" fmla="*/ 476014 w 1598614"/>
                <a:gd name="connsiteY8" fmla="*/ 92708 h 172939"/>
                <a:gd name="connsiteX9" fmla="*/ 350396 w 1598614"/>
                <a:gd name="connsiteY9" fmla="*/ 172939 h 172939"/>
                <a:gd name="connsiteX10" fmla="*/ 224778 w 1598614"/>
                <a:gd name="connsiteY10" fmla="*/ 92708 h 172939"/>
                <a:gd name="connsiteX11" fmla="*/ 125833 w 1598614"/>
                <a:gd name="connsiteY11" fmla="*/ 29469 h 172939"/>
                <a:gd name="connsiteX12" fmla="*/ 26887 w 1598614"/>
                <a:gd name="connsiteY12" fmla="*/ 92708 h 172939"/>
                <a:gd name="connsiteX13" fmla="*/ 0 w 1598614"/>
                <a:gd name="connsiteY13" fmla="*/ 80232 h 172939"/>
                <a:gd name="connsiteX14" fmla="*/ 125618 w 1598614"/>
                <a:gd name="connsiteY14" fmla="*/ 0 h 172939"/>
                <a:gd name="connsiteX15" fmla="*/ 251235 w 1598614"/>
                <a:gd name="connsiteY15" fmla="*/ 80232 h 172939"/>
                <a:gd name="connsiteX16" fmla="*/ 350181 w 1598614"/>
                <a:gd name="connsiteY16" fmla="*/ 143471 h 172939"/>
                <a:gd name="connsiteX17" fmla="*/ 449126 w 1598614"/>
                <a:gd name="connsiteY17" fmla="*/ 80232 h 172939"/>
                <a:gd name="connsiteX18" fmla="*/ 574744 w 1598614"/>
                <a:gd name="connsiteY18" fmla="*/ 0 h 172939"/>
                <a:gd name="connsiteX19" fmla="*/ 700362 w 1598614"/>
                <a:gd name="connsiteY19" fmla="*/ 80232 h 172939"/>
                <a:gd name="connsiteX20" fmla="*/ 799307 w 1598614"/>
                <a:gd name="connsiteY20" fmla="*/ 143471 h 172939"/>
                <a:gd name="connsiteX21" fmla="*/ 799307 w 1598614"/>
                <a:gd name="connsiteY21" fmla="*/ 143471 h 172939"/>
                <a:gd name="connsiteX22" fmla="*/ 898253 w 1598614"/>
                <a:gd name="connsiteY22" fmla="*/ 80232 h 172939"/>
                <a:gd name="connsiteX23" fmla="*/ 1023870 w 1598614"/>
                <a:gd name="connsiteY23" fmla="*/ 0 h 172939"/>
                <a:gd name="connsiteX24" fmla="*/ 1149488 w 1598614"/>
                <a:gd name="connsiteY24" fmla="*/ 80232 h 172939"/>
                <a:gd name="connsiteX25" fmla="*/ 1248433 w 1598614"/>
                <a:gd name="connsiteY25" fmla="*/ 143471 h 172939"/>
                <a:gd name="connsiteX26" fmla="*/ 1347379 w 1598614"/>
                <a:gd name="connsiteY26" fmla="*/ 80232 h 172939"/>
                <a:gd name="connsiteX27" fmla="*/ 1472997 w 1598614"/>
                <a:gd name="connsiteY27" fmla="*/ 0 h 172939"/>
                <a:gd name="connsiteX28" fmla="*/ 1598614 w 1598614"/>
                <a:gd name="connsiteY28" fmla="*/ 80232 h 172939"/>
                <a:gd name="connsiteX29" fmla="*/ 1571942 w 1598614"/>
                <a:gd name="connsiteY29" fmla="*/ 92708 h 172939"/>
                <a:gd name="connsiteX30" fmla="*/ 1472997 w 1598614"/>
                <a:gd name="connsiteY30" fmla="*/ 29469 h 172939"/>
                <a:gd name="connsiteX31" fmla="*/ 1374051 w 1598614"/>
                <a:gd name="connsiteY31" fmla="*/ 92708 h 172939"/>
                <a:gd name="connsiteX32" fmla="*/ 1248648 w 1598614"/>
                <a:gd name="connsiteY32" fmla="*/ 172939 h 1729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614" h="172939">
                  <a:moveTo>
                    <a:pt x="1248648" y="172939"/>
                  </a:moveTo>
                  <a:cubicBezTo>
                    <a:pt x="1194229" y="172939"/>
                    <a:pt x="1146046" y="142180"/>
                    <a:pt x="1123031" y="92708"/>
                  </a:cubicBezTo>
                  <a:cubicBezTo>
                    <a:pt x="1104962" y="53775"/>
                    <a:pt x="1067105" y="29469"/>
                    <a:pt x="1024085" y="29469"/>
                  </a:cubicBezTo>
                  <a:cubicBezTo>
                    <a:pt x="981066" y="29469"/>
                    <a:pt x="943208" y="53775"/>
                    <a:pt x="925140" y="92708"/>
                  </a:cubicBezTo>
                  <a:cubicBezTo>
                    <a:pt x="902124" y="142180"/>
                    <a:pt x="853942" y="172939"/>
                    <a:pt x="799522" y="172939"/>
                  </a:cubicBezTo>
                  <a:cubicBezTo>
                    <a:pt x="799522" y="172939"/>
                    <a:pt x="799522" y="172939"/>
                    <a:pt x="799522" y="172939"/>
                  </a:cubicBezTo>
                  <a:cubicBezTo>
                    <a:pt x="744887" y="172939"/>
                    <a:pt x="696920" y="142180"/>
                    <a:pt x="673905" y="92708"/>
                  </a:cubicBezTo>
                  <a:cubicBezTo>
                    <a:pt x="655836" y="53775"/>
                    <a:pt x="617979" y="29469"/>
                    <a:pt x="574959" y="29469"/>
                  </a:cubicBezTo>
                  <a:cubicBezTo>
                    <a:pt x="531939" y="29469"/>
                    <a:pt x="494082" y="53775"/>
                    <a:pt x="476014" y="92708"/>
                  </a:cubicBezTo>
                  <a:cubicBezTo>
                    <a:pt x="452998" y="142180"/>
                    <a:pt x="405031" y="172939"/>
                    <a:pt x="350396" y="172939"/>
                  </a:cubicBezTo>
                  <a:cubicBezTo>
                    <a:pt x="295976" y="172939"/>
                    <a:pt x="247794" y="142180"/>
                    <a:pt x="224778" y="92708"/>
                  </a:cubicBezTo>
                  <a:cubicBezTo>
                    <a:pt x="206710" y="53775"/>
                    <a:pt x="168853" y="29469"/>
                    <a:pt x="125833" y="29469"/>
                  </a:cubicBezTo>
                  <a:cubicBezTo>
                    <a:pt x="82813" y="29469"/>
                    <a:pt x="44956" y="53775"/>
                    <a:pt x="26887" y="92708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268" y="30759"/>
                    <a:pt x="969235" y="0"/>
                    <a:pt x="1023870" y="0"/>
                  </a:cubicBezTo>
                  <a:cubicBezTo>
                    <a:pt x="1078505" y="0"/>
                    <a:pt x="1126472" y="30759"/>
                    <a:pt x="1149488" y="80232"/>
                  </a:cubicBezTo>
                  <a:cubicBezTo>
                    <a:pt x="1167556" y="119165"/>
                    <a:pt x="1205414" y="143471"/>
                    <a:pt x="1248433" y="143471"/>
                  </a:cubicBezTo>
                  <a:cubicBezTo>
                    <a:pt x="1291453" y="143471"/>
                    <a:pt x="1329311" y="119165"/>
                    <a:pt x="1347379" y="80232"/>
                  </a:cubicBezTo>
                  <a:cubicBezTo>
                    <a:pt x="1370394" y="30759"/>
                    <a:pt x="1418361" y="0"/>
                    <a:pt x="1472997" y="0"/>
                  </a:cubicBezTo>
                  <a:cubicBezTo>
                    <a:pt x="1527632" y="0"/>
                    <a:pt x="1575814" y="30759"/>
                    <a:pt x="1598614" y="80232"/>
                  </a:cubicBezTo>
                  <a:lnTo>
                    <a:pt x="1571942" y="92708"/>
                  </a:lnTo>
                  <a:cubicBezTo>
                    <a:pt x="1553874" y="53775"/>
                    <a:pt x="1515801" y="29469"/>
                    <a:pt x="1472997" y="29469"/>
                  </a:cubicBezTo>
                  <a:cubicBezTo>
                    <a:pt x="1429977" y="29469"/>
                    <a:pt x="1392119" y="53775"/>
                    <a:pt x="1374051" y="92708"/>
                  </a:cubicBezTo>
                  <a:cubicBezTo>
                    <a:pt x="1351251" y="142180"/>
                    <a:pt x="1303069" y="172939"/>
                    <a:pt x="1248648" y="172939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6" name="Freeform: Shape 26">
              <a:extLst>
                <a:ext uri="{FF2B5EF4-FFF2-40B4-BE49-F238E27FC236}">
                  <a16:creationId xmlns:a16="http://schemas.microsoft.com/office/drawing/2014/main" id="{6AA52F4F-14E6-402F-A196-668B9CA9BC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1755501"/>
              <a:ext cx="1598829" cy="172724"/>
            </a:xfrm>
            <a:custGeom>
              <a:avLst/>
              <a:gdLst>
                <a:gd name="connsiteX0" fmla="*/ 1248648 w 1598829"/>
                <a:gd name="connsiteY0" fmla="*/ 172724 h 172724"/>
                <a:gd name="connsiteX1" fmla="*/ 1123031 w 1598829"/>
                <a:gd name="connsiteY1" fmla="*/ 92492 h 172724"/>
                <a:gd name="connsiteX2" fmla="*/ 1024085 w 1598829"/>
                <a:gd name="connsiteY2" fmla="*/ 29253 h 172724"/>
                <a:gd name="connsiteX3" fmla="*/ 925140 w 1598829"/>
                <a:gd name="connsiteY3" fmla="*/ 92492 h 172724"/>
                <a:gd name="connsiteX4" fmla="*/ 799522 w 1598829"/>
                <a:gd name="connsiteY4" fmla="*/ 172724 h 172724"/>
                <a:gd name="connsiteX5" fmla="*/ 799522 w 1598829"/>
                <a:gd name="connsiteY5" fmla="*/ 172724 h 172724"/>
                <a:gd name="connsiteX6" fmla="*/ 673905 w 1598829"/>
                <a:gd name="connsiteY6" fmla="*/ 92492 h 172724"/>
                <a:gd name="connsiteX7" fmla="*/ 574959 w 1598829"/>
                <a:gd name="connsiteY7" fmla="*/ 29253 h 172724"/>
                <a:gd name="connsiteX8" fmla="*/ 476014 w 1598829"/>
                <a:gd name="connsiteY8" fmla="*/ 92492 h 172724"/>
                <a:gd name="connsiteX9" fmla="*/ 350396 w 1598829"/>
                <a:gd name="connsiteY9" fmla="*/ 172724 h 172724"/>
                <a:gd name="connsiteX10" fmla="*/ 224778 w 1598829"/>
                <a:gd name="connsiteY10" fmla="*/ 92492 h 172724"/>
                <a:gd name="connsiteX11" fmla="*/ 125833 w 1598829"/>
                <a:gd name="connsiteY11" fmla="*/ 29253 h 172724"/>
                <a:gd name="connsiteX12" fmla="*/ 26887 w 1598829"/>
                <a:gd name="connsiteY12" fmla="*/ 92492 h 172724"/>
                <a:gd name="connsiteX13" fmla="*/ 0 w 1598829"/>
                <a:gd name="connsiteY13" fmla="*/ 80232 h 172724"/>
                <a:gd name="connsiteX14" fmla="*/ 125618 w 1598829"/>
                <a:gd name="connsiteY14" fmla="*/ 0 h 172724"/>
                <a:gd name="connsiteX15" fmla="*/ 251235 w 1598829"/>
                <a:gd name="connsiteY15" fmla="*/ 80232 h 172724"/>
                <a:gd name="connsiteX16" fmla="*/ 350181 w 1598829"/>
                <a:gd name="connsiteY16" fmla="*/ 143471 h 172724"/>
                <a:gd name="connsiteX17" fmla="*/ 449126 w 1598829"/>
                <a:gd name="connsiteY17" fmla="*/ 80232 h 172724"/>
                <a:gd name="connsiteX18" fmla="*/ 574744 w 1598829"/>
                <a:gd name="connsiteY18" fmla="*/ 0 h 172724"/>
                <a:gd name="connsiteX19" fmla="*/ 700362 w 1598829"/>
                <a:gd name="connsiteY19" fmla="*/ 80232 h 172724"/>
                <a:gd name="connsiteX20" fmla="*/ 799307 w 1598829"/>
                <a:gd name="connsiteY20" fmla="*/ 143471 h 172724"/>
                <a:gd name="connsiteX21" fmla="*/ 799307 w 1598829"/>
                <a:gd name="connsiteY21" fmla="*/ 143471 h 172724"/>
                <a:gd name="connsiteX22" fmla="*/ 898253 w 1598829"/>
                <a:gd name="connsiteY22" fmla="*/ 80232 h 172724"/>
                <a:gd name="connsiteX23" fmla="*/ 1024085 w 1598829"/>
                <a:gd name="connsiteY23" fmla="*/ 0 h 172724"/>
                <a:gd name="connsiteX24" fmla="*/ 1149703 w 1598829"/>
                <a:gd name="connsiteY24" fmla="*/ 80232 h 172724"/>
                <a:gd name="connsiteX25" fmla="*/ 1248648 w 1598829"/>
                <a:gd name="connsiteY25" fmla="*/ 143471 h 172724"/>
                <a:gd name="connsiteX26" fmla="*/ 1347594 w 1598829"/>
                <a:gd name="connsiteY26" fmla="*/ 80232 h 172724"/>
                <a:gd name="connsiteX27" fmla="*/ 1473212 w 1598829"/>
                <a:gd name="connsiteY27" fmla="*/ 0 h 172724"/>
                <a:gd name="connsiteX28" fmla="*/ 1598829 w 1598829"/>
                <a:gd name="connsiteY28" fmla="*/ 80232 h 172724"/>
                <a:gd name="connsiteX29" fmla="*/ 1572157 w 1598829"/>
                <a:gd name="connsiteY29" fmla="*/ 92492 h 172724"/>
                <a:gd name="connsiteX30" fmla="*/ 1473212 w 1598829"/>
                <a:gd name="connsiteY30" fmla="*/ 29253 h 172724"/>
                <a:gd name="connsiteX31" fmla="*/ 1374266 w 1598829"/>
                <a:gd name="connsiteY31" fmla="*/ 92492 h 172724"/>
                <a:gd name="connsiteX32" fmla="*/ 1248648 w 1598829"/>
                <a:gd name="connsiteY32" fmla="*/ 172724 h 172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829" h="172724">
                  <a:moveTo>
                    <a:pt x="1248648" y="172724"/>
                  </a:moveTo>
                  <a:cubicBezTo>
                    <a:pt x="1194229" y="172724"/>
                    <a:pt x="1146046" y="141965"/>
                    <a:pt x="1123031" y="92492"/>
                  </a:cubicBezTo>
                  <a:cubicBezTo>
                    <a:pt x="1104962" y="53560"/>
                    <a:pt x="1067105" y="29253"/>
                    <a:pt x="1024085" y="29253"/>
                  </a:cubicBezTo>
                  <a:cubicBezTo>
                    <a:pt x="981066" y="29253"/>
                    <a:pt x="943208" y="53560"/>
                    <a:pt x="925140" y="92492"/>
                  </a:cubicBezTo>
                  <a:cubicBezTo>
                    <a:pt x="902124" y="141965"/>
                    <a:pt x="853942" y="172724"/>
                    <a:pt x="799522" y="172724"/>
                  </a:cubicBezTo>
                  <a:cubicBezTo>
                    <a:pt x="799522" y="172724"/>
                    <a:pt x="799522" y="172724"/>
                    <a:pt x="799522" y="172724"/>
                  </a:cubicBezTo>
                  <a:cubicBezTo>
                    <a:pt x="744887" y="172724"/>
                    <a:pt x="696920" y="141965"/>
                    <a:pt x="673905" y="92492"/>
                  </a:cubicBezTo>
                  <a:cubicBezTo>
                    <a:pt x="655836" y="53560"/>
                    <a:pt x="617979" y="29253"/>
                    <a:pt x="574959" y="29253"/>
                  </a:cubicBezTo>
                  <a:cubicBezTo>
                    <a:pt x="531939" y="29253"/>
                    <a:pt x="494082" y="53560"/>
                    <a:pt x="476014" y="92492"/>
                  </a:cubicBezTo>
                  <a:cubicBezTo>
                    <a:pt x="452998" y="141965"/>
                    <a:pt x="405031" y="172724"/>
                    <a:pt x="350396" y="172724"/>
                  </a:cubicBezTo>
                  <a:cubicBezTo>
                    <a:pt x="295976" y="172724"/>
                    <a:pt x="247794" y="141965"/>
                    <a:pt x="224778" y="92492"/>
                  </a:cubicBezTo>
                  <a:cubicBezTo>
                    <a:pt x="206710" y="53560"/>
                    <a:pt x="168853" y="29253"/>
                    <a:pt x="125833" y="29253"/>
                  </a:cubicBezTo>
                  <a:cubicBezTo>
                    <a:pt x="82813" y="29253"/>
                    <a:pt x="44956" y="53560"/>
                    <a:pt x="26887" y="92492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483" y="30759"/>
                    <a:pt x="969450" y="0"/>
                    <a:pt x="1024085" y="0"/>
                  </a:cubicBezTo>
                  <a:cubicBezTo>
                    <a:pt x="1078720" y="0"/>
                    <a:pt x="1126688" y="30759"/>
                    <a:pt x="1149703" y="80232"/>
                  </a:cubicBezTo>
                  <a:cubicBezTo>
                    <a:pt x="1167771" y="119165"/>
                    <a:pt x="1205629" y="143471"/>
                    <a:pt x="1248648" y="143471"/>
                  </a:cubicBezTo>
                  <a:cubicBezTo>
                    <a:pt x="1291668" y="143471"/>
                    <a:pt x="1329526" y="119165"/>
                    <a:pt x="1347594" y="80232"/>
                  </a:cubicBezTo>
                  <a:cubicBezTo>
                    <a:pt x="1370610" y="30759"/>
                    <a:pt x="1418792" y="0"/>
                    <a:pt x="1473212" y="0"/>
                  </a:cubicBezTo>
                  <a:cubicBezTo>
                    <a:pt x="1527847" y="0"/>
                    <a:pt x="1576029" y="30759"/>
                    <a:pt x="1598829" y="80232"/>
                  </a:cubicBezTo>
                  <a:lnTo>
                    <a:pt x="1572157" y="92492"/>
                  </a:lnTo>
                  <a:cubicBezTo>
                    <a:pt x="1554089" y="53560"/>
                    <a:pt x="1516016" y="29253"/>
                    <a:pt x="1473212" y="29253"/>
                  </a:cubicBezTo>
                  <a:cubicBezTo>
                    <a:pt x="1430192" y="29253"/>
                    <a:pt x="1392335" y="53560"/>
                    <a:pt x="1374266" y="92492"/>
                  </a:cubicBezTo>
                  <a:cubicBezTo>
                    <a:pt x="1351251" y="141965"/>
                    <a:pt x="1303069" y="172724"/>
                    <a:pt x="1248648" y="172724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grpSp>
        <p:nvGrpSpPr>
          <p:cNvPr id="207" name="Graphic 4">
            <a:extLst>
              <a:ext uri="{FF2B5EF4-FFF2-40B4-BE49-F238E27FC236}">
                <a16:creationId xmlns:a16="http://schemas.microsoft.com/office/drawing/2014/main" id="{1F4896D7-5AD0-4505-BCCD-82262CFEE2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035286" y="3429061"/>
            <a:ext cx="1861484" cy="1861513"/>
            <a:chOff x="5734037" y="3067039"/>
            <a:chExt cx="724483" cy="724489"/>
          </a:xfrm>
          <a:solidFill>
            <a:schemeClr val="tx1"/>
          </a:solidFill>
        </p:grpSpPr>
        <p:sp>
          <p:nvSpPr>
            <p:cNvPr id="208" name="Freeform: Shape 29">
              <a:extLst>
                <a:ext uri="{FF2B5EF4-FFF2-40B4-BE49-F238E27FC236}">
                  <a16:creationId xmlns:a16="http://schemas.microsoft.com/office/drawing/2014/main" id="{83C04C31-4BBB-4AC5-A222-4E79BDDF63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067039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9" name="Freeform: Shape 30">
              <a:extLst>
                <a:ext uri="{FF2B5EF4-FFF2-40B4-BE49-F238E27FC236}">
                  <a16:creationId xmlns:a16="http://schemas.microsoft.com/office/drawing/2014/main" id="{090890F0-A440-4A5F-89E2-860A604251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0" name="Freeform: Shape 31">
              <a:extLst>
                <a:ext uri="{FF2B5EF4-FFF2-40B4-BE49-F238E27FC236}">
                  <a16:creationId xmlns:a16="http://schemas.microsoft.com/office/drawing/2014/main" id="{F9BA7632-2294-4740-BB61-DFA5017B7B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1" name="Freeform: Shape 32">
              <a:extLst>
                <a:ext uri="{FF2B5EF4-FFF2-40B4-BE49-F238E27FC236}">
                  <a16:creationId xmlns:a16="http://schemas.microsoft.com/office/drawing/2014/main" id="{D025C556-497E-4B62-9131-98448B5A7C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2" name="Freeform: Shape 33">
              <a:extLst>
                <a:ext uri="{FF2B5EF4-FFF2-40B4-BE49-F238E27FC236}">
                  <a16:creationId xmlns:a16="http://schemas.microsoft.com/office/drawing/2014/main" id="{C467884A-CD29-4BCE-A1A4-1E629953FC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73A1BC11-A782-4A26-87D0-76C92BAB70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8787142E-1022-4109-9141-85FF9C22EC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763BCB7E-36CC-4105-9CDA-BFB80F3FFC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26284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A6EF2588-350F-4CCE-9BF8-799EC71961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2628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0A696712-7E60-48CD-A6F8-91754B0908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0244E95B-2BBF-4335-BEFC-BA135EF949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0D692242-534C-4A58-90D7-43A781D236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BC72B2EF-E5D1-46BF-B7FE-A9D174508B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12628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8 w 14097"/>
                <a:gd name="connsiteY1" fmla="*/ 14097 h 14097"/>
                <a:gd name="connsiteX2" fmla="*/ 0 w 14097"/>
                <a:gd name="connsiteY2" fmla="*/ 7049 h 14097"/>
                <a:gd name="connsiteX3" fmla="*/ 7048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48805B31-6BA4-45FA-8180-436B2EC419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51B376A0-4543-4AE3-8071-5C746BADEC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8543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0824AEB4-F797-4131-AD1A-BCB807B086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7399A867-568D-43D3-8F17-6644C8D096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9953DBA6-7A8F-4369-8F18-DC19A21B43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D9167760-8210-45B7-96C9-462EB82D8E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3B578C99-7B91-480A-B8CA-B9FB3AF176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CDF91670-E084-4B4B-9F86-75DD43CBE8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8FC99F2F-C73F-444D-B4BB-C02E463AB2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24467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7F3FF604-A6A9-4EDC-868C-696B92122A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244677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38D6C5BB-BF17-4FE8-B611-578E8EBE92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A80A8D66-3FA7-4C04-AEDC-D8F94AA433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3DE9B826-6E87-4EF5-AA9D-F55BB3A21D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BBAEEC53-BED0-4ACB-94B4-818158D7EF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24467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30709FE3-3633-4C01-AAD6-75ADD93953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C0D68B00-260E-4EFC-A1FE-8B04EB5A72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0382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360AF8DD-D1D2-43F3-83E5-ECF20A0916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87B3F103-7F53-4D5E-B9A2-DE4F0B78D0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2BBECD20-3735-4F14-8816-26D648091F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500687DC-38D4-44B7-BA7D-D8A0BA155F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23AFC6B0-2B60-47B1-B854-A02279C706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39963332-7F58-48B9-9BAB-87C986F39E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342BD313-0F6E-4DC3-B8A8-861289801F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63074"/>
              <a:ext cx="14192" cy="14097"/>
            </a:xfrm>
            <a:custGeom>
              <a:avLst/>
              <a:gdLst>
                <a:gd name="connsiteX0" fmla="*/ 14192 w 14192"/>
                <a:gd name="connsiteY0" fmla="*/ 7048 h 14097"/>
                <a:gd name="connsiteX1" fmla="*/ 7144 w 14192"/>
                <a:gd name="connsiteY1" fmla="*/ 14097 h 14097"/>
                <a:gd name="connsiteX2" fmla="*/ 0 w 14192"/>
                <a:gd name="connsiteY2" fmla="*/ 7048 h 14097"/>
                <a:gd name="connsiteX3" fmla="*/ 7049 w 14192"/>
                <a:gd name="connsiteY3" fmla="*/ 0 h 14097"/>
                <a:gd name="connsiteX4" fmla="*/ 14192 w 14192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2253CE00-9D58-4821-B362-2552C433B3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7E89086E-98CE-4697-8CE7-B2E7DB2E8C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2CE9357F-710D-4D3B-90C1-CF19E73F27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170ED7F2-AD38-47BC-B6A1-FF7E20AFDE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02600E9C-0B0F-45ED-A2CF-DE0240B2B9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63074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8 w 14097"/>
                <a:gd name="connsiteY1" fmla="*/ 14097 h 14097"/>
                <a:gd name="connsiteX2" fmla="*/ 0 w 14097"/>
                <a:gd name="connsiteY2" fmla="*/ 7048 h 14097"/>
                <a:gd name="connsiteX3" fmla="*/ 7048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B07D2066-6599-4BD0-9CD5-7289EB1B81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7BF96C0D-1DEE-47F2-A950-16BC0896F5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2222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FD254ABE-505D-4C6A-9267-BFB78FBBA0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822BBE38-BC6F-4DDE-BD6D-2B496CE420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1046D1FA-C431-4F16-8BDD-71C614D798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CF387987-DEF1-447C-BC86-281AC0B3D6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9808DF01-2715-4215-81F1-B8C178304A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AED7F897-8A4F-4F3D-BFB1-738BCDCA97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9B51B8B7-D508-44C3-AFC5-820557A943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6953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7FBC6B94-2A13-4303-AE51-334E386DAB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27897959-2F8E-4A05-9EA8-5B0329B574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9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0522AB50-D351-40F4-8A88-E856C1F27F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221AFD52-C13F-4A20-B1DB-13C1A9A3D8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8E789B3B-F514-4E02-8C1A-2F85817AA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9E473BAC-3DA1-4D63-9D6C-2B993665F6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26281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F385DCF4-8F59-4838-B86C-2B3EF0BCE7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3EC5A02E-609A-4C39-A35D-E8D038F7C9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7AB67B18-1821-4367-A7B6-CC2FFF66DF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DFCAC56E-4767-4984-9FE7-2C3CA57D01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0A1929ED-CEB2-4C49-B2ED-A206D37935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2628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01D632F9-2F59-4C8D-B1BC-1CB0D15C36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85433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03B9F80B-CAEF-442C-A218-E2B069545B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526A626E-CC14-4106-8AD4-DB3D81CD64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7CD710B8-B5DF-495F-ACEA-CFB9308CB5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E550C81D-B0B8-4DB8-A12C-B62944D07F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4EB82E53-B337-43EB-BFF8-1466F10E8B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85432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D1DCEF3A-2B54-4AA2-9BFD-57EA4A2468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244676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9F122967-34EF-4575-8E59-75D77FCD07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D87EBF9D-3949-4CCE-BB87-9784668346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58A1183F-B28F-4BAD-A14B-3940A6E92F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id="{A81851B7-6D8F-454C-BBAA-498426069D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2" name="Freeform: Shape 101">
              <a:extLst>
                <a:ext uri="{FF2B5EF4-FFF2-40B4-BE49-F238E27FC236}">
                  <a16:creationId xmlns:a16="http://schemas.microsoft.com/office/drawing/2014/main" id="{99759A7A-483F-4DB0-8677-C6AB61E197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24467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3" name="Freeform: Shape 102">
              <a:extLst>
                <a:ext uri="{FF2B5EF4-FFF2-40B4-BE49-F238E27FC236}">
                  <a16:creationId xmlns:a16="http://schemas.microsoft.com/office/drawing/2014/main" id="{BDD1E55B-DE82-4811-BB33-1468396D2C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4" name="Freeform: Shape 103">
              <a:extLst>
                <a:ext uri="{FF2B5EF4-FFF2-40B4-BE49-F238E27FC236}">
                  <a16:creationId xmlns:a16="http://schemas.microsoft.com/office/drawing/2014/main" id="{F4B0251C-DACC-4A24-83BA-3D95F8D191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5" name="Freeform: Shape 104">
              <a:extLst>
                <a:ext uri="{FF2B5EF4-FFF2-40B4-BE49-F238E27FC236}">
                  <a16:creationId xmlns:a16="http://schemas.microsoft.com/office/drawing/2014/main" id="{3647EF9B-D99D-48C1-B61E-19B85F4714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6" name="Freeform: Shape 105">
              <a:extLst>
                <a:ext uri="{FF2B5EF4-FFF2-40B4-BE49-F238E27FC236}">
                  <a16:creationId xmlns:a16="http://schemas.microsoft.com/office/drawing/2014/main" id="{EB55DF3C-DDF0-4B01-849E-46A6634655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7" name="Freeform: Shape 106">
              <a:extLst>
                <a:ext uri="{FF2B5EF4-FFF2-40B4-BE49-F238E27FC236}">
                  <a16:creationId xmlns:a16="http://schemas.microsoft.com/office/drawing/2014/main" id="{09149238-5A44-4264-84E6-DD25E7C01E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8" name="Freeform: Shape 107">
              <a:extLst>
                <a:ext uri="{FF2B5EF4-FFF2-40B4-BE49-F238E27FC236}">
                  <a16:creationId xmlns:a16="http://schemas.microsoft.com/office/drawing/2014/main" id="{4E6925C1-B440-4C1C-8829-2E6D9EE142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id="{937B5BDB-32A7-4C47-A984-AF2316600E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0" name="Freeform: Shape 109">
              <a:extLst>
                <a:ext uri="{FF2B5EF4-FFF2-40B4-BE49-F238E27FC236}">
                  <a16:creationId xmlns:a16="http://schemas.microsoft.com/office/drawing/2014/main" id="{9B5A7D9C-91C9-49A3-8AD5-DB49632FD4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id="{C64B015D-AFCF-4AB2-AE58-A069B06DB8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A4407931-9375-400F-88AC-C63D4E9E9C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554278B7-45C8-46E4-885A-69208D598B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3A806AB0-FBD6-41CD-997C-A76266D375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63074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719E2D6D-6D96-4348-954B-3657A0B06D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6" name="Freeform: Shape 115">
              <a:extLst>
                <a:ext uri="{FF2B5EF4-FFF2-40B4-BE49-F238E27FC236}">
                  <a16:creationId xmlns:a16="http://schemas.microsoft.com/office/drawing/2014/main" id="{9794AABE-9C3E-4A8C-820F-0FDF65213E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7" name="Freeform: Shape 116">
              <a:extLst>
                <a:ext uri="{FF2B5EF4-FFF2-40B4-BE49-F238E27FC236}">
                  <a16:creationId xmlns:a16="http://schemas.microsoft.com/office/drawing/2014/main" id="{1DBEC39D-5464-46CA-B62B-24826F1F4D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8" name="Freeform: Shape 117">
              <a:extLst>
                <a:ext uri="{FF2B5EF4-FFF2-40B4-BE49-F238E27FC236}">
                  <a16:creationId xmlns:a16="http://schemas.microsoft.com/office/drawing/2014/main" id="{41807973-667B-4780-B3AA-4ADC32DB3A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970D793C-C9EE-467B-8385-42B6905A00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0" name="Freeform: Shape 119">
              <a:extLst>
                <a:ext uri="{FF2B5EF4-FFF2-40B4-BE49-F238E27FC236}">
                  <a16:creationId xmlns:a16="http://schemas.microsoft.com/office/drawing/2014/main" id="{94695A53-78EB-4811-8BBC-4707F30169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4222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1" name="Freeform: Shape 120">
              <a:extLst>
                <a:ext uri="{FF2B5EF4-FFF2-40B4-BE49-F238E27FC236}">
                  <a16:creationId xmlns:a16="http://schemas.microsoft.com/office/drawing/2014/main" id="{0576416F-0C2E-4D01-9357-5C73ADF856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81374"/>
              <a:ext cx="14192" cy="14096"/>
            </a:xfrm>
            <a:custGeom>
              <a:avLst/>
              <a:gdLst>
                <a:gd name="connsiteX0" fmla="*/ 14192 w 14192"/>
                <a:gd name="connsiteY0" fmla="*/ 7049 h 14096"/>
                <a:gd name="connsiteX1" fmla="*/ 7144 w 14192"/>
                <a:gd name="connsiteY1" fmla="*/ 14097 h 14096"/>
                <a:gd name="connsiteX2" fmla="*/ 0 w 14192"/>
                <a:gd name="connsiteY2" fmla="*/ 7049 h 14096"/>
                <a:gd name="connsiteX3" fmla="*/ 7049 w 14192"/>
                <a:gd name="connsiteY3" fmla="*/ 0 h 14096"/>
                <a:gd name="connsiteX4" fmla="*/ 14192 w 14192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1049"/>
                    <a:pt x="0" y="7049"/>
                  </a:cubicBezTo>
                  <a:cubicBezTo>
                    <a:pt x="0" y="3048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2" name="Freeform: Shape 121">
              <a:extLst>
                <a:ext uri="{FF2B5EF4-FFF2-40B4-BE49-F238E27FC236}">
                  <a16:creationId xmlns:a16="http://schemas.microsoft.com/office/drawing/2014/main" id="{A091FE22-8667-4F89-A333-BA9A0917EC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3" name="Freeform: Shape 122">
              <a:extLst>
                <a:ext uri="{FF2B5EF4-FFF2-40B4-BE49-F238E27FC236}">
                  <a16:creationId xmlns:a16="http://schemas.microsoft.com/office/drawing/2014/main" id="{CB779008-969D-4FA8-BB6C-3BBBCF919E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4" name="Freeform: Shape 123">
              <a:extLst>
                <a:ext uri="{FF2B5EF4-FFF2-40B4-BE49-F238E27FC236}">
                  <a16:creationId xmlns:a16="http://schemas.microsoft.com/office/drawing/2014/main" id="{CDAF3B96-0DFB-44BA-959D-BF9643FFE2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5" name="Freeform: Shape 124">
              <a:extLst>
                <a:ext uri="{FF2B5EF4-FFF2-40B4-BE49-F238E27FC236}">
                  <a16:creationId xmlns:a16="http://schemas.microsoft.com/office/drawing/2014/main" id="{5F66F5FF-98B2-4453-8175-EB602A6A03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6" name="Freeform: Shape 125">
              <a:extLst>
                <a:ext uri="{FF2B5EF4-FFF2-40B4-BE49-F238E27FC236}">
                  <a16:creationId xmlns:a16="http://schemas.microsoft.com/office/drawing/2014/main" id="{751D9683-9D41-4058-B90B-99146FC2F3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7" name="Freeform: Shape 126">
              <a:extLst>
                <a:ext uri="{FF2B5EF4-FFF2-40B4-BE49-F238E27FC236}">
                  <a16:creationId xmlns:a16="http://schemas.microsoft.com/office/drawing/2014/main" id="{0907098D-1005-4522-BA21-F1534CBACF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8" name="Freeform: Shape 127">
              <a:extLst>
                <a:ext uri="{FF2B5EF4-FFF2-40B4-BE49-F238E27FC236}">
                  <a16:creationId xmlns:a16="http://schemas.microsoft.com/office/drawing/2014/main" id="{5BFEF082-7E02-4ED8-B9D1-F0FC47FEC6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4062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9" name="Freeform: Shape 128">
              <a:extLst>
                <a:ext uri="{FF2B5EF4-FFF2-40B4-BE49-F238E27FC236}">
                  <a16:creationId xmlns:a16="http://schemas.microsoft.com/office/drawing/2014/main" id="{4429C269-222E-4EFB-97B9-08FA243CEB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0" name="Freeform: Shape 129">
              <a:extLst>
                <a:ext uri="{FF2B5EF4-FFF2-40B4-BE49-F238E27FC236}">
                  <a16:creationId xmlns:a16="http://schemas.microsoft.com/office/drawing/2014/main" id="{FC460F7F-5702-4281-850B-59E4182A71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1" name="Freeform: Shape 130">
              <a:extLst>
                <a:ext uri="{FF2B5EF4-FFF2-40B4-BE49-F238E27FC236}">
                  <a16:creationId xmlns:a16="http://schemas.microsoft.com/office/drawing/2014/main" id="{A329057C-293F-4933-9DEA-2463E66D4B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2" name="Freeform: Shape 131">
              <a:extLst>
                <a:ext uri="{FF2B5EF4-FFF2-40B4-BE49-F238E27FC236}">
                  <a16:creationId xmlns:a16="http://schemas.microsoft.com/office/drawing/2014/main" id="{7274CBA8-6253-4229-AC37-1D7126639E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3" name="Freeform: Shape 132">
              <a:extLst>
                <a:ext uri="{FF2B5EF4-FFF2-40B4-BE49-F238E27FC236}">
                  <a16:creationId xmlns:a16="http://schemas.microsoft.com/office/drawing/2014/main" id="{B7ABAAD2-23FD-4AF4-8506-3CDDC5607B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4" name="Freeform: Shape 133">
              <a:extLst>
                <a:ext uri="{FF2B5EF4-FFF2-40B4-BE49-F238E27FC236}">
                  <a16:creationId xmlns:a16="http://schemas.microsoft.com/office/drawing/2014/main" id="{27A85620-3B33-477A-949C-3F221DCC21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5" name="Freeform: Shape 134">
              <a:extLst>
                <a:ext uri="{FF2B5EF4-FFF2-40B4-BE49-F238E27FC236}">
                  <a16:creationId xmlns:a16="http://schemas.microsoft.com/office/drawing/2014/main" id="{6247316E-E815-4CE3-9EC0-8DC8391EB4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9977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6" name="Freeform: Shape 135">
              <a:extLst>
                <a:ext uri="{FF2B5EF4-FFF2-40B4-BE49-F238E27FC236}">
                  <a16:creationId xmlns:a16="http://schemas.microsoft.com/office/drawing/2014/main" id="{3D047E26-5A98-4B49-A453-C71D894500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7" name="Freeform: Shape 136">
              <a:extLst>
                <a:ext uri="{FF2B5EF4-FFF2-40B4-BE49-F238E27FC236}">
                  <a16:creationId xmlns:a16="http://schemas.microsoft.com/office/drawing/2014/main" id="{940C95BF-A85B-4251-A817-35A7B4F713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8" name="Freeform: Shape 137">
              <a:extLst>
                <a:ext uri="{FF2B5EF4-FFF2-40B4-BE49-F238E27FC236}">
                  <a16:creationId xmlns:a16="http://schemas.microsoft.com/office/drawing/2014/main" id="{EA4FDA2F-E340-40E6-8678-8F4F9EB3D4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9" name="Freeform: Shape 138">
              <a:extLst>
                <a:ext uri="{FF2B5EF4-FFF2-40B4-BE49-F238E27FC236}">
                  <a16:creationId xmlns:a16="http://schemas.microsoft.com/office/drawing/2014/main" id="{D94A3796-87FD-436D-8309-857F9B4898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0" name="Freeform: Shape 139">
              <a:extLst>
                <a:ext uri="{FF2B5EF4-FFF2-40B4-BE49-F238E27FC236}">
                  <a16:creationId xmlns:a16="http://schemas.microsoft.com/office/drawing/2014/main" id="{2B20BE68-41F5-4E59-87CD-A8654B1238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1" name="Freeform: Shape 140">
              <a:extLst>
                <a:ext uri="{FF2B5EF4-FFF2-40B4-BE49-F238E27FC236}">
                  <a16:creationId xmlns:a16="http://schemas.microsoft.com/office/drawing/2014/main" id="{7FD87938-B42E-45E5-ABB8-936E00A244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2" name="Freeform: Shape 141">
              <a:extLst>
                <a:ext uri="{FF2B5EF4-FFF2-40B4-BE49-F238E27FC236}">
                  <a16:creationId xmlns:a16="http://schemas.microsoft.com/office/drawing/2014/main" id="{EA46A837-6AA3-4099-8055-251ED6D7D4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7" y="365901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3" name="Freeform: Shape 142">
              <a:extLst>
                <a:ext uri="{FF2B5EF4-FFF2-40B4-BE49-F238E27FC236}">
                  <a16:creationId xmlns:a16="http://schemas.microsoft.com/office/drawing/2014/main" id="{B9D871B1-B4D0-4667-B5FA-21AE12E501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2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id="{477E102A-1E9D-44C8-9DA0-1B4B61444C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2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5" name="Freeform: Shape 144">
              <a:extLst>
                <a:ext uri="{FF2B5EF4-FFF2-40B4-BE49-F238E27FC236}">
                  <a16:creationId xmlns:a16="http://schemas.microsoft.com/office/drawing/2014/main" id="{42DB4921-ECFC-42CD-B91B-56AB1FE263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6" name="Freeform: Shape 145">
              <a:extLst>
                <a:ext uri="{FF2B5EF4-FFF2-40B4-BE49-F238E27FC236}">
                  <a16:creationId xmlns:a16="http://schemas.microsoft.com/office/drawing/2014/main" id="{3156177C-2880-4AAF-BFC7-C3EA4AD09A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7" name="Freeform: Shape 146">
              <a:extLst>
                <a:ext uri="{FF2B5EF4-FFF2-40B4-BE49-F238E27FC236}">
                  <a16:creationId xmlns:a16="http://schemas.microsoft.com/office/drawing/2014/main" id="{B7C807E0-34AB-4AC3-A674-D7E438C603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8" name="Freeform: Shape 147">
              <a:extLst>
                <a:ext uri="{FF2B5EF4-FFF2-40B4-BE49-F238E27FC236}">
                  <a16:creationId xmlns:a16="http://schemas.microsoft.com/office/drawing/2014/main" id="{93AD80AB-575A-4D50-A561-CE310E06BF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9" name="Freeform: Shape 148">
              <a:extLst>
                <a:ext uri="{FF2B5EF4-FFF2-40B4-BE49-F238E27FC236}">
                  <a16:creationId xmlns:a16="http://schemas.microsoft.com/office/drawing/2014/main" id="{E4C11A99-7E93-4B54-B1CE-D90D453254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9" y="371816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0" name="Freeform: Shape 149">
              <a:extLst>
                <a:ext uri="{FF2B5EF4-FFF2-40B4-BE49-F238E27FC236}">
                  <a16:creationId xmlns:a16="http://schemas.microsoft.com/office/drawing/2014/main" id="{25A3E814-2D04-4881-B9E9-81ADDC0C97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1" name="Freeform: Shape 150">
              <a:extLst>
                <a:ext uri="{FF2B5EF4-FFF2-40B4-BE49-F238E27FC236}">
                  <a16:creationId xmlns:a16="http://schemas.microsoft.com/office/drawing/2014/main" id="{073D9FB4-F4AF-4974-A734-C9300D2107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4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2" name="Freeform: Shape 151">
              <a:extLst>
                <a:ext uri="{FF2B5EF4-FFF2-40B4-BE49-F238E27FC236}">
                  <a16:creationId xmlns:a16="http://schemas.microsoft.com/office/drawing/2014/main" id="{081A1414-A8F5-43F1-BA51-B058EF2C05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3" name="Freeform: Shape 152">
              <a:extLst>
                <a:ext uri="{FF2B5EF4-FFF2-40B4-BE49-F238E27FC236}">
                  <a16:creationId xmlns:a16="http://schemas.microsoft.com/office/drawing/2014/main" id="{E41588DC-3C7F-4695-A42A-B5ABEA8B51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4" name="Freeform: Shape 153">
              <a:extLst>
                <a:ext uri="{FF2B5EF4-FFF2-40B4-BE49-F238E27FC236}">
                  <a16:creationId xmlns:a16="http://schemas.microsoft.com/office/drawing/2014/main" id="{3884DF6D-4C87-4B4A-A918-B3F3C8BE35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5" name="Freeform: Shape 154">
              <a:extLst>
                <a:ext uri="{FF2B5EF4-FFF2-40B4-BE49-F238E27FC236}">
                  <a16:creationId xmlns:a16="http://schemas.microsoft.com/office/drawing/2014/main" id="{CF26F2A0-B8D0-48D4-A9A9-BEB75CFF1F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5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6" name="Freeform: Shape 155">
              <a:extLst>
                <a:ext uri="{FF2B5EF4-FFF2-40B4-BE49-F238E27FC236}">
                  <a16:creationId xmlns:a16="http://schemas.microsoft.com/office/drawing/2014/main" id="{7A9177E1-A6DC-4200-9D85-31A348E027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40" y="377741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7" name="Freeform: Shape 156">
              <a:extLst>
                <a:ext uri="{FF2B5EF4-FFF2-40B4-BE49-F238E27FC236}">
                  <a16:creationId xmlns:a16="http://schemas.microsoft.com/office/drawing/2014/main" id="{7DA218E3-83A8-45E8-B2E3-4B693606C9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5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8" name="Freeform: Shape 157">
              <a:extLst>
                <a:ext uri="{FF2B5EF4-FFF2-40B4-BE49-F238E27FC236}">
                  <a16:creationId xmlns:a16="http://schemas.microsoft.com/office/drawing/2014/main" id="{31E51433-E260-493C-8A94-FCE7FD9BA2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6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9" name="Freeform: Shape 158">
              <a:extLst>
                <a:ext uri="{FF2B5EF4-FFF2-40B4-BE49-F238E27FC236}">
                  <a16:creationId xmlns:a16="http://schemas.microsoft.com/office/drawing/2014/main" id="{3A74FFD3-BE5F-435D-AC22-825B6E0494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83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0" name="Freeform: Shape 159">
              <a:extLst>
                <a:ext uri="{FF2B5EF4-FFF2-40B4-BE49-F238E27FC236}">
                  <a16:creationId xmlns:a16="http://schemas.microsoft.com/office/drawing/2014/main" id="{B3420F88-93EB-4790-A2BD-EFF61E77B0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35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1" name="Freeform: Shape 160">
              <a:extLst>
                <a:ext uri="{FF2B5EF4-FFF2-40B4-BE49-F238E27FC236}">
                  <a16:creationId xmlns:a16="http://schemas.microsoft.com/office/drawing/2014/main" id="{3875302B-159F-4E81-AD49-154BAA8FD7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82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2" name="Freeform: Shape 161">
              <a:extLst>
                <a:ext uri="{FF2B5EF4-FFF2-40B4-BE49-F238E27FC236}">
                  <a16:creationId xmlns:a16="http://schemas.microsoft.com/office/drawing/2014/main" id="{BE9966CE-BC06-4CEB-877D-34D9D1C2EE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31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3" name="Freeform: Shape 162">
              <a:extLst>
                <a:ext uri="{FF2B5EF4-FFF2-40B4-BE49-F238E27FC236}">
                  <a16:creationId xmlns:a16="http://schemas.microsoft.com/office/drawing/2014/main" id="{889924EA-8A9B-4ED5-8CF2-E184EE89D2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481374"/>
              <a:ext cx="14097" cy="14096"/>
            </a:xfrm>
            <a:custGeom>
              <a:avLst/>
              <a:gdLst>
                <a:gd name="connsiteX0" fmla="*/ 14097 w 14097"/>
                <a:gd name="connsiteY0" fmla="*/ 7049 h 14096"/>
                <a:gd name="connsiteX1" fmla="*/ 7049 w 14097"/>
                <a:gd name="connsiteY1" fmla="*/ 14097 h 14096"/>
                <a:gd name="connsiteX2" fmla="*/ 0 w 14097"/>
                <a:gd name="connsiteY2" fmla="*/ 7049 h 14096"/>
                <a:gd name="connsiteX3" fmla="*/ 7049 w 14097"/>
                <a:gd name="connsiteY3" fmla="*/ 0 h 14096"/>
                <a:gd name="connsiteX4" fmla="*/ 14097 w 14097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4" name="Freeform: Shape 163">
              <a:extLst>
                <a:ext uri="{FF2B5EF4-FFF2-40B4-BE49-F238E27FC236}">
                  <a16:creationId xmlns:a16="http://schemas.microsoft.com/office/drawing/2014/main" id="{300C1FB1-E227-40EE-A773-071D080BD1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5" name="Freeform: Shape 164">
              <a:extLst>
                <a:ext uri="{FF2B5EF4-FFF2-40B4-BE49-F238E27FC236}">
                  <a16:creationId xmlns:a16="http://schemas.microsoft.com/office/drawing/2014/main" id="{14F26B5D-6E35-40E8-90DF-FD65CB33FA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9 w 14096"/>
                <a:gd name="connsiteY1" fmla="*/ 14097 h 14096"/>
                <a:gd name="connsiteX2" fmla="*/ 0 w 14096"/>
                <a:gd name="connsiteY2" fmla="*/ 7049 h 14096"/>
                <a:gd name="connsiteX3" fmla="*/ 7049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6" name="Freeform: Shape 165">
              <a:extLst>
                <a:ext uri="{FF2B5EF4-FFF2-40B4-BE49-F238E27FC236}">
                  <a16:creationId xmlns:a16="http://schemas.microsoft.com/office/drawing/2014/main" id="{059D8F05-F701-45A6-9377-454642C212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7" name="Freeform: Shape 166">
              <a:extLst>
                <a:ext uri="{FF2B5EF4-FFF2-40B4-BE49-F238E27FC236}">
                  <a16:creationId xmlns:a16="http://schemas.microsoft.com/office/drawing/2014/main" id="{5F57ACF8-D510-4715-B964-20D980558C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8" name="Freeform: Shape 167">
              <a:extLst>
                <a:ext uri="{FF2B5EF4-FFF2-40B4-BE49-F238E27FC236}">
                  <a16:creationId xmlns:a16="http://schemas.microsoft.com/office/drawing/2014/main" id="{51053CDD-687F-481B-86FB-56DA74C55C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48137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9" name="Freeform: Shape 168">
              <a:extLst>
                <a:ext uri="{FF2B5EF4-FFF2-40B4-BE49-F238E27FC236}">
                  <a16:creationId xmlns:a16="http://schemas.microsoft.com/office/drawing/2014/main" id="{76B24CA5-1578-43AE-8ED8-CB9F7EA620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40622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0" name="Freeform: Shape 169">
              <a:extLst>
                <a:ext uri="{FF2B5EF4-FFF2-40B4-BE49-F238E27FC236}">
                  <a16:creationId xmlns:a16="http://schemas.microsoft.com/office/drawing/2014/main" id="{A3208550-AB5B-4E2B-914A-270D30163A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4062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1" name="Freeform: Shape 170">
              <a:extLst>
                <a:ext uri="{FF2B5EF4-FFF2-40B4-BE49-F238E27FC236}">
                  <a16:creationId xmlns:a16="http://schemas.microsoft.com/office/drawing/2014/main" id="{D4120D7E-20EE-4413-A541-781EA43508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406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2" name="Freeform: Shape 171">
              <a:extLst>
                <a:ext uri="{FF2B5EF4-FFF2-40B4-BE49-F238E27FC236}">
                  <a16:creationId xmlns:a16="http://schemas.microsoft.com/office/drawing/2014/main" id="{9C0CC66E-BFF1-47FD-8C37-092016FBE2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4062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3" name="Freeform: Shape 172">
              <a:extLst>
                <a:ext uri="{FF2B5EF4-FFF2-40B4-BE49-F238E27FC236}">
                  <a16:creationId xmlns:a16="http://schemas.microsoft.com/office/drawing/2014/main" id="{09D9AD44-3983-44A2-9DBA-6C5FF3C47A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4063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4" name="Freeform: Shape 173">
              <a:extLst>
                <a:ext uri="{FF2B5EF4-FFF2-40B4-BE49-F238E27FC236}">
                  <a16:creationId xmlns:a16="http://schemas.microsoft.com/office/drawing/2014/main" id="{71915592-B946-43D1-AE24-B72B17FC58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40631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5" name="Freeform: Shape 174">
              <a:extLst>
                <a:ext uri="{FF2B5EF4-FFF2-40B4-BE49-F238E27FC236}">
                  <a16:creationId xmlns:a16="http://schemas.microsoft.com/office/drawing/2014/main" id="{3AC48622-C7DC-416F-B14F-AB0C6A3EF5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9978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6" name="Freeform: Shape 175">
              <a:extLst>
                <a:ext uri="{FF2B5EF4-FFF2-40B4-BE49-F238E27FC236}">
                  <a16:creationId xmlns:a16="http://schemas.microsoft.com/office/drawing/2014/main" id="{C122E9A7-0590-453C-AC3A-88265131C0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7" name="Freeform: Shape 176">
              <a:extLst>
                <a:ext uri="{FF2B5EF4-FFF2-40B4-BE49-F238E27FC236}">
                  <a16:creationId xmlns:a16="http://schemas.microsoft.com/office/drawing/2014/main" id="{78246847-0B72-46B3-9243-7A7B92E212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8" name="Freeform: Shape 177">
              <a:extLst>
                <a:ext uri="{FF2B5EF4-FFF2-40B4-BE49-F238E27FC236}">
                  <a16:creationId xmlns:a16="http://schemas.microsoft.com/office/drawing/2014/main" id="{207FF669-6E9C-47DF-A1A0-6676692794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9" name="Freeform: Shape 178">
              <a:extLst>
                <a:ext uri="{FF2B5EF4-FFF2-40B4-BE49-F238E27FC236}">
                  <a16:creationId xmlns:a16="http://schemas.microsoft.com/office/drawing/2014/main" id="{06905CAD-DCDC-4965-969E-3BA793FCA8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9978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0" name="Freeform: Shape 179">
              <a:extLst>
                <a:ext uri="{FF2B5EF4-FFF2-40B4-BE49-F238E27FC236}">
                  <a16:creationId xmlns:a16="http://schemas.microsoft.com/office/drawing/2014/main" id="{7E82B7F4-81C1-4A48-A3C9-B9DE741C94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9978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1" name="Freeform: Shape 180">
              <a:extLst>
                <a:ext uri="{FF2B5EF4-FFF2-40B4-BE49-F238E27FC236}">
                  <a16:creationId xmlns:a16="http://schemas.microsoft.com/office/drawing/2014/main" id="{53D306B7-0050-4206-8020-D3F81BC46E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659026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2" name="Freeform: Shape 181">
              <a:extLst>
                <a:ext uri="{FF2B5EF4-FFF2-40B4-BE49-F238E27FC236}">
                  <a16:creationId xmlns:a16="http://schemas.microsoft.com/office/drawing/2014/main" id="{BE50823B-85BA-4734-A0E5-99F2D027CC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3" name="Freeform: Shape 182">
              <a:extLst>
                <a:ext uri="{FF2B5EF4-FFF2-40B4-BE49-F238E27FC236}">
                  <a16:creationId xmlns:a16="http://schemas.microsoft.com/office/drawing/2014/main" id="{1F26CEA8-889B-4F33-AE59-91F66E1602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4" name="Freeform: Shape 183">
              <a:extLst>
                <a:ext uri="{FF2B5EF4-FFF2-40B4-BE49-F238E27FC236}">
                  <a16:creationId xmlns:a16="http://schemas.microsoft.com/office/drawing/2014/main" id="{E64E5726-D6A2-4541-9EB4-0D455BFB19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5" name="Freeform: Shape 184">
              <a:extLst>
                <a:ext uri="{FF2B5EF4-FFF2-40B4-BE49-F238E27FC236}">
                  <a16:creationId xmlns:a16="http://schemas.microsoft.com/office/drawing/2014/main" id="{B5A9478C-31E8-4C23-856A-5B4D6936B9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6" name="Freeform: Shape 185">
              <a:extLst>
                <a:ext uri="{FF2B5EF4-FFF2-40B4-BE49-F238E27FC236}">
                  <a16:creationId xmlns:a16="http://schemas.microsoft.com/office/drawing/2014/main" id="{D4D55AFD-7163-47DF-8918-6BCF397B55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7" name="Freeform: Shape 186">
              <a:extLst>
                <a:ext uri="{FF2B5EF4-FFF2-40B4-BE49-F238E27FC236}">
                  <a16:creationId xmlns:a16="http://schemas.microsoft.com/office/drawing/2014/main" id="{20C5BF88-D776-4C9B-89BD-85EE0DCE81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718177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8" name="Freeform: Shape 187">
              <a:extLst>
                <a:ext uri="{FF2B5EF4-FFF2-40B4-BE49-F238E27FC236}">
                  <a16:creationId xmlns:a16="http://schemas.microsoft.com/office/drawing/2014/main" id="{0A0347C6-25EE-4289-B805-750B30ABB9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9" name="Freeform: Shape 188">
              <a:extLst>
                <a:ext uri="{FF2B5EF4-FFF2-40B4-BE49-F238E27FC236}">
                  <a16:creationId xmlns:a16="http://schemas.microsoft.com/office/drawing/2014/main" id="{4C83C9E0-7820-4EA4-B9AA-AD6E0719F3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0" name="Freeform: Shape 189">
              <a:extLst>
                <a:ext uri="{FF2B5EF4-FFF2-40B4-BE49-F238E27FC236}">
                  <a16:creationId xmlns:a16="http://schemas.microsoft.com/office/drawing/2014/main" id="{7E1B6DEA-553D-4733-9A45-3A28D118B6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1" name="Freeform: Shape 190">
              <a:extLst>
                <a:ext uri="{FF2B5EF4-FFF2-40B4-BE49-F238E27FC236}">
                  <a16:creationId xmlns:a16="http://schemas.microsoft.com/office/drawing/2014/main" id="{BE647149-B885-4A7D-B57E-A9762FF951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71817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2" name="Freeform: Shape 191">
              <a:extLst>
                <a:ext uri="{FF2B5EF4-FFF2-40B4-BE49-F238E27FC236}">
                  <a16:creationId xmlns:a16="http://schemas.microsoft.com/office/drawing/2014/main" id="{3FFCDDD6-EA47-4BA4-914F-B4AD52A7DA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71817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3" name="Freeform: Shape 192">
              <a:extLst>
                <a:ext uri="{FF2B5EF4-FFF2-40B4-BE49-F238E27FC236}">
                  <a16:creationId xmlns:a16="http://schemas.microsoft.com/office/drawing/2014/main" id="{18C5FC42-4A56-48D7-9C6F-EE6973256C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2" y="3777419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4" name="Freeform: Shape 193">
              <a:extLst>
                <a:ext uri="{FF2B5EF4-FFF2-40B4-BE49-F238E27FC236}">
                  <a16:creationId xmlns:a16="http://schemas.microsoft.com/office/drawing/2014/main" id="{E58746BA-672F-48B8-BA1D-E317498C1F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2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5" name="Freeform: Shape 194">
              <a:extLst>
                <a:ext uri="{FF2B5EF4-FFF2-40B4-BE49-F238E27FC236}">
                  <a16:creationId xmlns:a16="http://schemas.microsoft.com/office/drawing/2014/main" id="{75C60814-753C-4243-BD88-443E240D6B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8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6" name="Freeform: Shape 195">
              <a:extLst>
                <a:ext uri="{FF2B5EF4-FFF2-40B4-BE49-F238E27FC236}">
                  <a16:creationId xmlns:a16="http://schemas.microsoft.com/office/drawing/2014/main" id="{174EB8C9-709B-42D9-9948-434CAA5E01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4" y="3777383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7" name="Freeform: Shape 196">
              <a:extLst>
                <a:ext uri="{FF2B5EF4-FFF2-40B4-BE49-F238E27FC236}">
                  <a16:creationId xmlns:a16="http://schemas.microsoft.com/office/drawing/2014/main" id="{786AB5B1-D0D7-4FE2-9A7D-BF9C01F7D7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87" y="377742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8" name="Freeform: Shape 197">
              <a:extLst>
                <a:ext uri="{FF2B5EF4-FFF2-40B4-BE49-F238E27FC236}">
                  <a16:creationId xmlns:a16="http://schemas.microsoft.com/office/drawing/2014/main" id="{718E7606-3FC9-4354-BCF8-A980AE6DFA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4" y="37774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3" name="CasetăText 2">
            <a:extLst>
              <a:ext uri="{FF2B5EF4-FFF2-40B4-BE49-F238E27FC236}">
                <a16:creationId xmlns:a16="http://schemas.microsoft.com/office/drawing/2014/main" id="{14448C85-B933-4400-A8BE-A7EF31E2D067}"/>
              </a:ext>
            </a:extLst>
          </p:cNvPr>
          <p:cNvSpPr txBox="1"/>
          <p:nvPr/>
        </p:nvSpPr>
        <p:spPr>
          <a:xfrm>
            <a:off x="360238" y="1125935"/>
            <a:ext cx="4937030" cy="54286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lvl="0" indent="-342900" algn="just">
              <a:lnSpc>
                <a:spcPct val="150000"/>
              </a:lnSpc>
              <a:buFont typeface="+mj-lt"/>
              <a:buAutoNum type="arabicPeriod"/>
            </a:pPr>
            <a:r>
              <a:rPr lang="en-GB" sz="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Aguinis</a:t>
            </a:r>
            <a:r>
              <a:rPr lang="en-GB" sz="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H. (2013) </a:t>
            </a:r>
            <a:r>
              <a:rPr lang="en-GB" sz="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Performance management</a:t>
            </a:r>
            <a:r>
              <a:rPr lang="en-GB" sz="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(3rd ed.). Boston, MA: Pearson, pp. 2-3.</a:t>
            </a:r>
          </a:p>
          <a:p>
            <a:pPr marL="342900" lvl="0" indent="-342900" algn="just">
              <a:lnSpc>
                <a:spcPct val="150000"/>
              </a:lnSpc>
              <a:buFont typeface="+mj-lt"/>
              <a:buAutoNum type="arabicPeriod"/>
            </a:pPr>
            <a:r>
              <a:rPr lang="en-GB" sz="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Brown, T.C., O’Kane, P., Mazumdar, B., McCracken, M. (2018) </a:t>
            </a:r>
            <a:r>
              <a:rPr lang="en-GB" sz="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Performance Management: A Scoping Review of the Literature and an Agenda for Future Research</a:t>
            </a:r>
            <a:r>
              <a:rPr lang="en-GB" sz="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Human Resource Development Review, Vol. 18, Issue 1, pp. 47-48.</a:t>
            </a:r>
          </a:p>
          <a:p>
            <a:pPr marL="342900" lvl="0" indent="-342900" algn="just">
              <a:lnSpc>
                <a:spcPct val="150000"/>
              </a:lnSpc>
              <a:buFont typeface="+mj-lt"/>
              <a:buAutoNum type="arabicPeriod"/>
            </a:pPr>
            <a:r>
              <a:rPr lang="en-GB" sz="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Burkus</a:t>
            </a:r>
            <a:r>
              <a:rPr lang="en-GB" sz="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D. (2016) </a:t>
            </a:r>
            <a:r>
              <a:rPr lang="en-GB" sz="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How Adobe Scrapped Its Performance Review System and Why It Worked.</a:t>
            </a:r>
            <a:r>
              <a:rPr lang="en-GB" sz="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Available at: </a:t>
            </a:r>
            <a:r>
              <a:rPr lang="en-GB" sz="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https://www.forbes.com/sites/davidburkus/2016/06/01/how-adobe-scrapped-its-performance-review-system-and-why-it-worked/?sh=5283ac5a55e8</a:t>
            </a:r>
            <a:r>
              <a:rPr lang="en-GB" sz="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</a:t>
            </a:r>
            <a:r>
              <a:rPr lang="en-GB" sz="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30th of January 2022</a:t>
            </a:r>
            <a:r>
              <a:rPr lang="en-GB" sz="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).</a:t>
            </a:r>
          </a:p>
          <a:p>
            <a:pPr marL="342900" lvl="0" indent="-342900" algn="just">
              <a:lnSpc>
                <a:spcPct val="150000"/>
              </a:lnSpc>
              <a:buFont typeface="+mj-lt"/>
              <a:buAutoNum type="arabicPeriod"/>
            </a:pPr>
            <a:r>
              <a:rPr lang="en-GB" sz="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Chauchan</a:t>
            </a:r>
            <a:r>
              <a:rPr lang="en-GB" sz="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S., Gupta, A. (2021) </a:t>
            </a:r>
            <a:r>
              <a:rPr lang="en-GB" sz="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What is Employee Performance Management and Why It is Important</a:t>
            </a:r>
            <a:r>
              <a:rPr lang="en-GB" sz="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</a:t>
            </a:r>
            <a:r>
              <a:rPr lang="en-GB" sz="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https://www.saviom.com/blog/what-is-employee-performance-management-and-why-it-is-important/</a:t>
            </a:r>
            <a:r>
              <a:rPr lang="en-GB" sz="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30th of January 2022).</a:t>
            </a:r>
          </a:p>
          <a:p>
            <a:pPr marL="342900" lvl="0" indent="-342900" algn="just">
              <a:lnSpc>
                <a:spcPct val="150000"/>
              </a:lnSpc>
              <a:buFont typeface="+mj-lt"/>
              <a:buAutoNum type="arabicPeriod"/>
            </a:pPr>
            <a:r>
              <a:rPr lang="en-GB" sz="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Harrell, M., </a:t>
            </a:r>
            <a:r>
              <a:rPr lang="en-GB" sz="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Barbato</a:t>
            </a:r>
            <a:r>
              <a:rPr lang="en-GB" sz="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L. (2018) </a:t>
            </a:r>
            <a:r>
              <a:rPr lang="en-GB" sz="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Great managers still matter: the evolution of Google’s Project Oxygen.</a:t>
            </a:r>
            <a:r>
              <a:rPr lang="en-GB" sz="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Available at: </a:t>
            </a:r>
            <a:r>
              <a:rPr lang="en-GB" sz="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https://rework.withgoogle.com/blog/the-evolution-of-project-oxygen/</a:t>
            </a:r>
            <a:r>
              <a:rPr lang="en-GB" sz="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30th of January 2022).</a:t>
            </a:r>
          </a:p>
          <a:p>
            <a:pPr marL="342900" lvl="0" indent="-342900" algn="just">
              <a:lnSpc>
                <a:spcPct val="150000"/>
              </a:lnSpc>
              <a:buFont typeface="+mj-lt"/>
              <a:buAutoNum type="arabicPeriod"/>
            </a:pPr>
            <a:r>
              <a:rPr lang="en-GB" sz="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Lebas</a:t>
            </a:r>
            <a:r>
              <a:rPr lang="en-GB" sz="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M. J. (1995) </a:t>
            </a:r>
            <a:r>
              <a:rPr lang="en-GB" sz="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Performance measurement and performance management</a:t>
            </a:r>
            <a:r>
              <a:rPr lang="en-GB" sz="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International Journal of Production Economics. Vol. 41, p. 23.</a:t>
            </a:r>
          </a:p>
          <a:p>
            <a:pPr marL="342900" lvl="0" indent="-342900" algn="just">
              <a:lnSpc>
                <a:spcPct val="150000"/>
              </a:lnSpc>
              <a:buFont typeface="+mj-lt"/>
              <a:buAutoNum type="arabicPeriod"/>
            </a:pPr>
            <a:r>
              <a:rPr lang="en-GB" sz="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Maier, S. (2017) </a:t>
            </a:r>
            <a:r>
              <a:rPr lang="en-GB" sz="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How 3 Companies Benefited by Changing Performance Management.</a:t>
            </a:r>
            <a:r>
              <a:rPr lang="en-GB" sz="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Available at: </a:t>
            </a:r>
            <a:r>
              <a:rPr lang="en-GB" sz="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6"/>
              </a:rPr>
              <a:t>https://www.cmswire.com/digital-workplace/how-3-companies-benefited-by-changing-performance-management/</a:t>
            </a:r>
            <a:r>
              <a:rPr lang="en-GB" sz="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31</a:t>
            </a:r>
            <a:r>
              <a:rPr lang="en-GB" sz="8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</a:t>
            </a:r>
            <a:r>
              <a:rPr lang="en-GB" sz="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of January 2022).</a:t>
            </a:r>
          </a:p>
          <a:p>
            <a:pPr marL="342900" lvl="0" indent="-342900" algn="just">
              <a:lnSpc>
                <a:spcPct val="150000"/>
              </a:lnSpc>
              <a:buFont typeface="+mj-lt"/>
              <a:buAutoNum type="arabicPeriod"/>
            </a:pPr>
            <a:r>
              <a:rPr lang="en-GB" sz="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McKay, D. R. (2019) </a:t>
            </a:r>
            <a:r>
              <a:rPr lang="en-GB" sz="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Mastering Your Performance Review.</a:t>
            </a:r>
            <a:r>
              <a:rPr lang="en-GB" sz="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Available at: </a:t>
            </a:r>
            <a:r>
              <a:rPr lang="en-GB" sz="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7"/>
              </a:rPr>
              <a:t>https://www.thebalancecareers.com/how-to-get-the-most-from-your-performance-review-526101</a:t>
            </a:r>
            <a:r>
              <a:rPr lang="en-GB" sz="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30th of January 2022).</a:t>
            </a:r>
          </a:p>
          <a:p>
            <a:pPr marL="342900" lvl="0" indent="-342900" algn="just">
              <a:lnSpc>
                <a:spcPct val="150000"/>
              </a:lnSpc>
              <a:buFont typeface="+mj-lt"/>
              <a:buAutoNum type="arabicPeriod"/>
            </a:pPr>
            <a:r>
              <a:rPr lang="en-GB" sz="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Salem State University (2020) Preparing for Performance Evaluations: An Employer Perspective. Available at: </a:t>
            </a:r>
            <a:r>
              <a:rPr lang="en-GB" sz="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8"/>
              </a:rPr>
              <a:t>https://enterprisectr.org/blog/preparing-for-performance-evaluations-an-employer-perspective/</a:t>
            </a:r>
            <a:r>
              <a:rPr lang="en-GB" sz="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(Accessed:31</a:t>
            </a:r>
            <a:r>
              <a:rPr lang="en-GB" sz="8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</a:t>
            </a:r>
            <a:r>
              <a:rPr lang="en-GB" sz="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of January 2022).</a:t>
            </a:r>
          </a:p>
          <a:p>
            <a:pPr marL="342900" lvl="0" indent="-342900" algn="just">
              <a:lnSpc>
                <a:spcPct val="150000"/>
              </a:lnSpc>
              <a:buFont typeface="+mj-lt"/>
              <a:buAutoNum type="arabicPeriod"/>
            </a:pPr>
            <a:r>
              <a:rPr lang="en-GB" sz="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University of California (2021) </a:t>
            </a:r>
            <a:r>
              <a:rPr lang="en-GB" sz="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Performance Management – Definition</a:t>
            </a:r>
            <a:r>
              <a:rPr lang="en-GB" sz="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</a:t>
            </a:r>
            <a:r>
              <a:rPr lang="en-GB" sz="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9"/>
              </a:rPr>
              <a:t>https://hr.berkeley.edu/hr-network/central-guide-managing-hr/managing-hr/managing-successfully/performance-management/concepts</a:t>
            </a:r>
            <a:r>
              <a:rPr lang="en-GB" sz="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the 13</a:t>
            </a:r>
            <a:r>
              <a:rPr lang="en-GB" sz="8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of November 2021).</a:t>
            </a: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en-GB" sz="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Valamis</a:t>
            </a:r>
            <a:r>
              <a:rPr lang="en-GB" sz="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(2021) </a:t>
            </a:r>
            <a:r>
              <a:rPr lang="en-GB" sz="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Performance Management</a:t>
            </a:r>
            <a:r>
              <a:rPr lang="en-GB" sz="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</a:t>
            </a:r>
            <a:r>
              <a:rPr lang="en-GB" sz="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10"/>
              </a:rPr>
              <a:t>https://www.valamis.com/hub/performance-management</a:t>
            </a:r>
            <a:r>
              <a:rPr lang="en-GB" sz="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30st of January 2022).</a:t>
            </a:r>
          </a:p>
        </p:txBody>
      </p:sp>
    </p:spTree>
    <p:extLst>
      <p:ext uri="{BB962C8B-B14F-4D97-AF65-F5344CB8AC3E}">
        <p14:creationId xmlns:p14="http://schemas.microsoft.com/office/powerpoint/2010/main" val="16630565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FunkyShapesVTI">
  <a:themeElements>
    <a:clrScheme name="Custom 15">
      <a:dk1>
        <a:sysClr val="windowText" lastClr="000000"/>
      </a:dk1>
      <a:lt1>
        <a:sysClr val="window" lastClr="FFFFFF"/>
      </a:lt1>
      <a:dk2>
        <a:srgbClr val="2D2D2D"/>
      </a:dk2>
      <a:lt2>
        <a:srgbClr val="F3FFF8"/>
      </a:lt2>
      <a:accent1>
        <a:srgbClr val="FF80BD"/>
      </a:accent1>
      <a:accent2>
        <a:srgbClr val="1EB9D3"/>
      </a:accent2>
      <a:accent3>
        <a:srgbClr val="21C46B"/>
      </a:accent3>
      <a:accent4>
        <a:srgbClr val="EA9600"/>
      </a:accent4>
      <a:accent5>
        <a:srgbClr val="F43B56"/>
      </a:accent5>
      <a:accent6>
        <a:srgbClr val="4B56E8"/>
      </a:accent6>
      <a:hlink>
        <a:srgbClr val="8F61FF"/>
      </a:hlink>
      <a:folHlink>
        <a:srgbClr val="F900A0"/>
      </a:folHlink>
    </a:clrScheme>
    <a:fontScheme name="Source Sans Pro">
      <a:majorFont>
        <a:latin typeface="Source Sans Pro"/>
        <a:ea typeface=""/>
        <a:cs typeface=""/>
      </a:majorFont>
      <a:minorFont>
        <a:latin typeface="Source Sans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unkyShapesVTI" id="{A7F40C41-3FB2-45B0-B0D6-DFB7FDD9B7AD}" vid="{C49381A0-09CD-46EE-B141-E2CDD87ABFE3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1361</TotalTime>
  <Words>736</Words>
  <Application>Microsoft Office PowerPoint</Application>
  <PresentationFormat>Ecran lat</PresentationFormat>
  <Paragraphs>57</Paragraphs>
  <Slides>9</Slides>
  <Notes>0</Notes>
  <HiddenSlides>0</HiddenSlides>
  <MMClips>0</MMClips>
  <ScaleCrop>false</ScaleCrop>
  <HeadingPairs>
    <vt:vector size="6" baseType="variant">
      <vt:variant>
        <vt:lpstr>Fonturi utilizate</vt:lpstr>
      </vt:variant>
      <vt:variant>
        <vt:i4>3</vt:i4>
      </vt:variant>
      <vt:variant>
        <vt:lpstr>Temă</vt:lpstr>
      </vt:variant>
      <vt:variant>
        <vt:i4>1</vt:i4>
      </vt:variant>
      <vt:variant>
        <vt:lpstr>Titluri diapozitive</vt:lpstr>
      </vt:variant>
      <vt:variant>
        <vt:i4>9</vt:i4>
      </vt:variant>
    </vt:vector>
  </HeadingPairs>
  <TitlesOfParts>
    <vt:vector size="13" baseType="lpstr">
      <vt:lpstr>Arial</vt:lpstr>
      <vt:lpstr>Calibri</vt:lpstr>
      <vt:lpstr>Source Sans Pro</vt:lpstr>
      <vt:lpstr>FunkyShapesVTI</vt:lpstr>
      <vt:lpstr>PERFORMANCE MANAGEMENT</vt:lpstr>
      <vt:lpstr>DEFINITIONS OF PERFORMANCE MANAGEMENT</vt:lpstr>
      <vt:lpstr>BENEFITS FOR EMPLOYEE</vt:lpstr>
      <vt:lpstr>PERFORMANCE MANAGEMENT AT GOOGLE -  PROJECT OXYGEN</vt:lpstr>
      <vt:lpstr>PERFORMANCE MANAGEMENT AT ADOBE - CHECK-IN PROGRAM</vt:lpstr>
      <vt:lpstr>Prepare for appraisal as an employee</vt:lpstr>
      <vt:lpstr>Prepare for appraisal as an employer</vt:lpstr>
      <vt:lpstr>Conclusions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DEVELOPING RELATIONSHIPS  AND WORKPLACE ACHIEVEMENT</dc:title>
  <dc:creator>Alina Culea</dc:creator>
  <cp:lastModifiedBy>Alina Culea</cp:lastModifiedBy>
  <cp:revision>5</cp:revision>
  <dcterms:created xsi:type="dcterms:W3CDTF">2021-11-14T18:33:29Z</dcterms:created>
  <dcterms:modified xsi:type="dcterms:W3CDTF">2022-02-01T08:11:58Z</dcterms:modified>
</cp:coreProperties>
</file>