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7" r:id="rId2"/>
    <p:sldId id="262" r:id="rId3"/>
    <p:sldId id="260" r:id="rId4"/>
    <p:sldId id="263" r:id="rId5"/>
    <p:sldId id="264" r:id="rId6"/>
    <p:sldId id="265" r:id="rId7"/>
    <p:sldId id="266" r:id="rId8"/>
    <p:sldId id="267" r:id="rId9"/>
    <p:sldId id="270" r:id="rId10"/>
    <p:sldId id="261" r:id="rId11"/>
    <p:sldId id="272" r:id="rId12"/>
    <p:sldId id="259" r:id="rId13"/>
    <p:sldId id="276" r:id="rId14"/>
    <p:sldId id="269" r:id="rId15"/>
    <p:sldId id="271" r:id="rId16"/>
    <p:sldId id="256" r:id="rId17"/>
    <p:sldId id="268" r:id="rId18"/>
    <p:sldId id="274" r:id="rId19"/>
    <p:sldId id="275" r:id="rId20"/>
    <p:sldId id="258" r:id="rId21"/>
    <p:sldId id="27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3D64BB-DB39-4910-B372-6B7F056FB985}" v="357" dt="2026-09-23T13:35:07.7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80" autoAdjust="0"/>
  </p:normalViewPr>
  <p:slideViewPr>
    <p:cSldViewPr snapToGrid="0">
      <p:cViewPr varScale="1">
        <p:scale>
          <a:sx n="74" d="100"/>
          <a:sy n="74" d="100"/>
        </p:scale>
        <p:origin x="104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Ellis (2204046)" userId="bb1e7a55-a96f-493e-8085-b8c5a554362f" providerId="ADAL" clId="{31A56D0E-07B5-468C-9A54-AF72D1ED73A3}"/>
    <pc:docChg chg="undo custSel addSld delSld modSld sldOrd">
      <pc:chgData name="Caroline Ellis (2204046)" userId="bb1e7a55-a96f-493e-8085-b8c5a554362f" providerId="ADAL" clId="{31A56D0E-07B5-468C-9A54-AF72D1ED73A3}" dt="2026-09-23T16:42:48.890" v="12620" actId="20577"/>
      <pc:docMkLst>
        <pc:docMk/>
      </pc:docMkLst>
      <pc:sldChg chg="addSp delSp modSp mod setBg">
        <pc:chgData name="Caroline Ellis (2204046)" userId="bb1e7a55-a96f-493e-8085-b8c5a554362f" providerId="ADAL" clId="{31A56D0E-07B5-468C-9A54-AF72D1ED73A3}" dt="2026-09-23T15:32:32.738" v="12309" actId="1076"/>
        <pc:sldMkLst>
          <pc:docMk/>
          <pc:sldMk cId="2377597665" sldId="256"/>
        </pc:sldMkLst>
        <pc:spChg chg="add mod">
          <ac:chgData name="Caroline Ellis (2204046)" userId="bb1e7a55-a96f-493e-8085-b8c5a554362f" providerId="ADAL" clId="{31A56D0E-07B5-468C-9A54-AF72D1ED73A3}" dt="2026-09-23T15:31:11.759" v="12296" actId="1076"/>
          <ac:spMkLst>
            <pc:docMk/>
            <pc:sldMk cId="2377597665" sldId="256"/>
            <ac:spMk id="2" creationId="{E0B8DA66-5A49-8C3A-8FAA-2DB67B60334C}"/>
          </ac:spMkLst>
        </pc:spChg>
        <pc:spChg chg="add mod">
          <ac:chgData name="Caroline Ellis (2204046)" userId="bb1e7a55-a96f-493e-8085-b8c5a554362f" providerId="ADAL" clId="{31A56D0E-07B5-468C-9A54-AF72D1ED73A3}" dt="2026-09-23T15:31:22.927" v="12298" actId="1076"/>
          <ac:spMkLst>
            <pc:docMk/>
            <pc:sldMk cId="2377597665" sldId="256"/>
            <ac:spMk id="3" creationId="{B2697E40-2727-6638-F153-FFF437388E42}"/>
          </ac:spMkLst>
        </pc:spChg>
        <pc:spChg chg="add mod">
          <ac:chgData name="Caroline Ellis (2204046)" userId="bb1e7a55-a96f-493e-8085-b8c5a554362f" providerId="ADAL" clId="{31A56D0E-07B5-468C-9A54-AF72D1ED73A3}" dt="2026-09-23T15:32:04.508" v="12303" actId="1076"/>
          <ac:spMkLst>
            <pc:docMk/>
            <pc:sldMk cId="2377597665" sldId="256"/>
            <ac:spMk id="4" creationId="{1B5E9C68-F0C9-8427-90A2-9CFB49A0198E}"/>
          </ac:spMkLst>
        </pc:spChg>
        <pc:spChg chg="mod">
          <ac:chgData name="Caroline Ellis (2204046)" userId="bb1e7a55-a96f-493e-8085-b8c5a554362f" providerId="ADAL" clId="{31A56D0E-07B5-468C-9A54-AF72D1ED73A3}" dt="2026-09-11T12:18:39.355" v="2195" actId="21"/>
          <ac:spMkLst>
            <pc:docMk/>
            <pc:sldMk cId="2377597665" sldId="256"/>
            <ac:spMk id="15" creationId="{BF62149F-5AB8-5B1D-E13B-3295F940E7CA}"/>
          </ac:spMkLst>
        </pc:spChg>
        <pc:spChg chg="add mod">
          <ac:chgData name="Caroline Ellis (2204046)" userId="bb1e7a55-a96f-493e-8085-b8c5a554362f" providerId="ADAL" clId="{31A56D0E-07B5-468C-9A54-AF72D1ED73A3}" dt="2026-09-22T13:58:17.702" v="7079" actId="1076"/>
          <ac:spMkLst>
            <pc:docMk/>
            <pc:sldMk cId="2377597665" sldId="256"/>
            <ac:spMk id="34" creationId="{FA7D0D2C-2033-CAC0-E09F-698058F9E5D2}"/>
          </ac:spMkLst>
        </pc:spChg>
        <pc:spChg chg="add del mod">
          <ac:chgData name="Caroline Ellis (2204046)" userId="bb1e7a55-a96f-493e-8085-b8c5a554362f" providerId="ADAL" clId="{31A56D0E-07B5-468C-9A54-AF72D1ED73A3}" dt="2026-09-23T15:30:15.833" v="12271" actId="478"/>
          <ac:spMkLst>
            <pc:docMk/>
            <pc:sldMk cId="2377597665" sldId="256"/>
            <ac:spMk id="35" creationId="{FF8EF8AC-F203-1AC1-8080-A5A774A5CA00}"/>
          </ac:spMkLst>
        </pc:spChg>
        <pc:spChg chg="add mod">
          <ac:chgData name="Caroline Ellis (2204046)" userId="bb1e7a55-a96f-493e-8085-b8c5a554362f" providerId="ADAL" clId="{31A56D0E-07B5-468C-9A54-AF72D1ED73A3}" dt="2026-09-22T14:00:48.294" v="7263" actId="1076"/>
          <ac:spMkLst>
            <pc:docMk/>
            <pc:sldMk cId="2377597665" sldId="256"/>
            <ac:spMk id="36" creationId="{549FB2EF-A4C1-C0F2-8C5E-3841EE783618}"/>
          </ac:spMkLst>
        </pc:spChg>
        <pc:spChg chg="add del mod">
          <ac:chgData name="Caroline Ellis (2204046)" userId="bb1e7a55-a96f-493e-8085-b8c5a554362f" providerId="ADAL" clId="{31A56D0E-07B5-468C-9A54-AF72D1ED73A3}" dt="2026-09-22T10:07:49.135" v="4937" actId="21"/>
          <ac:spMkLst>
            <pc:docMk/>
            <pc:sldMk cId="2377597665" sldId="256"/>
            <ac:spMk id="37" creationId="{94DC3314-03D8-40CD-3889-6520238BD8EB}"/>
          </ac:spMkLst>
        </pc:spChg>
        <pc:spChg chg="add mod">
          <ac:chgData name="Caroline Ellis (2204046)" userId="bb1e7a55-a96f-493e-8085-b8c5a554362f" providerId="ADAL" clId="{31A56D0E-07B5-468C-9A54-AF72D1ED73A3}" dt="2026-09-23T15:31:49.163" v="12302" actId="255"/>
          <ac:spMkLst>
            <pc:docMk/>
            <pc:sldMk cId="2377597665" sldId="256"/>
            <ac:spMk id="38" creationId="{29CA5168-0F14-9D3F-EA97-CD874C7ECC56}"/>
          </ac:spMkLst>
        </pc:spChg>
        <pc:spChg chg="add del mod">
          <ac:chgData name="Caroline Ellis (2204046)" userId="bb1e7a55-a96f-493e-8085-b8c5a554362f" providerId="ADAL" clId="{31A56D0E-07B5-468C-9A54-AF72D1ED73A3}" dt="2026-09-22T13:59:01.903" v="7101" actId="478"/>
          <ac:spMkLst>
            <pc:docMk/>
            <pc:sldMk cId="2377597665" sldId="256"/>
            <ac:spMk id="39" creationId="{1F767D37-7AC9-BC94-D8D5-35257209F9C3}"/>
          </ac:spMkLst>
        </pc:spChg>
        <pc:spChg chg="add del mod ord">
          <ac:chgData name="Caroline Ellis (2204046)" userId="bb1e7a55-a96f-493e-8085-b8c5a554362f" providerId="ADAL" clId="{31A56D0E-07B5-468C-9A54-AF72D1ED73A3}" dt="2026-09-22T13:59:19.482" v="7132" actId="478"/>
          <ac:spMkLst>
            <pc:docMk/>
            <pc:sldMk cId="2377597665" sldId="256"/>
            <ac:spMk id="41" creationId="{026462E5-CD91-D4CD-C61A-4CD02B8A0143}"/>
          </ac:spMkLst>
        </pc:spChg>
        <pc:spChg chg="add del mod">
          <ac:chgData name="Caroline Ellis (2204046)" userId="bb1e7a55-a96f-493e-8085-b8c5a554362f" providerId="ADAL" clId="{31A56D0E-07B5-468C-9A54-AF72D1ED73A3}" dt="2026-09-22T10:01:46.960" v="4793" actId="21"/>
          <ac:spMkLst>
            <pc:docMk/>
            <pc:sldMk cId="2377597665" sldId="256"/>
            <ac:spMk id="43" creationId="{4A77E6C2-4285-78D1-FAC7-E6C39CB70ECB}"/>
          </ac:spMkLst>
        </pc:spChg>
        <pc:spChg chg="add mod">
          <ac:chgData name="Caroline Ellis (2204046)" userId="bb1e7a55-a96f-493e-8085-b8c5a554362f" providerId="ADAL" clId="{31A56D0E-07B5-468C-9A54-AF72D1ED73A3}" dt="2026-09-23T15:32:24.882" v="12307" actId="1076"/>
          <ac:spMkLst>
            <pc:docMk/>
            <pc:sldMk cId="2377597665" sldId="256"/>
            <ac:spMk id="45" creationId="{1135E630-4E89-56C6-F42B-E8E74A79C761}"/>
          </ac:spMkLst>
        </pc:spChg>
        <pc:spChg chg="add mod">
          <ac:chgData name="Caroline Ellis (2204046)" userId="bb1e7a55-a96f-493e-8085-b8c5a554362f" providerId="ADAL" clId="{31A56D0E-07B5-468C-9A54-AF72D1ED73A3}" dt="2026-09-23T15:32:19.029" v="12306" actId="1076"/>
          <ac:spMkLst>
            <pc:docMk/>
            <pc:sldMk cId="2377597665" sldId="256"/>
            <ac:spMk id="48" creationId="{169CDA43-8ABE-7C6B-19AB-E47258200365}"/>
          </ac:spMkLst>
        </pc:spChg>
        <pc:spChg chg="add mod">
          <ac:chgData name="Caroline Ellis (2204046)" userId="bb1e7a55-a96f-493e-8085-b8c5a554362f" providerId="ADAL" clId="{31A56D0E-07B5-468C-9A54-AF72D1ED73A3}" dt="2026-09-22T14:00:37.480" v="7262" actId="1076"/>
          <ac:spMkLst>
            <pc:docMk/>
            <pc:sldMk cId="2377597665" sldId="256"/>
            <ac:spMk id="49" creationId="{5D6A528C-FFF7-7C35-D87E-0BD1CDB76742}"/>
          </ac:spMkLst>
        </pc:spChg>
        <pc:spChg chg="add mod">
          <ac:chgData name="Caroline Ellis (2204046)" userId="bb1e7a55-a96f-493e-8085-b8c5a554362f" providerId="ADAL" clId="{31A56D0E-07B5-468C-9A54-AF72D1ED73A3}" dt="2026-09-23T15:19:11.235" v="12083" actId="1076"/>
          <ac:spMkLst>
            <pc:docMk/>
            <pc:sldMk cId="2377597665" sldId="256"/>
            <ac:spMk id="50" creationId="{DBACADC1-79B9-2F98-01AA-B6015E8DC233}"/>
          </ac:spMkLst>
        </pc:spChg>
        <pc:picChg chg="add mod">
          <ac:chgData name="Caroline Ellis (2204046)" userId="bb1e7a55-a96f-493e-8085-b8c5a554362f" providerId="ADAL" clId="{31A56D0E-07B5-468C-9A54-AF72D1ED73A3}" dt="2026-09-23T15:32:32.738" v="12309" actId="1076"/>
          <ac:picMkLst>
            <pc:docMk/>
            <pc:sldMk cId="2377597665" sldId="256"/>
            <ac:picMk id="6" creationId="{2AB648A5-D06C-E398-300F-DC7D279D2434}"/>
          </ac:picMkLst>
        </pc:picChg>
        <pc:picChg chg="add del mod">
          <ac:chgData name="Caroline Ellis (2204046)" userId="bb1e7a55-a96f-493e-8085-b8c5a554362f" providerId="ADAL" clId="{31A56D0E-07B5-468C-9A54-AF72D1ED73A3}" dt="2026-09-22T10:01:25.353" v="4790" actId="21"/>
          <ac:picMkLst>
            <pc:docMk/>
            <pc:sldMk cId="2377597665" sldId="256"/>
            <ac:picMk id="9" creationId="{2ED8E821-EECD-ECA2-3093-F72FC24A3D8C}"/>
          </ac:picMkLst>
        </pc:picChg>
        <pc:picChg chg="add mod">
          <ac:chgData name="Caroline Ellis (2204046)" userId="bb1e7a55-a96f-493e-8085-b8c5a554362f" providerId="ADAL" clId="{31A56D0E-07B5-468C-9A54-AF72D1ED73A3}" dt="2026-09-23T15:32:28.361" v="12308" actId="1076"/>
          <ac:picMkLst>
            <pc:docMk/>
            <pc:sldMk cId="2377597665" sldId="256"/>
            <ac:picMk id="23" creationId="{5C1D5026-E3E0-E3BB-7C3D-7B039B74D6B0}"/>
          </ac:picMkLst>
        </pc:picChg>
        <pc:picChg chg="add mod">
          <ac:chgData name="Caroline Ellis (2204046)" userId="bb1e7a55-a96f-493e-8085-b8c5a554362f" providerId="ADAL" clId="{31A56D0E-07B5-468C-9A54-AF72D1ED73A3}" dt="2026-09-23T15:32:09.805" v="12304" actId="1076"/>
          <ac:picMkLst>
            <pc:docMk/>
            <pc:sldMk cId="2377597665" sldId="256"/>
            <ac:picMk id="47" creationId="{6D88432D-A419-35A7-5178-5928857FE78E}"/>
          </ac:picMkLst>
        </pc:picChg>
      </pc:sldChg>
      <pc:sldChg chg="addSp delSp modSp del mod">
        <pc:chgData name="Caroline Ellis (2204046)" userId="bb1e7a55-a96f-493e-8085-b8c5a554362f" providerId="ADAL" clId="{31A56D0E-07B5-468C-9A54-AF72D1ED73A3}" dt="2026-09-22T14:35:35.822" v="8452" actId="47"/>
        <pc:sldMkLst>
          <pc:docMk/>
          <pc:sldMk cId="3004274935" sldId="257"/>
        </pc:sldMkLst>
        <pc:spChg chg="del mod">
          <ac:chgData name="Caroline Ellis (2204046)" userId="bb1e7a55-a96f-493e-8085-b8c5a554362f" providerId="ADAL" clId="{31A56D0E-07B5-468C-9A54-AF72D1ED73A3}" dt="2026-09-22T12:00:29.184" v="6482"/>
          <ac:spMkLst>
            <pc:docMk/>
            <pc:sldMk cId="3004274935" sldId="257"/>
            <ac:spMk id="2" creationId="{5B69A4B1-951C-D13F-583B-EDF4A2677C62}"/>
          </ac:spMkLst>
        </pc:spChg>
        <pc:spChg chg="add del">
          <ac:chgData name="Caroline Ellis (2204046)" userId="bb1e7a55-a96f-493e-8085-b8c5a554362f" providerId="ADAL" clId="{31A56D0E-07B5-468C-9A54-AF72D1ED73A3}" dt="2026-09-22T11:42:09.742" v="6362" actId="22"/>
          <ac:spMkLst>
            <pc:docMk/>
            <pc:sldMk cId="3004274935" sldId="257"/>
            <ac:spMk id="4" creationId="{4E877D0C-7770-3A7A-078F-333AB00C6F3F}"/>
          </ac:spMkLst>
        </pc:spChg>
        <pc:spChg chg="add del mod">
          <ac:chgData name="Caroline Ellis (2204046)" userId="bb1e7a55-a96f-493e-8085-b8c5a554362f" providerId="ADAL" clId="{31A56D0E-07B5-468C-9A54-AF72D1ED73A3}" dt="2026-09-22T14:32:13.289" v="8396"/>
          <ac:spMkLst>
            <pc:docMk/>
            <pc:sldMk cId="3004274935" sldId="257"/>
            <ac:spMk id="5" creationId="{5273B4A9-98F1-503B-AF9E-8AF7B19B4673}"/>
          </ac:spMkLst>
        </pc:spChg>
        <pc:spChg chg="add mod">
          <ac:chgData name="Caroline Ellis (2204046)" userId="bb1e7a55-a96f-493e-8085-b8c5a554362f" providerId="ADAL" clId="{31A56D0E-07B5-468C-9A54-AF72D1ED73A3}" dt="2026-09-22T14:33:43.453" v="8404" actId="14100"/>
          <ac:spMkLst>
            <pc:docMk/>
            <pc:sldMk cId="3004274935" sldId="257"/>
            <ac:spMk id="6" creationId="{B4DFE38D-63BD-3E3A-20BD-6201DFCAA45A}"/>
          </ac:spMkLst>
        </pc:spChg>
        <pc:spChg chg="add mod">
          <ac:chgData name="Caroline Ellis (2204046)" userId="bb1e7a55-a96f-493e-8085-b8c5a554362f" providerId="ADAL" clId="{31A56D0E-07B5-468C-9A54-AF72D1ED73A3}" dt="2026-09-22T14:34:34.702" v="8443" actId="1076"/>
          <ac:spMkLst>
            <pc:docMk/>
            <pc:sldMk cId="3004274935" sldId="257"/>
            <ac:spMk id="7" creationId="{65C79D38-FCC6-EE6F-4760-7DC0F7F66861}"/>
          </ac:spMkLst>
        </pc:spChg>
        <pc:spChg chg="add mod">
          <ac:chgData name="Caroline Ellis (2204046)" userId="bb1e7a55-a96f-493e-8085-b8c5a554362f" providerId="ADAL" clId="{31A56D0E-07B5-468C-9A54-AF72D1ED73A3}" dt="2026-09-22T14:34:28.183" v="8442" actId="1076"/>
          <ac:spMkLst>
            <pc:docMk/>
            <pc:sldMk cId="3004274935" sldId="257"/>
            <ac:spMk id="8" creationId="{96665B5D-7533-8802-746A-A21B5BCFEC5B}"/>
          </ac:spMkLst>
        </pc:spChg>
        <pc:picChg chg="add del">
          <ac:chgData name="Caroline Ellis (2204046)" userId="bb1e7a55-a96f-493e-8085-b8c5a554362f" providerId="ADAL" clId="{31A56D0E-07B5-468C-9A54-AF72D1ED73A3}" dt="2026-09-22T14:34:50.532" v="8445" actId="22"/>
          <ac:picMkLst>
            <pc:docMk/>
            <pc:sldMk cId="3004274935" sldId="257"/>
            <ac:picMk id="10" creationId="{F6B30297-19DB-FB0D-1400-7935BBFA4468}"/>
          </ac:picMkLst>
        </pc:picChg>
        <pc:picChg chg="add del mod">
          <ac:chgData name="Caroline Ellis (2204046)" userId="bb1e7a55-a96f-493e-8085-b8c5a554362f" providerId="ADAL" clId="{31A56D0E-07B5-468C-9A54-AF72D1ED73A3}" dt="2026-09-22T14:35:21.309" v="8451" actId="22"/>
          <ac:picMkLst>
            <pc:docMk/>
            <pc:sldMk cId="3004274935" sldId="257"/>
            <ac:picMk id="12" creationId="{446800AD-6FD2-141A-E894-35BEA28CBE81}"/>
          </ac:picMkLst>
        </pc:picChg>
      </pc:sldChg>
      <pc:sldChg chg="addSp delSp modSp new mod ord">
        <pc:chgData name="Caroline Ellis (2204046)" userId="bb1e7a55-a96f-493e-8085-b8c5a554362f" providerId="ADAL" clId="{31A56D0E-07B5-468C-9A54-AF72D1ED73A3}" dt="2026-09-23T16:42:48.890" v="12620" actId="20577"/>
        <pc:sldMkLst>
          <pc:docMk/>
          <pc:sldMk cId="3946092097" sldId="258"/>
        </pc:sldMkLst>
        <pc:spChg chg="add mod">
          <ac:chgData name="Caroline Ellis (2204046)" userId="bb1e7a55-a96f-493e-8085-b8c5a554362f" providerId="ADAL" clId="{31A56D0E-07B5-468C-9A54-AF72D1ED73A3}" dt="2026-09-23T16:42:48.890" v="12620" actId="20577"/>
          <ac:spMkLst>
            <pc:docMk/>
            <pc:sldMk cId="3946092097" sldId="258"/>
            <ac:spMk id="8" creationId="{3D7F8245-6D17-77E2-319D-45721A0A4A06}"/>
          </ac:spMkLst>
        </pc:spChg>
      </pc:sldChg>
      <pc:sldChg chg="addSp delSp modSp new mod ord">
        <pc:chgData name="Caroline Ellis (2204046)" userId="bb1e7a55-a96f-493e-8085-b8c5a554362f" providerId="ADAL" clId="{31A56D0E-07B5-468C-9A54-AF72D1ED73A3}" dt="2026-09-22T15:07:02.015" v="8695" actId="14100"/>
        <pc:sldMkLst>
          <pc:docMk/>
          <pc:sldMk cId="3170377555" sldId="259"/>
        </pc:sldMkLst>
        <pc:spChg chg="add del mod">
          <ac:chgData name="Caroline Ellis (2204046)" userId="bb1e7a55-a96f-493e-8085-b8c5a554362f" providerId="ADAL" clId="{31A56D0E-07B5-468C-9A54-AF72D1ED73A3}" dt="2026-09-22T15:06:12.566" v="8687" actId="21"/>
          <ac:spMkLst>
            <pc:docMk/>
            <pc:sldMk cId="3170377555" sldId="259"/>
            <ac:spMk id="5" creationId="{A9A35EB4-0989-1C5F-836A-D811522F9567}"/>
          </ac:spMkLst>
        </pc:spChg>
        <pc:spChg chg="add del mod">
          <ac:chgData name="Caroline Ellis (2204046)" userId="bb1e7a55-a96f-493e-8085-b8c5a554362f" providerId="ADAL" clId="{31A56D0E-07B5-468C-9A54-AF72D1ED73A3}" dt="2026-09-22T15:06:01.472" v="8685" actId="21"/>
          <ac:spMkLst>
            <pc:docMk/>
            <pc:sldMk cId="3170377555" sldId="259"/>
            <ac:spMk id="7" creationId="{374B8F4E-D409-B136-DA7D-7FDE981AE63B}"/>
          </ac:spMkLst>
        </pc:spChg>
        <pc:spChg chg="add mod">
          <ac:chgData name="Caroline Ellis (2204046)" userId="bb1e7a55-a96f-493e-8085-b8c5a554362f" providerId="ADAL" clId="{31A56D0E-07B5-468C-9A54-AF72D1ED73A3}" dt="2026-09-22T15:07:02.015" v="8695" actId="14100"/>
          <ac:spMkLst>
            <pc:docMk/>
            <pc:sldMk cId="3170377555" sldId="259"/>
            <ac:spMk id="13" creationId="{3B55E3EE-1E9D-DA0D-C96D-A7F83259FCAF}"/>
          </ac:spMkLst>
        </pc:spChg>
        <pc:spChg chg="add mod">
          <ac:chgData name="Caroline Ellis (2204046)" userId="bb1e7a55-a96f-493e-8085-b8c5a554362f" providerId="ADAL" clId="{31A56D0E-07B5-468C-9A54-AF72D1ED73A3}" dt="2026-09-22T15:06:48.425" v="8693" actId="1076"/>
          <ac:spMkLst>
            <pc:docMk/>
            <pc:sldMk cId="3170377555" sldId="259"/>
            <ac:spMk id="15" creationId="{45CE9CC7-1492-2D03-291E-7F6D055E8497}"/>
          </ac:spMkLst>
        </pc:spChg>
        <pc:spChg chg="add mod">
          <ac:chgData name="Caroline Ellis (2204046)" userId="bb1e7a55-a96f-493e-8085-b8c5a554362f" providerId="ADAL" clId="{31A56D0E-07B5-468C-9A54-AF72D1ED73A3}" dt="2026-09-22T13:51:53.088" v="6557" actId="1076"/>
          <ac:spMkLst>
            <pc:docMk/>
            <pc:sldMk cId="3170377555" sldId="259"/>
            <ac:spMk id="16" creationId="{9BAFB1D7-C929-6205-DD83-91491DFC2442}"/>
          </ac:spMkLst>
        </pc:spChg>
        <pc:spChg chg="add del mod">
          <ac:chgData name="Caroline Ellis (2204046)" userId="bb1e7a55-a96f-493e-8085-b8c5a554362f" providerId="ADAL" clId="{31A56D0E-07B5-468C-9A54-AF72D1ED73A3}" dt="2026-09-22T15:05:53.588" v="8683" actId="21"/>
          <ac:spMkLst>
            <pc:docMk/>
            <pc:sldMk cId="3170377555" sldId="259"/>
            <ac:spMk id="17" creationId="{DAE42F12-BBAA-5B98-5ED1-064038C17628}"/>
          </ac:spMkLst>
        </pc:spChg>
        <pc:graphicFrameChg chg="add del mod">
          <ac:chgData name="Caroline Ellis (2204046)" userId="bb1e7a55-a96f-493e-8085-b8c5a554362f" providerId="ADAL" clId="{31A56D0E-07B5-468C-9A54-AF72D1ED73A3}" dt="2026-09-22T15:05:41.580" v="8681" actId="21"/>
          <ac:graphicFrameMkLst>
            <pc:docMk/>
            <pc:sldMk cId="3170377555" sldId="259"/>
            <ac:graphicFrameMk id="3" creationId="{0D148452-585E-DD86-5CF2-935DEB7FBA95}"/>
          </ac:graphicFrameMkLst>
        </pc:graphicFrameChg>
        <pc:graphicFrameChg chg="add mod">
          <ac:chgData name="Caroline Ellis (2204046)" userId="bb1e7a55-a96f-493e-8085-b8c5a554362f" providerId="ADAL" clId="{31A56D0E-07B5-468C-9A54-AF72D1ED73A3}" dt="2026-09-22T15:06:35.411" v="8691" actId="1076"/>
          <ac:graphicFrameMkLst>
            <pc:docMk/>
            <pc:sldMk cId="3170377555" sldId="259"/>
            <ac:graphicFrameMk id="11" creationId="{A10343F1-BCE8-748A-AF0E-89726C44E340}"/>
          </ac:graphicFrameMkLst>
        </pc:graphicFrameChg>
      </pc:sldChg>
      <pc:sldChg chg="addSp delSp modSp new mod ord setBg addAnim delAnim delDesignElem">
        <pc:chgData name="Caroline Ellis (2204046)" userId="bb1e7a55-a96f-493e-8085-b8c5a554362f" providerId="ADAL" clId="{31A56D0E-07B5-468C-9A54-AF72D1ED73A3}" dt="2026-09-23T14:44:30.272" v="11750" actId="20577"/>
        <pc:sldMkLst>
          <pc:docMk/>
          <pc:sldMk cId="15136448" sldId="260"/>
        </pc:sldMkLst>
        <pc:spChg chg="add mod ord">
          <ac:chgData name="Caroline Ellis (2204046)" userId="bb1e7a55-a96f-493e-8085-b8c5a554362f" providerId="ADAL" clId="{31A56D0E-07B5-468C-9A54-AF72D1ED73A3}" dt="2026-09-23T14:44:30.272" v="11750" actId="20577"/>
          <ac:spMkLst>
            <pc:docMk/>
            <pc:sldMk cId="15136448" sldId="260"/>
            <ac:spMk id="5" creationId="{EDC024CC-D1E1-3297-BB12-8BF292C08704}"/>
          </ac:spMkLst>
        </pc:spChg>
        <pc:spChg chg="add del">
          <ac:chgData name="Caroline Ellis (2204046)" userId="bb1e7a55-a96f-493e-8085-b8c5a554362f" providerId="ADAL" clId="{31A56D0E-07B5-468C-9A54-AF72D1ED73A3}" dt="2026-09-22T14:40:00.530" v="8468" actId="26606"/>
          <ac:spMkLst>
            <pc:docMk/>
            <pc:sldMk cId="15136448" sldId="260"/>
            <ac:spMk id="81" creationId="{91DC6ABD-215C-4EA8-A483-CEF5B99AB385}"/>
          </ac:spMkLst>
        </pc:spChg>
        <pc:spChg chg="add del">
          <ac:chgData name="Caroline Ellis (2204046)" userId="bb1e7a55-a96f-493e-8085-b8c5a554362f" providerId="ADAL" clId="{31A56D0E-07B5-468C-9A54-AF72D1ED73A3}" dt="2026-09-22T14:40:00.530" v="8468" actId="26606"/>
          <ac:spMkLst>
            <pc:docMk/>
            <pc:sldMk cId="15136448" sldId="260"/>
            <ac:spMk id="87" creationId="{04357C93-F0CB-4A1C-8F77-4E9063789819}"/>
          </ac:spMkLst>
        </pc:spChg>
        <pc:spChg chg="add del">
          <ac:chgData name="Caroline Ellis (2204046)" userId="bb1e7a55-a96f-493e-8085-b8c5a554362f" providerId="ADAL" clId="{31A56D0E-07B5-468C-9A54-AF72D1ED73A3}" dt="2026-09-22T14:40:00.530" v="8467" actId="26606"/>
          <ac:spMkLst>
            <pc:docMk/>
            <pc:sldMk cId="15136448" sldId="260"/>
            <ac:spMk id="92" creationId="{3C54F4CE-85F0-46ED-80DA-9518C9251AD1}"/>
          </ac:spMkLst>
        </pc:spChg>
        <pc:spChg chg="add del">
          <ac:chgData name="Caroline Ellis (2204046)" userId="bb1e7a55-a96f-493e-8085-b8c5a554362f" providerId="ADAL" clId="{31A56D0E-07B5-468C-9A54-AF72D1ED73A3}" dt="2026-09-22T14:40:00.530" v="8467" actId="26606"/>
          <ac:spMkLst>
            <pc:docMk/>
            <pc:sldMk cId="15136448" sldId="260"/>
            <ac:spMk id="94" creationId="{DADD1FCA-8ACB-4958-81DD-4CDD6D3E1921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9" actId="26606"/>
          <ac:spMkLst>
            <pc:docMk/>
            <pc:sldMk cId="15136448" sldId="260"/>
            <ac:spMk id="96" creationId="{337940BB-FBC4-492E-BD92-3B7B914D0EAE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9" actId="26606"/>
          <ac:spMkLst>
            <pc:docMk/>
            <pc:sldMk cId="15136448" sldId="260"/>
            <ac:spMk id="97" creationId="{3FCFB1DE-0B7E-48CC-BA90-B2AB0889F9D6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8" actId="26606"/>
          <ac:spMkLst>
            <pc:docMk/>
            <pc:sldMk cId="15136448" sldId="260"/>
            <ac:spMk id="102" creationId="{F12E7CC5-C78B-4EBD-9565-3FA00FAA6CF2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8" actId="26606"/>
          <ac:spMkLst>
            <pc:docMk/>
            <pc:sldMk cId="15136448" sldId="260"/>
            <ac:spMk id="104" creationId="{3A4529A5-F675-429F-8044-01372BB13422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8" actId="26606"/>
          <ac:spMkLst>
            <pc:docMk/>
            <pc:sldMk cId="15136448" sldId="260"/>
            <ac:spMk id="106" creationId="{63DAB858-5A0C-4AFF-AAC6-705EDF8DB733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5136448" sldId="260"/>
            <ac:spMk id="108" creationId="{337940BB-FBC4-492E-BD92-3B7B914D0EAE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5136448" sldId="260"/>
            <ac:spMk id="109" creationId="{3FCFB1DE-0B7E-48CC-BA90-B2AB0889F9D6}"/>
          </ac:spMkLst>
        </pc:spChg>
        <pc:grpChg chg="add del">
          <ac:chgData name="Caroline Ellis (2204046)" userId="bb1e7a55-a96f-493e-8085-b8c5a554362f" providerId="ADAL" clId="{31A56D0E-07B5-468C-9A54-AF72D1ED73A3}" dt="2026-09-22T14:40:00.530" v="8468" actId="26606"/>
          <ac:grpSpMkLst>
            <pc:docMk/>
            <pc:sldMk cId="15136448" sldId="260"/>
            <ac:grpSpMk id="83" creationId="{3AF6A671-C637-4547-85F4-51B6D1881399}"/>
          </ac:grpSpMkLst>
        </pc:grpChg>
        <pc:picChg chg="add mod">
          <ac:chgData name="Caroline Ellis (2204046)" userId="bb1e7a55-a96f-493e-8085-b8c5a554362f" providerId="ADAL" clId="{31A56D0E-07B5-468C-9A54-AF72D1ED73A3}" dt="2026-09-23T12:12:26.844" v="10948" actId="26606"/>
          <ac:picMkLst>
            <pc:docMk/>
            <pc:sldMk cId="15136448" sldId="260"/>
            <ac:picMk id="7" creationId="{81E42E30-9BCC-F18A-2BE9-5938DA40490A}"/>
          </ac:picMkLst>
        </pc:picChg>
      </pc:sldChg>
      <pc:sldChg chg="addSp delSp modSp new mod ord setBg setClrOvrMap delDesignElem">
        <pc:chgData name="Caroline Ellis (2204046)" userId="bb1e7a55-a96f-493e-8085-b8c5a554362f" providerId="ADAL" clId="{31A56D0E-07B5-468C-9A54-AF72D1ED73A3}" dt="2026-09-23T13:23:41.217" v="11212"/>
        <pc:sldMkLst>
          <pc:docMk/>
          <pc:sldMk cId="3471410381" sldId="261"/>
        </pc:sldMkLst>
        <pc:spChg chg="add mod">
          <ac:chgData name="Caroline Ellis (2204046)" userId="bb1e7a55-a96f-493e-8085-b8c5a554362f" providerId="ADAL" clId="{31A56D0E-07B5-468C-9A54-AF72D1ED73A3}" dt="2026-09-22T14:56:44.925" v="8634" actId="26606"/>
          <ac:spMkLst>
            <pc:docMk/>
            <pc:sldMk cId="3471410381" sldId="261"/>
            <ac:spMk id="9" creationId="{C28B6790-F3A2-BF99-25DD-D4A565507F62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471410381" sldId="261"/>
            <ac:spMk id="16" creationId="{6C4028FD-8BAA-4A19-BFDE-594D991B7552}"/>
          </ac:spMkLst>
        </pc:spChg>
        <pc:spChg chg="add del">
          <ac:chgData name="Caroline Ellis (2204046)" userId="bb1e7a55-a96f-493e-8085-b8c5a554362f" providerId="ADAL" clId="{31A56D0E-07B5-468C-9A54-AF72D1ED73A3}" dt="2026-09-22T14:56:44.925" v="8634" actId="26606"/>
          <ac:spMkLst>
            <pc:docMk/>
            <pc:sldMk cId="3471410381" sldId="261"/>
            <ac:spMk id="18" creationId="{B50AB553-2A96-4A92-96F2-93548E096954}"/>
          </ac:spMkLst>
        </pc:spChg>
        <pc:spChg chg="add del">
          <ac:chgData name="Caroline Ellis (2204046)" userId="bb1e7a55-a96f-493e-8085-b8c5a554362f" providerId="ADAL" clId="{31A56D0E-07B5-468C-9A54-AF72D1ED73A3}" dt="2026-09-22T14:56:41.653" v="8630" actId="26606"/>
          <ac:spMkLst>
            <pc:docMk/>
            <pc:sldMk cId="3471410381" sldId="261"/>
            <ac:spMk id="21" creationId="{B50AB553-2A96-4A92-96F2-93548E096954}"/>
          </ac:spMkLst>
        </pc:spChg>
        <pc:graphicFrameChg chg="add mod modGraphic">
          <ac:chgData name="Caroline Ellis (2204046)" userId="bb1e7a55-a96f-493e-8085-b8c5a554362f" providerId="ADAL" clId="{31A56D0E-07B5-468C-9A54-AF72D1ED73A3}" dt="2026-09-22T14:56:44.925" v="8634" actId="26606"/>
          <ac:graphicFrameMkLst>
            <pc:docMk/>
            <pc:sldMk cId="3471410381" sldId="261"/>
            <ac:graphicFrameMk id="11" creationId="{59638480-EAE8-64D9-AB3A-222C2DAAB085}"/>
          </ac:graphicFrameMkLst>
        </pc:graphicFrameChg>
      </pc:sldChg>
      <pc:sldChg chg="addSp delSp modSp new mod ord setBg delDesignElem">
        <pc:chgData name="Caroline Ellis (2204046)" userId="bb1e7a55-a96f-493e-8085-b8c5a554362f" providerId="ADAL" clId="{31A56D0E-07B5-468C-9A54-AF72D1ED73A3}" dt="2026-09-23T14:43:24.877" v="11686" actId="20577"/>
        <pc:sldMkLst>
          <pc:docMk/>
          <pc:sldMk cId="1017976054" sldId="262"/>
        </pc:sldMkLst>
        <pc:spChg chg="add mod ord">
          <ac:chgData name="Caroline Ellis (2204046)" userId="bb1e7a55-a96f-493e-8085-b8c5a554362f" providerId="ADAL" clId="{31A56D0E-07B5-468C-9A54-AF72D1ED73A3}" dt="2026-09-23T14:43:24.877" v="11686" actId="20577"/>
          <ac:spMkLst>
            <pc:docMk/>
            <pc:sldMk cId="1017976054" sldId="262"/>
            <ac:spMk id="3" creationId="{4C323FC5-4D1D-AFC5-B915-475B7F300E61}"/>
          </ac:spMkLst>
        </pc:spChg>
        <pc:spChg chg="add del">
          <ac:chgData name="Caroline Ellis (2204046)" userId="bb1e7a55-a96f-493e-8085-b8c5a554362f" providerId="ADAL" clId="{31A56D0E-07B5-468C-9A54-AF72D1ED73A3}" dt="2026-09-23T14:30:26.615" v="11684" actId="26606"/>
          <ac:spMkLst>
            <pc:docMk/>
            <pc:sldMk cId="1017976054" sldId="262"/>
            <ac:spMk id="21" creationId="{B1595A09-E336-4D1B-9B3A-06A2287A54E2}"/>
          </ac:spMkLst>
        </pc:spChg>
        <pc:spChg chg="add del">
          <ac:chgData name="Caroline Ellis (2204046)" userId="bb1e7a55-a96f-493e-8085-b8c5a554362f" providerId="ADAL" clId="{31A56D0E-07B5-468C-9A54-AF72D1ED73A3}" dt="2026-09-23T14:30:26.615" v="11684" actId="26606"/>
          <ac:spMkLst>
            <pc:docMk/>
            <pc:sldMk cId="1017976054" sldId="262"/>
            <ac:spMk id="23" creationId="{3540989C-C7B8-473B-BF87-6F2DA6A90006}"/>
          </ac:spMkLst>
        </pc:spChg>
        <pc:spChg chg="add del">
          <ac:chgData name="Caroline Ellis (2204046)" userId="bb1e7a55-a96f-493e-8085-b8c5a554362f" providerId="ADAL" clId="{31A56D0E-07B5-468C-9A54-AF72D1ED73A3}" dt="2026-09-22T14:38:38.823" v="8455" actId="26606"/>
          <ac:spMkLst>
            <pc:docMk/>
            <pc:sldMk cId="1017976054" sldId="262"/>
            <ac:spMk id="25" creationId="{B95B9BA8-1D69-4796-85F5-B6D0BD52354B}"/>
          </ac:spMkLst>
        </pc:spChg>
        <pc:spChg chg="add del">
          <ac:chgData name="Caroline Ellis (2204046)" userId="bb1e7a55-a96f-493e-8085-b8c5a554362f" providerId="ADAL" clId="{31A56D0E-07B5-468C-9A54-AF72D1ED73A3}" dt="2026-09-22T14:38:40.421" v="8457" actId="26606"/>
          <ac:spMkLst>
            <pc:docMk/>
            <pc:sldMk cId="1017976054" sldId="262"/>
            <ac:spMk id="27" creationId="{8D1AA55E-40D5-461B-A5A8-4AE8AAB71B08}"/>
          </ac:spMkLst>
        </pc:spChg>
        <pc:spChg chg="add del">
          <ac:chgData name="Caroline Ellis (2204046)" userId="bb1e7a55-a96f-493e-8085-b8c5a554362f" providerId="ADAL" clId="{31A56D0E-07B5-468C-9A54-AF72D1ED73A3}" dt="2026-09-23T14:30:26.615" v="11684" actId="26606"/>
          <ac:spMkLst>
            <pc:docMk/>
            <pc:sldMk cId="1017976054" sldId="262"/>
            <ac:spMk id="28" creationId="{B95B9BA8-1D69-4796-85F5-B6D0BD52354B}"/>
          </ac:spMkLst>
        </pc:spChg>
        <pc:spChg chg="add del">
          <ac:chgData name="Caroline Ellis (2204046)" userId="bb1e7a55-a96f-493e-8085-b8c5a554362f" providerId="ADAL" clId="{31A56D0E-07B5-468C-9A54-AF72D1ED73A3}" dt="2026-09-22T14:38:49.289" v="8461" actId="26606"/>
          <ac:spMkLst>
            <pc:docMk/>
            <pc:sldMk cId="1017976054" sldId="262"/>
            <ac:spMk id="34" creationId="{8F451A30-466B-4996-9BA5-CD6ABCC6D558}"/>
          </ac:spMkLst>
        </pc:spChg>
        <pc:spChg chg="add del">
          <ac:chgData name="Caroline Ellis (2204046)" userId="bb1e7a55-a96f-493e-8085-b8c5a554362f" providerId="ADAL" clId="{31A56D0E-07B5-468C-9A54-AF72D1ED73A3}" dt="2026-09-22T14:38:45.207" v="8459" actId="26606"/>
          <ac:spMkLst>
            <pc:docMk/>
            <pc:sldMk cId="1017976054" sldId="262"/>
            <ac:spMk id="36" creationId="{ED888B23-07FA-482A-96DF-47E31AF1A603}"/>
          </ac:spMkLst>
        </pc:spChg>
        <pc:spChg chg="add del">
          <ac:chgData name="Caroline Ellis (2204046)" userId="bb1e7a55-a96f-493e-8085-b8c5a554362f" providerId="ADAL" clId="{31A56D0E-07B5-468C-9A54-AF72D1ED73A3}" dt="2026-09-22T14:38:40.421" v="8457" actId="26606"/>
          <ac:spMkLst>
            <pc:docMk/>
            <pc:sldMk cId="1017976054" sldId="262"/>
            <ac:spMk id="37" creationId="{2CC250C2-BA67-4ABE-916B-F223C18F6BD6}"/>
          </ac:spMkLst>
        </pc:spChg>
        <pc:spChg chg="add del">
          <ac:chgData name="Caroline Ellis (2204046)" userId="bb1e7a55-a96f-493e-8085-b8c5a554362f" providerId="ADAL" clId="{31A56D0E-07B5-468C-9A54-AF72D1ED73A3}" dt="2026-09-22T14:38:40.421" v="8457" actId="26606"/>
          <ac:spMkLst>
            <pc:docMk/>
            <pc:sldMk cId="1017976054" sldId="262"/>
            <ac:spMk id="39" creationId="{2CA8D992-BB3F-47CD-BA18-71D54539202C}"/>
          </ac:spMkLst>
        </pc:spChg>
        <pc:spChg chg="add del">
          <ac:chgData name="Caroline Ellis (2204046)" userId="bb1e7a55-a96f-493e-8085-b8c5a554362f" providerId="ADAL" clId="{31A56D0E-07B5-468C-9A54-AF72D1ED73A3}" dt="2026-09-22T14:38:45.207" v="8459" actId="26606"/>
          <ac:spMkLst>
            <pc:docMk/>
            <pc:sldMk cId="1017976054" sldId="262"/>
            <ac:spMk id="41" creationId="{5C8908E2-EE49-44D2-9428-A28D2312A8D5}"/>
          </ac:spMkLst>
        </pc:spChg>
        <pc:spChg chg="add del">
          <ac:chgData name="Caroline Ellis (2204046)" userId="bb1e7a55-a96f-493e-8085-b8c5a554362f" providerId="ADAL" clId="{31A56D0E-07B5-468C-9A54-AF72D1ED73A3}" dt="2026-09-22T14:38:45.207" v="8459" actId="26606"/>
          <ac:spMkLst>
            <pc:docMk/>
            <pc:sldMk cId="1017976054" sldId="262"/>
            <ac:spMk id="44" creationId="{8B88B599-C539-4F18-A32A-40207EC6E21A}"/>
          </ac:spMkLst>
        </pc:spChg>
        <pc:spChg chg="add del">
          <ac:chgData name="Caroline Ellis (2204046)" userId="bb1e7a55-a96f-493e-8085-b8c5a554362f" providerId="ADAL" clId="{31A56D0E-07B5-468C-9A54-AF72D1ED73A3}" dt="2026-09-22T14:38:49.289" v="8461" actId="26606"/>
          <ac:spMkLst>
            <pc:docMk/>
            <pc:sldMk cId="1017976054" sldId="262"/>
            <ac:spMk id="46" creationId="{9D25F302-27C5-414F-97F8-6EA0A6C028BA}"/>
          </ac:spMkLst>
        </pc:spChg>
        <pc:spChg chg="add del">
          <ac:chgData name="Caroline Ellis (2204046)" userId="bb1e7a55-a96f-493e-8085-b8c5a554362f" providerId="ADAL" clId="{31A56D0E-07B5-468C-9A54-AF72D1ED73A3}" dt="2026-09-22T14:38:49.289" v="8461" actId="26606"/>
          <ac:spMkLst>
            <pc:docMk/>
            <pc:sldMk cId="1017976054" sldId="262"/>
            <ac:spMk id="47" creationId="{041C67D0-A496-4B86-BF61-263FF9EFD7F0}"/>
          </ac:spMkLst>
        </pc:spChg>
        <pc:spChg chg="add del">
          <ac:chgData name="Caroline Ellis (2204046)" userId="bb1e7a55-a96f-493e-8085-b8c5a554362f" providerId="ADAL" clId="{31A56D0E-07B5-468C-9A54-AF72D1ED73A3}" dt="2026-09-22T14:38:49.289" v="8461" actId="26606"/>
          <ac:spMkLst>
            <pc:docMk/>
            <pc:sldMk cId="1017976054" sldId="262"/>
            <ac:spMk id="48" creationId="{830A36F8-48C2-4842-A87B-8CE8DF4E7FD2}"/>
          </ac:spMkLst>
        </pc:spChg>
        <pc:spChg chg="add del">
          <ac:chgData name="Caroline Ellis (2204046)" userId="bb1e7a55-a96f-493e-8085-b8c5a554362f" providerId="ADAL" clId="{31A56D0E-07B5-468C-9A54-AF72D1ED73A3}" dt="2026-09-22T14:38:51.794" v="8463" actId="26606"/>
          <ac:spMkLst>
            <pc:docMk/>
            <pc:sldMk cId="1017976054" sldId="262"/>
            <ac:spMk id="50" creationId="{86FC9B80-93C7-4A8E-80F9-67E218482049}"/>
          </ac:spMkLst>
        </pc:spChg>
        <pc:spChg chg="add del">
          <ac:chgData name="Caroline Ellis (2204046)" userId="bb1e7a55-a96f-493e-8085-b8c5a554362f" providerId="ADAL" clId="{31A56D0E-07B5-468C-9A54-AF72D1ED73A3}" dt="2026-09-22T14:38:51.794" v="8463" actId="26606"/>
          <ac:spMkLst>
            <pc:docMk/>
            <pc:sldMk cId="1017976054" sldId="262"/>
            <ac:spMk id="51" creationId="{A1D39D31-4CCD-4B76-9350-5B4F35B7E503}"/>
          </ac:spMkLst>
        </pc:spChg>
        <pc:spChg chg="add del">
          <ac:chgData name="Caroline Ellis (2204046)" userId="bb1e7a55-a96f-493e-8085-b8c5a554362f" providerId="ADAL" clId="{31A56D0E-07B5-468C-9A54-AF72D1ED73A3}" dt="2026-09-22T14:38:51.794" v="8463" actId="26606"/>
          <ac:spMkLst>
            <pc:docMk/>
            <pc:sldMk cId="1017976054" sldId="262"/>
            <ac:spMk id="52" creationId="{85306E64-E868-4378-9486-393C92BC8B71}"/>
          </ac:spMkLst>
        </pc:spChg>
        <pc:spChg chg="add del">
          <ac:chgData name="Caroline Ellis (2204046)" userId="bb1e7a55-a96f-493e-8085-b8c5a554362f" providerId="ADAL" clId="{31A56D0E-07B5-468C-9A54-AF72D1ED73A3}" dt="2026-09-22T14:38:51.794" v="8463" actId="26606"/>
          <ac:spMkLst>
            <pc:docMk/>
            <pc:sldMk cId="1017976054" sldId="262"/>
            <ac:spMk id="53" creationId="{746397E0-ADFC-4B92-B60C-7861F02100CA}"/>
          </ac:spMkLst>
        </pc:spChg>
        <pc:spChg chg="add del">
          <ac:chgData name="Caroline Ellis (2204046)" userId="bb1e7a55-a96f-493e-8085-b8c5a554362f" providerId="ADAL" clId="{31A56D0E-07B5-468C-9A54-AF72D1ED73A3}" dt="2026-09-22T14:38:56.785" v="8465" actId="26606"/>
          <ac:spMkLst>
            <pc:docMk/>
            <pc:sldMk cId="1017976054" sldId="262"/>
            <ac:spMk id="55" creationId="{AB43E7DC-5101-4E7C-ADB5-596311F53DEA}"/>
          </ac:spMkLst>
        </pc:spChg>
        <pc:spChg chg="add del">
          <ac:chgData name="Caroline Ellis (2204046)" userId="bb1e7a55-a96f-493e-8085-b8c5a554362f" providerId="ADAL" clId="{31A56D0E-07B5-468C-9A54-AF72D1ED73A3}" dt="2026-09-22T14:38:56.785" v="8465" actId="26606"/>
          <ac:spMkLst>
            <pc:docMk/>
            <pc:sldMk cId="1017976054" sldId="262"/>
            <ac:spMk id="56" creationId="{1B8BCA7A-6464-4C53-A572-89B2B3C2D8D4}"/>
          </ac:spMkLst>
        </pc:spChg>
        <pc:grpChg chg="add del">
          <ac:chgData name="Caroline Ellis (2204046)" userId="bb1e7a55-a96f-493e-8085-b8c5a554362f" providerId="ADAL" clId="{31A56D0E-07B5-468C-9A54-AF72D1ED73A3}" dt="2026-09-22T14:38:40.421" v="8457" actId="26606"/>
          <ac:grpSpMkLst>
            <pc:docMk/>
            <pc:sldMk cId="1017976054" sldId="262"/>
            <ac:grpSpMk id="32" creationId="{55E61915-5CEC-49BC-A41C-4DC6BB613095}"/>
          </ac:grpSpMkLst>
        </pc:grpChg>
        <pc:grpChg chg="add del">
          <ac:chgData name="Caroline Ellis (2204046)" userId="bb1e7a55-a96f-493e-8085-b8c5a554362f" providerId="ADAL" clId="{31A56D0E-07B5-468C-9A54-AF72D1ED73A3}" dt="2026-09-22T14:38:45.207" v="8459" actId="26606"/>
          <ac:grpSpMkLst>
            <pc:docMk/>
            <pc:sldMk cId="1017976054" sldId="262"/>
            <ac:grpSpMk id="42" creationId="{B29018A0-5DE6-4CC9-AB25-675616AF7225}"/>
          </ac:grpSpMkLst>
        </pc:grpChg>
        <pc:picChg chg="add mod ord">
          <ac:chgData name="Caroline Ellis (2204046)" userId="bb1e7a55-a96f-493e-8085-b8c5a554362f" providerId="ADAL" clId="{31A56D0E-07B5-468C-9A54-AF72D1ED73A3}" dt="2026-09-23T14:30:26.615" v="11684" actId="26606"/>
          <ac:picMkLst>
            <pc:docMk/>
            <pc:sldMk cId="1017976054" sldId="262"/>
            <ac:picMk id="5" creationId="{B31DF80C-8C0F-7C0E-C265-37BD29FA01DC}"/>
          </ac:picMkLst>
        </pc:picChg>
        <pc:picChg chg="add mod ord">
          <ac:chgData name="Caroline Ellis (2204046)" userId="bb1e7a55-a96f-493e-8085-b8c5a554362f" providerId="ADAL" clId="{31A56D0E-07B5-468C-9A54-AF72D1ED73A3}" dt="2026-09-23T14:30:26.615" v="11684" actId="26606"/>
          <ac:picMkLst>
            <pc:docMk/>
            <pc:sldMk cId="1017976054" sldId="262"/>
            <ac:picMk id="7" creationId="{6040205D-2C24-BDF4-8C44-1A391A9A5246}"/>
          </ac:picMkLst>
        </pc:picChg>
        <pc:cxnChg chg="add del">
          <ac:chgData name="Caroline Ellis (2204046)" userId="bb1e7a55-a96f-493e-8085-b8c5a554362f" providerId="ADAL" clId="{31A56D0E-07B5-468C-9A54-AF72D1ED73A3}" dt="2026-09-22T14:38:40.421" v="8457" actId="26606"/>
          <ac:cxnSpMkLst>
            <pc:docMk/>
            <pc:sldMk cId="1017976054" sldId="262"/>
            <ac:cxnSpMk id="30" creationId="{C49DA8F6-BCC1-4447-B54C-57856834B94B}"/>
          </ac:cxnSpMkLst>
        </pc:cxnChg>
      </pc:sldChg>
      <pc:sldChg chg="addSp modSp new mod">
        <pc:chgData name="Caroline Ellis (2204046)" userId="bb1e7a55-a96f-493e-8085-b8c5a554362f" providerId="ADAL" clId="{31A56D0E-07B5-468C-9A54-AF72D1ED73A3}" dt="2026-09-22T09:51:54.804" v="4693" actId="947"/>
        <pc:sldMkLst>
          <pc:docMk/>
          <pc:sldMk cId="730113166" sldId="263"/>
        </pc:sldMkLst>
        <pc:spChg chg="add mod">
          <ac:chgData name="Caroline Ellis (2204046)" userId="bb1e7a55-a96f-493e-8085-b8c5a554362f" providerId="ADAL" clId="{31A56D0E-07B5-468C-9A54-AF72D1ED73A3}" dt="2026-09-22T09:51:54.804" v="4693" actId="947"/>
          <ac:spMkLst>
            <pc:docMk/>
            <pc:sldMk cId="730113166" sldId="263"/>
            <ac:spMk id="4" creationId="{78D0645E-3117-0842-5CBB-AC6DC8FFD168}"/>
          </ac:spMkLst>
        </pc:spChg>
        <pc:graphicFrameChg chg="add mod">
          <ac:chgData name="Caroline Ellis (2204046)" userId="bb1e7a55-a96f-493e-8085-b8c5a554362f" providerId="ADAL" clId="{31A56D0E-07B5-468C-9A54-AF72D1ED73A3}" dt="2026-09-11T14:52:40.741" v="3769" actId="1076"/>
          <ac:graphicFrameMkLst>
            <pc:docMk/>
            <pc:sldMk cId="730113166" sldId="263"/>
            <ac:graphicFrameMk id="3" creationId="{61FCFB98-6DF4-2B40-603B-080F8F5558EA}"/>
          </ac:graphicFrameMkLst>
        </pc:graphicFrameChg>
        <pc:picChg chg="add mod">
          <ac:chgData name="Caroline Ellis (2204046)" userId="bb1e7a55-a96f-493e-8085-b8c5a554362f" providerId="ADAL" clId="{31A56D0E-07B5-468C-9A54-AF72D1ED73A3}" dt="2026-09-11T14:51:52.501" v="3761" actId="1076"/>
          <ac:picMkLst>
            <pc:docMk/>
            <pc:sldMk cId="730113166" sldId="263"/>
            <ac:picMk id="5" creationId="{58714A84-63C7-01CA-3315-461C168E5381}"/>
          </ac:picMkLst>
        </pc:picChg>
        <pc:picChg chg="add mod">
          <ac:chgData name="Caroline Ellis (2204046)" userId="bb1e7a55-a96f-493e-8085-b8c5a554362f" providerId="ADAL" clId="{31A56D0E-07B5-468C-9A54-AF72D1ED73A3}" dt="2026-09-11T14:51:58.286" v="3762" actId="1076"/>
          <ac:picMkLst>
            <pc:docMk/>
            <pc:sldMk cId="730113166" sldId="263"/>
            <ac:picMk id="7" creationId="{5DB35114-E7FC-3D30-E494-1284E76D281C}"/>
          </ac:picMkLst>
        </pc:picChg>
        <pc:picChg chg="add mod">
          <ac:chgData name="Caroline Ellis (2204046)" userId="bb1e7a55-a96f-493e-8085-b8c5a554362f" providerId="ADAL" clId="{31A56D0E-07B5-468C-9A54-AF72D1ED73A3}" dt="2026-09-11T14:52:12.158" v="3764" actId="1076"/>
          <ac:picMkLst>
            <pc:docMk/>
            <pc:sldMk cId="730113166" sldId="263"/>
            <ac:picMk id="9" creationId="{2D753936-18FF-DE55-1DC5-8BAF0869AF94}"/>
          </ac:picMkLst>
        </pc:picChg>
        <pc:picChg chg="add mod">
          <ac:chgData name="Caroline Ellis (2204046)" userId="bb1e7a55-a96f-493e-8085-b8c5a554362f" providerId="ADAL" clId="{31A56D0E-07B5-468C-9A54-AF72D1ED73A3}" dt="2026-09-11T14:52:04.082" v="3763" actId="1076"/>
          <ac:picMkLst>
            <pc:docMk/>
            <pc:sldMk cId="730113166" sldId="263"/>
            <ac:picMk id="11" creationId="{CA06EB93-CFCC-302C-D6D7-38A8C8C18228}"/>
          </ac:picMkLst>
        </pc:picChg>
        <pc:picChg chg="add mod">
          <ac:chgData name="Caroline Ellis (2204046)" userId="bb1e7a55-a96f-493e-8085-b8c5a554362f" providerId="ADAL" clId="{31A56D0E-07B5-468C-9A54-AF72D1ED73A3}" dt="2026-09-11T14:52:23.741" v="3766" actId="1076"/>
          <ac:picMkLst>
            <pc:docMk/>
            <pc:sldMk cId="730113166" sldId="263"/>
            <ac:picMk id="13" creationId="{1F75C81C-4F2A-4F0F-FCC9-44C5CB32B2C0}"/>
          </ac:picMkLst>
        </pc:picChg>
        <pc:picChg chg="add mod">
          <ac:chgData name="Caroline Ellis (2204046)" userId="bb1e7a55-a96f-493e-8085-b8c5a554362f" providerId="ADAL" clId="{31A56D0E-07B5-468C-9A54-AF72D1ED73A3}" dt="2026-09-11T14:52:15.494" v="3765" actId="1076"/>
          <ac:picMkLst>
            <pc:docMk/>
            <pc:sldMk cId="730113166" sldId="263"/>
            <ac:picMk id="15" creationId="{03952A22-33C5-423C-D712-11B8549C41DC}"/>
          </ac:picMkLst>
        </pc:picChg>
      </pc:sldChg>
      <pc:sldChg chg="addSp delSp modSp new mod setBg delDesignElem">
        <pc:chgData name="Caroline Ellis (2204046)" userId="bb1e7a55-a96f-493e-8085-b8c5a554362f" providerId="ADAL" clId="{31A56D0E-07B5-468C-9A54-AF72D1ED73A3}" dt="2026-09-23T14:47:27.941" v="11816" actId="255"/>
        <pc:sldMkLst>
          <pc:docMk/>
          <pc:sldMk cId="1381109362" sldId="264"/>
        </pc:sldMkLst>
        <pc:spChg chg="add mod ord">
          <ac:chgData name="Caroline Ellis (2204046)" userId="bb1e7a55-a96f-493e-8085-b8c5a554362f" providerId="ADAL" clId="{31A56D0E-07B5-468C-9A54-AF72D1ED73A3}" dt="2026-09-23T14:46:53.122" v="11813" actId="27636"/>
          <ac:spMkLst>
            <pc:docMk/>
            <pc:sldMk cId="1381109362" sldId="264"/>
            <ac:spMk id="2" creationId="{DB5E8442-409B-8B4C-C9FE-9AEB02B1E9BD}"/>
          </ac:spMkLst>
        </pc:spChg>
        <pc:spChg chg="add mod ord">
          <ac:chgData name="Caroline Ellis (2204046)" userId="bb1e7a55-a96f-493e-8085-b8c5a554362f" providerId="ADAL" clId="{31A56D0E-07B5-468C-9A54-AF72D1ED73A3}" dt="2026-09-23T14:47:27.941" v="11816" actId="255"/>
          <ac:spMkLst>
            <pc:docMk/>
            <pc:sldMk cId="1381109362" sldId="264"/>
            <ac:spMk id="21" creationId="{52B4ED13-F395-6932-DBA5-9CBF745AAFFB}"/>
          </ac:spMkLst>
        </pc:spChg>
        <pc:spChg chg="add del">
          <ac:chgData name="Caroline Ellis (2204046)" userId="bb1e7a55-a96f-493e-8085-b8c5a554362f" providerId="ADAL" clId="{31A56D0E-07B5-468C-9A54-AF72D1ED73A3}" dt="2026-09-22T14:40:38.384" v="8469" actId="26606"/>
          <ac:spMkLst>
            <pc:docMk/>
            <pc:sldMk cId="1381109362" sldId="264"/>
            <ac:spMk id="39" creationId="{743AA782-23D1-4521-8CAD-47662984AA08}"/>
          </ac:spMkLst>
        </pc:spChg>
        <pc:spChg chg="add del">
          <ac:chgData name="Caroline Ellis (2204046)" userId="bb1e7a55-a96f-493e-8085-b8c5a554362f" providerId="ADAL" clId="{31A56D0E-07B5-468C-9A54-AF72D1ED73A3}" dt="2026-09-22T14:40:38.384" v="8469" actId="26606"/>
          <ac:spMkLst>
            <pc:docMk/>
            <pc:sldMk cId="1381109362" sldId="264"/>
            <ac:spMk id="40" creationId="{650D18FE-0824-4A46-B22C-A86B52E5780A}"/>
          </ac:spMkLst>
        </pc:spChg>
        <pc:spChg chg="add del">
          <ac:chgData name="Caroline Ellis (2204046)" userId="bb1e7a55-a96f-493e-8085-b8c5a554362f" providerId="ADAL" clId="{31A56D0E-07B5-468C-9A54-AF72D1ED73A3}" dt="2026-09-22T14:53:58.750" v="8627" actId="26606"/>
          <ac:spMkLst>
            <pc:docMk/>
            <pc:sldMk cId="1381109362" sldId="264"/>
            <ac:spMk id="45" creationId="{7B831B6F-405A-4B47-B9BB-5CA88F285844}"/>
          </ac:spMkLst>
        </pc:spChg>
        <pc:spChg chg="add del">
          <ac:chgData name="Caroline Ellis (2204046)" userId="bb1e7a55-a96f-493e-8085-b8c5a554362f" providerId="ADAL" clId="{31A56D0E-07B5-468C-9A54-AF72D1ED73A3}" dt="2026-09-22T14:53:58.750" v="8627" actId="26606"/>
          <ac:spMkLst>
            <pc:docMk/>
            <pc:sldMk cId="1381109362" sldId="264"/>
            <ac:spMk id="47" creationId="{953EE71A-6488-4203-A7C4-77102FD0DCC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381109362" sldId="264"/>
            <ac:spMk id="49" creationId="{7FF47CB7-972F-479F-A36D-9E72D26EC8D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381109362" sldId="264"/>
            <ac:spMk id="50" creationId="{0D153B68-5844-490D-8E67-F616D6D721CA}"/>
          </ac:spMkLst>
        </pc:spChg>
        <pc:spChg chg="add del">
          <ac:chgData name="Caroline Ellis (2204046)" userId="bb1e7a55-a96f-493e-8085-b8c5a554362f" providerId="ADAL" clId="{31A56D0E-07B5-468C-9A54-AF72D1ED73A3}" dt="2026-09-22T14:53:55.460" v="8626" actId="26606"/>
          <ac:spMkLst>
            <pc:docMk/>
            <pc:sldMk cId="1381109362" sldId="264"/>
            <ac:spMk id="52" creationId="{04812C46-200A-4DEB-A05E-3ED6C68C2387}"/>
          </ac:spMkLst>
        </pc:spChg>
        <pc:spChg chg="add del">
          <ac:chgData name="Caroline Ellis (2204046)" userId="bb1e7a55-a96f-493e-8085-b8c5a554362f" providerId="ADAL" clId="{31A56D0E-07B5-468C-9A54-AF72D1ED73A3}" dt="2026-09-22T14:53:55.460" v="8626" actId="26606"/>
          <ac:spMkLst>
            <pc:docMk/>
            <pc:sldMk cId="1381109362" sldId="264"/>
            <ac:spMk id="54" creationId="{D1EA859B-E555-4109-94F3-6700E046E008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381109362" sldId="264"/>
            <ac:spMk id="56" creationId="{9A0D773F-7A7D-4DBB-9DEA-86BB8B8F4BC8}"/>
          </ac:spMkLst>
        </pc:spChg>
        <pc:picChg chg="add mod ord">
          <ac:chgData name="Caroline Ellis (2204046)" userId="bb1e7a55-a96f-493e-8085-b8c5a554362f" providerId="ADAL" clId="{31A56D0E-07B5-468C-9A54-AF72D1ED73A3}" dt="2026-09-22T14:53:58.750" v="8627" actId="26606"/>
          <ac:picMkLst>
            <pc:docMk/>
            <pc:sldMk cId="1381109362" sldId="264"/>
            <ac:picMk id="7" creationId="{F3890380-0922-D115-B63F-530A68E945FA}"/>
          </ac:picMkLst>
        </pc:picChg>
      </pc:sldChg>
      <pc:sldChg chg="addSp delSp modSp new mod setBg delDesignElem">
        <pc:chgData name="Caroline Ellis (2204046)" userId="bb1e7a55-a96f-493e-8085-b8c5a554362f" providerId="ADAL" clId="{31A56D0E-07B5-468C-9A54-AF72D1ED73A3}" dt="2026-09-23T13:23:41.217" v="11212"/>
        <pc:sldMkLst>
          <pc:docMk/>
          <pc:sldMk cId="3097868143" sldId="265"/>
        </pc:sldMkLst>
        <pc:spChg chg="add mod ord">
          <ac:chgData name="Caroline Ellis (2204046)" userId="bb1e7a55-a96f-493e-8085-b8c5a554362f" providerId="ADAL" clId="{31A56D0E-07B5-468C-9A54-AF72D1ED73A3}" dt="2026-09-22T14:54:13.970" v="8628" actId="26606"/>
          <ac:spMkLst>
            <pc:docMk/>
            <pc:sldMk cId="3097868143" sldId="265"/>
            <ac:spMk id="7" creationId="{138F09C9-BD33-25AB-C721-E242B1350664}"/>
          </ac:spMkLst>
        </pc:spChg>
        <pc:spChg chg="add mod ord">
          <ac:chgData name="Caroline Ellis (2204046)" userId="bb1e7a55-a96f-493e-8085-b8c5a554362f" providerId="ADAL" clId="{31A56D0E-07B5-468C-9A54-AF72D1ED73A3}" dt="2026-09-22T14:54:13.970" v="8628" actId="26606"/>
          <ac:spMkLst>
            <pc:docMk/>
            <pc:sldMk cId="3097868143" sldId="265"/>
            <ac:spMk id="9" creationId="{13E93761-E768-5191-3CD7-0DCF8971FF6E}"/>
          </ac:spMkLst>
        </pc:spChg>
        <pc:spChg chg="add del">
          <ac:chgData name="Caroline Ellis (2204046)" userId="bb1e7a55-a96f-493e-8085-b8c5a554362f" providerId="ADAL" clId="{31A56D0E-07B5-468C-9A54-AF72D1ED73A3}" dt="2026-09-22T14:42:35.012" v="8492" actId="26606"/>
          <ac:spMkLst>
            <pc:docMk/>
            <pc:sldMk cId="3097868143" sldId="265"/>
            <ac:spMk id="55" creationId="{8DF66CB0-1AD6-4D8C-BE70-897ADA64FEDA}"/>
          </ac:spMkLst>
        </pc:spChg>
        <pc:spChg chg="add del">
          <ac:chgData name="Caroline Ellis (2204046)" userId="bb1e7a55-a96f-493e-8085-b8c5a554362f" providerId="ADAL" clId="{31A56D0E-07B5-468C-9A54-AF72D1ED73A3}" dt="2026-09-22T14:42:35.012" v="8492" actId="26606"/>
          <ac:spMkLst>
            <pc:docMk/>
            <pc:sldMk cId="3097868143" sldId="265"/>
            <ac:spMk id="57" creationId="{24C3B26D-D43F-467B-B943-E20A45E780EF}"/>
          </ac:spMkLst>
        </pc:spChg>
        <pc:spChg chg="add del">
          <ac:chgData name="Caroline Ellis (2204046)" userId="bb1e7a55-a96f-493e-8085-b8c5a554362f" providerId="ADAL" clId="{31A56D0E-07B5-468C-9A54-AF72D1ED73A3}" dt="2026-09-22T14:54:13.970" v="8628" actId="26606"/>
          <ac:spMkLst>
            <pc:docMk/>
            <pc:sldMk cId="3097868143" sldId="265"/>
            <ac:spMk id="59" creationId="{45D37F4E-DDB4-456B-97E0-9937730A039F}"/>
          </ac:spMkLst>
        </pc:spChg>
        <pc:spChg chg="add del">
          <ac:chgData name="Caroline Ellis (2204046)" userId="bb1e7a55-a96f-493e-8085-b8c5a554362f" providerId="ADAL" clId="{31A56D0E-07B5-468C-9A54-AF72D1ED73A3}" dt="2026-09-22T14:54:13.970" v="8628" actId="26606"/>
          <ac:spMkLst>
            <pc:docMk/>
            <pc:sldMk cId="3097868143" sldId="265"/>
            <ac:spMk id="60" creationId="{B2DD41CD-8F47-4F56-AD12-4E2FF7696987}"/>
          </ac:spMkLst>
        </pc:spChg>
        <pc:spChg chg="add del">
          <ac:chgData name="Caroline Ellis (2204046)" userId="bb1e7a55-a96f-493e-8085-b8c5a554362f" providerId="ADAL" clId="{31A56D0E-07B5-468C-9A54-AF72D1ED73A3}" dt="2026-09-22T14:41:52.728" v="8471" actId="26606"/>
          <ac:spMkLst>
            <pc:docMk/>
            <pc:sldMk cId="3097868143" sldId="265"/>
            <ac:spMk id="62" creationId="{2C61293E-6EBE-43EF-A52C-9BEBFD7679D4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097868143" sldId="265"/>
            <ac:spMk id="63" creationId="{0D153B68-5844-490D-8E67-F616D6D721CA}"/>
          </ac:spMkLst>
        </pc:spChg>
        <pc:spChg chg="add del">
          <ac:chgData name="Caroline Ellis (2204046)" userId="bb1e7a55-a96f-493e-8085-b8c5a554362f" providerId="ADAL" clId="{31A56D0E-07B5-468C-9A54-AF72D1ED73A3}" dt="2026-09-22T14:41:52.728" v="8471" actId="26606"/>
          <ac:spMkLst>
            <pc:docMk/>
            <pc:sldMk cId="3097868143" sldId="265"/>
            <ac:spMk id="64" creationId="{3FCFB1DE-0B7E-48CC-BA90-B2AB0889F9D6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097868143" sldId="265"/>
            <ac:spMk id="65" creationId="{7FF47CB7-972F-479F-A36D-9E72D26EC8DA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66" creationId="{048EB4C9-ACAF-4CCA-BA6E-9314431923B2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67" creationId="{BFCBA134-9932-4625-92F2-ADE52ACE1BD6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68" creationId="{A63313B7-3007-48A7-BE97-9A74C1121EF2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69" creationId="{78B28E4E-0110-46E1-92BB-3DB2BAA5E975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70" creationId="{3FD46A31-BFB8-4D6E-8A49-A2DC0DEDACBB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097868143" sldId="265"/>
            <ac:spMk id="71" creationId="{9A0D773F-7A7D-4DBB-9DEA-86BB8B8F4BC8}"/>
          </ac:spMkLst>
        </pc:spChg>
        <pc:spChg chg="add del">
          <ac:chgData name="Caroline Ellis (2204046)" userId="bb1e7a55-a96f-493e-8085-b8c5a554362f" providerId="ADAL" clId="{31A56D0E-07B5-468C-9A54-AF72D1ED73A3}" dt="2026-09-22T14:42:19.197" v="8475" actId="26606"/>
          <ac:spMkLst>
            <pc:docMk/>
            <pc:sldMk cId="3097868143" sldId="265"/>
            <ac:spMk id="72" creationId="{45D37F4E-DDB4-456B-97E0-9937730A039F}"/>
          </ac:spMkLst>
        </pc:spChg>
        <pc:spChg chg="add del">
          <ac:chgData name="Caroline Ellis (2204046)" userId="bb1e7a55-a96f-493e-8085-b8c5a554362f" providerId="ADAL" clId="{31A56D0E-07B5-468C-9A54-AF72D1ED73A3}" dt="2026-09-22T14:42:19.197" v="8475" actId="26606"/>
          <ac:spMkLst>
            <pc:docMk/>
            <pc:sldMk cId="3097868143" sldId="265"/>
            <ac:spMk id="73" creationId="{B2DD41CD-8F47-4F56-AD12-4E2FF7696987}"/>
          </ac:spMkLst>
        </pc:spChg>
        <pc:spChg chg="add del">
          <ac:chgData name="Caroline Ellis (2204046)" userId="bb1e7a55-a96f-493e-8085-b8c5a554362f" providerId="ADAL" clId="{31A56D0E-07B5-468C-9A54-AF72D1ED73A3}" dt="2026-09-22T14:42:20.829" v="8477" actId="26606"/>
          <ac:spMkLst>
            <pc:docMk/>
            <pc:sldMk cId="3097868143" sldId="265"/>
            <ac:spMk id="75" creationId="{8380AD67-C5CA-4918-B4BB-C359BB03EEDD}"/>
          </ac:spMkLst>
        </pc:spChg>
        <pc:spChg chg="add del">
          <ac:chgData name="Caroline Ellis (2204046)" userId="bb1e7a55-a96f-493e-8085-b8c5a554362f" providerId="ADAL" clId="{31A56D0E-07B5-468C-9A54-AF72D1ED73A3}" dt="2026-09-22T14:42:20.829" v="8477" actId="26606"/>
          <ac:spMkLst>
            <pc:docMk/>
            <pc:sldMk cId="3097868143" sldId="265"/>
            <ac:spMk id="76" creationId="{EABAD4DA-87BA-4F70-9EF0-45C6BCF17823}"/>
          </ac:spMkLst>
        </pc:spChg>
        <pc:spChg chg="add del">
          <ac:chgData name="Caroline Ellis (2204046)" userId="bb1e7a55-a96f-493e-8085-b8c5a554362f" providerId="ADAL" clId="{31A56D0E-07B5-468C-9A54-AF72D1ED73A3}" dt="2026-09-22T14:42:20.829" v="8477" actId="26606"/>
          <ac:spMkLst>
            <pc:docMk/>
            <pc:sldMk cId="3097868143" sldId="265"/>
            <ac:spMk id="77" creationId="{915128D9-2797-47FA-B6FE-EC24E6B8437A}"/>
          </ac:spMkLst>
        </pc:spChg>
        <pc:spChg chg="add del">
          <ac:chgData name="Caroline Ellis (2204046)" userId="bb1e7a55-a96f-493e-8085-b8c5a554362f" providerId="ADAL" clId="{31A56D0E-07B5-468C-9A54-AF72D1ED73A3}" dt="2026-09-22T14:42:22.620" v="8479" actId="26606"/>
          <ac:spMkLst>
            <pc:docMk/>
            <pc:sldMk cId="3097868143" sldId="265"/>
            <ac:spMk id="79" creationId="{8DF66CB0-1AD6-4D8C-BE70-897ADA64FEDA}"/>
          </ac:spMkLst>
        </pc:spChg>
        <pc:spChg chg="add del">
          <ac:chgData name="Caroline Ellis (2204046)" userId="bb1e7a55-a96f-493e-8085-b8c5a554362f" providerId="ADAL" clId="{31A56D0E-07B5-468C-9A54-AF72D1ED73A3}" dt="2026-09-22T14:42:22.620" v="8479" actId="26606"/>
          <ac:spMkLst>
            <pc:docMk/>
            <pc:sldMk cId="3097868143" sldId="265"/>
            <ac:spMk id="80" creationId="{24C3B26D-D43F-467B-B943-E20A45E780EF}"/>
          </ac:spMkLst>
        </pc:spChg>
        <pc:spChg chg="add del">
          <ac:chgData name="Caroline Ellis (2204046)" userId="bb1e7a55-a96f-493e-8085-b8c5a554362f" providerId="ADAL" clId="{31A56D0E-07B5-468C-9A54-AF72D1ED73A3}" dt="2026-09-22T14:42:24.296" v="8481" actId="26606"/>
          <ac:spMkLst>
            <pc:docMk/>
            <pc:sldMk cId="3097868143" sldId="265"/>
            <ac:spMk id="82" creationId="{13EFA6C3-82DC-4131-9929-2523E6FD0B81}"/>
          </ac:spMkLst>
        </pc:spChg>
        <pc:spChg chg="add del">
          <ac:chgData name="Caroline Ellis (2204046)" userId="bb1e7a55-a96f-493e-8085-b8c5a554362f" providerId="ADAL" clId="{31A56D0E-07B5-468C-9A54-AF72D1ED73A3}" dt="2026-09-22T14:42:24.296" v="8481" actId="26606"/>
          <ac:spMkLst>
            <pc:docMk/>
            <pc:sldMk cId="3097868143" sldId="265"/>
            <ac:spMk id="83" creationId="{AEC9469E-14CA-4358-BABC-CBF836A6142D}"/>
          </ac:spMkLst>
        </pc:spChg>
        <pc:spChg chg="add del">
          <ac:chgData name="Caroline Ellis (2204046)" userId="bb1e7a55-a96f-493e-8085-b8c5a554362f" providerId="ADAL" clId="{31A56D0E-07B5-468C-9A54-AF72D1ED73A3}" dt="2026-09-22T14:42:24.296" v="8481" actId="26606"/>
          <ac:spMkLst>
            <pc:docMk/>
            <pc:sldMk cId="3097868143" sldId="265"/>
            <ac:spMk id="84" creationId="{048EB4C9-ACAF-4CCA-BA6E-9314431923B2}"/>
          </ac:spMkLst>
        </pc:spChg>
        <pc:spChg chg="add del">
          <ac:chgData name="Caroline Ellis (2204046)" userId="bb1e7a55-a96f-493e-8085-b8c5a554362f" providerId="ADAL" clId="{31A56D0E-07B5-468C-9A54-AF72D1ED73A3}" dt="2026-09-22T14:42:25.755" v="8483" actId="26606"/>
          <ac:spMkLst>
            <pc:docMk/>
            <pc:sldMk cId="3097868143" sldId="265"/>
            <ac:spMk id="86" creationId="{E51BA4DF-2BD4-4EC2-B1DB-B27C8AC71864}"/>
          </ac:spMkLst>
        </pc:spChg>
        <pc:spChg chg="add del">
          <ac:chgData name="Caroline Ellis (2204046)" userId="bb1e7a55-a96f-493e-8085-b8c5a554362f" providerId="ADAL" clId="{31A56D0E-07B5-468C-9A54-AF72D1ED73A3}" dt="2026-09-22T14:42:27.252" v="8485" actId="26606"/>
          <ac:spMkLst>
            <pc:docMk/>
            <pc:sldMk cId="3097868143" sldId="265"/>
            <ac:spMk id="88" creationId="{D1D34770-47A8-402C-AF23-2B653F2D88C1}"/>
          </ac:spMkLst>
        </pc:spChg>
        <pc:spChg chg="add del">
          <ac:chgData name="Caroline Ellis (2204046)" userId="bb1e7a55-a96f-493e-8085-b8c5a554362f" providerId="ADAL" clId="{31A56D0E-07B5-468C-9A54-AF72D1ED73A3}" dt="2026-09-22T14:42:28.820" v="8487" actId="26606"/>
          <ac:spMkLst>
            <pc:docMk/>
            <pc:sldMk cId="3097868143" sldId="265"/>
            <ac:spMk id="90" creationId="{A9E881A4-A468-403A-9941-F8FFD5C68144}"/>
          </ac:spMkLst>
        </pc:spChg>
        <pc:spChg chg="add del">
          <ac:chgData name="Caroline Ellis (2204046)" userId="bb1e7a55-a96f-493e-8085-b8c5a554362f" providerId="ADAL" clId="{31A56D0E-07B5-468C-9A54-AF72D1ED73A3}" dt="2026-09-22T14:42:28.820" v="8487" actId="26606"/>
          <ac:spMkLst>
            <pc:docMk/>
            <pc:sldMk cId="3097868143" sldId="265"/>
            <ac:spMk id="91" creationId="{6F168544-607B-491A-8601-3087D0FCE1DD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3" creationId="{13844EE9-2895-4B7B-A445-00BA91721BDF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4" creationId="{97B03642-7722-4B15-897F-76918F86B8FB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5" creationId="{6068EAC2-2623-4156-A990-D776FF9BF493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6" creationId="{4C707BC9-731A-490A-AF25-6F349FD9B02F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7" creationId="{3FD7C480-AC7D-4FEE-BB95-EEE23BB3E693}"/>
          </ac:spMkLst>
        </pc:spChg>
        <pc:picChg chg="add mod ord">
          <ac:chgData name="Caroline Ellis (2204046)" userId="bb1e7a55-a96f-493e-8085-b8c5a554362f" providerId="ADAL" clId="{31A56D0E-07B5-468C-9A54-AF72D1ED73A3}" dt="2026-09-22T14:54:13.970" v="8628" actId="26606"/>
          <ac:picMkLst>
            <pc:docMk/>
            <pc:sldMk cId="3097868143" sldId="265"/>
            <ac:picMk id="6" creationId="{65E68699-3ECA-0378-0838-0EEF2F673BAC}"/>
          </ac:picMkLst>
        </pc:picChg>
        <pc:picChg chg="add del mod">
          <ac:chgData name="Caroline Ellis (2204046)" userId="bb1e7a55-a96f-493e-8085-b8c5a554362f" providerId="ADAL" clId="{31A56D0E-07B5-468C-9A54-AF72D1ED73A3}" dt="2026-09-23T09:44:27.786" v="9478" actId="478"/>
          <ac:picMkLst>
            <pc:docMk/>
            <pc:sldMk cId="3097868143" sldId="265"/>
            <ac:picMk id="15" creationId="{171CB3BF-88BA-D536-B68A-BDA5826A72FC}"/>
          </ac:picMkLst>
        </pc:picChg>
      </pc:sldChg>
      <pc:sldChg chg="addSp delSp modSp new mod setBg setClrOvrMap delDesignElem">
        <pc:chgData name="Caroline Ellis (2204046)" userId="bb1e7a55-a96f-493e-8085-b8c5a554362f" providerId="ADAL" clId="{31A56D0E-07B5-468C-9A54-AF72D1ED73A3}" dt="2026-09-23T14:48:28.715" v="11838" actId="20577"/>
        <pc:sldMkLst>
          <pc:docMk/>
          <pc:sldMk cId="384499402" sldId="266"/>
        </pc:sldMkLst>
        <pc:spChg chg="add del mod ord">
          <ac:chgData name="Caroline Ellis (2204046)" userId="bb1e7a55-a96f-493e-8085-b8c5a554362f" providerId="ADAL" clId="{31A56D0E-07B5-468C-9A54-AF72D1ED73A3}" dt="2026-09-22T14:48:51.805" v="8563" actId="26606"/>
          <ac:spMkLst>
            <pc:docMk/>
            <pc:sldMk cId="384499402" sldId="266"/>
            <ac:spMk id="2" creationId="{71F8451B-BDDB-EEB9-2730-A466CD4B4305}"/>
          </ac:spMkLst>
        </pc:spChg>
        <pc:spChg chg="add mod">
          <ac:chgData name="Caroline Ellis (2204046)" userId="bb1e7a55-a96f-493e-8085-b8c5a554362f" providerId="ADAL" clId="{31A56D0E-07B5-468C-9A54-AF72D1ED73A3}" dt="2026-09-23T14:48:28.715" v="11838" actId="20577"/>
          <ac:spMkLst>
            <pc:docMk/>
            <pc:sldMk cId="384499402" sldId="266"/>
            <ac:spMk id="3" creationId="{523AED42-AAB0-59EF-9C38-11D9B19E53CE}"/>
          </ac:spMkLst>
        </pc:spChg>
        <pc:spChg chg="add del mod">
          <ac:chgData name="Caroline Ellis (2204046)" userId="bb1e7a55-a96f-493e-8085-b8c5a554362f" providerId="ADAL" clId="{31A56D0E-07B5-468C-9A54-AF72D1ED73A3}" dt="2026-09-22T14:47:10.888" v="8524" actId="478"/>
          <ac:spMkLst>
            <pc:docMk/>
            <pc:sldMk cId="384499402" sldId="266"/>
            <ac:spMk id="4" creationId="{51425FAB-E2CC-62D4-8503-EBF4151313AA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0" creationId="{F837543A-6020-4505-A233-C9DB4BF74011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2" creationId="{C3C0D90E-074A-4F52-9B11-B52BEF4BCBE5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3" creationId="{CABBD4C1-E6F8-46F6-8152-A8A97490BF4D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4" creationId="{83BA5EF5-1FE9-4BF9-83BB-269BCDDF6156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6" creationId="{88853921-7BC9-4BDE-ACAB-133C683C82D6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7" creationId="{09192968-3AE7-4470-A61C-97294BB92731}"/>
          </ac:spMkLst>
        </pc:spChg>
        <pc:spChg chg="add del">
          <ac:chgData name="Caroline Ellis (2204046)" userId="bb1e7a55-a96f-493e-8085-b8c5a554362f" providerId="ADAL" clId="{31A56D0E-07B5-468C-9A54-AF72D1ED73A3}" dt="2026-09-22T11:47:32.760" v="6400" actId="22"/>
          <ac:spMkLst>
            <pc:docMk/>
            <pc:sldMk cId="384499402" sldId="266"/>
            <ac:spMk id="59" creationId="{1B0C82A8-70FE-61D3-5906-64AEABE50837}"/>
          </ac:spMkLst>
        </pc:spChg>
        <pc:spChg chg="add del mod">
          <ac:chgData name="Caroline Ellis (2204046)" userId="bb1e7a55-a96f-493e-8085-b8c5a554362f" providerId="ADAL" clId="{31A56D0E-07B5-468C-9A54-AF72D1ED73A3}" dt="2026-09-22T14:47:46.391" v="8559"/>
          <ac:spMkLst>
            <pc:docMk/>
            <pc:sldMk cId="384499402" sldId="266"/>
            <ac:spMk id="60" creationId="{255A8577-CAEA-3540-DFE0-AA704058ACCD}"/>
          </ac:spMkLst>
        </pc:spChg>
        <pc:spChg chg="add del">
          <ac:chgData name="Caroline Ellis (2204046)" userId="bb1e7a55-a96f-493e-8085-b8c5a554362f" providerId="ADAL" clId="{31A56D0E-07B5-468C-9A54-AF72D1ED73A3}" dt="2026-09-22T14:48:51.805" v="8563" actId="26606"/>
          <ac:spMkLst>
            <pc:docMk/>
            <pc:sldMk cId="384499402" sldId="266"/>
            <ac:spMk id="63" creationId="{C9A36457-A5F4-4103-A443-02581C09185B}"/>
          </ac:spMkLst>
        </pc:spChg>
        <pc:spChg chg="add del">
          <ac:chgData name="Caroline Ellis (2204046)" userId="bb1e7a55-a96f-493e-8085-b8c5a554362f" providerId="ADAL" clId="{31A56D0E-07B5-468C-9A54-AF72D1ED73A3}" dt="2026-09-22T14:48:51.805" v="8563" actId="26606"/>
          <ac:spMkLst>
            <pc:docMk/>
            <pc:sldMk cId="384499402" sldId="266"/>
            <ac:spMk id="65" creationId="{DC5FB7E8-B636-40FA-BE8D-48145C0F5C57}"/>
          </ac:spMkLst>
        </pc:spChg>
        <pc:spChg chg="add del">
          <ac:chgData name="Caroline Ellis (2204046)" userId="bb1e7a55-a96f-493e-8085-b8c5a554362f" providerId="ADAL" clId="{31A56D0E-07B5-468C-9A54-AF72D1ED73A3}" dt="2026-09-22T14:48:51.805" v="8563" actId="26606"/>
          <ac:spMkLst>
            <pc:docMk/>
            <pc:sldMk cId="384499402" sldId="266"/>
            <ac:spMk id="67" creationId="{142DCE2C-2863-46FA-9BE7-24365A24D9B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84499402" sldId="266"/>
            <ac:spMk id="73" creationId="{BACC6370-2D7E-4714-9D71-7542949D7D5D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84499402" sldId="266"/>
            <ac:spMk id="75" creationId="{F68B3F68-107C-434F-AA38-110D5EA91B85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84499402" sldId="266"/>
            <ac:spMk id="77" creationId="{AAD0DBB9-1A4B-4391-81D4-CB19F9AB918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84499402" sldId="266"/>
            <ac:spMk id="79" creationId="{063BBA22-50EA-4C4D-BE05-F1CE4E63AA56}"/>
          </ac:spMkLst>
        </pc:spChg>
        <pc:graphicFrameChg chg="add">
          <ac:chgData name="Caroline Ellis (2204046)" userId="bb1e7a55-a96f-493e-8085-b8c5a554362f" providerId="ADAL" clId="{31A56D0E-07B5-468C-9A54-AF72D1ED73A3}" dt="2026-09-22T14:48:51.805" v="8563" actId="26606"/>
          <ac:graphicFrameMkLst>
            <pc:docMk/>
            <pc:sldMk cId="384499402" sldId="266"/>
            <ac:graphicFrameMk id="69" creationId="{575E34F5-65A7-F3DB-305D-EF5FA5BBA23F}"/>
          </ac:graphicFrameMkLst>
        </pc:graphicFrameChg>
      </pc:sldChg>
      <pc:sldChg chg="addSp delSp modSp new mod setBg delDesignElem">
        <pc:chgData name="Caroline Ellis (2204046)" userId="bb1e7a55-a96f-493e-8085-b8c5a554362f" providerId="ADAL" clId="{31A56D0E-07B5-468C-9A54-AF72D1ED73A3}" dt="2026-09-23T14:50:43.336" v="11865" actId="20577"/>
        <pc:sldMkLst>
          <pc:docMk/>
          <pc:sldMk cId="2564797214" sldId="267"/>
        </pc:sldMkLst>
        <pc:spChg chg="add del mod ord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3" creationId="{FEECFEC7-CBD3-DD3B-6B59-5A5E77909556}"/>
          </ac:spMkLst>
        </pc:spChg>
        <pc:spChg chg="add mod">
          <ac:chgData name="Caroline Ellis (2204046)" userId="bb1e7a55-a96f-493e-8085-b8c5a554362f" providerId="ADAL" clId="{31A56D0E-07B5-468C-9A54-AF72D1ED73A3}" dt="2026-09-23T14:50:43.336" v="11865" actId="20577"/>
          <ac:spMkLst>
            <pc:docMk/>
            <pc:sldMk cId="2564797214" sldId="267"/>
            <ac:spMk id="4" creationId="{C68B37C6-0B30-6F4C-9672-A250E531D686}"/>
          </ac:spMkLst>
        </pc:spChg>
        <pc:spChg chg="add del">
          <ac:chgData name="Caroline Ellis (2204046)" userId="bb1e7a55-a96f-493e-8085-b8c5a554362f" providerId="ADAL" clId="{31A56D0E-07B5-468C-9A54-AF72D1ED73A3}" dt="2026-09-22T14:51:39.899" v="8594" actId="26606"/>
          <ac:spMkLst>
            <pc:docMk/>
            <pc:sldMk cId="2564797214" sldId="267"/>
            <ac:spMk id="15" creationId="{2EB492CD-616E-47F8-933B-5E2D952A0593}"/>
          </ac:spMkLst>
        </pc:spChg>
        <pc:spChg chg="add del">
          <ac:chgData name="Caroline Ellis (2204046)" userId="bb1e7a55-a96f-493e-8085-b8c5a554362f" providerId="ADAL" clId="{31A56D0E-07B5-468C-9A54-AF72D1ED73A3}" dt="2026-09-22T14:51:39.899" v="8594" actId="26606"/>
          <ac:spMkLst>
            <pc:docMk/>
            <pc:sldMk cId="2564797214" sldId="267"/>
            <ac:spMk id="17" creationId="{59383CF9-23B5-4335-9B21-1791C4CF1C75}"/>
          </ac:spMkLst>
        </pc:spChg>
        <pc:spChg chg="add del">
          <ac:chgData name="Caroline Ellis (2204046)" userId="bb1e7a55-a96f-493e-8085-b8c5a554362f" providerId="ADAL" clId="{31A56D0E-07B5-468C-9A54-AF72D1ED73A3}" dt="2026-09-22T14:51:39.899" v="8594" actId="26606"/>
          <ac:spMkLst>
            <pc:docMk/>
            <pc:sldMk cId="2564797214" sldId="267"/>
            <ac:spMk id="19" creationId="{0007FE00-9498-4706-B255-6437B0252C02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6" actId="26606"/>
          <ac:spMkLst>
            <pc:docMk/>
            <pc:sldMk cId="2564797214" sldId="267"/>
            <ac:spMk id="21" creationId="{0D153B68-5844-490D-8E67-F616D6D721CA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6" actId="26606"/>
          <ac:spMkLst>
            <pc:docMk/>
            <pc:sldMk cId="2564797214" sldId="267"/>
            <ac:spMk id="24" creationId="{7FF47CB7-972F-479F-A36D-9E72D26EC8DA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6" actId="26606"/>
          <ac:spMkLst>
            <pc:docMk/>
            <pc:sldMk cId="2564797214" sldId="267"/>
            <ac:spMk id="28" creationId="{9A0D773F-7A7D-4DBB-9DEA-86BB8B8F4BC8}"/>
          </ac:spMkLst>
        </pc:spChg>
        <pc:spChg chg="add del">
          <ac:chgData name="Caroline Ellis (2204046)" userId="bb1e7a55-a96f-493e-8085-b8c5a554362f" providerId="ADAL" clId="{31A56D0E-07B5-468C-9A54-AF72D1ED73A3}" dt="2026-09-22T14:52:15.608" v="8599" actId="26606"/>
          <ac:spMkLst>
            <pc:docMk/>
            <pc:sldMk cId="2564797214" sldId="267"/>
            <ac:spMk id="33" creationId="{7FF47CB7-972F-479F-A36D-9E72D26EC8DA}"/>
          </ac:spMkLst>
        </pc:spChg>
        <pc:spChg chg="add del">
          <ac:chgData name="Caroline Ellis (2204046)" userId="bb1e7a55-a96f-493e-8085-b8c5a554362f" providerId="ADAL" clId="{31A56D0E-07B5-468C-9A54-AF72D1ED73A3}" dt="2026-09-22T14:52:15.608" v="8599" actId="26606"/>
          <ac:spMkLst>
            <pc:docMk/>
            <pc:sldMk cId="2564797214" sldId="267"/>
            <ac:spMk id="35" creationId="{0D153B68-5844-490D-8E67-F616D6D721CA}"/>
          </ac:spMkLst>
        </pc:spChg>
        <pc:spChg chg="add del">
          <ac:chgData name="Caroline Ellis (2204046)" userId="bb1e7a55-a96f-493e-8085-b8c5a554362f" providerId="ADAL" clId="{31A56D0E-07B5-468C-9A54-AF72D1ED73A3}" dt="2026-09-22T14:52:15.608" v="8599" actId="26606"/>
          <ac:spMkLst>
            <pc:docMk/>
            <pc:sldMk cId="2564797214" sldId="267"/>
            <ac:spMk id="37" creationId="{9A0D773F-7A7D-4DBB-9DEA-86BB8B8F4BC8}"/>
          </ac:spMkLst>
        </pc:spChg>
        <pc:spChg chg="add del">
          <ac:chgData name="Caroline Ellis (2204046)" userId="bb1e7a55-a96f-493e-8085-b8c5a554362f" providerId="ADAL" clId="{31A56D0E-07B5-468C-9A54-AF72D1ED73A3}" dt="2026-09-22T14:52:17.170" v="8601" actId="26606"/>
          <ac:spMkLst>
            <pc:docMk/>
            <pc:sldMk cId="2564797214" sldId="267"/>
            <ac:spMk id="39" creationId="{F821940F-7A1D-4ACC-85B4-A932898ABB37}"/>
          </ac:spMkLst>
        </pc:spChg>
        <pc:spChg chg="add del">
          <ac:chgData name="Caroline Ellis (2204046)" userId="bb1e7a55-a96f-493e-8085-b8c5a554362f" providerId="ADAL" clId="{31A56D0E-07B5-468C-9A54-AF72D1ED73A3}" dt="2026-09-22T14:52:17.170" v="8601" actId="26606"/>
          <ac:spMkLst>
            <pc:docMk/>
            <pc:sldMk cId="2564797214" sldId="267"/>
            <ac:spMk id="40" creationId="{16674508-81D3-48CF-96BF-7FC60EAA572A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1" creationId="{C3944F27-CA70-4E84-A51A-E6BF89558979}"/>
          </ac:spMkLst>
        </pc:spChg>
        <pc:spChg chg="add del">
          <ac:chgData name="Caroline Ellis (2204046)" userId="bb1e7a55-a96f-493e-8085-b8c5a554362f" providerId="ADAL" clId="{31A56D0E-07B5-468C-9A54-AF72D1ED73A3}" dt="2026-09-22T14:52:24.997" v="8603" actId="26606"/>
          <ac:spMkLst>
            <pc:docMk/>
            <pc:sldMk cId="2564797214" sldId="267"/>
            <ac:spMk id="42" creationId="{2EB492CD-616E-47F8-933B-5E2D952A0593}"/>
          </ac:spMkLst>
        </pc:spChg>
        <pc:spChg chg="add del">
          <ac:chgData name="Caroline Ellis (2204046)" userId="bb1e7a55-a96f-493e-8085-b8c5a554362f" providerId="ADAL" clId="{31A56D0E-07B5-468C-9A54-AF72D1ED73A3}" dt="2026-09-22T14:52:24.997" v="8603" actId="26606"/>
          <ac:spMkLst>
            <pc:docMk/>
            <pc:sldMk cId="2564797214" sldId="267"/>
            <ac:spMk id="43" creationId="{59383CF9-23B5-4335-9B21-1791C4CF1C75}"/>
          </ac:spMkLst>
        </pc:spChg>
        <pc:spChg chg="add del">
          <ac:chgData name="Caroline Ellis (2204046)" userId="bb1e7a55-a96f-493e-8085-b8c5a554362f" providerId="ADAL" clId="{31A56D0E-07B5-468C-9A54-AF72D1ED73A3}" dt="2026-09-22T14:52:24.997" v="8603" actId="26606"/>
          <ac:spMkLst>
            <pc:docMk/>
            <pc:sldMk cId="2564797214" sldId="267"/>
            <ac:spMk id="44" creationId="{0007FE00-9498-4706-B255-6437B0252C02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6" creationId="{12609869-9E80-471B-A487-A53288E0E791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7" creationId="{7004738A-9D34-43E8-97D2-CA0EED4F8BE0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8" creationId="{B8B8D07F-F13E-443E-BA68-2D26672D76B9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9" creationId="{2813A4FA-24A5-41ED-A534-3807D1B2F344}"/>
          </ac:spMkLst>
        </pc:spChg>
        <pc:spChg chg="add del">
          <ac:chgData name="Caroline Ellis (2204046)" userId="bb1e7a55-a96f-493e-8085-b8c5a554362f" providerId="ADAL" clId="{31A56D0E-07B5-468C-9A54-AF72D1ED73A3}" dt="2026-09-22T14:52:32.354" v="8607" actId="26606"/>
          <ac:spMkLst>
            <pc:docMk/>
            <pc:sldMk cId="2564797214" sldId="267"/>
            <ac:spMk id="51" creationId="{979E27D9-03C7-44E2-9FF8-15D0C8506AF7}"/>
          </ac:spMkLst>
        </pc:spChg>
        <pc:spChg chg="add del">
          <ac:chgData name="Caroline Ellis (2204046)" userId="bb1e7a55-a96f-493e-8085-b8c5a554362f" providerId="ADAL" clId="{31A56D0E-07B5-468C-9A54-AF72D1ED73A3}" dt="2026-09-22T14:52:32.354" v="8607" actId="26606"/>
          <ac:spMkLst>
            <pc:docMk/>
            <pc:sldMk cId="2564797214" sldId="267"/>
            <ac:spMk id="52" creationId="{EEBF1590-3B36-48EE-A89D-3B6F3CB256AB}"/>
          </ac:spMkLst>
        </pc:spChg>
        <pc:spChg chg="add del">
          <ac:chgData name="Caroline Ellis (2204046)" userId="bb1e7a55-a96f-493e-8085-b8c5a554362f" providerId="ADAL" clId="{31A56D0E-07B5-468C-9A54-AF72D1ED73A3}" dt="2026-09-22T14:52:32.354" v="8607" actId="26606"/>
          <ac:spMkLst>
            <pc:docMk/>
            <pc:sldMk cId="2564797214" sldId="267"/>
            <ac:spMk id="53" creationId="{AC8F6C8C-AB5A-4548-942D-E3FD40ACBC49}"/>
          </ac:spMkLst>
        </pc:spChg>
        <pc:spChg chg="add del">
          <ac:chgData name="Caroline Ellis (2204046)" userId="bb1e7a55-a96f-493e-8085-b8c5a554362f" providerId="ADAL" clId="{31A56D0E-07B5-468C-9A54-AF72D1ED73A3}" dt="2026-09-22T14:52:35.856" v="8609" actId="26606"/>
          <ac:spMkLst>
            <pc:docMk/>
            <pc:sldMk cId="2564797214" sldId="267"/>
            <ac:spMk id="55" creationId="{13EFA6C3-82DC-4131-9929-2523E6FD0B81}"/>
          </ac:spMkLst>
        </pc:spChg>
        <pc:spChg chg="add del">
          <ac:chgData name="Caroline Ellis (2204046)" userId="bb1e7a55-a96f-493e-8085-b8c5a554362f" providerId="ADAL" clId="{31A56D0E-07B5-468C-9A54-AF72D1ED73A3}" dt="2026-09-22T14:52:35.856" v="8609" actId="26606"/>
          <ac:spMkLst>
            <pc:docMk/>
            <pc:sldMk cId="2564797214" sldId="267"/>
            <ac:spMk id="56" creationId="{AEC9469E-14CA-4358-BABC-CBF836A6142D}"/>
          </ac:spMkLst>
        </pc:spChg>
        <pc:spChg chg="add del">
          <ac:chgData name="Caroline Ellis (2204046)" userId="bb1e7a55-a96f-493e-8085-b8c5a554362f" providerId="ADAL" clId="{31A56D0E-07B5-468C-9A54-AF72D1ED73A3}" dt="2026-09-22T14:52:35.856" v="8609" actId="26606"/>
          <ac:spMkLst>
            <pc:docMk/>
            <pc:sldMk cId="2564797214" sldId="267"/>
            <ac:spMk id="57" creationId="{048EB4C9-ACAF-4CCA-BA6E-9314431923B2}"/>
          </ac:spMkLst>
        </pc:spChg>
        <pc:spChg chg="add del">
          <ac:chgData name="Caroline Ellis (2204046)" userId="bb1e7a55-a96f-493e-8085-b8c5a554362f" providerId="ADAL" clId="{31A56D0E-07B5-468C-9A54-AF72D1ED73A3}" dt="2026-09-22T14:52:42.233" v="8611" actId="26606"/>
          <ac:spMkLst>
            <pc:docMk/>
            <pc:sldMk cId="2564797214" sldId="267"/>
            <ac:spMk id="59" creationId="{5AA03EDC-7067-4DFF-B672-541D016AAAB8}"/>
          </ac:spMkLst>
        </pc:spChg>
        <pc:spChg chg="add del">
          <ac:chgData name="Caroline Ellis (2204046)" userId="bb1e7a55-a96f-493e-8085-b8c5a554362f" providerId="ADAL" clId="{31A56D0E-07B5-468C-9A54-AF72D1ED73A3}" dt="2026-09-22T14:52:42.233" v="8611" actId="26606"/>
          <ac:spMkLst>
            <pc:docMk/>
            <pc:sldMk cId="2564797214" sldId="267"/>
            <ac:spMk id="60" creationId="{0EBF3E39-B0BE-496A-8604-9007470FFA3A}"/>
          </ac:spMkLst>
        </pc:spChg>
        <pc:spChg chg="add del">
          <ac:chgData name="Caroline Ellis (2204046)" userId="bb1e7a55-a96f-493e-8085-b8c5a554362f" providerId="ADAL" clId="{31A56D0E-07B5-468C-9A54-AF72D1ED73A3}" dt="2026-09-22T14:52:50.969" v="8613" actId="26606"/>
          <ac:spMkLst>
            <pc:docMk/>
            <pc:sldMk cId="2564797214" sldId="267"/>
            <ac:spMk id="62" creationId="{2596F992-698C-48C0-9D89-70DA4CE927EF}"/>
          </ac:spMkLst>
        </pc:spChg>
        <pc:spChg chg="add del">
          <ac:chgData name="Caroline Ellis (2204046)" userId="bb1e7a55-a96f-493e-8085-b8c5a554362f" providerId="ADAL" clId="{31A56D0E-07B5-468C-9A54-AF72D1ED73A3}" dt="2026-09-22T14:52:50.969" v="8613" actId="26606"/>
          <ac:spMkLst>
            <pc:docMk/>
            <pc:sldMk cId="2564797214" sldId="267"/>
            <ac:spMk id="63" creationId="{A344AAA5-41F4-4862-97EF-688D31DC7567}"/>
          </ac:spMkLst>
        </pc:spChg>
        <pc:spChg chg="add del">
          <ac:chgData name="Caroline Ellis (2204046)" userId="bb1e7a55-a96f-493e-8085-b8c5a554362f" providerId="ADAL" clId="{31A56D0E-07B5-468C-9A54-AF72D1ED73A3}" dt="2026-09-22T14:52:50.969" v="8613" actId="26606"/>
          <ac:spMkLst>
            <pc:docMk/>
            <pc:sldMk cId="2564797214" sldId="267"/>
            <ac:spMk id="64" creationId="{69E1A62C-2AAF-4B3E-8CDB-65E237080997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5" actId="26606"/>
          <ac:spMkLst>
            <pc:docMk/>
            <pc:sldMk cId="2564797214" sldId="267"/>
            <ac:spMk id="66" creationId="{0CCC4BA0-1298-4DBD-86F1-B51D8C9D3437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5" actId="26606"/>
          <ac:spMkLst>
            <pc:docMk/>
            <pc:sldMk cId="2564797214" sldId="267"/>
            <ac:spMk id="67" creationId="{EEBF1590-3B36-48EE-A89D-3B6F3CB256AB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5" actId="26606"/>
          <ac:spMkLst>
            <pc:docMk/>
            <pc:sldMk cId="2564797214" sldId="267"/>
            <ac:spMk id="68" creationId="{AC8F6C8C-AB5A-4548-942D-E3FD40ACBC49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0" creationId="{46708FAB-3898-47A9-B05A-AB9ECBD9E796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1" creationId="{2E438CA0-CB4D-4C94-8C39-9C7FC9BBEE68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2" creationId="{6B2C05E3-84E7-4957-95EF-B471CBF71C69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5" creationId="{46708FAB-3898-47A9-B05A-AB9ECBD9E796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6" creationId="{2E438CA0-CB4D-4C94-8C39-9C7FC9BBEE68}"/>
          </ac:spMkLst>
        </pc:spChg>
        <pc:spChg chg="add del">
          <ac:chgData name="Caroline Ellis (2204046)" userId="bb1e7a55-a96f-493e-8085-b8c5a554362f" providerId="ADAL" clId="{31A56D0E-07B5-468C-9A54-AF72D1ED73A3}" dt="2026-09-23T14:49:01.151" v="11840" actId="26606"/>
          <ac:spMkLst>
            <pc:docMk/>
            <pc:sldMk cId="2564797214" sldId="267"/>
            <ac:spMk id="77" creationId="{C0763A76-9F1C-4FC5-82B7-DD475DA461B2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8" creationId="{6B2C05E3-84E7-4957-95EF-B471CBF71C69}"/>
          </ac:spMkLst>
        </pc:spChg>
        <pc:spChg chg="add del">
          <ac:chgData name="Caroline Ellis (2204046)" userId="bb1e7a55-a96f-493e-8085-b8c5a554362f" providerId="ADAL" clId="{31A56D0E-07B5-468C-9A54-AF72D1ED73A3}" dt="2026-09-23T14:49:01.151" v="11840" actId="26606"/>
          <ac:spMkLst>
            <pc:docMk/>
            <pc:sldMk cId="2564797214" sldId="267"/>
            <ac:spMk id="79" creationId="{E81BF4F6-F2CF-4984-9D14-D6966D92F99F}"/>
          </ac:spMkLst>
        </pc:spChg>
        <pc:graphicFrameChg chg="add del">
          <ac:chgData name="Caroline Ellis (2204046)" userId="bb1e7a55-a96f-493e-8085-b8c5a554362f" providerId="ADAL" clId="{31A56D0E-07B5-468C-9A54-AF72D1ED73A3}" dt="2026-09-23T14:49:36.433" v="11844" actId="26606"/>
          <ac:graphicFrameMkLst>
            <pc:docMk/>
            <pc:sldMk cId="2564797214" sldId="267"/>
            <ac:graphicFrameMk id="74" creationId="{F1357293-CDA9-0818-907F-34968D575E81}"/>
          </ac:graphicFrameMkLst>
        </pc:graphicFrameChg>
        <pc:picChg chg="add mod ord">
          <ac:chgData name="Caroline Ellis (2204046)" userId="bb1e7a55-a96f-493e-8085-b8c5a554362f" providerId="ADAL" clId="{31A56D0E-07B5-468C-9A54-AF72D1ED73A3}" dt="2026-09-23T14:49:23.982" v="11842" actId="26606"/>
          <ac:picMkLst>
            <pc:docMk/>
            <pc:sldMk cId="2564797214" sldId="267"/>
            <ac:picMk id="9" creationId="{436E1352-121B-1943-C5B5-67AE94E57CAC}"/>
          </ac:picMkLst>
        </pc:picChg>
      </pc:sldChg>
      <pc:sldChg chg="addSp delSp modSp new mod setBg">
        <pc:chgData name="Caroline Ellis (2204046)" userId="bb1e7a55-a96f-493e-8085-b8c5a554362f" providerId="ADAL" clId="{31A56D0E-07B5-468C-9A54-AF72D1ED73A3}" dt="2026-09-23T15:24:47.732" v="12217" actId="20577"/>
        <pc:sldMkLst>
          <pc:docMk/>
          <pc:sldMk cId="657198739" sldId="268"/>
        </pc:sldMkLst>
        <pc:spChg chg="add mod">
          <ac:chgData name="Caroline Ellis (2204046)" userId="bb1e7a55-a96f-493e-8085-b8c5a554362f" providerId="ADAL" clId="{31A56D0E-07B5-468C-9A54-AF72D1ED73A3}" dt="2026-09-23T15:22:20.530" v="12085" actId="255"/>
          <ac:spMkLst>
            <pc:docMk/>
            <pc:sldMk cId="657198739" sldId="268"/>
            <ac:spMk id="2" creationId="{A13EFA28-138A-DAAF-C34E-185C9384E977}"/>
          </ac:spMkLst>
        </pc:spChg>
        <pc:spChg chg="add del mod">
          <ac:chgData name="Caroline Ellis (2204046)" userId="bb1e7a55-a96f-493e-8085-b8c5a554362f" providerId="ADAL" clId="{31A56D0E-07B5-468C-9A54-AF72D1ED73A3}" dt="2026-09-22T14:26:44.365" v="8054" actId="1076"/>
          <ac:spMkLst>
            <pc:docMk/>
            <pc:sldMk cId="657198739" sldId="268"/>
            <ac:spMk id="3" creationId="{A8D46267-36A5-9A76-5B74-211DE8D1E6C6}"/>
          </ac:spMkLst>
        </pc:spChg>
        <pc:spChg chg="add del mod">
          <ac:chgData name="Caroline Ellis (2204046)" userId="bb1e7a55-a96f-493e-8085-b8c5a554362f" providerId="ADAL" clId="{31A56D0E-07B5-468C-9A54-AF72D1ED73A3}" dt="2026-09-23T15:24:47.732" v="12217" actId="20577"/>
          <ac:spMkLst>
            <pc:docMk/>
            <pc:sldMk cId="657198739" sldId="268"/>
            <ac:spMk id="4" creationId="{08DFA74C-4E8E-57CB-5D54-4518C59E2850}"/>
          </ac:spMkLst>
        </pc:spChg>
        <pc:spChg chg="add del mod">
          <ac:chgData name="Caroline Ellis (2204046)" userId="bb1e7a55-a96f-493e-8085-b8c5a554362f" providerId="ADAL" clId="{31A56D0E-07B5-468C-9A54-AF72D1ED73A3}" dt="2026-09-23T10:17:58.522" v="9873" actId="21"/>
          <ac:spMkLst>
            <pc:docMk/>
            <pc:sldMk cId="657198739" sldId="268"/>
            <ac:spMk id="6" creationId="{7EF7266C-7027-7FB3-EBB0-39DD9FA884AB}"/>
          </ac:spMkLst>
        </pc:spChg>
        <pc:spChg chg="add mod">
          <ac:chgData name="Caroline Ellis (2204046)" userId="bb1e7a55-a96f-493e-8085-b8c5a554362f" providerId="ADAL" clId="{31A56D0E-07B5-468C-9A54-AF72D1ED73A3}" dt="2026-09-22T14:25:43.166" v="8017" actId="1076"/>
          <ac:spMkLst>
            <pc:docMk/>
            <pc:sldMk cId="657198739" sldId="268"/>
            <ac:spMk id="17" creationId="{9604AC59-06E4-66C5-F7C7-3A1206FD6BEF}"/>
          </ac:spMkLst>
        </pc:spChg>
        <pc:spChg chg="add mod">
          <ac:chgData name="Caroline Ellis (2204046)" userId="bb1e7a55-a96f-493e-8085-b8c5a554362f" providerId="ADAL" clId="{31A56D0E-07B5-468C-9A54-AF72D1ED73A3}" dt="2026-09-23T11:35:27.281" v="10420" actId="113"/>
          <ac:spMkLst>
            <pc:docMk/>
            <pc:sldMk cId="657198739" sldId="268"/>
            <ac:spMk id="21" creationId="{33806597-1B28-C6CB-6D7A-316041A0BFCD}"/>
          </ac:spMkLst>
        </pc:spChg>
        <pc:graphicFrameChg chg="add del">
          <ac:chgData name="Caroline Ellis (2204046)" userId="bb1e7a55-a96f-493e-8085-b8c5a554362f" providerId="ADAL" clId="{31A56D0E-07B5-468C-9A54-AF72D1ED73A3}" dt="2026-09-23T10:17:32.933" v="9869" actId="26606"/>
          <ac:graphicFrameMkLst>
            <pc:docMk/>
            <pc:sldMk cId="657198739" sldId="268"/>
            <ac:graphicFrameMk id="20" creationId="{0B6FC0EA-80D6-8680-2B24-4BE2B92FB6F4}"/>
          </ac:graphicFrameMkLst>
        </pc:graphicFrameChg>
        <pc:graphicFrameChg chg="add del">
          <ac:chgData name="Caroline Ellis (2204046)" userId="bb1e7a55-a96f-493e-8085-b8c5a554362f" providerId="ADAL" clId="{31A56D0E-07B5-468C-9A54-AF72D1ED73A3}" dt="2026-09-23T10:17:44.551" v="9871" actId="26606"/>
          <ac:graphicFrameMkLst>
            <pc:docMk/>
            <pc:sldMk cId="657198739" sldId="268"/>
            <ac:graphicFrameMk id="22" creationId="{5A12CD4A-C85D-2C8B-BA8B-485C1DB93DCD}"/>
          </ac:graphicFrameMkLst>
        </pc:graphicFrameChg>
        <pc:picChg chg="add mod">
          <ac:chgData name="Caroline Ellis (2204046)" userId="bb1e7a55-a96f-493e-8085-b8c5a554362f" providerId="ADAL" clId="{31A56D0E-07B5-468C-9A54-AF72D1ED73A3}" dt="2026-09-23T10:22:28.861" v="9891" actId="1076"/>
          <ac:picMkLst>
            <pc:docMk/>
            <pc:sldMk cId="657198739" sldId="268"/>
            <ac:picMk id="16" creationId="{616403B5-5713-8FE3-B5DA-6DCBB9AA42F5}"/>
          </ac:picMkLst>
        </pc:picChg>
        <pc:picChg chg="add del mod">
          <ac:chgData name="Caroline Ellis (2204046)" userId="bb1e7a55-a96f-493e-8085-b8c5a554362f" providerId="ADAL" clId="{31A56D0E-07B5-468C-9A54-AF72D1ED73A3}" dt="2026-09-23T09:49:32.432" v="9491" actId="21"/>
          <ac:picMkLst>
            <pc:docMk/>
            <pc:sldMk cId="657198739" sldId="268"/>
            <ac:picMk id="19" creationId="{12D9BBF1-FDC2-F8C7-89CF-AE5F3146225A}"/>
          </ac:picMkLst>
        </pc:picChg>
      </pc:sldChg>
      <pc:sldChg chg="addSp delSp modSp new mod ord modTransition">
        <pc:chgData name="Caroline Ellis (2204046)" userId="bb1e7a55-a96f-493e-8085-b8c5a554362f" providerId="ADAL" clId="{31A56D0E-07B5-468C-9A54-AF72D1ED73A3}" dt="2026-09-23T15:41:50.019" v="12450" actId="122"/>
        <pc:sldMkLst>
          <pc:docMk/>
          <pc:sldMk cId="237372363" sldId="269"/>
        </pc:sldMkLst>
        <pc:spChg chg="add mod">
          <ac:chgData name="Caroline Ellis (2204046)" userId="bb1e7a55-a96f-493e-8085-b8c5a554362f" providerId="ADAL" clId="{31A56D0E-07B5-468C-9A54-AF72D1ED73A3}" dt="2026-09-23T15:37:17.376" v="12422" actId="1076"/>
          <ac:spMkLst>
            <pc:docMk/>
            <pc:sldMk cId="237372363" sldId="269"/>
            <ac:spMk id="2" creationId="{6EA06207-D37D-C933-5CED-24F7B2358E29}"/>
          </ac:spMkLst>
        </pc:spChg>
        <pc:spChg chg="add mod">
          <ac:chgData name="Caroline Ellis (2204046)" userId="bb1e7a55-a96f-493e-8085-b8c5a554362f" providerId="ADAL" clId="{31A56D0E-07B5-468C-9A54-AF72D1ED73A3}" dt="2026-09-23T15:38:34.754" v="12437" actId="1076"/>
          <ac:spMkLst>
            <pc:docMk/>
            <pc:sldMk cId="237372363" sldId="269"/>
            <ac:spMk id="3" creationId="{4F76F8E8-6044-4395-A3CE-FADF05D83E46}"/>
          </ac:spMkLst>
        </pc:spChg>
        <pc:spChg chg="add del mod">
          <ac:chgData name="Caroline Ellis (2204046)" userId="bb1e7a55-a96f-493e-8085-b8c5a554362f" providerId="ADAL" clId="{31A56D0E-07B5-468C-9A54-AF72D1ED73A3}" dt="2026-09-23T15:36:27.955" v="12413" actId="478"/>
          <ac:spMkLst>
            <pc:docMk/>
            <pc:sldMk cId="237372363" sldId="269"/>
            <ac:spMk id="4" creationId="{15867FF0-9E6E-9B76-5698-34F4145E6A6E}"/>
          </ac:spMkLst>
        </pc:spChg>
        <pc:spChg chg="add mod">
          <ac:chgData name="Caroline Ellis (2204046)" userId="bb1e7a55-a96f-493e-8085-b8c5a554362f" providerId="ADAL" clId="{31A56D0E-07B5-468C-9A54-AF72D1ED73A3}" dt="2026-09-23T15:41:27.738" v="12446" actId="1076"/>
          <ac:spMkLst>
            <pc:docMk/>
            <pc:sldMk cId="237372363" sldId="269"/>
            <ac:spMk id="5" creationId="{BCD2FE79-7060-7C80-3991-4CAA88C614CC}"/>
          </ac:spMkLst>
        </pc:spChg>
        <pc:spChg chg="add mod">
          <ac:chgData name="Caroline Ellis (2204046)" userId="bb1e7a55-a96f-493e-8085-b8c5a554362f" providerId="ADAL" clId="{31A56D0E-07B5-468C-9A54-AF72D1ED73A3}" dt="2026-09-23T15:41:50.019" v="12450" actId="122"/>
          <ac:spMkLst>
            <pc:docMk/>
            <pc:sldMk cId="237372363" sldId="269"/>
            <ac:spMk id="7" creationId="{BF7FE4A4-4E41-A180-89A5-9667CEB95C76}"/>
          </ac:spMkLst>
        </pc:spChg>
        <pc:spChg chg="add mod">
          <ac:chgData name="Caroline Ellis (2204046)" userId="bb1e7a55-a96f-493e-8085-b8c5a554362f" providerId="ADAL" clId="{31A56D0E-07B5-468C-9A54-AF72D1ED73A3}" dt="2026-09-22T14:01:22.153" v="7266" actId="1076"/>
          <ac:spMkLst>
            <pc:docMk/>
            <pc:sldMk cId="237372363" sldId="269"/>
            <ac:spMk id="10" creationId="{DA1C888F-11C9-F22D-54EC-1CBF0C84FCEF}"/>
          </ac:spMkLst>
        </pc:spChg>
        <pc:spChg chg="add mod">
          <ac:chgData name="Caroline Ellis (2204046)" userId="bb1e7a55-a96f-493e-8085-b8c5a554362f" providerId="ADAL" clId="{31A56D0E-07B5-468C-9A54-AF72D1ED73A3}" dt="2026-09-23T15:38:29.948" v="12436" actId="1076"/>
          <ac:spMkLst>
            <pc:docMk/>
            <pc:sldMk cId="237372363" sldId="269"/>
            <ac:spMk id="12" creationId="{54A2A1F7-4924-2498-4F6E-565AAAB04CD2}"/>
          </ac:spMkLst>
        </pc:spChg>
        <pc:spChg chg="add del mod">
          <ac:chgData name="Caroline Ellis (2204046)" userId="bb1e7a55-a96f-493e-8085-b8c5a554362f" providerId="ADAL" clId="{31A56D0E-07B5-468C-9A54-AF72D1ED73A3}" dt="2026-09-22T10:48:10.073" v="6232" actId="21"/>
          <ac:spMkLst>
            <pc:docMk/>
            <pc:sldMk cId="237372363" sldId="269"/>
            <ac:spMk id="15" creationId="{7301009A-27F6-3561-FDF5-1F1C5AF3A1D4}"/>
          </ac:spMkLst>
        </pc:spChg>
        <pc:spChg chg="add mod">
          <ac:chgData name="Caroline Ellis (2204046)" userId="bb1e7a55-a96f-493e-8085-b8c5a554362f" providerId="ADAL" clId="{31A56D0E-07B5-468C-9A54-AF72D1ED73A3}" dt="2026-09-23T15:36:51.523" v="12417" actId="255"/>
          <ac:spMkLst>
            <pc:docMk/>
            <pc:sldMk cId="237372363" sldId="269"/>
            <ac:spMk id="17" creationId="{0E2D72B9-7C95-F51E-F6D1-CCD7613CA863}"/>
          </ac:spMkLst>
        </pc:spChg>
        <pc:spChg chg="add mod">
          <ac:chgData name="Caroline Ellis (2204046)" userId="bb1e7a55-a96f-493e-8085-b8c5a554362f" providerId="ADAL" clId="{31A56D0E-07B5-468C-9A54-AF72D1ED73A3}" dt="2026-09-23T15:38:25.326" v="12435" actId="1076"/>
          <ac:spMkLst>
            <pc:docMk/>
            <pc:sldMk cId="237372363" sldId="269"/>
            <ac:spMk id="18" creationId="{F665CC46-AB3A-67C2-E79F-65BA6ADE85CC}"/>
          </ac:spMkLst>
        </pc:spChg>
        <pc:spChg chg="add mod">
          <ac:chgData name="Caroline Ellis (2204046)" userId="bb1e7a55-a96f-493e-8085-b8c5a554362f" providerId="ADAL" clId="{31A56D0E-07B5-468C-9A54-AF72D1ED73A3}" dt="2026-09-22T14:02:01.720" v="7274" actId="1076"/>
          <ac:spMkLst>
            <pc:docMk/>
            <pc:sldMk cId="237372363" sldId="269"/>
            <ac:spMk id="19" creationId="{FAE882E7-1F2F-1B43-D05A-52EF44F0A766}"/>
          </ac:spMkLst>
        </pc:spChg>
        <pc:spChg chg="add mod">
          <ac:chgData name="Caroline Ellis (2204046)" userId="bb1e7a55-a96f-493e-8085-b8c5a554362f" providerId="ADAL" clId="{31A56D0E-07B5-468C-9A54-AF72D1ED73A3}" dt="2026-09-23T15:41:18.359" v="12444" actId="1076"/>
          <ac:spMkLst>
            <pc:docMk/>
            <pc:sldMk cId="237372363" sldId="269"/>
            <ac:spMk id="20" creationId="{29662589-8963-1092-8E33-2249B74BEC83}"/>
          </ac:spMkLst>
        </pc:spChg>
        <pc:spChg chg="add del mod">
          <ac:chgData name="Caroline Ellis (2204046)" userId="bb1e7a55-a96f-493e-8085-b8c5a554362f" providerId="ADAL" clId="{31A56D0E-07B5-468C-9A54-AF72D1ED73A3}" dt="2026-09-22T10:13:43.300" v="5096" actId="21"/>
          <ac:spMkLst>
            <pc:docMk/>
            <pc:sldMk cId="237372363" sldId="269"/>
            <ac:spMk id="25" creationId="{6BD083F3-2A18-4C72-8FD8-98D147F6C6FF}"/>
          </ac:spMkLst>
        </pc:spChg>
        <pc:spChg chg="add del mod">
          <ac:chgData name="Caroline Ellis (2204046)" userId="bb1e7a55-a96f-493e-8085-b8c5a554362f" providerId="ADAL" clId="{31A56D0E-07B5-468C-9A54-AF72D1ED73A3}" dt="2026-09-22T10:14:16.379" v="5102" actId="21"/>
          <ac:spMkLst>
            <pc:docMk/>
            <pc:sldMk cId="237372363" sldId="269"/>
            <ac:spMk id="27" creationId="{D7BED82D-0041-B35A-E8A8-7679F5A47040}"/>
          </ac:spMkLst>
        </pc:spChg>
        <pc:spChg chg="add del mod">
          <ac:chgData name="Caroline Ellis (2204046)" userId="bb1e7a55-a96f-493e-8085-b8c5a554362f" providerId="ADAL" clId="{31A56D0E-07B5-468C-9A54-AF72D1ED73A3}" dt="2026-09-22T10:14:04.653" v="5100" actId="21"/>
          <ac:spMkLst>
            <pc:docMk/>
            <pc:sldMk cId="237372363" sldId="269"/>
            <ac:spMk id="28" creationId="{863E9E47-6261-9578-2CBD-09F7F695F6D0}"/>
          </ac:spMkLst>
        </pc:spChg>
        <pc:spChg chg="add mod">
          <ac:chgData name="Caroline Ellis (2204046)" userId="bb1e7a55-a96f-493e-8085-b8c5a554362f" providerId="ADAL" clId="{31A56D0E-07B5-468C-9A54-AF72D1ED73A3}" dt="2026-09-23T15:41:23.107" v="12445" actId="1076"/>
          <ac:spMkLst>
            <pc:docMk/>
            <pc:sldMk cId="237372363" sldId="269"/>
            <ac:spMk id="29" creationId="{7C577881-BAC5-3EF2-AD74-C01CCBCB8CCC}"/>
          </ac:spMkLst>
        </pc:spChg>
        <pc:picChg chg="add mod">
          <ac:chgData name="Caroline Ellis (2204046)" userId="bb1e7a55-a96f-493e-8085-b8c5a554362f" providerId="ADAL" clId="{31A56D0E-07B5-468C-9A54-AF72D1ED73A3}" dt="2026-09-22T10:10:05.405" v="5031" actId="14100"/>
          <ac:picMkLst>
            <pc:docMk/>
            <pc:sldMk cId="237372363" sldId="269"/>
            <ac:picMk id="6" creationId="{E25D8BE3-D679-D817-E9DD-7EBC4CB97822}"/>
          </ac:picMkLst>
        </pc:picChg>
        <pc:picChg chg="add mod">
          <ac:chgData name="Caroline Ellis (2204046)" userId="bb1e7a55-a96f-493e-8085-b8c5a554362f" providerId="ADAL" clId="{31A56D0E-07B5-468C-9A54-AF72D1ED73A3}" dt="2026-09-23T15:38:21.452" v="12434" actId="1076"/>
          <ac:picMkLst>
            <pc:docMk/>
            <pc:sldMk cId="237372363" sldId="269"/>
            <ac:picMk id="8" creationId="{8DB208D0-2E4C-1AB5-FEBD-BE2B5B2E7EAA}"/>
          </ac:picMkLst>
        </pc:picChg>
        <pc:picChg chg="add del mod">
          <ac:chgData name="Caroline Ellis (2204046)" userId="bb1e7a55-a96f-493e-8085-b8c5a554362f" providerId="ADAL" clId="{31A56D0E-07B5-468C-9A54-AF72D1ED73A3}" dt="2026-09-22T10:48:32.081" v="6235" actId="21"/>
          <ac:picMkLst>
            <pc:docMk/>
            <pc:sldMk cId="237372363" sldId="269"/>
            <ac:picMk id="14" creationId="{8B90050C-1FDC-05A8-F7BB-BCE7EA8CAFC8}"/>
          </ac:picMkLst>
        </pc:picChg>
        <pc:picChg chg="add del mod">
          <ac:chgData name="Caroline Ellis (2204046)" userId="bb1e7a55-a96f-493e-8085-b8c5a554362f" providerId="ADAL" clId="{31A56D0E-07B5-468C-9A54-AF72D1ED73A3}" dt="2026-09-22T10:13:27.715" v="5094" actId="21"/>
          <ac:picMkLst>
            <pc:docMk/>
            <pc:sldMk cId="237372363" sldId="269"/>
            <ac:picMk id="22" creationId="{D39739A4-1A19-6B0C-9FCC-1807532CD263}"/>
          </ac:picMkLst>
        </pc:picChg>
        <pc:picChg chg="add del mod">
          <ac:chgData name="Caroline Ellis (2204046)" userId="bb1e7a55-a96f-493e-8085-b8c5a554362f" providerId="ADAL" clId="{31A56D0E-07B5-468C-9A54-AF72D1ED73A3}" dt="2026-09-22T10:13:51.356" v="5098" actId="21"/>
          <ac:picMkLst>
            <pc:docMk/>
            <pc:sldMk cId="237372363" sldId="269"/>
            <ac:picMk id="24" creationId="{0925F3C0-34BC-14EC-C497-8E4B3B5FBD30}"/>
          </ac:picMkLst>
        </pc:picChg>
        <pc:picChg chg="add mod">
          <ac:chgData name="Caroline Ellis (2204046)" userId="bb1e7a55-a96f-493e-8085-b8c5a554362f" providerId="ADAL" clId="{31A56D0E-07B5-468C-9A54-AF72D1ED73A3}" dt="2026-09-23T15:41:11.331" v="12443" actId="1076"/>
          <ac:picMkLst>
            <pc:docMk/>
            <pc:sldMk cId="237372363" sldId="269"/>
            <ac:picMk id="31" creationId="{58A0EDFB-4142-4D81-273C-0707228FEB44}"/>
          </ac:picMkLst>
        </pc:picChg>
        <pc:picChg chg="add del mod">
          <ac:chgData name="Caroline Ellis (2204046)" userId="bb1e7a55-a96f-493e-8085-b8c5a554362f" providerId="ADAL" clId="{31A56D0E-07B5-468C-9A54-AF72D1ED73A3}" dt="2026-09-23T10:08:59.243" v="9665" actId="478"/>
          <ac:picMkLst>
            <pc:docMk/>
            <pc:sldMk cId="237372363" sldId="269"/>
            <ac:picMk id="33" creationId="{0D1ED24B-44C1-4607-2B8B-23A482C6E86B}"/>
          </ac:picMkLst>
        </pc:picChg>
      </pc:sldChg>
      <pc:sldChg chg="addSp delSp modSp new mod setBg delDesignElem">
        <pc:chgData name="Caroline Ellis (2204046)" userId="bb1e7a55-a96f-493e-8085-b8c5a554362f" providerId="ADAL" clId="{31A56D0E-07B5-468C-9A54-AF72D1ED73A3}" dt="2026-09-23T13:23:41.217" v="11212"/>
        <pc:sldMkLst>
          <pc:docMk/>
          <pc:sldMk cId="2305577911" sldId="270"/>
        </pc:sldMkLst>
        <pc:spChg chg="add mod">
          <ac:chgData name="Caroline Ellis (2204046)" userId="bb1e7a55-a96f-493e-8085-b8c5a554362f" providerId="ADAL" clId="{31A56D0E-07B5-468C-9A54-AF72D1ED73A3}" dt="2026-09-11T15:55:04.934" v="4446" actId="113"/>
          <ac:spMkLst>
            <pc:docMk/>
            <pc:sldMk cId="2305577911" sldId="270"/>
            <ac:spMk id="4" creationId="{E603D263-6892-A07C-3E92-29CAFF2D5C16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2305577911" sldId="270"/>
            <ac:spMk id="10" creationId="{BACC6370-2D7E-4714-9D71-7542949D7D5D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2305577911" sldId="270"/>
            <ac:spMk id="12" creationId="{F68B3F68-107C-434F-AA38-110D5EA91B85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2305577911" sldId="270"/>
            <ac:spMk id="14" creationId="{AAD0DBB9-1A4B-4391-81D4-CB19F9AB918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2305577911" sldId="270"/>
            <ac:spMk id="16" creationId="{063BBA22-50EA-4C4D-BE05-F1CE4E63AA56}"/>
          </ac:spMkLst>
        </pc:spChg>
        <pc:graphicFrameChg chg="add modGraphic">
          <ac:chgData name="Caroline Ellis (2204046)" userId="bb1e7a55-a96f-493e-8085-b8c5a554362f" providerId="ADAL" clId="{31A56D0E-07B5-468C-9A54-AF72D1ED73A3}" dt="2026-09-15T10:43:31.658" v="4606" actId="20577"/>
          <ac:graphicFrameMkLst>
            <pc:docMk/>
            <pc:sldMk cId="2305577911" sldId="270"/>
            <ac:graphicFrameMk id="6" creationId="{B907E777-F439-071D-F418-AFFE2F74E2A3}"/>
          </ac:graphicFrameMkLst>
        </pc:graphicFrameChg>
      </pc:sldChg>
      <pc:sldChg chg="addSp delSp modSp new mod setBg">
        <pc:chgData name="Caroline Ellis (2204046)" userId="bb1e7a55-a96f-493e-8085-b8c5a554362f" providerId="ADAL" clId="{31A56D0E-07B5-468C-9A54-AF72D1ED73A3}" dt="2026-09-23T15:45:40.444" v="12516" actId="5793"/>
        <pc:sldMkLst>
          <pc:docMk/>
          <pc:sldMk cId="2035625446" sldId="271"/>
        </pc:sldMkLst>
        <pc:spChg chg="add mod">
          <ac:chgData name="Caroline Ellis (2204046)" userId="bb1e7a55-a96f-493e-8085-b8c5a554362f" providerId="ADAL" clId="{31A56D0E-07B5-468C-9A54-AF72D1ED73A3}" dt="2026-09-23T15:43:32.774" v="12463" actId="113"/>
          <ac:spMkLst>
            <pc:docMk/>
            <pc:sldMk cId="2035625446" sldId="271"/>
            <ac:spMk id="2" creationId="{C0626F4E-672C-8003-BAE6-F57D5C49CE09}"/>
          </ac:spMkLst>
        </pc:spChg>
        <pc:spChg chg="add mod">
          <ac:chgData name="Caroline Ellis (2204046)" userId="bb1e7a55-a96f-493e-8085-b8c5a554362f" providerId="ADAL" clId="{31A56D0E-07B5-468C-9A54-AF72D1ED73A3}" dt="2026-09-22T10:52:49.801" v="6331" actId="1076"/>
          <ac:spMkLst>
            <pc:docMk/>
            <pc:sldMk cId="2035625446" sldId="271"/>
            <ac:spMk id="5" creationId="{D379DE8C-C22E-0FD2-F2B0-26EE4B31E24B}"/>
          </ac:spMkLst>
        </pc:spChg>
        <pc:spChg chg="add mod">
          <ac:chgData name="Caroline Ellis (2204046)" userId="bb1e7a55-a96f-493e-8085-b8c5a554362f" providerId="ADAL" clId="{31A56D0E-07B5-468C-9A54-AF72D1ED73A3}" dt="2026-09-22T10:52:55.526" v="6332" actId="1076"/>
          <ac:spMkLst>
            <pc:docMk/>
            <pc:sldMk cId="2035625446" sldId="271"/>
            <ac:spMk id="9" creationId="{1A0083FD-9A91-55A9-7F0A-701D4D481E4F}"/>
          </ac:spMkLst>
        </pc:spChg>
        <pc:spChg chg="add mod">
          <ac:chgData name="Caroline Ellis (2204046)" userId="bb1e7a55-a96f-493e-8085-b8c5a554362f" providerId="ADAL" clId="{31A56D0E-07B5-468C-9A54-AF72D1ED73A3}" dt="2026-09-23T15:45:40.444" v="12516" actId="5793"/>
          <ac:spMkLst>
            <pc:docMk/>
            <pc:sldMk cId="2035625446" sldId="271"/>
            <ac:spMk id="12" creationId="{27710F4A-8BD5-BB33-410D-2CE7F3A77C33}"/>
          </ac:spMkLst>
        </pc:spChg>
        <pc:spChg chg="add mod">
          <ac:chgData name="Caroline Ellis (2204046)" userId="bb1e7a55-a96f-493e-8085-b8c5a554362f" providerId="ADAL" clId="{31A56D0E-07B5-468C-9A54-AF72D1ED73A3}" dt="2026-09-22T10:39:39.896" v="5954" actId="1076"/>
          <ac:spMkLst>
            <pc:docMk/>
            <pc:sldMk cId="2035625446" sldId="271"/>
            <ac:spMk id="13" creationId="{8B897F46-BF9F-3DC8-43C9-C2576F7A256D}"/>
          </ac:spMkLst>
        </pc:spChg>
        <pc:spChg chg="add mod">
          <ac:chgData name="Caroline Ellis (2204046)" userId="bb1e7a55-a96f-493e-8085-b8c5a554362f" providerId="ADAL" clId="{31A56D0E-07B5-468C-9A54-AF72D1ED73A3}" dt="2026-09-22T10:39:33.026" v="5953" actId="1076"/>
          <ac:spMkLst>
            <pc:docMk/>
            <pc:sldMk cId="2035625446" sldId="271"/>
            <ac:spMk id="14" creationId="{5E9F8C38-E296-B812-25A0-95684215174A}"/>
          </ac:spMkLst>
        </pc:spChg>
        <pc:spChg chg="add mod">
          <ac:chgData name="Caroline Ellis (2204046)" userId="bb1e7a55-a96f-493e-8085-b8c5a554362f" providerId="ADAL" clId="{31A56D0E-07B5-468C-9A54-AF72D1ED73A3}" dt="2026-09-22T14:04:39.614" v="7296" actId="1076"/>
          <ac:spMkLst>
            <pc:docMk/>
            <pc:sldMk cId="2035625446" sldId="271"/>
            <ac:spMk id="15" creationId="{7136B36B-425C-E0EC-37A2-EA6117F66D2E}"/>
          </ac:spMkLst>
        </pc:spChg>
        <pc:spChg chg="add del">
          <ac:chgData name="Caroline Ellis (2204046)" userId="bb1e7a55-a96f-493e-8085-b8c5a554362f" providerId="ADAL" clId="{31A56D0E-07B5-468C-9A54-AF72D1ED73A3}" dt="2026-09-22T14:03:32.833" v="7289" actId="22"/>
          <ac:spMkLst>
            <pc:docMk/>
            <pc:sldMk cId="2035625446" sldId="271"/>
            <ac:spMk id="25" creationId="{69E6F9F2-C771-FD91-445A-FBE5D2C6483D}"/>
          </ac:spMkLst>
        </pc:spChg>
        <pc:spChg chg="add mod">
          <ac:chgData name="Caroline Ellis (2204046)" userId="bb1e7a55-a96f-493e-8085-b8c5a554362f" providerId="ADAL" clId="{31A56D0E-07B5-468C-9A54-AF72D1ED73A3}" dt="2026-09-22T14:04:59.836" v="7299" actId="1076"/>
          <ac:spMkLst>
            <pc:docMk/>
            <pc:sldMk cId="2035625446" sldId="271"/>
            <ac:spMk id="26" creationId="{F2E5AE8B-DE7B-AEDC-8BF3-EC60844ED304}"/>
          </ac:spMkLst>
        </pc:spChg>
        <pc:picChg chg="add del mod">
          <ac:chgData name="Caroline Ellis (2204046)" userId="bb1e7a55-a96f-493e-8085-b8c5a554362f" providerId="ADAL" clId="{31A56D0E-07B5-468C-9A54-AF72D1ED73A3}" dt="2026-09-22T11:05:29.875" v="6337" actId="21"/>
          <ac:picMkLst>
            <pc:docMk/>
            <pc:sldMk cId="2035625446" sldId="271"/>
            <ac:picMk id="3" creationId="{07462C15-E62D-6C7C-901C-DCF8F1A50C17}"/>
          </ac:picMkLst>
        </pc:picChg>
        <pc:picChg chg="add del mod">
          <ac:chgData name="Caroline Ellis (2204046)" userId="bb1e7a55-a96f-493e-8085-b8c5a554362f" providerId="ADAL" clId="{31A56D0E-07B5-468C-9A54-AF72D1ED73A3}" dt="2026-09-22T10:40:54.920" v="5959" actId="478"/>
          <ac:picMkLst>
            <pc:docMk/>
            <pc:sldMk cId="2035625446" sldId="271"/>
            <ac:picMk id="7" creationId="{7877BE6C-835F-B34A-6FE3-F8F20CCD6107}"/>
          </ac:picMkLst>
        </pc:picChg>
        <pc:picChg chg="add del mod">
          <ac:chgData name="Caroline Ellis (2204046)" userId="bb1e7a55-a96f-493e-8085-b8c5a554362f" providerId="ADAL" clId="{31A56D0E-07B5-468C-9A54-AF72D1ED73A3}" dt="2026-09-22T14:04:06.638" v="7291" actId="478"/>
          <ac:picMkLst>
            <pc:docMk/>
            <pc:sldMk cId="2035625446" sldId="271"/>
            <ac:picMk id="11" creationId="{2F4F33CB-FA78-418F-1F64-C96B1DE018AB}"/>
          </ac:picMkLst>
        </pc:picChg>
        <pc:picChg chg="add mod">
          <ac:chgData name="Caroline Ellis (2204046)" userId="bb1e7a55-a96f-493e-8085-b8c5a554362f" providerId="ADAL" clId="{31A56D0E-07B5-468C-9A54-AF72D1ED73A3}" dt="2026-09-22T11:06:30.453" v="6350" actId="14100"/>
          <ac:picMkLst>
            <pc:docMk/>
            <pc:sldMk cId="2035625446" sldId="271"/>
            <ac:picMk id="17" creationId="{7227F79D-8EAC-4626-F5B4-A27AA95CBC43}"/>
          </ac:picMkLst>
        </pc:picChg>
        <pc:picChg chg="add mod">
          <ac:chgData name="Caroline Ellis (2204046)" userId="bb1e7a55-a96f-493e-8085-b8c5a554362f" providerId="ADAL" clId="{31A56D0E-07B5-468C-9A54-AF72D1ED73A3}" dt="2026-09-22T11:09:30.928" v="6352" actId="1076"/>
          <ac:picMkLst>
            <pc:docMk/>
            <pc:sldMk cId="2035625446" sldId="271"/>
            <ac:picMk id="19" creationId="{F010B60F-520E-69B9-C7B2-4F8E4931FAAD}"/>
          </ac:picMkLst>
        </pc:picChg>
        <pc:picChg chg="add mod">
          <ac:chgData name="Caroline Ellis (2204046)" userId="bb1e7a55-a96f-493e-8085-b8c5a554362f" providerId="ADAL" clId="{31A56D0E-07B5-468C-9A54-AF72D1ED73A3}" dt="2026-09-22T11:10:03.929" v="6356" actId="1076"/>
          <ac:picMkLst>
            <pc:docMk/>
            <pc:sldMk cId="2035625446" sldId="271"/>
            <ac:picMk id="21" creationId="{F76C56FD-4799-CA98-ADEC-6DB3A36102DA}"/>
          </ac:picMkLst>
        </pc:picChg>
        <pc:picChg chg="add mod">
          <ac:chgData name="Caroline Ellis (2204046)" userId="bb1e7a55-a96f-493e-8085-b8c5a554362f" providerId="ADAL" clId="{31A56D0E-07B5-468C-9A54-AF72D1ED73A3}" dt="2026-09-22T11:10:55.974" v="6360" actId="1076"/>
          <ac:picMkLst>
            <pc:docMk/>
            <pc:sldMk cId="2035625446" sldId="271"/>
            <ac:picMk id="23" creationId="{A84A657C-D524-18BE-96E9-A423CC78EE92}"/>
          </ac:picMkLst>
        </pc:picChg>
      </pc:sldChg>
      <pc:sldChg chg="addSp delSp modSp new mod ord">
        <pc:chgData name="Caroline Ellis (2204046)" userId="bb1e7a55-a96f-493e-8085-b8c5a554362f" providerId="ADAL" clId="{31A56D0E-07B5-468C-9A54-AF72D1ED73A3}" dt="2026-09-22T15:28:26.273" v="9436"/>
        <pc:sldMkLst>
          <pc:docMk/>
          <pc:sldMk cId="850886487" sldId="272"/>
        </pc:sldMkLst>
        <pc:spChg chg="add del">
          <ac:chgData name="Caroline Ellis (2204046)" userId="bb1e7a55-a96f-493e-8085-b8c5a554362f" providerId="ADAL" clId="{31A56D0E-07B5-468C-9A54-AF72D1ED73A3}" dt="2026-09-22T15:05:33.470" v="8677" actId="22"/>
          <ac:spMkLst>
            <pc:docMk/>
            <pc:sldMk cId="850886487" sldId="272"/>
            <ac:spMk id="5" creationId="{458852B6-7DE5-33BB-F2B5-49E15EFD61CE}"/>
          </ac:spMkLst>
        </pc:spChg>
        <pc:spChg chg="add mod">
          <ac:chgData name="Caroline Ellis (2204046)" userId="bb1e7a55-a96f-493e-8085-b8c5a554362f" providerId="ADAL" clId="{31A56D0E-07B5-468C-9A54-AF72D1ED73A3}" dt="2026-09-22T15:07:19.461" v="8697" actId="1076"/>
          <ac:spMkLst>
            <pc:docMk/>
            <pc:sldMk cId="850886487" sldId="272"/>
            <ac:spMk id="9" creationId="{F982655F-C2A3-5EA9-5CCA-47241776505D}"/>
          </ac:spMkLst>
        </pc:spChg>
        <pc:spChg chg="add mod">
          <ac:chgData name="Caroline Ellis (2204046)" userId="bb1e7a55-a96f-493e-8085-b8c5a554362f" providerId="ADAL" clId="{31A56D0E-07B5-468C-9A54-AF72D1ED73A3}" dt="2026-09-22T15:08:58.087" v="8712" actId="1076"/>
          <ac:spMkLst>
            <pc:docMk/>
            <pc:sldMk cId="850886487" sldId="272"/>
            <ac:spMk id="11" creationId="{2AFB1991-F991-032B-0BA0-7AA13D8F926F}"/>
          </ac:spMkLst>
        </pc:spChg>
        <pc:spChg chg="add mod">
          <ac:chgData name="Caroline Ellis (2204046)" userId="bb1e7a55-a96f-493e-8085-b8c5a554362f" providerId="ADAL" clId="{31A56D0E-07B5-468C-9A54-AF72D1ED73A3}" dt="2026-09-22T15:08:21.875" v="8704" actId="1076"/>
          <ac:spMkLst>
            <pc:docMk/>
            <pc:sldMk cId="850886487" sldId="272"/>
            <ac:spMk id="13" creationId="{0836BC74-38E8-5692-22B3-DB1712AABDF8}"/>
          </ac:spMkLst>
        </pc:spChg>
        <pc:graphicFrameChg chg="add mod">
          <ac:chgData name="Caroline Ellis (2204046)" userId="bb1e7a55-a96f-493e-8085-b8c5a554362f" providerId="ADAL" clId="{31A56D0E-07B5-468C-9A54-AF72D1ED73A3}" dt="2026-09-22T15:09:14.395" v="8715" actId="1076"/>
          <ac:graphicFrameMkLst>
            <pc:docMk/>
            <pc:sldMk cId="850886487" sldId="272"/>
            <ac:graphicFrameMk id="7" creationId="{4B2FAE14-60F3-FD90-51C3-438DF44F5B7C}"/>
          </ac:graphicFrameMkLst>
        </pc:graphicFrameChg>
        <pc:picChg chg="add del">
          <ac:chgData name="Caroline Ellis (2204046)" userId="bb1e7a55-a96f-493e-8085-b8c5a554362f" providerId="ADAL" clId="{31A56D0E-07B5-468C-9A54-AF72D1ED73A3}" dt="2026-09-22T15:05:35.615" v="8679" actId="22"/>
          <ac:picMkLst>
            <pc:docMk/>
            <pc:sldMk cId="850886487" sldId="272"/>
            <ac:picMk id="3" creationId="{0ED6EF72-D2B2-73A8-5C5A-58535F3CA258}"/>
          </ac:picMkLst>
        </pc:picChg>
      </pc:sldChg>
      <pc:sldChg chg="addSp modSp new mod">
        <pc:chgData name="Caroline Ellis (2204046)" userId="bb1e7a55-a96f-493e-8085-b8c5a554362f" providerId="ADAL" clId="{31A56D0E-07B5-468C-9A54-AF72D1ED73A3}" dt="2026-09-22T15:46:28.947" v="9459" actId="255"/>
        <pc:sldMkLst>
          <pc:docMk/>
          <pc:sldMk cId="3416607252" sldId="273"/>
        </pc:sldMkLst>
        <pc:spChg chg="add mod">
          <ac:chgData name="Caroline Ellis (2204046)" userId="bb1e7a55-a96f-493e-8085-b8c5a554362f" providerId="ADAL" clId="{31A56D0E-07B5-468C-9A54-AF72D1ED73A3}" dt="2026-09-22T15:46:28.947" v="9459" actId="255"/>
          <ac:spMkLst>
            <pc:docMk/>
            <pc:sldMk cId="3416607252" sldId="273"/>
            <ac:spMk id="2" creationId="{CB8EC9D0-849C-5CE0-075E-4E552A8EE31B}"/>
          </ac:spMkLst>
        </pc:spChg>
      </pc:sldChg>
      <pc:sldChg chg="addSp delSp modSp new mod ord setBg delDesignElem">
        <pc:chgData name="Caroline Ellis (2204046)" userId="bb1e7a55-a96f-493e-8085-b8c5a554362f" providerId="ADAL" clId="{31A56D0E-07B5-468C-9A54-AF72D1ED73A3}" dt="2026-09-23T13:23:41.217" v="11212"/>
        <pc:sldMkLst>
          <pc:docMk/>
          <pc:sldMk cId="531310510" sldId="274"/>
        </pc:sldMkLst>
        <pc:spChg chg="add mod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2" creationId="{1838FBC6-1E52-11B8-727C-3273F7CC9CFC}"/>
          </ac:spMkLst>
        </pc:spChg>
        <pc:spChg chg="add del mod ord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7" creationId="{900D4CF0-9EF5-3E3C-C249-433E58B96D07}"/>
          </ac:spMkLst>
        </pc:spChg>
        <pc:spChg chg="add del">
          <ac:chgData name="Caroline Ellis (2204046)" userId="bb1e7a55-a96f-493e-8085-b8c5a554362f" providerId="ADAL" clId="{31A56D0E-07B5-468C-9A54-AF72D1ED73A3}" dt="2026-09-23T10:10:53.723" v="9679" actId="26606"/>
          <ac:spMkLst>
            <pc:docMk/>
            <pc:sldMk cId="531310510" sldId="274"/>
            <ac:spMk id="8" creationId="{42A4FC2C-047E-45A5-965D-8E1E3BF09BC6}"/>
          </ac:spMkLst>
        </pc:spChg>
        <pc:spChg chg="add del">
          <ac:chgData name="Caroline Ellis (2204046)" userId="bb1e7a55-a96f-493e-8085-b8c5a554362f" providerId="ADAL" clId="{31A56D0E-07B5-468C-9A54-AF72D1ED73A3}" dt="2026-09-23T10:10:34.919" v="9676" actId="26606"/>
          <ac:spMkLst>
            <pc:docMk/>
            <pc:sldMk cId="531310510" sldId="274"/>
            <ac:spMk id="10" creationId="{04812C46-200A-4DEB-A05E-3ED6C68C2387}"/>
          </ac:spMkLst>
        </pc:spChg>
        <pc:spChg chg="add del">
          <ac:chgData name="Caroline Ellis (2204046)" userId="bb1e7a55-a96f-493e-8085-b8c5a554362f" providerId="ADAL" clId="{31A56D0E-07B5-468C-9A54-AF72D1ED73A3}" dt="2026-09-23T10:10:34.919" v="9676" actId="26606"/>
          <ac:spMkLst>
            <pc:docMk/>
            <pc:sldMk cId="531310510" sldId="274"/>
            <ac:spMk id="11" creationId="{D1EA859B-E555-4109-94F3-6700E046E008}"/>
          </ac:spMkLst>
        </pc:spChg>
        <pc:spChg chg="add del">
          <ac:chgData name="Caroline Ellis (2204046)" userId="bb1e7a55-a96f-493e-8085-b8c5a554362f" providerId="ADAL" clId="{31A56D0E-07B5-468C-9A54-AF72D1ED73A3}" dt="2026-09-23T09:55:19.802" v="9657" actId="26606"/>
          <ac:spMkLst>
            <pc:docMk/>
            <pc:sldMk cId="531310510" sldId="274"/>
            <ac:spMk id="13" creationId="{04812C46-200A-4DEB-A05E-3ED6C68C2387}"/>
          </ac:spMkLst>
        </pc:spChg>
        <pc:spChg chg="add del">
          <ac:chgData name="Caroline Ellis (2204046)" userId="bb1e7a55-a96f-493e-8085-b8c5a554362f" providerId="ADAL" clId="{31A56D0E-07B5-468C-9A54-AF72D1ED73A3}" dt="2026-09-23T10:10:53.723" v="9678" actId="26606"/>
          <ac:spMkLst>
            <pc:docMk/>
            <pc:sldMk cId="531310510" sldId="274"/>
            <ac:spMk id="14" creationId="{8F90786E-B72D-4C32-BDCE-A170B007822D}"/>
          </ac:spMkLst>
        </pc:spChg>
        <pc:spChg chg="add del">
          <ac:chgData name="Caroline Ellis (2204046)" userId="bb1e7a55-a96f-493e-8085-b8c5a554362f" providerId="ADAL" clId="{31A56D0E-07B5-468C-9A54-AF72D1ED73A3}" dt="2026-09-23T09:55:19.802" v="9657" actId="26606"/>
          <ac:spMkLst>
            <pc:docMk/>
            <pc:sldMk cId="531310510" sldId="274"/>
            <ac:spMk id="15" creationId="{D1EA859B-E555-4109-94F3-6700E046E008}"/>
          </ac:spMkLst>
        </pc:spChg>
        <pc:spChg chg="add del">
          <ac:chgData name="Caroline Ellis (2204046)" userId="bb1e7a55-a96f-493e-8085-b8c5a554362f" providerId="ADAL" clId="{31A56D0E-07B5-468C-9A54-AF72D1ED73A3}" dt="2026-09-23T10:10:53.723" v="9678" actId="26606"/>
          <ac:spMkLst>
            <pc:docMk/>
            <pc:sldMk cId="531310510" sldId="274"/>
            <ac:spMk id="16" creationId="{5E46F2E7-848F-4A6C-A098-4764FDEA771A}"/>
          </ac:spMkLst>
        </pc:spChg>
        <pc:spChg chg="add del">
          <ac:chgData name="Caroline Ellis (2204046)" userId="bb1e7a55-a96f-493e-8085-b8c5a554362f" providerId="ADAL" clId="{31A56D0E-07B5-468C-9A54-AF72D1ED73A3}" dt="2026-09-23T10:15:04.453" v="9856" actId="26606"/>
          <ac:spMkLst>
            <pc:docMk/>
            <pc:sldMk cId="531310510" sldId="274"/>
            <ac:spMk id="18" creationId="{7B831B6F-405A-4B47-B9BB-5CA88F285844}"/>
          </ac:spMkLst>
        </pc:spChg>
        <pc:spChg chg="add del">
          <ac:chgData name="Caroline Ellis (2204046)" userId="bb1e7a55-a96f-493e-8085-b8c5a554362f" providerId="ADAL" clId="{31A56D0E-07B5-468C-9A54-AF72D1ED73A3}" dt="2026-09-23T10:15:04.453" v="9856" actId="26606"/>
          <ac:spMkLst>
            <pc:docMk/>
            <pc:sldMk cId="531310510" sldId="274"/>
            <ac:spMk id="19" creationId="{953EE71A-6488-4203-A7C4-77102FD0DCCA}"/>
          </ac:spMkLst>
        </pc:spChg>
        <pc:spChg chg="add del">
          <ac:chgData name="Caroline Ellis (2204046)" userId="bb1e7a55-a96f-493e-8085-b8c5a554362f" providerId="ADAL" clId="{31A56D0E-07B5-468C-9A54-AF72D1ED73A3}" dt="2026-09-23T09:55:06.041" v="9649" actId="26606"/>
          <ac:spMkLst>
            <pc:docMk/>
            <pc:sldMk cId="531310510" sldId="274"/>
            <ac:spMk id="20" creationId="{7B831B6F-405A-4B47-B9BB-5CA88F285844}"/>
          </ac:spMkLst>
        </pc:spChg>
        <pc:spChg chg="add del">
          <ac:chgData name="Caroline Ellis (2204046)" userId="bb1e7a55-a96f-493e-8085-b8c5a554362f" providerId="ADAL" clId="{31A56D0E-07B5-468C-9A54-AF72D1ED73A3}" dt="2026-09-23T09:55:06.041" v="9649" actId="26606"/>
          <ac:spMkLst>
            <pc:docMk/>
            <pc:sldMk cId="531310510" sldId="274"/>
            <ac:spMk id="22" creationId="{953EE71A-6488-4203-A7C4-77102FD0DCCA}"/>
          </ac:spMkLst>
        </pc:spChg>
        <pc:spChg chg="add del">
          <ac:chgData name="Caroline Ellis (2204046)" userId="bb1e7a55-a96f-493e-8085-b8c5a554362f" providerId="ADAL" clId="{31A56D0E-07B5-468C-9A54-AF72D1ED73A3}" dt="2026-09-23T12:05:11.688" v="10917" actId="26606"/>
          <ac:spMkLst>
            <pc:docMk/>
            <pc:sldMk cId="531310510" sldId="274"/>
            <ac:spMk id="24" creationId="{2EB492CD-616E-47F8-933B-5E2D952A0593}"/>
          </ac:spMkLst>
        </pc:spChg>
        <pc:spChg chg="add del">
          <ac:chgData name="Caroline Ellis (2204046)" userId="bb1e7a55-a96f-493e-8085-b8c5a554362f" providerId="ADAL" clId="{31A56D0E-07B5-468C-9A54-AF72D1ED73A3}" dt="2026-09-23T12:05:11.688" v="10917" actId="26606"/>
          <ac:spMkLst>
            <pc:docMk/>
            <pc:sldMk cId="531310510" sldId="274"/>
            <ac:spMk id="26" creationId="{59383CF9-23B5-4335-9B21-1791C4CF1C75}"/>
          </ac:spMkLst>
        </pc:spChg>
        <pc:spChg chg="add del">
          <ac:chgData name="Caroline Ellis (2204046)" userId="bb1e7a55-a96f-493e-8085-b8c5a554362f" providerId="ADAL" clId="{31A56D0E-07B5-468C-9A54-AF72D1ED73A3}" dt="2026-09-23T12:05:11.688" v="10917" actId="26606"/>
          <ac:spMkLst>
            <pc:docMk/>
            <pc:sldMk cId="531310510" sldId="274"/>
            <ac:spMk id="28" creationId="{0007FE00-9498-4706-B255-6437B0252C02}"/>
          </ac:spMkLst>
        </pc:spChg>
        <pc:spChg chg="add del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33" creationId="{081EA652-8C6A-4E69-BEB9-170809474553}"/>
          </ac:spMkLst>
        </pc:spChg>
        <pc:spChg chg="add del">
          <ac:chgData name="Caroline Ellis (2204046)" userId="bb1e7a55-a96f-493e-8085-b8c5a554362f" providerId="ADAL" clId="{31A56D0E-07B5-468C-9A54-AF72D1ED73A3}" dt="2026-09-23T12:04:36.801" v="10916" actId="26606"/>
          <ac:spMkLst>
            <pc:docMk/>
            <pc:sldMk cId="531310510" sldId="274"/>
            <ac:spMk id="34" creationId="{04812C46-200A-4DEB-A05E-3ED6C68C2387}"/>
          </ac:spMkLst>
        </pc:spChg>
        <pc:spChg chg="add del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35" creationId="{5298780A-33B9-4EA2-8F67-DE68AD62841B}"/>
          </ac:spMkLst>
        </pc:spChg>
        <pc:spChg chg="add del">
          <ac:chgData name="Caroline Ellis (2204046)" userId="bb1e7a55-a96f-493e-8085-b8c5a554362f" providerId="ADAL" clId="{31A56D0E-07B5-468C-9A54-AF72D1ED73A3}" dt="2026-09-23T12:04:36.801" v="10916" actId="26606"/>
          <ac:spMkLst>
            <pc:docMk/>
            <pc:sldMk cId="531310510" sldId="274"/>
            <ac:spMk id="36" creationId="{D1EA859B-E555-4109-94F3-6700E046E008}"/>
          </ac:spMkLst>
        </pc:spChg>
        <pc:spChg chg="add del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37" creationId="{7F488E8B-4E1E-4402-8935-D4E6C02615C7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531310510" sldId="274"/>
            <ac:spMk id="43" creationId="{BACC6370-2D7E-4714-9D71-7542949D7D5D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531310510" sldId="274"/>
            <ac:spMk id="45" creationId="{F68B3F68-107C-434F-AA38-110D5EA91B85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531310510" sldId="274"/>
            <ac:spMk id="47" creationId="{AAD0DBB9-1A4B-4391-81D4-CB19F9AB918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531310510" sldId="274"/>
            <ac:spMk id="49" creationId="{063BBA22-50EA-4C4D-BE05-F1CE4E63AA56}"/>
          </ac:spMkLst>
        </pc:spChg>
        <pc:graphicFrameChg chg="add del">
          <ac:chgData name="Caroline Ellis (2204046)" userId="bb1e7a55-a96f-493e-8085-b8c5a554362f" providerId="ADAL" clId="{31A56D0E-07B5-468C-9A54-AF72D1ED73A3}" dt="2026-09-23T12:04:27.198" v="10907" actId="26606"/>
          <ac:graphicFrameMkLst>
            <pc:docMk/>
            <pc:sldMk cId="531310510" sldId="274"/>
            <ac:graphicFrameMk id="38" creationId="{5834D850-2A0E-1A9D-F3F2-77962E94EC1E}"/>
          </ac:graphicFrameMkLst>
        </pc:graphicFrameChg>
        <pc:graphicFrameChg chg="add">
          <ac:chgData name="Caroline Ellis (2204046)" userId="bb1e7a55-a96f-493e-8085-b8c5a554362f" providerId="ADAL" clId="{31A56D0E-07B5-468C-9A54-AF72D1ED73A3}" dt="2026-09-23T12:06:12.144" v="10933" actId="26606"/>
          <ac:graphicFrameMkLst>
            <pc:docMk/>
            <pc:sldMk cId="531310510" sldId="274"/>
            <ac:graphicFrameMk id="39" creationId="{AB307C4D-7295-A17A-C9CF-7B4836B3C98A}"/>
          </ac:graphicFrameMkLst>
        </pc:graphicFrameChg>
        <pc:picChg chg="add del mod">
          <ac:chgData name="Caroline Ellis (2204046)" userId="bb1e7a55-a96f-493e-8085-b8c5a554362f" providerId="ADAL" clId="{31A56D0E-07B5-468C-9A54-AF72D1ED73A3}" dt="2026-09-23T09:45:01.879" v="9479" actId="21"/>
          <ac:picMkLst>
            <pc:docMk/>
            <pc:sldMk cId="531310510" sldId="274"/>
            <ac:picMk id="3" creationId="{729FBA96-D8BE-146B-D741-BC82E67DF697}"/>
          </ac:picMkLst>
        </pc:picChg>
        <pc:picChg chg="add del mod">
          <ac:chgData name="Caroline Ellis (2204046)" userId="bb1e7a55-a96f-493e-8085-b8c5a554362f" providerId="ADAL" clId="{31A56D0E-07B5-468C-9A54-AF72D1ED73A3}" dt="2026-09-23T11:39:06.762" v="10655" actId="478"/>
          <ac:picMkLst>
            <pc:docMk/>
            <pc:sldMk cId="531310510" sldId="274"/>
            <ac:picMk id="5" creationId="{FAAC0A93-2CA2-DDFE-8FB1-705492870C83}"/>
          </ac:picMkLst>
        </pc:picChg>
        <pc:picChg chg="add del">
          <ac:chgData name="Caroline Ellis (2204046)" userId="bb1e7a55-a96f-493e-8085-b8c5a554362f" providerId="ADAL" clId="{31A56D0E-07B5-468C-9A54-AF72D1ED73A3}" dt="2026-09-23T12:04:36.801" v="10916" actId="26606"/>
          <ac:picMkLst>
            <pc:docMk/>
            <pc:sldMk cId="531310510" sldId="274"/>
            <ac:picMk id="30" creationId="{2044143C-103D-DA25-C20D-4A8991A64C94}"/>
          </ac:picMkLst>
        </pc:picChg>
      </pc:sldChg>
      <pc:sldChg chg="addSp delSp modSp new del mod">
        <pc:chgData name="Caroline Ellis (2204046)" userId="bb1e7a55-a96f-493e-8085-b8c5a554362f" providerId="ADAL" clId="{31A56D0E-07B5-468C-9A54-AF72D1ED73A3}" dt="2026-09-23T11:43:55.369" v="10896" actId="2696"/>
        <pc:sldMkLst>
          <pc:docMk/>
          <pc:sldMk cId="1342585190" sldId="275"/>
        </pc:sldMkLst>
        <pc:spChg chg="add del mod">
          <ac:chgData name="Caroline Ellis (2204046)" userId="bb1e7a55-a96f-493e-8085-b8c5a554362f" providerId="ADAL" clId="{31A56D0E-07B5-468C-9A54-AF72D1ED73A3}" dt="2026-09-23T11:30:00.024" v="10186" actId="478"/>
          <ac:spMkLst>
            <pc:docMk/>
            <pc:sldMk cId="1342585190" sldId="275"/>
            <ac:spMk id="3" creationId="{F88F84CD-A450-0D9D-F60D-17D7F8B6931E}"/>
          </ac:spMkLst>
        </pc:spChg>
      </pc:sldChg>
      <pc:sldChg chg="addSp delSp modSp new mod setBg">
        <pc:chgData name="Caroline Ellis (2204046)" userId="bb1e7a55-a96f-493e-8085-b8c5a554362f" providerId="ADAL" clId="{31A56D0E-07B5-468C-9A54-AF72D1ED73A3}" dt="2026-09-23T16:26:51.041" v="12519" actId="20577"/>
        <pc:sldMkLst>
          <pc:docMk/>
          <pc:sldMk cId="1452829481" sldId="275"/>
        </pc:sldMkLst>
        <pc:spChg chg="add del mod">
          <ac:chgData name="Caroline Ellis (2204046)" userId="bb1e7a55-a96f-493e-8085-b8c5a554362f" providerId="ADAL" clId="{31A56D0E-07B5-468C-9A54-AF72D1ED73A3}" dt="2026-09-23T13:15:59.790" v="11052"/>
          <ac:spMkLst>
            <pc:docMk/>
            <pc:sldMk cId="1452829481" sldId="275"/>
            <ac:spMk id="8" creationId="{82987345-F50C-8ED0-322A-61011E523B05}"/>
          </ac:spMkLst>
        </pc:spChg>
        <pc:spChg chg="add mod">
          <ac:chgData name="Caroline Ellis (2204046)" userId="bb1e7a55-a96f-493e-8085-b8c5a554362f" providerId="ADAL" clId="{31A56D0E-07B5-468C-9A54-AF72D1ED73A3}" dt="2026-09-23T16:26:51.041" v="12519" actId="20577"/>
          <ac:spMkLst>
            <pc:docMk/>
            <pc:sldMk cId="1452829481" sldId="275"/>
            <ac:spMk id="10" creationId="{F4B57AFC-0625-A267-82F6-9820A24FEE80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12" creationId="{F3060C83-F051-4F0E-ABAD-AA0DFC48B218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14" creationId="{83C98ABE-055B-441F-B07E-44F97F083C39}"/>
          </ac:spMkLst>
        </pc:spChg>
        <pc:spChg chg="add mod">
          <ac:chgData name="Caroline Ellis (2204046)" userId="bb1e7a55-a96f-493e-8085-b8c5a554362f" providerId="ADAL" clId="{31A56D0E-07B5-468C-9A54-AF72D1ED73A3}" dt="2026-09-23T14:05:02.648" v="11681" actId="1076"/>
          <ac:spMkLst>
            <pc:docMk/>
            <pc:sldMk cId="1452829481" sldId="275"/>
            <ac:spMk id="15" creationId="{D778EB33-A605-07FE-F10F-BE597DBC8AE3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16" creationId="{29FDB030-9B49-4CED-8CCD-4D99382388AC}"/>
          </ac:spMkLst>
        </pc:spChg>
        <pc:spChg chg="add del mod">
          <ac:chgData name="Caroline Ellis (2204046)" userId="bb1e7a55-a96f-493e-8085-b8c5a554362f" providerId="ADAL" clId="{31A56D0E-07B5-468C-9A54-AF72D1ED73A3}" dt="2026-09-23T13:21:21.253" v="11144" actId="11529"/>
          <ac:spMkLst>
            <pc:docMk/>
            <pc:sldMk cId="1452829481" sldId="275"/>
            <ac:spMk id="17" creationId="{67018946-685C-3343-1D5B-93DECBE3E8AD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18" creationId="{3783CA14-24A1-485C-8B30-D6A5D87987AD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20" creationId="{9A97C86A-04D6-40F7-AE84-31AB43E6A846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22" creationId="{FF9F2414-84E8-453E-B1F3-389FDE8192D9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24" creationId="{3ECA69A1-7536-43AC-85EF-C7106179F5ED}"/>
          </ac:spMkLst>
        </pc:spChg>
        <pc:spChg chg="add mod">
          <ac:chgData name="Caroline Ellis (2204046)" userId="bb1e7a55-a96f-493e-8085-b8c5a554362f" providerId="ADAL" clId="{31A56D0E-07B5-468C-9A54-AF72D1ED73A3}" dt="2026-09-23T14:04:06.021" v="11672" actId="20577"/>
          <ac:spMkLst>
            <pc:docMk/>
            <pc:sldMk cId="1452829481" sldId="275"/>
            <ac:spMk id="26" creationId="{A7F2BFC9-0767-733E-17C6-826E14BDB783}"/>
          </ac:spMkLst>
        </pc:spChg>
        <pc:picChg chg="add del mod modCrop">
          <ac:chgData name="Caroline Ellis (2204046)" userId="bb1e7a55-a96f-493e-8085-b8c5a554362f" providerId="ADAL" clId="{31A56D0E-07B5-468C-9A54-AF72D1ED73A3}" dt="2026-09-23T12:33:26.448" v="10960" actId="931"/>
          <ac:picMkLst>
            <pc:docMk/>
            <pc:sldMk cId="1452829481" sldId="275"/>
            <ac:picMk id="3" creationId="{4BB04410-10CD-9A95-B347-D32699993606}"/>
          </ac:picMkLst>
        </pc:picChg>
        <pc:picChg chg="add del mod">
          <ac:chgData name="Caroline Ellis (2204046)" userId="bb1e7a55-a96f-493e-8085-b8c5a554362f" providerId="ADAL" clId="{31A56D0E-07B5-468C-9A54-AF72D1ED73A3}" dt="2026-09-23T12:34:32.472" v="10962" actId="931"/>
          <ac:picMkLst>
            <pc:docMk/>
            <pc:sldMk cId="1452829481" sldId="275"/>
            <ac:picMk id="5" creationId="{D4F4D82B-6882-BFA9-95C4-234BB917E0B8}"/>
          </ac:picMkLst>
        </pc:picChg>
        <pc:picChg chg="add del mod modCrop">
          <ac:chgData name="Caroline Ellis (2204046)" userId="bb1e7a55-a96f-493e-8085-b8c5a554362f" providerId="ADAL" clId="{31A56D0E-07B5-468C-9A54-AF72D1ED73A3}" dt="2026-09-23T13:36:01.269" v="11506" actId="478"/>
          <ac:picMkLst>
            <pc:docMk/>
            <pc:sldMk cId="1452829481" sldId="275"/>
            <ac:picMk id="7" creationId="{0ED36F6E-ED8C-12F8-61D3-9FB617574C00}"/>
          </ac:picMkLst>
        </pc:picChg>
        <pc:picChg chg="add mod">
          <ac:chgData name="Caroline Ellis (2204046)" userId="bb1e7a55-a96f-493e-8085-b8c5a554362f" providerId="ADAL" clId="{31A56D0E-07B5-468C-9A54-AF72D1ED73A3}" dt="2026-09-23T14:05:07.772" v="11682" actId="1076"/>
          <ac:picMkLst>
            <pc:docMk/>
            <pc:sldMk cId="1452829481" sldId="275"/>
            <ac:picMk id="13" creationId="{4688794E-B336-C276-74D7-2BC7ED881183}"/>
          </ac:picMkLst>
        </pc:picChg>
        <pc:picChg chg="add mod">
          <ac:chgData name="Caroline Ellis (2204046)" userId="bb1e7a55-a96f-493e-8085-b8c5a554362f" providerId="ADAL" clId="{31A56D0E-07B5-468C-9A54-AF72D1ED73A3}" dt="2026-09-23T14:03:37.229" v="11665" actId="1076"/>
          <ac:picMkLst>
            <pc:docMk/>
            <pc:sldMk cId="1452829481" sldId="275"/>
            <ac:picMk id="21" creationId="{693345BB-5179-1844-5F31-C622CDAE6649}"/>
          </ac:picMkLst>
        </pc:picChg>
        <pc:picChg chg="add mod">
          <ac:chgData name="Caroline Ellis (2204046)" userId="bb1e7a55-a96f-493e-8085-b8c5a554362f" providerId="ADAL" clId="{31A56D0E-07B5-468C-9A54-AF72D1ED73A3}" dt="2026-09-23T14:04:29.010" v="11676" actId="1076"/>
          <ac:picMkLst>
            <pc:docMk/>
            <pc:sldMk cId="1452829481" sldId="275"/>
            <ac:picMk id="25" creationId="{0E77A3E9-1831-125C-6D7C-43D592DCE2D8}"/>
          </ac:picMkLst>
        </pc:picChg>
        <pc:picChg chg="add mod ord">
          <ac:chgData name="Caroline Ellis (2204046)" userId="bb1e7a55-a96f-493e-8085-b8c5a554362f" providerId="ADAL" clId="{31A56D0E-07B5-468C-9A54-AF72D1ED73A3}" dt="2026-09-23T14:00:16.475" v="11642" actId="167"/>
          <ac:picMkLst>
            <pc:docMk/>
            <pc:sldMk cId="1452829481" sldId="275"/>
            <ac:picMk id="28" creationId="{1801AF61-D74E-FEA7-6359-D1DFDA9B5154}"/>
          </ac:picMkLst>
        </pc:picChg>
      </pc:sldChg>
      <pc:sldChg chg="addSp delSp modSp new mod setBg">
        <pc:chgData name="Caroline Ellis (2204046)" userId="bb1e7a55-a96f-493e-8085-b8c5a554362f" providerId="ADAL" clId="{31A56D0E-07B5-468C-9A54-AF72D1ED73A3}" dt="2026-09-23T14:59:39.443" v="12042" actId="1076"/>
        <pc:sldMkLst>
          <pc:docMk/>
          <pc:sldMk cId="2871033184" sldId="276"/>
        </pc:sldMkLst>
        <pc:spChg chg="add mod">
          <ac:chgData name="Caroline Ellis (2204046)" userId="bb1e7a55-a96f-493e-8085-b8c5a554362f" providerId="ADAL" clId="{31A56D0E-07B5-468C-9A54-AF72D1ED73A3}" dt="2026-09-23T14:59:21.622" v="12041" actId="1076"/>
          <ac:spMkLst>
            <pc:docMk/>
            <pc:sldMk cId="2871033184" sldId="276"/>
            <ac:spMk id="4" creationId="{1B57C3CA-B36D-3745-283F-780453BF28EF}"/>
          </ac:spMkLst>
        </pc:spChg>
        <pc:spChg chg="add del">
          <ac:chgData name="Caroline Ellis (2204046)" userId="bb1e7a55-a96f-493e-8085-b8c5a554362f" providerId="ADAL" clId="{31A56D0E-07B5-468C-9A54-AF72D1ED73A3}" dt="2026-09-23T14:58:17.446" v="11904" actId="11529"/>
          <ac:spMkLst>
            <pc:docMk/>
            <pc:sldMk cId="2871033184" sldId="276"/>
            <ac:spMk id="5" creationId="{17CC7572-DD97-5A7D-D4F7-2FB1EB7C8D82}"/>
          </ac:spMkLst>
        </pc:spChg>
        <pc:spChg chg="add mod">
          <ac:chgData name="Caroline Ellis (2204046)" userId="bb1e7a55-a96f-493e-8085-b8c5a554362f" providerId="ADAL" clId="{31A56D0E-07B5-468C-9A54-AF72D1ED73A3}" dt="2026-09-23T14:59:39.443" v="12042" actId="1076"/>
          <ac:spMkLst>
            <pc:docMk/>
            <pc:sldMk cId="2871033184" sldId="276"/>
            <ac:spMk id="6" creationId="{3F6B38E3-1CA9-C3E9-E149-D95E4040AF0F}"/>
          </ac:spMkLst>
        </pc:spChg>
        <pc:spChg chg="add del">
          <ac:chgData name="Caroline Ellis (2204046)" userId="bb1e7a55-a96f-493e-8085-b8c5a554362f" providerId="ADAL" clId="{31A56D0E-07B5-468C-9A54-AF72D1ED73A3}" dt="2026-09-23T14:57:27.659" v="11900" actId="26606"/>
          <ac:spMkLst>
            <pc:docMk/>
            <pc:sldMk cId="2871033184" sldId="276"/>
            <ac:spMk id="9" creationId="{B9D7E975-9161-4F2D-AC53-69E1912F6B5D}"/>
          </ac:spMkLst>
        </pc:spChg>
        <pc:spChg chg="add del">
          <ac:chgData name="Caroline Ellis (2204046)" userId="bb1e7a55-a96f-493e-8085-b8c5a554362f" providerId="ADAL" clId="{31A56D0E-07B5-468C-9A54-AF72D1ED73A3}" dt="2026-09-23T14:57:27.659" v="11900" actId="26606"/>
          <ac:spMkLst>
            <pc:docMk/>
            <pc:sldMk cId="2871033184" sldId="276"/>
            <ac:spMk id="11" creationId="{827DC2C4-B485-428A-BF4A-472D2967F47F}"/>
          </ac:spMkLst>
        </pc:spChg>
        <pc:spChg chg="add del">
          <ac:chgData name="Caroline Ellis (2204046)" userId="bb1e7a55-a96f-493e-8085-b8c5a554362f" providerId="ADAL" clId="{31A56D0E-07B5-468C-9A54-AF72D1ED73A3}" dt="2026-09-23T14:57:27.659" v="11900" actId="26606"/>
          <ac:spMkLst>
            <pc:docMk/>
            <pc:sldMk cId="2871033184" sldId="276"/>
            <ac:spMk id="13" creationId="{463E6235-1649-4B47-9862-4026FC473B6F}"/>
          </ac:spMkLst>
        </pc:spChg>
        <pc:spChg chg="add del">
          <ac:chgData name="Caroline Ellis (2204046)" userId="bb1e7a55-a96f-493e-8085-b8c5a554362f" providerId="ADAL" clId="{31A56D0E-07B5-468C-9A54-AF72D1ED73A3}" dt="2026-09-23T14:57:48.968" v="11902" actId="26606"/>
          <ac:spMkLst>
            <pc:docMk/>
            <pc:sldMk cId="2871033184" sldId="276"/>
            <ac:spMk id="17" creationId="{A3363022-C969-41E9-8EB2-E4C94908C1FA}"/>
          </ac:spMkLst>
        </pc:spChg>
        <pc:spChg chg="add del">
          <ac:chgData name="Caroline Ellis (2204046)" userId="bb1e7a55-a96f-493e-8085-b8c5a554362f" providerId="ADAL" clId="{31A56D0E-07B5-468C-9A54-AF72D1ED73A3}" dt="2026-09-23T14:57:48.968" v="11902" actId="26606"/>
          <ac:spMkLst>
            <pc:docMk/>
            <pc:sldMk cId="2871033184" sldId="276"/>
            <ac:spMk id="18" creationId="{8D1AD6B3-BE88-4CEB-BA17-790657CC4729}"/>
          </ac:spMkLst>
        </pc:spChg>
        <pc:grpChg chg="add del">
          <ac:chgData name="Caroline Ellis (2204046)" userId="bb1e7a55-a96f-493e-8085-b8c5a554362f" providerId="ADAL" clId="{31A56D0E-07B5-468C-9A54-AF72D1ED73A3}" dt="2026-09-23T14:57:48.968" v="11902" actId="26606"/>
          <ac:grpSpMkLst>
            <pc:docMk/>
            <pc:sldMk cId="2871033184" sldId="276"/>
            <ac:grpSpMk id="19" creationId="{89D1390B-7E13-4B4F-9CB2-391063412E54}"/>
          </ac:grpSpMkLst>
        </pc:grpChg>
        <pc:picChg chg="add mod ord">
          <ac:chgData name="Caroline Ellis (2204046)" userId="bb1e7a55-a96f-493e-8085-b8c5a554362f" providerId="ADAL" clId="{31A56D0E-07B5-468C-9A54-AF72D1ED73A3}" dt="2026-09-23T14:58:21.137" v="11905" actId="14100"/>
          <ac:picMkLst>
            <pc:docMk/>
            <pc:sldMk cId="2871033184" sldId="276"/>
            <ac:picMk id="3" creationId="{5613DEF7-9B2C-E8AF-0CD0-84747F45EBD6}"/>
          </ac:picMkLst>
        </pc:picChg>
      </pc:sldChg>
      <pc:sldChg chg="addSp modSp new mod ord">
        <pc:chgData name="Caroline Ellis (2204046)" userId="bb1e7a55-a96f-493e-8085-b8c5a554362f" providerId="ADAL" clId="{31A56D0E-07B5-468C-9A54-AF72D1ED73A3}" dt="2026-09-23T16:40:12.181" v="12618" actId="2711"/>
        <pc:sldMkLst>
          <pc:docMk/>
          <pc:sldMk cId="2821858715" sldId="277"/>
        </pc:sldMkLst>
        <pc:spChg chg="add mod">
          <ac:chgData name="Caroline Ellis (2204046)" userId="bb1e7a55-a96f-493e-8085-b8c5a554362f" providerId="ADAL" clId="{31A56D0E-07B5-468C-9A54-AF72D1ED73A3}" dt="2026-09-23T16:40:12.181" v="12618" actId="2711"/>
          <ac:spMkLst>
            <pc:docMk/>
            <pc:sldMk cId="2821858715" sldId="277"/>
            <ac:spMk id="3" creationId="{ADDA0657-ADA8-C653-F85F-76DF946D9102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Sheet4!$H$1</c:f>
              <c:strCache>
                <c:ptCount val="1"/>
                <c:pt idx="0">
                  <c:v>Barriers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4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6CB-4360-B510-C07A269949AB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A6CB-4360-B510-C07A269949AB}"/>
              </c:ext>
            </c:extLst>
          </c:dPt>
          <c:dPt>
            <c:idx val="6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A6CB-4360-B510-C07A269949AB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A6CB-4360-B510-C07A269949AB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A6CB-4360-B510-C07A269949AB}"/>
              </c:ext>
            </c:extLst>
          </c:dPt>
          <c:dPt>
            <c:idx val="9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B-A6CB-4360-B510-C07A269949AB}"/>
              </c:ext>
            </c:extLst>
          </c:dPt>
          <c:dPt>
            <c:idx val="10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D-A6CB-4360-B510-C07A269949AB}"/>
              </c:ext>
            </c:extLst>
          </c:dPt>
          <c:dPt>
            <c:idx val="11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F-A6CB-4360-B510-C07A269949AB}"/>
              </c:ext>
            </c:extLst>
          </c:dPt>
          <c:dPt>
            <c:idx val="12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1-A6CB-4360-B510-C07A269949AB}"/>
              </c:ext>
            </c:extLst>
          </c:dPt>
          <c:cat>
            <c:strRef>
              <c:f>Sheet4!$G$2:$G$16</c:f>
              <c:strCache>
                <c:ptCount val="15"/>
                <c:pt idx="0">
                  <c:v>Fatigue</c:v>
                </c:pt>
                <c:pt idx="1">
                  <c:v>Planning</c:v>
                </c:pt>
                <c:pt idx="2">
                  <c:v>Knowledge </c:v>
                </c:pt>
                <c:pt idx="3">
                  <c:v>Skills</c:v>
                </c:pt>
                <c:pt idx="4">
                  <c:v>Time</c:v>
                </c:pt>
                <c:pt idx="5">
                  <c:v>Finance</c:v>
                </c:pt>
                <c:pt idx="6">
                  <c:v>Family Preferences</c:v>
                </c:pt>
                <c:pt idx="7">
                  <c:v>Social Support</c:v>
                </c:pt>
                <c:pt idx="8">
                  <c:v>Eating Out</c:v>
                </c:pt>
                <c:pt idx="9">
                  <c:v>Cravings</c:v>
                </c:pt>
                <c:pt idx="10">
                  <c:v>Emotional Eating</c:v>
                </c:pt>
                <c:pt idx="11">
                  <c:v>Routines/Habits</c:v>
                </c:pt>
                <c:pt idx="12">
                  <c:v>Weight Loss/Maintenance</c:v>
                </c:pt>
                <c:pt idx="13">
                  <c:v>Health/Wellbeing</c:v>
                </c:pt>
                <c:pt idx="14">
                  <c:v>Desire Healthy Foods</c:v>
                </c:pt>
              </c:strCache>
            </c:strRef>
          </c:cat>
          <c:val>
            <c:numRef>
              <c:f>Sheet4!$H$2:$H$16</c:f>
              <c:numCache>
                <c:formatCode>General</c:formatCode>
                <c:ptCount val="15"/>
                <c:pt idx="0">
                  <c:v>28</c:v>
                </c:pt>
                <c:pt idx="1">
                  <c:v>9</c:v>
                </c:pt>
                <c:pt idx="2">
                  <c:v>7</c:v>
                </c:pt>
                <c:pt idx="3">
                  <c:v>6</c:v>
                </c:pt>
                <c:pt idx="4">
                  <c:v>27</c:v>
                </c:pt>
                <c:pt idx="5">
                  <c:v>13</c:v>
                </c:pt>
                <c:pt idx="6">
                  <c:v>12</c:v>
                </c:pt>
                <c:pt idx="7">
                  <c:v>8</c:v>
                </c:pt>
                <c:pt idx="8">
                  <c:v>7</c:v>
                </c:pt>
                <c:pt idx="9">
                  <c:v>16</c:v>
                </c:pt>
                <c:pt idx="10">
                  <c:v>13</c:v>
                </c:pt>
                <c:pt idx="11">
                  <c:v>3</c:v>
                </c:pt>
                <c:pt idx="12">
                  <c:v>1</c:v>
                </c:pt>
                <c:pt idx="13">
                  <c:v>0</c:v>
                </c:pt>
                <c:pt idx="1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2-A6CB-4360-B510-C07A269949AB}"/>
            </c:ext>
          </c:extLst>
        </c:ser>
        <c:ser>
          <c:idx val="1"/>
          <c:order val="1"/>
          <c:tx>
            <c:strRef>
              <c:f>Sheet4!$I$1</c:f>
              <c:strCache>
                <c:ptCount val="1"/>
                <c:pt idx="0">
                  <c:v>Facilitators</c:v>
                </c:pt>
              </c:strCache>
            </c:strRef>
          </c:tx>
          <c:spPr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4-A6CB-4360-B510-C07A269949AB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6-A6CB-4360-B510-C07A269949AB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8-A6CB-4360-B510-C07A269949AB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A-A6CB-4360-B510-C07A269949AB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C-A6CB-4360-B510-C07A269949AB}"/>
              </c:ext>
            </c:extLst>
          </c:dPt>
          <c:dPt>
            <c:idx val="10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E-A6CB-4360-B510-C07A269949AB}"/>
              </c:ext>
            </c:extLst>
          </c:dPt>
          <c:dPt>
            <c:idx val="11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0-A6CB-4360-B510-C07A269949AB}"/>
              </c:ext>
            </c:extLst>
          </c:dPt>
          <c:dPt>
            <c:idx val="12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2-A6CB-4360-B510-C07A269949AB}"/>
              </c:ext>
            </c:extLst>
          </c:dPt>
          <c:dPt>
            <c:idx val="13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4-A6CB-4360-B510-C07A269949AB}"/>
              </c:ext>
            </c:extLst>
          </c:dPt>
          <c:dPt>
            <c:idx val="14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6-A6CB-4360-B510-C07A269949AB}"/>
              </c:ext>
            </c:extLst>
          </c:dPt>
          <c:cat>
            <c:strRef>
              <c:f>Sheet4!$G$2:$G$16</c:f>
              <c:strCache>
                <c:ptCount val="15"/>
                <c:pt idx="0">
                  <c:v>Fatigue</c:v>
                </c:pt>
                <c:pt idx="1">
                  <c:v>Planning</c:v>
                </c:pt>
                <c:pt idx="2">
                  <c:v>Knowledge </c:v>
                </c:pt>
                <c:pt idx="3">
                  <c:v>Skills</c:v>
                </c:pt>
                <c:pt idx="4">
                  <c:v>Time</c:v>
                </c:pt>
                <c:pt idx="5">
                  <c:v>Finance</c:v>
                </c:pt>
                <c:pt idx="6">
                  <c:v>Family Preferences</c:v>
                </c:pt>
                <c:pt idx="7">
                  <c:v>Social Support</c:v>
                </c:pt>
                <c:pt idx="8">
                  <c:v>Eating Out</c:v>
                </c:pt>
                <c:pt idx="9">
                  <c:v>Cravings</c:v>
                </c:pt>
                <c:pt idx="10">
                  <c:v>Emotional Eating</c:v>
                </c:pt>
                <c:pt idx="11">
                  <c:v>Routines/Habits</c:v>
                </c:pt>
                <c:pt idx="12">
                  <c:v>Weight Loss/Maintenance</c:v>
                </c:pt>
                <c:pt idx="13">
                  <c:v>Health/Wellbeing</c:v>
                </c:pt>
                <c:pt idx="14">
                  <c:v>Desire Healthy Foods</c:v>
                </c:pt>
              </c:strCache>
            </c:strRef>
          </c:cat>
          <c:val>
            <c:numRef>
              <c:f>Sheet4!$I$2:$I$16</c:f>
              <c:numCache>
                <c:formatCode>General</c:formatCode>
                <c:ptCount val="15"/>
                <c:pt idx="0">
                  <c:v>0</c:v>
                </c:pt>
                <c:pt idx="1">
                  <c:v>4</c:v>
                </c:pt>
                <c:pt idx="2">
                  <c:v>2</c:v>
                </c:pt>
                <c:pt idx="3">
                  <c:v>2</c:v>
                </c:pt>
                <c:pt idx="4">
                  <c:v>0</c:v>
                </c:pt>
                <c:pt idx="5">
                  <c:v>1</c:v>
                </c:pt>
                <c:pt idx="6">
                  <c:v>0</c:v>
                </c:pt>
                <c:pt idx="7">
                  <c:v>2</c:v>
                </c:pt>
                <c:pt idx="8">
                  <c:v>0</c:v>
                </c:pt>
                <c:pt idx="9">
                  <c:v>0</c:v>
                </c:pt>
                <c:pt idx="10">
                  <c:v>1</c:v>
                </c:pt>
                <c:pt idx="11">
                  <c:v>13</c:v>
                </c:pt>
                <c:pt idx="12">
                  <c:v>18</c:v>
                </c:pt>
                <c:pt idx="13">
                  <c:v>21</c:v>
                </c:pt>
                <c:pt idx="14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7-A6CB-4360-B510-C07A269949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8"/>
        <c:axId val="604717056"/>
        <c:axId val="397750736"/>
      </c:barChart>
      <c:catAx>
        <c:axId val="604717056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7750736"/>
        <c:crosses val="autoZero"/>
        <c:auto val="1"/>
        <c:lblAlgn val="ctr"/>
        <c:lblOffset val="100"/>
        <c:tickLblSkip val="1"/>
        <c:noMultiLvlLbl val="0"/>
      </c:catAx>
      <c:valAx>
        <c:axId val="39775073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47170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A43241-976E-482C-AA37-CC45DFAD8811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261EEC-DD8C-4F5F-AFE2-F2319AF7F7C2}">
      <dgm:prSet phldrT="[Text]" phldr="0"/>
      <dgm:spPr/>
      <dgm:t>
        <a:bodyPr/>
        <a:lstStyle/>
        <a:p>
          <a:pPr algn="l"/>
          <a:r>
            <a:rPr lang="en-GB" b="1" dirty="0">
              <a:solidFill>
                <a:schemeClr val="bg1"/>
              </a:solidFill>
            </a:rPr>
            <a:t>Capability</a:t>
          </a:r>
        </a:p>
      </dgm:t>
    </dgm:pt>
    <dgm:pt modelId="{094FCB04-66D9-4211-B024-11D5115B5F24}" type="parTrans" cxnId="{B9FF996B-6708-4B00-8FA7-6565E3C7FB2C}">
      <dgm:prSet/>
      <dgm:spPr/>
      <dgm:t>
        <a:bodyPr/>
        <a:lstStyle/>
        <a:p>
          <a:pPr algn="l"/>
          <a:endParaRPr lang="en-GB"/>
        </a:p>
      </dgm:t>
    </dgm:pt>
    <dgm:pt modelId="{E340D2D6-82E8-4D9B-BA28-78B6BFFBE943}" type="sibTrans" cxnId="{B9FF996B-6708-4B00-8FA7-6565E3C7FB2C}">
      <dgm:prSet/>
      <dgm:spPr/>
      <dgm:t>
        <a:bodyPr/>
        <a:lstStyle/>
        <a:p>
          <a:pPr algn="l"/>
          <a:endParaRPr lang="en-GB"/>
        </a:p>
      </dgm:t>
    </dgm:pt>
    <dgm:pt modelId="{7EC0B4A5-A959-41E9-81DC-FF27ADA38681}">
      <dgm:prSet phldrT="[Text]" phldr="0"/>
      <dgm:spPr/>
      <dgm:t>
        <a:bodyPr/>
        <a:lstStyle/>
        <a:p>
          <a:pPr algn="l"/>
          <a:r>
            <a:rPr lang="en-GB" dirty="0"/>
            <a:t>Physical </a:t>
          </a:r>
        </a:p>
      </dgm:t>
    </dgm:pt>
    <dgm:pt modelId="{523EB42C-FCD9-473A-8118-DE19336B8D16}" type="parTrans" cxnId="{DDDAACED-E085-4AAF-A91A-336685E570B5}">
      <dgm:prSet/>
      <dgm:spPr/>
      <dgm:t>
        <a:bodyPr/>
        <a:lstStyle/>
        <a:p>
          <a:pPr algn="l"/>
          <a:endParaRPr lang="en-GB"/>
        </a:p>
      </dgm:t>
    </dgm:pt>
    <dgm:pt modelId="{BB7FB963-CE4D-47A6-97F7-9DC8B65BC0E9}" type="sibTrans" cxnId="{DDDAACED-E085-4AAF-A91A-336685E570B5}">
      <dgm:prSet/>
      <dgm:spPr/>
      <dgm:t>
        <a:bodyPr/>
        <a:lstStyle/>
        <a:p>
          <a:pPr algn="l"/>
          <a:endParaRPr lang="en-GB"/>
        </a:p>
      </dgm:t>
    </dgm:pt>
    <dgm:pt modelId="{5CACA1F7-681C-4085-A8CA-4075ECAB478D}">
      <dgm:prSet phldrT="[Text]" phldr="0"/>
      <dgm:spPr/>
      <dgm:t>
        <a:bodyPr/>
        <a:lstStyle/>
        <a:p>
          <a:pPr algn="l"/>
          <a:r>
            <a:rPr lang="en-GB" dirty="0"/>
            <a:t>Psychological</a:t>
          </a:r>
        </a:p>
      </dgm:t>
    </dgm:pt>
    <dgm:pt modelId="{371AFC27-7D30-470C-ADE4-F01E9479E0D0}" type="parTrans" cxnId="{53CC53F7-D30A-4F26-B16B-E993E43076A8}">
      <dgm:prSet/>
      <dgm:spPr/>
      <dgm:t>
        <a:bodyPr/>
        <a:lstStyle/>
        <a:p>
          <a:pPr algn="l"/>
          <a:endParaRPr lang="en-GB"/>
        </a:p>
      </dgm:t>
    </dgm:pt>
    <dgm:pt modelId="{DD552F16-0528-45D2-B766-AAF0083C040E}" type="sibTrans" cxnId="{53CC53F7-D30A-4F26-B16B-E993E43076A8}">
      <dgm:prSet/>
      <dgm:spPr/>
      <dgm:t>
        <a:bodyPr/>
        <a:lstStyle/>
        <a:p>
          <a:pPr algn="l"/>
          <a:endParaRPr lang="en-GB"/>
        </a:p>
      </dgm:t>
    </dgm:pt>
    <dgm:pt modelId="{99CA61B1-3666-4056-A60B-3F379EED7B54}">
      <dgm:prSet phldrT="[Text]" phldr="0"/>
      <dgm:spPr>
        <a:solidFill>
          <a:schemeClr val="accent3"/>
        </a:solidFill>
      </dgm:spPr>
      <dgm:t>
        <a:bodyPr/>
        <a:lstStyle/>
        <a:p>
          <a:pPr algn="l"/>
          <a:r>
            <a:rPr lang="en-GB" b="1" dirty="0"/>
            <a:t>Opportunity</a:t>
          </a:r>
        </a:p>
      </dgm:t>
    </dgm:pt>
    <dgm:pt modelId="{F5CA8751-EFDD-454D-ADFF-2DC27C89F240}" type="parTrans" cxnId="{74C5D899-6AFF-438C-855D-FDB0F0F16703}">
      <dgm:prSet/>
      <dgm:spPr/>
      <dgm:t>
        <a:bodyPr/>
        <a:lstStyle/>
        <a:p>
          <a:pPr algn="l"/>
          <a:endParaRPr lang="en-GB"/>
        </a:p>
      </dgm:t>
    </dgm:pt>
    <dgm:pt modelId="{FC69862C-BC6F-4A45-8F0B-8BC918F193E1}" type="sibTrans" cxnId="{74C5D899-6AFF-438C-855D-FDB0F0F16703}">
      <dgm:prSet/>
      <dgm:spPr/>
      <dgm:t>
        <a:bodyPr/>
        <a:lstStyle/>
        <a:p>
          <a:pPr algn="l"/>
          <a:endParaRPr lang="en-GB"/>
        </a:p>
      </dgm:t>
    </dgm:pt>
    <dgm:pt modelId="{1BCDF9F8-CC5F-4C41-A847-1F54A8134A55}">
      <dgm:prSet phldrT="[Text]" phldr="0"/>
      <dgm:spPr/>
      <dgm:t>
        <a:bodyPr/>
        <a:lstStyle/>
        <a:p>
          <a:pPr algn="l"/>
          <a:r>
            <a:rPr lang="en-GB" dirty="0"/>
            <a:t>Physical</a:t>
          </a:r>
        </a:p>
      </dgm:t>
    </dgm:pt>
    <dgm:pt modelId="{D67082CC-6AF3-4B77-A0B5-C0F98665B798}" type="parTrans" cxnId="{142463BB-1D06-45AF-B45A-CF9AE7E126B8}">
      <dgm:prSet/>
      <dgm:spPr/>
      <dgm:t>
        <a:bodyPr/>
        <a:lstStyle/>
        <a:p>
          <a:pPr algn="l"/>
          <a:endParaRPr lang="en-GB"/>
        </a:p>
      </dgm:t>
    </dgm:pt>
    <dgm:pt modelId="{0DEED6B2-FDA9-4E17-B6C1-D3B18EA60291}" type="sibTrans" cxnId="{142463BB-1D06-45AF-B45A-CF9AE7E126B8}">
      <dgm:prSet/>
      <dgm:spPr/>
      <dgm:t>
        <a:bodyPr/>
        <a:lstStyle/>
        <a:p>
          <a:pPr algn="l"/>
          <a:endParaRPr lang="en-GB"/>
        </a:p>
      </dgm:t>
    </dgm:pt>
    <dgm:pt modelId="{F8E10084-911A-4632-8457-FCB14146F1C9}">
      <dgm:prSet phldrT="[Text]" phldr="0"/>
      <dgm:spPr/>
      <dgm:t>
        <a:bodyPr/>
        <a:lstStyle/>
        <a:p>
          <a:pPr algn="l"/>
          <a:r>
            <a:rPr lang="en-GB" dirty="0"/>
            <a:t>Social</a:t>
          </a:r>
        </a:p>
      </dgm:t>
    </dgm:pt>
    <dgm:pt modelId="{4B72ECAF-1E25-423E-94D6-2FCE37DD2155}" type="parTrans" cxnId="{C7001231-EBAA-48EA-949D-321A0957F40C}">
      <dgm:prSet/>
      <dgm:spPr/>
      <dgm:t>
        <a:bodyPr/>
        <a:lstStyle/>
        <a:p>
          <a:pPr algn="l"/>
          <a:endParaRPr lang="en-GB"/>
        </a:p>
      </dgm:t>
    </dgm:pt>
    <dgm:pt modelId="{5B1DAD5A-ED03-465B-B332-DEBA9CEEB201}" type="sibTrans" cxnId="{C7001231-EBAA-48EA-949D-321A0957F40C}">
      <dgm:prSet/>
      <dgm:spPr/>
      <dgm:t>
        <a:bodyPr/>
        <a:lstStyle/>
        <a:p>
          <a:pPr algn="l"/>
          <a:endParaRPr lang="en-GB"/>
        </a:p>
      </dgm:t>
    </dgm:pt>
    <dgm:pt modelId="{3E897086-CF69-496C-8D1A-BFF8B3E376C7}">
      <dgm:prSet phldrT="[Text]" phldr="0"/>
      <dgm:spPr>
        <a:solidFill>
          <a:srgbClr val="FF0000"/>
        </a:solidFill>
      </dgm:spPr>
      <dgm:t>
        <a:bodyPr/>
        <a:lstStyle/>
        <a:p>
          <a:pPr algn="l"/>
          <a:r>
            <a:rPr lang="en-GB" b="1" dirty="0"/>
            <a:t>Motivation</a:t>
          </a:r>
        </a:p>
      </dgm:t>
    </dgm:pt>
    <dgm:pt modelId="{7D90F6AB-4D7D-48AC-A6ED-359FBD4866F1}" type="parTrans" cxnId="{242110E1-CB59-4AF5-92B2-937AF2C4063B}">
      <dgm:prSet/>
      <dgm:spPr/>
      <dgm:t>
        <a:bodyPr/>
        <a:lstStyle/>
        <a:p>
          <a:pPr algn="l"/>
          <a:endParaRPr lang="en-GB"/>
        </a:p>
      </dgm:t>
    </dgm:pt>
    <dgm:pt modelId="{75484190-9381-4B55-880C-CFE9C94D0913}" type="sibTrans" cxnId="{242110E1-CB59-4AF5-92B2-937AF2C4063B}">
      <dgm:prSet/>
      <dgm:spPr/>
      <dgm:t>
        <a:bodyPr/>
        <a:lstStyle/>
        <a:p>
          <a:pPr algn="l"/>
          <a:endParaRPr lang="en-GB"/>
        </a:p>
      </dgm:t>
    </dgm:pt>
    <dgm:pt modelId="{27FF65F4-8D33-4022-99BD-DF3790B65D8D}">
      <dgm:prSet phldrT="[Text]" phldr="0"/>
      <dgm:spPr/>
      <dgm:t>
        <a:bodyPr/>
        <a:lstStyle/>
        <a:p>
          <a:pPr algn="l"/>
          <a:r>
            <a:rPr lang="en-GB" dirty="0"/>
            <a:t>Reflective</a:t>
          </a:r>
        </a:p>
      </dgm:t>
    </dgm:pt>
    <dgm:pt modelId="{4F3CDC0E-1969-4479-8AF3-85ED5651B1E7}" type="parTrans" cxnId="{BEF1D29C-B5A6-4092-ACCD-C1C326E817D4}">
      <dgm:prSet/>
      <dgm:spPr/>
      <dgm:t>
        <a:bodyPr/>
        <a:lstStyle/>
        <a:p>
          <a:pPr algn="l"/>
          <a:endParaRPr lang="en-GB"/>
        </a:p>
      </dgm:t>
    </dgm:pt>
    <dgm:pt modelId="{9EC00F2E-A543-45EF-B3B7-EB209152D2E7}" type="sibTrans" cxnId="{BEF1D29C-B5A6-4092-ACCD-C1C326E817D4}">
      <dgm:prSet/>
      <dgm:spPr/>
      <dgm:t>
        <a:bodyPr/>
        <a:lstStyle/>
        <a:p>
          <a:pPr algn="l"/>
          <a:endParaRPr lang="en-GB"/>
        </a:p>
      </dgm:t>
    </dgm:pt>
    <dgm:pt modelId="{0FCC63BD-3092-466C-B720-475DA3DA3944}">
      <dgm:prSet phldrT="[Text]" phldr="0"/>
      <dgm:spPr/>
      <dgm:t>
        <a:bodyPr/>
        <a:lstStyle/>
        <a:p>
          <a:pPr algn="l"/>
          <a:r>
            <a:rPr lang="en-GB" dirty="0"/>
            <a:t>Automatic</a:t>
          </a:r>
        </a:p>
      </dgm:t>
    </dgm:pt>
    <dgm:pt modelId="{018E7502-253A-4D4D-A697-53236FA41ECF}" type="parTrans" cxnId="{4F339C51-7E95-4B25-903E-65F5C30D6FCC}">
      <dgm:prSet/>
      <dgm:spPr/>
      <dgm:t>
        <a:bodyPr/>
        <a:lstStyle/>
        <a:p>
          <a:pPr algn="l"/>
          <a:endParaRPr lang="en-GB"/>
        </a:p>
      </dgm:t>
    </dgm:pt>
    <dgm:pt modelId="{6EA09804-C42A-4B48-A4F8-0ACE80C7BEB5}" type="sibTrans" cxnId="{4F339C51-7E95-4B25-903E-65F5C30D6FCC}">
      <dgm:prSet/>
      <dgm:spPr/>
      <dgm:t>
        <a:bodyPr/>
        <a:lstStyle/>
        <a:p>
          <a:pPr algn="l"/>
          <a:endParaRPr lang="en-GB"/>
        </a:p>
      </dgm:t>
    </dgm:pt>
    <dgm:pt modelId="{0945D6B5-C808-4B54-A3B5-AFC07C469585}" type="pres">
      <dgm:prSet presAssocID="{47A43241-976E-482C-AA37-CC45DFAD8811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4C963FF5-0386-41AF-A406-946F650FE1C1}" type="pres">
      <dgm:prSet presAssocID="{47A43241-976E-482C-AA37-CC45DFAD8811}" presName="cycle" presStyleCnt="0"/>
      <dgm:spPr/>
    </dgm:pt>
    <dgm:pt modelId="{9A475F15-3885-4845-804F-D5C5C6C8E3BE}" type="pres">
      <dgm:prSet presAssocID="{47A43241-976E-482C-AA37-CC45DFAD8811}" presName="centerShape" presStyleCnt="0"/>
      <dgm:spPr/>
    </dgm:pt>
    <dgm:pt modelId="{EFF827AC-AF56-4526-A03E-7C5FE1CB39F0}" type="pres">
      <dgm:prSet presAssocID="{47A43241-976E-482C-AA37-CC45DFAD8811}" presName="connSite" presStyleLbl="node1" presStyleIdx="0" presStyleCnt="4"/>
      <dgm:spPr/>
    </dgm:pt>
    <dgm:pt modelId="{709698D3-D978-4D9E-A95A-3F40CAD21AAB}" type="pres">
      <dgm:prSet presAssocID="{47A43241-976E-482C-AA37-CC45DFAD8811}" presName="visible" presStyleLbl="node1" presStyleIdx="0" presStyleCnt="4" custScaleX="39412" custScaleY="53061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Mental Health with solid fill"/>
        </a:ext>
      </dgm:extLst>
    </dgm:pt>
    <dgm:pt modelId="{7094D074-C2CA-49FE-904A-E8C12C65D078}" type="pres">
      <dgm:prSet presAssocID="{094FCB04-66D9-4211-B024-11D5115B5F24}" presName="Name25" presStyleLbl="parChTrans1D1" presStyleIdx="0" presStyleCnt="3"/>
      <dgm:spPr/>
    </dgm:pt>
    <dgm:pt modelId="{AAADD331-145D-48EE-8232-B52189E1AE33}" type="pres">
      <dgm:prSet presAssocID="{6D261EEC-DD8C-4F5F-AFE2-F2319AF7F7C2}" presName="node" presStyleCnt="0"/>
      <dgm:spPr/>
    </dgm:pt>
    <dgm:pt modelId="{E5458590-DC16-493E-A337-ECDA8298576C}" type="pres">
      <dgm:prSet presAssocID="{6D261EEC-DD8C-4F5F-AFE2-F2319AF7F7C2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34D0AAFA-4630-4E4E-BD77-30CBDF4ABEEC}" type="pres">
      <dgm:prSet presAssocID="{6D261EEC-DD8C-4F5F-AFE2-F2319AF7F7C2}" presName="childNode" presStyleLbl="revTx" presStyleIdx="0" presStyleCnt="3">
        <dgm:presLayoutVars>
          <dgm:bulletEnabled val="1"/>
        </dgm:presLayoutVars>
      </dgm:prSet>
      <dgm:spPr/>
    </dgm:pt>
    <dgm:pt modelId="{85DCB3BC-D18B-4210-8C5D-8C13DBCC0FB4}" type="pres">
      <dgm:prSet presAssocID="{F5CA8751-EFDD-454D-ADFF-2DC27C89F240}" presName="Name25" presStyleLbl="parChTrans1D1" presStyleIdx="1" presStyleCnt="3"/>
      <dgm:spPr/>
    </dgm:pt>
    <dgm:pt modelId="{AFF3F673-C5A6-4B28-B055-5BAD83BA1FF2}" type="pres">
      <dgm:prSet presAssocID="{99CA61B1-3666-4056-A60B-3F379EED7B54}" presName="node" presStyleCnt="0"/>
      <dgm:spPr/>
    </dgm:pt>
    <dgm:pt modelId="{DBEE14DE-2100-40E2-95FA-647E997F32CA}" type="pres">
      <dgm:prSet presAssocID="{99CA61B1-3666-4056-A60B-3F379EED7B54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BCB07EFD-1544-4306-B72D-12FDAF12F383}" type="pres">
      <dgm:prSet presAssocID="{99CA61B1-3666-4056-A60B-3F379EED7B54}" presName="childNode" presStyleLbl="revTx" presStyleIdx="1" presStyleCnt="3">
        <dgm:presLayoutVars>
          <dgm:bulletEnabled val="1"/>
        </dgm:presLayoutVars>
      </dgm:prSet>
      <dgm:spPr/>
    </dgm:pt>
    <dgm:pt modelId="{B8F9FE37-0B98-419B-AED5-BD9658B1A9BD}" type="pres">
      <dgm:prSet presAssocID="{7D90F6AB-4D7D-48AC-A6ED-359FBD4866F1}" presName="Name25" presStyleLbl="parChTrans1D1" presStyleIdx="2" presStyleCnt="3"/>
      <dgm:spPr/>
    </dgm:pt>
    <dgm:pt modelId="{9AA47C2C-4A61-49AC-BDC5-06CD0C521B38}" type="pres">
      <dgm:prSet presAssocID="{3E897086-CF69-496C-8D1A-BFF8B3E376C7}" presName="node" presStyleCnt="0"/>
      <dgm:spPr/>
    </dgm:pt>
    <dgm:pt modelId="{4A8A0E0E-8E71-4E55-A67C-E23E5E1A850F}" type="pres">
      <dgm:prSet presAssocID="{3E897086-CF69-496C-8D1A-BFF8B3E376C7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5C4CFBCE-3F87-4051-B45F-647D726227AC}" type="pres">
      <dgm:prSet presAssocID="{3E897086-CF69-496C-8D1A-BFF8B3E376C7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62DF6101-B223-4116-B025-FF9278E0D41C}" type="presOf" srcId="{6D261EEC-DD8C-4F5F-AFE2-F2319AF7F7C2}" destId="{E5458590-DC16-493E-A337-ECDA8298576C}" srcOrd="0" destOrd="0" presId="urn:microsoft.com/office/officeart/2005/8/layout/radial2"/>
    <dgm:cxn modelId="{ED302B05-3F7C-4596-8E81-D10AC2117B4D}" type="presOf" srcId="{0FCC63BD-3092-466C-B720-475DA3DA3944}" destId="{5C4CFBCE-3F87-4051-B45F-647D726227AC}" srcOrd="0" destOrd="1" presId="urn:microsoft.com/office/officeart/2005/8/layout/radial2"/>
    <dgm:cxn modelId="{24351508-63B3-4296-B193-1D5470AB1B22}" type="presOf" srcId="{27FF65F4-8D33-4022-99BD-DF3790B65D8D}" destId="{5C4CFBCE-3F87-4051-B45F-647D726227AC}" srcOrd="0" destOrd="0" presId="urn:microsoft.com/office/officeart/2005/8/layout/radial2"/>
    <dgm:cxn modelId="{553B4714-1DA4-4310-B67B-21418E610AC6}" type="presOf" srcId="{7D90F6AB-4D7D-48AC-A6ED-359FBD4866F1}" destId="{B8F9FE37-0B98-419B-AED5-BD9658B1A9BD}" srcOrd="0" destOrd="0" presId="urn:microsoft.com/office/officeart/2005/8/layout/radial2"/>
    <dgm:cxn modelId="{C7001231-EBAA-48EA-949D-321A0957F40C}" srcId="{99CA61B1-3666-4056-A60B-3F379EED7B54}" destId="{F8E10084-911A-4632-8457-FCB14146F1C9}" srcOrd="1" destOrd="0" parTransId="{4B72ECAF-1E25-423E-94D6-2FCE37DD2155}" sibTransId="{5B1DAD5A-ED03-465B-B332-DEBA9CEEB201}"/>
    <dgm:cxn modelId="{B9FF996B-6708-4B00-8FA7-6565E3C7FB2C}" srcId="{47A43241-976E-482C-AA37-CC45DFAD8811}" destId="{6D261EEC-DD8C-4F5F-AFE2-F2319AF7F7C2}" srcOrd="0" destOrd="0" parTransId="{094FCB04-66D9-4211-B024-11D5115B5F24}" sibTransId="{E340D2D6-82E8-4D9B-BA28-78B6BFFBE943}"/>
    <dgm:cxn modelId="{4F339C51-7E95-4B25-903E-65F5C30D6FCC}" srcId="{3E897086-CF69-496C-8D1A-BFF8B3E376C7}" destId="{0FCC63BD-3092-466C-B720-475DA3DA3944}" srcOrd="1" destOrd="0" parTransId="{018E7502-253A-4D4D-A697-53236FA41ECF}" sibTransId="{6EA09804-C42A-4B48-A4F8-0ACE80C7BEB5}"/>
    <dgm:cxn modelId="{A8CAEE7A-5684-4815-A3DB-1C1CFDB0526B}" type="presOf" srcId="{5CACA1F7-681C-4085-A8CA-4075ECAB478D}" destId="{34D0AAFA-4630-4E4E-BD77-30CBDF4ABEEC}" srcOrd="0" destOrd="1" presId="urn:microsoft.com/office/officeart/2005/8/layout/radial2"/>
    <dgm:cxn modelId="{C071C87C-C24D-4D1C-A6E1-060074A042FC}" type="presOf" srcId="{47A43241-976E-482C-AA37-CC45DFAD8811}" destId="{0945D6B5-C808-4B54-A3B5-AFC07C469585}" srcOrd="0" destOrd="0" presId="urn:microsoft.com/office/officeart/2005/8/layout/radial2"/>
    <dgm:cxn modelId="{8D8A607F-C3CD-4C85-B010-281D76154857}" type="presOf" srcId="{3E897086-CF69-496C-8D1A-BFF8B3E376C7}" destId="{4A8A0E0E-8E71-4E55-A67C-E23E5E1A850F}" srcOrd="0" destOrd="0" presId="urn:microsoft.com/office/officeart/2005/8/layout/radial2"/>
    <dgm:cxn modelId="{9B69E195-83B7-4666-95AE-C48AE63A1481}" type="presOf" srcId="{094FCB04-66D9-4211-B024-11D5115B5F24}" destId="{7094D074-C2CA-49FE-904A-E8C12C65D078}" srcOrd="0" destOrd="0" presId="urn:microsoft.com/office/officeart/2005/8/layout/radial2"/>
    <dgm:cxn modelId="{9B4CEE95-D15A-40BD-8C5C-E02E5AB0E8C1}" type="presOf" srcId="{99CA61B1-3666-4056-A60B-3F379EED7B54}" destId="{DBEE14DE-2100-40E2-95FA-647E997F32CA}" srcOrd="0" destOrd="0" presId="urn:microsoft.com/office/officeart/2005/8/layout/radial2"/>
    <dgm:cxn modelId="{74C5D899-6AFF-438C-855D-FDB0F0F16703}" srcId="{47A43241-976E-482C-AA37-CC45DFAD8811}" destId="{99CA61B1-3666-4056-A60B-3F379EED7B54}" srcOrd="1" destOrd="0" parTransId="{F5CA8751-EFDD-454D-ADFF-2DC27C89F240}" sibTransId="{FC69862C-BC6F-4A45-8F0B-8BC918F193E1}"/>
    <dgm:cxn modelId="{16608B9A-965B-4F7E-A6EE-6FB7E20AFF68}" type="presOf" srcId="{1BCDF9F8-CC5F-4C41-A847-1F54A8134A55}" destId="{BCB07EFD-1544-4306-B72D-12FDAF12F383}" srcOrd="0" destOrd="0" presId="urn:microsoft.com/office/officeart/2005/8/layout/radial2"/>
    <dgm:cxn modelId="{BEF1D29C-B5A6-4092-ACCD-C1C326E817D4}" srcId="{3E897086-CF69-496C-8D1A-BFF8B3E376C7}" destId="{27FF65F4-8D33-4022-99BD-DF3790B65D8D}" srcOrd="0" destOrd="0" parTransId="{4F3CDC0E-1969-4479-8AF3-85ED5651B1E7}" sibTransId="{9EC00F2E-A543-45EF-B3B7-EB209152D2E7}"/>
    <dgm:cxn modelId="{142463BB-1D06-45AF-B45A-CF9AE7E126B8}" srcId="{99CA61B1-3666-4056-A60B-3F379EED7B54}" destId="{1BCDF9F8-CC5F-4C41-A847-1F54A8134A55}" srcOrd="0" destOrd="0" parTransId="{D67082CC-6AF3-4B77-A0B5-C0F98665B798}" sibTransId="{0DEED6B2-FDA9-4E17-B6C1-D3B18EA60291}"/>
    <dgm:cxn modelId="{B6EF0ED4-B78D-4CE7-9991-498687E9A9FA}" type="presOf" srcId="{F8E10084-911A-4632-8457-FCB14146F1C9}" destId="{BCB07EFD-1544-4306-B72D-12FDAF12F383}" srcOrd="0" destOrd="1" presId="urn:microsoft.com/office/officeart/2005/8/layout/radial2"/>
    <dgm:cxn modelId="{6BB5E4DC-1868-49C1-A230-2DA1B3791F25}" type="presOf" srcId="{7EC0B4A5-A959-41E9-81DC-FF27ADA38681}" destId="{34D0AAFA-4630-4E4E-BD77-30CBDF4ABEEC}" srcOrd="0" destOrd="0" presId="urn:microsoft.com/office/officeart/2005/8/layout/radial2"/>
    <dgm:cxn modelId="{242110E1-CB59-4AF5-92B2-937AF2C4063B}" srcId="{47A43241-976E-482C-AA37-CC45DFAD8811}" destId="{3E897086-CF69-496C-8D1A-BFF8B3E376C7}" srcOrd="2" destOrd="0" parTransId="{7D90F6AB-4D7D-48AC-A6ED-359FBD4866F1}" sibTransId="{75484190-9381-4B55-880C-CFE9C94D0913}"/>
    <dgm:cxn modelId="{525449E2-0A27-4513-8E52-264A16173284}" type="presOf" srcId="{F5CA8751-EFDD-454D-ADFF-2DC27C89F240}" destId="{85DCB3BC-D18B-4210-8C5D-8C13DBCC0FB4}" srcOrd="0" destOrd="0" presId="urn:microsoft.com/office/officeart/2005/8/layout/radial2"/>
    <dgm:cxn modelId="{DDDAACED-E085-4AAF-A91A-336685E570B5}" srcId="{6D261EEC-DD8C-4F5F-AFE2-F2319AF7F7C2}" destId="{7EC0B4A5-A959-41E9-81DC-FF27ADA38681}" srcOrd="0" destOrd="0" parTransId="{523EB42C-FCD9-473A-8118-DE19336B8D16}" sibTransId="{BB7FB963-CE4D-47A6-97F7-9DC8B65BC0E9}"/>
    <dgm:cxn modelId="{53CC53F7-D30A-4F26-B16B-E993E43076A8}" srcId="{6D261EEC-DD8C-4F5F-AFE2-F2319AF7F7C2}" destId="{5CACA1F7-681C-4085-A8CA-4075ECAB478D}" srcOrd="1" destOrd="0" parTransId="{371AFC27-7D30-470C-ADE4-F01E9479E0D0}" sibTransId="{DD552F16-0528-45D2-B766-AAF0083C040E}"/>
    <dgm:cxn modelId="{051EC9F0-F252-4977-9BD2-431D3A96DC25}" type="presParOf" srcId="{0945D6B5-C808-4B54-A3B5-AFC07C469585}" destId="{4C963FF5-0386-41AF-A406-946F650FE1C1}" srcOrd="0" destOrd="0" presId="urn:microsoft.com/office/officeart/2005/8/layout/radial2"/>
    <dgm:cxn modelId="{659547EF-E747-45D0-9162-7CD9F22FEB22}" type="presParOf" srcId="{4C963FF5-0386-41AF-A406-946F650FE1C1}" destId="{9A475F15-3885-4845-804F-D5C5C6C8E3BE}" srcOrd="0" destOrd="0" presId="urn:microsoft.com/office/officeart/2005/8/layout/radial2"/>
    <dgm:cxn modelId="{2B6D00C2-FE73-4708-8D72-D4EAFD77922B}" type="presParOf" srcId="{9A475F15-3885-4845-804F-D5C5C6C8E3BE}" destId="{EFF827AC-AF56-4526-A03E-7C5FE1CB39F0}" srcOrd="0" destOrd="0" presId="urn:microsoft.com/office/officeart/2005/8/layout/radial2"/>
    <dgm:cxn modelId="{10EBD7CC-AADD-41C2-9CB9-0EE4B3509243}" type="presParOf" srcId="{9A475F15-3885-4845-804F-D5C5C6C8E3BE}" destId="{709698D3-D978-4D9E-A95A-3F40CAD21AAB}" srcOrd="1" destOrd="0" presId="urn:microsoft.com/office/officeart/2005/8/layout/radial2"/>
    <dgm:cxn modelId="{747C5A88-D194-4E1F-9944-C62376C6519D}" type="presParOf" srcId="{4C963FF5-0386-41AF-A406-946F650FE1C1}" destId="{7094D074-C2CA-49FE-904A-E8C12C65D078}" srcOrd="1" destOrd="0" presId="urn:microsoft.com/office/officeart/2005/8/layout/radial2"/>
    <dgm:cxn modelId="{089E73E8-6189-4288-8205-AB864B87C2FF}" type="presParOf" srcId="{4C963FF5-0386-41AF-A406-946F650FE1C1}" destId="{AAADD331-145D-48EE-8232-B52189E1AE33}" srcOrd="2" destOrd="0" presId="urn:microsoft.com/office/officeart/2005/8/layout/radial2"/>
    <dgm:cxn modelId="{739FBD78-6A2A-43E2-A3F3-067CE259EABF}" type="presParOf" srcId="{AAADD331-145D-48EE-8232-B52189E1AE33}" destId="{E5458590-DC16-493E-A337-ECDA8298576C}" srcOrd="0" destOrd="0" presId="urn:microsoft.com/office/officeart/2005/8/layout/radial2"/>
    <dgm:cxn modelId="{3FB0DC2A-2F37-4910-92D7-C4C1FD76F763}" type="presParOf" srcId="{AAADD331-145D-48EE-8232-B52189E1AE33}" destId="{34D0AAFA-4630-4E4E-BD77-30CBDF4ABEEC}" srcOrd="1" destOrd="0" presId="urn:microsoft.com/office/officeart/2005/8/layout/radial2"/>
    <dgm:cxn modelId="{20B21D62-17E1-4EB8-8088-5E47D48C892D}" type="presParOf" srcId="{4C963FF5-0386-41AF-A406-946F650FE1C1}" destId="{85DCB3BC-D18B-4210-8C5D-8C13DBCC0FB4}" srcOrd="3" destOrd="0" presId="urn:microsoft.com/office/officeart/2005/8/layout/radial2"/>
    <dgm:cxn modelId="{AC1F0CDF-91AE-4CA0-85C2-7FDDE2847517}" type="presParOf" srcId="{4C963FF5-0386-41AF-A406-946F650FE1C1}" destId="{AFF3F673-C5A6-4B28-B055-5BAD83BA1FF2}" srcOrd="4" destOrd="0" presId="urn:microsoft.com/office/officeart/2005/8/layout/radial2"/>
    <dgm:cxn modelId="{D1C45902-C314-4265-89B7-54ED61827305}" type="presParOf" srcId="{AFF3F673-C5A6-4B28-B055-5BAD83BA1FF2}" destId="{DBEE14DE-2100-40E2-95FA-647E997F32CA}" srcOrd="0" destOrd="0" presId="urn:microsoft.com/office/officeart/2005/8/layout/radial2"/>
    <dgm:cxn modelId="{755239CF-4FEF-4786-B2C7-D5C16E202EAD}" type="presParOf" srcId="{AFF3F673-C5A6-4B28-B055-5BAD83BA1FF2}" destId="{BCB07EFD-1544-4306-B72D-12FDAF12F383}" srcOrd="1" destOrd="0" presId="urn:microsoft.com/office/officeart/2005/8/layout/radial2"/>
    <dgm:cxn modelId="{5743351E-7C01-4C3A-A59B-5FAF62C51338}" type="presParOf" srcId="{4C963FF5-0386-41AF-A406-946F650FE1C1}" destId="{B8F9FE37-0B98-419B-AED5-BD9658B1A9BD}" srcOrd="5" destOrd="0" presId="urn:microsoft.com/office/officeart/2005/8/layout/radial2"/>
    <dgm:cxn modelId="{53057138-8708-42C4-BBCF-D040C656168E}" type="presParOf" srcId="{4C963FF5-0386-41AF-A406-946F650FE1C1}" destId="{9AA47C2C-4A61-49AC-BDC5-06CD0C521B38}" srcOrd="6" destOrd="0" presId="urn:microsoft.com/office/officeart/2005/8/layout/radial2"/>
    <dgm:cxn modelId="{0277FDC8-44C1-4CAB-9271-258648D9A04A}" type="presParOf" srcId="{9AA47C2C-4A61-49AC-BDC5-06CD0C521B38}" destId="{4A8A0E0E-8E71-4E55-A67C-E23E5E1A850F}" srcOrd="0" destOrd="0" presId="urn:microsoft.com/office/officeart/2005/8/layout/radial2"/>
    <dgm:cxn modelId="{9EC1CCA5-707D-43A3-8CC4-BDF8FD15AB65}" type="presParOf" srcId="{9AA47C2C-4A61-49AC-BDC5-06CD0C521B38}" destId="{5C4CFBCE-3F87-4051-B45F-647D726227A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73F9AE-0609-4CCF-8C76-29974FFA334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C9C3DC2-982B-485F-9CA5-ED78DC2ED376}">
      <dgm:prSet/>
      <dgm:spPr/>
      <dgm:t>
        <a:bodyPr/>
        <a:lstStyle/>
        <a:p>
          <a:r>
            <a:rPr lang="en-US"/>
            <a:t>Menopause generally occurs between 45 and 55</a:t>
          </a:r>
        </a:p>
      </dgm:t>
    </dgm:pt>
    <dgm:pt modelId="{CC824F0E-E9EB-4C3F-B58D-AABBBB8D23DA}" type="parTrans" cxnId="{746F5C1E-6B42-4B0D-B4CB-B2AAC90A8B42}">
      <dgm:prSet/>
      <dgm:spPr/>
      <dgm:t>
        <a:bodyPr/>
        <a:lstStyle/>
        <a:p>
          <a:endParaRPr lang="en-US"/>
        </a:p>
      </dgm:t>
    </dgm:pt>
    <dgm:pt modelId="{362DA4C6-F91C-44A2-B10A-1E55C29DCBEB}" type="sibTrans" cxnId="{746F5C1E-6B42-4B0D-B4CB-B2AAC90A8B42}">
      <dgm:prSet/>
      <dgm:spPr/>
      <dgm:t>
        <a:bodyPr/>
        <a:lstStyle/>
        <a:p>
          <a:endParaRPr lang="en-US"/>
        </a:p>
      </dgm:t>
    </dgm:pt>
    <dgm:pt modelId="{999F6F81-231B-4ED9-89F5-E8BA6E61002B}">
      <dgm:prSet/>
      <dgm:spPr/>
      <dgm:t>
        <a:bodyPr/>
        <a:lstStyle/>
        <a:p>
          <a:r>
            <a:rPr lang="en-US"/>
            <a:t>Average age of menopause in the UK is 51 (&gt;1 year without menstruation)</a:t>
          </a:r>
        </a:p>
      </dgm:t>
    </dgm:pt>
    <dgm:pt modelId="{D77DFDD2-4501-4C86-84D3-BF8C06ECDDA1}" type="parTrans" cxnId="{DEE6B48F-2D64-4472-B98C-E82284403A67}">
      <dgm:prSet/>
      <dgm:spPr/>
      <dgm:t>
        <a:bodyPr/>
        <a:lstStyle/>
        <a:p>
          <a:endParaRPr lang="en-US"/>
        </a:p>
      </dgm:t>
    </dgm:pt>
    <dgm:pt modelId="{91CC1C0B-1D7A-4EC2-81FB-1A07DF0B386F}" type="sibTrans" cxnId="{DEE6B48F-2D64-4472-B98C-E82284403A67}">
      <dgm:prSet/>
      <dgm:spPr/>
      <dgm:t>
        <a:bodyPr/>
        <a:lstStyle/>
        <a:p>
          <a:endParaRPr lang="en-US"/>
        </a:p>
      </dgm:t>
    </dgm:pt>
    <dgm:pt modelId="{72A5A4A1-1BA0-481C-934B-AFFF519ED051}">
      <dgm:prSet/>
      <dgm:spPr/>
      <dgm:t>
        <a:bodyPr/>
        <a:lstStyle/>
        <a:p>
          <a:r>
            <a:rPr lang="en-US"/>
            <a:t>&gt; 75% of women experience symptoms </a:t>
          </a:r>
        </a:p>
      </dgm:t>
    </dgm:pt>
    <dgm:pt modelId="{9FBF27EF-4AC9-4352-AC80-207D96944540}" type="parTrans" cxnId="{00E42005-EC55-4A41-B861-8F9B80E98B59}">
      <dgm:prSet/>
      <dgm:spPr/>
      <dgm:t>
        <a:bodyPr/>
        <a:lstStyle/>
        <a:p>
          <a:endParaRPr lang="en-US"/>
        </a:p>
      </dgm:t>
    </dgm:pt>
    <dgm:pt modelId="{D3415713-23DC-4969-8D97-E5CCBD584B2D}" type="sibTrans" cxnId="{00E42005-EC55-4A41-B861-8F9B80E98B59}">
      <dgm:prSet/>
      <dgm:spPr/>
      <dgm:t>
        <a:bodyPr/>
        <a:lstStyle/>
        <a:p>
          <a:endParaRPr lang="en-US"/>
        </a:p>
      </dgm:t>
    </dgm:pt>
    <dgm:pt modelId="{AB811981-D0D2-46B8-9608-B3F1D6A4F30E}">
      <dgm:prSet/>
      <dgm:spPr/>
      <dgm:t>
        <a:bodyPr/>
        <a:lstStyle/>
        <a:p>
          <a:r>
            <a:rPr lang="en-US"/>
            <a:t>25% sufficient to impair quality of life</a:t>
          </a:r>
        </a:p>
      </dgm:t>
    </dgm:pt>
    <dgm:pt modelId="{5D9FB7CE-5440-43BC-82D6-9840A824F24D}" type="parTrans" cxnId="{9CADDCC8-3DC2-4EF2-81B5-6E1E0220A74C}">
      <dgm:prSet/>
      <dgm:spPr/>
      <dgm:t>
        <a:bodyPr/>
        <a:lstStyle/>
        <a:p>
          <a:endParaRPr lang="en-US"/>
        </a:p>
      </dgm:t>
    </dgm:pt>
    <dgm:pt modelId="{561C5ECF-A1A6-4060-B0D9-EFFF5F0D2775}" type="sibTrans" cxnId="{9CADDCC8-3DC2-4EF2-81B5-6E1E0220A74C}">
      <dgm:prSet/>
      <dgm:spPr/>
      <dgm:t>
        <a:bodyPr/>
        <a:lstStyle/>
        <a:p>
          <a:endParaRPr lang="en-US"/>
        </a:p>
      </dgm:t>
    </dgm:pt>
    <dgm:pt modelId="{BE24EEB4-1626-4CDE-A271-6AFB9C45D348}">
      <dgm:prSet/>
      <dgm:spPr/>
      <dgm:t>
        <a:bodyPr/>
        <a:lstStyle/>
        <a:p>
          <a:r>
            <a:rPr lang="en-US"/>
            <a:t>Symptoms typically last between 7 and 9 years</a:t>
          </a:r>
        </a:p>
      </dgm:t>
    </dgm:pt>
    <dgm:pt modelId="{614F056A-FD15-483F-9914-21CAB0AA27AF}" type="parTrans" cxnId="{349BE037-DFFE-4870-8A66-C855C4363618}">
      <dgm:prSet/>
      <dgm:spPr/>
      <dgm:t>
        <a:bodyPr/>
        <a:lstStyle/>
        <a:p>
          <a:endParaRPr lang="en-US"/>
        </a:p>
      </dgm:t>
    </dgm:pt>
    <dgm:pt modelId="{6611516B-A08E-4F9E-BB79-959BBBEEE0D2}" type="sibTrans" cxnId="{349BE037-DFFE-4870-8A66-C855C4363618}">
      <dgm:prSet/>
      <dgm:spPr/>
      <dgm:t>
        <a:bodyPr/>
        <a:lstStyle/>
        <a:p>
          <a:endParaRPr lang="en-US"/>
        </a:p>
      </dgm:t>
    </dgm:pt>
    <dgm:pt modelId="{644CAF4F-E20B-46EB-976B-DDFDE30C0193}">
      <dgm:prSet/>
      <dgm:spPr/>
      <dgm:t>
        <a:bodyPr/>
        <a:lstStyle/>
        <a:p>
          <a:r>
            <a:rPr lang="en-US"/>
            <a:t>20% experience symptoms up to 15 years</a:t>
          </a:r>
        </a:p>
      </dgm:t>
    </dgm:pt>
    <dgm:pt modelId="{1EBDADEC-39B4-4CD1-BD99-FEF0DEC9A295}" type="parTrans" cxnId="{81688000-29DA-4CA5-BEF7-EC318C1FDBD9}">
      <dgm:prSet/>
      <dgm:spPr/>
      <dgm:t>
        <a:bodyPr/>
        <a:lstStyle/>
        <a:p>
          <a:endParaRPr lang="en-US"/>
        </a:p>
      </dgm:t>
    </dgm:pt>
    <dgm:pt modelId="{7A6442A0-9C97-4EC5-974A-59DB065DD5A6}" type="sibTrans" cxnId="{81688000-29DA-4CA5-BEF7-EC318C1FDBD9}">
      <dgm:prSet/>
      <dgm:spPr/>
      <dgm:t>
        <a:bodyPr/>
        <a:lstStyle/>
        <a:p>
          <a:endParaRPr lang="en-US"/>
        </a:p>
      </dgm:t>
    </dgm:pt>
    <dgm:pt modelId="{CAF612BB-E194-4D6B-B6A7-B1C8D7B8F10F}" type="pres">
      <dgm:prSet presAssocID="{6873F9AE-0609-4CCF-8C76-29974FFA334C}" presName="diagram" presStyleCnt="0">
        <dgm:presLayoutVars>
          <dgm:dir/>
          <dgm:resizeHandles val="exact"/>
        </dgm:presLayoutVars>
      </dgm:prSet>
      <dgm:spPr/>
    </dgm:pt>
    <dgm:pt modelId="{C8A5FF24-156E-4987-98C0-D357B0E0A55F}" type="pres">
      <dgm:prSet presAssocID="{9C9C3DC2-982B-485F-9CA5-ED78DC2ED376}" presName="node" presStyleLbl="node1" presStyleIdx="0" presStyleCnt="6">
        <dgm:presLayoutVars>
          <dgm:bulletEnabled val="1"/>
        </dgm:presLayoutVars>
      </dgm:prSet>
      <dgm:spPr/>
    </dgm:pt>
    <dgm:pt modelId="{2A302486-180E-4BAD-91F0-DF0038824C3D}" type="pres">
      <dgm:prSet presAssocID="{362DA4C6-F91C-44A2-B10A-1E55C29DCBEB}" presName="sibTrans" presStyleCnt="0"/>
      <dgm:spPr/>
    </dgm:pt>
    <dgm:pt modelId="{81104F6B-37F6-4734-A4E3-A457B0092E2D}" type="pres">
      <dgm:prSet presAssocID="{999F6F81-231B-4ED9-89F5-E8BA6E61002B}" presName="node" presStyleLbl="node1" presStyleIdx="1" presStyleCnt="6">
        <dgm:presLayoutVars>
          <dgm:bulletEnabled val="1"/>
        </dgm:presLayoutVars>
      </dgm:prSet>
      <dgm:spPr/>
    </dgm:pt>
    <dgm:pt modelId="{2629C1BD-4B24-4518-A8AD-7A931CF23A3E}" type="pres">
      <dgm:prSet presAssocID="{91CC1C0B-1D7A-4EC2-81FB-1A07DF0B386F}" presName="sibTrans" presStyleCnt="0"/>
      <dgm:spPr/>
    </dgm:pt>
    <dgm:pt modelId="{A9A5A896-CCA2-4858-A590-E9ACE220245C}" type="pres">
      <dgm:prSet presAssocID="{72A5A4A1-1BA0-481C-934B-AFFF519ED051}" presName="node" presStyleLbl="node1" presStyleIdx="2" presStyleCnt="6">
        <dgm:presLayoutVars>
          <dgm:bulletEnabled val="1"/>
        </dgm:presLayoutVars>
      </dgm:prSet>
      <dgm:spPr/>
    </dgm:pt>
    <dgm:pt modelId="{3D7F95CB-808E-449E-B956-156094FCD832}" type="pres">
      <dgm:prSet presAssocID="{D3415713-23DC-4969-8D97-E5CCBD584B2D}" presName="sibTrans" presStyleCnt="0"/>
      <dgm:spPr/>
    </dgm:pt>
    <dgm:pt modelId="{A3598DEE-E100-43AC-A5F2-A6D2F0F7F75B}" type="pres">
      <dgm:prSet presAssocID="{AB811981-D0D2-46B8-9608-B3F1D6A4F30E}" presName="node" presStyleLbl="node1" presStyleIdx="3" presStyleCnt="6">
        <dgm:presLayoutVars>
          <dgm:bulletEnabled val="1"/>
        </dgm:presLayoutVars>
      </dgm:prSet>
      <dgm:spPr/>
    </dgm:pt>
    <dgm:pt modelId="{4BD6825F-826C-47C0-A5B3-CF1EA74CF31F}" type="pres">
      <dgm:prSet presAssocID="{561C5ECF-A1A6-4060-B0D9-EFFF5F0D2775}" presName="sibTrans" presStyleCnt="0"/>
      <dgm:spPr/>
    </dgm:pt>
    <dgm:pt modelId="{953BB680-7472-40E7-B047-8FEDAAB2AAA6}" type="pres">
      <dgm:prSet presAssocID="{BE24EEB4-1626-4CDE-A271-6AFB9C45D348}" presName="node" presStyleLbl="node1" presStyleIdx="4" presStyleCnt="6">
        <dgm:presLayoutVars>
          <dgm:bulletEnabled val="1"/>
        </dgm:presLayoutVars>
      </dgm:prSet>
      <dgm:spPr/>
    </dgm:pt>
    <dgm:pt modelId="{7C26B9DF-DB31-4C7F-B08E-00AD0332CDFF}" type="pres">
      <dgm:prSet presAssocID="{6611516B-A08E-4F9E-BB79-959BBBEEE0D2}" presName="sibTrans" presStyleCnt="0"/>
      <dgm:spPr/>
    </dgm:pt>
    <dgm:pt modelId="{17756732-23BC-4F20-A49A-CC312F5E3B79}" type="pres">
      <dgm:prSet presAssocID="{644CAF4F-E20B-46EB-976B-DDFDE30C0193}" presName="node" presStyleLbl="node1" presStyleIdx="5" presStyleCnt="6">
        <dgm:presLayoutVars>
          <dgm:bulletEnabled val="1"/>
        </dgm:presLayoutVars>
      </dgm:prSet>
      <dgm:spPr/>
    </dgm:pt>
  </dgm:ptLst>
  <dgm:cxnLst>
    <dgm:cxn modelId="{81688000-29DA-4CA5-BEF7-EC318C1FDBD9}" srcId="{6873F9AE-0609-4CCF-8C76-29974FFA334C}" destId="{644CAF4F-E20B-46EB-976B-DDFDE30C0193}" srcOrd="5" destOrd="0" parTransId="{1EBDADEC-39B4-4CD1-BD99-FEF0DEC9A295}" sibTransId="{7A6442A0-9C97-4EC5-974A-59DB065DD5A6}"/>
    <dgm:cxn modelId="{00E42005-EC55-4A41-B861-8F9B80E98B59}" srcId="{6873F9AE-0609-4CCF-8C76-29974FFA334C}" destId="{72A5A4A1-1BA0-481C-934B-AFFF519ED051}" srcOrd="2" destOrd="0" parTransId="{9FBF27EF-4AC9-4352-AC80-207D96944540}" sibTransId="{D3415713-23DC-4969-8D97-E5CCBD584B2D}"/>
    <dgm:cxn modelId="{7BFE0D1C-F372-4D1B-AA48-15710D048C0B}" type="presOf" srcId="{BE24EEB4-1626-4CDE-A271-6AFB9C45D348}" destId="{953BB680-7472-40E7-B047-8FEDAAB2AAA6}" srcOrd="0" destOrd="0" presId="urn:microsoft.com/office/officeart/2005/8/layout/default"/>
    <dgm:cxn modelId="{746F5C1E-6B42-4B0D-B4CB-B2AAC90A8B42}" srcId="{6873F9AE-0609-4CCF-8C76-29974FFA334C}" destId="{9C9C3DC2-982B-485F-9CA5-ED78DC2ED376}" srcOrd="0" destOrd="0" parTransId="{CC824F0E-E9EB-4C3F-B58D-AABBBB8D23DA}" sibTransId="{362DA4C6-F91C-44A2-B10A-1E55C29DCBEB}"/>
    <dgm:cxn modelId="{2D140E32-CE51-40C3-A8EB-EDD74A1700A3}" type="presOf" srcId="{AB811981-D0D2-46B8-9608-B3F1D6A4F30E}" destId="{A3598DEE-E100-43AC-A5F2-A6D2F0F7F75B}" srcOrd="0" destOrd="0" presId="urn:microsoft.com/office/officeart/2005/8/layout/default"/>
    <dgm:cxn modelId="{349BE037-DFFE-4870-8A66-C855C4363618}" srcId="{6873F9AE-0609-4CCF-8C76-29974FFA334C}" destId="{BE24EEB4-1626-4CDE-A271-6AFB9C45D348}" srcOrd="4" destOrd="0" parTransId="{614F056A-FD15-483F-9914-21CAB0AA27AF}" sibTransId="{6611516B-A08E-4F9E-BB79-959BBBEEE0D2}"/>
    <dgm:cxn modelId="{3B05DC6E-132B-401F-AEFA-E10B8DA0578D}" type="presOf" srcId="{72A5A4A1-1BA0-481C-934B-AFFF519ED051}" destId="{A9A5A896-CCA2-4858-A590-E9ACE220245C}" srcOrd="0" destOrd="0" presId="urn:microsoft.com/office/officeart/2005/8/layout/default"/>
    <dgm:cxn modelId="{DA5BDD72-6B6A-4DFD-9E56-98894E77E03F}" type="presOf" srcId="{999F6F81-231B-4ED9-89F5-E8BA6E61002B}" destId="{81104F6B-37F6-4734-A4E3-A457B0092E2D}" srcOrd="0" destOrd="0" presId="urn:microsoft.com/office/officeart/2005/8/layout/default"/>
    <dgm:cxn modelId="{DEE6B48F-2D64-4472-B98C-E82284403A67}" srcId="{6873F9AE-0609-4CCF-8C76-29974FFA334C}" destId="{999F6F81-231B-4ED9-89F5-E8BA6E61002B}" srcOrd="1" destOrd="0" parTransId="{D77DFDD2-4501-4C86-84D3-BF8C06ECDDA1}" sibTransId="{91CC1C0B-1D7A-4EC2-81FB-1A07DF0B386F}"/>
    <dgm:cxn modelId="{421A41B9-8434-44E4-84EE-1AB7AAE279E0}" type="presOf" srcId="{9C9C3DC2-982B-485F-9CA5-ED78DC2ED376}" destId="{C8A5FF24-156E-4987-98C0-D357B0E0A55F}" srcOrd="0" destOrd="0" presId="urn:microsoft.com/office/officeart/2005/8/layout/default"/>
    <dgm:cxn modelId="{75BACBBB-5F87-4C7F-9283-71218FEA9FE9}" type="presOf" srcId="{644CAF4F-E20B-46EB-976B-DDFDE30C0193}" destId="{17756732-23BC-4F20-A49A-CC312F5E3B79}" srcOrd="0" destOrd="0" presId="urn:microsoft.com/office/officeart/2005/8/layout/default"/>
    <dgm:cxn modelId="{9CADDCC8-3DC2-4EF2-81B5-6E1E0220A74C}" srcId="{6873F9AE-0609-4CCF-8C76-29974FFA334C}" destId="{AB811981-D0D2-46B8-9608-B3F1D6A4F30E}" srcOrd="3" destOrd="0" parTransId="{5D9FB7CE-5440-43BC-82D6-9840A824F24D}" sibTransId="{561C5ECF-A1A6-4060-B0D9-EFFF5F0D2775}"/>
    <dgm:cxn modelId="{44FBF7EF-3C88-44E0-B013-FA3650DBD358}" type="presOf" srcId="{6873F9AE-0609-4CCF-8C76-29974FFA334C}" destId="{CAF612BB-E194-4D6B-B6A7-B1C8D7B8F10F}" srcOrd="0" destOrd="0" presId="urn:microsoft.com/office/officeart/2005/8/layout/default"/>
    <dgm:cxn modelId="{E1A1E52E-CE03-4D6F-BC01-00A575D081BE}" type="presParOf" srcId="{CAF612BB-E194-4D6B-B6A7-B1C8D7B8F10F}" destId="{C8A5FF24-156E-4987-98C0-D357B0E0A55F}" srcOrd="0" destOrd="0" presId="urn:microsoft.com/office/officeart/2005/8/layout/default"/>
    <dgm:cxn modelId="{6B9B657B-3F47-48CC-B637-A9C632912943}" type="presParOf" srcId="{CAF612BB-E194-4D6B-B6A7-B1C8D7B8F10F}" destId="{2A302486-180E-4BAD-91F0-DF0038824C3D}" srcOrd="1" destOrd="0" presId="urn:microsoft.com/office/officeart/2005/8/layout/default"/>
    <dgm:cxn modelId="{E3338528-0FE1-45DC-A409-78107827CB07}" type="presParOf" srcId="{CAF612BB-E194-4D6B-B6A7-B1C8D7B8F10F}" destId="{81104F6B-37F6-4734-A4E3-A457B0092E2D}" srcOrd="2" destOrd="0" presId="urn:microsoft.com/office/officeart/2005/8/layout/default"/>
    <dgm:cxn modelId="{8FF6F8CB-D720-4A5B-9635-6699EDF81520}" type="presParOf" srcId="{CAF612BB-E194-4D6B-B6A7-B1C8D7B8F10F}" destId="{2629C1BD-4B24-4518-A8AD-7A931CF23A3E}" srcOrd="3" destOrd="0" presId="urn:microsoft.com/office/officeart/2005/8/layout/default"/>
    <dgm:cxn modelId="{4277BA1A-3D70-41A5-89A5-97E538E9FDB9}" type="presParOf" srcId="{CAF612BB-E194-4D6B-B6A7-B1C8D7B8F10F}" destId="{A9A5A896-CCA2-4858-A590-E9ACE220245C}" srcOrd="4" destOrd="0" presId="urn:microsoft.com/office/officeart/2005/8/layout/default"/>
    <dgm:cxn modelId="{D9997C8A-5171-4C7B-AE07-BEA1ACEB8A3C}" type="presParOf" srcId="{CAF612BB-E194-4D6B-B6A7-B1C8D7B8F10F}" destId="{3D7F95CB-808E-449E-B956-156094FCD832}" srcOrd="5" destOrd="0" presId="urn:microsoft.com/office/officeart/2005/8/layout/default"/>
    <dgm:cxn modelId="{4A85D6C4-C375-4E96-8E24-1B40D9BB1386}" type="presParOf" srcId="{CAF612BB-E194-4D6B-B6A7-B1C8D7B8F10F}" destId="{A3598DEE-E100-43AC-A5F2-A6D2F0F7F75B}" srcOrd="6" destOrd="0" presId="urn:microsoft.com/office/officeart/2005/8/layout/default"/>
    <dgm:cxn modelId="{E585AB2A-E5DE-4F76-B814-99DEF82C7664}" type="presParOf" srcId="{CAF612BB-E194-4D6B-B6A7-B1C8D7B8F10F}" destId="{4BD6825F-826C-47C0-A5B3-CF1EA74CF31F}" srcOrd="7" destOrd="0" presId="urn:microsoft.com/office/officeart/2005/8/layout/default"/>
    <dgm:cxn modelId="{BFE41F75-8716-4194-B02B-C7A0E9C96B9C}" type="presParOf" srcId="{CAF612BB-E194-4D6B-B6A7-B1C8D7B8F10F}" destId="{953BB680-7472-40E7-B047-8FEDAAB2AAA6}" srcOrd="8" destOrd="0" presId="urn:microsoft.com/office/officeart/2005/8/layout/default"/>
    <dgm:cxn modelId="{7C687BE7-5EC4-4D83-B4FD-054290F7BB87}" type="presParOf" srcId="{CAF612BB-E194-4D6B-B6A7-B1C8D7B8F10F}" destId="{7C26B9DF-DB31-4C7F-B08E-00AD0332CDFF}" srcOrd="9" destOrd="0" presId="urn:microsoft.com/office/officeart/2005/8/layout/default"/>
    <dgm:cxn modelId="{986E36AE-31B6-4DBB-BB7D-7E09C4AA9112}" type="presParOf" srcId="{CAF612BB-E194-4D6B-B6A7-B1C8D7B8F10F}" destId="{17756732-23BC-4F20-A49A-CC312F5E3B7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0BFFF5-7F89-48CA-AA19-DC4F66FAA4FA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A1EC4C4-677F-4C5B-BF28-85207ED1E971}">
      <dgm:prSet/>
      <dgm:spPr/>
      <dgm:t>
        <a:bodyPr/>
        <a:lstStyle/>
        <a:p>
          <a:r>
            <a:rPr lang="en-GB" b="1" dirty="0"/>
            <a:t>Examine </a:t>
          </a:r>
          <a:r>
            <a:rPr lang="en-GB" dirty="0"/>
            <a:t>the relationship between COM-B constructs and diet quality after controlling for age and menopausal symptoms</a:t>
          </a:r>
          <a:endParaRPr lang="en-US" dirty="0"/>
        </a:p>
      </dgm:t>
    </dgm:pt>
    <dgm:pt modelId="{7A1CA0CE-2FC8-4D80-B0E2-CBF617D2BA94}" type="parTrans" cxnId="{89553880-4CA7-4B61-B4B6-1C342D6E8A90}">
      <dgm:prSet/>
      <dgm:spPr/>
      <dgm:t>
        <a:bodyPr/>
        <a:lstStyle/>
        <a:p>
          <a:endParaRPr lang="en-US"/>
        </a:p>
      </dgm:t>
    </dgm:pt>
    <dgm:pt modelId="{0E2FAA35-91BB-45C9-8FB1-07002DDCD9C4}" type="sibTrans" cxnId="{89553880-4CA7-4B61-B4B6-1C342D6E8A90}">
      <dgm:prSet/>
      <dgm:spPr/>
      <dgm:t>
        <a:bodyPr/>
        <a:lstStyle/>
        <a:p>
          <a:endParaRPr lang="en-US"/>
        </a:p>
      </dgm:t>
    </dgm:pt>
    <dgm:pt modelId="{22EF2E1E-F3C4-4B7D-B1F3-466A5606BDD7}">
      <dgm:prSet/>
      <dgm:spPr/>
      <dgm:t>
        <a:bodyPr/>
        <a:lstStyle/>
        <a:p>
          <a:r>
            <a:rPr lang="en-GB" b="1" dirty="0"/>
            <a:t>Explore</a:t>
          </a:r>
          <a:r>
            <a:rPr lang="en-GB" dirty="0"/>
            <a:t> perceived barriers and facilitators to healthy eating across COM-B domains in peri- and postmenopausal women</a:t>
          </a:r>
          <a:endParaRPr lang="en-US" dirty="0"/>
        </a:p>
      </dgm:t>
    </dgm:pt>
    <dgm:pt modelId="{3E95C54B-978D-4F05-B8E9-7BFD7968A777}" type="parTrans" cxnId="{B13508DE-DA75-4B75-BFA3-2F692E4D2705}">
      <dgm:prSet/>
      <dgm:spPr/>
      <dgm:t>
        <a:bodyPr/>
        <a:lstStyle/>
        <a:p>
          <a:endParaRPr lang="en-US"/>
        </a:p>
      </dgm:t>
    </dgm:pt>
    <dgm:pt modelId="{571CF162-90E5-45A4-93D7-346D4EF994F7}" type="sibTrans" cxnId="{B13508DE-DA75-4B75-BFA3-2F692E4D2705}">
      <dgm:prSet/>
      <dgm:spPr/>
      <dgm:t>
        <a:bodyPr/>
        <a:lstStyle/>
        <a:p>
          <a:endParaRPr lang="en-US"/>
        </a:p>
      </dgm:t>
    </dgm:pt>
    <dgm:pt modelId="{3D59839B-0E10-4111-90CD-22413750ABDA}" type="pres">
      <dgm:prSet presAssocID="{170BFFF5-7F89-48CA-AA19-DC4F66FAA4FA}" presName="diagram" presStyleCnt="0">
        <dgm:presLayoutVars>
          <dgm:dir/>
          <dgm:resizeHandles/>
        </dgm:presLayoutVars>
      </dgm:prSet>
      <dgm:spPr/>
    </dgm:pt>
    <dgm:pt modelId="{9F0645D0-667E-47FE-B816-2C49390141FC}" type="pres">
      <dgm:prSet presAssocID="{8A1EC4C4-677F-4C5B-BF28-85207ED1E971}" presName="firstNode" presStyleLbl="node1" presStyleIdx="0" presStyleCnt="2">
        <dgm:presLayoutVars>
          <dgm:bulletEnabled val="1"/>
        </dgm:presLayoutVars>
      </dgm:prSet>
      <dgm:spPr/>
    </dgm:pt>
    <dgm:pt modelId="{449478CF-5574-4564-A432-165A6732BF89}" type="pres">
      <dgm:prSet presAssocID="{0E2FAA35-91BB-45C9-8FB1-07002DDCD9C4}" presName="sibTrans" presStyleLbl="sibTrans2D1" presStyleIdx="0" presStyleCnt="1"/>
      <dgm:spPr/>
    </dgm:pt>
    <dgm:pt modelId="{881C206A-BAC8-40A0-A0DC-680DB3E95F02}" type="pres">
      <dgm:prSet presAssocID="{22EF2E1E-F3C4-4B7D-B1F3-466A5606BDD7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3D67D60F-5DCE-4754-A67B-C506B98E29D4}" type="presOf" srcId="{8A1EC4C4-677F-4C5B-BF28-85207ED1E971}" destId="{9F0645D0-667E-47FE-B816-2C49390141FC}" srcOrd="0" destOrd="0" presId="urn:microsoft.com/office/officeart/2005/8/layout/bProcess2"/>
    <dgm:cxn modelId="{E02EC06F-0B9A-4786-B8A2-A7B82B072B00}" type="presOf" srcId="{0E2FAA35-91BB-45C9-8FB1-07002DDCD9C4}" destId="{449478CF-5574-4564-A432-165A6732BF89}" srcOrd="0" destOrd="0" presId="urn:microsoft.com/office/officeart/2005/8/layout/bProcess2"/>
    <dgm:cxn modelId="{711F2D70-F6CA-492F-B345-5D615037C637}" type="presOf" srcId="{170BFFF5-7F89-48CA-AA19-DC4F66FAA4FA}" destId="{3D59839B-0E10-4111-90CD-22413750ABDA}" srcOrd="0" destOrd="0" presId="urn:microsoft.com/office/officeart/2005/8/layout/bProcess2"/>
    <dgm:cxn modelId="{89553880-4CA7-4B61-B4B6-1C342D6E8A90}" srcId="{170BFFF5-7F89-48CA-AA19-DC4F66FAA4FA}" destId="{8A1EC4C4-677F-4C5B-BF28-85207ED1E971}" srcOrd="0" destOrd="0" parTransId="{7A1CA0CE-2FC8-4D80-B0E2-CBF617D2BA94}" sibTransId="{0E2FAA35-91BB-45C9-8FB1-07002DDCD9C4}"/>
    <dgm:cxn modelId="{4B4CB082-CF7A-4B5B-A9E7-7FB16B5EAF67}" type="presOf" srcId="{22EF2E1E-F3C4-4B7D-B1F3-466A5606BDD7}" destId="{881C206A-BAC8-40A0-A0DC-680DB3E95F02}" srcOrd="0" destOrd="0" presId="urn:microsoft.com/office/officeart/2005/8/layout/bProcess2"/>
    <dgm:cxn modelId="{B13508DE-DA75-4B75-BFA3-2F692E4D2705}" srcId="{170BFFF5-7F89-48CA-AA19-DC4F66FAA4FA}" destId="{22EF2E1E-F3C4-4B7D-B1F3-466A5606BDD7}" srcOrd="1" destOrd="0" parTransId="{3E95C54B-978D-4F05-B8E9-7BFD7968A777}" sibTransId="{571CF162-90E5-45A4-93D7-346D4EF994F7}"/>
    <dgm:cxn modelId="{88C1AFF3-AE08-451F-916E-D53E0198527D}" type="presParOf" srcId="{3D59839B-0E10-4111-90CD-22413750ABDA}" destId="{9F0645D0-667E-47FE-B816-2C49390141FC}" srcOrd="0" destOrd="0" presId="urn:microsoft.com/office/officeart/2005/8/layout/bProcess2"/>
    <dgm:cxn modelId="{9D9AE88B-6247-4B86-B286-6932C627BACA}" type="presParOf" srcId="{3D59839B-0E10-4111-90CD-22413750ABDA}" destId="{449478CF-5574-4564-A432-165A6732BF89}" srcOrd="1" destOrd="0" presId="urn:microsoft.com/office/officeart/2005/8/layout/bProcess2"/>
    <dgm:cxn modelId="{A1D859BB-1326-4FA6-B4D5-04B76BEE9464}" type="presParOf" srcId="{3D59839B-0E10-4111-90CD-22413750ABDA}" destId="{881C206A-BAC8-40A0-A0DC-680DB3E95F02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CF3790-B538-4880-9B94-DA95180CD8C1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83689C5-C524-4A8C-88C8-D3D6CFF8FAC9}">
      <dgm:prSet/>
      <dgm:spPr/>
      <dgm:t>
        <a:bodyPr/>
        <a:lstStyle/>
        <a:p>
          <a:r>
            <a:rPr lang="en-GB" b="1" dirty="0"/>
            <a:t>Design:</a:t>
          </a:r>
          <a:r>
            <a:rPr lang="en-GB" dirty="0"/>
            <a:t> Cross-sectional mixed-methods survey</a:t>
          </a:r>
          <a:endParaRPr lang="en-US" dirty="0"/>
        </a:p>
      </dgm:t>
    </dgm:pt>
    <dgm:pt modelId="{92BF567E-B66A-4689-BF17-000618F1AF86}" type="parTrans" cxnId="{FA726341-E793-441A-AE54-B0D23875A26C}">
      <dgm:prSet/>
      <dgm:spPr/>
      <dgm:t>
        <a:bodyPr/>
        <a:lstStyle/>
        <a:p>
          <a:endParaRPr lang="en-US"/>
        </a:p>
      </dgm:t>
    </dgm:pt>
    <dgm:pt modelId="{60637A93-CAC2-4803-91E9-290F2AE5C242}" type="sibTrans" cxnId="{FA726341-E793-441A-AE54-B0D23875A26C}">
      <dgm:prSet/>
      <dgm:spPr/>
      <dgm:t>
        <a:bodyPr/>
        <a:lstStyle/>
        <a:p>
          <a:endParaRPr lang="en-US"/>
        </a:p>
      </dgm:t>
    </dgm:pt>
    <dgm:pt modelId="{3591BE73-9AF5-4753-A797-7C10E708560B}">
      <dgm:prSet/>
      <dgm:spPr/>
      <dgm:t>
        <a:bodyPr/>
        <a:lstStyle/>
        <a:p>
          <a:r>
            <a:rPr lang="en-GB" b="1" dirty="0"/>
            <a:t>Participants:</a:t>
          </a:r>
          <a:r>
            <a:rPr lang="en-GB" dirty="0"/>
            <a:t> 111 women aged 40-60 years (peri = 55/post = 56/White = 110)  </a:t>
          </a:r>
          <a:endParaRPr lang="en-US" dirty="0"/>
        </a:p>
      </dgm:t>
    </dgm:pt>
    <dgm:pt modelId="{98C621FF-EECB-4115-9DF8-DB712B5B53AC}" type="parTrans" cxnId="{372B648D-13D2-4B1C-BBCE-1AABF6C26456}">
      <dgm:prSet/>
      <dgm:spPr/>
      <dgm:t>
        <a:bodyPr/>
        <a:lstStyle/>
        <a:p>
          <a:endParaRPr lang="en-US"/>
        </a:p>
      </dgm:t>
    </dgm:pt>
    <dgm:pt modelId="{A291D205-B3A6-45C1-818E-C70284144D4F}" type="sibTrans" cxnId="{372B648D-13D2-4B1C-BBCE-1AABF6C26456}">
      <dgm:prSet/>
      <dgm:spPr/>
      <dgm:t>
        <a:bodyPr/>
        <a:lstStyle/>
        <a:p>
          <a:endParaRPr lang="en-US"/>
        </a:p>
      </dgm:t>
    </dgm:pt>
    <dgm:pt modelId="{B6048F33-1A83-4822-974C-58490D1E93D4}">
      <dgm:prSet/>
      <dgm:spPr/>
      <dgm:t>
        <a:bodyPr/>
        <a:lstStyle/>
        <a:p>
          <a:r>
            <a:rPr lang="en-GB" b="1" dirty="0"/>
            <a:t>Measures:</a:t>
          </a:r>
          <a:r>
            <a:rPr lang="en-GB" dirty="0"/>
            <a:t>  Rapid Prime Diet Quality Score Screener </a:t>
          </a:r>
          <a:r>
            <a:rPr lang="en-GB" baseline="30000" dirty="0"/>
            <a:t>18</a:t>
          </a:r>
          <a:r>
            <a:rPr lang="en-GB" dirty="0"/>
            <a:t>/Menopause Rating Scale </a:t>
          </a:r>
          <a:r>
            <a:rPr lang="en-GB" baseline="30000" dirty="0"/>
            <a:t>19</a:t>
          </a:r>
          <a:r>
            <a:rPr lang="en-GB" dirty="0"/>
            <a:t>/Brief COM-B Self-Evaluation Questionnaire 20/Open-ended questions</a:t>
          </a:r>
          <a:endParaRPr lang="en-US" dirty="0"/>
        </a:p>
      </dgm:t>
    </dgm:pt>
    <dgm:pt modelId="{0449272A-95E7-42C8-AF3B-2E977A351669}" type="parTrans" cxnId="{70A03220-E98A-4103-8D73-25F56C0BD4DE}">
      <dgm:prSet/>
      <dgm:spPr/>
      <dgm:t>
        <a:bodyPr/>
        <a:lstStyle/>
        <a:p>
          <a:endParaRPr lang="en-US"/>
        </a:p>
      </dgm:t>
    </dgm:pt>
    <dgm:pt modelId="{9FA60FE4-21A0-4540-B995-8D67BC6469A8}" type="sibTrans" cxnId="{70A03220-E98A-4103-8D73-25F56C0BD4DE}">
      <dgm:prSet/>
      <dgm:spPr/>
      <dgm:t>
        <a:bodyPr/>
        <a:lstStyle/>
        <a:p>
          <a:endParaRPr lang="en-US"/>
        </a:p>
      </dgm:t>
    </dgm:pt>
    <dgm:pt modelId="{0CAAE41C-05C2-407C-9149-23D2274ADF22}">
      <dgm:prSet/>
      <dgm:spPr/>
      <dgm:t>
        <a:bodyPr/>
        <a:lstStyle/>
        <a:p>
          <a:r>
            <a:rPr lang="en-GB" b="1"/>
            <a:t>Quantitative analysis:  </a:t>
          </a:r>
          <a:r>
            <a:rPr lang="en-GB"/>
            <a:t>Hierarchical Multiple Regression</a:t>
          </a:r>
          <a:endParaRPr lang="en-US"/>
        </a:p>
      </dgm:t>
    </dgm:pt>
    <dgm:pt modelId="{7AA3A32B-7092-49EE-9D7D-BD052842AF26}" type="parTrans" cxnId="{1237712B-1D31-4310-9802-AE27336A269E}">
      <dgm:prSet/>
      <dgm:spPr/>
      <dgm:t>
        <a:bodyPr/>
        <a:lstStyle/>
        <a:p>
          <a:endParaRPr lang="en-US"/>
        </a:p>
      </dgm:t>
    </dgm:pt>
    <dgm:pt modelId="{3B785447-4D31-4A48-8A0A-888D5BFE05C7}" type="sibTrans" cxnId="{1237712B-1D31-4310-9802-AE27336A269E}">
      <dgm:prSet/>
      <dgm:spPr/>
      <dgm:t>
        <a:bodyPr/>
        <a:lstStyle/>
        <a:p>
          <a:endParaRPr lang="en-US"/>
        </a:p>
      </dgm:t>
    </dgm:pt>
    <dgm:pt modelId="{1E4A5051-5A01-4F07-BE19-E94F5667719C}">
      <dgm:prSet/>
      <dgm:spPr/>
      <dgm:t>
        <a:bodyPr/>
        <a:lstStyle/>
        <a:p>
          <a:r>
            <a:rPr lang="en-GB" b="1"/>
            <a:t>Qualitative analysis: </a:t>
          </a:r>
          <a:r>
            <a:rPr lang="en-GB"/>
            <a:t>Deductive thematic analysis</a:t>
          </a:r>
          <a:endParaRPr lang="en-US"/>
        </a:p>
      </dgm:t>
    </dgm:pt>
    <dgm:pt modelId="{626E2DFB-A571-436C-A290-F389EE1139DC}" type="parTrans" cxnId="{AA24F5C4-F953-4ABE-A197-F638613FEF5F}">
      <dgm:prSet/>
      <dgm:spPr/>
      <dgm:t>
        <a:bodyPr/>
        <a:lstStyle/>
        <a:p>
          <a:endParaRPr lang="en-US"/>
        </a:p>
      </dgm:t>
    </dgm:pt>
    <dgm:pt modelId="{9CA24E6C-A388-4498-ACB1-30F6D7E14A91}" type="sibTrans" cxnId="{AA24F5C4-F953-4ABE-A197-F638613FEF5F}">
      <dgm:prSet/>
      <dgm:spPr/>
      <dgm:t>
        <a:bodyPr/>
        <a:lstStyle/>
        <a:p>
          <a:endParaRPr lang="en-US"/>
        </a:p>
      </dgm:t>
    </dgm:pt>
    <dgm:pt modelId="{4E1AA498-1DC3-4BF4-A0BE-6E18FB8A9B33}">
      <dgm:prSet/>
      <dgm:spPr/>
      <dgm:t>
        <a:bodyPr/>
        <a:lstStyle/>
        <a:p>
          <a:r>
            <a:rPr lang="en-GB" b="1"/>
            <a:t>Theoretical Framework: </a:t>
          </a:r>
          <a:r>
            <a:rPr lang="en-GB"/>
            <a:t>COM-B</a:t>
          </a:r>
          <a:endParaRPr lang="en-US"/>
        </a:p>
      </dgm:t>
    </dgm:pt>
    <dgm:pt modelId="{0E922126-304B-4B85-8AF9-28E0039E93EA}" type="parTrans" cxnId="{CDA44B6B-7D08-478E-9C59-BED8E29139D8}">
      <dgm:prSet/>
      <dgm:spPr/>
      <dgm:t>
        <a:bodyPr/>
        <a:lstStyle/>
        <a:p>
          <a:endParaRPr lang="en-US"/>
        </a:p>
      </dgm:t>
    </dgm:pt>
    <dgm:pt modelId="{AD969EAD-63BB-4795-8571-89A725F79883}" type="sibTrans" cxnId="{CDA44B6B-7D08-478E-9C59-BED8E29139D8}">
      <dgm:prSet/>
      <dgm:spPr/>
      <dgm:t>
        <a:bodyPr/>
        <a:lstStyle/>
        <a:p>
          <a:endParaRPr lang="en-US"/>
        </a:p>
      </dgm:t>
    </dgm:pt>
    <dgm:pt modelId="{28D8F8F6-1A9B-46F4-8BCB-50FB2870F5F0}" type="pres">
      <dgm:prSet presAssocID="{C4CF3790-B538-4880-9B94-DA95180CD8C1}" presName="vert0" presStyleCnt="0">
        <dgm:presLayoutVars>
          <dgm:dir/>
          <dgm:animOne val="branch"/>
          <dgm:animLvl val="lvl"/>
        </dgm:presLayoutVars>
      </dgm:prSet>
      <dgm:spPr/>
    </dgm:pt>
    <dgm:pt modelId="{42A7D23D-CCA5-48BD-99D5-ECEAF30A2A4C}" type="pres">
      <dgm:prSet presAssocID="{383689C5-C524-4A8C-88C8-D3D6CFF8FAC9}" presName="thickLine" presStyleLbl="alignNode1" presStyleIdx="0" presStyleCnt="6"/>
      <dgm:spPr/>
    </dgm:pt>
    <dgm:pt modelId="{86ADC923-F873-463F-B33B-E7E3C0CB8D76}" type="pres">
      <dgm:prSet presAssocID="{383689C5-C524-4A8C-88C8-D3D6CFF8FAC9}" presName="horz1" presStyleCnt="0"/>
      <dgm:spPr/>
    </dgm:pt>
    <dgm:pt modelId="{9FAFCD76-97A8-44FE-90B6-ACB7BC30F1CB}" type="pres">
      <dgm:prSet presAssocID="{383689C5-C524-4A8C-88C8-D3D6CFF8FAC9}" presName="tx1" presStyleLbl="revTx" presStyleIdx="0" presStyleCnt="6"/>
      <dgm:spPr/>
    </dgm:pt>
    <dgm:pt modelId="{34D26EA6-0742-42CD-B989-723B5581A947}" type="pres">
      <dgm:prSet presAssocID="{383689C5-C524-4A8C-88C8-D3D6CFF8FAC9}" presName="vert1" presStyleCnt="0"/>
      <dgm:spPr/>
    </dgm:pt>
    <dgm:pt modelId="{9B32A91E-574E-4947-87DA-8507A5006A25}" type="pres">
      <dgm:prSet presAssocID="{3591BE73-9AF5-4753-A797-7C10E708560B}" presName="thickLine" presStyleLbl="alignNode1" presStyleIdx="1" presStyleCnt="6"/>
      <dgm:spPr/>
    </dgm:pt>
    <dgm:pt modelId="{6DAB27C7-D451-4A4D-A82D-868526657152}" type="pres">
      <dgm:prSet presAssocID="{3591BE73-9AF5-4753-A797-7C10E708560B}" presName="horz1" presStyleCnt="0"/>
      <dgm:spPr/>
    </dgm:pt>
    <dgm:pt modelId="{46C210F4-539D-4419-8070-9EEA9398FB3F}" type="pres">
      <dgm:prSet presAssocID="{3591BE73-9AF5-4753-A797-7C10E708560B}" presName="tx1" presStyleLbl="revTx" presStyleIdx="1" presStyleCnt="6"/>
      <dgm:spPr/>
    </dgm:pt>
    <dgm:pt modelId="{B3CB268E-B5EC-4CF1-A82D-6192293DD262}" type="pres">
      <dgm:prSet presAssocID="{3591BE73-9AF5-4753-A797-7C10E708560B}" presName="vert1" presStyleCnt="0"/>
      <dgm:spPr/>
    </dgm:pt>
    <dgm:pt modelId="{DCDD51AA-12AF-4033-93C0-78783DBCB476}" type="pres">
      <dgm:prSet presAssocID="{B6048F33-1A83-4822-974C-58490D1E93D4}" presName="thickLine" presStyleLbl="alignNode1" presStyleIdx="2" presStyleCnt="6"/>
      <dgm:spPr/>
    </dgm:pt>
    <dgm:pt modelId="{EDF829D5-7DE2-482A-A155-271DFDA6991B}" type="pres">
      <dgm:prSet presAssocID="{B6048F33-1A83-4822-974C-58490D1E93D4}" presName="horz1" presStyleCnt="0"/>
      <dgm:spPr/>
    </dgm:pt>
    <dgm:pt modelId="{D4F62FA5-24FA-4EEC-A97D-7AD62C398A72}" type="pres">
      <dgm:prSet presAssocID="{B6048F33-1A83-4822-974C-58490D1E93D4}" presName="tx1" presStyleLbl="revTx" presStyleIdx="2" presStyleCnt="6"/>
      <dgm:spPr/>
    </dgm:pt>
    <dgm:pt modelId="{4B417294-6665-4B99-B38C-94273EF59903}" type="pres">
      <dgm:prSet presAssocID="{B6048F33-1A83-4822-974C-58490D1E93D4}" presName="vert1" presStyleCnt="0"/>
      <dgm:spPr/>
    </dgm:pt>
    <dgm:pt modelId="{88474F49-A5F7-472D-AB31-7E3A160BDD3B}" type="pres">
      <dgm:prSet presAssocID="{0CAAE41C-05C2-407C-9149-23D2274ADF22}" presName="thickLine" presStyleLbl="alignNode1" presStyleIdx="3" presStyleCnt="6"/>
      <dgm:spPr/>
    </dgm:pt>
    <dgm:pt modelId="{20F53DA9-8C8B-4FEA-ACD1-AEE3021494BA}" type="pres">
      <dgm:prSet presAssocID="{0CAAE41C-05C2-407C-9149-23D2274ADF22}" presName="horz1" presStyleCnt="0"/>
      <dgm:spPr/>
    </dgm:pt>
    <dgm:pt modelId="{31AB24B8-4A19-41FC-A7CA-D93C19E3CB2B}" type="pres">
      <dgm:prSet presAssocID="{0CAAE41C-05C2-407C-9149-23D2274ADF22}" presName="tx1" presStyleLbl="revTx" presStyleIdx="3" presStyleCnt="6"/>
      <dgm:spPr/>
    </dgm:pt>
    <dgm:pt modelId="{71BD718E-9072-4604-91C4-DE30E3647255}" type="pres">
      <dgm:prSet presAssocID="{0CAAE41C-05C2-407C-9149-23D2274ADF22}" presName="vert1" presStyleCnt="0"/>
      <dgm:spPr/>
    </dgm:pt>
    <dgm:pt modelId="{78C34091-F7DA-4C71-842B-7A01377C902D}" type="pres">
      <dgm:prSet presAssocID="{1E4A5051-5A01-4F07-BE19-E94F5667719C}" presName="thickLine" presStyleLbl="alignNode1" presStyleIdx="4" presStyleCnt="6"/>
      <dgm:spPr/>
    </dgm:pt>
    <dgm:pt modelId="{730EFAB4-BEE3-413D-8DFD-89C0C5F8CF43}" type="pres">
      <dgm:prSet presAssocID="{1E4A5051-5A01-4F07-BE19-E94F5667719C}" presName="horz1" presStyleCnt="0"/>
      <dgm:spPr/>
    </dgm:pt>
    <dgm:pt modelId="{E0EF5E43-D2FB-4B6D-8E01-555EF9395363}" type="pres">
      <dgm:prSet presAssocID="{1E4A5051-5A01-4F07-BE19-E94F5667719C}" presName="tx1" presStyleLbl="revTx" presStyleIdx="4" presStyleCnt="6"/>
      <dgm:spPr/>
    </dgm:pt>
    <dgm:pt modelId="{C95D1088-3B68-4A95-A959-5DF88BB2961D}" type="pres">
      <dgm:prSet presAssocID="{1E4A5051-5A01-4F07-BE19-E94F5667719C}" presName="vert1" presStyleCnt="0"/>
      <dgm:spPr/>
    </dgm:pt>
    <dgm:pt modelId="{D4A84651-9A73-4E78-9477-970121AB5B90}" type="pres">
      <dgm:prSet presAssocID="{4E1AA498-1DC3-4BF4-A0BE-6E18FB8A9B33}" presName="thickLine" presStyleLbl="alignNode1" presStyleIdx="5" presStyleCnt="6"/>
      <dgm:spPr/>
    </dgm:pt>
    <dgm:pt modelId="{48E4A0A7-0B35-4D2B-A565-FCD31D13D6B1}" type="pres">
      <dgm:prSet presAssocID="{4E1AA498-1DC3-4BF4-A0BE-6E18FB8A9B33}" presName="horz1" presStyleCnt="0"/>
      <dgm:spPr/>
    </dgm:pt>
    <dgm:pt modelId="{AAE09181-1097-4D5C-8694-100C9756FA2D}" type="pres">
      <dgm:prSet presAssocID="{4E1AA498-1DC3-4BF4-A0BE-6E18FB8A9B33}" presName="tx1" presStyleLbl="revTx" presStyleIdx="5" presStyleCnt="6"/>
      <dgm:spPr/>
    </dgm:pt>
    <dgm:pt modelId="{ECDDCFE1-0A87-4DA5-902E-515F7580AC76}" type="pres">
      <dgm:prSet presAssocID="{4E1AA498-1DC3-4BF4-A0BE-6E18FB8A9B33}" presName="vert1" presStyleCnt="0"/>
      <dgm:spPr/>
    </dgm:pt>
  </dgm:ptLst>
  <dgm:cxnLst>
    <dgm:cxn modelId="{70A03220-E98A-4103-8D73-25F56C0BD4DE}" srcId="{C4CF3790-B538-4880-9B94-DA95180CD8C1}" destId="{B6048F33-1A83-4822-974C-58490D1E93D4}" srcOrd="2" destOrd="0" parTransId="{0449272A-95E7-42C8-AF3B-2E977A351669}" sibTransId="{9FA60FE4-21A0-4540-B995-8D67BC6469A8}"/>
    <dgm:cxn modelId="{1237712B-1D31-4310-9802-AE27336A269E}" srcId="{C4CF3790-B538-4880-9B94-DA95180CD8C1}" destId="{0CAAE41C-05C2-407C-9149-23D2274ADF22}" srcOrd="3" destOrd="0" parTransId="{7AA3A32B-7092-49EE-9D7D-BD052842AF26}" sibTransId="{3B785447-4D31-4A48-8A0A-888D5BFE05C7}"/>
    <dgm:cxn modelId="{0D138F2F-5C79-43F2-9A0B-ACB8912B4DF5}" type="presOf" srcId="{4E1AA498-1DC3-4BF4-A0BE-6E18FB8A9B33}" destId="{AAE09181-1097-4D5C-8694-100C9756FA2D}" srcOrd="0" destOrd="0" presId="urn:microsoft.com/office/officeart/2008/layout/LinedList"/>
    <dgm:cxn modelId="{8965A231-D7ED-4021-A487-2C18E8BC7900}" type="presOf" srcId="{0CAAE41C-05C2-407C-9149-23D2274ADF22}" destId="{31AB24B8-4A19-41FC-A7CA-D93C19E3CB2B}" srcOrd="0" destOrd="0" presId="urn:microsoft.com/office/officeart/2008/layout/LinedList"/>
    <dgm:cxn modelId="{FA726341-E793-441A-AE54-B0D23875A26C}" srcId="{C4CF3790-B538-4880-9B94-DA95180CD8C1}" destId="{383689C5-C524-4A8C-88C8-D3D6CFF8FAC9}" srcOrd="0" destOrd="0" parTransId="{92BF567E-B66A-4689-BF17-000618F1AF86}" sibTransId="{60637A93-CAC2-4803-91E9-290F2AE5C242}"/>
    <dgm:cxn modelId="{CDA44B6B-7D08-478E-9C59-BED8E29139D8}" srcId="{C4CF3790-B538-4880-9B94-DA95180CD8C1}" destId="{4E1AA498-1DC3-4BF4-A0BE-6E18FB8A9B33}" srcOrd="5" destOrd="0" parTransId="{0E922126-304B-4B85-8AF9-28E0039E93EA}" sibTransId="{AD969EAD-63BB-4795-8571-89A725F79883}"/>
    <dgm:cxn modelId="{73FE5584-9A9E-4395-A6B2-C8899007F5E6}" type="presOf" srcId="{B6048F33-1A83-4822-974C-58490D1E93D4}" destId="{D4F62FA5-24FA-4EEC-A97D-7AD62C398A72}" srcOrd="0" destOrd="0" presId="urn:microsoft.com/office/officeart/2008/layout/LinedList"/>
    <dgm:cxn modelId="{39932287-48C3-454E-BD8A-1EFD6DF7C120}" type="presOf" srcId="{1E4A5051-5A01-4F07-BE19-E94F5667719C}" destId="{E0EF5E43-D2FB-4B6D-8E01-555EF9395363}" srcOrd="0" destOrd="0" presId="urn:microsoft.com/office/officeart/2008/layout/LinedList"/>
    <dgm:cxn modelId="{9388E48B-9862-4004-ACA0-5EC7F42FF1A1}" type="presOf" srcId="{383689C5-C524-4A8C-88C8-D3D6CFF8FAC9}" destId="{9FAFCD76-97A8-44FE-90B6-ACB7BC30F1CB}" srcOrd="0" destOrd="0" presId="urn:microsoft.com/office/officeart/2008/layout/LinedList"/>
    <dgm:cxn modelId="{372B648D-13D2-4B1C-BBCE-1AABF6C26456}" srcId="{C4CF3790-B538-4880-9B94-DA95180CD8C1}" destId="{3591BE73-9AF5-4753-A797-7C10E708560B}" srcOrd="1" destOrd="0" parTransId="{98C621FF-EECB-4115-9DF8-DB712B5B53AC}" sibTransId="{A291D205-B3A6-45C1-818E-C70284144D4F}"/>
    <dgm:cxn modelId="{506071BE-B319-4F1A-AF32-ECF1B1BDDB80}" type="presOf" srcId="{3591BE73-9AF5-4753-A797-7C10E708560B}" destId="{46C210F4-539D-4419-8070-9EEA9398FB3F}" srcOrd="0" destOrd="0" presId="urn:microsoft.com/office/officeart/2008/layout/LinedList"/>
    <dgm:cxn modelId="{AA24F5C4-F953-4ABE-A197-F638613FEF5F}" srcId="{C4CF3790-B538-4880-9B94-DA95180CD8C1}" destId="{1E4A5051-5A01-4F07-BE19-E94F5667719C}" srcOrd="4" destOrd="0" parTransId="{626E2DFB-A571-436C-A290-F389EE1139DC}" sibTransId="{9CA24E6C-A388-4498-ACB1-30F6D7E14A91}"/>
    <dgm:cxn modelId="{5F05CCCD-2A28-47E1-972F-F73BE4DEF6DB}" type="presOf" srcId="{C4CF3790-B538-4880-9B94-DA95180CD8C1}" destId="{28D8F8F6-1A9B-46F4-8BCB-50FB2870F5F0}" srcOrd="0" destOrd="0" presId="urn:microsoft.com/office/officeart/2008/layout/LinedList"/>
    <dgm:cxn modelId="{022AD0CA-C620-400C-97A3-B5755843E0E8}" type="presParOf" srcId="{28D8F8F6-1A9B-46F4-8BCB-50FB2870F5F0}" destId="{42A7D23D-CCA5-48BD-99D5-ECEAF30A2A4C}" srcOrd="0" destOrd="0" presId="urn:microsoft.com/office/officeart/2008/layout/LinedList"/>
    <dgm:cxn modelId="{DB5F7E19-85F4-468D-B7A8-63DC465622B7}" type="presParOf" srcId="{28D8F8F6-1A9B-46F4-8BCB-50FB2870F5F0}" destId="{86ADC923-F873-463F-B33B-E7E3C0CB8D76}" srcOrd="1" destOrd="0" presId="urn:microsoft.com/office/officeart/2008/layout/LinedList"/>
    <dgm:cxn modelId="{369561AF-48CA-4426-9593-932496BBCAB8}" type="presParOf" srcId="{86ADC923-F873-463F-B33B-E7E3C0CB8D76}" destId="{9FAFCD76-97A8-44FE-90B6-ACB7BC30F1CB}" srcOrd="0" destOrd="0" presId="urn:microsoft.com/office/officeart/2008/layout/LinedList"/>
    <dgm:cxn modelId="{09803E33-B15E-46F2-ADC6-A16C798CAED7}" type="presParOf" srcId="{86ADC923-F873-463F-B33B-E7E3C0CB8D76}" destId="{34D26EA6-0742-42CD-B989-723B5581A947}" srcOrd="1" destOrd="0" presId="urn:microsoft.com/office/officeart/2008/layout/LinedList"/>
    <dgm:cxn modelId="{18BB05CD-551E-4132-92AF-40CD8DED0F17}" type="presParOf" srcId="{28D8F8F6-1A9B-46F4-8BCB-50FB2870F5F0}" destId="{9B32A91E-574E-4947-87DA-8507A5006A25}" srcOrd="2" destOrd="0" presId="urn:microsoft.com/office/officeart/2008/layout/LinedList"/>
    <dgm:cxn modelId="{B54A42C8-D6E9-49F5-AEE0-D577F018489A}" type="presParOf" srcId="{28D8F8F6-1A9B-46F4-8BCB-50FB2870F5F0}" destId="{6DAB27C7-D451-4A4D-A82D-868526657152}" srcOrd="3" destOrd="0" presId="urn:microsoft.com/office/officeart/2008/layout/LinedList"/>
    <dgm:cxn modelId="{5F0D41BC-85EC-4EA9-830E-C5A19D0C6284}" type="presParOf" srcId="{6DAB27C7-D451-4A4D-A82D-868526657152}" destId="{46C210F4-539D-4419-8070-9EEA9398FB3F}" srcOrd="0" destOrd="0" presId="urn:microsoft.com/office/officeart/2008/layout/LinedList"/>
    <dgm:cxn modelId="{0F6FC41F-F2C7-4C34-81A1-D501C022DB9B}" type="presParOf" srcId="{6DAB27C7-D451-4A4D-A82D-868526657152}" destId="{B3CB268E-B5EC-4CF1-A82D-6192293DD262}" srcOrd="1" destOrd="0" presId="urn:microsoft.com/office/officeart/2008/layout/LinedList"/>
    <dgm:cxn modelId="{5BA459B6-5DD3-4034-AB38-B49633D7F51A}" type="presParOf" srcId="{28D8F8F6-1A9B-46F4-8BCB-50FB2870F5F0}" destId="{DCDD51AA-12AF-4033-93C0-78783DBCB476}" srcOrd="4" destOrd="0" presId="urn:microsoft.com/office/officeart/2008/layout/LinedList"/>
    <dgm:cxn modelId="{B79A782F-1332-4087-8483-75BD671978BB}" type="presParOf" srcId="{28D8F8F6-1A9B-46F4-8BCB-50FB2870F5F0}" destId="{EDF829D5-7DE2-482A-A155-271DFDA6991B}" srcOrd="5" destOrd="0" presId="urn:microsoft.com/office/officeart/2008/layout/LinedList"/>
    <dgm:cxn modelId="{B75BCF5F-509C-4027-9C09-725AE546FB24}" type="presParOf" srcId="{EDF829D5-7DE2-482A-A155-271DFDA6991B}" destId="{D4F62FA5-24FA-4EEC-A97D-7AD62C398A72}" srcOrd="0" destOrd="0" presId="urn:microsoft.com/office/officeart/2008/layout/LinedList"/>
    <dgm:cxn modelId="{878EC588-89F6-40AC-A4D8-78434AC66AF3}" type="presParOf" srcId="{EDF829D5-7DE2-482A-A155-271DFDA6991B}" destId="{4B417294-6665-4B99-B38C-94273EF59903}" srcOrd="1" destOrd="0" presId="urn:microsoft.com/office/officeart/2008/layout/LinedList"/>
    <dgm:cxn modelId="{CD9932D1-EA14-46E1-BF6D-21B506DA944A}" type="presParOf" srcId="{28D8F8F6-1A9B-46F4-8BCB-50FB2870F5F0}" destId="{88474F49-A5F7-472D-AB31-7E3A160BDD3B}" srcOrd="6" destOrd="0" presId="urn:microsoft.com/office/officeart/2008/layout/LinedList"/>
    <dgm:cxn modelId="{5E6CA444-6A2D-46AE-9206-4C36D4EF6187}" type="presParOf" srcId="{28D8F8F6-1A9B-46F4-8BCB-50FB2870F5F0}" destId="{20F53DA9-8C8B-4FEA-ACD1-AEE3021494BA}" srcOrd="7" destOrd="0" presId="urn:microsoft.com/office/officeart/2008/layout/LinedList"/>
    <dgm:cxn modelId="{B591CAD7-F888-4F8F-B9C4-C5414663464D}" type="presParOf" srcId="{20F53DA9-8C8B-4FEA-ACD1-AEE3021494BA}" destId="{31AB24B8-4A19-41FC-A7CA-D93C19E3CB2B}" srcOrd="0" destOrd="0" presId="urn:microsoft.com/office/officeart/2008/layout/LinedList"/>
    <dgm:cxn modelId="{9656DEF2-E39E-4762-8AE9-E452FEB2E847}" type="presParOf" srcId="{20F53DA9-8C8B-4FEA-ACD1-AEE3021494BA}" destId="{71BD718E-9072-4604-91C4-DE30E3647255}" srcOrd="1" destOrd="0" presId="urn:microsoft.com/office/officeart/2008/layout/LinedList"/>
    <dgm:cxn modelId="{BF2F0138-7227-4CEE-A338-ABE834D99F30}" type="presParOf" srcId="{28D8F8F6-1A9B-46F4-8BCB-50FB2870F5F0}" destId="{78C34091-F7DA-4C71-842B-7A01377C902D}" srcOrd="8" destOrd="0" presId="urn:microsoft.com/office/officeart/2008/layout/LinedList"/>
    <dgm:cxn modelId="{91893794-5520-4908-B862-1B8EECF1EA6F}" type="presParOf" srcId="{28D8F8F6-1A9B-46F4-8BCB-50FB2870F5F0}" destId="{730EFAB4-BEE3-413D-8DFD-89C0C5F8CF43}" srcOrd="9" destOrd="0" presId="urn:microsoft.com/office/officeart/2008/layout/LinedList"/>
    <dgm:cxn modelId="{CC67FDC5-C2E1-404E-9E3B-6D0C87BD4AAD}" type="presParOf" srcId="{730EFAB4-BEE3-413D-8DFD-89C0C5F8CF43}" destId="{E0EF5E43-D2FB-4B6D-8E01-555EF9395363}" srcOrd="0" destOrd="0" presId="urn:microsoft.com/office/officeart/2008/layout/LinedList"/>
    <dgm:cxn modelId="{500DAAE5-DE5C-440A-A602-DF37A5AF997F}" type="presParOf" srcId="{730EFAB4-BEE3-413D-8DFD-89C0C5F8CF43}" destId="{C95D1088-3B68-4A95-A959-5DF88BB2961D}" srcOrd="1" destOrd="0" presId="urn:microsoft.com/office/officeart/2008/layout/LinedList"/>
    <dgm:cxn modelId="{AED948DE-126B-45F3-993E-3D6B52B4C79D}" type="presParOf" srcId="{28D8F8F6-1A9B-46F4-8BCB-50FB2870F5F0}" destId="{D4A84651-9A73-4E78-9477-970121AB5B90}" srcOrd="10" destOrd="0" presId="urn:microsoft.com/office/officeart/2008/layout/LinedList"/>
    <dgm:cxn modelId="{CEF24833-251C-4F34-B708-008EB66B5AFD}" type="presParOf" srcId="{28D8F8F6-1A9B-46F4-8BCB-50FB2870F5F0}" destId="{48E4A0A7-0B35-4D2B-A565-FCD31D13D6B1}" srcOrd="11" destOrd="0" presId="urn:microsoft.com/office/officeart/2008/layout/LinedList"/>
    <dgm:cxn modelId="{2CC69224-6464-4F41-B321-6CD7541F41F2}" type="presParOf" srcId="{48E4A0A7-0B35-4D2B-A565-FCD31D13D6B1}" destId="{AAE09181-1097-4D5C-8694-100C9756FA2D}" srcOrd="0" destOrd="0" presId="urn:microsoft.com/office/officeart/2008/layout/LinedList"/>
    <dgm:cxn modelId="{0E317429-6294-462E-9EF8-44D51221F794}" type="presParOf" srcId="{48E4A0A7-0B35-4D2B-A565-FCD31D13D6B1}" destId="{ECDDCFE1-0A87-4DA5-902E-515F7580AC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DFA9E9-B5B9-4202-94DA-8801687D5B28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D161846-AEBC-402E-8727-E5CB61DF238B}">
      <dgm:prSet phldrT="[Text]" phldr="0"/>
      <dgm:spPr/>
      <dgm:t>
        <a:bodyPr/>
        <a:lstStyle/>
        <a:p>
          <a:r>
            <a:rPr lang="en-GB" dirty="0"/>
            <a:t>Step 1: Control variables</a:t>
          </a:r>
        </a:p>
        <a:p>
          <a:r>
            <a:rPr lang="en-GB" dirty="0"/>
            <a:t>Age + Menopausal Symptom Severity</a:t>
          </a:r>
        </a:p>
        <a:p>
          <a:r>
            <a:rPr lang="en-GB" dirty="0"/>
            <a:t>R² = .14, p &lt; .001</a:t>
          </a:r>
        </a:p>
      </dgm:t>
    </dgm:pt>
    <dgm:pt modelId="{48FFF53E-8D02-4C34-AC5E-30D5863CE491}" type="parTrans" cxnId="{CCB0D7E5-ED45-45AC-9412-B8AE158B0088}">
      <dgm:prSet/>
      <dgm:spPr/>
      <dgm:t>
        <a:bodyPr/>
        <a:lstStyle/>
        <a:p>
          <a:endParaRPr lang="en-GB"/>
        </a:p>
      </dgm:t>
    </dgm:pt>
    <dgm:pt modelId="{215C1C91-9EE8-4DB2-8DF9-2965B60B613D}" type="sibTrans" cxnId="{CCB0D7E5-ED45-45AC-9412-B8AE158B0088}">
      <dgm:prSet/>
      <dgm:spPr/>
      <dgm:t>
        <a:bodyPr/>
        <a:lstStyle/>
        <a:p>
          <a:endParaRPr lang="en-GB"/>
        </a:p>
      </dgm:t>
    </dgm:pt>
    <dgm:pt modelId="{D31AA4B6-3A35-41C3-8D42-1B78E4DC7730}">
      <dgm:prSet phldrT="[Text]" phldr="0"/>
      <dgm:spPr/>
      <dgm:t>
        <a:bodyPr/>
        <a:lstStyle/>
        <a:p>
          <a:r>
            <a:rPr lang="en-GB" dirty="0"/>
            <a:t>Step 2: Add COM-B</a:t>
          </a:r>
        </a:p>
        <a:p>
          <a:r>
            <a:rPr lang="en-GB" dirty="0"/>
            <a:t>Capability + Opportunity + Motivation</a:t>
          </a:r>
        </a:p>
        <a:p>
          <a:r>
            <a:rPr lang="en-GB" dirty="0"/>
            <a:t>ΔR² = .24, p &lt; .001 </a:t>
          </a:r>
        </a:p>
      </dgm:t>
    </dgm:pt>
    <dgm:pt modelId="{25DA5396-7A61-4306-8AD5-454EE2BEF6DE}" type="parTrans" cxnId="{DA5AD707-E664-495B-8E06-AA1C1E022668}">
      <dgm:prSet/>
      <dgm:spPr/>
      <dgm:t>
        <a:bodyPr/>
        <a:lstStyle/>
        <a:p>
          <a:endParaRPr lang="en-GB"/>
        </a:p>
      </dgm:t>
    </dgm:pt>
    <dgm:pt modelId="{21736C36-3DEF-4F1F-AB5C-14B6AF359386}" type="sibTrans" cxnId="{DA5AD707-E664-495B-8E06-AA1C1E022668}">
      <dgm:prSet/>
      <dgm:spPr/>
      <dgm:t>
        <a:bodyPr/>
        <a:lstStyle/>
        <a:p>
          <a:endParaRPr lang="en-GB"/>
        </a:p>
      </dgm:t>
    </dgm:pt>
    <dgm:pt modelId="{6B453E5B-E4C4-4F35-A7BD-77C0A1322B0A}">
      <dgm:prSet phldrT="[Text]" phldr="0"/>
      <dgm:spPr/>
      <dgm:t>
        <a:bodyPr/>
        <a:lstStyle/>
        <a:p>
          <a:r>
            <a:rPr lang="en-GB" dirty="0"/>
            <a:t>Final Model: R² = .38, p &lt; .001</a:t>
          </a:r>
        </a:p>
        <a:p>
          <a:r>
            <a:rPr lang="en-GB" dirty="0"/>
            <a:t>Motivation =  β = .47, p &lt; .001 (14.8%)</a:t>
          </a:r>
        </a:p>
        <a:p>
          <a:r>
            <a:rPr lang="en-GB" dirty="0"/>
            <a:t>Age =  β = .22, p = .008 (4.3%)</a:t>
          </a:r>
        </a:p>
      </dgm:t>
    </dgm:pt>
    <dgm:pt modelId="{ADE38B7C-D48C-40F4-ADE2-0FCF81D88987}" type="parTrans" cxnId="{D9ECAD17-694A-4C03-A9A4-15D47C9A1812}">
      <dgm:prSet/>
      <dgm:spPr/>
      <dgm:t>
        <a:bodyPr/>
        <a:lstStyle/>
        <a:p>
          <a:endParaRPr lang="en-GB"/>
        </a:p>
      </dgm:t>
    </dgm:pt>
    <dgm:pt modelId="{CB8AA5C5-62A7-408C-A30B-D766C64C544A}" type="sibTrans" cxnId="{D9ECAD17-694A-4C03-A9A4-15D47C9A1812}">
      <dgm:prSet/>
      <dgm:spPr/>
      <dgm:t>
        <a:bodyPr/>
        <a:lstStyle/>
        <a:p>
          <a:endParaRPr lang="en-GB"/>
        </a:p>
      </dgm:t>
    </dgm:pt>
    <dgm:pt modelId="{9A65D6B0-7CC4-468C-AEAC-8CBF7403A5B7}" type="pres">
      <dgm:prSet presAssocID="{CEDFA9E9-B5B9-4202-94DA-8801687D5B28}" presName="linearFlow" presStyleCnt="0">
        <dgm:presLayoutVars>
          <dgm:resizeHandles val="exact"/>
        </dgm:presLayoutVars>
      </dgm:prSet>
      <dgm:spPr/>
    </dgm:pt>
    <dgm:pt modelId="{2647E5F4-F783-43F7-8465-E7FB5F10C7A4}" type="pres">
      <dgm:prSet presAssocID="{5D161846-AEBC-402E-8727-E5CB61DF238B}" presName="node" presStyleLbl="node1" presStyleIdx="0" presStyleCnt="3">
        <dgm:presLayoutVars>
          <dgm:bulletEnabled val="1"/>
        </dgm:presLayoutVars>
      </dgm:prSet>
      <dgm:spPr/>
    </dgm:pt>
    <dgm:pt modelId="{5E0EE256-F01D-45BF-918F-B2CEE7B8F649}" type="pres">
      <dgm:prSet presAssocID="{215C1C91-9EE8-4DB2-8DF9-2965B60B613D}" presName="sibTrans" presStyleLbl="sibTrans2D1" presStyleIdx="0" presStyleCnt="2"/>
      <dgm:spPr/>
    </dgm:pt>
    <dgm:pt modelId="{2D132B27-AAD6-46B6-AFED-25D61838190F}" type="pres">
      <dgm:prSet presAssocID="{215C1C91-9EE8-4DB2-8DF9-2965B60B613D}" presName="connectorText" presStyleLbl="sibTrans2D1" presStyleIdx="0" presStyleCnt="2"/>
      <dgm:spPr/>
    </dgm:pt>
    <dgm:pt modelId="{81D0AAFD-DB52-43EA-A848-E491210EE6A6}" type="pres">
      <dgm:prSet presAssocID="{D31AA4B6-3A35-41C3-8D42-1B78E4DC7730}" presName="node" presStyleLbl="node1" presStyleIdx="1" presStyleCnt="3">
        <dgm:presLayoutVars>
          <dgm:bulletEnabled val="1"/>
        </dgm:presLayoutVars>
      </dgm:prSet>
      <dgm:spPr/>
    </dgm:pt>
    <dgm:pt modelId="{D966C295-155C-476C-925B-AE32D4AD198D}" type="pres">
      <dgm:prSet presAssocID="{21736C36-3DEF-4F1F-AB5C-14B6AF359386}" presName="sibTrans" presStyleLbl="sibTrans2D1" presStyleIdx="1" presStyleCnt="2"/>
      <dgm:spPr/>
    </dgm:pt>
    <dgm:pt modelId="{34FD8A59-3ECF-4540-8349-3652541D7024}" type="pres">
      <dgm:prSet presAssocID="{21736C36-3DEF-4F1F-AB5C-14B6AF359386}" presName="connectorText" presStyleLbl="sibTrans2D1" presStyleIdx="1" presStyleCnt="2"/>
      <dgm:spPr/>
    </dgm:pt>
    <dgm:pt modelId="{BFC8685F-9897-4210-940A-12F95B0A2578}" type="pres">
      <dgm:prSet presAssocID="{6B453E5B-E4C4-4F35-A7BD-77C0A1322B0A}" presName="node" presStyleLbl="node1" presStyleIdx="2" presStyleCnt="3">
        <dgm:presLayoutVars>
          <dgm:bulletEnabled val="1"/>
        </dgm:presLayoutVars>
      </dgm:prSet>
      <dgm:spPr/>
    </dgm:pt>
  </dgm:ptLst>
  <dgm:cxnLst>
    <dgm:cxn modelId="{DA5AD707-E664-495B-8E06-AA1C1E022668}" srcId="{CEDFA9E9-B5B9-4202-94DA-8801687D5B28}" destId="{D31AA4B6-3A35-41C3-8D42-1B78E4DC7730}" srcOrd="1" destOrd="0" parTransId="{25DA5396-7A61-4306-8AD5-454EE2BEF6DE}" sibTransId="{21736C36-3DEF-4F1F-AB5C-14B6AF359386}"/>
    <dgm:cxn modelId="{D9ECAD17-694A-4C03-A9A4-15D47C9A1812}" srcId="{CEDFA9E9-B5B9-4202-94DA-8801687D5B28}" destId="{6B453E5B-E4C4-4F35-A7BD-77C0A1322B0A}" srcOrd="2" destOrd="0" parTransId="{ADE38B7C-D48C-40F4-ADE2-0FCF81D88987}" sibTransId="{CB8AA5C5-62A7-408C-A30B-D766C64C544A}"/>
    <dgm:cxn modelId="{2B5B0337-2234-4B62-AFBB-CACA532311D6}" type="presOf" srcId="{215C1C91-9EE8-4DB2-8DF9-2965B60B613D}" destId="{2D132B27-AAD6-46B6-AFED-25D61838190F}" srcOrd="1" destOrd="0" presId="urn:microsoft.com/office/officeart/2005/8/layout/process2"/>
    <dgm:cxn modelId="{83242677-8B5E-491D-96AC-780D222F538F}" type="presOf" srcId="{5D161846-AEBC-402E-8727-E5CB61DF238B}" destId="{2647E5F4-F783-43F7-8465-E7FB5F10C7A4}" srcOrd="0" destOrd="0" presId="urn:microsoft.com/office/officeart/2005/8/layout/process2"/>
    <dgm:cxn modelId="{E5AA3877-A3E8-403E-951F-EE510E6FFE0D}" type="presOf" srcId="{CEDFA9E9-B5B9-4202-94DA-8801687D5B28}" destId="{9A65D6B0-7CC4-468C-AEAC-8CBF7403A5B7}" srcOrd="0" destOrd="0" presId="urn:microsoft.com/office/officeart/2005/8/layout/process2"/>
    <dgm:cxn modelId="{4F16E683-5BAD-400D-89AE-3E556BC9AE9F}" type="presOf" srcId="{21736C36-3DEF-4F1F-AB5C-14B6AF359386}" destId="{D966C295-155C-476C-925B-AE32D4AD198D}" srcOrd="0" destOrd="0" presId="urn:microsoft.com/office/officeart/2005/8/layout/process2"/>
    <dgm:cxn modelId="{9D1DC191-5ED8-4BE7-A640-882394B8C078}" type="presOf" srcId="{21736C36-3DEF-4F1F-AB5C-14B6AF359386}" destId="{34FD8A59-3ECF-4540-8349-3652541D7024}" srcOrd="1" destOrd="0" presId="urn:microsoft.com/office/officeart/2005/8/layout/process2"/>
    <dgm:cxn modelId="{4F1C64AD-A465-4BD7-8A69-C7C3EED9BE7E}" type="presOf" srcId="{215C1C91-9EE8-4DB2-8DF9-2965B60B613D}" destId="{5E0EE256-F01D-45BF-918F-B2CEE7B8F649}" srcOrd="0" destOrd="0" presId="urn:microsoft.com/office/officeart/2005/8/layout/process2"/>
    <dgm:cxn modelId="{26623DD0-87D3-435C-8791-E70F8F836BB5}" type="presOf" srcId="{D31AA4B6-3A35-41C3-8D42-1B78E4DC7730}" destId="{81D0AAFD-DB52-43EA-A848-E491210EE6A6}" srcOrd="0" destOrd="0" presId="urn:microsoft.com/office/officeart/2005/8/layout/process2"/>
    <dgm:cxn modelId="{D91E71DF-10B8-49F9-90AF-A329CD31F02C}" type="presOf" srcId="{6B453E5B-E4C4-4F35-A7BD-77C0A1322B0A}" destId="{BFC8685F-9897-4210-940A-12F95B0A2578}" srcOrd="0" destOrd="0" presId="urn:microsoft.com/office/officeart/2005/8/layout/process2"/>
    <dgm:cxn modelId="{CCB0D7E5-ED45-45AC-9412-B8AE158B0088}" srcId="{CEDFA9E9-B5B9-4202-94DA-8801687D5B28}" destId="{5D161846-AEBC-402E-8727-E5CB61DF238B}" srcOrd="0" destOrd="0" parTransId="{48FFF53E-8D02-4C34-AC5E-30D5863CE491}" sibTransId="{215C1C91-9EE8-4DB2-8DF9-2965B60B613D}"/>
    <dgm:cxn modelId="{0BF8642A-00E7-42B0-9E73-6E40E61D51C6}" type="presParOf" srcId="{9A65D6B0-7CC4-468C-AEAC-8CBF7403A5B7}" destId="{2647E5F4-F783-43F7-8465-E7FB5F10C7A4}" srcOrd="0" destOrd="0" presId="urn:microsoft.com/office/officeart/2005/8/layout/process2"/>
    <dgm:cxn modelId="{7E881E8B-93BD-4F9E-9959-4B92458C71CB}" type="presParOf" srcId="{9A65D6B0-7CC4-468C-AEAC-8CBF7403A5B7}" destId="{5E0EE256-F01D-45BF-918F-B2CEE7B8F649}" srcOrd="1" destOrd="0" presId="urn:microsoft.com/office/officeart/2005/8/layout/process2"/>
    <dgm:cxn modelId="{6E2F87C0-878D-41ED-9EFA-F9A6ADB8E4CA}" type="presParOf" srcId="{5E0EE256-F01D-45BF-918F-B2CEE7B8F649}" destId="{2D132B27-AAD6-46B6-AFED-25D61838190F}" srcOrd="0" destOrd="0" presId="urn:microsoft.com/office/officeart/2005/8/layout/process2"/>
    <dgm:cxn modelId="{99059C79-E3FD-40E0-B057-446975296D35}" type="presParOf" srcId="{9A65D6B0-7CC4-468C-AEAC-8CBF7403A5B7}" destId="{81D0AAFD-DB52-43EA-A848-E491210EE6A6}" srcOrd="2" destOrd="0" presId="urn:microsoft.com/office/officeart/2005/8/layout/process2"/>
    <dgm:cxn modelId="{F575986C-8735-4B32-80FE-5B5B7FF9595D}" type="presParOf" srcId="{9A65D6B0-7CC4-468C-AEAC-8CBF7403A5B7}" destId="{D966C295-155C-476C-925B-AE32D4AD198D}" srcOrd="3" destOrd="0" presId="urn:microsoft.com/office/officeart/2005/8/layout/process2"/>
    <dgm:cxn modelId="{D70CCE93-4DAF-4DE5-9A2E-EBFF0DF0853F}" type="presParOf" srcId="{D966C295-155C-476C-925B-AE32D4AD198D}" destId="{34FD8A59-3ECF-4540-8349-3652541D7024}" srcOrd="0" destOrd="0" presId="urn:microsoft.com/office/officeart/2005/8/layout/process2"/>
    <dgm:cxn modelId="{68A66856-E805-44F6-A6E6-4025AA931736}" type="presParOf" srcId="{9A65D6B0-7CC4-468C-AEAC-8CBF7403A5B7}" destId="{BFC8685F-9897-4210-940A-12F95B0A2578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2B740F0-D2D9-4A40-8774-F4AFFA7B9A0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EB2DC80-AD73-4378-8756-B0AE57D7723E}">
      <dgm:prSet/>
      <dgm:spPr/>
      <dgm:t>
        <a:bodyPr/>
        <a:lstStyle/>
        <a:p>
          <a:r>
            <a:rPr lang="en-US"/>
            <a:t>Motivation was the strongest determinant of diet quality, but may not always translate into behaviour</a:t>
          </a:r>
        </a:p>
      </dgm:t>
    </dgm:pt>
    <dgm:pt modelId="{8E8A0569-1A2B-4C54-BBEF-6D1461CEA0D8}" type="parTrans" cxnId="{E8FE6875-8231-489A-A3DC-5699EDA3C0F8}">
      <dgm:prSet/>
      <dgm:spPr/>
      <dgm:t>
        <a:bodyPr/>
        <a:lstStyle/>
        <a:p>
          <a:endParaRPr lang="en-US"/>
        </a:p>
      </dgm:t>
    </dgm:pt>
    <dgm:pt modelId="{0B7E5CD5-F225-4B76-9582-70B773330F29}" type="sibTrans" cxnId="{E8FE6875-8231-489A-A3DC-5699EDA3C0F8}">
      <dgm:prSet/>
      <dgm:spPr/>
      <dgm:t>
        <a:bodyPr/>
        <a:lstStyle/>
        <a:p>
          <a:endParaRPr lang="en-US"/>
        </a:p>
      </dgm:t>
    </dgm:pt>
    <dgm:pt modelId="{0872CD98-1709-45D5-AB5B-188F5743C645}">
      <dgm:prSet/>
      <dgm:spPr/>
      <dgm:t>
        <a:bodyPr/>
        <a:lstStyle/>
        <a:p>
          <a:r>
            <a:rPr lang="en-US"/>
            <a:t>Cravings, emotional eating and established habits may compete with longer term health goals </a:t>
          </a:r>
        </a:p>
      </dgm:t>
    </dgm:pt>
    <dgm:pt modelId="{18AE3B48-86FA-4743-8EBE-27B2607AD0A4}" type="parTrans" cxnId="{DE475A3E-CE6E-4A9C-B4BF-B5D38C438CF0}">
      <dgm:prSet/>
      <dgm:spPr/>
      <dgm:t>
        <a:bodyPr/>
        <a:lstStyle/>
        <a:p>
          <a:endParaRPr lang="en-US"/>
        </a:p>
      </dgm:t>
    </dgm:pt>
    <dgm:pt modelId="{0C629EA6-FEDD-4E1D-AB62-12893B6D1394}" type="sibTrans" cxnId="{DE475A3E-CE6E-4A9C-B4BF-B5D38C438CF0}">
      <dgm:prSet/>
      <dgm:spPr/>
      <dgm:t>
        <a:bodyPr/>
        <a:lstStyle/>
        <a:p>
          <a:endParaRPr lang="en-US"/>
        </a:p>
      </dgm:t>
    </dgm:pt>
    <dgm:pt modelId="{1ECCB9D7-24F1-4AD4-8406-2F00B931A901}">
      <dgm:prSet/>
      <dgm:spPr/>
      <dgm:t>
        <a:bodyPr/>
        <a:lstStyle/>
        <a:p>
          <a:r>
            <a:rPr lang="en-US"/>
            <a:t>Limited time and fatigue may create capability and opportunity barriers to healthy eating</a:t>
          </a:r>
        </a:p>
      </dgm:t>
    </dgm:pt>
    <dgm:pt modelId="{2115C17B-7456-4B7B-87C0-9F33BB117C53}" type="parTrans" cxnId="{FC8ECDCF-99B8-4170-9476-62648501BA90}">
      <dgm:prSet/>
      <dgm:spPr/>
      <dgm:t>
        <a:bodyPr/>
        <a:lstStyle/>
        <a:p>
          <a:endParaRPr lang="en-US"/>
        </a:p>
      </dgm:t>
    </dgm:pt>
    <dgm:pt modelId="{B2A08516-2C14-468A-B3DB-4B81C9BB3245}" type="sibTrans" cxnId="{FC8ECDCF-99B8-4170-9476-62648501BA90}">
      <dgm:prSet/>
      <dgm:spPr/>
      <dgm:t>
        <a:bodyPr/>
        <a:lstStyle/>
        <a:p>
          <a:endParaRPr lang="en-US"/>
        </a:p>
      </dgm:t>
    </dgm:pt>
    <dgm:pt modelId="{8150D84D-AD82-4D15-B29E-5DCDB5A6E854}">
      <dgm:prSet/>
      <dgm:spPr/>
      <dgm:t>
        <a:bodyPr/>
        <a:lstStyle/>
        <a:p>
          <a:r>
            <a:rPr lang="en-US"/>
            <a:t>A COM-B informed approach could support  targeted dietary interventions for women during and beyond menopause. </a:t>
          </a:r>
        </a:p>
      </dgm:t>
    </dgm:pt>
    <dgm:pt modelId="{F156BA88-2327-46CC-93A1-D5EA4AED21DE}" type="parTrans" cxnId="{8BDF0053-BA2D-43CB-B434-8175BEEA28F4}">
      <dgm:prSet/>
      <dgm:spPr/>
      <dgm:t>
        <a:bodyPr/>
        <a:lstStyle/>
        <a:p>
          <a:endParaRPr lang="en-US"/>
        </a:p>
      </dgm:t>
    </dgm:pt>
    <dgm:pt modelId="{3FDA7A90-C3CF-45FD-880E-2C99D1DBEF64}" type="sibTrans" cxnId="{8BDF0053-BA2D-43CB-B434-8175BEEA28F4}">
      <dgm:prSet/>
      <dgm:spPr/>
      <dgm:t>
        <a:bodyPr/>
        <a:lstStyle/>
        <a:p>
          <a:endParaRPr lang="en-US"/>
        </a:p>
      </dgm:t>
    </dgm:pt>
    <dgm:pt modelId="{973DA2A0-4924-468C-88BF-EA52614031E7}" type="pres">
      <dgm:prSet presAssocID="{12B740F0-D2D9-4A40-8774-F4AFFA7B9A0B}" presName="root" presStyleCnt="0">
        <dgm:presLayoutVars>
          <dgm:dir/>
          <dgm:resizeHandles val="exact"/>
        </dgm:presLayoutVars>
      </dgm:prSet>
      <dgm:spPr/>
    </dgm:pt>
    <dgm:pt modelId="{9655507A-6AD6-42C2-9BBE-EC5831ADAA50}" type="pres">
      <dgm:prSet presAssocID="{12B740F0-D2D9-4A40-8774-F4AFFA7B9A0B}" presName="container" presStyleCnt="0">
        <dgm:presLayoutVars>
          <dgm:dir/>
          <dgm:resizeHandles val="exact"/>
        </dgm:presLayoutVars>
      </dgm:prSet>
      <dgm:spPr/>
    </dgm:pt>
    <dgm:pt modelId="{D927A645-C58D-4AE0-A27C-A7429A09288F}" type="pres">
      <dgm:prSet presAssocID="{9EB2DC80-AD73-4378-8756-B0AE57D7723E}" presName="compNode" presStyleCnt="0"/>
      <dgm:spPr/>
    </dgm:pt>
    <dgm:pt modelId="{D150AB2D-DBBB-45F3-962E-5C297F8DFB26}" type="pres">
      <dgm:prSet presAssocID="{9EB2DC80-AD73-4378-8756-B0AE57D7723E}" presName="iconBgRect" presStyleLbl="bgShp" presStyleIdx="0" presStyleCnt="4"/>
      <dgm:spPr/>
    </dgm:pt>
    <dgm:pt modelId="{BF91A583-45C5-45CC-AB23-6FCA7F98DB54}" type="pres">
      <dgm:prSet presAssocID="{9EB2DC80-AD73-4378-8756-B0AE57D7723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AC12726A-9C73-4D41-A1D2-DECFF2E4465F}" type="pres">
      <dgm:prSet presAssocID="{9EB2DC80-AD73-4378-8756-B0AE57D7723E}" presName="spaceRect" presStyleCnt="0"/>
      <dgm:spPr/>
    </dgm:pt>
    <dgm:pt modelId="{A189EE5D-46A2-440C-B8E4-0600B6FC5FE8}" type="pres">
      <dgm:prSet presAssocID="{9EB2DC80-AD73-4378-8756-B0AE57D7723E}" presName="textRect" presStyleLbl="revTx" presStyleIdx="0" presStyleCnt="4">
        <dgm:presLayoutVars>
          <dgm:chMax val="1"/>
          <dgm:chPref val="1"/>
        </dgm:presLayoutVars>
      </dgm:prSet>
      <dgm:spPr/>
    </dgm:pt>
    <dgm:pt modelId="{27DEBE0A-CC62-45AB-AB49-2E46E1AD4C59}" type="pres">
      <dgm:prSet presAssocID="{0B7E5CD5-F225-4B76-9582-70B773330F29}" presName="sibTrans" presStyleLbl="sibTrans2D1" presStyleIdx="0" presStyleCnt="0"/>
      <dgm:spPr/>
    </dgm:pt>
    <dgm:pt modelId="{0E1085B4-D9B9-4BE3-8B39-E5FA0EF9822D}" type="pres">
      <dgm:prSet presAssocID="{0872CD98-1709-45D5-AB5B-188F5743C645}" presName="compNode" presStyleCnt="0"/>
      <dgm:spPr/>
    </dgm:pt>
    <dgm:pt modelId="{9700B791-DFDC-4F71-B516-A29CBC3A9B94}" type="pres">
      <dgm:prSet presAssocID="{0872CD98-1709-45D5-AB5B-188F5743C645}" presName="iconBgRect" presStyleLbl="bgShp" presStyleIdx="1" presStyleCnt="4"/>
      <dgm:spPr/>
    </dgm:pt>
    <dgm:pt modelId="{988721FF-1908-4DB5-818D-4FFCB643D2FA}" type="pres">
      <dgm:prSet presAssocID="{0872CD98-1709-45D5-AB5B-188F5743C64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D39B675-1431-40B0-8658-C3B5C271C9EE}" type="pres">
      <dgm:prSet presAssocID="{0872CD98-1709-45D5-AB5B-188F5743C645}" presName="spaceRect" presStyleCnt="0"/>
      <dgm:spPr/>
    </dgm:pt>
    <dgm:pt modelId="{4AA2F579-DF82-48D2-AE73-111ECA033523}" type="pres">
      <dgm:prSet presAssocID="{0872CD98-1709-45D5-AB5B-188F5743C645}" presName="textRect" presStyleLbl="revTx" presStyleIdx="1" presStyleCnt="4">
        <dgm:presLayoutVars>
          <dgm:chMax val="1"/>
          <dgm:chPref val="1"/>
        </dgm:presLayoutVars>
      </dgm:prSet>
      <dgm:spPr/>
    </dgm:pt>
    <dgm:pt modelId="{FEE0DB32-1108-4A20-875B-BD251C25131D}" type="pres">
      <dgm:prSet presAssocID="{0C629EA6-FEDD-4E1D-AB62-12893B6D1394}" presName="sibTrans" presStyleLbl="sibTrans2D1" presStyleIdx="0" presStyleCnt="0"/>
      <dgm:spPr/>
    </dgm:pt>
    <dgm:pt modelId="{753539B1-B410-4675-B4C4-36EE38485404}" type="pres">
      <dgm:prSet presAssocID="{1ECCB9D7-24F1-4AD4-8406-2F00B931A901}" presName="compNode" presStyleCnt="0"/>
      <dgm:spPr/>
    </dgm:pt>
    <dgm:pt modelId="{76F6CA5F-6044-427D-B08E-9D23EB6246D5}" type="pres">
      <dgm:prSet presAssocID="{1ECCB9D7-24F1-4AD4-8406-2F00B931A901}" presName="iconBgRect" presStyleLbl="bgShp" presStyleIdx="2" presStyleCnt="4"/>
      <dgm:spPr/>
    </dgm:pt>
    <dgm:pt modelId="{E7FD34C6-B2EA-471F-9228-6156DBD132A5}" type="pres">
      <dgm:prSet presAssocID="{1ECCB9D7-24F1-4AD4-8406-2F00B931A90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85B3432-82AD-4BFE-9316-77FF271CA789}" type="pres">
      <dgm:prSet presAssocID="{1ECCB9D7-24F1-4AD4-8406-2F00B931A901}" presName="spaceRect" presStyleCnt="0"/>
      <dgm:spPr/>
    </dgm:pt>
    <dgm:pt modelId="{76E51420-71E8-4309-916C-265191C82BE9}" type="pres">
      <dgm:prSet presAssocID="{1ECCB9D7-24F1-4AD4-8406-2F00B931A901}" presName="textRect" presStyleLbl="revTx" presStyleIdx="2" presStyleCnt="4">
        <dgm:presLayoutVars>
          <dgm:chMax val="1"/>
          <dgm:chPref val="1"/>
        </dgm:presLayoutVars>
      </dgm:prSet>
      <dgm:spPr/>
    </dgm:pt>
    <dgm:pt modelId="{36231216-ED73-43A7-8769-9B06CFE553DD}" type="pres">
      <dgm:prSet presAssocID="{B2A08516-2C14-468A-B3DB-4B81C9BB3245}" presName="sibTrans" presStyleLbl="sibTrans2D1" presStyleIdx="0" presStyleCnt="0"/>
      <dgm:spPr/>
    </dgm:pt>
    <dgm:pt modelId="{43D594E9-214F-4E67-AF14-BD50683437C2}" type="pres">
      <dgm:prSet presAssocID="{8150D84D-AD82-4D15-B29E-5DCDB5A6E854}" presName="compNode" presStyleCnt="0"/>
      <dgm:spPr/>
    </dgm:pt>
    <dgm:pt modelId="{EF93DB20-EC9C-4CAA-AD27-EFD789C2BD6E}" type="pres">
      <dgm:prSet presAssocID="{8150D84D-AD82-4D15-B29E-5DCDB5A6E854}" presName="iconBgRect" presStyleLbl="bgShp" presStyleIdx="3" presStyleCnt="4"/>
      <dgm:spPr/>
    </dgm:pt>
    <dgm:pt modelId="{0AB4444A-D96D-4157-99A8-AEE26195FD50}" type="pres">
      <dgm:prSet presAssocID="{8150D84D-AD82-4D15-B29E-5DCDB5A6E85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238E53A1-CBA7-4006-835B-B88EAB9CF1B0}" type="pres">
      <dgm:prSet presAssocID="{8150D84D-AD82-4D15-B29E-5DCDB5A6E854}" presName="spaceRect" presStyleCnt="0"/>
      <dgm:spPr/>
    </dgm:pt>
    <dgm:pt modelId="{6E0782E5-89E5-4914-BD5B-6E6D624DB438}" type="pres">
      <dgm:prSet presAssocID="{8150D84D-AD82-4D15-B29E-5DCDB5A6E8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A036E33-3A51-4C15-8E45-D032DD31B66D}" type="presOf" srcId="{1ECCB9D7-24F1-4AD4-8406-2F00B931A901}" destId="{76E51420-71E8-4309-916C-265191C82BE9}" srcOrd="0" destOrd="0" presId="urn:microsoft.com/office/officeart/2018/2/layout/IconCircleList"/>
    <dgm:cxn modelId="{1A99523C-897E-41C7-A7B0-8BEDC0B9E287}" type="presOf" srcId="{8150D84D-AD82-4D15-B29E-5DCDB5A6E854}" destId="{6E0782E5-89E5-4914-BD5B-6E6D624DB438}" srcOrd="0" destOrd="0" presId="urn:microsoft.com/office/officeart/2018/2/layout/IconCircleList"/>
    <dgm:cxn modelId="{DE475A3E-CE6E-4A9C-B4BF-B5D38C438CF0}" srcId="{12B740F0-D2D9-4A40-8774-F4AFFA7B9A0B}" destId="{0872CD98-1709-45D5-AB5B-188F5743C645}" srcOrd="1" destOrd="0" parTransId="{18AE3B48-86FA-4743-8EBE-27B2607AD0A4}" sibTransId="{0C629EA6-FEDD-4E1D-AB62-12893B6D1394}"/>
    <dgm:cxn modelId="{81DC583F-34CA-4F96-8459-38EDF0B0AD33}" type="presOf" srcId="{0B7E5CD5-F225-4B76-9582-70B773330F29}" destId="{27DEBE0A-CC62-45AB-AB49-2E46E1AD4C59}" srcOrd="0" destOrd="0" presId="urn:microsoft.com/office/officeart/2018/2/layout/IconCircleList"/>
    <dgm:cxn modelId="{FC9BF345-6E78-4BA9-95B6-B7364C5F9F49}" type="presOf" srcId="{9EB2DC80-AD73-4378-8756-B0AE57D7723E}" destId="{A189EE5D-46A2-440C-B8E4-0600B6FC5FE8}" srcOrd="0" destOrd="0" presId="urn:microsoft.com/office/officeart/2018/2/layout/IconCircleList"/>
    <dgm:cxn modelId="{8BDF0053-BA2D-43CB-B434-8175BEEA28F4}" srcId="{12B740F0-D2D9-4A40-8774-F4AFFA7B9A0B}" destId="{8150D84D-AD82-4D15-B29E-5DCDB5A6E854}" srcOrd="3" destOrd="0" parTransId="{F156BA88-2327-46CC-93A1-D5EA4AED21DE}" sibTransId="{3FDA7A90-C3CF-45FD-880E-2C99D1DBEF64}"/>
    <dgm:cxn modelId="{E8FE6875-8231-489A-A3DC-5699EDA3C0F8}" srcId="{12B740F0-D2D9-4A40-8774-F4AFFA7B9A0B}" destId="{9EB2DC80-AD73-4378-8756-B0AE57D7723E}" srcOrd="0" destOrd="0" parTransId="{8E8A0569-1A2B-4C54-BBEF-6D1461CEA0D8}" sibTransId="{0B7E5CD5-F225-4B76-9582-70B773330F29}"/>
    <dgm:cxn modelId="{1236D88A-3595-4760-9A65-98E2745C5515}" type="presOf" srcId="{0872CD98-1709-45D5-AB5B-188F5743C645}" destId="{4AA2F579-DF82-48D2-AE73-111ECA033523}" srcOrd="0" destOrd="0" presId="urn:microsoft.com/office/officeart/2018/2/layout/IconCircleList"/>
    <dgm:cxn modelId="{FBC8088D-2E0F-469A-A752-499A1EBB4ABE}" type="presOf" srcId="{12B740F0-D2D9-4A40-8774-F4AFFA7B9A0B}" destId="{973DA2A0-4924-468C-88BF-EA52614031E7}" srcOrd="0" destOrd="0" presId="urn:microsoft.com/office/officeart/2018/2/layout/IconCircleList"/>
    <dgm:cxn modelId="{FC8ECDCF-99B8-4170-9476-62648501BA90}" srcId="{12B740F0-D2D9-4A40-8774-F4AFFA7B9A0B}" destId="{1ECCB9D7-24F1-4AD4-8406-2F00B931A901}" srcOrd="2" destOrd="0" parTransId="{2115C17B-7456-4B7B-87C0-9F33BB117C53}" sibTransId="{B2A08516-2C14-468A-B3DB-4B81C9BB3245}"/>
    <dgm:cxn modelId="{389EA5D7-CA6B-44A6-A2E4-EBC6612F2F5E}" type="presOf" srcId="{B2A08516-2C14-468A-B3DB-4B81C9BB3245}" destId="{36231216-ED73-43A7-8769-9B06CFE553DD}" srcOrd="0" destOrd="0" presId="urn:microsoft.com/office/officeart/2018/2/layout/IconCircleList"/>
    <dgm:cxn modelId="{0F143BDE-6BAE-4725-9895-52B3EE1945DD}" type="presOf" srcId="{0C629EA6-FEDD-4E1D-AB62-12893B6D1394}" destId="{FEE0DB32-1108-4A20-875B-BD251C25131D}" srcOrd="0" destOrd="0" presId="urn:microsoft.com/office/officeart/2018/2/layout/IconCircleList"/>
    <dgm:cxn modelId="{2762E8B6-D983-407A-9936-ED631AC94E54}" type="presParOf" srcId="{973DA2A0-4924-468C-88BF-EA52614031E7}" destId="{9655507A-6AD6-42C2-9BBE-EC5831ADAA50}" srcOrd="0" destOrd="0" presId="urn:microsoft.com/office/officeart/2018/2/layout/IconCircleList"/>
    <dgm:cxn modelId="{5B64E5A0-D0D7-4D38-A1B9-0DCFA1B37C19}" type="presParOf" srcId="{9655507A-6AD6-42C2-9BBE-EC5831ADAA50}" destId="{D927A645-C58D-4AE0-A27C-A7429A09288F}" srcOrd="0" destOrd="0" presId="urn:microsoft.com/office/officeart/2018/2/layout/IconCircleList"/>
    <dgm:cxn modelId="{A2E4F536-DC46-4BBB-B345-75B1A4E69831}" type="presParOf" srcId="{D927A645-C58D-4AE0-A27C-A7429A09288F}" destId="{D150AB2D-DBBB-45F3-962E-5C297F8DFB26}" srcOrd="0" destOrd="0" presId="urn:microsoft.com/office/officeart/2018/2/layout/IconCircleList"/>
    <dgm:cxn modelId="{3B130A3B-ACFE-4C47-B2F0-2943B3D0A82C}" type="presParOf" srcId="{D927A645-C58D-4AE0-A27C-A7429A09288F}" destId="{BF91A583-45C5-45CC-AB23-6FCA7F98DB54}" srcOrd="1" destOrd="0" presId="urn:microsoft.com/office/officeart/2018/2/layout/IconCircleList"/>
    <dgm:cxn modelId="{F0824F06-447A-4700-8B8C-059E75C6A438}" type="presParOf" srcId="{D927A645-C58D-4AE0-A27C-A7429A09288F}" destId="{AC12726A-9C73-4D41-A1D2-DECFF2E4465F}" srcOrd="2" destOrd="0" presId="urn:microsoft.com/office/officeart/2018/2/layout/IconCircleList"/>
    <dgm:cxn modelId="{1D508DB5-9B41-4136-9E8C-9F94DCFCB47F}" type="presParOf" srcId="{D927A645-C58D-4AE0-A27C-A7429A09288F}" destId="{A189EE5D-46A2-440C-B8E4-0600B6FC5FE8}" srcOrd="3" destOrd="0" presId="urn:microsoft.com/office/officeart/2018/2/layout/IconCircleList"/>
    <dgm:cxn modelId="{C9C6637C-399C-4D61-A1CA-53FB7183F5CF}" type="presParOf" srcId="{9655507A-6AD6-42C2-9BBE-EC5831ADAA50}" destId="{27DEBE0A-CC62-45AB-AB49-2E46E1AD4C59}" srcOrd="1" destOrd="0" presId="urn:microsoft.com/office/officeart/2018/2/layout/IconCircleList"/>
    <dgm:cxn modelId="{964FEFDE-487C-4C57-A83F-1B115BEF8959}" type="presParOf" srcId="{9655507A-6AD6-42C2-9BBE-EC5831ADAA50}" destId="{0E1085B4-D9B9-4BE3-8B39-E5FA0EF9822D}" srcOrd="2" destOrd="0" presId="urn:microsoft.com/office/officeart/2018/2/layout/IconCircleList"/>
    <dgm:cxn modelId="{4528425C-B0EE-48F7-8565-B6F709E8D93A}" type="presParOf" srcId="{0E1085B4-D9B9-4BE3-8B39-E5FA0EF9822D}" destId="{9700B791-DFDC-4F71-B516-A29CBC3A9B94}" srcOrd="0" destOrd="0" presId="urn:microsoft.com/office/officeart/2018/2/layout/IconCircleList"/>
    <dgm:cxn modelId="{E47F9984-58FF-4750-A55A-32843F15BDA5}" type="presParOf" srcId="{0E1085B4-D9B9-4BE3-8B39-E5FA0EF9822D}" destId="{988721FF-1908-4DB5-818D-4FFCB643D2FA}" srcOrd="1" destOrd="0" presId="urn:microsoft.com/office/officeart/2018/2/layout/IconCircleList"/>
    <dgm:cxn modelId="{E68C3EE6-1C53-4A0A-97A4-255D9FA855C9}" type="presParOf" srcId="{0E1085B4-D9B9-4BE3-8B39-E5FA0EF9822D}" destId="{FD39B675-1431-40B0-8658-C3B5C271C9EE}" srcOrd="2" destOrd="0" presId="urn:microsoft.com/office/officeart/2018/2/layout/IconCircleList"/>
    <dgm:cxn modelId="{F25A1611-F1CA-49AD-AC2F-182D4601B47F}" type="presParOf" srcId="{0E1085B4-D9B9-4BE3-8B39-E5FA0EF9822D}" destId="{4AA2F579-DF82-48D2-AE73-111ECA033523}" srcOrd="3" destOrd="0" presId="urn:microsoft.com/office/officeart/2018/2/layout/IconCircleList"/>
    <dgm:cxn modelId="{1EB6D25D-12F0-4E19-8A21-DA01F8B1C5EF}" type="presParOf" srcId="{9655507A-6AD6-42C2-9BBE-EC5831ADAA50}" destId="{FEE0DB32-1108-4A20-875B-BD251C25131D}" srcOrd="3" destOrd="0" presId="urn:microsoft.com/office/officeart/2018/2/layout/IconCircleList"/>
    <dgm:cxn modelId="{24BC57C6-63E0-40A2-9BCE-8A2771BC80AF}" type="presParOf" srcId="{9655507A-6AD6-42C2-9BBE-EC5831ADAA50}" destId="{753539B1-B410-4675-B4C4-36EE38485404}" srcOrd="4" destOrd="0" presId="urn:microsoft.com/office/officeart/2018/2/layout/IconCircleList"/>
    <dgm:cxn modelId="{0A7B03A4-E856-4B8B-AF07-98B53E64D141}" type="presParOf" srcId="{753539B1-B410-4675-B4C4-36EE38485404}" destId="{76F6CA5F-6044-427D-B08E-9D23EB6246D5}" srcOrd="0" destOrd="0" presId="urn:microsoft.com/office/officeart/2018/2/layout/IconCircleList"/>
    <dgm:cxn modelId="{8CA06EB8-41F8-4EEB-AB15-040E362275CB}" type="presParOf" srcId="{753539B1-B410-4675-B4C4-36EE38485404}" destId="{E7FD34C6-B2EA-471F-9228-6156DBD132A5}" srcOrd="1" destOrd="0" presId="urn:microsoft.com/office/officeart/2018/2/layout/IconCircleList"/>
    <dgm:cxn modelId="{2CAAC99B-630A-4D67-8028-B5AA195D1C07}" type="presParOf" srcId="{753539B1-B410-4675-B4C4-36EE38485404}" destId="{885B3432-82AD-4BFE-9316-77FF271CA789}" srcOrd="2" destOrd="0" presId="urn:microsoft.com/office/officeart/2018/2/layout/IconCircleList"/>
    <dgm:cxn modelId="{CF5535BA-3AB2-404F-AA08-867316A0FDB6}" type="presParOf" srcId="{753539B1-B410-4675-B4C4-36EE38485404}" destId="{76E51420-71E8-4309-916C-265191C82BE9}" srcOrd="3" destOrd="0" presId="urn:microsoft.com/office/officeart/2018/2/layout/IconCircleList"/>
    <dgm:cxn modelId="{023C4FAE-10A3-4DF8-AB2B-5B0133307AC6}" type="presParOf" srcId="{9655507A-6AD6-42C2-9BBE-EC5831ADAA50}" destId="{36231216-ED73-43A7-8769-9B06CFE553DD}" srcOrd="5" destOrd="0" presId="urn:microsoft.com/office/officeart/2018/2/layout/IconCircleList"/>
    <dgm:cxn modelId="{56F997EB-B5C2-4009-9E88-151391547917}" type="presParOf" srcId="{9655507A-6AD6-42C2-9BBE-EC5831ADAA50}" destId="{43D594E9-214F-4E67-AF14-BD50683437C2}" srcOrd="6" destOrd="0" presId="urn:microsoft.com/office/officeart/2018/2/layout/IconCircleList"/>
    <dgm:cxn modelId="{1B26193A-2475-44BA-AA8B-38116FE668D9}" type="presParOf" srcId="{43D594E9-214F-4E67-AF14-BD50683437C2}" destId="{EF93DB20-EC9C-4CAA-AD27-EFD789C2BD6E}" srcOrd="0" destOrd="0" presId="urn:microsoft.com/office/officeart/2018/2/layout/IconCircleList"/>
    <dgm:cxn modelId="{B70F44D3-54DD-4287-ABF6-B6E2B89DE289}" type="presParOf" srcId="{43D594E9-214F-4E67-AF14-BD50683437C2}" destId="{0AB4444A-D96D-4157-99A8-AEE26195FD50}" srcOrd="1" destOrd="0" presId="urn:microsoft.com/office/officeart/2018/2/layout/IconCircleList"/>
    <dgm:cxn modelId="{DB44245A-1656-4E53-8347-9E8EEFA4C7E7}" type="presParOf" srcId="{43D594E9-214F-4E67-AF14-BD50683437C2}" destId="{238E53A1-CBA7-4006-835B-B88EAB9CF1B0}" srcOrd="2" destOrd="0" presId="urn:microsoft.com/office/officeart/2018/2/layout/IconCircleList"/>
    <dgm:cxn modelId="{71C53260-6510-4FB0-A8BF-61D9F8B93A2C}" type="presParOf" srcId="{43D594E9-214F-4E67-AF14-BD50683437C2}" destId="{6E0782E5-89E5-4914-BD5B-6E6D624DB43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9FE37-0B98-419B-AED5-BD9658B1A9BD}">
      <dsp:nvSpPr>
        <dsp:cNvPr id="0" name=""/>
        <dsp:cNvSpPr/>
      </dsp:nvSpPr>
      <dsp:spPr>
        <a:xfrm rot="2535904">
          <a:off x="1571708" y="3280949"/>
          <a:ext cx="643234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643234" y="3401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DCB3BC-D18B-4210-8C5D-8C13DBCC0FB4}">
      <dsp:nvSpPr>
        <dsp:cNvPr id="0" name=""/>
        <dsp:cNvSpPr/>
      </dsp:nvSpPr>
      <dsp:spPr>
        <a:xfrm>
          <a:off x="1655315" y="2385411"/>
          <a:ext cx="726273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726273" y="3401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94D074-C2CA-49FE-904A-E8C12C65D078}">
      <dsp:nvSpPr>
        <dsp:cNvPr id="0" name=""/>
        <dsp:cNvSpPr/>
      </dsp:nvSpPr>
      <dsp:spPr>
        <a:xfrm rot="19064096">
          <a:off x="1571708" y="1489874"/>
          <a:ext cx="643234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643234" y="3401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9698D3-D978-4D9E-A95A-3F40CAD21AAB}">
      <dsp:nvSpPr>
        <dsp:cNvPr id="0" name=""/>
        <dsp:cNvSpPr/>
      </dsp:nvSpPr>
      <dsp:spPr>
        <a:xfrm>
          <a:off x="487140" y="1852901"/>
          <a:ext cx="841591" cy="113304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458590-DC16-493E-A337-ECDA8298576C}">
      <dsp:nvSpPr>
        <dsp:cNvPr id="0" name=""/>
        <dsp:cNvSpPr/>
      </dsp:nvSpPr>
      <dsp:spPr>
        <a:xfrm>
          <a:off x="1975958" y="307894"/>
          <a:ext cx="1195395" cy="11953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</a:rPr>
            <a:t>Capability</a:t>
          </a:r>
        </a:p>
      </dsp:txBody>
      <dsp:txXfrm>
        <a:off x="2151020" y="482956"/>
        <a:ext cx="845271" cy="845271"/>
      </dsp:txXfrm>
    </dsp:sp>
    <dsp:sp modelId="{34D0AAFA-4630-4E4E-BD77-30CBDF4ABEEC}">
      <dsp:nvSpPr>
        <dsp:cNvPr id="0" name=""/>
        <dsp:cNvSpPr/>
      </dsp:nvSpPr>
      <dsp:spPr>
        <a:xfrm>
          <a:off x="3290893" y="307894"/>
          <a:ext cx="1793093" cy="119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Physical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Psychological</a:t>
          </a:r>
        </a:p>
      </dsp:txBody>
      <dsp:txXfrm>
        <a:off x="3290893" y="307894"/>
        <a:ext cx="1793093" cy="1195395"/>
      </dsp:txXfrm>
    </dsp:sp>
    <dsp:sp modelId="{DBEE14DE-2100-40E2-95FA-647E997F32CA}">
      <dsp:nvSpPr>
        <dsp:cNvPr id="0" name=""/>
        <dsp:cNvSpPr/>
      </dsp:nvSpPr>
      <dsp:spPr>
        <a:xfrm>
          <a:off x="2381588" y="1821727"/>
          <a:ext cx="1195395" cy="1195395"/>
        </a:xfrm>
        <a:prstGeom prst="ellipse">
          <a:avLst/>
        </a:prstGeom>
        <a:solidFill>
          <a:schemeClr val="accent3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Opportunity</a:t>
          </a:r>
        </a:p>
      </dsp:txBody>
      <dsp:txXfrm>
        <a:off x="2556650" y="1996789"/>
        <a:ext cx="845271" cy="845271"/>
      </dsp:txXfrm>
    </dsp:sp>
    <dsp:sp modelId="{BCB07EFD-1544-4306-B72D-12FDAF12F383}">
      <dsp:nvSpPr>
        <dsp:cNvPr id="0" name=""/>
        <dsp:cNvSpPr/>
      </dsp:nvSpPr>
      <dsp:spPr>
        <a:xfrm>
          <a:off x="3696524" y="1821727"/>
          <a:ext cx="1793093" cy="119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Physical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Social</a:t>
          </a:r>
        </a:p>
      </dsp:txBody>
      <dsp:txXfrm>
        <a:off x="3696524" y="1821727"/>
        <a:ext cx="1793093" cy="1195395"/>
      </dsp:txXfrm>
    </dsp:sp>
    <dsp:sp modelId="{4A8A0E0E-8E71-4E55-A67C-E23E5E1A850F}">
      <dsp:nvSpPr>
        <dsp:cNvPr id="0" name=""/>
        <dsp:cNvSpPr/>
      </dsp:nvSpPr>
      <dsp:spPr>
        <a:xfrm>
          <a:off x="1975958" y="3335561"/>
          <a:ext cx="1195395" cy="1195395"/>
        </a:xfrm>
        <a:prstGeom prst="ellipse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Motivation</a:t>
          </a:r>
        </a:p>
      </dsp:txBody>
      <dsp:txXfrm>
        <a:off x="2151020" y="3510623"/>
        <a:ext cx="845271" cy="845271"/>
      </dsp:txXfrm>
    </dsp:sp>
    <dsp:sp modelId="{5C4CFBCE-3F87-4051-B45F-647D726227AC}">
      <dsp:nvSpPr>
        <dsp:cNvPr id="0" name=""/>
        <dsp:cNvSpPr/>
      </dsp:nvSpPr>
      <dsp:spPr>
        <a:xfrm>
          <a:off x="3290893" y="3335561"/>
          <a:ext cx="1793093" cy="119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Reflective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Automatic</a:t>
          </a:r>
        </a:p>
      </dsp:txBody>
      <dsp:txXfrm>
        <a:off x="3290893" y="3335561"/>
        <a:ext cx="1793093" cy="11953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A5FF24-156E-4987-98C0-D357B0E0A55F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Menopause generally occurs between 45 and 55</a:t>
          </a:r>
        </a:p>
      </dsp:txBody>
      <dsp:txXfrm>
        <a:off x="307345" y="1546"/>
        <a:ext cx="3222855" cy="1933713"/>
      </dsp:txXfrm>
    </dsp:sp>
    <dsp:sp modelId="{81104F6B-37F6-4734-A4E3-A457B0092E2D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Average age of menopause in the UK is 51 (&gt;1 year without menstruation)</a:t>
          </a:r>
        </a:p>
      </dsp:txBody>
      <dsp:txXfrm>
        <a:off x="3852486" y="1546"/>
        <a:ext cx="3222855" cy="1933713"/>
      </dsp:txXfrm>
    </dsp:sp>
    <dsp:sp modelId="{A9A5A896-CCA2-4858-A590-E9ACE220245C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&gt; 75% of women experience symptoms </a:t>
          </a:r>
        </a:p>
      </dsp:txBody>
      <dsp:txXfrm>
        <a:off x="7397627" y="1546"/>
        <a:ext cx="3222855" cy="1933713"/>
      </dsp:txXfrm>
    </dsp:sp>
    <dsp:sp modelId="{A3598DEE-E100-43AC-A5F2-A6D2F0F7F75B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25% sufficient to impair quality of life</a:t>
          </a:r>
        </a:p>
      </dsp:txBody>
      <dsp:txXfrm>
        <a:off x="307345" y="2257545"/>
        <a:ext cx="3222855" cy="1933713"/>
      </dsp:txXfrm>
    </dsp:sp>
    <dsp:sp modelId="{953BB680-7472-40E7-B047-8FEDAAB2AAA6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Symptoms typically last between 7 and 9 years</a:t>
          </a:r>
        </a:p>
      </dsp:txBody>
      <dsp:txXfrm>
        <a:off x="3852486" y="2257545"/>
        <a:ext cx="3222855" cy="1933713"/>
      </dsp:txXfrm>
    </dsp:sp>
    <dsp:sp modelId="{17756732-23BC-4F20-A49A-CC312F5E3B79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20% experience symptoms up to 15 years</a:t>
          </a:r>
        </a:p>
      </dsp:txBody>
      <dsp:txXfrm>
        <a:off x="7397627" y="2257545"/>
        <a:ext cx="3222855" cy="19337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0645D0-667E-47FE-B816-2C49390141FC}">
      <dsp:nvSpPr>
        <dsp:cNvPr id="0" name=""/>
        <dsp:cNvSpPr/>
      </dsp:nvSpPr>
      <dsp:spPr>
        <a:xfrm>
          <a:off x="228107" y="2079"/>
          <a:ext cx="4188645" cy="418864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Examine </a:t>
          </a:r>
          <a:r>
            <a:rPr lang="en-GB" sz="2500" kern="1200" dirty="0"/>
            <a:t>the relationship between COM-B constructs and diet quality after controlling for age and menopausal symptoms</a:t>
          </a:r>
          <a:endParaRPr lang="en-US" sz="2500" kern="1200" dirty="0"/>
        </a:p>
      </dsp:txBody>
      <dsp:txXfrm>
        <a:off x="841520" y="615492"/>
        <a:ext cx="2961819" cy="2961819"/>
      </dsp:txXfrm>
    </dsp:sp>
    <dsp:sp modelId="{449478CF-5574-4564-A432-165A6732BF89}">
      <dsp:nvSpPr>
        <dsp:cNvPr id="0" name=""/>
        <dsp:cNvSpPr/>
      </dsp:nvSpPr>
      <dsp:spPr>
        <a:xfrm rot="5400000">
          <a:off x="4762316" y="1541406"/>
          <a:ext cx="1466025" cy="1109991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C206A-BAC8-40A0-A0DC-680DB3E95F02}">
      <dsp:nvSpPr>
        <dsp:cNvPr id="0" name=""/>
        <dsp:cNvSpPr/>
      </dsp:nvSpPr>
      <dsp:spPr>
        <a:xfrm>
          <a:off x="6511075" y="2079"/>
          <a:ext cx="4188645" cy="4188645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Explore</a:t>
          </a:r>
          <a:r>
            <a:rPr lang="en-GB" sz="2500" kern="1200" dirty="0"/>
            <a:t> perceived barriers and facilitators to healthy eating across COM-B domains in peri- and postmenopausal women</a:t>
          </a:r>
          <a:endParaRPr lang="en-US" sz="2500" kern="1200" dirty="0"/>
        </a:p>
      </dsp:txBody>
      <dsp:txXfrm>
        <a:off x="7124488" y="615492"/>
        <a:ext cx="2961819" cy="29618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A7D23D-CCA5-48BD-99D5-ECEAF30A2A4C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FCD76-97A8-44FE-90B6-ACB7BC30F1CB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Design:</a:t>
          </a:r>
          <a:r>
            <a:rPr lang="en-GB" sz="2000" kern="1200" dirty="0"/>
            <a:t> Cross-sectional mixed-methods survey</a:t>
          </a:r>
          <a:endParaRPr lang="en-US" sz="2000" kern="1200" dirty="0"/>
        </a:p>
      </dsp:txBody>
      <dsp:txXfrm>
        <a:off x="0" y="2124"/>
        <a:ext cx="10515600" cy="724514"/>
      </dsp:txXfrm>
    </dsp:sp>
    <dsp:sp modelId="{9B32A91E-574E-4947-87DA-8507A5006A25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210F4-539D-4419-8070-9EEA9398FB3F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Participants:</a:t>
          </a:r>
          <a:r>
            <a:rPr lang="en-GB" sz="2000" kern="1200" dirty="0"/>
            <a:t> 111 women aged 40-60 years (peri = 55/post = 56/White = 110)  </a:t>
          </a:r>
          <a:endParaRPr lang="en-US" sz="2000" kern="1200" dirty="0"/>
        </a:p>
      </dsp:txBody>
      <dsp:txXfrm>
        <a:off x="0" y="726639"/>
        <a:ext cx="10515600" cy="724514"/>
      </dsp:txXfrm>
    </dsp:sp>
    <dsp:sp modelId="{DCDD51AA-12AF-4033-93C0-78783DBCB476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62FA5-24FA-4EEC-A97D-7AD62C398A72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Measures:</a:t>
          </a:r>
          <a:r>
            <a:rPr lang="en-GB" sz="2000" kern="1200" dirty="0"/>
            <a:t>  Rapid Prime Diet Quality Score Screener </a:t>
          </a:r>
          <a:r>
            <a:rPr lang="en-GB" sz="2000" kern="1200" baseline="30000" dirty="0"/>
            <a:t>18</a:t>
          </a:r>
          <a:r>
            <a:rPr lang="en-GB" sz="2000" kern="1200" dirty="0"/>
            <a:t>/Menopause Rating Scale </a:t>
          </a:r>
          <a:r>
            <a:rPr lang="en-GB" sz="2000" kern="1200" baseline="30000" dirty="0"/>
            <a:t>19</a:t>
          </a:r>
          <a:r>
            <a:rPr lang="en-GB" sz="2000" kern="1200" dirty="0"/>
            <a:t>/Brief COM-B Self-Evaluation Questionnaire 20/Open-ended questions</a:t>
          </a:r>
          <a:endParaRPr lang="en-US" sz="2000" kern="1200" dirty="0"/>
        </a:p>
      </dsp:txBody>
      <dsp:txXfrm>
        <a:off x="0" y="1451154"/>
        <a:ext cx="10515600" cy="724514"/>
      </dsp:txXfrm>
    </dsp:sp>
    <dsp:sp modelId="{88474F49-A5F7-472D-AB31-7E3A160BDD3B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B24B8-4A19-41FC-A7CA-D93C19E3CB2B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Quantitative analysis:  </a:t>
          </a:r>
          <a:r>
            <a:rPr lang="en-GB" sz="2000" kern="1200"/>
            <a:t>Hierarchical Multiple Regression</a:t>
          </a:r>
          <a:endParaRPr lang="en-US" sz="2000" kern="1200"/>
        </a:p>
      </dsp:txBody>
      <dsp:txXfrm>
        <a:off x="0" y="2175669"/>
        <a:ext cx="10515600" cy="724514"/>
      </dsp:txXfrm>
    </dsp:sp>
    <dsp:sp modelId="{78C34091-F7DA-4C71-842B-7A01377C902D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F5E43-D2FB-4B6D-8E01-555EF9395363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Qualitative analysis: </a:t>
          </a:r>
          <a:r>
            <a:rPr lang="en-GB" sz="2000" kern="1200"/>
            <a:t>Deductive thematic analysis</a:t>
          </a:r>
          <a:endParaRPr lang="en-US" sz="2000" kern="1200"/>
        </a:p>
      </dsp:txBody>
      <dsp:txXfrm>
        <a:off x="0" y="2900183"/>
        <a:ext cx="10515600" cy="724514"/>
      </dsp:txXfrm>
    </dsp:sp>
    <dsp:sp modelId="{D4A84651-9A73-4E78-9477-970121AB5B90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09181-1097-4D5C-8694-100C9756FA2D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Theoretical Framework: </a:t>
          </a:r>
          <a:r>
            <a:rPr lang="en-GB" sz="2000" kern="1200"/>
            <a:t>COM-B</a:t>
          </a:r>
          <a:endParaRPr lang="en-US" sz="2000" kern="1200"/>
        </a:p>
      </dsp:txBody>
      <dsp:txXfrm>
        <a:off x="0" y="3624698"/>
        <a:ext cx="10515600" cy="7245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7E5F4-F783-43F7-8465-E7FB5F10C7A4}">
      <dsp:nvSpPr>
        <dsp:cNvPr id="0" name=""/>
        <dsp:cNvSpPr/>
      </dsp:nvSpPr>
      <dsp:spPr>
        <a:xfrm>
          <a:off x="1204148" y="0"/>
          <a:ext cx="3875133" cy="1210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Step 1: Control variables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Age + Menopausal Symptom Severity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R² = .14, p &lt; .001</a:t>
          </a:r>
        </a:p>
      </dsp:txBody>
      <dsp:txXfrm>
        <a:off x="1239608" y="35460"/>
        <a:ext cx="3804213" cy="1139763"/>
      </dsp:txXfrm>
    </dsp:sp>
    <dsp:sp modelId="{5E0EE256-F01D-45BF-918F-B2CEE7B8F649}">
      <dsp:nvSpPr>
        <dsp:cNvPr id="0" name=""/>
        <dsp:cNvSpPr/>
      </dsp:nvSpPr>
      <dsp:spPr>
        <a:xfrm rot="5400000">
          <a:off x="2914711" y="1240950"/>
          <a:ext cx="454006" cy="5448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2978272" y="1286350"/>
        <a:ext cx="326885" cy="317804"/>
      </dsp:txXfrm>
    </dsp:sp>
    <dsp:sp modelId="{81D0AAFD-DB52-43EA-A848-E491210EE6A6}">
      <dsp:nvSpPr>
        <dsp:cNvPr id="0" name=""/>
        <dsp:cNvSpPr/>
      </dsp:nvSpPr>
      <dsp:spPr>
        <a:xfrm>
          <a:off x="1204148" y="1816025"/>
          <a:ext cx="3875133" cy="1210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Step 2: Add COM-B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Capability + Opportunity + Motivation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ΔR² = .24, p &lt; .001 </a:t>
          </a:r>
        </a:p>
      </dsp:txBody>
      <dsp:txXfrm>
        <a:off x="1239608" y="1851485"/>
        <a:ext cx="3804213" cy="1139763"/>
      </dsp:txXfrm>
    </dsp:sp>
    <dsp:sp modelId="{D966C295-155C-476C-925B-AE32D4AD198D}">
      <dsp:nvSpPr>
        <dsp:cNvPr id="0" name=""/>
        <dsp:cNvSpPr/>
      </dsp:nvSpPr>
      <dsp:spPr>
        <a:xfrm rot="5400000">
          <a:off x="2914711" y="3056975"/>
          <a:ext cx="454006" cy="5448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2978272" y="3102375"/>
        <a:ext cx="326885" cy="317804"/>
      </dsp:txXfrm>
    </dsp:sp>
    <dsp:sp modelId="{BFC8685F-9897-4210-940A-12F95B0A2578}">
      <dsp:nvSpPr>
        <dsp:cNvPr id="0" name=""/>
        <dsp:cNvSpPr/>
      </dsp:nvSpPr>
      <dsp:spPr>
        <a:xfrm>
          <a:off x="1204148" y="3632050"/>
          <a:ext cx="3875133" cy="1210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Final Model: R² = .38, p &lt; .001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Motivation =  β = .47, p &lt; .001 (14.8%)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Age =  β = .22, p = .008 (4.3%)</a:t>
          </a:r>
        </a:p>
      </dsp:txBody>
      <dsp:txXfrm>
        <a:off x="1239608" y="3667510"/>
        <a:ext cx="3804213" cy="11397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0AB2D-DBBB-45F3-962E-5C297F8DFB26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1A583-45C5-45CC-AB23-6FCA7F98DB54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89EE5D-46A2-440C-B8E4-0600B6FC5FE8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Motivation was the strongest determinant of diet quality, but may not always translate into behaviour</a:t>
          </a:r>
        </a:p>
      </dsp:txBody>
      <dsp:txXfrm>
        <a:off x="1948202" y="368029"/>
        <a:ext cx="3233964" cy="1371985"/>
      </dsp:txXfrm>
    </dsp:sp>
    <dsp:sp modelId="{9700B791-DFDC-4F71-B516-A29CBC3A9B94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721FF-1908-4DB5-818D-4FFCB643D2FA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A2F579-DF82-48D2-AE73-111ECA033523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Cravings, emotional eating and established habits may compete with longer term health goals </a:t>
          </a:r>
        </a:p>
      </dsp:txBody>
      <dsp:txXfrm>
        <a:off x="7411643" y="368029"/>
        <a:ext cx="3233964" cy="1371985"/>
      </dsp:txXfrm>
    </dsp:sp>
    <dsp:sp modelId="{76F6CA5F-6044-427D-B08E-9D23EB6246D5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FD34C6-B2EA-471F-9228-6156DBD132A5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51420-71E8-4309-916C-265191C82BE9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Limited time and fatigue may create capability and opportunity barriers to healthy eating</a:t>
          </a:r>
        </a:p>
      </dsp:txBody>
      <dsp:txXfrm>
        <a:off x="1948202" y="2452790"/>
        <a:ext cx="3233964" cy="1371985"/>
      </dsp:txXfrm>
    </dsp:sp>
    <dsp:sp modelId="{EF93DB20-EC9C-4CAA-AD27-EFD789C2BD6E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4444A-D96D-4157-99A8-AEE26195FD50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0782E5-89E5-4914-BD5B-6E6D624DB438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COM-B informed approach could support  targeted dietary interventions for women during and beyond menopause. </a:t>
          </a:r>
        </a:p>
      </dsp:txBody>
      <dsp:txXfrm>
        <a:off x="7411643" y="2452790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6E374C-594A-4F1E-8AF4-816FFFA2FAB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CD936A-05A5-4ED2-B0BF-C5C5F47352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15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8439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12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8619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3314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1740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4352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025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EAAEC-6DEB-7BFD-681C-BDFE1F4E71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F3917-CE9F-2651-B5AA-C1A8F7C4F3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65712-DC43-F405-ED30-0DE33106A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22B80-51C1-6DDF-A28C-F587B87D8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5CDD2-690C-6173-C4CA-6B6EA96C8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532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74A51-00E1-DEFA-A183-9DC4F7473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49922-F2C5-02E2-ED6B-B65EE5BD7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8DB8B-408B-3B44-FCCA-356E66D08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166E9-0165-044A-5910-0A3DD8ED8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0E1A4-67BE-CA11-3395-674FEEAA2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014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7AE7-0D1E-BB17-183D-727FA6140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9391B6-F04D-E738-65D3-57A435919D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4731F-4FEA-337B-E09B-50FD5CFF2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C80A0-F99C-0654-B334-8FFE9E7EE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7D64D-0DCF-51D4-D969-8AEEB0AF5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82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D0A56-4690-9989-5CE4-5D92B3F1E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39234-6E20-9698-DB95-A47A4319FB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CB2707-7347-13F7-0A08-1ED65CBD2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A5A51-8D4D-0731-E85C-E335199E5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6B455D-E979-4568-2F4E-C0D170FC2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7E9F42-8973-12CA-02EC-B3618FD39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47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83068-CB0C-A2E8-64F6-BBBD23424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E0078-0327-EE0E-9FCF-3F270CD401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A73722-5844-C0B4-A9E9-0A1C994C67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F9BC60-8BBB-3875-EA79-F2327C09C7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8FA9E5-A6D9-71D0-1367-2608B6BED0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5E6D1C-6A39-D2B2-E09A-E8CD02A89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BCBFFB-4F9D-4F0E-D106-46968F19F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6CC957-FE25-A457-510D-7132021E8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98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DE717-1513-C485-4B46-BDE4BF318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9B9ABC-1EF0-2DC9-A0CA-5EC8DD049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BA3AAF-04E9-1B70-0589-87DB572F3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3D8C25-68A1-F51B-71E0-3AC799683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153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2D21A4-1F89-83F8-95DB-E1A57A83B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DD4679-D087-F577-9E96-23A436BFA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BA88CB-7EB5-0264-4ACF-AA909F03C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08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CB36B-74DE-E7FF-3911-8BBD6F1B7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F5475-5412-7F7C-3AFC-86AAD3521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CA426D-016C-5D09-EFAA-8F8AD06A1E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2B75A5-DD26-F1C8-E64A-304B98171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E05A14-D7C1-BBEE-4092-5B1F896EA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99460-D439-BB1D-B4D8-8D39B67DD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554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64A1-7A61-E0AD-47D6-0D96E8198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C0CB78-D61B-0595-D697-2EDB79C94B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5037D3-AC70-4C9F-480A-F943AC87E2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849554-8F15-99DB-D281-750AEB694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FAC10F-0F5C-7BEA-1A43-433F474C2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7E029-DC8C-6FAE-A835-D9A404291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942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A6A40-4912-9610-2FD7-801CBB4DD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CF4091-AB22-FCBB-44CF-6E3C0E4371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87C05-53FE-1920-EE7D-1A43D6280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BF631-02FC-515D-9101-29F8FD54A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4BAC51-F251-897E-909F-86F832A6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4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614A7C-4E76-B9E7-B989-50A3718535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E3D9C2-8586-BF42-20E8-BD734083BF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ADE3A-B0A6-1B82-1CA7-F2F13575F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F0DAEE-317F-D532-0B12-6CEA17D11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72578-D02C-0E8E-B882-DDD8E6D15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141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1C6BAD-77F4-F586-87FB-2FA30E508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55CC67-1B71-7EF4-ACE0-F32D9F855B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3EB4E-830E-F0CB-4777-7D1B937F12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2CE475-3CBF-C9A2-72D1-60BA2BC9A5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1559A-7D26-4AF3-5C2A-C6A4C8B9A2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663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12" Type="http://schemas.openxmlformats.org/officeDocument/2006/relationships/image" Target="../media/image10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9.jpeg"/><Relationship Id="rId5" Type="http://schemas.openxmlformats.org/officeDocument/2006/relationships/diagramColors" Target="../diagrams/colors1.xml"/><Relationship Id="rId10" Type="http://schemas.openxmlformats.org/officeDocument/2006/relationships/image" Target="../media/image8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.bmj.com/content/10/8/e037318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DDA0657-ADA8-C653-F85F-76DF946D9102}"/>
              </a:ext>
            </a:extLst>
          </p:cNvPr>
          <p:cNvSpPr txBox="1"/>
          <p:nvPr/>
        </p:nvSpPr>
        <p:spPr>
          <a:xfrm>
            <a:off x="3047134" y="2514711"/>
            <a:ext cx="6094268" cy="18285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 acknowledge the use of </a:t>
            </a:r>
            <a:r>
              <a:rPr lang="en-GB" sz="12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ChatGPT between the 20</a:t>
            </a:r>
            <a:r>
              <a:rPr lang="en-GB" sz="12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and 23rd of  September with prompts: proofread and </a:t>
            </a:r>
            <a:r>
              <a:rPr lang="en-GB" sz="1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check the following for grammatical and syntactical mistakes.</a:t>
            </a:r>
            <a:r>
              <a:rPr lang="en-GB" sz="12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I confirm that I have not presented any AI-generated text as my own work. I confirm I have copies of my drafts, notes, and other resources I used before and after the use of AI tools, which I may be asked to provide in evidence.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858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Rainbow assorted fruits and vegetables">
            <a:extLst>
              <a:ext uri="{FF2B5EF4-FFF2-40B4-BE49-F238E27FC236}">
                <a16:creationId xmlns:a16="http://schemas.microsoft.com/office/drawing/2014/main" id="{6040205D-2C24-BDF4-8C44-1A391A9A52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32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sX0" fmla="*/ 0 w 1371600"/>
              <a:gd name="csY0" fmla="*/ 0 h 18288"/>
              <a:gd name="csX1" fmla="*/ 685800 w 1371600"/>
              <a:gd name="csY1" fmla="*/ 0 h 18288"/>
              <a:gd name="csX2" fmla="*/ 1371600 w 1371600"/>
              <a:gd name="csY2" fmla="*/ 0 h 18288"/>
              <a:gd name="csX3" fmla="*/ 1371600 w 1371600"/>
              <a:gd name="csY3" fmla="*/ 18288 h 18288"/>
              <a:gd name="csX4" fmla="*/ 713232 w 1371600"/>
              <a:gd name="csY4" fmla="*/ 18288 h 18288"/>
              <a:gd name="csX5" fmla="*/ 0 w 1371600"/>
              <a:gd name="csY5" fmla="*/ 18288 h 18288"/>
              <a:gd name="csX6" fmla="*/ 0 w 1371600"/>
              <a:gd name="csY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323FC5-4D1D-AFC5-B915-475B7F300E61}"/>
              </a:ext>
            </a:extLst>
          </p:cNvPr>
          <p:cNvSpPr txBox="1"/>
          <p:nvPr/>
        </p:nvSpPr>
        <p:spPr>
          <a:xfrm>
            <a:off x="4654294" y="4777739"/>
            <a:ext cx="6897626" cy="13992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/>
              <a:t>Behavioural Determinants of Diet Quality in Peri- and Postmenopausal Women: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/>
              <a:t>A Mixed-Methods and COM-B Framework Study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1DF80C-8C0F-7C0E-C265-37BD29FA01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4155" y="5203006"/>
            <a:ext cx="1569856" cy="54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976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C024CC-D1E1-3297-BB12-8BF292C08704}"/>
              </a:ext>
            </a:extLst>
          </p:cNvPr>
          <p:cNvSpPr txBox="1"/>
          <p:nvPr/>
        </p:nvSpPr>
        <p:spPr>
          <a:xfrm>
            <a:off x="4853988" y="320041"/>
            <a:ext cx="6707084" cy="38926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dirty="0">
                <a:latin typeface="+mj-lt"/>
                <a:ea typeface="+mj-ea"/>
                <a:cs typeface="+mj-cs"/>
              </a:rPr>
              <a:t>LET'S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TALK A</a:t>
            </a:r>
            <a:r>
              <a:rPr lang="en-US" sz="6600" b="1" dirty="0">
                <a:latin typeface="+mj-lt"/>
                <a:ea typeface="+mj-ea"/>
                <a:cs typeface="+mj-cs"/>
              </a:rPr>
              <a:t>BOUT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H</a:t>
            </a:r>
            <a:r>
              <a:rPr lang="en-US" sz="6600" b="1" dirty="0">
                <a:latin typeface="+mj-lt"/>
                <a:ea typeface="+mj-ea"/>
                <a:cs typeface="+mj-cs"/>
              </a:rPr>
              <a:t>EALTHY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E</a:t>
            </a:r>
            <a:r>
              <a:rPr lang="en-US" sz="6600" b="1" dirty="0">
                <a:latin typeface="+mj-lt"/>
                <a:ea typeface="+mj-ea"/>
                <a:cs typeface="+mj-cs"/>
              </a:rPr>
              <a:t>ATING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B</a:t>
            </a:r>
            <a:r>
              <a:rPr lang="en-US" sz="6600" b="1" dirty="0">
                <a:latin typeface="+mj-lt"/>
                <a:ea typeface="+mj-ea"/>
                <a:cs typeface="+mj-cs"/>
              </a:rPr>
              <a:t>EHAVIOURS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E42E30-9BCC-F18A-2BE9-5938DA404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39919"/>
            <a:ext cx="4087368" cy="5860026"/>
          </a:xfrm>
          <a:prstGeom prst="rect">
            <a:avLst/>
          </a:prstGeom>
        </p:spPr>
      </p:pic>
      <p:sp>
        <p:nvSpPr>
          <p:cNvPr id="10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1FCFB98-6DF4-2B40-603B-080F8F5558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9823011"/>
              </p:ext>
            </p:extLst>
          </p:nvPr>
        </p:nvGraphicFramePr>
        <p:xfrm>
          <a:off x="238991" y="1438159"/>
          <a:ext cx="5650175" cy="48388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8D0645E-3117-0842-5CBB-AC6DC8FFD168}"/>
              </a:ext>
            </a:extLst>
          </p:cNvPr>
          <p:cNvSpPr txBox="1"/>
          <p:nvPr/>
        </p:nvSpPr>
        <p:spPr>
          <a:xfrm>
            <a:off x="238991" y="155864"/>
            <a:ext cx="117521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The Capability, Opportunity and Motivation- Behaviour Model (COM-B) </a:t>
            </a:r>
            <a:r>
              <a:rPr lang="en-GB" sz="3200" b="1" baseline="30000" dirty="0"/>
              <a:t>1</a:t>
            </a:r>
          </a:p>
        </p:txBody>
      </p:sp>
      <p:pic>
        <p:nvPicPr>
          <p:cNvPr id="5" name="Picture 4" descr="Close-up of person in denim shirt and apron cutting orange squash with knife with maize cobs on table">
            <a:extLst>
              <a:ext uri="{FF2B5EF4-FFF2-40B4-BE49-F238E27FC236}">
                <a16:creationId xmlns:a16="http://schemas.microsoft.com/office/drawing/2014/main" id="{58714A84-63C7-01CA-3315-461C168E538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2259" y="1175734"/>
            <a:ext cx="2638850" cy="1707545"/>
          </a:xfrm>
          <a:prstGeom prst="rect">
            <a:avLst/>
          </a:prstGeom>
        </p:spPr>
      </p:pic>
      <p:pic>
        <p:nvPicPr>
          <p:cNvPr id="7" name="Picture 6" descr="Puzzles in brain">
            <a:extLst>
              <a:ext uri="{FF2B5EF4-FFF2-40B4-BE49-F238E27FC236}">
                <a16:creationId xmlns:a16="http://schemas.microsoft.com/office/drawing/2014/main" id="{5DB35114-E7FC-3D30-E494-1284E76D28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1291" y="1175733"/>
            <a:ext cx="2561318" cy="1707545"/>
          </a:xfrm>
          <a:prstGeom prst="rect">
            <a:avLst/>
          </a:prstGeom>
        </p:spPr>
      </p:pic>
      <p:pic>
        <p:nvPicPr>
          <p:cNvPr id="9" name="Picture 8" descr="Stacks of gold coins">
            <a:extLst>
              <a:ext uri="{FF2B5EF4-FFF2-40B4-BE49-F238E27FC236}">
                <a16:creationId xmlns:a16="http://schemas.microsoft.com/office/drawing/2014/main" id="{2D753936-18FF-DE55-1DC5-8BAF0869AF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1291" y="2977167"/>
            <a:ext cx="2561319" cy="1707546"/>
          </a:xfrm>
          <a:prstGeom prst="rect">
            <a:avLst/>
          </a:prstGeom>
        </p:spPr>
      </p:pic>
      <p:pic>
        <p:nvPicPr>
          <p:cNvPr id="11" name="Picture 10" descr="Close-up of person passing bowl of green beans to another person across table">
            <a:extLst>
              <a:ext uri="{FF2B5EF4-FFF2-40B4-BE49-F238E27FC236}">
                <a16:creationId xmlns:a16="http://schemas.microsoft.com/office/drawing/2014/main" id="{CA06EB93-CFCC-302C-D6D7-38A8C8C1822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2258" y="2977167"/>
            <a:ext cx="2638851" cy="1760837"/>
          </a:xfrm>
          <a:prstGeom prst="rect">
            <a:avLst/>
          </a:prstGeom>
        </p:spPr>
      </p:pic>
      <p:pic>
        <p:nvPicPr>
          <p:cNvPr id="13" name="Picture 12" descr="Side view of a white calendar">
            <a:extLst>
              <a:ext uri="{FF2B5EF4-FFF2-40B4-BE49-F238E27FC236}">
                <a16:creationId xmlns:a16="http://schemas.microsoft.com/office/drawing/2014/main" id="{1F75C81C-4F2A-4F0F-FCC9-44C5CB32B2C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9852" y="4801847"/>
            <a:ext cx="2642757" cy="1763662"/>
          </a:xfrm>
          <a:prstGeom prst="rect">
            <a:avLst/>
          </a:prstGeom>
        </p:spPr>
      </p:pic>
      <p:pic>
        <p:nvPicPr>
          <p:cNvPr id="15" name="Picture 14" descr="Woman eating a green macaron">
            <a:extLst>
              <a:ext uri="{FF2B5EF4-FFF2-40B4-BE49-F238E27FC236}">
                <a16:creationId xmlns:a16="http://schemas.microsoft.com/office/drawing/2014/main" id="{03952A22-33C5-423C-D712-11B8549C41D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2257" y="4801847"/>
            <a:ext cx="2638851" cy="1760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113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53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B4ED13-F395-6932-DBA5-9CBF745AAFFB}"/>
              </a:ext>
            </a:extLst>
          </p:cNvPr>
          <p:cNvSpPr txBox="1"/>
          <p:nvPr/>
        </p:nvSpPr>
        <p:spPr>
          <a:xfrm>
            <a:off x="187036" y="609597"/>
            <a:ext cx="11679382" cy="1330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“Behaviours are part of a system they do not occur in isolation” </a:t>
            </a:r>
            <a:r>
              <a:rPr lang="en-US" sz="3200" b="1" kern="1200" baseline="300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5E8442-409B-8B4C-C9FE-9AEB02B1E9BD}"/>
              </a:ext>
            </a:extLst>
          </p:cNvPr>
          <p:cNvSpPr txBox="1"/>
          <p:nvPr/>
        </p:nvSpPr>
        <p:spPr>
          <a:xfrm>
            <a:off x="1137034" y="2198362"/>
            <a:ext cx="4958966" cy="39177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Why COM-B?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Part of the Behaviour Change Wheel, developed to synthesise behaviour change frameworks into a systematic way to apply theory and evidence to designing and evaluating interventions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HOW?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Behavioural analysis and diagnosis is linked to intervention functions and behaviour change techniques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890380-0922-D115-B63F-530A68E945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446751"/>
            <a:ext cx="4788505" cy="3232240"/>
          </a:xfrm>
          <a:prstGeom prst="rect">
            <a:avLst/>
          </a:prstGeom>
        </p:spPr>
      </p:pic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109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eeform: Shape 6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E93761-E768-5191-3CD7-0DCF8971FF6E}"/>
              </a:ext>
            </a:extLst>
          </p:cNvPr>
          <p:cNvSpPr txBox="1"/>
          <p:nvPr/>
        </p:nvSpPr>
        <p:spPr>
          <a:xfrm>
            <a:off x="1137034" y="609597"/>
            <a:ext cx="9392421" cy="1330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Meet Sarah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8F09C9-BD33-25AB-C721-E242B1350664}"/>
              </a:ext>
            </a:extLst>
          </p:cNvPr>
          <p:cNvSpPr txBox="1"/>
          <p:nvPr/>
        </p:nvSpPr>
        <p:spPr>
          <a:xfrm>
            <a:off x="1137034" y="2198362"/>
            <a:ext cx="4958966" cy="3917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Aged 50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Finding it hard to maintain weight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Hot flashes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Sleep disturbances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Low energy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Fatigue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Cravings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Brain Fog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Difficulty Concentrating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Mood changes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Musculoskeletal Pain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Genitourinary symptoms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E68699-3ECA-0378-0838-0EEF2F673B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999" r="-2" b="21239"/>
          <a:stretch>
            <a:fillRect/>
          </a:stretch>
        </p:blipFill>
        <p:spPr>
          <a:xfrm>
            <a:off x="7306912" y="2184914"/>
            <a:ext cx="3613414" cy="3755915"/>
          </a:xfrm>
          <a:prstGeom prst="rect">
            <a:avLst/>
          </a:prstGeom>
        </p:spPr>
      </p:pic>
      <p:sp>
        <p:nvSpPr>
          <p:cNvPr id="71" name="Freeform: Shape 6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868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3AED42-AAB0-59EF-9C38-11D9B19E53CE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Menopause Transition</a:t>
            </a:r>
            <a:r>
              <a:rPr lang="en-US" sz="4000" kern="1200" baseline="30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3,4,5</a:t>
            </a:r>
            <a:endParaRPr lang="en-US" sz="4000" b="1" kern="1200" baseline="300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9" name="TextBox 1">
            <a:extLst>
              <a:ext uri="{FF2B5EF4-FFF2-40B4-BE49-F238E27FC236}">
                <a16:creationId xmlns:a16="http://schemas.microsoft.com/office/drawing/2014/main" id="{575E34F5-65A7-F3DB-305D-EF5FA5BBA2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67749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499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46708FAB-3898-47A9-B05A-AB9ECBD9E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8B37C6-0B30-6F4C-9672-A250E531D686}"/>
              </a:ext>
            </a:extLst>
          </p:cNvPr>
          <p:cNvSpPr txBox="1"/>
          <p:nvPr/>
        </p:nvSpPr>
        <p:spPr>
          <a:xfrm>
            <a:off x="225911" y="457201"/>
            <a:ext cx="11028297" cy="11504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dirty="0">
                <a:latin typeface="+mj-lt"/>
                <a:ea typeface="+mj-ea"/>
                <a:cs typeface="+mj-cs"/>
              </a:rPr>
              <a:t>Why Diet Quality in Menopausal Women?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ECFEC7-CBD3-DD3B-6B59-5A5E77909556}"/>
              </a:ext>
            </a:extLst>
          </p:cNvPr>
          <p:cNvSpPr txBox="1"/>
          <p:nvPr/>
        </p:nvSpPr>
        <p:spPr>
          <a:xfrm>
            <a:off x="225911" y="1980775"/>
            <a:ext cx="7498080" cy="36328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Menopause involves hormonal, metabolic, physical and psychological changes that can affect cardiovascular, metabolic and bone health, as well as  quality of life </a:t>
            </a:r>
            <a:r>
              <a:rPr lang="en-US" sz="2200" baseline="30000" dirty="0"/>
              <a:t>6-9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Diet quality may support longer-term health  and symptom management during this transition  </a:t>
            </a:r>
            <a:r>
              <a:rPr lang="en-US" sz="2200" baseline="30000" dirty="0"/>
              <a:t>10-12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However, adherence to dietary recommendations remains suboptimal </a:t>
            </a:r>
            <a:r>
              <a:rPr lang="en-US" sz="2200" baseline="30000" dirty="0"/>
              <a:t>13,14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The factors influencing healthy eating vary across populations and contexts, highlighting the importance of understanding  capability, opportunity and motivation </a:t>
            </a:r>
            <a:r>
              <a:rPr lang="en-US" sz="2200" baseline="30000" dirty="0"/>
              <a:t>15,16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Research gap: Behavioural theory has been relatively underused to understand dietary behaviour during the menopausal transition </a:t>
            </a:r>
            <a:r>
              <a:rPr lang="en-US" sz="2200" baseline="30000" dirty="0"/>
              <a:t>17</a:t>
            </a: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6E1352-121B-1943-C5B5-67AE94E57C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770" b="3191"/>
          <a:stretch>
            <a:fillRect/>
          </a:stretch>
        </p:blipFill>
        <p:spPr>
          <a:xfrm>
            <a:off x="7646838" y="1980775"/>
            <a:ext cx="3748858" cy="3632824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2E438CA0-CB4D-4C94-8C39-9C7FC9BBE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6B2C05E3-84E7-4957-95EF-B471CBF71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4076698" cy="464399"/>
          </a:xfrm>
          <a:prstGeom prst="rect">
            <a:avLst/>
          </a:prstGeom>
          <a:gradFill>
            <a:gsLst>
              <a:gs pos="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797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03D263-6892-A07C-3E92-29CAFF2D5C16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Aims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B907E777-F439-071D-F418-AFFE2F74E2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2039068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5577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8B6790-F3A2-BF99-25DD-D4A565507F62}"/>
              </a:ext>
            </a:extLst>
          </p:cNvPr>
          <p:cNvSpPr txBox="1"/>
          <p:nvPr/>
        </p:nvSpPr>
        <p:spPr>
          <a:xfrm>
            <a:off x="838200" y="556995"/>
            <a:ext cx="10515600" cy="11336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Methodology</a:t>
            </a:r>
            <a:endParaRPr lang="en-US" sz="5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1" name="TextBox 3">
            <a:extLst>
              <a:ext uri="{FF2B5EF4-FFF2-40B4-BE49-F238E27FC236}">
                <a16:creationId xmlns:a16="http://schemas.microsoft.com/office/drawing/2014/main" id="{59638480-EAE8-64D9-AB3A-222C2DAAB0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55759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1410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B2FAE14-60F3-FD90-51C3-438DF44F5B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4390480"/>
              </p:ext>
            </p:extLst>
          </p:nvPr>
        </p:nvGraphicFramePr>
        <p:xfrm>
          <a:off x="2954285" y="1452828"/>
          <a:ext cx="6283430" cy="4842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982655F-C2A3-5EA9-5CCA-47241776505D}"/>
              </a:ext>
            </a:extLst>
          </p:cNvPr>
          <p:cNvSpPr txBox="1"/>
          <p:nvPr/>
        </p:nvSpPr>
        <p:spPr>
          <a:xfrm>
            <a:off x="86059" y="124998"/>
            <a:ext cx="36791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Quantitative Findings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FB1991-F991-032B-0BA0-7AA13D8F926F}"/>
              </a:ext>
            </a:extLst>
          </p:cNvPr>
          <p:cNvSpPr txBox="1"/>
          <p:nvPr/>
        </p:nvSpPr>
        <p:spPr>
          <a:xfrm>
            <a:off x="3571537" y="964621"/>
            <a:ext cx="50489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Hierarchical Multiple Regression (n = 111)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36BC74-38E8-5692-22B3-DB1712AABDF8}"/>
              </a:ext>
            </a:extLst>
          </p:cNvPr>
          <p:cNvSpPr txBox="1"/>
          <p:nvPr/>
        </p:nvSpPr>
        <p:spPr>
          <a:xfrm>
            <a:off x="112084" y="6295562"/>
            <a:ext cx="1196783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Note:</a:t>
            </a:r>
            <a:r>
              <a:rPr lang="en-GB" sz="1400" dirty="0"/>
              <a:t>R² = percentage of variation in diet quality explained by the model/ΔR² = additional variation explained when new predictors are added/</a:t>
            </a:r>
            <a:r>
              <a:rPr lang="el-GR" sz="1400" dirty="0"/>
              <a:t>Β</a:t>
            </a:r>
            <a:r>
              <a:rPr lang="en-GB" sz="1400" dirty="0"/>
              <a:t> = strength and direction of the relationship between predictor and diet quality</a:t>
            </a:r>
          </a:p>
          <a:p>
            <a:endParaRPr lang="en-GB" sz="800" dirty="0"/>
          </a:p>
          <a:p>
            <a:endParaRPr lang="en-GB" sz="800" dirty="0"/>
          </a:p>
          <a:p>
            <a:endParaRPr lang="en-GB" sz="1000" dirty="0"/>
          </a:p>
          <a:p>
            <a:endParaRPr lang="en-GB" sz="1000" dirty="0"/>
          </a:p>
          <a:p>
            <a:r>
              <a:rPr lang="en-GB" sz="1000" i="1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508864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A10343F1-BCE8-748A-AF0E-89726C44E34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668279"/>
              </p:ext>
            </p:extLst>
          </p:nvPr>
        </p:nvGraphicFramePr>
        <p:xfrm>
          <a:off x="1452649" y="1232993"/>
          <a:ext cx="7953695" cy="475225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3B55E3EE-1E9D-DA0D-C96D-A7F83259FCAF}"/>
              </a:ext>
            </a:extLst>
          </p:cNvPr>
          <p:cNvSpPr txBox="1"/>
          <p:nvPr/>
        </p:nvSpPr>
        <p:spPr>
          <a:xfrm>
            <a:off x="2926079" y="5900884"/>
            <a:ext cx="66159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Note</a:t>
            </a:r>
            <a:r>
              <a:rPr lang="en-GB" sz="1400" i="1" dirty="0">
                <a:solidFill>
                  <a:schemeClr val="accent1"/>
                </a:solidFill>
              </a:rPr>
              <a:t>:</a:t>
            </a:r>
            <a:r>
              <a:rPr lang="en-GB" sz="1400" dirty="0"/>
              <a:t> Participants could report multiple barriers/facilitators </a:t>
            </a:r>
          </a:p>
          <a:p>
            <a:r>
              <a:rPr lang="en-GB" sz="1400" dirty="0"/>
              <a:t>COM-B constructs</a:t>
            </a:r>
            <a:r>
              <a:rPr lang="en-GB" sz="1400" dirty="0">
                <a:solidFill>
                  <a:schemeClr val="accent1"/>
                </a:solidFill>
              </a:rPr>
              <a:t>: Capability</a:t>
            </a:r>
            <a:r>
              <a:rPr lang="en-GB" sz="1400" dirty="0"/>
              <a:t> 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Opportunity</a:t>
            </a:r>
            <a:r>
              <a:rPr lang="en-GB" sz="1400" dirty="0"/>
              <a:t> </a:t>
            </a:r>
            <a:r>
              <a:rPr lang="en-GB" sz="1400" dirty="0">
                <a:solidFill>
                  <a:srgbClr val="FF0000"/>
                </a:solidFill>
              </a:rPr>
              <a:t>Motivation  </a:t>
            </a:r>
          </a:p>
          <a:p>
            <a:r>
              <a:rPr lang="en-GB" sz="1400" dirty="0"/>
              <a:t>Barriers = Darker Facilitators = Lighter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5CE9CC7-1492-2D03-291E-7F6D055E8497}"/>
              </a:ext>
            </a:extLst>
          </p:cNvPr>
          <p:cNvSpPr txBox="1"/>
          <p:nvPr/>
        </p:nvSpPr>
        <p:spPr>
          <a:xfrm>
            <a:off x="1871750" y="894439"/>
            <a:ext cx="79536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Number of participants (n = 88) reporting barriers and facilitators to healthy eating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AFB1D7-C929-6205-DD83-91491DFC2442}"/>
              </a:ext>
            </a:extLst>
          </p:cNvPr>
          <p:cNvSpPr txBox="1"/>
          <p:nvPr/>
        </p:nvSpPr>
        <p:spPr>
          <a:xfrm>
            <a:off x="315560" y="175612"/>
            <a:ext cx="75303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Qualitative findings</a:t>
            </a:r>
          </a:p>
        </p:txBody>
      </p:sp>
    </p:spTree>
    <p:extLst>
      <p:ext uri="{BB962C8B-B14F-4D97-AF65-F5344CB8AC3E}">
        <p14:creationId xmlns:p14="http://schemas.microsoft.com/office/powerpoint/2010/main" val="31703775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13DEF7-9B2C-E8AF-0CD0-84747F45EB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2317" y="987137"/>
            <a:ext cx="4895237" cy="51019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57C3CA-B36D-3745-283F-780453BF28EF}"/>
              </a:ext>
            </a:extLst>
          </p:cNvPr>
          <p:cNvSpPr txBox="1"/>
          <p:nvPr/>
        </p:nvSpPr>
        <p:spPr>
          <a:xfrm>
            <a:off x="1317678" y="1309255"/>
            <a:ext cx="496795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So, </a:t>
            </a:r>
          </a:p>
          <a:p>
            <a:r>
              <a:rPr lang="en-GB" sz="6000" dirty="0"/>
              <a:t>what did Sarah say?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3F6B38E3-1CA9-C3E9-E149-D95E4040AF0F}"/>
              </a:ext>
            </a:extLst>
          </p:cNvPr>
          <p:cNvSpPr/>
          <p:nvPr/>
        </p:nvSpPr>
        <p:spPr>
          <a:xfrm rot="-6720000">
            <a:off x="311728" y="955962"/>
            <a:ext cx="5579918" cy="4613564"/>
          </a:xfrm>
          <a:prstGeom prst="wedgeEllipseCallout">
            <a:avLst/>
          </a:prstGeom>
          <a:solidFill>
            <a:schemeClr val="accent1">
              <a:alpha val="3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033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25D8BE3-D679-D817-E9DD-7EBC4CB978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7247" y="3254527"/>
            <a:ext cx="1395035" cy="35683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DB208D0-2E4C-1AB5-FEBD-BE2B5B2E7E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7301" y="3823349"/>
            <a:ext cx="3250093" cy="30346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A1C888F-11C9-F22D-54EC-1CBF0C84FCEF}"/>
              </a:ext>
            </a:extLst>
          </p:cNvPr>
          <p:cNvSpPr txBox="1"/>
          <p:nvPr/>
        </p:nvSpPr>
        <p:spPr>
          <a:xfrm>
            <a:off x="657348" y="1887226"/>
            <a:ext cx="34650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“I’m desperate to lose weight so that is my motivation and the reason why I try to eat healthy. It doesn’t mean I don’t give in to the chocolate cravings though”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4A2A1F7-4924-2498-4F6E-565AAAB04CD2}"/>
              </a:ext>
            </a:extLst>
          </p:cNvPr>
          <p:cNvSpPr txBox="1"/>
          <p:nvPr/>
        </p:nvSpPr>
        <p:spPr>
          <a:xfrm>
            <a:off x="4823713" y="2791079"/>
            <a:ext cx="2740869" cy="10322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“I believe a healthy diet is important to both mental and physical wellbeing”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E2D72B9-7C95-F51E-F6D1-CCD7613CA863}"/>
              </a:ext>
            </a:extLst>
          </p:cNvPr>
          <p:cNvSpPr txBox="1"/>
          <p:nvPr/>
        </p:nvSpPr>
        <p:spPr>
          <a:xfrm>
            <a:off x="0" y="6788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Main Findings</a:t>
            </a:r>
          </a:p>
        </p:txBody>
      </p:sp>
      <p:sp>
        <p:nvSpPr>
          <p:cNvPr id="18" name="Thought Bubble: Cloud 17">
            <a:extLst>
              <a:ext uri="{FF2B5EF4-FFF2-40B4-BE49-F238E27FC236}">
                <a16:creationId xmlns:a16="http://schemas.microsoft.com/office/drawing/2014/main" id="{F665CC46-AB3A-67C2-E79F-65BA6ADE85CC}"/>
              </a:ext>
            </a:extLst>
          </p:cNvPr>
          <p:cNvSpPr/>
          <p:nvPr/>
        </p:nvSpPr>
        <p:spPr>
          <a:xfrm>
            <a:off x="4405403" y="2354755"/>
            <a:ext cx="3538296" cy="2019598"/>
          </a:xfrm>
          <a:prstGeom prst="cloudCallout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Speech Bubble: Oval 18">
            <a:extLst>
              <a:ext uri="{FF2B5EF4-FFF2-40B4-BE49-F238E27FC236}">
                <a16:creationId xmlns:a16="http://schemas.microsoft.com/office/drawing/2014/main" id="{FAE882E7-1F2F-1B43-D05A-52EF44F0A766}"/>
              </a:ext>
            </a:extLst>
          </p:cNvPr>
          <p:cNvSpPr/>
          <p:nvPr/>
        </p:nvSpPr>
        <p:spPr>
          <a:xfrm>
            <a:off x="237970" y="1670275"/>
            <a:ext cx="4086499" cy="1893345"/>
          </a:xfrm>
          <a:prstGeom prst="wedgeEllipseCallout">
            <a:avLst/>
          </a:prstGeom>
          <a:solidFill>
            <a:schemeClr val="accent1">
              <a:alpha val="4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Speech Bubble: Rectangle 19">
            <a:extLst>
              <a:ext uri="{FF2B5EF4-FFF2-40B4-BE49-F238E27FC236}">
                <a16:creationId xmlns:a16="http://schemas.microsoft.com/office/drawing/2014/main" id="{29662589-8963-1092-8E33-2249B74BEC83}"/>
              </a:ext>
            </a:extLst>
          </p:cNvPr>
          <p:cNvSpPr/>
          <p:nvPr/>
        </p:nvSpPr>
        <p:spPr>
          <a:xfrm>
            <a:off x="8335539" y="1733425"/>
            <a:ext cx="3431689" cy="1318507"/>
          </a:xfrm>
          <a:prstGeom prst="wedgeRectCallout">
            <a:avLst/>
          </a:pr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C577881-BAC5-3EF2-AD74-C01CCBCB8CCC}"/>
              </a:ext>
            </a:extLst>
          </p:cNvPr>
          <p:cNvSpPr txBox="1"/>
          <p:nvPr/>
        </p:nvSpPr>
        <p:spPr>
          <a:xfrm>
            <a:off x="8335539" y="1810634"/>
            <a:ext cx="3477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 was brought up eating healthy so it's part of our life and culture” </a:t>
            </a:r>
          </a:p>
          <a:p>
            <a:r>
              <a:rPr lang="en-GB" dirty="0"/>
              <a:t>“I genuinely love vegetables, legumes, tofu etc”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8A0EDFB-4142-4D81-273C-0707228FE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3547" y="3246662"/>
            <a:ext cx="2588377" cy="359992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EA06207-D37D-C933-5CED-24F7B2358E29}"/>
              </a:ext>
            </a:extLst>
          </p:cNvPr>
          <p:cNvSpPr txBox="1"/>
          <p:nvPr/>
        </p:nvSpPr>
        <p:spPr>
          <a:xfrm>
            <a:off x="1293118" y="1198059"/>
            <a:ext cx="29664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Weight Goals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76F8E8-6044-4395-A3CE-FADF05D83E46}"/>
              </a:ext>
            </a:extLst>
          </p:cNvPr>
          <p:cNvSpPr txBox="1"/>
          <p:nvPr/>
        </p:nvSpPr>
        <p:spPr>
          <a:xfrm>
            <a:off x="4542131" y="1777422"/>
            <a:ext cx="30224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Health and wellbeing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D2FE79-7060-7C80-3991-4CAA88C614CC}"/>
              </a:ext>
            </a:extLst>
          </p:cNvPr>
          <p:cNvSpPr txBox="1"/>
          <p:nvPr/>
        </p:nvSpPr>
        <p:spPr>
          <a:xfrm>
            <a:off x="7387936" y="1232336"/>
            <a:ext cx="4804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Established healthy habits and routines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7FE4A4-4E41-A180-89A5-9667CEB95C76}"/>
              </a:ext>
            </a:extLst>
          </p:cNvPr>
          <p:cNvSpPr txBox="1"/>
          <p:nvPr/>
        </p:nvSpPr>
        <p:spPr>
          <a:xfrm>
            <a:off x="-1" y="591100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Motivation was the strongest unique predictor of diet quality</a:t>
            </a:r>
          </a:p>
        </p:txBody>
      </p:sp>
    </p:spTree>
    <p:extLst>
      <p:ext uri="{BB962C8B-B14F-4D97-AF65-F5344CB8AC3E}">
        <p14:creationId xmlns:p14="http://schemas.microsoft.com/office/powerpoint/2010/main" val="237372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379DE8C-C22E-0FD2-F2B0-26EE4B31E24B}"/>
              </a:ext>
            </a:extLst>
          </p:cNvPr>
          <p:cNvSpPr txBox="1"/>
          <p:nvPr/>
        </p:nvSpPr>
        <p:spPr>
          <a:xfrm>
            <a:off x="8335319" y="1703971"/>
            <a:ext cx="17449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 am in the habit of eating crisps and cheese mindlessly”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A0083FD-9A91-55A9-7F0A-701D4D481E4F}"/>
              </a:ext>
            </a:extLst>
          </p:cNvPr>
          <p:cNvSpPr/>
          <p:nvPr/>
        </p:nvSpPr>
        <p:spPr>
          <a:xfrm rot="1380000">
            <a:off x="7864664" y="1391583"/>
            <a:ext cx="2425259" cy="2221756"/>
          </a:xfrm>
          <a:prstGeom prst="wedgeEllipseCallou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710F4A-8BD5-BB33-410D-2CE7F3A77C33}"/>
              </a:ext>
            </a:extLst>
          </p:cNvPr>
          <p:cNvSpPr txBox="1"/>
          <p:nvPr/>
        </p:nvSpPr>
        <p:spPr>
          <a:xfrm>
            <a:off x="0" y="477347"/>
            <a:ext cx="117093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Food cravings, emotional eating, established unhealthy habits and routines made healthy eating difficult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897F46-BF9F-3DC8-43C9-C2576F7A256D}"/>
              </a:ext>
            </a:extLst>
          </p:cNvPr>
          <p:cNvSpPr txBox="1"/>
          <p:nvPr/>
        </p:nvSpPr>
        <p:spPr>
          <a:xfrm>
            <a:off x="8335319" y="4374592"/>
            <a:ext cx="20762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 am an emotional eater, so stress or tiredness makes me crave higher calorie food” 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5E9F8C38-E296-B812-25A0-95684215174A}"/>
              </a:ext>
            </a:extLst>
          </p:cNvPr>
          <p:cNvSpPr/>
          <p:nvPr/>
        </p:nvSpPr>
        <p:spPr>
          <a:xfrm rot="4020000">
            <a:off x="7953811" y="3895845"/>
            <a:ext cx="2839243" cy="2434822"/>
          </a:xfrm>
          <a:prstGeom prst="wedgeEllipseCallout">
            <a:avLst/>
          </a:prstGeom>
          <a:solidFill>
            <a:schemeClr val="accent1">
              <a:alpha val="40000"/>
            </a:schemeClr>
          </a:solidFill>
          <a:ln>
            <a:solidFill>
              <a:schemeClr val="accent1">
                <a:shade val="1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7136B36B-425C-E0EC-37A2-EA6117F66D2E}"/>
              </a:ext>
            </a:extLst>
          </p:cNvPr>
          <p:cNvSpPr/>
          <p:nvPr/>
        </p:nvSpPr>
        <p:spPr>
          <a:xfrm rot="-5880000">
            <a:off x="882837" y="2064911"/>
            <a:ext cx="2950268" cy="2653756"/>
          </a:xfrm>
          <a:prstGeom prst="wedgeEllipseCallout">
            <a:avLst/>
          </a:prstGeom>
          <a:solidFill>
            <a:schemeClr val="accent1">
              <a:alpha val="38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227F79D-8EAC-4626-F5B4-A27AA95CB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3450" y="2252710"/>
            <a:ext cx="3029574" cy="316678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010B60F-520E-69B9-C7B2-4F8E4931FA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0672" y="4816578"/>
            <a:ext cx="1501270" cy="137171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76C56FD-4799-CA98-ADEC-6DB3A3610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8411" y="1380585"/>
            <a:ext cx="1341723" cy="111481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84A657C-D524-18BE-96E9-A423CC78EE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1538" y="5419493"/>
            <a:ext cx="1249726" cy="134627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2E5AE8B-DE7B-AEDC-8BF3-EC60844ED304}"/>
              </a:ext>
            </a:extLst>
          </p:cNvPr>
          <p:cNvSpPr txBox="1"/>
          <p:nvPr/>
        </p:nvSpPr>
        <p:spPr>
          <a:xfrm>
            <a:off x="1301718" y="2376126"/>
            <a:ext cx="22196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ea typeface="Aptos" panose="020B0004020202020204" pitchFamily="34" charset="0"/>
              </a:rPr>
              <a:t>“Craving for carbs, sugars in particular, seems to have increased considerably since starting menopause”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626F4E-672C-8003-BAE6-F57D5C49CE09}"/>
              </a:ext>
            </a:extLst>
          </p:cNvPr>
          <p:cNvSpPr txBox="1"/>
          <p:nvPr/>
        </p:nvSpPr>
        <p:spPr>
          <a:xfrm>
            <a:off x="0" y="0"/>
            <a:ext cx="706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However:</a:t>
            </a:r>
          </a:p>
        </p:txBody>
      </p:sp>
    </p:spTree>
    <p:extLst>
      <p:ext uri="{BB962C8B-B14F-4D97-AF65-F5344CB8AC3E}">
        <p14:creationId xmlns:p14="http://schemas.microsoft.com/office/powerpoint/2010/main" val="20356254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BF62149F-5AB8-5B1D-E13B-3295F940E7CA}"/>
              </a:ext>
            </a:extLst>
          </p:cNvPr>
          <p:cNvSpPr txBox="1"/>
          <p:nvPr/>
        </p:nvSpPr>
        <p:spPr>
          <a:xfrm>
            <a:off x="10422" y="830997"/>
            <a:ext cx="4659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1200" dirty="0"/>
              <a:t> </a:t>
            </a:r>
          </a:p>
          <a:p>
            <a:endParaRPr lang="en-GB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B648A5-D06C-E398-300F-DC7D279D24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4508" y="3931524"/>
            <a:ext cx="2572566" cy="252557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C1D5026-E3E0-E3BB-7C3D-7B039B74D6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5801" y="4241113"/>
            <a:ext cx="2099570" cy="221599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FA7D0D2C-2033-CAC0-E09F-698058F9E5D2}"/>
              </a:ext>
            </a:extLst>
          </p:cNvPr>
          <p:cNvSpPr txBox="1"/>
          <p:nvPr/>
        </p:nvSpPr>
        <p:spPr>
          <a:xfrm>
            <a:off x="311797" y="2975348"/>
            <a:ext cx="23529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“Sometimes too tired, so grab a quick dinner which may not be such a good choice” </a:t>
            </a:r>
          </a:p>
          <a:p>
            <a:r>
              <a:rPr lang="en-GB" dirty="0"/>
              <a:t>“I sometimes am just too tired to cook fresh” </a:t>
            </a:r>
          </a:p>
          <a:p>
            <a:r>
              <a:rPr lang="en-GB" dirty="0"/>
              <a:t>“No energy to cook, convenience is easier”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49FB2EF-A4C1-C0F2-8C5E-3841EE783618}"/>
              </a:ext>
            </a:extLst>
          </p:cNvPr>
          <p:cNvSpPr txBox="1"/>
          <p:nvPr/>
        </p:nvSpPr>
        <p:spPr>
          <a:xfrm>
            <a:off x="8864926" y="2582953"/>
            <a:ext cx="2787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 work 14 hours a day so it's hard to eat healthy meals due to lack of time to prep, cook and eat”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9CA5168-0F14-9D3F-EA97-CD874C7ECC56}"/>
              </a:ext>
            </a:extLst>
          </p:cNvPr>
          <p:cNvSpPr txBox="1"/>
          <p:nvPr/>
        </p:nvSpPr>
        <p:spPr>
          <a:xfrm>
            <a:off x="10423" y="152116"/>
            <a:ext cx="12181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Additional qualitative findings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135E630-4E89-56C6-F42B-E8E74A79C761}"/>
              </a:ext>
            </a:extLst>
          </p:cNvPr>
          <p:cNvSpPr txBox="1"/>
          <p:nvPr/>
        </p:nvSpPr>
        <p:spPr>
          <a:xfrm>
            <a:off x="3432877" y="968816"/>
            <a:ext cx="135775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“Planning meals and prepping is key for me to avoid eating quick and unhealthy meals” 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6D88432D-A419-35A7-5178-5928857FE7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5386" y="1413319"/>
            <a:ext cx="2164268" cy="1956986"/>
          </a:xfrm>
          <a:prstGeom prst="rect">
            <a:avLst/>
          </a:prstGeom>
        </p:spPr>
      </p:pic>
      <p:sp>
        <p:nvSpPr>
          <p:cNvPr id="48" name="Speech Bubble: Oval 47">
            <a:extLst>
              <a:ext uri="{FF2B5EF4-FFF2-40B4-BE49-F238E27FC236}">
                <a16:creationId xmlns:a16="http://schemas.microsoft.com/office/drawing/2014/main" id="{169CDA43-8ABE-7C6B-19AB-E47258200365}"/>
              </a:ext>
            </a:extLst>
          </p:cNvPr>
          <p:cNvSpPr/>
          <p:nvPr/>
        </p:nvSpPr>
        <p:spPr>
          <a:xfrm rot="-5940000">
            <a:off x="2593694" y="1254464"/>
            <a:ext cx="2937495" cy="2177386"/>
          </a:xfrm>
          <a:prstGeom prst="wedgeEllipseCallout">
            <a:avLst/>
          </a:prstGeom>
          <a:solidFill>
            <a:schemeClr val="accent1">
              <a:alpha val="4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9" name="Speech Bubble: Oval 48">
            <a:extLst>
              <a:ext uri="{FF2B5EF4-FFF2-40B4-BE49-F238E27FC236}">
                <a16:creationId xmlns:a16="http://schemas.microsoft.com/office/drawing/2014/main" id="{5D6A528C-FFF7-7C35-D87E-0BD1CDB76742}"/>
              </a:ext>
            </a:extLst>
          </p:cNvPr>
          <p:cNvSpPr/>
          <p:nvPr/>
        </p:nvSpPr>
        <p:spPr>
          <a:xfrm>
            <a:off x="8337177" y="2347606"/>
            <a:ext cx="3431688" cy="1671024"/>
          </a:xfrm>
          <a:prstGeom prst="wedgeEllipseCallou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Speech Bubble: Rectangle 49">
            <a:extLst>
              <a:ext uri="{FF2B5EF4-FFF2-40B4-BE49-F238E27FC236}">
                <a16:creationId xmlns:a16="http://schemas.microsoft.com/office/drawing/2014/main" id="{DBACADC1-79B9-2F98-01AA-B6015E8DC233}"/>
              </a:ext>
            </a:extLst>
          </p:cNvPr>
          <p:cNvSpPr/>
          <p:nvPr/>
        </p:nvSpPr>
        <p:spPr>
          <a:xfrm rot="-5400000">
            <a:off x="131023" y="3258971"/>
            <a:ext cx="2852145" cy="2352941"/>
          </a:xfrm>
          <a:prstGeom prst="wedgeRectCallout">
            <a:avLst/>
          </a:prstGeom>
          <a:solidFill>
            <a:schemeClr val="accent1">
              <a:alpha val="4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B8DA66-5A49-8C3A-8FAA-2DB67B60334C}"/>
              </a:ext>
            </a:extLst>
          </p:cNvPr>
          <p:cNvSpPr txBox="1"/>
          <p:nvPr/>
        </p:nvSpPr>
        <p:spPr>
          <a:xfrm>
            <a:off x="109677" y="2452330"/>
            <a:ext cx="30016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Fatigue and low energy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697E40-2727-6638-F153-FFF437388E42}"/>
              </a:ext>
            </a:extLst>
          </p:cNvPr>
          <p:cNvSpPr txBox="1"/>
          <p:nvPr/>
        </p:nvSpPr>
        <p:spPr>
          <a:xfrm>
            <a:off x="9049309" y="1829823"/>
            <a:ext cx="31426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Limited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5E9C68-F0C9-8427-90A2-9CFB49A0198E}"/>
              </a:ext>
            </a:extLst>
          </p:cNvPr>
          <p:cNvSpPr txBox="1"/>
          <p:nvPr/>
        </p:nvSpPr>
        <p:spPr>
          <a:xfrm>
            <a:off x="5139392" y="1106593"/>
            <a:ext cx="30109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Planning is key</a:t>
            </a:r>
          </a:p>
        </p:txBody>
      </p:sp>
    </p:spTree>
    <p:extLst>
      <p:ext uri="{BB962C8B-B14F-4D97-AF65-F5344CB8AC3E}">
        <p14:creationId xmlns:p14="http://schemas.microsoft.com/office/powerpoint/2010/main" val="23775976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D46267-36A5-9A76-5B74-211DE8D1E6C6}"/>
              </a:ext>
            </a:extLst>
          </p:cNvPr>
          <p:cNvSpPr txBox="1"/>
          <p:nvPr/>
        </p:nvSpPr>
        <p:spPr>
          <a:xfrm>
            <a:off x="895905" y="-1169551"/>
            <a:ext cx="1181189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Conclusion</a:t>
            </a:r>
          </a:p>
          <a:p>
            <a:r>
              <a:rPr lang="en-GB" dirty="0"/>
              <a:t>Motivation was the strongest unique predictor of diet quality. Supporting healthy eating during menopause should therefore address both motivation and the practical barriers that make healthy eating difficult</a:t>
            </a:r>
          </a:p>
          <a:p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DFA74C-4E8E-57CB-5D54-4518C59E2850}"/>
              </a:ext>
            </a:extLst>
          </p:cNvPr>
          <p:cNvSpPr txBox="1"/>
          <p:nvPr/>
        </p:nvSpPr>
        <p:spPr>
          <a:xfrm>
            <a:off x="204395" y="896127"/>
            <a:ext cx="659745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Intervention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Goal setting, action planning and self monitoring, specific and achievable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Habit formation through consistent routines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Strategies to manage cravings and emotional eating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 restructuring to make healthier choices easier </a:t>
            </a:r>
          </a:p>
          <a:p>
            <a:r>
              <a:rPr lang="en-GB" sz="2000" b="1" dirty="0"/>
              <a:t>Practical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Simple meal planning and batch cooking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Convenient and low effort healthy options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16403B5-5713-8FE3-B5DA-6DCBB9AA42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1853" y="457200"/>
            <a:ext cx="4927745" cy="415025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604AC59-06E4-66C5-F7C7-3A1206FD6BEF}"/>
              </a:ext>
            </a:extLst>
          </p:cNvPr>
          <p:cNvSpPr txBox="1"/>
          <p:nvPr/>
        </p:nvSpPr>
        <p:spPr>
          <a:xfrm>
            <a:off x="7338036" y="931952"/>
            <a:ext cx="13554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does this mean for me?</a:t>
            </a:r>
          </a:p>
        </p:txBody>
      </p:sp>
      <p:sp>
        <p:nvSpPr>
          <p:cNvPr id="21" name="Star: 7 Points 20">
            <a:extLst>
              <a:ext uri="{FF2B5EF4-FFF2-40B4-BE49-F238E27FC236}">
                <a16:creationId xmlns:a16="http://schemas.microsoft.com/office/drawing/2014/main" id="{33806597-1B28-C6CB-6D7A-316041A0BFCD}"/>
              </a:ext>
            </a:extLst>
          </p:cNvPr>
          <p:cNvSpPr/>
          <p:nvPr/>
        </p:nvSpPr>
        <p:spPr>
          <a:xfrm>
            <a:off x="699247" y="4130936"/>
            <a:ext cx="7994252" cy="2269864"/>
          </a:xfrm>
          <a:prstGeom prst="star7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These strategies may address </a:t>
            </a:r>
            <a:r>
              <a:rPr lang="en-GB" b="1" dirty="0"/>
              <a:t>capability barriers</a:t>
            </a:r>
            <a:r>
              <a:rPr lang="en-GB" dirty="0"/>
              <a:t>, such as fatigue and </a:t>
            </a:r>
            <a:r>
              <a:rPr lang="en-GB" b="1" dirty="0"/>
              <a:t>opportunity barriers, </a:t>
            </a:r>
            <a:r>
              <a:rPr lang="en-GB" dirty="0"/>
              <a:t>such as limited time, while also strengthening motivation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3EFA28-138A-DAAF-C34E-185C9384E977}"/>
              </a:ext>
            </a:extLst>
          </p:cNvPr>
          <p:cNvSpPr txBox="1"/>
          <p:nvPr/>
        </p:nvSpPr>
        <p:spPr>
          <a:xfrm>
            <a:off x="204395" y="182880"/>
            <a:ext cx="6110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Implications</a:t>
            </a:r>
          </a:p>
        </p:txBody>
      </p:sp>
    </p:spTree>
    <p:extLst>
      <p:ext uri="{BB962C8B-B14F-4D97-AF65-F5344CB8AC3E}">
        <p14:creationId xmlns:p14="http://schemas.microsoft.com/office/powerpoint/2010/main" val="657198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38FBC6-1E52-11B8-727C-3273F7CC9CFC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graphicFrame>
        <p:nvGraphicFramePr>
          <p:cNvPr id="39" name="TextBox 6">
            <a:extLst>
              <a:ext uri="{FF2B5EF4-FFF2-40B4-BE49-F238E27FC236}">
                <a16:creationId xmlns:a16="http://schemas.microsoft.com/office/drawing/2014/main" id="{AB307C4D-7295-A17A-C9CF-7B4836B3C9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268202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13105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Fruits and vegetable slices spread on a pink background">
            <a:extLst>
              <a:ext uri="{FF2B5EF4-FFF2-40B4-BE49-F238E27FC236}">
                <a16:creationId xmlns:a16="http://schemas.microsoft.com/office/drawing/2014/main" id="{1801AF61-D74E-FEA7-6359-D1DFDA9B515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4B57AFC-0625-A267-82F6-9820A24FEE80}"/>
              </a:ext>
            </a:extLst>
          </p:cNvPr>
          <p:cNvSpPr txBox="1"/>
          <p:nvPr/>
        </p:nvSpPr>
        <p:spPr>
          <a:xfrm>
            <a:off x="2387456" y="4597167"/>
            <a:ext cx="74087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Caroline Ellis </a:t>
            </a:r>
            <a:r>
              <a:rPr lang="en-GB" sz="2400" b="1" dirty="0"/>
              <a:t>ANutr BSc</a:t>
            </a:r>
            <a:r>
              <a:rPr lang="en-US" sz="2400" b="1" dirty="0"/>
              <a:t> </a:t>
            </a:r>
          </a:p>
          <a:p>
            <a:pPr algn="ctr"/>
            <a:r>
              <a:rPr lang="en-US" sz="2400" b="1" dirty="0"/>
              <a:t>MSc Applied Psychology</a:t>
            </a:r>
          </a:p>
          <a:p>
            <a:pPr algn="ctr"/>
            <a:r>
              <a:rPr lang="en-US" sz="2400" b="1" dirty="0"/>
              <a:t>Contact: 2204046@student.uwtsd.ac.uk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688794E-B336-C276-74D7-2BC7ED8811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4525" y="5365782"/>
            <a:ext cx="2773958" cy="13282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778EB33-A605-07FE-F10F-BE597DBC8AE3}"/>
              </a:ext>
            </a:extLst>
          </p:cNvPr>
          <p:cNvSpPr txBox="1"/>
          <p:nvPr/>
        </p:nvSpPr>
        <p:spPr>
          <a:xfrm>
            <a:off x="9244030" y="6631696"/>
            <a:ext cx="242047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222222"/>
                </a:solidFill>
                <a:latin typeface="Times New Roman" panose="02020603050405020304" pitchFamily="18" charset="0"/>
              </a:rPr>
              <a:t>Registration no: 48720</a:t>
            </a:r>
            <a:endParaRPr lang="en-GB" sz="10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93345BB-5179-1844-5F31-C622CDAE66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517" y="5654826"/>
            <a:ext cx="3098749" cy="108516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E77A3E9-1831-125C-6D7C-43D592DCE2D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34000"/>
                    </a14:imgEffect>
                    <a14:imgEffect>
                      <a14:colorTemperature colorTemp="6534"/>
                    </a14:imgEffect>
                    <a14:imgEffect>
                      <a14:saturation sat="215000"/>
                    </a14:imgEffect>
                    <a14:imgEffect>
                      <a14:brightnessContrast bright="15000" contrast="2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31137" y="2143575"/>
            <a:ext cx="2321357" cy="2249930"/>
          </a:xfrm>
          <a:prstGeom prst="rect">
            <a:avLst/>
          </a:prstGeom>
          <a:effectLst>
            <a:glow rad="114300">
              <a:schemeClr val="accent1">
                <a:alpha val="40000"/>
              </a:schemeClr>
            </a:glow>
          </a:effec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7F2BFC9-0767-733E-17C6-826E14BDB783}"/>
              </a:ext>
            </a:extLst>
          </p:cNvPr>
          <p:cNvSpPr txBox="1"/>
          <p:nvPr/>
        </p:nvSpPr>
        <p:spPr>
          <a:xfrm>
            <a:off x="0" y="19917"/>
            <a:ext cx="12192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Thank you for taking part and listening today!</a:t>
            </a:r>
          </a:p>
          <a:p>
            <a:pPr algn="ctr"/>
            <a:r>
              <a:rPr lang="en-GB" sz="4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452829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D7F8245-6D17-77E2-319D-45721A0A4A06}"/>
              </a:ext>
            </a:extLst>
          </p:cNvPr>
          <p:cNvSpPr txBox="1"/>
          <p:nvPr/>
        </p:nvSpPr>
        <p:spPr>
          <a:xfrm>
            <a:off x="172122" y="172122"/>
            <a:ext cx="11779624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References</a:t>
            </a:r>
          </a:p>
          <a:p>
            <a:r>
              <a:rPr lang="en-GB" sz="1600" dirty="0"/>
              <a:t>1. Michie, S., Van Stralen, M. M., &amp; West, R. (2011). The behaviour change wheel: A new method for characterising and designing behaviour change interventions.</a:t>
            </a:r>
            <a:r>
              <a:rPr lang="en-GB" sz="1600" i="1" dirty="0"/>
              <a:t> Implementation Science, 6</a:t>
            </a:r>
            <a:r>
              <a:rPr lang="en-GB" sz="1600" dirty="0"/>
              <a:t>(1), 42. </a:t>
            </a:r>
          </a:p>
          <a:p>
            <a:r>
              <a:rPr lang="en-GB" sz="1600" dirty="0"/>
              <a:t>2. Michie, S., Atkins, L., &amp; West, R. (2014). </a:t>
            </a:r>
            <a:r>
              <a:rPr lang="en-GB" sz="1600" i="1" dirty="0"/>
              <a:t>The behaviour change wheel: A guide to designing interventions</a:t>
            </a:r>
            <a:r>
              <a:rPr lang="en-GB" sz="1600" dirty="0"/>
              <a:t>. Silverback Publishing.</a:t>
            </a:r>
          </a:p>
          <a:p>
            <a:r>
              <a:rPr lang="en-GB" sz="1600" dirty="0"/>
              <a:t>3.British Menopause Society. (2026). </a:t>
            </a:r>
            <a:r>
              <a:rPr lang="en-GB" sz="1600" i="1" dirty="0"/>
              <a:t>What is the </a:t>
            </a:r>
            <a:r>
              <a:rPr lang="en-GB" sz="1600" i="1"/>
              <a:t>menopause?</a:t>
            </a:r>
            <a:r>
              <a:rPr lang="en-GB" sz="1600" i="1" dirty="0"/>
              <a:t> </a:t>
            </a:r>
            <a:r>
              <a:rPr lang="en-GB" sz="1600"/>
              <a:t>https</a:t>
            </a:r>
            <a:r>
              <a:rPr lang="en-GB" sz="1600" dirty="0"/>
              <a:t>://thebms.org.uk/wp-content/uploads/2026/01/17-NEW-BMS-TfC-What-is-the-menopause-JAN2026-A.pdf (Accessed: 23</a:t>
            </a:r>
            <a:r>
              <a:rPr lang="en-GB" sz="1600" baseline="30000" dirty="0"/>
              <a:t>rd</a:t>
            </a:r>
            <a:r>
              <a:rPr lang="en-GB" sz="1600" dirty="0"/>
              <a:t> April).</a:t>
            </a:r>
          </a:p>
          <a:p>
            <a:r>
              <a:rPr lang="en-GB" sz="1600" dirty="0"/>
              <a:t>4. National Institute for Health and Care Excellence. (2026). </a:t>
            </a:r>
            <a:r>
              <a:rPr lang="en-GB" sz="1600" i="1" dirty="0"/>
              <a:t>Menopause.</a:t>
            </a:r>
            <a:r>
              <a:rPr lang="en-GB" sz="1600" dirty="0"/>
              <a:t> https://cks.nice.org.uk/topics/menopause/management/</a:t>
            </a:r>
          </a:p>
          <a:p>
            <a:r>
              <a:rPr lang="en-GB" sz="1600" dirty="0"/>
              <a:t>5. World Health Organisation. (2024). </a:t>
            </a:r>
            <a:r>
              <a:rPr lang="en-GB" sz="1600" i="1" dirty="0"/>
              <a:t>Menopause: Key facts</a:t>
            </a:r>
            <a:r>
              <a:rPr lang="en-GB" sz="1600" dirty="0"/>
              <a:t>. https://www.who.int/news-room/fact-sheets/detail/menopause/ (Accessed: 23</a:t>
            </a:r>
            <a:r>
              <a:rPr lang="en-GB" sz="1600" baseline="30000" dirty="0"/>
              <a:t>rd</a:t>
            </a:r>
            <a:r>
              <a:rPr lang="en-GB" sz="1600" dirty="0"/>
              <a:t> April 2026).</a:t>
            </a:r>
          </a:p>
          <a:p>
            <a:r>
              <a:rPr lang="en-GB" sz="1600" dirty="0"/>
              <a:t>6. Best, N. (2025). Dietary patterns and their associations with body composition, cardiometabolic and bone health in postmenopausal women.</a:t>
            </a:r>
            <a:r>
              <a:rPr lang="en-GB" sz="1600" i="1" dirty="0"/>
              <a:t> Post Reproductive Health, 31</a:t>
            </a:r>
            <a:r>
              <a:rPr lang="en-GB" sz="1600" dirty="0"/>
              <a:t>(2), 87–95. https://doi.org/10.1177/20533691251339566</a:t>
            </a:r>
          </a:p>
          <a:p>
            <a:r>
              <a:rPr lang="en-GB" sz="1600" dirty="0"/>
              <a:t>7. Cabre, H. E., Woolf, E. K., &amp; Redman, L. M. (2024). Precision nutrition for management of cardiovascular disease risk during menopause.</a:t>
            </a:r>
            <a:r>
              <a:rPr lang="en-GB" sz="1600" i="1" dirty="0"/>
              <a:t> Lifestyle Genomics, 17</a:t>
            </a:r>
            <a:r>
              <a:rPr lang="en-GB" sz="1600" dirty="0"/>
              <a:t>(1), 93–101. https://doi.org/10.1159/000540337</a:t>
            </a:r>
          </a:p>
          <a:p>
            <a:r>
              <a:rPr lang="en-GB" sz="1600" dirty="0"/>
              <a:t>8. SWAN. (2026). </a:t>
            </a:r>
            <a:r>
              <a:rPr lang="en-GB" sz="1600" i="1" dirty="0"/>
              <a:t>Unravelling how the menopause is related to cardiovascular risk &amp; heart health in women during and after menopause.</a:t>
            </a:r>
            <a:r>
              <a:rPr lang="en-GB" sz="1600" dirty="0"/>
              <a:t> https://www.swanstudy.org/womens-health-info/cardiovascular-risk-and-heart-health-in-women-during-and-after-menopause/</a:t>
            </a:r>
          </a:p>
          <a:p>
            <a:r>
              <a:rPr lang="en-GB" sz="1600" dirty="0"/>
              <a:t>9. Prentice, R. L. (2024). Diet and chronic disease research in the women’s health initiative.</a:t>
            </a:r>
            <a:r>
              <a:rPr lang="en-GB" sz="1600" i="1" dirty="0"/>
              <a:t> Journal of the Academy of Nutrition and Dietetics, 124</a:t>
            </a:r>
            <a:r>
              <a:rPr lang="en-GB" sz="1600" dirty="0"/>
              <a:t>(11), 1402–1408. https://www.sciencedirect.com/science/article/pii/S2212267223016908</a:t>
            </a:r>
          </a:p>
          <a:p>
            <a:r>
              <a:rPr lang="en-GB" sz="1600" dirty="0"/>
              <a:t>10. Erdélyi, A., Pálfi, E., Tűű, L., Nas, K., Szűcs, Z., Török, M., Jakab, A., &amp; Várbíró, S. (2023). The importance of nutrition in menopause and Perimenopause—A review.</a:t>
            </a:r>
            <a:r>
              <a:rPr lang="en-GB" sz="1600" i="1" dirty="0"/>
              <a:t> Nutrients, 16</a:t>
            </a:r>
            <a:r>
              <a:rPr lang="en-GB" sz="1600" dirty="0"/>
              <a:t>(1), 27. https://doi.org/10.3390/nu16010027</a:t>
            </a:r>
          </a:p>
          <a:p>
            <a:r>
              <a:rPr lang="en-GB" sz="1600" dirty="0"/>
              <a:t>11.Barnard, N. D., Kahleova, H., Holtz, D. N., Del Aguila, F., Neola, M., Crosby, L. M., &amp; Holubkov, R. (2021). The women's study for the alleviation of vasomotor symptoms (WAVS): A randomized, controlled trial of a plant-based diet and whole soybeans for postmenopausal women.</a:t>
            </a:r>
            <a:r>
              <a:rPr lang="en-GB" sz="1600" i="1" dirty="0"/>
              <a:t> Menopause, 28</a:t>
            </a:r>
            <a:r>
              <a:rPr lang="en-GB" sz="1600" dirty="0"/>
              <a:t>(10), 1150–1156. https://doi.org/10.1097/GME.0000000000001812</a:t>
            </a:r>
          </a:p>
          <a:p>
            <a:r>
              <a:rPr lang="en-GB" sz="1600" dirty="0"/>
              <a:t>12.Pounis, G., Bermingham, K. M., Capdevila, J., Bulsiewicz, W. J., Roomans, A., Creedon, A., Amati, F., Wolf, J., Spector, T. D., Hall, W. L., &amp; Berry, S. E. (2024). Diet quality is associated with lower prevalence of menopausal symptoms: The ZOE PREDICT 3 study.</a:t>
            </a:r>
            <a:r>
              <a:rPr lang="en-GB" sz="1600" i="1" dirty="0"/>
              <a:t> Proceedings of the Nutrition Society, 83 </a:t>
            </a:r>
            <a:r>
              <a:rPr lang="en-GB" sz="1600" dirty="0"/>
              <a:t>https://doi.org/10.1017/S002966512</a:t>
            </a:r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0920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8EC9D0-849C-5CE0-075E-4E552A8EE31B}"/>
              </a:ext>
            </a:extLst>
          </p:cNvPr>
          <p:cNvSpPr txBox="1"/>
          <p:nvPr/>
        </p:nvSpPr>
        <p:spPr>
          <a:xfrm>
            <a:off x="75304" y="75304"/>
            <a:ext cx="1200553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13. Culliford, A. E., Bradbury, J., &amp; Medici, E. B. (2023). Improving communication of the UK sustainable healthy dietary guidelines the Eatwell guide: A rapid review.</a:t>
            </a:r>
            <a:r>
              <a:rPr lang="en-GB" sz="1600" i="1" dirty="0"/>
              <a:t> Sustainability, 15</a:t>
            </a:r>
            <a:r>
              <a:rPr lang="en-GB" sz="1600" dirty="0"/>
              <a:t>(7), 6149. https://doi.org/10.3390/su15076149</a:t>
            </a:r>
          </a:p>
          <a:p>
            <a:r>
              <a:rPr lang="en-GB" sz="1600" dirty="0"/>
              <a:t>14. Nocella, G., &amp; Srinivasan, C. S. (2019). Adherence to </a:t>
            </a:r>
          </a:p>
          <a:p>
            <a:r>
              <a:rPr lang="en-GB" sz="1600" dirty="0"/>
              <a:t>WHO’s nutrition recommendations in the UK: Dietary patterns and policy implications from a national survey.</a:t>
            </a:r>
            <a:r>
              <a:rPr lang="en-GB" sz="1600" i="1" dirty="0"/>
              <a:t> Food Policy, 86</a:t>
            </a:r>
            <a:r>
              <a:rPr lang="en-GB" sz="1600" dirty="0"/>
              <a:t> 101719. https://doi.org/10.1016/j.foodpol.2019.05.002</a:t>
            </a:r>
          </a:p>
          <a:p>
            <a:r>
              <a:rPr lang="en-GB" sz="1600" dirty="0"/>
              <a:t>15. Willmott, T. J., Pang, B., &amp; Rundle-Thiele, S. (2021). Capability, opportunity, and motivation: An across contexts empirical examination of the COM-B model.</a:t>
            </a:r>
            <a:r>
              <a:rPr lang="en-GB" sz="1600" i="1" dirty="0"/>
              <a:t> BMC Public Health, 21</a:t>
            </a:r>
            <a:r>
              <a:rPr lang="en-GB" sz="1600" dirty="0"/>
              <a:t>(1), 1014. https://doi.org/10.1186/s12889-021-11019-w</a:t>
            </a:r>
          </a:p>
          <a:p>
            <a:r>
              <a:rPr lang="en-GB" sz="1600" dirty="0"/>
              <a:t>16.Isbanner, S., Carins, J., Babakhani, N., &amp; Kitunen, A. (2024). Streamlining COM-B model: Insights from the healthy eating context.</a:t>
            </a:r>
            <a:r>
              <a:rPr lang="en-GB" sz="1600" i="1" dirty="0"/>
              <a:t> Appetite, 203</a:t>
            </a:r>
            <a:r>
              <a:rPr lang="en-GB" sz="1600" dirty="0"/>
              <a:t> 107693. https://www.sciencedirect.com/science/article/pii/S0195666324004963</a:t>
            </a:r>
          </a:p>
          <a:p>
            <a:r>
              <a:rPr lang="en-GB" sz="1600" dirty="0"/>
              <a:t>17. Simpson, E. E. A., Doherty, J., &amp; Timlin, D. (2024). Menopause as a window of opportunity: The benefits of designing more effective theory-driven behaviour change interventions to promote healthier lifestyle choices at midlife.</a:t>
            </a:r>
            <a:r>
              <a:rPr lang="en-GB" sz="1600" i="1" dirty="0"/>
              <a:t> Proceedings of the Nutrition Society, 83</a:t>
            </a:r>
            <a:r>
              <a:rPr lang="en-GB" sz="1600" dirty="0"/>
              <a:t>(2), 120–129. https://doi.org/10.1017/S0029665123004810</a:t>
            </a:r>
          </a:p>
          <a:p>
            <a:r>
              <a:rPr lang="en-GB" sz="1600" dirty="0"/>
              <a:t>18. Kronsteiner-Gicevic, S., Tello, M., Lincoln, L. E., Kondo, J. K., Naidoo, U., Fung, T. T., Willett, W. C., &amp; Thorndike, A. N. (2023). Validation of the rapid prime diet quality score screener (rPDQS), a brief dietary assessment tool with simple traffic light scoring.</a:t>
            </a:r>
            <a:r>
              <a:rPr lang="en-GB" sz="1600" i="1" dirty="0"/>
              <a:t> Journal of the Academy of Nutrition and Dietetics, 123</a:t>
            </a:r>
            <a:r>
              <a:rPr lang="en-GB" sz="1600" dirty="0"/>
              <a:t>(11), 1541–1554. e7. https://doi.org/10.1016/j.jand.2023.05.023</a:t>
            </a:r>
          </a:p>
          <a:p>
            <a:r>
              <a:rPr lang="en-GB" sz="1600" dirty="0"/>
              <a:t>19. Heinemann, K., Ruebig, A., Potthoff, P., Schneider, H. P., Strelow, F., Heinemann, L. A., &amp; Thai, D. M. (2004). The menopause rating scale (MRS) scale: A methodological review.</a:t>
            </a:r>
            <a:r>
              <a:rPr lang="en-GB" sz="1600" i="1" dirty="0"/>
              <a:t> Health and Quality of Life Outcomes, 2</a:t>
            </a:r>
            <a:r>
              <a:rPr lang="en-GB" sz="1600" dirty="0"/>
              <a:t>(1), 45. https://link.springer.com/article/10.1186/1477-7525-2-45</a:t>
            </a:r>
          </a:p>
          <a:p>
            <a:r>
              <a:rPr lang="en-GB" sz="1600" dirty="0"/>
              <a:t>20. Keyworth, C., Epton, T., Goldthorpe, J., Calam, R., &amp; Armitage, C. J. (2020). Acceptability, reliability, and validity of a brief measure of capabilities, opportunities, and motivations (“COM‐B”).</a:t>
            </a:r>
            <a:r>
              <a:rPr lang="en-GB" sz="1600" i="1" dirty="0"/>
              <a:t> British Journal of Health Psychology, 25</a:t>
            </a:r>
            <a:r>
              <a:rPr lang="en-GB" sz="1600" dirty="0"/>
              <a:t>(3), 474–501. https://doi.org/10.1111/bjhp.12417</a:t>
            </a:r>
          </a:p>
          <a:p>
            <a:r>
              <a:rPr lang="en-GB" sz="1600" dirty="0"/>
              <a:t>21. Gardner, B., Arden, M. A., Brown, D., Eves, F. F., Green, J., Hamilton, K., Hankonen, N., Inauen, J., Keller, J., &amp; Kwasnicka, D. (2023). Developing habit-based health behaviour change interventions: Twenty-one questions to guide future research.</a:t>
            </a:r>
            <a:r>
              <a:rPr lang="en-GB" sz="1600" i="1" dirty="0"/>
              <a:t> Psychology &amp; Health, 38</a:t>
            </a:r>
            <a:r>
              <a:rPr lang="en-GB" sz="1600" dirty="0"/>
              <a:t>(4), 518–540.https://doi.org/10.1080/08870446.2021.2003362</a:t>
            </a:r>
          </a:p>
          <a:p>
            <a:r>
              <a:rPr lang="en-GB" sz="16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166072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0</TotalTime>
  <Words>2312</Words>
  <Application>Microsoft Office PowerPoint</Application>
  <PresentationFormat>Widescreen</PresentationFormat>
  <Paragraphs>163</Paragraphs>
  <Slides>21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Caroline Ellis (2204046)</dc:creator>
  <cp:lastModifiedBy>Caroline Ellis (2204046)</cp:lastModifiedBy>
  <cp:revision>4</cp:revision>
  <dcterms:created xsi:type="dcterms:W3CDTF">2026-09-02T14:49:58Z</dcterms:created>
  <dcterms:modified xsi:type="dcterms:W3CDTF">2026-09-23T16:42:57Z</dcterms:modified>
</cp:coreProperties>
</file>