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6" r:id="rId5"/>
    <p:sldId id="268" r:id="rId6"/>
    <p:sldId id="263" r:id="rId7"/>
    <p:sldId id="264" r:id="rId8"/>
    <p:sldId id="260" r:id="rId9"/>
    <p:sldId id="261" r:id="rId10"/>
    <p:sldId id="265" r:id="rId11"/>
    <p:sldId id="269" r:id="rId12"/>
    <p:sldId id="270" r:id="rId13"/>
    <p:sldId id="271" r:id="rId14"/>
    <p:sldId id="272" r:id="rId15"/>
    <p:sldId id="273" r:id="rId16"/>
    <p:sldId id="274" r:id="rId17"/>
    <p:sldId id="276" r:id="rId18"/>
    <p:sldId id="284" r:id="rId19"/>
    <p:sldId id="275" r:id="rId20"/>
    <p:sldId id="277" r:id="rId21"/>
    <p:sldId id="278" r:id="rId22"/>
    <p:sldId id="279" r:id="rId23"/>
    <p:sldId id="281" r:id="rId24"/>
    <p:sldId id="282" r:id="rId25"/>
    <p:sldId id="280" r:id="rId26"/>
    <p:sldId id="283"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image" Target="../media/image6.jpg"/><Relationship Id="rId4" Type="http://schemas.openxmlformats.org/officeDocument/2006/relationships/image" Target="../media/image9.jpg"/></Relationships>
</file>

<file path=ppt/diagrams/_rels/data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image" Target="../media/image6.jpg"/><Relationship Id="rId4" Type="http://schemas.openxmlformats.org/officeDocument/2006/relationships/image" Target="../media/image9.jpg"/></Relationships>
</file>

<file path=ppt/diagrams/_rels/drawing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4A6C5C-37A5-4D9B-9065-69E4873D7DEE}"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811CEACD-98F1-47DC-BD05-89099111AE8B}">
      <dgm:prSet phldrT="[Text]"/>
      <dgm:spPr/>
      <dgm:t>
        <a:bodyPr/>
        <a:lstStyle/>
        <a:p>
          <a:r>
            <a:rPr lang="en-GB" dirty="0"/>
            <a:t>Single-blind review </a:t>
          </a:r>
        </a:p>
      </dgm:t>
    </dgm:pt>
    <dgm:pt modelId="{8254A7D3-C6B1-49A2-8B01-81E1C0BC799B}" type="parTrans" cxnId="{A27C81B5-1B73-433B-B476-1DC119A89EAE}">
      <dgm:prSet/>
      <dgm:spPr/>
      <dgm:t>
        <a:bodyPr/>
        <a:lstStyle/>
        <a:p>
          <a:endParaRPr lang="en-GB"/>
        </a:p>
      </dgm:t>
    </dgm:pt>
    <dgm:pt modelId="{F78C50E9-E97C-414B-B224-F90977CBB43B}" type="sibTrans" cxnId="{A27C81B5-1B73-433B-B476-1DC119A89EAE}">
      <dgm:prSet/>
      <dgm:spPr/>
      <dgm:t>
        <a:bodyPr/>
        <a:lstStyle/>
        <a:p>
          <a:endParaRPr lang="en-GB"/>
        </a:p>
      </dgm:t>
    </dgm:pt>
    <dgm:pt modelId="{E2A7CFAA-5059-42E1-A043-B83FD28B5702}">
      <dgm:prSet phldrT="[Text]"/>
      <dgm:spPr/>
      <dgm:t>
        <a:bodyPr/>
        <a:lstStyle/>
        <a:p>
          <a:r>
            <a:rPr lang="en-GB" dirty="0"/>
            <a:t>Double-blind review</a:t>
          </a:r>
        </a:p>
      </dgm:t>
    </dgm:pt>
    <dgm:pt modelId="{CEA63436-1011-46DB-AF82-DD0BAFC61971}" type="parTrans" cxnId="{5BBB8D0E-6E95-4833-BB96-4F6B8D96EE4A}">
      <dgm:prSet/>
      <dgm:spPr/>
      <dgm:t>
        <a:bodyPr/>
        <a:lstStyle/>
        <a:p>
          <a:endParaRPr lang="en-GB"/>
        </a:p>
      </dgm:t>
    </dgm:pt>
    <dgm:pt modelId="{50EE7517-0E9C-4E48-9825-F06536DD50EF}" type="sibTrans" cxnId="{5BBB8D0E-6E95-4833-BB96-4F6B8D96EE4A}">
      <dgm:prSet/>
      <dgm:spPr/>
      <dgm:t>
        <a:bodyPr/>
        <a:lstStyle/>
        <a:p>
          <a:endParaRPr lang="en-GB"/>
        </a:p>
      </dgm:t>
    </dgm:pt>
    <dgm:pt modelId="{1C797A92-981F-4CC6-8DE5-262827530A1B}">
      <dgm:prSet phldrT="[Text]"/>
      <dgm:spPr/>
      <dgm:t>
        <a:bodyPr/>
        <a:lstStyle/>
        <a:p>
          <a:r>
            <a:rPr lang="en-GB" dirty="0"/>
            <a:t>Open review</a:t>
          </a:r>
        </a:p>
      </dgm:t>
    </dgm:pt>
    <dgm:pt modelId="{87F2FA49-10C7-4770-9F71-6381281CA8FF}" type="parTrans" cxnId="{6D7E173F-89CE-4064-8786-72A037483248}">
      <dgm:prSet/>
      <dgm:spPr/>
      <dgm:t>
        <a:bodyPr/>
        <a:lstStyle/>
        <a:p>
          <a:endParaRPr lang="en-GB"/>
        </a:p>
      </dgm:t>
    </dgm:pt>
    <dgm:pt modelId="{6B14845F-D513-404B-A1B6-26D226B94A2E}" type="sibTrans" cxnId="{6D7E173F-89CE-4064-8786-72A037483248}">
      <dgm:prSet/>
      <dgm:spPr/>
      <dgm:t>
        <a:bodyPr/>
        <a:lstStyle/>
        <a:p>
          <a:endParaRPr lang="en-GB"/>
        </a:p>
      </dgm:t>
    </dgm:pt>
    <dgm:pt modelId="{2039E137-A53C-40BE-9043-D49FF9484235}">
      <dgm:prSet phldrT="[Text]"/>
      <dgm:spPr/>
      <dgm:t>
        <a:bodyPr/>
        <a:lstStyle/>
        <a:p>
          <a:r>
            <a:rPr lang="en-GB" dirty="0"/>
            <a:t>Post-publication open review</a:t>
          </a:r>
        </a:p>
      </dgm:t>
    </dgm:pt>
    <dgm:pt modelId="{76CADDC1-60EE-44B7-BC66-7C9460762DBB}" type="parTrans" cxnId="{2C60F576-1F4E-4D78-87B4-C5AFD03B6A10}">
      <dgm:prSet/>
      <dgm:spPr/>
      <dgm:t>
        <a:bodyPr/>
        <a:lstStyle/>
        <a:p>
          <a:endParaRPr lang="en-GB"/>
        </a:p>
      </dgm:t>
    </dgm:pt>
    <dgm:pt modelId="{065428AD-7CA5-41BA-A16E-DED9084397D7}" type="sibTrans" cxnId="{2C60F576-1F4E-4D78-87B4-C5AFD03B6A10}">
      <dgm:prSet/>
      <dgm:spPr/>
      <dgm:t>
        <a:bodyPr/>
        <a:lstStyle/>
        <a:p>
          <a:endParaRPr lang="en-GB"/>
        </a:p>
      </dgm:t>
    </dgm:pt>
    <dgm:pt modelId="{D47FAC7D-30C9-4447-8F75-A8D6323C70C7}" type="pres">
      <dgm:prSet presAssocID="{0B4A6C5C-37A5-4D9B-9065-69E4873D7DEE}" presName="Name0" presStyleCnt="0">
        <dgm:presLayoutVars>
          <dgm:dir/>
          <dgm:resizeHandles val="exact"/>
        </dgm:presLayoutVars>
      </dgm:prSet>
      <dgm:spPr/>
    </dgm:pt>
    <dgm:pt modelId="{64993406-B2F8-46ED-B4F9-099D778B5DC7}" type="pres">
      <dgm:prSet presAssocID="{811CEACD-98F1-47DC-BD05-89099111AE8B}" presName="compNode" presStyleCnt="0"/>
      <dgm:spPr/>
    </dgm:pt>
    <dgm:pt modelId="{153C3E17-2278-4C59-ABE5-560BFF976769}" type="pres">
      <dgm:prSet presAssocID="{811CEACD-98F1-47DC-BD05-89099111AE8B}" presName="pict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t="-4000" b="-4000"/>
          </a:stretch>
        </a:blipFill>
      </dgm:spPr>
    </dgm:pt>
    <dgm:pt modelId="{F9EC2C0F-2E89-46E0-BBA6-4F04E80542B1}" type="pres">
      <dgm:prSet presAssocID="{811CEACD-98F1-47DC-BD05-89099111AE8B}" presName="textRect" presStyleLbl="revTx" presStyleIdx="0" presStyleCnt="4">
        <dgm:presLayoutVars>
          <dgm:bulletEnabled val="1"/>
        </dgm:presLayoutVars>
      </dgm:prSet>
      <dgm:spPr/>
    </dgm:pt>
    <dgm:pt modelId="{82B48092-E383-412F-95AB-6CE48ABB7421}" type="pres">
      <dgm:prSet presAssocID="{F78C50E9-E97C-414B-B224-F90977CBB43B}" presName="sibTrans" presStyleLbl="sibTrans2D1" presStyleIdx="0" presStyleCnt="0"/>
      <dgm:spPr/>
    </dgm:pt>
    <dgm:pt modelId="{C8E6D41A-8C19-40AC-8672-35BA2049D48A}" type="pres">
      <dgm:prSet presAssocID="{E2A7CFAA-5059-42E1-A043-B83FD28B5702}" presName="compNode" presStyleCnt="0"/>
      <dgm:spPr/>
    </dgm:pt>
    <dgm:pt modelId="{E1C9CB70-A8B5-407C-8536-6A40E4CE2EDC}" type="pres">
      <dgm:prSet presAssocID="{E2A7CFAA-5059-42E1-A043-B83FD28B5702}" presName="pictRect" presStyleLbl="node1" presStyleIdx="1" presStyleCnt="4"/>
      <dgm:spPr>
        <a:blipFill>
          <a:blip xmlns:r="http://schemas.openxmlformats.org/officeDocument/2006/relationships" r:embed="rId2"/>
          <a:srcRect/>
          <a:stretch>
            <a:fillRect l="-7000" r="-7000"/>
          </a:stretch>
        </a:blipFill>
      </dgm:spPr>
    </dgm:pt>
    <dgm:pt modelId="{BF0BECEB-80C8-44E0-83AD-C2D5E4BB709F}" type="pres">
      <dgm:prSet presAssocID="{E2A7CFAA-5059-42E1-A043-B83FD28B5702}" presName="textRect" presStyleLbl="revTx" presStyleIdx="1" presStyleCnt="4">
        <dgm:presLayoutVars>
          <dgm:bulletEnabled val="1"/>
        </dgm:presLayoutVars>
      </dgm:prSet>
      <dgm:spPr/>
    </dgm:pt>
    <dgm:pt modelId="{8A563BBA-81A3-4A8A-9F45-E281CB2FBED1}" type="pres">
      <dgm:prSet presAssocID="{50EE7517-0E9C-4E48-9825-F06536DD50EF}" presName="sibTrans" presStyleLbl="sibTrans2D1" presStyleIdx="0" presStyleCnt="0"/>
      <dgm:spPr/>
    </dgm:pt>
    <dgm:pt modelId="{F5F86362-6D13-4A96-8D82-290C2F6BE2F0}" type="pres">
      <dgm:prSet presAssocID="{1C797A92-981F-4CC6-8DE5-262827530A1B}" presName="compNode" presStyleCnt="0"/>
      <dgm:spPr/>
    </dgm:pt>
    <dgm:pt modelId="{8E9B88EB-012D-4354-8F88-822E5A7E7002}" type="pres">
      <dgm:prSet presAssocID="{1C797A92-981F-4CC6-8DE5-262827530A1B}" presName="pictRect" presStyleLbl="nod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pt>
    <dgm:pt modelId="{79C6BF0E-2C63-4CED-8385-DD05BBE044FC}" type="pres">
      <dgm:prSet presAssocID="{1C797A92-981F-4CC6-8DE5-262827530A1B}" presName="textRect" presStyleLbl="revTx" presStyleIdx="2" presStyleCnt="4">
        <dgm:presLayoutVars>
          <dgm:bulletEnabled val="1"/>
        </dgm:presLayoutVars>
      </dgm:prSet>
      <dgm:spPr/>
    </dgm:pt>
    <dgm:pt modelId="{1437E3AE-589C-4126-B29D-F9421F4D109F}" type="pres">
      <dgm:prSet presAssocID="{6B14845F-D513-404B-A1B6-26D226B94A2E}" presName="sibTrans" presStyleLbl="sibTrans2D1" presStyleIdx="0" presStyleCnt="0"/>
      <dgm:spPr/>
    </dgm:pt>
    <dgm:pt modelId="{18DDC728-AD0B-470A-A917-F46B8BB03355}" type="pres">
      <dgm:prSet presAssocID="{2039E137-A53C-40BE-9043-D49FF9484235}" presName="compNode" presStyleCnt="0"/>
      <dgm:spPr/>
    </dgm:pt>
    <dgm:pt modelId="{0A8A57C8-21C7-40E4-A769-7C5857B8E00D}" type="pres">
      <dgm:prSet presAssocID="{2039E137-A53C-40BE-9043-D49FF9484235}" presName="pictRect" presStyleLbl="nod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t="-61000" b="-61000"/>
          </a:stretch>
        </a:blipFill>
      </dgm:spPr>
    </dgm:pt>
    <dgm:pt modelId="{C560707C-9EDD-4E77-96D0-C0075A8ABF85}" type="pres">
      <dgm:prSet presAssocID="{2039E137-A53C-40BE-9043-D49FF9484235}" presName="textRect" presStyleLbl="revTx" presStyleIdx="3" presStyleCnt="4">
        <dgm:presLayoutVars>
          <dgm:bulletEnabled val="1"/>
        </dgm:presLayoutVars>
      </dgm:prSet>
      <dgm:spPr/>
    </dgm:pt>
  </dgm:ptLst>
  <dgm:cxnLst>
    <dgm:cxn modelId="{FC476C05-E29A-42D6-9F3B-E801F0F30D99}" type="presOf" srcId="{6B14845F-D513-404B-A1B6-26D226B94A2E}" destId="{1437E3AE-589C-4126-B29D-F9421F4D109F}" srcOrd="0" destOrd="0" presId="urn:microsoft.com/office/officeart/2005/8/layout/pList1"/>
    <dgm:cxn modelId="{5BBB8D0E-6E95-4833-BB96-4F6B8D96EE4A}" srcId="{0B4A6C5C-37A5-4D9B-9065-69E4873D7DEE}" destId="{E2A7CFAA-5059-42E1-A043-B83FD28B5702}" srcOrd="1" destOrd="0" parTransId="{CEA63436-1011-46DB-AF82-DD0BAFC61971}" sibTransId="{50EE7517-0E9C-4E48-9825-F06536DD50EF}"/>
    <dgm:cxn modelId="{A45E8C14-56CD-4377-A5A5-3725AB8CA946}" type="presOf" srcId="{2039E137-A53C-40BE-9043-D49FF9484235}" destId="{C560707C-9EDD-4E77-96D0-C0075A8ABF85}" srcOrd="0" destOrd="0" presId="urn:microsoft.com/office/officeart/2005/8/layout/pList1"/>
    <dgm:cxn modelId="{6D7E173F-89CE-4064-8786-72A037483248}" srcId="{0B4A6C5C-37A5-4D9B-9065-69E4873D7DEE}" destId="{1C797A92-981F-4CC6-8DE5-262827530A1B}" srcOrd="2" destOrd="0" parTransId="{87F2FA49-10C7-4770-9F71-6381281CA8FF}" sibTransId="{6B14845F-D513-404B-A1B6-26D226B94A2E}"/>
    <dgm:cxn modelId="{820FD672-1A01-41AA-BD48-95A1B4387C38}" type="presOf" srcId="{1C797A92-981F-4CC6-8DE5-262827530A1B}" destId="{79C6BF0E-2C63-4CED-8385-DD05BBE044FC}" srcOrd="0" destOrd="0" presId="urn:microsoft.com/office/officeart/2005/8/layout/pList1"/>
    <dgm:cxn modelId="{2C60F576-1F4E-4D78-87B4-C5AFD03B6A10}" srcId="{0B4A6C5C-37A5-4D9B-9065-69E4873D7DEE}" destId="{2039E137-A53C-40BE-9043-D49FF9484235}" srcOrd="3" destOrd="0" parTransId="{76CADDC1-60EE-44B7-BC66-7C9460762DBB}" sibTransId="{065428AD-7CA5-41BA-A16E-DED9084397D7}"/>
    <dgm:cxn modelId="{17086F91-AB30-4D0F-9794-B3727F7494B6}" type="presOf" srcId="{F78C50E9-E97C-414B-B224-F90977CBB43B}" destId="{82B48092-E383-412F-95AB-6CE48ABB7421}" srcOrd="0" destOrd="0" presId="urn:microsoft.com/office/officeart/2005/8/layout/pList1"/>
    <dgm:cxn modelId="{07AE5195-3F8E-4852-B8F6-660F286C399F}" type="presOf" srcId="{811CEACD-98F1-47DC-BD05-89099111AE8B}" destId="{F9EC2C0F-2E89-46E0-BBA6-4F04E80542B1}" srcOrd="0" destOrd="0" presId="urn:microsoft.com/office/officeart/2005/8/layout/pList1"/>
    <dgm:cxn modelId="{A27C81B5-1B73-433B-B476-1DC119A89EAE}" srcId="{0B4A6C5C-37A5-4D9B-9065-69E4873D7DEE}" destId="{811CEACD-98F1-47DC-BD05-89099111AE8B}" srcOrd="0" destOrd="0" parTransId="{8254A7D3-C6B1-49A2-8B01-81E1C0BC799B}" sibTransId="{F78C50E9-E97C-414B-B224-F90977CBB43B}"/>
    <dgm:cxn modelId="{73E801B6-E541-4694-81BF-FEFC922DA9E8}" type="presOf" srcId="{0B4A6C5C-37A5-4D9B-9065-69E4873D7DEE}" destId="{D47FAC7D-30C9-4447-8F75-A8D6323C70C7}" srcOrd="0" destOrd="0" presId="urn:microsoft.com/office/officeart/2005/8/layout/pList1"/>
    <dgm:cxn modelId="{5287C6C8-9170-4B76-A06F-A6A256F1AED8}" type="presOf" srcId="{50EE7517-0E9C-4E48-9825-F06536DD50EF}" destId="{8A563BBA-81A3-4A8A-9F45-E281CB2FBED1}" srcOrd="0" destOrd="0" presId="urn:microsoft.com/office/officeart/2005/8/layout/pList1"/>
    <dgm:cxn modelId="{00F3A7E3-2573-4C37-9CDE-98A537F5A39C}" type="presOf" srcId="{E2A7CFAA-5059-42E1-A043-B83FD28B5702}" destId="{BF0BECEB-80C8-44E0-83AD-C2D5E4BB709F}" srcOrd="0" destOrd="0" presId="urn:microsoft.com/office/officeart/2005/8/layout/pList1"/>
    <dgm:cxn modelId="{EBE43B08-D779-450A-B6DD-23E1022E09E2}" type="presParOf" srcId="{D47FAC7D-30C9-4447-8F75-A8D6323C70C7}" destId="{64993406-B2F8-46ED-B4F9-099D778B5DC7}" srcOrd="0" destOrd="0" presId="urn:microsoft.com/office/officeart/2005/8/layout/pList1"/>
    <dgm:cxn modelId="{5EAC1BD3-0F11-4594-9D59-608F7A6F5599}" type="presParOf" srcId="{64993406-B2F8-46ED-B4F9-099D778B5DC7}" destId="{153C3E17-2278-4C59-ABE5-560BFF976769}" srcOrd="0" destOrd="0" presId="urn:microsoft.com/office/officeart/2005/8/layout/pList1"/>
    <dgm:cxn modelId="{D05B99F6-4BFC-447B-8A6D-1F8E292E8CAC}" type="presParOf" srcId="{64993406-B2F8-46ED-B4F9-099D778B5DC7}" destId="{F9EC2C0F-2E89-46E0-BBA6-4F04E80542B1}" srcOrd="1" destOrd="0" presId="urn:microsoft.com/office/officeart/2005/8/layout/pList1"/>
    <dgm:cxn modelId="{E45B9744-E583-4F8A-9515-412A08B2016F}" type="presParOf" srcId="{D47FAC7D-30C9-4447-8F75-A8D6323C70C7}" destId="{82B48092-E383-412F-95AB-6CE48ABB7421}" srcOrd="1" destOrd="0" presId="urn:microsoft.com/office/officeart/2005/8/layout/pList1"/>
    <dgm:cxn modelId="{E49B5E26-BBB1-4C25-8D70-AE0749DE6F09}" type="presParOf" srcId="{D47FAC7D-30C9-4447-8F75-A8D6323C70C7}" destId="{C8E6D41A-8C19-40AC-8672-35BA2049D48A}" srcOrd="2" destOrd="0" presId="urn:microsoft.com/office/officeart/2005/8/layout/pList1"/>
    <dgm:cxn modelId="{4866285E-9948-4B68-BD65-1021D3E10FC9}" type="presParOf" srcId="{C8E6D41A-8C19-40AC-8672-35BA2049D48A}" destId="{E1C9CB70-A8B5-407C-8536-6A40E4CE2EDC}" srcOrd="0" destOrd="0" presId="urn:microsoft.com/office/officeart/2005/8/layout/pList1"/>
    <dgm:cxn modelId="{AA18DE7F-05D4-446D-8559-74A2A3B1CDAD}" type="presParOf" srcId="{C8E6D41A-8C19-40AC-8672-35BA2049D48A}" destId="{BF0BECEB-80C8-44E0-83AD-C2D5E4BB709F}" srcOrd="1" destOrd="0" presId="urn:microsoft.com/office/officeart/2005/8/layout/pList1"/>
    <dgm:cxn modelId="{58B6DA3D-033E-4DCF-8F5E-FF92E61930F6}" type="presParOf" srcId="{D47FAC7D-30C9-4447-8F75-A8D6323C70C7}" destId="{8A563BBA-81A3-4A8A-9F45-E281CB2FBED1}" srcOrd="3" destOrd="0" presId="urn:microsoft.com/office/officeart/2005/8/layout/pList1"/>
    <dgm:cxn modelId="{12828268-C9DC-4858-86AB-81F83719521D}" type="presParOf" srcId="{D47FAC7D-30C9-4447-8F75-A8D6323C70C7}" destId="{F5F86362-6D13-4A96-8D82-290C2F6BE2F0}" srcOrd="4" destOrd="0" presId="urn:microsoft.com/office/officeart/2005/8/layout/pList1"/>
    <dgm:cxn modelId="{AB490D63-077D-44A6-9077-7040A6259C93}" type="presParOf" srcId="{F5F86362-6D13-4A96-8D82-290C2F6BE2F0}" destId="{8E9B88EB-012D-4354-8F88-822E5A7E7002}" srcOrd="0" destOrd="0" presId="urn:microsoft.com/office/officeart/2005/8/layout/pList1"/>
    <dgm:cxn modelId="{1294710B-C419-4E76-AA9F-72A51CD3943E}" type="presParOf" srcId="{F5F86362-6D13-4A96-8D82-290C2F6BE2F0}" destId="{79C6BF0E-2C63-4CED-8385-DD05BBE044FC}" srcOrd="1" destOrd="0" presId="urn:microsoft.com/office/officeart/2005/8/layout/pList1"/>
    <dgm:cxn modelId="{8F0EDCA9-CCF0-46E7-9E6B-8F1664380272}" type="presParOf" srcId="{D47FAC7D-30C9-4447-8F75-A8D6323C70C7}" destId="{1437E3AE-589C-4126-B29D-F9421F4D109F}" srcOrd="5" destOrd="0" presId="urn:microsoft.com/office/officeart/2005/8/layout/pList1"/>
    <dgm:cxn modelId="{45B78358-F0EB-493A-9635-5ED2270A31F2}" type="presParOf" srcId="{D47FAC7D-30C9-4447-8F75-A8D6323C70C7}" destId="{18DDC728-AD0B-470A-A917-F46B8BB03355}" srcOrd="6" destOrd="0" presId="urn:microsoft.com/office/officeart/2005/8/layout/pList1"/>
    <dgm:cxn modelId="{3E17A506-196A-4ED5-941A-5A1FAC99ADCC}" type="presParOf" srcId="{18DDC728-AD0B-470A-A917-F46B8BB03355}" destId="{0A8A57C8-21C7-40E4-A769-7C5857B8E00D}" srcOrd="0" destOrd="0" presId="urn:microsoft.com/office/officeart/2005/8/layout/pList1"/>
    <dgm:cxn modelId="{263C8973-C44F-41B5-9A8A-30F0106DE7D1}" type="presParOf" srcId="{18DDC728-AD0B-470A-A917-F46B8BB03355}" destId="{C560707C-9EDD-4E77-96D0-C0075A8ABF85}" srcOrd="1" destOrd="0" presId="urn:microsoft.com/office/officeart/2005/8/layout/p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AA2644-9341-45CF-8128-337F2313068D}"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GB"/>
        </a:p>
      </dgm:t>
    </dgm:pt>
    <dgm:pt modelId="{ACBAF6CC-CDB6-443A-907E-3DD7363C677A}">
      <dgm:prSet phldrT="[Text]"/>
      <dgm:spPr/>
      <dgm:t>
        <a:bodyPr/>
        <a:lstStyle/>
        <a:p>
          <a:r>
            <a:rPr lang="en-GB" b="1" dirty="0"/>
            <a:t>Step 1. Research the journal</a:t>
          </a:r>
        </a:p>
      </dgm:t>
    </dgm:pt>
    <dgm:pt modelId="{2D39D055-08C6-4399-8E33-4B49AE831ECC}" type="parTrans" cxnId="{322C44C5-EBC3-4707-9E47-6AE23BADE694}">
      <dgm:prSet/>
      <dgm:spPr/>
      <dgm:t>
        <a:bodyPr/>
        <a:lstStyle/>
        <a:p>
          <a:endParaRPr lang="en-GB"/>
        </a:p>
      </dgm:t>
    </dgm:pt>
    <dgm:pt modelId="{76D4D798-C0A4-49EF-9326-6B76A8EF7C07}" type="sibTrans" cxnId="{322C44C5-EBC3-4707-9E47-6AE23BADE694}">
      <dgm:prSet/>
      <dgm:spPr/>
      <dgm:t>
        <a:bodyPr/>
        <a:lstStyle/>
        <a:p>
          <a:endParaRPr lang="en-GB"/>
        </a:p>
      </dgm:t>
    </dgm:pt>
    <dgm:pt modelId="{ABB54ADF-1B6D-4FA8-91C9-D0E85AAB3FE5}">
      <dgm:prSet phldrT="[Text]"/>
      <dgm:spPr/>
      <dgm:t>
        <a:bodyPr/>
        <a:lstStyle/>
        <a:p>
          <a:r>
            <a:rPr lang="en-GB" b="1" i="0" dirty="0"/>
            <a:t>Step 2. Write your report</a:t>
          </a:r>
          <a:endParaRPr lang="en-GB" dirty="0"/>
        </a:p>
      </dgm:t>
    </dgm:pt>
    <dgm:pt modelId="{624FC10B-53DA-418E-B60E-F0644D68B1AC}" type="parTrans" cxnId="{DE001006-53BA-440C-BBEC-9464B13B8F4F}">
      <dgm:prSet/>
      <dgm:spPr/>
      <dgm:t>
        <a:bodyPr/>
        <a:lstStyle/>
        <a:p>
          <a:endParaRPr lang="en-GB"/>
        </a:p>
      </dgm:t>
    </dgm:pt>
    <dgm:pt modelId="{F81C7F48-B7C0-4C37-B205-360E2CCBBA50}" type="sibTrans" cxnId="{DE001006-53BA-440C-BBEC-9464B13B8F4F}">
      <dgm:prSet/>
      <dgm:spPr/>
      <dgm:t>
        <a:bodyPr/>
        <a:lstStyle/>
        <a:p>
          <a:endParaRPr lang="en-GB"/>
        </a:p>
      </dgm:t>
    </dgm:pt>
    <dgm:pt modelId="{25411352-A783-4122-918D-BF71CEF36C1F}">
      <dgm:prSet phldrT="[Text]"/>
      <dgm:spPr/>
      <dgm:t>
        <a:bodyPr/>
        <a:lstStyle/>
        <a:p>
          <a:r>
            <a:rPr lang="en-GB" b="1" i="0" dirty="0"/>
            <a:t>Step 4. Make a recommendation</a:t>
          </a:r>
          <a:endParaRPr lang="en-GB" dirty="0"/>
        </a:p>
      </dgm:t>
    </dgm:pt>
    <dgm:pt modelId="{47CECF0F-ED5A-4B3D-9D6F-04AA7092F1A9}" type="parTrans" cxnId="{CD171133-5D7B-4717-9F02-81535012A1B5}">
      <dgm:prSet/>
      <dgm:spPr/>
      <dgm:t>
        <a:bodyPr/>
        <a:lstStyle/>
        <a:p>
          <a:endParaRPr lang="en-GB"/>
        </a:p>
      </dgm:t>
    </dgm:pt>
    <dgm:pt modelId="{43A73E45-3875-4D1E-93E5-840B1EF8F3EE}" type="sibTrans" cxnId="{CD171133-5D7B-4717-9F02-81535012A1B5}">
      <dgm:prSet/>
      <dgm:spPr/>
      <dgm:t>
        <a:bodyPr/>
        <a:lstStyle/>
        <a:p>
          <a:endParaRPr lang="en-GB"/>
        </a:p>
      </dgm:t>
    </dgm:pt>
    <dgm:pt modelId="{7D5661EF-EFC1-4978-B7E6-05299EBC0B1B}">
      <dgm:prSet/>
      <dgm:spPr/>
      <dgm:t>
        <a:bodyPr/>
        <a:lstStyle/>
        <a:p>
          <a:r>
            <a:rPr lang="en-GB" b="1" i="0" dirty="0"/>
            <a:t>Step 3. Provide detailed comments</a:t>
          </a:r>
          <a:endParaRPr lang="en-GB" dirty="0"/>
        </a:p>
      </dgm:t>
    </dgm:pt>
    <dgm:pt modelId="{C88B9DBE-2BB5-4074-A006-F3ACEA9B46F4}" type="parTrans" cxnId="{F66F22B2-2DB0-43CC-8871-42C8F2EC7735}">
      <dgm:prSet/>
      <dgm:spPr/>
      <dgm:t>
        <a:bodyPr/>
        <a:lstStyle/>
        <a:p>
          <a:endParaRPr lang="en-GB"/>
        </a:p>
      </dgm:t>
    </dgm:pt>
    <dgm:pt modelId="{0742A1DE-5B50-403A-AFAD-043BBE923303}" type="sibTrans" cxnId="{F66F22B2-2DB0-43CC-8871-42C8F2EC7735}">
      <dgm:prSet/>
      <dgm:spPr/>
      <dgm:t>
        <a:bodyPr/>
        <a:lstStyle/>
        <a:p>
          <a:endParaRPr lang="en-GB"/>
        </a:p>
      </dgm:t>
    </dgm:pt>
    <dgm:pt modelId="{102C1D65-AB59-44A5-86B0-DD82DF193B0D}" type="pres">
      <dgm:prSet presAssocID="{1DAA2644-9341-45CF-8128-337F2313068D}" presName="outerComposite" presStyleCnt="0">
        <dgm:presLayoutVars>
          <dgm:chMax val="5"/>
          <dgm:dir/>
          <dgm:resizeHandles val="exact"/>
        </dgm:presLayoutVars>
      </dgm:prSet>
      <dgm:spPr/>
    </dgm:pt>
    <dgm:pt modelId="{59113A02-9FE0-47DD-81EF-E3594FAA47ED}" type="pres">
      <dgm:prSet presAssocID="{1DAA2644-9341-45CF-8128-337F2313068D}" presName="dummyMaxCanvas" presStyleCnt="0">
        <dgm:presLayoutVars/>
      </dgm:prSet>
      <dgm:spPr/>
    </dgm:pt>
    <dgm:pt modelId="{21A0E96C-4FE2-4091-BCDE-EA175ED97743}" type="pres">
      <dgm:prSet presAssocID="{1DAA2644-9341-45CF-8128-337F2313068D}" presName="FourNodes_1" presStyleLbl="node1" presStyleIdx="0" presStyleCnt="4" custLinFactNeighborX="0">
        <dgm:presLayoutVars>
          <dgm:bulletEnabled val="1"/>
        </dgm:presLayoutVars>
      </dgm:prSet>
      <dgm:spPr/>
    </dgm:pt>
    <dgm:pt modelId="{4A9C76CC-1412-45A7-B5C9-39CCD092E177}" type="pres">
      <dgm:prSet presAssocID="{1DAA2644-9341-45CF-8128-337F2313068D}" presName="FourNodes_2" presStyleLbl="node1" presStyleIdx="1" presStyleCnt="4">
        <dgm:presLayoutVars>
          <dgm:bulletEnabled val="1"/>
        </dgm:presLayoutVars>
      </dgm:prSet>
      <dgm:spPr/>
    </dgm:pt>
    <dgm:pt modelId="{F9030A43-3B9E-49FF-ADB0-5F34CF5BEB46}" type="pres">
      <dgm:prSet presAssocID="{1DAA2644-9341-45CF-8128-337F2313068D}" presName="FourNodes_3" presStyleLbl="node1" presStyleIdx="2" presStyleCnt="4">
        <dgm:presLayoutVars>
          <dgm:bulletEnabled val="1"/>
        </dgm:presLayoutVars>
      </dgm:prSet>
      <dgm:spPr/>
    </dgm:pt>
    <dgm:pt modelId="{9A00DFE5-756F-4DD5-AA29-017365C83CBA}" type="pres">
      <dgm:prSet presAssocID="{1DAA2644-9341-45CF-8128-337F2313068D}" presName="FourNodes_4" presStyleLbl="node1" presStyleIdx="3" presStyleCnt="4">
        <dgm:presLayoutVars>
          <dgm:bulletEnabled val="1"/>
        </dgm:presLayoutVars>
      </dgm:prSet>
      <dgm:spPr/>
    </dgm:pt>
    <dgm:pt modelId="{89F2008D-4547-43F4-9FCB-0D80F68E8AD9}" type="pres">
      <dgm:prSet presAssocID="{1DAA2644-9341-45CF-8128-337F2313068D}" presName="FourConn_1-2" presStyleLbl="fgAccFollowNode1" presStyleIdx="0" presStyleCnt="3">
        <dgm:presLayoutVars>
          <dgm:bulletEnabled val="1"/>
        </dgm:presLayoutVars>
      </dgm:prSet>
      <dgm:spPr/>
    </dgm:pt>
    <dgm:pt modelId="{DF4B806A-45D2-4FBD-AC09-3775DDD29A04}" type="pres">
      <dgm:prSet presAssocID="{1DAA2644-9341-45CF-8128-337F2313068D}" presName="FourConn_2-3" presStyleLbl="fgAccFollowNode1" presStyleIdx="1" presStyleCnt="3">
        <dgm:presLayoutVars>
          <dgm:bulletEnabled val="1"/>
        </dgm:presLayoutVars>
      </dgm:prSet>
      <dgm:spPr/>
    </dgm:pt>
    <dgm:pt modelId="{9780A7E8-F842-42D2-89AC-4FB0EA97B6F2}" type="pres">
      <dgm:prSet presAssocID="{1DAA2644-9341-45CF-8128-337F2313068D}" presName="FourConn_3-4" presStyleLbl="fgAccFollowNode1" presStyleIdx="2" presStyleCnt="3">
        <dgm:presLayoutVars>
          <dgm:bulletEnabled val="1"/>
        </dgm:presLayoutVars>
      </dgm:prSet>
      <dgm:spPr/>
    </dgm:pt>
    <dgm:pt modelId="{3772BF35-87E0-450C-ABC3-85FDAD318BF9}" type="pres">
      <dgm:prSet presAssocID="{1DAA2644-9341-45CF-8128-337F2313068D}" presName="FourNodes_1_text" presStyleLbl="node1" presStyleIdx="3" presStyleCnt="4">
        <dgm:presLayoutVars>
          <dgm:bulletEnabled val="1"/>
        </dgm:presLayoutVars>
      </dgm:prSet>
      <dgm:spPr/>
    </dgm:pt>
    <dgm:pt modelId="{7FCD8924-086E-46E2-9391-A9F8039A3ADE}" type="pres">
      <dgm:prSet presAssocID="{1DAA2644-9341-45CF-8128-337F2313068D}" presName="FourNodes_2_text" presStyleLbl="node1" presStyleIdx="3" presStyleCnt="4">
        <dgm:presLayoutVars>
          <dgm:bulletEnabled val="1"/>
        </dgm:presLayoutVars>
      </dgm:prSet>
      <dgm:spPr/>
    </dgm:pt>
    <dgm:pt modelId="{CDC2DDC8-2FD3-411F-B39A-A0A35577EAA9}" type="pres">
      <dgm:prSet presAssocID="{1DAA2644-9341-45CF-8128-337F2313068D}" presName="FourNodes_3_text" presStyleLbl="node1" presStyleIdx="3" presStyleCnt="4">
        <dgm:presLayoutVars>
          <dgm:bulletEnabled val="1"/>
        </dgm:presLayoutVars>
      </dgm:prSet>
      <dgm:spPr/>
    </dgm:pt>
    <dgm:pt modelId="{C4F66D39-793D-45F9-8017-3E6B7869CAC9}" type="pres">
      <dgm:prSet presAssocID="{1DAA2644-9341-45CF-8128-337F2313068D}" presName="FourNodes_4_text" presStyleLbl="node1" presStyleIdx="3" presStyleCnt="4">
        <dgm:presLayoutVars>
          <dgm:bulletEnabled val="1"/>
        </dgm:presLayoutVars>
      </dgm:prSet>
      <dgm:spPr/>
    </dgm:pt>
  </dgm:ptLst>
  <dgm:cxnLst>
    <dgm:cxn modelId="{DE001006-53BA-440C-BBEC-9464B13B8F4F}" srcId="{1DAA2644-9341-45CF-8128-337F2313068D}" destId="{ABB54ADF-1B6D-4FA8-91C9-D0E85AAB3FE5}" srcOrd="1" destOrd="0" parTransId="{624FC10B-53DA-418E-B60E-F0644D68B1AC}" sibTransId="{F81C7F48-B7C0-4C37-B205-360E2CCBBA50}"/>
    <dgm:cxn modelId="{A50B360C-9100-44CB-A221-BEE0720A1CD6}" type="presOf" srcId="{25411352-A783-4122-918D-BF71CEF36C1F}" destId="{C4F66D39-793D-45F9-8017-3E6B7869CAC9}" srcOrd="1" destOrd="0" presId="urn:microsoft.com/office/officeart/2005/8/layout/vProcess5"/>
    <dgm:cxn modelId="{B6DF732F-932F-4907-B1FA-E0EEC38CDBFF}" type="presOf" srcId="{ACBAF6CC-CDB6-443A-907E-3DD7363C677A}" destId="{3772BF35-87E0-450C-ABC3-85FDAD318BF9}" srcOrd="1" destOrd="0" presId="urn:microsoft.com/office/officeart/2005/8/layout/vProcess5"/>
    <dgm:cxn modelId="{7B964532-7ED0-4011-8C1C-1E863840342F}" type="presOf" srcId="{25411352-A783-4122-918D-BF71CEF36C1F}" destId="{9A00DFE5-756F-4DD5-AA29-017365C83CBA}" srcOrd="0" destOrd="0" presId="urn:microsoft.com/office/officeart/2005/8/layout/vProcess5"/>
    <dgm:cxn modelId="{CD171133-5D7B-4717-9F02-81535012A1B5}" srcId="{1DAA2644-9341-45CF-8128-337F2313068D}" destId="{25411352-A783-4122-918D-BF71CEF36C1F}" srcOrd="3" destOrd="0" parTransId="{47CECF0F-ED5A-4B3D-9D6F-04AA7092F1A9}" sibTransId="{43A73E45-3875-4D1E-93E5-840B1EF8F3EE}"/>
    <dgm:cxn modelId="{22427839-950C-4E18-9422-35A2B3C90E55}" type="presOf" srcId="{F81C7F48-B7C0-4C37-B205-360E2CCBBA50}" destId="{DF4B806A-45D2-4FBD-AC09-3775DDD29A04}" srcOrd="0" destOrd="0" presId="urn:microsoft.com/office/officeart/2005/8/layout/vProcess5"/>
    <dgm:cxn modelId="{4602B53B-A031-43FF-BBA1-194A164A9591}" type="presOf" srcId="{ABB54ADF-1B6D-4FA8-91C9-D0E85AAB3FE5}" destId="{7FCD8924-086E-46E2-9391-A9F8039A3ADE}" srcOrd="1" destOrd="0" presId="urn:microsoft.com/office/officeart/2005/8/layout/vProcess5"/>
    <dgm:cxn modelId="{A2D6A83D-71B4-4127-88EC-CE588EE13AD9}" type="presOf" srcId="{7D5661EF-EFC1-4978-B7E6-05299EBC0B1B}" destId="{CDC2DDC8-2FD3-411F-B39A-A0A35577EAA9}" srcOrd="1" destOrd="0" presId="urn:microsoft.com/office/officeart/2005/8/layout/vProcess5"/>
    <dgm:cxn modelId="{34E59548-F529-4CD8-A6D0-5CE43647E234}" type="presOf" srcId="{ABB54ADF-1B6D-4FA8-91C9-D0E85AAB3FE5}" destId="{4A9C76CC-1412-45A7-B5C9-39CCD092E177}" srcOrd="0" destOrd="0" presId="urn:microsoft.com/office/officeart/2005/8/layout/vProcess5"/>
    <dgm:cxn modelId="{C499646B-CE93-4BBF-BF08-F44F1A4ABB8D}" type="presOf" srcId="{7D5661EF-EFC1-4978-B7E6-05299EBC0B1B}" destId="{F9030A43-3B9E-49FF-ADB0-5F34CF5BEB46}" srcOrd="0" destOrd="0" presId="urn:microsoft.com/office/officeart/2005/8/layout/vProcess5"/>
    <dgm:cxn modelId="{7C67C689-BF82-43F7-90EB-792BF484F768}" type="presOf" srcId="{76D4D798-C0A4-49EF-9326-6B76A8EF7C07}" destId="{89F2008D-4547-43F4-9FCB-0D80F68E8AD9}" srcOrd="0" destOrd="0" presId="urn:microsoft.com/office/officeart/2005/8/layout/vProcess5"/>
    <dgm:cxn modelId="{B2E7DFAB-0B17-49C4-BC38-9622715E0474}" type="presOf" srcId="{ACBAF6CC-CDB6-443A-907E-3DD7363C677A}" destId="{21A0E96C-4FE2-4091-BCDE-EA175ED97743}" srcOrd="0" destOrd="0" presId="urn:microsoft.com/office/officeart/2005/8/layout/vProcess5"/>
    <dgm:cxn modelId="{F66F22B2-2DB0-43CC-8871-42C8F2EC7735}" srcId="{1DAA2644-9341-45CF-8128-337F2313068D}" destId="{7D5661EF-EFC1-4978-B7E6-05299EBC0B1B}" srcOrd="2" destOrd="0" parTransId="{C88B9DBE-2BB5-4074-A006-F3ACEA9B46F4}" sibTransId="{0742A1DE-5B50-403A-AFAD-043BBE923303}"/>
    <dgm:cxn modelId="{322C44C5-EBC3-4707-9E47-6AE23BADE694}" srcId="{1DAA2644-9341-45CF-8128-337F2313068D}" destId="{ACBAF6CC-CDB6-443A-907E-3DD7363C677A}" srcOrd="0" destOrd="0" parTransId="{2D39D055-08C6-4399-8E33-4B49AE831ECC}" sibTransId="{76D4D798-C0A4-49EF-9326-6B76A8EF7C07}"/>
    <dgm:cxn modelId="{74A1F6E3-00E3-4C87-AA9E-E8C33D7C213A}" type="presOf" srcId="{0742A1DE-5B50-403A-AFAD-043BBE923303}" destId="{9780A7E8-F842-42D2-89AC-4FB0EA97B6F2}" srcOrd="0" destOrd="0" presId="urn:microsoft.com/office/officeart/2005/8/layout/vProcess5"/>
    <dgm:cxn modelId="{206048FE-430A-4E14-831F-5BC2108A97E1}" type="presOf" srcId="{1DAA2644-9341-45CF-8128-337F2313068D}" destId="{102C1D65-AB59-44A5-86B0-DD82DF193B0D}" srcOrd="0" destOrd="0" presId="urn:microsoft.com/office/officeart/2005/8/layout/vProcess5"/>
    <dgm:cxn modelId="{3F58F356-E8E1-41DF-B934-4F598A8815AB}" type="presParOf" srcId="{102C1D65-AB59-44A5-86B0-DD82DF193B0D}" destId="{59113A02-9FE0-47DD-81EF-E3594FAA47ED}" srcOrd="0" destOrd="0" presId="urn:microsoft.com/office/officeart/2005/8/layout/vProcess5"/>
    <dgm:cxn modelId="{98D1C5ED-11D9-4E4E-B8D7-0BEBC71CBA52}" type="presParOf" srcId="{102C1D65-AB59-44A5-86B0-DD82DF193B0D}" destId="{21A0E96C-4FE2-4091-BCDE-EA175ED97743}" srcOrd="1" destOrd="0" presId="urn:microsoft.com/office/officeart/2005/8/layout/vProcess5"/>
    <dgm:cxn modelId="{A6DEDDFA-106B-42DC-B87A-A6C23FC1183E}" type="presParOf" srcId="{102C1D65-AB59-44A5-86B0-DD82DF193B0D}" destId="{4A9C76CC-1412-45A7-B5C9-39CCD092E177}" srcOrd="2" destOrd="0" presId="urn:microsoft.com/office/officeart/2005/8/layout/vProcess5"/>
    <dgm:cxn modelId="{AAF9DE11-D1A8-4AC9-A6AD-F1EA9235BAD2}" type="presParOf" srcId="{102C1D65-AB59-44A5-86B0-DD82DF193B0D}" destId="{F9030A43-3B9E-49FF-ADB0-5F34CF5BEB46}" srcOrd="3" destOrd="0" presId="urn:microsoft.com/office/officeart/2005/8/layout/vProcess5"/>
    <dgm:cxn modelId="{8F910815-679B-4F96-9E8A-DC67B96CC50E}" type="presParOf" srcId="{102C1D65-AB59-44A5-86B0-DD82DF193B0D}" destId="{9A00DFE5-756F-4DD5-AA29-017365C83CBA}" srcOrd="4" destOrd="0" presId="urn:microsoft.com/office/officeart/2005/8/layout/vProcess5"/>
    <dgm:cxn modelId="{3ACC45D2-C088-4060-B6AF-4FD3FB322836}" type="presParOf" srcId="{102C1D65-AB59-44A5-86B0-DD82DF193B0D}" destId="{89F2008D-4547-43F4-9FCB-0D80F68E8AD9}" srcOrd="5" destOrd="0" presId="urn:microsoft.com/office/officeart/2005/8/layout/vProcess5"/>
    <dgm:cxn modelId="{1A269620-8920-4FEF-9AD3-3214CF034705}" type="presParOf" srcId="{102C1D65-AB59-44A5-86B0-DD82DF193B0D}" destId="{DF4B806A-45D2-4FBD-AC09-3775DDD29A04}" srcOrd="6" destOrd="0" presId="urn:microsoft.com/office/officeart/2005/8/layout/vProcess5"/>
    <dgm:cxn modelId="{662EAFC7-8362-44B6-A8EC-ED319312EE5B}" type="presParOf" srcId="{102C1D65-AB59-44A5-86B0-DD82DF193B0D}" destId="{9780A7E8-F842-42D2-89AC-4FB0EA97B6F2}" srcOrd="7" destOrd="0" presId="urn:microsoft.com/office/officeart/2005/8/layout/vProcess5"/>
    <dgm:cxn modelId="{4F27739F-A81B-4FFA-9508-F4CDE4B177E1}" type="presParOf" srcId="{102C1D65-AB59-44A5-86B0-DD82DF193B0D}" destId="{3772BF35-87E0-450C-ABC3-85FDAD318BF9}" srcOrd="8" destOrd="0" presId="urn:microsoft.com/office/officeart/2005/8/layout/vProcess5"/>
    <dgm:cxn modelId="{B6F3F893-C92B-441F-8317-3CC7C08A205C}" type="presParOf" srcId="{102C1D65-AB59-44A5-86B0-DD82DF193B0D}" destId="{7FCD8924-086E-46E2-9391-A9F8039A3ADE}" srcOrd="9" destOrd="0" presId="urn:microsoft.com/office/officeart/2005/8/layout/vProcess5"/>
    <dgm:cxn modelId="{88B8645D-A6A7-4FB4-B62B-169671922618}" type="presParOf" srcId="{102C1D65-AB59-44A5-86B0-DD82DF193B0D}" destId="{CDC2DDC8-2FD3-411F-B39A-A0A35577EAA9}" srcOrd="10" destOrd="0" presId="urn:microsoft.com/office/officeart/2005/8/layout/vProcess5"/>
    <dgm:cxn modelId="{8E8CBAFA-AB5C-4429-AC05-389FAC39FC48}" type="presParOf" srcId="{102C1D65-AB59-44A5-86B0-DD82DF193B0D}" destId="{C4F66D39-793D-45F9-8017-3E6B7869CAC9}"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341F063-8300-405C-A539-F68F656B0B96}" type="doc">
      <dgm:prSet loTypeId="urn:microsoft.com/office/officeart/2005/8/layout/list1" loCatId="list" qsTypeId="urn:microsoft.com/office/officeart/2005/8/quickstyle/simple1" qsCatId="simple" csTypeId="urn:microsoft.com/office/officeart/2005/8/colors/colorful1" csCatId="colorful" phldr="1"/>
      <dgm:spPr/>
    </dgm:pt>
    <dgm:pt modelId="{49B5AF73-1D31-4939-A19F-CC39D621B38C}">
      <dgm:prSet phldrT="[Text]"/>
      <dgm:spPr/>
      <dgm:t>
        <a:bodyPr/>
        <a:lstStyle/>
        <a:p>
          <a:r>
            <a:rPr lang="en-GB" dirty="0"/>
            <a:t>Possible bias (peer reviews).</a:t>
          </a:r>
        </a:p>
      </dgm:t>
    </dgm:pt>
    <dgm:pt modelId="{28CC45D7-FE55-4005-AC80-9A9ACF22DFEE}" type="parTrans" cxnId="{40280DB9-3B97-485D-9541-A27D5D32B4F3}">
      <dgm:prSet/>
      <dgm:spPr/>
      <dgm:t>
        <a:bodyPr/>
        <a:lstStyle/>
        <a:p>
          <a:endParaRPr lang="en-GB"/>
        </a:p>
      </dgm:t>
    </dgm:pt>
    <dgm:pt modelId="{39147B98-5727-46A3-8A22-10D1E88C2828}" type="sibTrans" cxnId="{40280DB9-3B97-485D-9541-A27D5D32B4F3}">
      <dgm:prSet/>
      <dgm:spPr/>
      <dgm:t>
        <a:bodyPr/>
        <a:lstStyle/>
        <a:p>
          <a:endParaRPr lang="en-GB"/>
        </a:p>
      </dgm:t>
    </dgm:pt>
    <dgm:pt modelId="{A6A682A0-1AC5-4BCA-BA9A-5823DFD96031}">
      <dgm:prSet phldrT="[Text]"/>
      <dgm:spPr/>
      <dgm:t>
        <a:bodyPr/>
        <a:lstStyle/>
        <a:p>
          <a:r>
            <a:rPr lang="en-GB" dirty="0"/>
            <a:t>Peer-review bias (peer reviews). </a:t>
          </a:r>
        </a:p>
      </dgm:t>
    </dgm:pt>
    <dgm:pt modelId="{A1AF6FC2-D09D-4560-87AC-35B685A6EA7F}" type="parTrans" cxnId="{B0D7DE0B-36BC-4965-92E9-CFCA9405F157}">
      <dgm:prSet/>
      <dgm:spPr/>
      <dgm:t>
        <a:bodyPr/>
        <a:lstStyle/>
        <a:p>
          <a:endParaRPr lang="en-GB"/>
        </a:p>
      </dgm:t>
    </dgm:pt>
    <dgm:pt modelId="{64010075-76DB-470D-9200-C21CD31CD8E3}" type="sibTrans" cxnId="{B0D7DE0B-36BC-4965-92E9-CFCA9405F157}">
      <dgm:prSet/>
      <dgm:spPr/>
      <dgm:t>
        <a:bodyPr/>
        <a:lstStyle/>
        <a:p>
          <a:endParaRPr lang="en-GB"/>
        </a:p>
      </dgm:t>
    </dgm:pt>
    <dgm:pt modelId="{3CB7D598-FF4E-4503-85F4-099FCC4F406D}">
      <dgm:prSet phldrT="[Text]"/>
      <dgm:spPr/>
      <dgm:t>
        <a:bodyPr/>
        <a:lstStyle/>
        <a:p>
          <a:endParaRPr lang="en-GB" dirty="0"/>
        </a:p>
        <a:p>
          <a:r>
            <a:rPr lang="en-GB" dirty="0"/>
            <a:t>Too many sources to review (review for own research).</a:t>
          </a:r>
        </a:p>
        <a:p>
          <a:endParaRPr lang="en-GB" dirty="0"/>
        </a:p>
      </dgm:t>
    </dgm:pt>
    <dgm:pt modelId="{034AFAA6-8737-422C-9F59-2AFB8F4206E8}" type="parTrans" cxnId="{3DA9F3E3-EEB6-4867-B813-FE0F853A9E4E}">
      <dgm:prSet/>
      <dgm:spPr/>
      <dgm:t>
        <a:bodyPr/>
        <a:lstStyle/>
        <a:p>
          <a:endParaRPr lang="en-GB"/>
        </a:p>
      </dgm:t>
    </dgm:pt>
    <dgm:pt modelId="{46C7D899-1921-406D-86AF-50958683A5B3}" type="sibTrans" cxnId="{3DA9F3E3-EEB6-4867-B813-FE0F853A9E4E}">
      <dgm:prSet/>
      <dgm:spPr/>
      <dgm:t>
        <a:bodyPr/>
        <a:lstStyle/>
        <a:p>
          <a:endParaRPr lang="en-GB"/>
        </a:p>
      </dgm:t>
    </dgm:pt>
    <dgm:pt modelId="{CAF6FD79-34DE-4C18-8BBB-9D940A7C5062}">
      <dgm:prSet/>
      <dgm:spPr/>
      <dgm:t>
        <a:bodyPr/>
        <a:lstStyle/>
        <a:p>
          <a:r>
            <a:rPr lang="en-GB" dirty="0"/>
            <a:t>Inconsistency among reviewers (peer reviews).</a:t>
          </a:r>
        </a:p>
      </dgm:t>
    </dgm:pt>
    <dgm:pt modelId="{8B12F0FF-0E60-4147-8EF6-08B825706E1E}" type="parTrans" cxnId="{B7A4B57E-7104-4BB9-94E8-394EFF6C66C2}">
      <dgm:prSet/>
      <dgm:spPr/>
      <dgm:t>
        <a:bodyPr/>
        <a:lstStyle/>
        <a:p>
          <a:endParaRPr lang="en-GB"/>
        </a:p>
      </dgm:t>
    </dgm:pt>
    <dgm:pt modelId="{66469578-D127-47B3-AF19-95DD67706DBD}" type="sibTrans" cxnId="{B7A4B57E-7104-4BB9-94E8-394EFF6C66C2}">
      <dgm:prSet/>
      <dgm:spPr/>
      <dgm:t>
        <a:bodyPr/>
        <a:lstStyle/>
        <a:p>
          <a:endParaRPr lang="en-GB"/>
        </a:p>
      </dgm:t>
    </dgm:pt>
    <dgm:pt modelId="{BF5F32A4-ED4C-4995-8B72-AA758DDD296A}">
      <dgm:prSet/>
      <dgm:spPr/>
      <dgm:t>
        <a:bodyPr/>
        <a:lstStyle/>
        <a:p>
          <a:r>
            <a:rPr lang="en-GB" dirty="0"/>
            <a:t>Low confidence (only 32% trust current peer review system).</a:t>
          </a:r>
        </a:p>
      </dgm:t>
    </dgm:pt>
    <dgm:pt modelId="{92C1616A-AD33-47DC-B93B-2D4FF3063B5A}" type="parTrans" cxnId="{A30BBBC5-D791-4C0B-A8AB-2F2E2D1C0BE7}">
      <dgm:prSet/>
      <dgm:spPr/>
      <dgm:t>
        <a:bodyPr/>
        <a:lstStyle/>
        <a:p>
          <a:endParaRPr lang="en-GB"/>
        </a:p>
      </dgm:t>
    </dgm:pt>
    <dgm:pt modelId="{F77AAFBE-72D1-4917-B876-85A8397D819E}" type="sibTrans" cxnId="{A30BBBC5-D791-4C0B-A8AB-2F2E2D1C0BE7}">
      <dgm:prSet/>
      <dgm:spPr/>
      <dgm:t>
        <a:bodyPr/>
        <a:lstStyle/>
        <a:p>
          <a:endParaRPr lang="en-GB"/>
        </a:p>
      </dgm:t>
    </dgm:pt>
    <dgm:pt modelId="{E07DD847-FA8F-4BA3-9CC7-D089AC884213}">
      <dgm:prSet/>
      <dgm:spPr/>
      <dgm:t>
        <a:bodyPr/>
        <a:lstStyle/>
        <a:p>
          <a:r>
            <a:rPr lang="en-GB" dirty="0"/>
            <a:t>Slow and expensive nature of the process (peer review).</a:t>
          </a:r>
        </a:p>
      </dgm:t>
    </dgm:pt>
    <dgm:pt modelId="{1E4C8E61-417E-4AFE-9E90-0619094CC21C}" type="parTrans" cxnId="{E8797BAA-8D65-4685-A6AE-8636C550EF9C}">
      <dgm:prSet/>
      <dgm:spPr/>
      <dgm:t>
        <a:bodyPr/>
        <a:lstStyle/>
        <a:p>
          <a:endParaRPr lang="en-GB"/>
        </a:p>
      </dgm:t>
    </dgm:pt>
    <dgm:pt modelId="{08906868-26D3-4C0A-840A-88BB3751D9B6}" type="sibTrans" cxnId="{E8797BAA-8D65-4685-A6AE-8636C550EF9C}">
      <dgm:prSet/>
      <dgm:spPr/>
      <dgm:t>
        <a:bodyPr/>
        <a:lstStyle/>
        <a:p>
          <a:endParaRPr lang="en-GB"/>
        </a:p>
      </dgm:t>
    </dgm:pt>
    <dgm:pt modelId="{7CE33D54-3AB1-40BD-B6DB-9F27F3BA76B7}">
      <dgm:prSet/>
      <dgm:spPr/>
      <dgm:t>
        <a:bodyPr/>
        <a:lstStyle/>
        <a:p>
          <a:r>
            <a:rPr lang="en-GB" dirty="0"/>
            <a:t>Questionable predictive validity of judgements of significance.</a:t>
          </a:r>
        </a:p>
      </dgm:t>
    </dgm:pt>
    <dgm:pt modelId="{A60249FA-50D9-4ADB-8C0B-058CEA6D6843}" type="parTrans" cxnId="{21D005D2-A78D-4BFF-BA7B-F6210121724A}">
      <dgm:prSet/>
      <dgm:spPr/>
      <dgm:t>
        <a:bodyPr/>
        <a:lstStyle/>
        <a:p>
          <a:endParaRPr lang="en-GB"/>
        </a:p>
      </dgm:t>
    </dgm:pt>
    <dgm:pt modelId="{0A404C2D-1698-4263-B49D-181BAA051C37}" type="sibTrans" cxnId="{21D005D2-A78D-4BFF-BA7B-F6210121724A}">
      <dgm:prSet/>
      <dgm:spPr/>
      <dgm:t>
        <a:bodyPr/>
        <a:lstStyle/>
        <a:p>
          <a:endParaRPr lang="en-GB"/>
        </a:p>
      </dgm:t>
    </dgm:pt>
    <dgm:pt modelId="{914A7493-13FD-4828-88EE-9D4FAE8E3A7C}" type="pres">
      <dgm:prSet presAssocID="{4341F063-8300-405C-A539-F68F656B0B96}" presName="linear" presStyleCnt="0">
        <dgm:presLayoutVars>
          <dgm:dir/>
          <dgm:animLvl val="lvl"/>
          <dgm:resizeHandles val="exact"/>
        </dgm:presLayoutVars>
      </dgm:prSet>
      <dgm:spPr/>
    </dgm:pt>
    <dgm:pt modelId="{A6324A42-6D8F-49F1-B97A-8743CF9352C1}" type="pres">
      <dgm:prSet presAssocID="{49B5AF73-1D31-4939-A19F-CC39D621B38C}" presName="parentLin" presStyleCnt="0"/>
      <dgm:spPr/>
    </dgm:pt>
    <dgm:pt modelId="{A1B0F6D1-1BD5-4E45-A06A-8D1B1E27AC02}" type="pres">
      <dgm:prSet presAssocID="{49B5AF73-1D31-4939-A19F-CC39D621B38C}" presName="parentLeftMargin" presStyleLbl="node1" presStyleIdx="0" presStyleCnt="7"/>
      <dgm:spPr/>
    </dgm:pt>
    <dgm:pt modelId="{1905249D-0A1F-46BD-9822-3E8D4359B0DE}" type="pres">
      <dgm:prSet presAssocID="{49B5AF73-1D31-4939-A19F-CC39D621B38C}" presName="parentText" presStyleLbl="node1" presStyleIdx="0" presStyleCnt="7">
        <dgm:presLayoutVars>
          <dgm:chMax val="0"/>
          <dgm:bulletEnabled val="1"/>
        </dgm:presLayoutVars>
      </dgm:prSet>
      <dgm:spPr/>
    </dgm:pt>
    <dgm:pt modelId="{CDA57817-1D19-4166-B954-FB8CE8622D1F}" type="pres">
      <dgm:prSet presAssocID="{49B5AF73-1D31-4939-A19F-CC39D621B38C}" presName="negativeSpace" presStyleCnt="0"/>
      <dgm:spPr/>
    </dgm:pt>
    <dgm:pt modelId="{A7AD5C53-1096-43CE-A21C-6B8E44ABED33}" type="pres">
      <dgm:prSet presAssocID="{49B5AF73-1D31-4939-A19F-CC39D621B38C}" presName="childText" presStyleLbl="conFgAcc1" presStyleIdx="0" presStyleCnt="7">
        <dgm:presLayoutVars>
          <dgm:bulletEnabled val="1"/>
        </dgm:presLayoutVars>
      </dgm:prSet>
      <dgm:spPr/>
    </dgm:pt>
    <dgm:pt modelId="{6C32DEB2-DBEB-4024-986A-20C7BBA096DF}" type="pres">
      <dgm:prSet presAssocID="{39147B98-5727-46A3-8A22-10D1E88C2828}" presName="spaceBetweenRectangles" presStyleCnt="0"/>
      <dgm:spPr/>
    </dgm:pt>
    <dgm:pt modelId="{A4DEDD19-9432-4907-BEFB-A2081055DE9D}" type="pres">
      <dgm:prSet presAssocID="{7CE33D54-3AB1-40BD-B6DB-9F27F3BA76B7}" presName="parentLin" presStyleCnt="0"/>
      <dgm:spPr/>
    </dgm:pt>
    <dgm:pt modelId="{234ECF5E-1C07-455A-BB3A-4898F2D770B8}" type="pres">
      <dgm:prSet presAssocID="{7CE33D54-3AB1-40BD-B6DB-9F27F3BA76B7}" presName="parentLeftMargin" presStyleLbl="node1" presStyleIdx="0" presStyleCnt="7"/>
      <dgm:spPr/>
    </dgm:pt>
    <dgm:pt modelId="{208911A4-7E66-4D32-9452-49D769D36886}" type="pres">
      <dgm:prSet presAssocID="{7CE33D54-3AB1-40BD-B6DB-9F27F3BA76B7}" presName="parentText" presStyleLbl="node1" presStyleIdx="1" presStyleCnt="7">
        <dgm:presLayoutVars>
          <dgm:chMax val="0"/>
          <dgm:bulletEnabled val="1"/>
        </dgm:presLayoutVars>
      </dgm:prSet>
      <dgm:spPr/>
    </dgm:pt>
    <dgm:pt modelId="{C3204539-855E-4B29-977D-D0BFE09593E7}" type="pres">
      <dgm:prSet presAssocID="{7CE33D54-3AB1-40BD-B6DB-9F27F3BA76B7}" presName="negativeSpace" presStyleCnt="0"/>
      <dgm:spPr/>
    </dgm:pt>
    <dgm:pt modelId="{781A7F6C-EF01-4F36-B553-652E2359B689}" type="pres">
      <dgm:prSet presAssocID="{7CE33D54-3AB1-40BD-B6DB-9F27F3BA76B7}" presName="childText" presStyleLbl="conFgAcc1" presStyleIdx="1" presStyleCnt="7">
        <dgm:presLayoutVars>
          <dgm:bulletEnabled val="1"/>
        </dgm:presLayoutVars>
      </dgm:prSet>
      <dgm:spPr/>
    </dgm:pt>
    <dgm:pt modelId="{B0EF645A-48C3-4413-961E-16BDBCD3ACDE}" type="pres">
      <dgm:prSet presAssocID="{0A404C2D-1698-4263-B49D-181BAA051C37}" presName="spaceBetweenRectangles" presStyleCnt="0"/>
      <dgm:spPr/>
    </dgm:pt>
    <dgm:pt modelId="{7A796F1E-1661-4E25-B6DE-F16F5DE88653}" type="pres">
      <dgm:prSet presAssocID="{E07DD847-FA8F-4BA3-9CC7-D089AC884213}" presName="parentLin" presStyleCnt="0"/>
      <dgm:spPr/>
    </dgm:pt>
    <dgm:pt modelId="{C940A101-DF4F-4DCC-AC9F-F16E09967B9D}" type="pres">
      <dgm:prSet presAssocID="{E07DD847-FA8F-4BA3-9CC7-D089AC884213}" presName="parentLeftMargin" presStyleLbl="node1" presStyleIdx="1" presStyleCnt="7"/>
      <dgm:spPr/>
    </dgm:pt>
    <dgm:pt modelId="{E88C9343-FCBB-476D-9194-453E5A0CA53F}" type="pres">
      <dgm:prSet presAssocID="{E07DD847-FA8F-4BA3-9CC7-D089AC884213}" presName="parentText" presStyleLbl="node1" presStyleIdx="2" presStyleCnt="7">
        <dgm:presLayoutVars>
          <dgm:chMax val="0"/>
          <dgm:bulletEnabled val="1"/>
        </dgm:presLayoutVars>
      </dgm:prSet>
      <dgm:spPr/>
    </dgm:pt>
    <dgm:pt modelId="{9929E6D3-6190-47A0-9037-630B19A54BC7}" type="pres">
      <dgm:prSet presAssocID="{E07DD847-FA8F-4BA3-9CC7-D089AC884213}" presName="negativeSpace" presStyleCnt="0"/>
      <dgm:spPr/>
    </dgm:pt>
    <dgm:pt modelId="{C94A58C2-652B-4094-8390-8E6294B220C6}" type="pres">
      <dgm:prSet presAssocID="{E07DD847-FA8F-4BA3-9CC7-D089AC884213}" presName="childText" presStyleLbl="conFgAcc1" presStyleIdx="2" presStyleCnt="7">
        <dgm:presLayoutVars>
          <dgm:bulletEnabled val="1"/>
        </dgm:presLayoutVars>
      </dgm:prSet>
      <dgm:spPr/>
    </dgm:pt>
    <dgm:pt modelId="{B93E7ECB-0B78-4EC2-8747-9CAFD10898C4}" type="pres">
      <dgm:prSet presAssocID="{08906868-26D3-4C0A-840A-88BB3751D9B6}" presName="spaceBetweenRectangles" presStyleCnt="0"/>
      <dgm:spPr/>
    </dgm:pt>
    <dgm:pt modelId="{40A63FCB-9308-46E4-8884-79A72ACDBD4C}" type="pres">
      <dgm:prSet presAssocID="{BF5F32A4-ED4C-4995-8B72-AA758DDD296A}" presName="parentLin" presStyleCnt="0"/>
      <dgm:spPr/>
    </dgm:pt>
    <dgm:pt modelId="{99C52B27-DAA9-4785-B2CF-970B9678EBBA}" type="pres">
      <dgm:prSet presAssocID="{BF5F32A4-ED4C-4995-8B72-AA758DDD296A}" presName="parentLeftMargin" presStyleLbl="node1" presStyleIdx="2" presStyleCnt="7"/>
      <dgm:spPr/>
    </dgm:pt>
    <dgm:pt modelId="{403397E9-3353-4BBD-91FE-CA7DC5F6C666}" type="pres">
      <dgm:prSet presAssocID="{BF5F32A4-ED4C-4995-8B72-AA758DDD296A}" presName="parentText" presStyleLbl="node1" presStyleIdx="3" presStyleCnt="7">
        <dgm:presLayoutVars>
          <dgm:chMax val="0"/>
          <dgm:bulletEnabled val="1"/>
        </dgm:presLayoutVars>
      </dgm:prSet>
      <dgm:spPr/>
    </dgm:pt>
    <dgm:pt modelId="{3792FE92-CF9F-48D9-9F7C-0A295D1D7A5C}" type="pres">
      <dgm:prSet presAssocID="{BF5F32A4-ED4C-4995-8B72-AA758DDD296A}" presName="negativeSpace" presStyleCnt="0"/>
      <dgm:spPr/>
    </dgm:pt>
    <dgm:pt modelId="{6EFDE880-4821-4192-AB2D-213F4236C2D1}" type="pres">
      <dgm:prSet presAssocID="{BF5F32A4-ED4C-4995-8B72-AA758DDD296A}" presName="childText" presStyleLbl="conFgAcc1" presStyleIdx="3" presStyleCnt="7">
        <dgm:presLayoutVars>
          <dgm:bulletEnabled val="1"/>
        </dgm:presLayoutVars>
      </dgm:prSet>
      <dgm:spPr/>
    </dgm:pt>
    <dgm:pt modelId="{816048F7-6664-4729-B190-0B507B1B0DB5}" type="pres">
      <dgm:prSet presAssocID="{F77AAFBE-72D1-4917-B876-85A8397D819E}" presName="spaceBetweenRectangles" presStyleCnt="0"/>
      <dgm:spPr/>
    </dgm:pt>
    <dgm:pt modelId="{67AD961D-49EA-486C-8CE3-A592395DF806}" type="pres">
      <dgm:prSet presAssocID="{CAF6FD79-34DE-4C18-8BBB-9D940A7C5062}" presName="parentLin" presStyleCnt="0"/>
      <dgm:spPr/>
    </dgm:pt>
    <dgm:pt modelId="{E3687C86-681F-45FA-A2AA-BDB9F5A9F5D7}" type="pres">
      <dgm:prSet presAssocID="{CAF6FD79-34DE-4C18-8BBB-9D940A7C5062}" presName="parentLeftMargin" presStyleLbl="node1" presStyleIdx="3" presStyleCnt="7"/>
      <dgm:spPr/>
    </dgm:pt>
    <dgm:pt modelId="{6C1BB434-034B-41CB-BD7A-49B6DA688D7A}" type="pres">
      <dgm:prSet presAssocID="{CAF6FD79-34DE-4C18-8BBB-9D940A7C5062}" presName="parentText" presStyleLbl="node1" presStyleIdx="4" presStyleCnt="7">
        <dgm:presLayoutVars>
          <dgm:chMax val="0"/>
          <dgm:bulletEnabled val="1"/>
        </dgm:presLayoutVars>
      </dgm:prSet>
      <dgm:spPr/>
    </dgm:pt>
    <dgm:pt modelId="{BC5D1067-0E4F-49F6-9627-25926ADB2164}" type="pres">
      <dgm:prSet presAssocID="{CAF6FD79-34DE-4C18-8BBB-9D940A7C5062}" presName="negativeSpace" presStyleCnt="0"/>
      <dgm:spPr/>
    </dgm:pt>
    <dgm:pt modelId="{4B2952F6-32F6-4558-9522-A7E4773D00B7}" type="pres">
      <dgm:prSet presAssocID="{CAF6FD79-34DE-4C18-8BBB-9D940A7C5062}" presName="childText" presStyleLbl="conFgAcc1" presStyleIdx="4" presStyleCnt="7">
        <dgm:presLayoutVars>
          <dgm:bulletEnabled val="1"/>
        </dgm:presLayoutVars>
      </dgm:prSet>
      <dgm:spPr/>
    </dgm:pt>
    <dgm:pt modelId="{D7B22BE2-DF1E-473F-9920-E8D1626E42C8}" type="pres">
      <dgm:prSet presAssocID="{66469578-D127-47B3-AF19-95DD67706DBD}" presName="spaceBetweenRectangles" presStyleCnt="0"/>
      <dgm:spPr/>
    </dgm:pt>
    <dgm:pt modelId="{7C537454-64B4-4F05-93C2-8371C13C7CE9}" type="pres">
      <dgm:prSet presAssocID="{A6A682A0-1AC5-4BCA-BA9A-5823DFD96031}" presName="parentLin" presStyleCnt="0"/>
      <dgm:spPr/>
    </dgm:pt>
    <dgm:pt modelId="{1E033B0F-AFF4-4B77-B624-9C7F08717D1F}" type="pres">
      <dgm:prSet presAssocID="{A6A682A0-1AC5-4BCA-BA9A-5823DFD96031}" presName="parentLeftMargin" presStyleLbl="node1" presStyleIdx="4" presStyleCnt="7"/>
      <dgm:spPr/>
    </dgm:pt>
    <dgm:pt modelId="{A280CB34-0990-4A8B-BE54-F7F72DEB173C}" type="pres">
      <dgm:prSet presAssocID="{A6A682A0-1AC5-4BCA-BA9A-5823DFD96031}" presName="parentText" presStyleLbl="node1" presStyleIdx="5" presStyleCnt="7">
        <dgm:presLayoutVars>
          <dgm:chMax val="0"/>
          <dgm:bulletEnabled val="1"/>
        </dgm:presLayoutVars>
      </dgm:prSet>
      <dgm:spPr/>
    </dgm:pt>
    <dgm:pt modelId="{FB4EFD0A-20FD-4926-9F53-596179B05624}" type="pres">
      <dgm:prSet presAssocID="{A6A682A0-1AC5-4BCA-BA9A-5823DFD96031}" presName="negativeSpace" presStyleCnt="0"/>
      <dgm:spPr/>
    </dgm:pt>
    <dgm:pt modelId="{A1558832-BDC7-4FF8-B2C5-2263F19AF098}" type="pres">
      <dgm:prSet presAssocID="{A6A682A0-1AC5-4BCA-BA9A-5823DFD96031}" presName="childText" presStyleLbl="conFgAcc1" presStyleIdx="5" presStyleCnt="7">
        <dgm:presLayoutVars>
          <dgm:bulletEnabled val="1"/>
        </dgm:presLayoutVars>
      </dgm:prSet>
      <dgm:spPr/>
    </dgm:pt>
    <dgm:pt modelId="{2A5E28D2-B32A-43A5-9081-B3A6D35F4CAE}" type="pres">
      <dgm:prSet presAssocID="{64010075-76DB-470D-9200-C21CD31CD8E3}" presName="spaceBetweenRectangles" presStyleCnt="0"/>
      <dgm:spPr/>
    </dgm:pt>
    <dgm:pt modelId="{A3A87F46-6190-499A-8487-5543760C01C1}" type="pres">
      <dgm:prSet presAssocID="{3CB7D598-FF4E-4503-85F4-099FCC4F406D}" presName="parentLin" presStyleCnt="0"/>
      <dgm:spPr/>
    </dgm:pt>
    <dgm:pt modelId="{7EDE8ED0-3BA9-4F19-9295-8E335B56859C}" type="pres">
      <dgm:prSet presAssocID="{3CB7D598-FF4E-4503-85F4-099FCC4F406D}" presName="parentLeftMargin" presStyleLbl="node1" presStyleIdx="5" presStyleCnt="7"/>
      <dgm:spPr/>
    </dgm:pt>
    <dgm:pt modelId="{1A88ABBC-BC79-4E89-BF64-6188818288F5}" type="pres">
      <dgm:prSet presAssocID="{3CB7D598-FF4E-4503-85F4-099FCC4F406D}" presName="parentText" presStyleLbl="node1" presStyleIdx="6" presStyleCnt="7">
        <dgm:presLayoutVars>
          <dgm:chMax val="0"/>
          <dgm:bulletEnabled val="1"/>
        </dgm:presLayoutVars>
      </dgm:prSet>
      <dgm:spPr/>
    </dgm:pt>
    <dgm:pt modelId="{5A96456C-17C1-4FF1-9928-D295C634856A}" type="pres">
      <dgm:prSet presAssocID="{3CB7D598-FF4E-4503-85F4-099FCC4F406D}" presName="negativeSpace" presStyleCnt="0"/>
      <dgm:spPr/>
    </dgm:pt>
    <dgm:pt modelId="{BFFFEFB1-A2B8-4D06-8EED-3E7143FE6784}" type="pres">
      <dgm:prSet presAssocID="{3CB7D598-FF4E-4503-85F4-099FCC4F406D}" presName="childText" presStyleLbl="conFgAcc1" presStyleIdx="6" presStyleCnt="7">
        <dgm:presLayoutVars>
          <dgm:bulletEnabled val="1"/>
        </dgm:presLayoutVars>
      </dgm:prSet>
      <dgm:spPr/>
    </dgm:pt>
  </dgm:ptLst>
  <dgm:cxnLst>
    <dgm:cxn modelId="{4659A50B-0CCD-40B3-8ACD-F014B8B4EF6C}" type="presOf" srcId="{49B5AF73-1D31-4939-A19F-CC39D621B38C}" destId="{1905249D-0A1F-46BD-9822-3E8D4359B0DE}" srcOrd="1" destOrd="0" presId="urn:microsoft.com/office/officeart/2005/8/layout/list1"/>
    <dgm:cxn modelId="{B0D7DE0B-36BC-4965-92E9-CFCA9405F157}" srcId="{4341F063-8300-405C-A539-F68F656B0B96}" destId="{A6A682A0-1AC5-4BCA-BA9A-5823DFD96031}" srcOrd="5" destOrd="0" parTransId="{A1AF6FC2-D09D-4560-87AC-35B685A6EA7F}" sibTransId="{64010075-76DB-470D-9200-C21CD31CD8E3}"/>
    <dgm:cxn modelId="{5EB1C513-0E20-47DF-A0D6-1FBC2D5AA279}" type="presOf" srcId="{E07DD847-FA8F-4BA3-9CC7-D089AC884213}" destId="{E88C9343-FCBB-476D-9194-453E5A0CA53F}" srcOrd="1" destOrd="0" presId="urn:microsoft.com/office/officeart/2005/8/layout/list1"/>
    <dgm:cxn modelId="{1A1A8517-C6A0-4732-944D-70D1F1E603DA}" type="presOf" srcId="{A6A682A0-1AC5-4BCA-BA9A-5823DFD96031}" destId="{A280CB34-0990-4A8B-BE54-F7F72DEB173C}" srcOrd="1" destOrd="0" presId="urn:microsoft.com/office/officeart/2005/8/layout/list1"/>
    <dgm:cxn modelId="{2E0E5F25-6E62-4788-A35F-175F5E4E12AF}" type="presOf" srcId="{A6A682A0-1AC5-4BCA-BA9A-5823DFD96031}" destId="{1E033B0F-AFF4-4B77-B624-9C7F08717D1F}" srcOrd="0" destOrd="0" presId="urn:microsoft.com/office/officeart/2005/8/layout/list1"/>
    <dgm:cxn modelId="{A68CFE41-9383-4822-B52E-C1909567147F}" type="presOf" srcId="{CAF6FD79-34DE-4C18-8BBB-9D940A7C5062}" destId="{E3687C86-681F-45FA-A2AA-BDB9F5A9F5D7}" srcOrd="0" destOrd="0" presId="urn:microsoft.com/office/officeart/2005/8/layout/list1"/>
    <dgm:cxn modelId="{1A8F5248-FEC1-44BF-9115-0D12D72C2371}" type="presOf" srcId="{3CB7D598-FF4E-4503-85F4-099FCC4F406D}" destId="{1A88ABBC-BC79-4E89-BF64-6188818288F5}" srcOrd="1" destOrd="0" presId="urn:microsoft.com/office/officeart/2005/8/layout/list1"/>
    <dgm:cxn modelId="{AF82DE4A-58E0-4693-93E5-E92A0F07B0AB}" type="presOf" srcId="{4341F063-8300-405C-A539-F68F656B0B96}" destId="{914A7493-13FD-4828-88EE-9D4FAE8E3A7C}" srcOrd="0" destOrd="0" presId="urn:microsoft.com/office/officeart/2005/8/layout/list1"/>
    <dgm:cxn modelId="{5ACF556C-D54D-4FF1-9841-8750D08E8CCE}" type="presOf" srcId="{BF5F32A4-ED4C-4995-8B72-AA758DDD296A}" destId="{403397E9-3353-4BBD-91FE-CA7DC5F6C666}" srcOrd="1" destOrd="0" presId="urn:microsoft.com/office/officeart/2005/8/layout/list1"/>
    <dgm:cxn modelId="{B4C51773-FFDD-4696-94A3-87F8FA052FFC}" type="presOf" srcId="{E07DD847-FA8F-4BA3-9CC7-D089AC884213}" destId="{C940A101-DF4F-4DCC-AC9F-F16E09967B9D}" srcOrd="0" destOrd="0" presId="urn:microsoft.com/office/officeart/2005/8/layout/list1"/>
    <dgm:cxn modelId="{B508D175-681B-4FAB-919D-59E08656C685}" type="presOf" srcId="{7CE33D54-3AB1-40BD-B6DB-9F27F3BA76B7}" destId="{234ECF5E-1C07-455A-BB3A-4898F2D770B8}" srcOrd="0" destOrd="0" presId="urn:microsoft.com/office/officeart/2005/8/layout/list1"/>
    <dgm:cxn modelId="{B7A4B57E-7104-4BB9-94E8-394EFF6C66C2}" srcId="{4341F063-8300-405C-A539-F68F656B0B96}" destId="{CAF6FD79-34DE-4C18-8BBB-9D940A7C5062}" srcOrd="4" destOrd="0" parTransId="{8B12F0FF-0E60-4147-8EF6-08B825706E1E}" sibTransId="{66469578-D127-47B3-AF19-95DD67706DBD}"/>
    <dgm:cxn modelId="{E8797BAA-8D65-4685-A6AE-8636C550EF9C}" srcId="{4341F063-8300-405C-A539-F68F656B0B96}" destId="{E07DD847-FA8F-4BA3-9CC7-D089AC884213}" srcOrd="2" destOrd="0" parTransId="{1E4C8E61-417E-4AFE-9E90-0619094CC21C}" sibTransId="{08906868-26D3-4C0A-840A-88BB3751D9B6}"/>
    <dgm:cxn modelId="{995411AD-31EE-4512-853F-4F14720E0213}" type="presOf" srcId="{CAF6FD79-34DE-4C18-8BBB-9D940A7C5062}" destId="{6C1BB434-034B-41CB-BD7A-49B6DA688D7A}" srcOrd="1" destOrd="0" presId="urn:microsoft.com/office/officeart/2005/8/layout/list1"/>
    <dgm:cxn modelId="{2C50C2B4-931F-42AA-98C9-EF661790BB92}" type="presOf" srcId="{BF5F32A4-ED4C-4995-8B72-AA758DDD296A}" destId="{99C52B27-DAA9-4785-B2CF-970B9678EBBA}" srcOrd="0" destOrd="0" presId="urn:microsoft.com/office/officeart/2005/8/layout/list1"/>
    <dgm:cxn modelId="{701F9CB5-1B73-40AD-A015-7B2A7927F9EE}" type="presOf" srcId="{49B5AF73-1D31-4939-A19F-CC39D621B38C}" destId="{A1B0F6D1-1BD5-4E45-A06A-8D1B1E27AC02}" srcOrd="0" destOrd="0" presId="urn:microsoft.com/office/officeart/2005/8/layout/list1"/>
    <dgm:cxn modelId="{40280DB9-3B97-485D-9541-A27D5D32B4F3}" srcId="{4341F063-8300-405C-A539-F68F656B0B96}" destId="{49B5AF73-1D31-4939-A19F-CC39D621B38C}" srcOrd="0" destOrd="0" parTransId="{28CC45D7-FE55-4005-AC80-9A9ACF22DFEE}" sibTransId="{39147B98-5727-46A3-8A22-10D1E88C2828}"/>
    <dgm:cxn modelId="{A30BBBC5-D791-4C0B-A8AB-2F2E2D1C0BE7}" srcId="{4341F063-8300-405C-A539-F68F656B0B96}" destId="{BF5F32A4-ED4C-4995-8B72-AA758DDD296A}" srcOrd="3" destOrd="0" parTransId="{92C1616A-AD33-47DC-B93B-2D4FF3063B5A}" sibTransId="{F77AAFBE-72D1-4917-B876-85A8397D819E}"/>
    <dgm:cxn modelId="{CEB77FD1-BC9E-4A1C-BEEA-E3C70F17A32D}" type="presOf" srcId="{7CE33D54-3AB1-40BD-B6DB-9F27F3BA76B7}" destId="{208911A4-7E66-4D32-9452-49D769D36886}" srcOrd="1" destOrd="0" presId="urn:microsoft.com/office/officeart/2005/8/layout/list1"/>
    <dgm:cxn modelId="{21D005D2-A78D-4BFF-BA7B-F6210121724A}" srcId="{4341F063-8300-405C-A539-F68F656B0B96}" destId="{7CE33D54-3AB1-40BD-B6DB-9F27F3BA76B7}" srcOrd="1" destOrd="0" parTransId="{A60249FA-50D9-4ADB-8C0B-058CEA6D6843}" sibTransId="{0A404C2D-1698-4263-B49D-181BAA051C37}"/>
    <dgm:cxn modelId="{3DA9F3E3-EEB6-4867-B813-FE0F853A9E4E}" srcId="{4341F063-8300-405C-A539-F68F656B0B96}" destId="{3CB7D598-FF4E-4503-85F4-099FCC4F406D}" srcOrd="6" destOrd="0" parTransId="{034AFAA6-8737-422C-9F59-2AFB8F4206E8}" sibTransId="{46C7D899-1921-406D-86AF-50958683A5B3}"/>
    <dgm:cxn modelId="{A2C751F7-E7A7-4F1D-A8E8-7FF8A99A5964}" type="presOf" srcId="{3CB7D598-FF4E-4503-85F4-099FCC4F406D}" destId="{7EDE8ED0-3BA9-4F19-9295-8E335B56859C}" srcOrd="0" destOrd="0" presId="urn:microsoft.com/office/officeart/2005/8/layout/list1"/>
    <dgm:cxn modelId="{78D6FD21-2003-4B44-8F09-B8B90291A71D}" type="presParOf" srcId="{914A7493-13FD-4828-88EE-9D4FAE8E3A7C}" destId="{A6324A42-6D8F-49F1-B97A-8743CF9352C1}" srcOrd="0" destOrd="0" presId="urn:microsoft.com/office/officeart/2005/8/layout/list1"/>
    <dgm:cxn modelId="{8B4B672F-1AC8-4B41-9192-DADBF4C8DCF0}" type="presParOf" srcId="{A6324A42-6D8F-49F1-B97A-8743CF9352C1}" destId="{A1B0F6D1-1BD5-4E45-A06A-8D1B1E27AC02}" srcOrd="0" destOrd="0" presId="urn:microsoft.com/office/officeart/2005/8/layout/list1"/>
    <dgm:cxn modelId="{05E59C95-D7D9-476E-941D-1B3032862B1E}" type="presParOf" srcId="{A6324A42-6D8F-49F1-B97A-8743CF9352C1}" destId="{1905249D-0A1F-46BD-9822-3E8D4359B0DE}" srcOrd="1" destOrd="0" presId="urn:microsoft.com/office/officeart/2005/8/layout/list1"/>
    <dgm:cxn modelId="{08E9150D-12FF-4DF5-BE87-4F48D9BF200F}" type="presParOf" srcId="{914A7493-13FD-4828-88EE-9D4FAE8E3A7C}" destId="{CDA57817-1D19-4166-B954-FB8CE8622D1F}" srcOrd="1" destOrd="0" presId="urn:microsoft.com/office/officeart/2005/8/layout/list1"/>
    <dgm:cxn modelId="{A7294231-FEF8-413A-AE8B-FBD179F323F7}" type="presParOf" srcId="{914A7493-13FD-4828-88EE-9D4FAE8E3A7C}" destId="{A7AD5C53-1096-43CE-A21C-6B8E44ABED33}" srcOrd="2" destOrd="0" presId="urn:microsoft.com/office/officeart/2005/8/layout/list1"/>
    <dgm:cxn modelId="{EB3A4113-43E1-4AE4-9FAA-6A996D330B95}" type="presParOf" srcId="{914A7493-13FD-4828-88EE-9D4FAE8E3A7C}" destId="{6C32DEB2-DBEB-4024-986A-20C7BBA096DF}" srcOrd="3" destOrd="0" presId="urn:microsoft.com/office/officeart/2005/8/layout/list1"/>
    <dgm:cxn modelId="{479AB9B6-B57A-400F-8F05-596605773F2D}" type="presParOf" srcId="{914A7493-13FD-4828-88EE-9D4FAE8E3A7C}" destId="{A4DEDD19-9432-4907-BEFB-A2081055DE9D}" srcOrd="4" destOrd="0" presId="urn:microsoft.com/office/officeart/2005/8/layout/list1"/>
    <dgm:cxn modelId="{806BD18B-291E-4DEE-BC92-4432267C2318}" type="presParOf" srcId="{A4DEDD19-9432-4907-BEFB-A2081055DE9D}" destId="{234ECF5E-1C07-455A-BB3A-4898F2D770B8}" srcOrd="0" destOrd="0" presId="urn:microsoft.com/office/officeart/2005/8/layout/list1"/>
    <dgm:cxn modelId="{E5DAB31D-68A7-4E08-B8BC-3144C99A5487}" type="presParOf" srcId="{A4DEDD19-9432-4907-BEFB-A2081055DE9D}" destId="{208911A4-7E66-4D32-9452-49D769D36886}" srcOrd="1" destOrd="0" presId="urn:microsoft.com/office/officeart/2005/8/layout/list1"/>
    <dgm:cxn modelId="{6C0D79FE-1738-464E-9614-E32C7AFC9BE2}" type="presParOf" srcId="{914A7493-13FD-4828-88EE-9D4FAE8E3A7C}" destId="{C3204539-855E-4B29-977D-D0BFE09593E7}" srcOrd="5" destOrd="0" presId="urn:microsoft.com/office/officeart/2005/8/layout/list1"/>
    <dgm:cxn modelId="{89793F85-3E2B-4316-B584-13287AC3F6F4}" type="presParOf" srcId="{914A7493-13FD-4828-88EE-9D4FAE8E3A7C}" destId="{781A7F6C-EF01-4F36-B553-652E2359B689}" srcOrd="6" destOrd="0" presId="urn:microsoft.com/office/officeart/2005/8/layout/list1"/>
    <dgm:cxn modelId="{1C3BEF80-70D4-4FF1-AED4-92350F9136B0}" type="presParOf" srcId="{914A7493-13FD-4828-88EE-9D4FAE8E3A7C}" destId="{B0EF645A-48C3-4413-961E-16BDBCD3ACDE}" srcOrd="7" destOrd="0" presId="urn:microsoft.com/office/officeart/2005/8/layout/list1"/>
    <dgm:cxn modelId="{1D2BA753-40CE-430B-99B7-89FBB7CA20AC}" type="presParOf" srcId="{914A7493-13FD-4828-88EE-9D4FAE8E3A7C}" destId="{7A796F1E-1661-4E25-B6DE-F16F5DE88653}" srcOrd="8" destOrd="0" presId="urn:microsoft.com/office/officeart/2005/8/layout/list1"/>
    <dgm:cxn modelId="{9D3F5F72-AA2A-4A47-8CCC-9463BDCB0D1F}" type="presParOf" srcId="{7A796F1E-1661-4E25-B6DE-F16F5DE88653}" destId="{C940A101-DF4F-4DCC-AC9F-F16E09967B9D}" srcOrd="0" destOrd="0" presId="urn:microsoft.com/office/officeart/2005/8/layout/list1"/>
    <dgm:cxn modelId="{A7718E30-7A96-4D32-9281-DEB5B5FB93F8}" type="presParOf" srcId="{7A796F1E-1661-4E25-B6DE-F16F5DE88653}" destId="{E88C9343-FCBB-476D-9194-453E5A0CA53F}" srcOrd="1" destOrd="0" presId="urn:microsoft.com/office/officeart/2005/8/layout/list1"/>
    <dgm:cxn modelId="{F5FBC5E7-1A2A-48AA-96CE-3B20E1228D57}" type="presParOf" srcId="{914A7493-13FD-4828-88EE-9D4FAE8E3A7C}" destId="{9929E6D3-6190-47A0-9037-630B19A54BC7}" srcOrd="9" destOrd="0" presId="urn:microsoft.com/office/officeart/2005/8/layout/list1"/>
    <dgm:cxn modelId="{987D3F0B-3A25-40EE-BB94-6AC0D570BB14}" type="presParOf" srcId="{914A7493-13FD-4828-88EE-9D4FAE8E3A7C}" destId="{C94A58C2-652B-4094-8390-8E6294B220C6}" srcOrd="10" destOrd="0" presId="urn:microsoft.com/office/officeart/2005/8/layout/list1"/>
    <dgm:cxn modelId="{1D007FCC-80A1-435F-A2AB-F0E7FC12B6B0}" type="presParOf" srcId="{914A7493-13FD-4828-88EE-9D4FAE8E3A7C}" destId="{B93E7ECB-0B78-4EC2-8747-9CAFD10898C4}" srcOrd="11" destOrd="0" presId="urn:microsoft.com/office/officeart/2005/8/layout/list1"/>
    <dgm:cxn modelId="{9D5BE25E-60B6-4A53-8CAC-4C3B41128F8E}" type="presParOf" srcId="{914A7493-13FD-4828-88EE-9D4FAE8E3A7C}" destId="{40A63FCB-9308-46E4-8884-79A72ACDBD4C}" srcOrd="12" destOrd="0" presId="urn:microsoft.com/office/officeart/2005/8/layout/list1"/>
    <dgm:cxn modelId="{490ADBF0-478C-49FF-B6C0-B1724CF83F88}" type="presParOf" srcId="{40A63FCB-9308-46E4-8884-79A72ACDBD4C}" destId="{99C52B27-DAA9-4785-B2CF-970B9678EBBA}" srcOrd="0" destOrd="0" presId="urn:microsoft.com/office/officeart/2005/8/layout/list1"/>
    <dgm:cxn modelId="{2E00C199-17C9-458D-83FB-3D0C5BA6FD21}" type="presParOf" srcId="{40A63FCB-9308-46E4-8884-79A72ACDBD4C}" destId="{403397E9-3353-4BBD-91FE-CA7DC5F6C666}" srcOrd="1" destOrd="0" presId="urn:microsoft.com/office/officeart/2005/8/layout/list1"/>
    <dgm:cxn modelId="{A9C8D5BB-BEB8-4E96-872D-8C4032C985A0}" type="presParOf" srcId="{914A7493-13FD-4828-88EE-9D4FAE8E3A7C}" destId="{3792FE92-CF9F-48D9-9F7C-0A295D1D7A5C}" srcOrd="13" destOrd="0" presId="urn:microsoft.com/office/officeart/2005/8/layout/list1"/>
    <dgm:cxn modelId="{3DEF52DC-1673-4B8F-8691-73C6998EF96B}" type="presParOf" srcId="{914A7493-13FD-4828-88EE-9D4FAE8E3A7C}" destId="{6EFDE880-4821-4192-AB2D-213F4236C2D1}" srcOrd="14" destOrd="0" presId="urn:microsoft.com/office/officeart/2005/8/layout/list1"/>
    <dgm:cxn modelId="{8DF02EC2-04D9-4A77-AE99-6BEDEAA542AD}" type="presParOf" srcId="{914A7493-13FD-4828-88EE-9D4FAE8E3A7C}" destId="{816048F7-6664-4729-B190-0B507B1B0DB5}" srcOrd="15" destOrd="0" presId="urn:microsoft.com/office/officeart/2005/8/layout/list1"/>
    <dgm:cxn modelId="{EEDA369E-F4C6-4872-9D6B-48F0A29319E6}" type="presParOf" srcId="{914A7493-13FD-4828-88EE-9D4FAE8E3A7C}" destId="{67AD961D-49EA-486C-8CE3-A592395DF806}" srcOrd="16" destOrd="0" presId="urn:microsoft.com/office/officeart/2005/8/layout/list1"/>
    <dgm:cxn modelId="{E280B5F6-9F38-412D-A088-6A92E755EC43}" type="presParOf" srcId="{67AD961D-49EA-486C-8CE3-A592395DF806}" destId="{E3687C86-681F-45FA-A2AA-BDB9F5A9F5D7}" srcOrd="0" destOrd="0" presId="urn:microsoft.com/office/officeart/2005/8/layout/list1"/>
    <dgm:cxn modelId="{A9A5A041-524B-4A89-84B3-1DA7F08A3059}" type="presParOf" srcId="{67AD961D-49EA-486C-8CE3-A592395DF806}" destId="{6C1BB434-034B-41CB-BD7A-49B6DA688D7A}" srcOrd="1" destOrd="0" presId="urn:microsoft.com/office/officeart/2005/8/layout/list1"/>
    <dgm:cxn modelId="{E6432DC1-5850-4636-A4BF-3103D4951FFF}" type="presParOf" srcId="{914A7493-13FD-4828-88EE-9D4FAE8E3A7C}" destId="{BC5D1067-0E4F-49F6-9627-25926ADB2164}" srcOrd="17" destOrd="0" presId="urn:microsoft.com/office/officeart/2005/8/layout/list1"/>
    <dgm:cxn modelId="{30353AB7-75C7-4523-8A61-93B7C5FD007F}" type="presParOf" srcId="{914A7493-13FD-4828-88EE-9D4FAE8E3A7C}" destId="{4B2952F6-32F6-4558-9522-A7E4773D00B7}" srcOrd="18" destOrd="0" presId="urn:microsoft.com/office/officeart/2005/8/layout/list1"/>
    <dgm:cxn modelId="{9949E43F-C439-4DF1-9E40-7A4AEA1F4F4E}" type="presParOf" srcId="{914A7493-13FD-4828-88EE-9D4FAE8E3A7C}" destId="{D7B22BE2-DF1E-473F-9920-E8D1626E42C8}" srcOrd="19" destOrd="0" presId="urn:microsoft.com/office/officeart/2005/8/layout/list1"/>
    <dgm:cxn modelId="{A85D9C9D-AC34-431C-A2DD-9AFE10FB364A}" type="presParOf" srcId="{914A7493-13FD-4828-88EE-9D4FAE8E3A7C}" destId="{7C537454-64B4-4F05-93C2-8371C13C7CE9}" srcOrd="20" destOrd="0" presId="urn:microsoft.com/office/officeart/2005/8/layout/list1"/>
    <dgm:cxn modelId="{8C48E5D5-CE9A-49A5-B92C-1E0B727D16A7}" type="presParOf" srcId="{7C537454-64B4-4F05-93C2-8371C13C7CE9}" destId="{1E033B0F-AFF4-4B77-B624-9C7F08717D1F}" srcOrd="0" destOrd="0" presId="urn:microsoft.com/office/officeart/2005/8/layout/list1"/>
    <dgm:cxn modelId="{BB68F48D-F045-4D35-882A-80CDBC589118}" type="presParOf" srcId="{7C537454-64B4-4F05-93C2-8371C13C7CE9}" destId="{A280CB34-0990-4A8B-BE54-F7F72DEB173C}" srcOrd="1" destOrd="0" presId="urn:microsoft.com/office/officeart/2005/8/layout/list1"/>
    <dgm:cxn modelId="{8F0B7474-4AD9-4827-B8B0-DEB13862C78F}" type="presParOf" srcId="{914A7493-13FD-4828-88EE-9D4FAE8E3A7C}" destId="{FB4EFD0A-20FD-4926-9F53-596179B05624}" srcOrd="21" destOrd="0" presId="urn:microsoft.com/office/officeart/2005/8/layout/list1"/>
    <dgm:cxn modelId="{1A024378-FF41-4A19-9C53-4AF2D4FB625D}" type="presParOf" srcId="{914A7493-13FD-4828-88EE-9D4FAE8E3A7C}" destId="{A1558832-BDC7-4FF8-B2C5-2263F19AF098}" srcOrd="22" destOrd="0" presId="urn:microsoft.com/office/officeart/2005/8/layout/list1"/>
    <dgm:cxn modelId="{90F5785E-4E60-4E07-9C36-ABE883056A36}" type="presParOf" srcId="{914A7493-13FD-4828-88EE-9D4FAE8E3A7C}" destId="{2A5E28D2-B32A-43A5-9081-B3A6D35F4CAE}" srcOrd="23" destOrd="0" presId="urn:microsoft.com/office/officeart/2005/8/layout/list1"/>
    <dgm:cxn modelId="{DCFAA8DD-AEA4-4978-88F3-BE3445F6A22F}" type="presParOf" srcId="{914A7493-13FD-4828-88EE-9D4FAE8E3A7C}" destId="{A3A87F46-6190-499A-8487-5543760C01C1}" srcOrd="24" destOrd="0" presId="urn:microsoft.com/office/officeart/2005/8/layout/list1"/>
    <dgm:cxn modelId="{4E2107A9-5235-4290-96D4-58BCD6B7DEFE}" type="presParOf" srcId="{A3A87F46-6190-499A-8487-5543760C01C1}" destId="{7EDE8ED0-3BA9-4F19-9295-8E335B56859C}" srcOrd="0" destOrd="0" presId="urn:microsoft.com/office/officeart/2005/8/layout/list1"/>
    <dgm:cxn modelId="{42AE41C7-E88F-4434-BDB2-0CEC700D7D19}" type="presParOf" srcId="{A3A87F46-6190-499A-8487-5543760C01C1}" destId="{1A88ABBC-BC79-4E89-BF64-6188818288F5}" srcOrd="1" destOrd="0" presId="urn:microsoft.com/office/officeart/2005/8/layout/list1"/>
    <dgm:cxn modelId="{F5A7E24F-A48E-4536-BB2C-1D44270DF727}" type="presParOf" srcId="{914A7493-13FD-4828-88EE-9D4FAE8E3A7C}" destId="{5A96456C-17C1-4FF1-9928-D295C634856A}" srcOrd="25" destOrd="0" presId="urn:microsoft.com/office/officeart/2005/8/layout/list1"/>
    <dgm:cxn modelId="{36807A59-2B3D-49CF-9283-9DC7D955BC74}" type="presParOf" srcId="{914A7493-13FD-4828-88EE-9D4FAE8E3A7C}" destId="{BFFFEFB1-A2B8-4D06-8EED-3E7143FE6784}"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016303-C467-4A5E-B72F-54E99B4F5F41}" type="doc">
      <dgm:prSet loTypeId="urn:microsoft.com/office/officeart/2016/7/layout/VerticalDownArrowProcess" loCatId="process" qsTypeId="urn:microsoft.com/office/officeart/2005/8/quickstyle/simple1" qsCatId="simple" csTypeId="urn:microsoft.com/office/officeart/2005/8/colors/colorful1" csCatId="colorful" phldr="1"/>
      <dgm:spPr/>
      <dgm:t>
        <a:bodyPr/>
        <a:lstStyle/>
        <a:p>
          <a:endParaRPr lang="en-US"/>
        </a:p>
      </dgm:t>
    </dgm:pt>
    <dgm:pt modelId="{42BD7272-4A50-4315-B59F-3819D861E337}">
      <dgm:prSet/>
      <dgm:spPr/>
      <dgm:t>
        <a:bodyPr/>
        <a:lstStyle/>
        <a:p>
          <a:r>
            <a:rPr lang="en-GB"/>
            <a:t>Accept</a:t>
          </a:r>
          <a:endParaRPr lang="en-US"/>
        </a:p>
      </dgm:t>
    </dgm:pt>
    <dgm:pt modelId="{5F0996E1-F0B6-4442-ABF7-816FB32802EE}" type="parTrans" cxnId="{45F31C0B-9701-4D09-AAFA-E8EC9667420A}">
      <dgm:prSet/>
      <dgm:spPr/>
      <dgm:t>
        <a:bodyPr/>
        <a:lstStyle/>
        <a:p>
          <a:endParaRPr lang="en-US" sz="1600"/>
        </a:p>
      </dgm:t>
    </dgm:pt>
    <dgm:pt modelId="{0EDBCCA8-3BAA-4EB6-B43C-125523D827E9}" type="sibTrans" cxnId="{45F31C0B-9701-4D09-AAFA-E8EC9667420A}">
      <dgm:prSet/>
      <dgm:spPr/>
      <dgm:t>
        <a:bodyPr/>
        <a:lstStyle/>
        <a:p>
          <a:endParaRPr lang="en-US"/>
        </a:p>
      </dgm:t>
    </dgm:pt>
    <dgm:pt modelId="{8C92AD26-7053-4002-8689-BF02519FE8E7}">
      <dgm:prSet/>
      <dgm:spPr/>
      <dgm:t>
        <a:bodyPr/>
        <a:lstStyle/>
        <a:p>
          <a:r>
            <a:rPr lang="en-GB"/>
            <a:t>Minor revisions</a:t>
          </a:r>
          <a:endParaRPr lang="en-US"/>
        </a:p>
      </dgm:t>
    </dgm:pt>
    <dgm:pt modelId="{5A0BF2F1-C323-474B-8CBE-0AF625ED2B8D}" type="parTrans" cxnId="{474A54CA-D5CC-47A1-8FA9-05D297260690}">
      <dgm:prSet/>
      <dgm:spPr/>
      <dgm:t>
        <a:bodyPr/>
        <a:lstStyle/>
        <a:p>
          <a:endParaRPr lang="en-US" sz="1600"/>
        </a:p>
      </dgm:t>
    </dgm:pt>
    <dgm:pt modelId="{75A10DB9-A5A4-497B-AB20-29470A1A9034}" type="sibTrans" cxnId="{474A54CA-D5CC-47A1-8FA9-05D297260690}">
      <dgm:prSet/>
      <dgm:spPr/>
      <dgm:t>
        <a:bodyPr/>
        <a:lstStyle/>
        <a:p>
          <a:endParaRPr lang="en-US"/>
        </a:p>
      </dgm:t>
    </dgm:pt>
    <dgm:pt modelId="{CA05275F-5547-4D60-8EAE-F667E6DF815D}">
      <dgm:prSet/>
      <dgm:spPr/>
      <dgm:t>
        <a:bodyPr/>
        <a:lstStyle/>
        <a:p>
          <a:r>
            <a:rPr lang="en-GB"/>
            <a:t>Major revisions</a:t>
          </a:r>
          <a:endParaRPr lang="en-US"/>
        </a:p>
      </dgm:t>
    </dgm:pt>
    <dgm:pt modelId="{6D133417-D45D-4211-8A90-384462A462D7}" type="parTrans" cxnId="{F498BB35-7B58-4EC8-835D-56289F9DC33E}">
      <dgm:prSet/>
      <dgm:spPr/>
      <dgm:t>
        <a:bodyPr/>
        <a:lstStyle/>
        <a:p>
          <a:endParaRPr lang="en-US" sz="1600"/>
        </a:p>
      </dgm:t>
    </dgm:pt>
    <dgm:pt modelId="{32021BD6-1911-402A-BC6E-63A682E2A916}" type="sibTrans" cxnId="{F498BB35-7B58-4EC8-835D-56289F9DC33E}">
      <dgm:prSet/>
      <dgm:spPr/>
      <dgm:t>
        <a:bodyPr/>
        <a:lstStyle/>
        <a:p>
          <a:endParaRPr lang="en-US"/>
        </a:p>
      </dgm:t>
    </dgm:pt>
    <dgm:pt modelId="{89BB0850-7001-4559-9025-D5EEFFF02655}">
      <dgm:prSet/>
      <dgm:spPr/>
      <dgm:t>
        <a:bodyPr/>
        <a:lstStyle/>
        <a:p>
          <a:r>
            <a:rPr lang="en-GB"/>
            <a:t>Reject</a:t>
          </a:r>
          <a:endParaRPr lang="en-US"/>
        </a:p>
      </dgm:t>
    </dgm:pt>
    <dgm:pt modelId="{53BD17C3-9BD2-47D4-9ACF-6C4826C9A925}" type="parTrans" cxnId="{1A26F0D8-DF6C-40A4-B858-C81AFF1C7A94}">
      <dgm:prSet/>
      <dgm:spPr/>
      <dgm:t>
        <a:bodyPr/>
        <a:lstStyle/>
        <a:p>
          <a:endParaRPr lang="en-US" sz="1600"/>
        </a:p>
      </dgm:t>
    </dgm:pt>
    <dgm:pt modelId="{5A7C33AF-A1A6-4FCD-A893-8756152C2C13}" type="sibTrans" cxnId="{1A26F0D8-DF6C-40A4-B858-C81AFF1C7A94}">
      <dgm:prSet/>
      <dgm:spPr/>
      <dgm:t>
        <a:bodyPr/>
        <a:lstStyle/>
        <a:p>
          <a:endParaRPr lang="en-US"/>
        </a:p>
      </dgm:t>
    </dgm:pt>
    <dgm:pt modelId="{3D06835A-9D98-4674-B524-EBF863B574F5}">
      <dgm:prSet/>
      <dgm:spPr/>
      <dgm:t>
        <a:bodyPr/>
        <a:lstStyle/>
        <a:p>
          <a:r>
            <a:rPr lang="en-GB"/>
            <a:t>Celebrate! </a:t>
          </a:r>
        </a:p>
      </dgm:t>
    </dgm:pt>
    <dgm:pt modelId="{C346FC9C-D255-4324-915D-77C32F3246BA}" type="parTrans" cxnId="{D62ABFAD-8132-4F2F-9F1E-1257EF477E76}">
      <dgm:prSet/>
      <dgm:spPr/>
      <dgm:t>
        <a:bodyPr/>
        <a:lstStyle/>
        <a:p>
          <a:endParaRPr lang="en-GB" sz="1600"/>
        </a:p>
      </dgm:t>
    </dgm:pt>
    <dgm:pt modelId="{A562ABAC-B105-4ECB-8595-8891E6DE55D7}" type="sibTrans" cxnId="{D62ABFAD-8132-4F2F-9F1E-1257EF477E76}">
      <dgm:prSet/>
      <dgm:spPr/>
      <dgm:t>
        <a:bodyPr/>
        <a:lstStyle/>
        <a:p>
          <a:endParaRPr lang="en-GB"/>
        </a:p>
      </dgm:t>
    </dgm:pt>
    <dgm:pt modelId="{3F71C271-E9C2-466D-9B13-88342C3B9649}">
      <dgm:prSet/>
      <dgm:spPr/>
      <dgm:t>
        <a:bodyPr/>
        <a:lstStyle/>
        <a:p>
          <a:r>
            <a:rPr lang="en-GB"/>
            <a:t>Typographical errors</a:t>
          </a:r>
        </a:p>
      </dgm:t>
    </dgm:pt>
    <dgm:pt modelId="{F727AE2A-BD22-4264-BED4-3ECA22242D80}" type="parTrans" cxnId="{9AD6C845-A9AA-4C95-95F7-6E8614A61039}">
      <dgm:prSet/>
      <dgm:spPr/>
      <dgm:t>
        <a:bodyPr/>
        <a:lstStyle/>
        <a:p>
          <a:endParaRPr lang="en-GB" sz="1600"/>
        </a:p>
      </dgm:t>
    </dgm:pt>
    <dgm:pt modelId="{F224CE95-B91F-400F-B2C6-252312788659}" type="sibTrans" cxnId="{9AD6C845-A9AA-4C95-95F7-6E8614A61039}">
      <dgm:prSet/>
      <dgm:spPr/>
      <dgm:t>
        <a:bodyPr/>
        <a:lstStyle/>
        <a:p>
          <a:endParaRPr lang="en-GB"/>
        </a:p>
      </dgm:t>
    </dgm:pt>
    <dgm:pt modelId="{7AB9895D-0486-41F2-A6F1-3A016AC9FFBC}">
      <dgm:prSet/>
      <dgm:spPr/>
      <dgm:t>
        <a:bodyPr/>
        <a:lstStyle/>
        <a:p>
          <a:r>
            <a:rPr lang="en-GB"/>
            <a:t>Incomplete list of references </a:t>
          </a:r>
        </a:p>
      </dgm:t>
    </dgm:pt>
    <dgm:pt modelId="{46D44CD3-16B9-4B84-88BE-20C756E8713E}" type="parTrans" cxnId="{52975C90-BF8E-46D2-A159-9FBDD29BBB0C}">
      <dgm:prSet/>
      <dgm:spPr/>
      <dgm:t>
        <a:bodyPr/>
        <a:lstStyle/>
        <a:p>
          <a:endParaRPr lang="en-GB" sz="1600"/>
        </a:p>
      </dgm:t>
    </dgm:pt>
    <dgm:pt modelId="{D5133ADF-4FC1-428D-AC1C-9C1A7C686923}" type="sibTrans" cxnId="{52975C90-BF8E-46D2-A159-9FBDD29BBB0C}">
      <dgm:prSet/>
      <dgm:spPr/>
      <dgm:t>
        <a:bodyPr/>
        <a:lstStyle/>
        <a:p>
          <a:endParaRPr lang="en-GB"/>
        </a:p>
      </dgm:t>
    </dgm:pt>
    <dgm:pt modelId="{A62E5B4A-E636-4B68-83A8-8C8C77FD54F0}">
      <dgm:prSet/>
      <dgm:spPr/>
      <dgm:t>
        <a:bodyPr/>
        <a:lstStyle/>
        <a:p>
          <a:r>
            <a:rPr lang="en-GB"/>
            <a:t>Requires a reworking in terms of structure</a:t>
          </a:r>
        </a:p>
      </dgm:t>
    </dgm:pt>
    <dgm:pt modelId="{4C6BF278-9FD5-46BB-B6ED-052762531357}" type="parTrans" cxnId="{9432FA6E-C36F-4BC8-94A1-5404E99DFFC7}">
      <dgm:prSet/>
      <dgm:spPr/>
      <dgm:t>
        <a:bodyPr/>
        <a:lstStyle/>
        <a:p>
          <a:endParaRPr lang="en-GB" sz="1600"/>
        </a:p>
      </dgm:t>
    </dgm:pt>
    <dgm:pt modelId="{9AF360AC-8523-4673-80FB-0757E45566EE}" type="sibTrans" cxnId="{9432FA6E-C36F-4BC8-94A1-5404E99DFFC7}">
      <dgm:prSet/>
      <dgm:spPr/>
      <dgm:t>
        <a:bodyPr/>
        <a:lstStyle/>
        <a:p>
          <a:endParaRPr lang="en-GB"/>
        </a:p>
      </dgm:t>
    </dgm:pt>
    <dgm:pt modelId="{F60B4381-085A-4F14-93F2-A111AB0A214C}">
      <dgm:prSet/>
      <dgm:spPr/>
      <dgm:t>
        <a:bodyPr/>
        <a:lstStyle/>
        <a:p>
          <a:r>
            <a:rPr lang="en-GB"/>
            <a:t>Inclusion of additional materials</a:t>
          </a:r>
        </a:p>
      </dgm:t>
    </dgm:pt>
    <dgm:pt modelId="{1967C266-E299-42E0-907B-75369F9F8C9F}" type="parTrans" cxnId="{FE4038D6-4494-47BD-BD78-442EDDEC1890}">
      <dgm:prSet/>
      <dgm:spPr/>
      <dgm:t>
        <a:bodyPr/>
        <a:lstStyle/>
        <a:p>
          <a:endParaRPr lang="en-GB" sz="1600"/>
        </a:p>
      </dgm:t>
    </dgm:pt>
    <dgm:pt modelId="{139CCC89-07D7-436D-80BD-A462DEFE002E}" type="sibTrans" cxnId="{FE4038D6-4494-47BD-BD78-442EDDEC1890}">
      <dgm:prSet/>
      <dgm:spPr/>
      <dgm:t>
        <a:bodyPr/>
        <a:lstStyle/>
        <a:p>
          <a:endParaRPr lang="en-GB"/>
        </a:p>
      </dgm:t>
    </dgm:pt>
    <dgm:pt modelId="{43FFC6DC-9265-4F1D-A6B0-737634FEAC7C}">
      <dgm:prSet/>
      <dgm:spPr/>
      <dgm:t>
        <a:bodyPr/>
        <a:lstStyle/>
        <a:p>
          <a:r>
            <a:rPr lang="en-GB"/>
            <a:t>Not relevant</a:t>
          </a:r>
        </a:p>
      </dgm:t>
    </dgm:pt>
    <dgm:pt modelId="{E38CD37A-EE02-44A6-A18F-00AB872A2524}" type="parTrans" cxnId="{E94D55AB-F006-4EAD-99DA-D60ECE1F9D65}">
      <dgm:prSet/>
      <dgm:spPr/>
      <dgm:t>
        <a:bodyPr/>
        <a:lstStyle/>
        <a:p>
          <a:endParaRPr lang="en-GB" sz="1600"/>
        </a:p>
      </dgm:t>
    </dgm:pt>
    <dgm:pt modelId="{6149B497-B6F9-4387-B55A-82012B293C83}" type="sibTrans" cxnId="{E94D55AB-F006-4EAD-99DA-D60ECE1F9D65}">
      <dgm:prSet/>
      <dgm:spPr/>
      <dgm:t>
        <a:bodyPr/>
        <a:lstStyle/>
        <a:p>
          <a:endParaRPr lang="en-GB"/>
        </a:p>
      </dgm:t>
    </dgm:pt>
    <dgm:pt modelId="{5C4F898F-F6E3-4FC5-8B8A-D009545EDACB}">
      <dgm:prSet/>
      <dgm:spPr/>
      <dgm:t>
        <a:bodyPr/>
        <a:lstStyle/>
        <a:p>
          <a:r>
            <a:rPr lang="en-GB"/>
            <a:t>Plagiarised</a:t>
          </a:r>
        </a:p>
      </dgm:t>
    </dgm:pt>
    <dgm:pt modelId="{DDB49423-8282-4041-B623-805BA1C2050D}" type="parTrans" cxnId="{B6C799DD-DC05-4607-A800-E909F7432982}">
      <dgm:prSet/>
      <dgm:spPr/>
      <dgm:t>
        <a:bodyPr/>
        <a:lstStyle/>
        <a:p>
          <a:endParaRPr lang="en-GB" sz="1600"/>
        </a:p>
      </dgm:t>
    </dgm:pt>
    <dgm:pt modelId="{2EFE22E5-05BF-4F48-BE94-09013B306DB3}" type="sibTrans" cxnId="{B6C799DD-DC05-4607-A800-E909F7432982}">
      <dgm:prSet/>
      <dgm:spPr/>
      <dgm:t>
        <a:bodyPr/>
        <a:lstStyle/>
        <a:p>
          <a:endParaRPr lang="en-GB"/>
        </a:p>
      </dgm:t>
    </dgm:pt>
    <dgm:pt modelId="{D6FC9B38-15AE-429F-A9FA-7A4C64AD02C8}">
      <dgm:prSet/>
      <dgm:spPr/>
      <dgm:t>
        <a:bodyPr/>
        <a:lstStyle/>
        <a:p>
          <a:r>
            <a:rPr lang="en-GB"/>
            <a:t>Not responded to referee/s comments (if asked to revise)</a:t>
          </a:r>
        </a:p>
      </dgm:t>
    </dgm:pt>
    <dgm:pt modelId="{FFF4E277-3184-4FAF-B5C9-D7B2DDD4DE1F}" type="parTrans" cxnId="{4A04ABFC-27B2-4BF2-B4C5-6F477F82A37E}">
      <dgm:prSet/>
      <dgm:spPr/>
      <dgm:t>
        <a:bodyPr/>
        <a:lstStyle/>
        <a:p>
          <a:endParaRPr lang="en-GB" sz="1600"/>
        </a:p>
      </dgm:t>
    </dgm:pt>
    <dgm:pt modelId="{B4BD81DE-1F00-431A-A25F-7195E19F308C}" type="sibTrans" cxnId="{4A04ABFC-27B2-4BF2-B4C5-6F477F82A37E}">
      <dgm:prSet/>
      <dgm:spPr/>
      <dgm:t>
        <a:bodyPr/>
        <a:lstStyle/>
        <a:p>
          <a:endParaRPr lang="en-GB"/>
        </a:p>
      </dgm:t>
    </dgm:pt>
    <dgm:pt modelId="{2896CEA1-556F-4EA1-A301-311769D0C566}" type="pres">
      <dgm:prSet presAssocID="{A6016303-C467-4A5E-B72F-54E99B4F5F41}" presName="Name0" presStyleCnt="0">
        <dgm:presLayoutVars>
          <dgm:dir/>
          <dgm:animLvl val="lvl"/>
          <dgm:resizeHandles val="exact"/>
        </dgm:presLayoutVars>
      </dgm:prSet>
      <dgm:spPr/>
    </dgm:pt>
    <dgm:pt modelId="{BC84CFF9-E48C-412D-805C-5D4DF135AF60}" type="pres">
      <dgm:prSet presAssocID="{89BB0850-7001-4559-9025-D5EEFFF02655}" presName="boxAndChildren" presStyleCnt="0"/>
      <dgm:spPr/>
    </dgm:pt>
    <dgm:pt modelId="{AE0473DD-539E-4EB5-827D-4A70CF21B72A}" type="pres">
      <dgm:prSet presAssocID="{89BB0850-7001-4559-9025-D5EEFFF02655}" presName="parentTextBox" presStyleLbl="alignNode1" presStyleIdx="0" presStyleCnt="4"/>
      <dgm:spPr/>
    </dgm:pt>
    <dgm:pt modelId="{1DA4D8D3-2D23-4AEE-BC0C-EE1D10C95E28}" type="pres">
      <dgm:prSet presAssocID="{89BB0850-7001-4559-9025-D5EEFFF02655}" presName="descendantBox" presStyleLbl="bgAccFollowNode1" presStyleIdx="0" presStyleCnt="4"/>
      <dgm:spPr/>
    </dgm:pt>
    <dgm:pt modelId="{F37219E3-29BD-4A1A-A803-35A905C0645F}" type="pres">
      <dgm:prSet presAssocID="{32021BD6-1911-402A-BC6E-63A682E2A916}" presName="sp" presStyleCnt="0"/>
      <dgm:spPr/>
    </dgm:pt>
    <dgm:pt modelId="{AD5DF17A-41C4-4F2F-A70B-812C3C706B66}" type="pres">
      <dgm:prSet presAssocID="{CA05275F-5547-4D60-8EAE-F667E6DF815D}" presName="arrowAndChildren" presStyleCnt="0"/>
      <dgm:spPr/>
    </dgm:pt>
    <dgm:pt modelId="{C2ED8AB5-269D-4CB4-B10A-1D397EAD17CB}" type="pres">
      <dgm:prSet presAssocID="{CA05275F-5547-4D60-8EAE-F667E6DF815D}" presName="parentTextArrow" presStyleLbl="node1" presStyleIdx="0" presStyleCnt="0"/>
      <dgm:spPr/>
    </dgm:pt>
    <dgm:pt modelId="{16B0C762-791D-47D9-BE85-08543C0481CE}" type="pres">
      <dgm:prSet presAssocID="{CA05275F-5547-4D60-8EAE-F667E6DF815D}" presName="arrow" presStyleLbl="alignNode1" presStyleIdx="1" presStyleCnt="4"/>
      <dgm:spPr/>
    </dgm:pt>
    <dgm:pt modelId="{C6F71347-7622-4975-B6EA-E6F6C705182F}" type="pres">
      <dgm:prSet presAssocID="{CA05275F-5547-4D60-8EAE-F667E6DF815D}" presName="descendantArrow" presStyleLbl="bgAccFollowNode1" presStyleIdx="1" presStyleCnt="4"/>
      <dgm:spPr/>
    </dgm:pt>
    <dgm:pt modelId="{766E044B-C7A1-4ADB-8F0D-E30A863239FF}" type="pres">
      <dgm:prSet presAssocID="{75A10DB9-A5A4-497B-AB20-29470A1A9034}" presName="sp" presStyleCnt="0"/>
      <dgm:spPr/>
    </dgm:pt>
    <dgm:pt modelId="{9824ECD4-56FB-48AE-9E2C-8FC8A466C4E7}" type="pres">
      <dgm:prSet presAssocID="{8C92AD26-7053-4002-8689-BF02519FE8E7}" presName="arrowAndChildren" presStyleCnt="0"/>
      <dgm:spPr/>
    </dgm:pt>
    <dgm:pt modelId="{88FA3FA2-42C2-4D62-BBF5-63D38917A960}" type="pres">
      <dgm:prSet presAssocID="{8C92AD26-7053-4002-8689-BF02519FE8E7}" presName="parentTextArrow" presStyleLbl="node1" presStyleIdx="0" presStyleCnt="0"/>
      <dgm:spPr/>
    </dgm:pt>
    <dgm:pt modelId="{C7FB5AF0-C3A0-476B-A569-52D1DE3C8622}" type="pres">
      <dgm:prSet presAssocID="{8C92AD26-7053-4002-8689-BF02519FE8E7}" presName="arrow" presStyleLbl="alignNode1" presStyleIdx="2" presStyleCnt="4"/>
      <dgm:spPr/>
    </dgm:pt>
    <dgm:pt modelId="{8240F632-D925-45B5-A270-3F63E09711B6}" type="pres">
      <dgm:prSet presAssocID="{8C92AD26-7053-4002-8689-BF02519FE8E7}" presName="descendantArrow" presStyleLbl="bgAccFollowNode1" presStyleIdx="2" presStyleCnt="4"/>
      <dgm:spPr/>
    </dgm:pt>
    <dgm:pt modelId="{52DE22C7-344F-4F80-805C-64BC0B28BED9}" type="pres">
      <dgm:prSet presAssocID="{0EDBCCA8-3BAA-4EB6-B43C-125523D827E9}" presName="sp" presStyleCnt="0"/>
      <dgm:spPr/>
    </dgm:pt>
    <dgm:pt modelId="{7EF0D9AC-4DDF-4A0D-BF22-67912F0141BF}" type="pres">
      <dgm:prSet presAssocID="{42BD7272-4A50-4315-B59F-3819D861E337}" presName="arrowAndChildren" presStyleCnt="0"/>
      <dgm:spPr/>
    </dgm:pt>
    <dgm:pt modelId="{CFF39FCB-022C-4427-B7AC-B65DB7B98E6E}" type="pres">
      <dgm:prSet presAssocID="{42BD7272-4A50-4315-B59F-3819D861E337}" presName="parentTextArrow" presStyleLbl="node1" presStyleIdx="0" presStyleCnt="0"/>
      <dgm:spPr/>
    </dgm:pt>
    <dgm:pt modelId="{B510BC34-2D61-454F-8A66-6F6C5D3260E1}" type="pres">
      <dgm:prSet presAssocID="{42BD7272-4A50-4315-B59F-3819D861E337}" presName="arrow" presStyleLbl="alignNode1" presStyleIdx="3" presStyleCnt="4"/>
      <dgm:spPr/>
    </dgm:pt>
    <dgm:pt modelId="{505AD59C-97E6-4B67-9125-B52F96DBAF2A}" type="pres">
      <dgm:prSet presAssocID="{42BD7272-4A50-4315-B59F-3819D861E337}" presName="descendantArrow" presStyleLbl="bgAccFollowNode1" presStyleIdx="3" presStyleCnt="4"/>
      <dgm:spPr/>
    </dgm:pt>
  </dgm:ptLst>
  <dgm:cxnLst>
    <dgm:cxn modelId="{F471860A-B00B-43D0-AFDF-9C71AFEEF578}" type="presOf" srcId="{CA05275F-5547-4D60-8EAE-F667E6DF815D}" destId="{C2ED8AB5-269D-4CB4-B10A-1D397EAD17CB}" srcOrd="0" destOrd="0" presId="urn:microsoft.com/office/officeart/2016/7/layout/VerticalDownArrowProcess"/>
    <dgm:cxn modelId="{45F31C0B-9701-4D09-AAFA-E8EC9667420A}" srcId="{A6016303-C467-4A5E-B72F-54E99B4F5F41}" destId="{42BD7272-4A50-4315-B59F-3819D861E337}" srcOrd="0" destOrd="0" parTransId="{5F0996E1-F0B6-4442-ABF7-816FB32802EE}" sibTransId="{0EDBCCA8-3BAA-4EB6-B43C-125523D827E9}"/>
    <dgm:cxn modelId="{183BDD16-5532-4896-832C-11EA0EF744E4}" type="presOf" srcId="{D6FC9B38-15AE-429F-A9FA-7A4C64AD02C8}" destId="{1DA4D8D3-2D23-4AEE-BC0C-EE1D10C95E28}" srcOrd="0" destOrd="2" presId="urn:microsoft.com/office/officeart/2016/7/layout/VerticalDownArrowProcess"/>
    <dgm:cxn modelId="{7B80F217-94BE-487F-8D0E-B77E4856E229}" type="presOf" srcId="{A6016303-C467-4A5E-B72F-54E99B4F5F41}" destId="{2896CEA1-556F-4EA1-A301-311769D0C566}" srcOrd="0" destOrd="0" presId="urn:microsoft.com/office/officeart/2016/7/layout/VerticalDownArrowProcess"/>
    <dgm:cxn modelId="{F3E8A91B-E762-4C6E-8A19-E3A4DC5644F3}" type="presOf" srcId="{CA05275F-5547-4D60-8EAE-F667E6DF815D}" destId="{16B0C762-791D-47D9-BE85-08543C0481CE}" srcOrd="1" destOrd="0" presId="urn:microsoft.com/office/officeart/2016/7/layout/VerticalDownArrowProcess"/>
    <dgm:cxn modelId="{64296621-2B79-489A-8A70-6694E2DCB976}" type="presOf" srcId="{42BD7272-4A50-4315-B59F-3819D861E337}" destId="{B510BC34-2D61-454F-8A66-6F6C5D3260E1}" srcOrd="1" destOrd="0" presId="urn:microsoft.com/office/officeart/2016/7/layout/VerticalDownArrowProcess"/>
    <dgm:cxn modelId="{95915429-051B-4B6F-9143-BF9533B452D2}" type="presOf" srcId="{5C4F898F-F6E3-4FC5-8B8A-D009545EDACB}" destId="{1DA4D8D3-2D23-4AEE-BC0C-EE1D10C95E28}" srcOrd="0" destOrd="1" presId="urn:microsoft.com/office/officeart/2016/7/layout/VerticalDownArrowProcess"/>
    <dgm:cxn modelId="{F498BB35-7B58-4EC8-835D-56289F9DC33E}" srcId="{A6016303-C467-4A5E-B72F-54E99B4F5F41}" destId="{CA05275F-5547-4D60-8EAE-F667E6DF815D}" srcOrd="2" destOrd="0" parTransId="{6D133417-D45D-4211-8A90-384462A462D7}" sibTransId="{32021BD6-1911-402A-BC6E-63A682E2A916}"/>
    <dgm:cxn modelId="{8A7AA43A-F04F-40EF-97D6-FFC89A8A6E3F}" type="presOf" srcId="{42BD7272-4A50-4315-B59F-3819D861E337}" destId="{CFF39FCB-022C-4427-B7AC-B65DB7B98E6E}" srcOrd="0" destOrd="0" presId="urn:microsoft.com/office/officeart/2016/7/layout/VerticalDownArrowProcess"/>
    <dgm:cxn modelId="{427EBF5B-01FB-4E7D-A9EE-272004158221}" type="presOf" srcId="{89BB0850-7001-4559-9025-D5EEFFF02655}" destId="{AE0473DD-539E-4EB5-827D-4A70CF21B72A}" srcOrd="0" destOrd="0" presId="urn:microsoft.com/office/officeart/2016/7/layout/VerticalDownArrowProcess"/>
    <dgm:cxn modelId="{43991C43-39C1-4336-A16B-6AA090301CAC}" type="presOf" srcId="{3F71C271-E9C2-466D-9B13-88342C3B9649}" destId="{8240F632-D925-45B5-A270-3F63E09711B6}" srcOrd="0" destOrd="0" presId="urn:microsoft.com/office/officeart/2016/7/layout/VerticalDownArrowProcess"/>
    <dgm:cxn modelId="{9AD6C845-A9AA-4C95-95F7-6E8614A61039}" srcId="{8C92AD26-7053-4002-8689-BF02519FE8E7}" destId="{3F71C271-E9C2-466D-9B13-88342C3B9649}" srcOrd="0" destOrd="0" parTransId="{F727AE2A-BD22-4264-BED4-3ECA22242D80}" sibTransId="{F224CE95-B91F-400F-B2C6-252312788659}"/>
    <dgm:cxn modelId="{9432FA6E-C36F-4BC8-94A1-5404E99DFFC7}" srcId="{CA05275F-5547-4D60-8EAE-F667E6DF815D}" destId="{A62E5B4A-E636-4B68-83A8-8C8C77FD54F0}" srcOrd="0" destOrd="0" parTransId="{4C6BF278-9FD5-46BB-B6ED-052762531357}" sibTransId="{9AF360AC-8523-4673-80FB-0757E45566EE}"/>
    <dgm:cxn modelId="{7C96BD50-E935-40CE-ACB5-65591B89CD1E}" type="presOf" srcId="{8C92AD26-7053-4002-8689-BF02519FE8E7}" destId="{88FA3FA2-42C2-4D62-BBF5-63D38917A960}" srcOrd="0" destOrd="0" presId="urn:microsoft.com/office/officeart/2016/7/layout/VerticalDownArrowProcess"/>
    <dgm:cxn modelId="{52975C90-BF8E-46D2-A159-9FBDD29BBB0C}" srcId="{8C92AD26-7053-4002-8689-BF02519FE8E7}" destId="{7AB9895D-0486-41F2-A6F1-3A016AC9FFBC}" srcOrd="1" destOrd="0" parTransId="{46D44CD3-16B9-4B84-88BE-20C756E8713E}" sibTransId="{D5133ADF-4FC1-428D-AC1C-9C1A7C686923}"/>
    <dgm:cxn modelId="{4DD2CD94-9707-4E3D-A969-39A4C3923E5A}" type="presOf" srcId="{A62E5B4A-E636-4B68-83A8-8C8C77FD54F0}" destId="{C6F71347-7622-4975-B6EA-E6F6C705182F}" srcOrd="0" destOrd="0" presId="urn:microsoft.com/office/officeart/2016/7/layout/VerticalDownArrowProcess"/>
    <dgm:cxn modelId="{0D7D20A3-54E7-4D79-8267-E2FD19890B80}" type="presOf" srcId="{8C92AD26-7053-4002-8689-BF02519FE8E7}" destId="{C7FB5AF0-C3A0-476B-A569-52D1DE3C8622}" srcOrd="1" destOrd="0" presId="urn:microsoft.com/office/officeart/2016/7/layout/VerticalDownArrowProcess"/>
    <dgm:cxn modelId="{E94D55AB-F006-4EAD-99DA-D60ECE1F9D65}" srcId="{89BB0850-7001-4559-9025-D5EEFFF02655}" destId="{43FFC6DC-9265-4F1D-A6B0-737634FEAC7C}" srcOrd="0" destOrd="0" parTransId="{E38CD37A-EE02-44A6-A18F-00AB872A2524}" sibTransId="{6149B497-B6F9-4387-B55A-82012B293C83}"/>
    <dgm:cxn modelId="{520E7DAB-974B-4889-A457-EFE9E3DF7D0F}" type="presOf" srcId="{F60B4381-085A-4F14-93F2-A111AB0A214C}" destId="{C6F71347-7622-4975-B6EA-E6F6C705182F}" srcOrd="0" destOrd="1" presId="urn:microsoft.com/office/officeart/2016/7/layout/VerticalDownArrowProcess"/>
    <dgm:cxn modelId="{D62ABFAD-8132-4F2F-9F1E-1257EF477E76}" srcId="{42BD7272-4A50-4315-B59F-3819D861E337}" destId="{3D06835A-9D98-4674-B524-EBF863B574F5}" srcOrd="0" destOrd="0" parTransId="{C346FC9C-D255-4324-915D-77C32F3246BA}" sibTransId="{A562ABAC-B105-4ECB-8595-8891E6DE55D7}"/>
    <dgm:cxn modelId="{DDA8F7B2-F716-4A62-914F-211DC30182B1}" type="presOf" srcId="{43FFC6DC-9265-4F1D-A6B0-737634FEAC7C}" destId="{1DA4D8D3-2D23-4AEE-BC0C-EE1D10C95E28}" srcOrd="0" destOrd="0" presId="urn:microsoft.com/office/officeart/2016/7/layout/VerticalDownArrowProcess"/>
    <dgm:cxn modelId="{474A54CA-D5CC-47A1-8FA9-05D297260690}" srcId="{A6016303-C467-4A5E-B72F-54E99B4F5F41}" destId="{8C92AD26-7053-4002-8689-BF02519FE8E7}" srcOrd="1" destOrd="0" parTransId="{5A0BF2F1-C323-474B-8CBE-0AF625ED2B8D}" sibTransId="{75A10DB9-A5A4-497B-AB20-29470A1A9034}"/>
    <dgm:cxn modelId="{FE4038D6-4494-47BD-BD78-442EDDEC1890}" srcId="{CA05275F-5547-4D60-8EAE-F667E6DF815D}" destId="{F60B4381-085A-4F14-93F2-A111AB0A214C}" srcOrd="1" destOrd="0" parTransId="{1967C266-E299-42E0-907B-75369F9F8C9F}" sibTransId="{139CCC89-07D7-436D-80BD-A462DEFE002E}"/>
    <dgm:cxn modelId="{1A26F0D8-DF6C-40A4-B858-C81AFF1C7A94}" srcId="{A6016303-C467-4A5E-B72F-54E99B4F5F41}" destId="{89BB0850-7001-4559-9025-D5EEFFF02655}" srcOrd="3" destOrd="0" parTransId="{53BD17C3-9BD2-47D4-9ACF-6C4826C9A925}" sibTransId="{5A7C33AF-A1A6-4FCD-A893-8756152C2C13}"/>
    <dgm:cxn modelId="{B6C799DD-DC05-4607-A800-E909F7432982}" srcId="{89BB0850-7001-4559-9025-D5EEFFF02655}" destId="{5C4F898F-F6E3-4FC5-8B8A-D009545EDACB}" srcOrd="1" destOrd="0" parTransId="{DDB49423-8282-4041-B623-805BA1C2050D}" sibTransId="{2EFE22E5-05BF-4F48-BE94-09013B306DB3}"/>
    <dgm:cxn modelId="{6A6DD8E3-DC5D-45BF-87B9-A3031329B73F}" type="presOf" srcId="{7AB9895D-0486-41F2-A6F1-3A016AC9FFBC}" destId="{8240F632-D925-45B5-A270-3F63E09711B6}" srcOrd="0" destOrd="1" presId="urn:microsoft.com/office/officeart/2016/7/layout/VerticalDownArrowProcess"/>
    <dgm:cxn modelId="{79A27DE8-36CA-494D-95BB-2CACAE30359E}" type="presOf" srcId="{3D06835A-9D98-4674-B524-EBF863B574F5}" destId="{505AD59C-97E6-4B67-9125-B52F96DBAF2A}" srcOrd="0" destOrd="0" presId="urn:microsoft.com/office/officeart/2016/7/layout/VerticalDownArrowProcess"/>
    <dgm:cxn modelId="{4A04ABFC-27B2-4BF2-B4C5-6F477F82A37E}" srcId="{89BB0850-7001-4559-9025-D5EEFFF02655}" destId="{D6FC9B38-15AE-429F-A9FA-7A4C64AD02C8}" srcOrd="2" destOrd="0" parTransId="{FFF4E277-3184-4FAF-B5C9-D7B2DDD4DE1F}" sibTransId="{B4BD81DE-1F00-431A-A25F-7195E19F308C}"/>
    <dgm:cxn modelId="{6EFE5A76-6C12-4F9E-BC19-196A578176B5}" type="presParOf" srcId="{2896CEA1-556F-4EA1-A301-311769D0C566}" destId="{BC84CFF9-E48C-412D-805C-5D4DF135AF60}" srcOrd="0" destOrd="0" presId="urn:microsoft.com/office/officeart/2016/7/layout/VerticalDownArrowProcess"/>
    <dgm:cxn modelId="{9F0BA942-727F-4A89-B748-E062E828F2A8}" type="presParOf" srcId="{BC84CFF9-E48C-412D-805C-5D4DF135AF60}" destId="{AE0473DD-539E-4EB5-827D-4A70CF21B72A}" srcOrd="0" destOrd="0" presId="urn:microsoft.com/office/officeart/2016/7/layout/VerticalDownArrowProcess"/>
    <dgm:cxn modelId="{50169C9E-7121-4C79-AE0C-6BBFEE256689}" type="presParOf" srcId="{BC84CFF9-E48C-412D-805C-5D4DF135AF60}" destId="{1DA4D8D3-2D23-4AEE-BC0C-EE1D10C95E28}" srcOrd="1" destOrd="0" presId="urn:microsoft.com/office/officeart/2016/7/layout/VerticalDownArrowProcess"/>
    <dgm:cxn modelId="{2DCDA0DE-9210-4BDE-9216-BAE6A5621C9F}" type="presParOf" srcId="{2896CEA1-556F-4EA1-A301-311769D0C566}" destId="{F37219E3-29BD-4A1A-A803-35A905C0645F}" srcOrd="1" destOrd="0" presId="urn:microsoft.com/office/officeart/2016/7/layout/VerticalDownArrowProcess"/>
    <dgm:cxn modelId="{76D1466F-F8C1-40E9-B929-C1CB11E0343D}" type="presParOf" srcId="{2896CEA1-556F-4EA1-A301-311769D0C566}" destId="{AD5DF17A-41C4-4F2F-A70B-812C3C706B66}" srcOrd="2" destOrd="0" presId="urn:microsoft.com/office/officeart/2016/7/layout/VerticalDownArrowProcess"/>
    <dgm:cxn modelId="{0D7B0A33-39E0-45C5-BCB3-C9C04C83D610}" type="presParOf" srcId="{AD5DF17A-41C4-4F2F-A70B-812C3C706B66}" destId="{C2ED8AB5-269D-4CB4-B10A-1D397EAD17CB}" srcOrd="0" destOrd="0" presId="urn:microsoft.com/office/officeart/2016/7/layout/VerticalDownArrowProcess"/>
    <dgm:cxn modelId="{C7DE4A73-6935-417A-B22E-3365E2E93C4F}" type="presParOf" srcId="{AD5DF17A-41C4-4F2F-A70B-812C3C706B66}" destId="{16B0C762-791D-47D9-BE85-08543C0481CE}" srcOrd="1" destOrd="0" presId="urn:microsoft.com/office/officeart/2016/7/layout/VerticalDownArrowProcess"/>
    <dgm:cxn modelId="{5047BF3F-1409-4032-AF45-A3250B1A88CB}" type="presParOf" srcId="{AD5DF17A-41C4-4F2F-A70B-812C3C706B66}" destId="{C6F71347-7622-4975-B6EA-E6F6C705182F}" srcOrd="2" destOrd="0" presId="urn:microsoft.com/office/officeart/2016/7/layout/VerticalDownArrowProcess"/>
    <dgm:cxn modelId="{745157DD-9BE3-439B-9367-B40C034B145A}" type="presParOf" srcId="{2896CEA1-556F-4EA1-A301-311769D0C566}" destId="{766E044B-C7A1-4ADB-8F0D-E30A863239FF}" srcOrd="3" destOrd="0" presId="urn:microsoft.com/office/officeart/2016/7/layout/VerticalDownArrowProcess"/>
    <dgm:cxn modelId="{3D19AF01-9125-4BAC-9567-9DDA42F34066}" type="presParOf" srcId="{2896CEA1-556F-4EA1-A301-311769D0C566}" destId="{9824ECD4-56FB-48AE-9E2C-8FC8A466C4E7}" srcOrd="4" destOrd="0" presId="urn:microsoft.com/office/officeart/2016/7/layout/VerticalDownArrowProcess"/>
    <dgm:cxn modelId="{7E32547D-E3A4-4B10-AAED-C0D89CF914E3}" type="presParOf" srcId="{9824ECD4-56FB-48AE-9E2C-8FC8A466C4E7}" destId="{88FA3FA2-42C2-4D62-BBF5-63D38917A960}" srcOrd="0" destOrd="0" presId="urn:microsoft.com/office/officeart/2016/7/layout/VerticalDownArrowProcess"/>
    <dgm:cxn modelId="{ED095526-8BC7-4EEB-BAB3-96522EE7C7FF}" type="presParOf" srcId="{9824ECD4-56FB-48AE-9E2C-8FC8A466C4E7}" destId="{C7FB5AF0-C3A0-476B-A569-52D1DE3C8622}" srcOrd="1" destOrd="0" presId="urn:microsoft.com/office/officeart/2016/7/layout/VerticalDownArrowProcess"/>
    <dgm:cxn modelId="{7B6630FB-2F42-4225-9439-1A7511126236}" type="presParOf" srcId="{9824ECD4-56FB-48AE-9E2C-8FC8A466C4E7}" destId="{8240F632-D925-45B5-A270-3F63E09711B6}" srcOrd="2" destOrd="0" presId="urn:microsoft.com/office/officeart/2016/7/layout/VerticalDownArrowProcess"/>
    <dgm:cxn modelId="{B7F1652A-AF4C-49DC-B700-3AED9E180BEB}" type="presParOf" srcId="{2896CEA1-556F-4EA1-A301-311769D0C566}" destId="{52DE22C7-344F-4F80-805C-64BC0B28BED9}" srcOrd="5" destOrd="0" presId="urn:microsoft.com/office/officeart/2016/7/layout/VerticalDownArrowProcess"/>
    <dgm:cxn modelId="{27E8E378-14C4-4FDA-8C86-C52DBF2084AA}" type="presParOf" srcId="{2896CEA1-556F-4EA1-A301-311769D0C566}" destId="{7EF0D9AC-4DDF-4A0D-BF22-67912F0141BF}" srcOrd="6" destOrd="0" presId="urn:microsoft.com/office/officeart/2016/7/layout/VerticalDownArrowProcess"/>
    <dgm:cxn modelId="{D9A1D482-7E60-4B26-912D-D978A54DB0FB}" type="presParOf" srcId="{7EF0D9AC-4DDF-4A0D-BF22-67912F0141BF}" destId="{CFF39FCB-022C-4427-B7AC-B65DB7B98E6E}" srcOrd="0" destOrd="0" presId="urn:microsoft.com/office/officeart/2016/7/layout/VerticalDownArrowProcess"/>
    <dgm:cxn modelId="{F1639589-0B05-4897-82A7-BE51347D10EB}" type="presParOf" srcId="{7EF0D9AC-4DDF-4A0D-BF22-67912F0141BF}" destId="{B510BC34-2D61-454F-8A66-6F6C5D3260E1}" srcOrd="1" destOrd="0" presId="urn:microsoft.com/office/officeart/2016/7/layout/VerticalDownArrowProcess"/>
    <dgm:cxn modelId="{55312BFB-F95E-42F9-BC80-37336797EB36}" type="presParOf" srcId="{7EF0D9AC-4DDF-4A0D-BF22-67912F0141BF}" destId="{505AD59C-97E6-4B67-9125-B52F96DBAF2A}"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4D51F2D-0A01-4C42-9491-FD5973F6C555}" type="doc">
      <dgm:prSet loTypeId="urn:microsoft.com/office/officeart/2016/7/layout/RepeatingBendingProcessNew" loCatId="process" qsTypeId="urn:microsoft.com/office/officeart/2005/8/quickstyle/simple1" qsCatId="simple" csTypeId="urn:microsoft.com/office/officeart/2005/8/colors/colorful4" csCatId="colorful" phldr="1"/>
      <dgm:spPr/>
      <dgm:t>
        <a:bodyPr/>
        <a:lstStyle/>
        <a:p>
          <a:endParaRPr lang="en-US"/>
        </a:p>
      </dgm:t>
    </dgm:pt>
    <dgm:pt modelId="{B89EC4E1-E789-4E80-A6E0-C35500960D3F}">
      <dgm:prSet custT="1"/>
      <dgm:spPr/>
      <dgm:t>
        <a:bodyPr/>
        <a:lstStyle/>
        <a:p>
          <a:r>
            <a:rPr lang="en-GB" sz="1400"/>
            <a:t>Consider your audience</a:t>
          </a:r>
          <a:endParaRPr lang="en-US" sz="1400"/>
        </a:p>
      </dgm:t>
    </dgm:pt>
    <dgm:pt modelId="{1A3539FA-9640-494B-B650-22BD3B19303B}" type="parTrans" cxnId="{69285C8F-D1D7-42B1-AFBE-6398C7DE41F8}">
      <dgm:prSet/>
      <dgm:spPr/>
      <dgm:t>
        <a:bodyPr/>
        <a:lstStyle/>
        <a:p>
          <a:endParaRPr lang="en-US" sz="1400"/>
        </a:p>
      </dgm:t>
    </dgm:pt>
    <dgm:pt modelId="{EE63B173-96C5-4765-85F2-9AE8002D73C6}" type="sibTrans" cxnId="{69285C8F-D1D7-42B1-AFBE-6398C7DE41F8}">
      <dgm:prSet phldrT="01" phldr="0" custT="1"/>
      <dgm:spPr/>
      <dgm:t>
        <a:bodyPr/>
        <a:lstStyle/>
        <a:p>
          <a:r>
            <a:rPr lang="en-US" sz="1400"/>
            <a:t>01</a:t>
          </a:r>
        </a:p>
      </dgm:t>
    </dgm:pt>
    <dgm:pt modelId="{1E6D05A1-CAAC-493D-B1FE-54902C7A4094}">
      <dgm:prSet custT="1"/>
      <dgm:spPr/>
      <dgm:t>
        <a:bodyPr/>
        <a:lstStyle/>
        <a:p>
          <a:r>
            <a:rPr lang="en-GB" sz="1400"/>
            <a:t>Revise and make clear your message </a:t>
          </a:r>
          <a:endParaRPr lang="en-US" sz="1400"/>
        </a:p>
      </dgm:t>
    </dgm:pt>
    <dgm:pt modelId="{03330712-9DDF-4F04-8CAE-86D3AFC4E560}" type="parTrans" cxnId="{1B5A2952-A471-406B-8435-C96030F66440}">
      <dgm:prSet/>
      <dgm:spPr/>
      <dgm:t>
        <a:bodyPr/>
        <a:lstStyle/>
        <a:p>
          <a:endParaRPr lang="en-US" sz="1400"/>
        </a:p>
      </dgm:t>
    </dgm:pt>
    <dgm:pt modelId="{2CD1271C-2EA3-4EBB-A40D-518D527B79B9}" type="sibTrans" cxnId="{1B5A2952-A471-406B-8435-C96030F66440}">
      <dgm:prSet phldrT="02" phldr="0" custT="1"/>
      <dgm:spPr/>
      <dgm:t>
        <a:bodyPr/>
        <a:lstStyle/>
        <a:p>
          <a:r>
            <a:rPr lang="en-US" sz="1400"/>
            <a:t>02</a:t>
          </a:r>
        </a:p>
      </dgm:t>
    </dgm:pt>
    <dgm:pt modelId="{3BEA071D-5E3B-4458-93CF-28D7CD557568}">
      <dgm:prSet custT="1"/>
      <dgm:spPr/>
      <dgm:t>
        <a:bodyPr/>
        <a:lstStyle/>
        <a:p>
          <a:r>
            <a:rPr lang="en-GB" sz="1400" dirty="0"/>
            <a:t>Set the context/scene /scope</a:t>
          </a:r>
          <a:endParaRPr lang="en-US" sz="1400" dirty="0"/>
        </a:p>
      </dgm:t>
    </dgm:pt>
    <dgm:pt modelId="{BF62D746-D724-4A53-8026-36E890B64909}" type="parTrans" cxnId="{2EF78253-5C94-481F-A8D1-C77FB3FB7922}">
      <dgm:prSet/>
      <dgm:spPr/>
      <dgm:t>
        <a:bodyPr/>
        <a:lstStyle/>
        <a:p>
          <a:endParaRPr lang="en-US" sz="1400"/>
        </a:p>
      </dgm:t>
    </dgm:pt>
    <dgm:pt modelId="{94D9B489-E27C-4D54-AB54-7E0A0DB8263C}" type="sibTrans" cxnId="{2EF78253-5C94-481F-A8D1-C77FB3FB7922}">
      <dgm:prSet phldrT="03" phldr="0" custT="1"/>
      <dgm:spPr/>
      <dgm:t>
        <a:bodyPr/>
        <a:lstStyle/>
        <a:p>
          <a:r>
            <a:rPr lang="en-US" sz="1400"/>
            <a:t>03</a:t>
          </a:r>
        </a:p>
      </dgm:t>
    </dgm:pt>
    <dgm:pt modelId="{B4B4B616-BDD7-4027-B54D-14F455622E3C}">
      <dgm:prSet custT="1"/>
      <dgm:spPr/>
      <dgm:t>
        <a:bodyPr/>
        <a:lstStyle/>
        <a:p>
          <a:r>
            <a:rPr lang="en-GB" sz="1400"/>
            <a:t>Research the editorial team</a:t>
          </a:r>
          <a:endParaRPr lang="en-US" sz="1400"/>
        </a:p>
      </dgm:t>
    </dgm:pt>
    <dgm:pt modelId="{CFB050D6-8220-45EB-832C-6AADA7291B6E}" type="parTrans" cxnId="{F50C6910-7133-4855-B21A-2DC881DCB10C}">
      <dgm:prSet/>
      <dgm:spPr/>
      <dgm:t>
        <a:bodyPr/>
        <a:lstStyle/>
        <a:p>
          <a:endParaRPr lang="en-US" sz="1400"/>
        </a:p>
      </dgm:t>
    </dgm:pt>
    <dgm:pt modelId="{5EF8F4D5-D284-4D5D-B31B-5E6341C1E4E2}" type="sibTrans" cxnId="{F50C6910-7133-4855-B21A-2DC881DCB10C}">
      <dgm:prSet phldrT="04" phldr="0" custT="1"/>
      <dgm:spPr/>
      <dgm:t>
        <a:bodyPr/>
        <a:lstStyle/>
        <a:p>
          <a:r>
            <a:rPr lang="en-US" sz="1400"/>
            <a:t>04</a:t>
          </a:r>
        </a:p>
      </dgm:t>
    </dgm:pt>
    <dgm:pt modelId="{7A15DA7E-9BDE-4E2E-8DB7-0E2340437E62}">
      <dgm:prSet custT="1"/>
      <dgm:spPr/>
      <dgm:t>
        <a:bodyPr/>
        <a:lstStyle/>
        <a:p>
          <a:r>
            <a:rPr lang="en-GB" sz="1400"/>
            <a:t>Read the guidelines carefully </a:t>
          </a:r>
          <a:endParaRPr lang="en-US" sz="1400"/>
        </a:p>
      </dgm:t>
    </dgm:pt>
    <dgm:pt modelId="{EE1685B5-8495-4B70-96FD-0C292CD362A3}" type="parTrans" cxnId="{83D17FD3-F476-4312-885A-CF60C1902ABB}">
      <dgm:prSet/>
      <dgm:spPr/>
      <dgm:t>
        <a:bodyPr/>
        <a:lstStyle/>
        <a:p>
          <a:endParaRPr lang="en-US" sz="1400"/>
        </a:p>
      </dgm:t>
    </dgm:pt>
    <dgm:pt modelId="{D31DFFAE-A062-46D5-B35F-C933A833B8B3}" type="sibTrans" cxnId="{83D17FD3-F476-4312-885A-CF60C1902ABB}">
      <dgm:prSet phldrT="05" phldr="0" custT="1"/>
      <dgm:spPr/>
      <dgm:t>
        <a:bodyPr/>
        <a:lstStyle/>
        <a:p>
          <a:r>
            <a:rPr lang="en-US" sz="1400"/>
            <a:t>05</a:t>
          </a:r>
        </a:p>
      </dgm:t>
    </dgm:pt>
    <dgm:pt modelId="{D6C31C39-2387-40EF-B04E-9D0B0D01A5A4}">
      <dgm:prSet custT="1"/>
      <dgm:spPr/>
      <dgm:t>
        <a:bodyPr/>
        <a:lstStyle/>
        <a:p>
          <a:r>
            <a:rPr lang="en-GB" sz="1400"/>
            <a:t>Read published papers (disciplinarity, style)</a:t>
          </a:r>
          <a:endParaRPr lang="en-US" sz="1400"/>
        </a:p>
      </dgm:t>
    </dgm:pt>
    <dgm:pt modelId="{B94C4AC9-1471-4E6F-A92E-21E2EA7CBF58}" type="parTrans" cxnId="{B17C97C2-543B-47A1-B306-FD1D13341D6C}">
      <dgm:prSet/>
      <dgm:spPr/>
      <dgm:t>
        <a:bodyPr/>
        <a:lstStyle/>
        <a:p>
          <a:endParaRPr lang="en-US" sz="1400"/>
        </a:p>
      </dgm:t>
    </dgm:pt>
    <dgm:pt modelId="{31A960B3-D131-44A4-B49D-FE2F41D2DA43}" type="sibTrans" cxnId="{B17C97C2-543B-47A1-B306-FD1D13341D6C}">
      <dgm:prSet phldrT="06" phldr="0" custT="1"/>
      <dgm:spPr/>
      <dgm:t>
        <a:bodyPr/>
        <a:lstStyle/>
        <a:p>
          <a:r>
            <a:rPr lang="en-US" sz="1400"/>
            <a:t>06</a:t>
          </a:r>
        </a:p>
      </dgm:t>
    </dgm:pt>
    <dgm:pt modelId="{09DABCD3-CFA0-4C8B-A345-91C219587BC3}">
      <dgm:prSet custT="1"/>
      <dgm:spPr/>
      <dgm:t>
        <a:bodyPr/>
        <a:lstStyle/>
        <a:p>
          <a:r>
            <a:rPr lang="en-GB" sz="1400"/>
            <a:t>Consults with experienced colleagues</a:t>
          </a:r>
          <a:endParaRPr lang="en-US" sz="1400"/>
        </a:p>
      </dgm:t>
    </dgm:pt>
    <dgm:pt modelId="{572F3D79-B5C7-47A3-879D-3F0ECED686EF}" type="parTrans" cxnId="{728DD51B-F199-4A80-8182-1691C9C251F0}">
      <dgm:prSet/>
      <dgm:spPr/>
      <dgm:t>
        <a:bodyPr/>
        <a:lstStyle/>
        <a:p>
          <a:endParaRPr lang="en-US" sz="1400"/>
        </a:p>
      </dgm:t>
    </dgm:pt>
    <dgm:pt modelId="{A9837CFB-45B4-4973-BDE6-691E07FEB742}" type="sibTrans" cxnId="{728DD51B-F199-4A80-8182-1691C9C251F0}">
      <dgm:prSet phldrT="07" phldr="0" custT="1"/>
      <dgm:spPr/>
      <dgm:t>
        <a:bodyPr/>
        <a:lstStyle/>
        <a:p>
          <a:r>
            <a:rPr lang="en-US" sz="1400"/>
            <a:t>07</a:t>
          </a:r>
        </a:p>
      </dgm:t>
    </dgm:pt>
    <dgm:pt modelId="{29CCF24A-29BA-4C54-862D-B6F997CB5064}">
      <dgm:prSet custT="1"/>
      <dgm:spPr/>
      <dgm:t>
        <a:bodyPr/>
        <a:lstStyle/>
        <a:p>
          <a:r>
            <a:rPr lang="en-GB" sz="1400" dirty="0"/>
            <a:t>Approach local scholars’ network</a:t>
          </a:r>
          <a:endParaRPr lang="en-US" sz="1400" dirty="0"/>
        </a:p>
      </dgm:t>
    </dgm:pt>
    <dgm:pt modelId="{7D169D58-E059-448B-B41D-CB523DB75499}" type="parTrans" cxnId="{512CFC88-77E2-4FCC-B1E3-500136912A13}">
      <dgm:prSet/>
      <dgm:spPr/>
      <dgm:t>
        <a:bodyPr/>
        <a:lstStyle/>
        <a:p>
          <a:endParaRPr lang="en-US" sz="1400"/>
        </a:p>
      </dgm:t>
    </dgm:pt>
    <dgm:pt modelId="{225E3A8E-83E8-4FCA-8717-C53DB8F780A8}" type="sibTrans" cxnId="{512CFC88-77E2-4FCC-B1E3-500136912A13}">
      <dgm:prSet phldrT="08" phldr="0"/>
      <dgm:spPr/>
      <dgm:t>
        <a:bodyPr/>
        <a:lstStyle/>
        <a:p>
          <a:endParaRPr lang="en-GB" sz="1400"/>
        </a:p>
      </dgm:t>
    </dgm:pt>
    <dgm:pt modelId="{FB5F9D1E-8FD7-48F0-80A1-F2A44B1B4995}" type="pres">
      <dgm:prSet presAssocID="{74D51F2D-0A01-4C42-9491-FD5973F6C555}" presName="Name0" presStyleCnt="0">
        <dgm:presLayoutVars>
          <dgm:dir/>
          <dgm:resizeHandles val="exact"/>
        </dgm:presLayoutVars>
      </dgm:prSet>
      <dgm:spPr/>
    </dgm:pt>
    <dgm:pt modelId="{76BA099C-875A-480E-889F-DC13811F088C}" type="pres">
      <dgm:prSet presAssocID="{B89EC4E1-E789-4E80-A6E0-C35500960D3F}" presName="node" presStyleLbl="node1" presStyleIdx="0" presStyleCnt="8">
        <dgm:presLayoutVars>
          <dgm:bulletEnabled val="1"/>
        </dgm:presLayoutVars>
      </dgm:prSet>
      <dgm:spPr/>
    </dgm:pt>
    <dgm:pt modelId="{3951D77B-1921-4945-B4CB-BE2F289687C5}" type="pres">
      <dgm:prSet presAssocID="{EE63B173-96C5-4765-85F2-9AE8002D73C6}" presName="sibTrans" presStyleLbl="sibTrans1D1" presStyleIdx="0" presStyleCnt="7"/>
      <dgm:spPr/>
    </dgm:pt>
    <dgm:pt modelId="{214BE279-595A-48B1-BEB3-7FF888B39BF5}" type="pres">
      <dgm:prSet presAssocID="{EE63B173-96C5-4765-85F2-9AE8002D73C6}" presName="connectorText" presStyleLbl="sibTrans1D1" presStyleIdx="0" presStyleCnt="7"/>
      <dgm:spPr/>
    </dgm:pt>
    <dgm:pt modelId="{8B4D68D1-E2D8-4F79-A97D-56A65CA9FA20}" type="pres">
      <dgm:prSet presAssocID="{1E6D05A1-CAAC-493D-B1FE-54902C7A4094}" presName="node" presStyleLbl="node1" presStyleIdx="1" presStyleCnt="8">
        <dgm:presLayoutVars>
          <dgm:bulletEnabled val="1"/>
        </dgm:presLayoutVars>
      </dgm:prSet>
      <dgm:spPr/>
    </dgm:pt>
    <dgm:pt modelId="{5099F90B-098F-4986-A6DC-285D878389F0}" type="pres">
      <dgm:prSet presAssocID="{2CD1271C-2EA3-4EBB-A40D-518D527B79B9}" presName="sibTrans" presStyleLbl="sibTrans1D1" presStyleIdx="1" presStyleCnt="7"/>
      <dgm:spPr/>
    </dgm:pt>
    <dgm:pt modelId="{8369F16B-AD48-4FD6-B212-5645D8072DBC}" type="pres">
      <dgm:prSet presAssocID="{2CD1271C-2EA3-4EBB-A40D-518D527B79B9}" presName="connectorText" presStyleLbl="sibTrans1D1" presStyleIdx="1" presStyleCnt="7"/>
      <dgm:spPr/>
    </dgm:pt>
    <dgm:pt modelId="{4A0B1646-34E5-4522-BEF6-64775D8B40AD}" type="pres">
      <dgm:prSet presAssocID="{3BEA071D-5E3B-4458-93CF-28D7CD557568}" presName="node" presStyleLbl="node1" presStyleIdx="2" presStyleCnt="8">
        <dgm:presLayoutVars>
          <dgm:bulletEnabled val="1"/>
        </dgm:presLayoutVars>
      </dgm:prSet>
      <dgm:spPr/>
    </dgm:pt>
    <dgm:pt modelId="{54279D71-DBF6-4727-99A9-E33E247988D7}" type="pres">
      <dgm:prSet presAssocID="{94D9B489-E27C-4D54-AB54-7E0A0DB8263C}" presName="sibTrans" presStyleLbl="sibTrans1D1" presStyleIdx="2" presStyleCnt="7"/>
      <dgm:spPr/>
    </dgm:pt>
    <dgm:pt modelId="{CAE61AC3-A99A-4043-B20B-285A2D960FE8}" type="pres">
      <dgm:prSet presAssocID="{94D9B489-E27C-4D54-AB54-7E0A0DB8263C}" presName="connectorText" presStyleLbl="sibTrans1D1" presStyleIdx="2" presStyleCnt="7"/>
      <dgm:spPr/>
    </dgm:pt>
    <dgm:pt modelId="{CD583609-A33A-4EEE-9C5C-6415957D6E73}" type="pres">
      <dgm:prSet presAssocID="{B4B4B616-BDD7-4027-B54D-14F455622E3C}" presName="node" presStyleLbl="node1" presStyleIdx="3" presStyleCnt="8">
        <dgm:presLayoutVars>
          <dgm:bulletEnabled val="1"/>
        </dgm:presLayoutVars>
      </dgm:prSet>
      <dgm:spPr/>
    </dgm:pt>
    <dgm:pt modelId="{747F73DF-F5E6-4593-9A5C-124AAE0985BB}" type="pres">
      <dgm:prSet presAssocID="{5EF8F4D5-D284-4D5D-B31B-5E6341C1E4E2}" presName="sibTrans" presStyleLbl="sibTrans1D1" presStyleIdx="3" presStyleCnt="7"/>
      <dgm:spPr/>
    </dgm:pt>
    <dgm:pt modelId="{8B20A8A5-29A8-4075-A6FC-A6CADB3B90CC}" type="pres">
      <dgm:prSet presAssocID="{5EF8F4D5-D284-4D5D-B31B-5E6341C1E4E2}" presName="connectorText" presStyleLbl="sibTrans1D1" presStyleIdx="3" presStyleCnt="7"/>
      <dgm:spPr/>
    </dgm:pt>
    <dgm:pt modelId="{F569E404-4DAE-458A-ADC4-706A32135BA6}" type="pres">
      <dgm:prSet presAssocID="{7A15DA7E-9BDE-4E2E-8DB7-0E2340437E62}" presName="node" presStyleLbl="node1" presStyleIdx="4" presStyleCnt="8">
        <dgm:presLayoutVars>
          <dgm:bulletEnabled val="1"/>
        </dgm:presLayoutVars>
      </dgm:prSet>
      <dgm:spPr/>
    </dgm:pt>
    <dgm:pt modelId="{871E5B77-A2D8-47A2-9A3C-0CCBB662FD96}" type="pres">
      <dgm:prSet presAssocID="{D31DFFAE-A062-46D5-B35F-C933A833B8B3}" presName="sibTrans" presStyleLbl="sibTrans1D1" presStyleIdx="4" presStyleCnt="7"/>
      <dgm:spPr/>
    </dgm:pt>
    <dgm:pt modelId="{78466CFA-C600-42D7-96A5-5767855EA349}" type="pres">
      <dgm:prSet presAssocID="{D31DFFAE-A062-46D5-B35F-C933A833B8B3}" presName="connectorText" presStyleLbl="sibTrans1D1" presStyleIdx="4" presStyleCnt="7"/>
      <dgm:spPr/>
    </dgm:pt>
    <dgm:pt modelId="{E7F04F26-5703-4964-ACA7-A4A64E9A8806}" type="pres">
      <dgm:prSet presAssocID="{D6C31C39-2387-40EF-B04E-9D0B0D01A5A4}" presName="node" presStyleLbl="node1" presStyleIdx="5" presStyleCnt="8">
        <dgm:presLayoutVars>
          <dgm:bulletEnabled val="1"/>
        </dgm:presLayoutVars>
      </dgm:prSet>
      <dgm:spPr/>
    </dgm:pt>
    <dgm:pt modelId="{DEFD9E96-493F-4B47-A613-7AE48DCA84F2}" type="pres">
      <dgm:prSet presAssocID="{31A960B3-D131-44A4-B49D-FE2F41D2DA43}" presName="sibTrans" presStyleLbl="sibTrans1D1" presStyleIdx="5" presStyleCnt="7"/>
      <dgm:spPr/>
    </dgm:pt>
    <dgm:pt modelId="{2B661E36-1AF6-4CDD-99C4-35E812BF8EF4}" type="pres">
      <dgm:prSet presAssocID="{31A960B3-D131-44A4-B49D-FE2F41D2DA43}" presName="connectorText" presStyleLbl="sibTrans1D1" presStyleIdx="5" presStyleCnt="7"/>
      <dgm:spPr/>
    </dgm:pt>
    <dgm:pt modelId="{A1C92A2D-3E23-43FF-A646-AEAFB21BAD73}" type="pres">
      <dgm:prSet presAssocID="{09DABCD3-CFA0-4C8B-A345-91C219587BC3}" presName="node" presStyleLbl="node1" presStyleIdx="6" presStyleCnt="8">
        <dgm:presLayoutVars>
          <dgm:bulletEnabled val="1"/>
        </dgm:presLayoutVars>
      </dgm:prSet>
      <dgm:spPr/>
    </dgm:pt>
    <dgm:pt modelId="{DEE98F67-0CD8-442F-8D3F-CEF1D358DBE6}" type="pres">
      <dgm:prSet presAssocID="{A9837CFB-45B4-4973-BDE6-691E07FEB742}" presName="sibTrans" presStyleLbl="sibTrans1D1" presStyleIdx="6" presStyleCnt="7"/>
      <dgm:spPr/>
    </dgm:pt>
    <dgm:pt modelId="{77DFDE49-60E9-42F0-86CF-0BE734450DB5}" type="pres">
      <dgm:prSet presAssocID="{A9837CFB-45B4-4973-BDE6-691E07FEB742}" presName="connectorText" presStyleLbl="sibTrans1D1" presStyleIdx="6" presStyleCnt="7"/>
      <dgm:spPr/>
    </dgm:pt>
    <dgm:pt modelId="{9D26AD3D-2823-462B-93F7-B7643E636E42}" type="pres">
      <dgm:prSet presAssocID="{29CCF24A-29BA-4C54-862D-B6F997CB5064}" presName="node" presStyleLbl="node1" presStyleIdx="7" presStyleCnt="8">
        <dgm:presLayoutVars>
          <dgm:bulletEnabled val="1"/>
        </dgm:presLayoutVars>
      </dgm:prSet>
      <dgm:spPr/>
    </dgm:pt>
  </dgm:ptLst>
  <dgm:cxnLst>
    <dgm:cxn modelId="{3ED04104-EEAE-4BAD-A9C3-EB37BEFEBCE6}" type="presOf" srcId="{A9837CFB-45B4-4973-BDE6-691E07FEB742}" destId="{77DFDE49-60E9-42F0-86CF-0BE734450DB5}" srcOrd="1" destOrd="0" presId="urn:microsoft.com/office/officeart/2016/7/layout/RepeatingBendingProcessNew"/>
    <dgm:cxn modelId="{F50C6910-7133-4855-B21A-2DC881DCB10C}" srcId="{74D51F2D-0A01-4C42-9491-FD5973F6C555}" destId="{B4B4B616-BDD7-4027-B54D-14F455622E3C}" srcOrd="3" destOrd="0" parTransId="{CFB050D6-8220-45EB-832C-6AADA7291B6E}" sibTransId="{5EF8F4D5-D284-4D5D-B31B-5E6341C1E4E2}"/>
    <dgm:cxn modelId="{728DD51B-F199-4A80-8182-1691C9C251F0}" srcId="{74D51F2D-0A01-4C42-9491-FD5973F6C555}" destId="{09DABCD3-CFA0-4C8B-A345-91C219587BC3}" srcOrd="6" destOrd="0" parTransId="{572F3D79-B5C7-47A3-879D-3F0ECED686EF}" sibTransId="{A9837CFB-45B4-4973-BDE6-691E07FEB742}"/>
    <dgm:cxn modelId="{72411623-8AB1-4934-8DA6-B8697DB332AE}" type="presOf" srcId="{1E6D05A1-CAAC-493D-B1FE-54902C7A4094}" destId="{8B4D68D1-E2D8-4F79-A97D-56A65CA9FA20}" srcOrd="0" destOrd="0" presId="urn:microsoft.com/office/officeart/2016/7/layout/RepeatingBendingProcessNew"/>
    <dgm:cxn modelId="{83C3BD33-BCB7-4CD3-AC7D-61BF4780AFC7}" type="presOf" srcId="{EE63B173-96C5-4765-85F2-9AE8002D73C6}" destId="{214BE279-595A-48B1-BEB3-7FF888B39BF5}" srcOrd="1" destOrd="0" presId="urn:microsoft.com/office/officeart/2016/7/layout/RepeatingBendingProcessNew"/>
    <dgm:cxn modelId="{C71EA63F-806A-44EE-87E1-E27242DA84F7}" type="presOf" srcId="{D31DFFAE-A062-46D5-B35F-C933A833B8B3}" destId="{871E5B77-A2D8-47A2-9A3C-0CCBB662FD96}" srcOrd="0" destOrd="0" presId="urn:microsoft.com/office/officeart/2016/7/layout/RepeatingBendingProcessNew"/>
    <dgm:cxn modelId="{33884B5C-DAF3-4358-B8F4-1E4EC245505A}" type="presOf" srcId="{B89EC4E1-E789-4E80-A6E0-C35500960D3F}" destId="{76BA099C-875A-480E-889F-DC13811F088C}" srcOrd="0" destOrd="0" presId="urn:microsoft.com/office/officeart/2016/7/layout/RepeatingBendingProcessNew"/>
    <dgm:cxn modelId="{EFE86960-0C1F-49A6-98BE-C43F047F0AA4}" type="presOf" srcId="{31A960B3-D131-44A4-B49D-FE2F41D2DA43}" destId="{DEFD9E96-493F-4B47-A613-7AE48DCA84F2}" srcOrd="0" destOrd="0" presId="urn:microsoft.com/office/officeart/2016/7/layout/RepeatingBendingProcessNew"/>
    <dgm:cxn modelId="{6E5CE049-F9FE-4A0B-8560-F2AFD7314D02}" type="presOf" srcId="{94D9B489-E27C-4D54-AB54-7E0A0DB8263C}" destId="{CAE61AC3-A99A-4043-B20B-285A2D960FE8}" srcOrd="1" destOrd="0" presId="urn:microsoft.com/office/officeart/2016/7/layout/RepeatingBendingProcessNew"/>
    <dgm:cxn modelId="{1B5A2952-A471-406B-8435-C96030F66440}" srcId="{74D51F2D-0A01-4C42-9491-FD5973F6C555}" destId="{1E6D05A1-CAAC-493D-B1FE-54902C7A4094}" srcOrd="1" destOrd="0" parTransId="{03330712-9DDF-4F04-8CAE-86D3AFC4E560}" sibTransId="{2CD1271C-2EA3-4EBB-A40D-518D527B79B9}"/>
    <dgm:cxn modelId="{33134652-851A-4501-930B-AAC1D0ECDF86}" type="presOf" srcId="{2CD1271C-2EA3-4EBB-A40D-518D527B79B9}" destId="{5099F90B-098F-4986-A6DC-285D878389F0}" srcOrd="0" destOrd="0" presId="urn:microsoft.com/office/officeart/2016/7/layout/RepeatingBendingProcessNew"/>
    <dgm:cxn modelId="{2EF78253-5C94-481F-A8D1-C77FB3FB7922}" srcId="{74D51F2D-0A01-4C42-9491-FD5973F6C555}" destId="{3BEA071D-5E3B-4458-93CF-28D7CD557568}" srcOrd="2" destOrd="0" parTransId="{BF62D746-D724-4A53-8026-36E890B64909}" sibTransId="{94D9B489-E27C-4D54-AB54-7E0A0DB8263C}"/>
    <dgm:cxn modelId="{457C3A7D-8B7D-4024-9714-DDAD60E7AE5F}" type="presOf" srcId="{D6C31C39-2387-40EF-B04E-9D0B0D01A5A4}" destId="{E7F04F26-5703-4964-ACA7-A4A64E9A8806}" srcOrd="0" destOrd="0" presId="urn:microsoft.com/office/officeart/2016/7/layout/RepeatingBendingProcessNew"/>
    <dgm:cxn modelId="{63A4B884-0E00-4729-ADC4-BDD4AADCF421}" type="presOf" srcId="{09DABCD3-CFA0-4C8B-A345-91C219587BC3}" destId="{A1C92A2D-3E23-43FF-A646-AEAFB21BAD73}" srcOrd="0" destOrd="0" presId="urn:microsoft.com/office/officeart/2016/7/layout/RepeatingBendingProcessNew"/>
    <dgm:cxn modelId="{512CFC88-77E2-4FCC-B1E3-500136912A13}" srcId="{74D51F2D-0A01-4C42-9491-FD5973F6C555}" destId="{29CCF24A-29BA-4C54-862D-B6F997CB5064}" srcOrd="7" destOrd="0" parTransId="{7D169D58-E059-448B-B41D-CB523DB75499}" sibTransId="{225E3A8E-83E8-4FCA-8717-C53DB8F780A8}"/>
    <dgm:cxn modelId="{E6785689-C838-4491-B37E-AD71C744DA57}" type="presOf" srcId="{31A960B3-D131-44A4-B49D-FE2F41D2DA43}" destId="{2B661E36-1AF6-4CDD-99C4-35E812BF8EF4}" srcOrd="1" destOrd="0" presId="urn:microsoft.com/office/officeart/2016/7/layout/RepeatingBendingProcessNew"/>
    <dgm:cxn modelId="{69285C8F-D1D7-42B1-AFBE-6398C7DE41F8}" srcId="{74D51F2D-0A01-4C42-9491-FD5973F6C555}" destId="{B89EC4E1-E789-4E80-A6E0-C35500960D3F}" srcOrd="0" destOrd="0" parTransId="{1A3539FA-9640-494B-B650-22BD3B19303B}" sibTransId="{EE63B173-96C5-4765-85F2-9AE8002D73C6}"/>
    <dgm:cxn modelId="{6A1A9B9C-BE7D-4DC6-A8AA-F539DF5A1A86}" type="presOf" srcId="{7A15DA7E-9BDE-4E2E-8DB7-0E2340437E62}" destId="{F569E404-4DAE-458A-ADC4-706A32135BA6}" srcOrd="0" destOrd="0" presId="urn:microsoft.com/office/officeart/2016/7/layout/RepeatingBendingProcessNew"/>
    <dgm:cxn modelId="{44BE4DA5-1587-4BE1-8CD9-1483691A629C}" type="presOf" srcId="{B4B4B616-BDD7-4027-B54D-14F455622E3C}" destId="{CD583609-A33A-4EEE-9C5C-6415957D6E73}" srcOrd="0" destOrd="0" presId="urn:microsoft.com/office/officeart/2016/7/layout/RepeatingBendingProcessNew"/>
    <dgm:cxn modelId="{932C7BC1-DF61-431E-8F98-EFFA838BF305}" type="presOf" srcId="{3BEA071D-5E3B-4458-93CF-28D7CD557568}" destId="{4A0B1646-34E5-4522-BEF6-64775D8B40AD}" srcOrd="0" destOrd="0" presId="urn:microsoft.com/office/officeart/2016/7/layout/RepeatingBendingProcessNew"/>
    <dgm:cxn modelId="{B17C97C2-543B-47A1-B306-FD1D13341D6C}" srcId="{74D51F2D-0A01-4C42-9491-FD5973F6C555}" destId="{D6C31C39-2387-40EF-B04E-9D0B0D01A5A4}" srcOrd="5" destOrd="0" parTransId="{B94C4AC9-1471-4E6F-A92E-21E2EA7CBF58}" sibTransId="{31A960B3-D131-44A4-B49D-FE2F41D2DA43}"/>
    <dgm:cxn modelId="{84827FC9-3A61-469D-B29A-5B8D176D7B68}" type="presOf" srcId="{29CCF24A-29BA-4C54-862D-B6F997CB5064}" destId="{9D26AD3D-2823-462B-93F7-B7643E636E42}" srcOrd="0" destOrd="0" presId="urn:microsoft.com/office/officeart/2016/7/layout/RepeatingBendingProcessNew"/>
    <dgm:cxn modelId="{129E26D0-FA47-42C4-B85E-94A28076CD35}" type="presOf" srcId="{5EF8F4D5-D284-4D5D-B31B-5E6341C1E4E2}" destId="{747F73DF-F5E6-4593-9A5C-124AAE0985BB}" srcOrd="0" destOrd="0" presId="urn:microsoft.com/office/officeart/2016/7/layout/RepeatingBendingProcessNew"/>
    <dgm:cxn modelId="{169675D1-0A10-4192-B638-B108D3E62884}" type="presOf" srcId="{94D9B489-E27C-4D54-AB54-7E0A0DB8263C}" destId="{54279D71-DBF6-4727-99A9-E33E247988D7}" srcOrd="0" destOrd="0" presId="urn:microsoft.com/office/officeart/2016/7/layout/RepeatingBendingProcessNew"/>
    <dgm:cxn modelId="{83D17FD3-F476-4312-885A-CF60C1902ABB}" srcId="{74D51F2D-0A01-4C42-9491-FD5973F6C555}" destId="{7A15DA7E-9BDE-4E2E-8DB7-0E2340437E62}" srcOrd="4" destOrd="0" parTransId="{EE1685B5-8495-4B70-96FD-0C292CD362A3}" sibTransId="{D31DFFAE-A062-46D5-B35F-C933A833B8B3}"/>
    <dgm:cxn modelId="{987039D6-4604-4D34-A884-152AEB5BEE27}" type="presOf" srcId="{5EF8F4D5-D284-4D5D-B31B-5E6341C1E4E2}" destId="{8B20A8A5-29A8-4075-A6FC-A6CADB3B90CC}" srcOrd="1" destOrd="0" presId="urn:microsoft.com/office/officeart/2016/7/layout/RepeatingBendingProcessNew"/>
    <dgm:cxn modelId="{CE001CD8-F6B3-4E2A-B135-496620C8BBB2}" type="presOf" srcId="{74D51F2D-0A01-4C42-9491-FD5973F6C555}" destId="{FB5F9D1E-8FD7-48F0-80A1-F2A44B1B4995}" srcOrd="0" destOrd="0" presId="urn:microsoft.com/office/officeart/2016/7/layout/RepeatingBendingProcessNew"/>
    <dgm:cxn modelId="{1BEB92E1-6C10-4CF9-A154-D52C024AFF55}" type="presOf" srcId="{2CD1271C-2EA3-4EBB-A40D-518D527B79B9}" destId="{8369F16B-AD48-4FD6-B212-5645D8072DBC}" srcOrd="1" destOrd="0" presId="urn:microsoft.com/office/officeart/2016/7/layout/RepeatingBendingProcessNew"/>
    <dgm:cxn modelId="{FD5060E5-6979-4A74-86E5-FE8ECFEBFA93}" type="presOf" srcId="{EE63B173-96C5-4765-85F2-9AE8002D73C6}" destId="{3951D77B-1921-4945-B4CB-BE2F289687C5}" srcOrd="0" destOrd="0" presId="urn:microsoft.com/office/officeart/2016/7/layout/RepeatingBendingProcessNew"/>
    <dgm:cxn modelId="{230F9AE9-E8A6-4C99-86A8-FFE13835179C}" type="presOf" srcId="{A9837CFB-45B4-4973-BDE6-691E07FEB742}" destId="{DEE98F67-0CD8-442F-8D3F-CEF1D358DBE6}" srcOrd="0" destOrd="0" presId="urn:microsoft.com/office/officeart/2016/7/layout/RepeatingBendingProcessNew"/>
    <dgm:cxn modelId="{E795AAF4-83A8-4BA6-9075-3FCC1CE728F9}" type="presOf" srcId="{D31DFFAE-A062-46D5-B35F-C933A833B8B3}" destId="{78466CFA-C600-42D7-96A5-5767855EA349}" srcOrd="1" destOrd="0" presId="urn:microsoft.com/office/officeart/2016/7/layout/RepeatingBendingProcessNew"/>
    <dgm:cxn modelId="{34BB9C68-BE74-45F0-9A4E-1F9787F27821}" type="presParOf" srcId="{FB5F9D1E-8FD7-48F0-80A1-F2A44B1B4995}" destId="{76BA099C-875A-480E-889F-DC13811F088C}" srcOrd="0" destOrd="0" presId="urn:microsoft.com/office/officeart/2016/7/layout/RepeatingBendingProcessNew"/>
    <dgm:cxn modelId="{973B6854-A992-46F4-9C03-994D420A979F}" type="presParOf" srcId="{FB5F9D1E-8FD7-48F0-80A1-F2A44B1B4995}" destId="{3951D77B-1921-4945-B4CB-BE2F289687C5}" srcOrd="1" destOrd="0" presId="urn:microsoft.com/office/officeart/2016/7/layout/RepeatingBendingProcessNew"/>
    <dgm:cxn modelId="{9E560287-C1CC-4AB2-9861-766A3A463F24}" type="presParOf" srcId="{3951D77B-1921-4945-B4CB-BE2F289687C5}" destId="{214BE279-595A-48B1-BEB3-7FF888B39BF5}" srcOrd="0" destOrd="0" presId="urn:microsoft.com/office/officeart/2016/7/layout/RepeatingBendingProcessNew"/>
    <dgm:cxn modelId="{8C98C44E-D275-4E02-A283-F336CB378CFB}" type="presParOf" srcId="{FB5F9D1E-8FD7-48F0-80A1-F2A44B1B4995}" destId="{8B4D68D1-E2D8-4F79-A97D-56A65CA9FA20}" srcOrd="2" destOrd="0" presId="urn:microsoft.com/office/officeart/2016/7/layout/RepeatingBendingProcessNew"/>
    <dgm:cxn modelId="{699797F2-4518-4E63-82C3-079920A18148}" type="presParOf" srcId="{FB5F9D1E-8FD7-48F0-80A1-F2A44B1B4995}" destId="{5099F90B-098F-4986-A6DC-285D878389F0}" srcOrd="3" destOrd="0" presId="urn:microsoft.com/office/officeart/2016/7/layout/RepeatingBendingProcessNew"/>
    <dgm:cxn modelId="{5A4409F3-411B-44A8-B248-DDA893A77A05}" type="presParOf" srcId="{5099F90B-098F-4986-A6DC-285D878389F0}" destId="{8369F16B-AD48-4FD6-B212-5645D8072DBC}" srcOrd="0" destOrd="0" presId="urn:microsoft.com/office/officeart/2016/7/layout/RepeatingBendingProcessNew"/>
    <dgm:cxn modelId="{4BE8ED41-B6BF-4B01-8CEB-413AA8922E76}" type="presParOf" srcId="{FB5F9D1E-8FD7-48F0-80A1-F2A44B1B4995}" destId="{4A0B1646-34E5-4522-BEF6-64775D8B40AD}" srcOrd="4" destOrd="0" presId="urn:microsoft.com/office/officeart/2016/7/layout/RepeatingBendingProcessNew"/>
    <dgm:cxn modelId="{8CAA5986-A2B0-4F02-BE5D-6609F6294889}" type="presParOf" srcId="{FB5F9D1E-8FD7-48F0-80A1-F2A44B1B4995}" destId="{54279D71-DBF6-4727-99A9-E33E247988D7}" srcOrd="5" destOrd="0" presId="urn:microsoft.com/office/officeart/2016/7/layout/RepeatingBendingProcessNew"/>
    <dgm:cxn modelId="{01CE793F-3A1D-4BDF-B7D0-348D3DFC12CB}" type="presParOf" srcId="{54279D71-DBF6-4727-99A9-E33E247988D7}" destId="{CAE61AC3-A99A-4043-B20B-285A2D960FE8}" srcOrd="0" destOrd="0" presId="urn:microsoft.com/office/officeart/2016/7/layout/RepeatingBendingProcessNew"/>
    <dgm:cxn modelId="{E093A592-6BC3-4582-95B4-D80B635ABF57}" type="presParOf" srcId="{FB5F9D1E-8FD7-48F0-80A1-F2A44B1B4995}" destId="{CD583609-A33A-4EEE-9C5C-6415957D6E73}" srcOrd="6" destOrd="0" presId="urn:microsoft.com/office/officeart/2016/7/layout/RepeatingBendingProcessNew"/>
    <dgm:cxn modelId="{48CC242E-78E7-43A0-8B0A-954D1CA04930}" type="presParOf" srcId="{FB5F9D1E-8FD7-48F0-80A1-F2A44B1B4995}" destId="{747F73DF-F5E6-4593-9A5C-124AAE0985BB}" srcOrd="7" destOrd="0" presId="urn:microsoft.com/office/officeart/2016/7/layout/RepeatingBendingProcessNew"/>
    <dgm:cxn modelId="{031B3BF6-004A-48A8-B720-FB8286677C8F}" type="presParOf" srcId="{747F73DF-F5E6-4593-9A5C-124AAE0985BB}" destId="{8B20A8A5-29A8-4075-A6FC-A6CADB3B90CC}" srcOrd="0" destOrd="0" presId="urn:microsoft.com/office/officeart/2016/7/layout/RepeatingBendingProcessNew"/>
    <dgm:cxn modelId="{A930F968-CC7A-4962-892E-20528A6193E0}" type="presParOf" srcId="{FB5F9D1E-8FD7-48F0-80A1-F2A44B1B4995}" destId="{F569E404-4DAE-458A-ADC4-706A32135BA6}" srcOrd="8" destOrd="0" presId="urn:microsoft.com/office/officeart/2016/7/layout/RepeatingBendingProcessNew"/>
    <dgm:cxn modelId="{16092773-962C-4000-804B-1A53BC137239}" type="presParOf" srcId="{FB5F9D1E-8FD7-48F0-80A1-F2A44B1B4995}" destId="{871E5B77-A2D8-47A2-9A3C-0CCBB662FD96}" srcOrd="9" destOrd="0" presId="urn:microsoft.com/office/officeart/2016/7/layout/RepeatingBendingProcessNew"/>
    <dgm:cxn modelId="{DF4D1A92-AD06-42F9-9FB7-0A63EB5C8E9A}" type="presParOf" srcId="{871E5B77-A2D8-47A2-9A3C-0CCBB662FD96}" destId="{78466CFA-C600-42D7-96A5-5767855EA349}" srcOrd="0" destOrd="0" presId="urn:microsoft.com/office/officeart/2016/7/layout/RepeatingBendingProcessNew"/>
    <dgm:cxn modelId="{FDBA8AAD-4129-4E66-AC7F-AE19BAC9BCF6}" type="presParOf" srcId="{FB5F9D1E-8FD7-48F0-80A1-F2A44B1B4995}" destId="{E7F04F26-5703-4964-ACA7-A4A64E9A8806}" srcOrd="10" destOrd="0" presId="urn:microsoft.com/office/officeart/2016/7/layout/RepeatingBendingProcessNew"/>
    <dgm:cxn modelId="{36EC7CB1-A4C6-4678-8BBB-44832E0F8318}" type="presParOf" srcId="{FB5F9D1E-8FD7-48F0-80A1-F2A44B1B4995}" destId="{DEFD9E96-493F-4B47-A613-7AE48DCA84F2}" srcOrd="11" destOrd="0" presId="urn:microsoft.com/office/officeart/2016/7/layout/RepeatingBendingProcessNew"/>
    <dgm:cxn modelId="{AE6786F4-5CA4-42C0-B456-60E09C8C9B20}" type="presParOf" srcId="{DEFD9E96-493F-4B47-A613-7AE48DCA84F2}" destId="{2B661E36-1AF6-4CDD-99C4-35E812BF8EF4}" srcOrd="0" destOrd="0" presId="urn:microsoft.com/office/officeart/2016/7/layout/RepeatingBendingProcessNew"/>
    <dgm:cxn modelId="{032BA65A-9748-4E1D-81A1-D2D753B0C53C}" type="presParOf" srcId="{FB5F9D1E-8FD7-48F0-80A1-F2A44B1B4995}" destId="{A1C92A2D-3E23-43FF-A646-AEAFB21BAD73}" srcOrd="12" destOrd="0" presId="urn:microsoft.com/office/officeart/2016/7/layout/RepeatingBendingProcessNew"/>
    <dgm:cxn modelId="{D4645791-B133-4D0B-A775-EB569D962C46}" type="presParOf" srcId="{FB5F9D1E-8FD7-48F0-80A1-F2A44B1B4995}" destId="{DEE98F67-0CD8-442F-8D3F-CEF1D358DBE6}" srcOrd="13" destOrd="0" presId="urn:microsoft.com/office/officeart/2016/7/layout/RepeatingBendingProcessNew"/>
    <dgm:cxn modelId="{666AACA8-95E6-45DD-8F92-768496D56764}" type="presParOf" srcId="{DEE98F67-0CD8-442F-8D3F-CEF1D358DBE6}" destId="{77DFDE49-60E9-42F0-86CF-0BE734450DB5}" srcOrd="0" destOrd="0" presId="urn:microsoft.com/office/officeart/2016/7/layout/RepeatingBendingProcessNew"/>
    <dgm:cxn modelId="{A04A2D44-0892-4918-822E-E586EFB1C5F1}" type="presParOf" srcId="{FB5F9D1E-8FD7-48F0-80A1-F2A44B1B4995}" destId="{9D26AD3D-2823-462B-93F7-B7643E636E42}" srcOrd="14"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36F9E5E-72CA-4890-B6D1-514CE9AFA08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B57EE17-A4E9-431C-ABC7-61DA7EFAA90F}">
      <dgm:prSet/>
      <dgm:spPr/>
      <dgm:t>
        <a:bodyPr/>
        <a:lstStyle/>
        <a:p>
          <a:pPr>
            <a:lnSpc>
              <a:spcPct val="100000"/>
            </a:lnSpc>
          </a:pPr>
          <a:r>
            <a:rPr lang="en-GB"/>
            <a:t>Introduce </a:t>
          </a:r>
          <a:endParaRPr lang="en-US"/>
        </a:p>
      </dgm:t>
    </dgm:pt>
    <dgm:pt modelId="{2AD59F56-6437-46BE-92CC-2D4D8B2470A2}" type="parTrans" cxnId="{44CF1B5D-1F2B-4904-8980-92C0826973AB}">
      <dgm:prSet/>
      <dgm:spPr/>
      <dgm:t>
        <a:bodyPr/>
        <a:lstStyle/>
        <a:p>
          <a:endParaRPr lang="en-US"/>
        </a:p>
      </dgm:t>
    </dgm:pt>
    <dgm:pt modelId="{6F4D2311-96EC-4426-8340-5D9183F8D652}" type="sibTrans" cxnId="{44CF1B5D-1F2B-4904-8980-92C0826973AB}">
      <dgm:prSet/>
      <dgm:spPr/>
      <dgm:t>
        <a:bodyPr/>
        <a:lstStyle/>
        <a:p>
          <a:endParaRPr lang="en-US"/>
        </a:p>
      </dgm:t>
    </dgm:pt>
    <dgm:pt modelId="{939DDC4C-4536-4638-AAD7-28A645DB9333}">
      <dgm:prSet/>
      <dgm:spPr/>
      <dgm:t>
        <a:bodyPr/>
        <a:lstStyle/>
        <a:p>
          <a:pPr>
            <a:lnSpc>
              <a:spcPct val="100000"/>
            </a:lnSpc>
          </a:pPr>
          <a:r>
            <a:rPr lang="en-GB"/>
            <a:t>Compare</a:t>
          </a:r>
          <a:endParaRPr lang="en-US"/>
        </a:p>
      </dgm:t>
    </dgm:pt>
    <dgm:pt modelId="{59F20F7E-3219-4C34-B20C-7F338DE88A0C}" type="parTrans" cxnId="{CE76787C-9BCB-4493-9D53-30DC425625D1}">
      <dgm:prSet/>
      <dgm:spPr/>
      <dgm:t>
        <a:bodyPr/>
        <a:lstStyle/>
        <a:p>
          <a:endParaRPr lang="en-US"/>
        </a:p>
      </dgm:t>
    </dgm:pt>
    <dgm:pt modelId="{CD48EE7F-6A58-4758-BECA-09C62CEEC944}" type="sibTrans" cxnId="{CE76787C-9BCB-4493-9D53-30DC425625D1}">
      <dgm:prSet/>
      <dgm:spPr/>
      <dgm:t>
        <a:bodyPr/>
        <a:lstStyle/>
        <a:p>
          <a:endParaRPr lang="en-US"/>
        </a:p>
      </dgm:t>
    </dgm:pt>
    <dgm:pt modelId="{C1FAB675-D130-4447-ACEF-4A963C07F49A}">
      <dgm:prSet/>
      <dgm:spPr/>
      <dgm:t>
        <a:bodyPr/>
        <a:lstStyle/>
        <a:p>
          <a:pPr>
            <a:lnSpc>
              <a:spcPct val="100000"/>
            </a:lnSpc>
          </a:pPr>
          <a:r>
            <a:rPr lang="en-GB"/>
            <a:t>Conclude</a:t>
          </a:r>
          <a:endParaRPr lang="en-US"/>
        </a:p>
      </dgm:t>
    </dgm:pt>
    <dgm:pt modelId="{47795053-5374-459B-91EA-7D5B5DF6E1E5}" type="parTrans" cxnId="{B9557BA5-C22E-41AF-90A5-CEBB8990D245}">
      <dgm:prSet/>
      <dgm:spPr/>
      <dgm:t>
        <a:bodyPr/>
        <a:lstStyle/>
        <a:p>
          <a:endParaRPr lang="en-US"/>
        </a:p>
      </dgm:t>
    </dgm:pt>
    <dgm:pt modelId="{43A84132-ADA8-478F-8DED-A69206B6144E}" type="sibTrans" cxnId="{B9557BA5-C22E-41AF-90A5-CEBB8990D245}">
      <dgm:prSet/>
      <dgm:spPr/>
      <dgm:t>
        <a:bodyPr/>
        <a:lstStyle/>
        <a:p>
          <a:endParaRPr lang="en-US"/>
        </a:p>
      </dgm:t>
    </dgm:pt>
    <dgm:pt modelId="{7B358B20-FD03-48AF-87CC-77C20690D232}">
      <dgm:prSet/>
      <dgm:spPr/>
      <dgm:t>
        <a:bodyPr/>
        <a:lstStyle/>
        <a:p>
          <a:pPr>
            <a:lnSpc>
              <a:spcPct val="100000"/>
            </a:lnSpc>
          </a:pPr>
          <a:r>
            <a:rPr lang="en-GB"/>
            <a:t>Bibliography </a:t>
          </a:r>
          <a:endParaRPr lang="en-US"/>
        </a:p>
      </dgm:t>
    </dgm:pt>
    <dgm:pt modelId="{9902C920-99EC-4F55-9678-7FFD19D5EC0E}" type="parTrans" cxnId="{5D2473F6-2F75-44A2-8DFF-7945EE247376}">
      <dgm:prSet/>
      <dgm:spPr/>
      <dgm:t>
        <a:bodyPr/>
        <a:lstStyle/>
        <a:p>
          <a:endParaRPr lang="en-US"/>
        </a:p>
      </dgm:t>
    </dgm:pt>
    <dgm:pt modelId="{E38D00AC-F7AB-4285-AE5F-54366FC25D92}" type="sibTrans" cxnId="{5D2473F6-2F75-44A2-8DFF-7945EE247376}">
      <dgm:prSet/>
      <dgm:spPr/>
      <dgm:t>
        <a:bodyPr/>
        <a:lstStyle/>
        <a:p>
          <a:endParaRPr lang="en-US"/>
        </a:p>
      </dgm:t>
    </dgm:pt>
    <dgm:pt modelId="{ABC91444-8D14-40AA-A7C9-3E4C9B1D9192}" type="pres">
      <dgm:prSet presAssocID="{036F9E5E-72CA-4890-B6D1-514CE9AFA089}" presName="root" presStyleCnt="0">
        <dgm:presLayoutVars>
          <dgm:dir/>
          <dgm:resizeHandles val="exact"/>
        </dgm:presLayoutVars>
      </dgm:prSet>
      <dgm:spPr/>
    </dgm:pt>
    <dgm:pt modelId="{0E1BED75-62F0-4AAC-84FA-D7B65267D782}" type="pres">
      <dgm:prSet presAssocID="{5B57EE17-A4E9-431C-ABC7-61DA7EFAA90F}" presName="compNode" presStyleCnt="0"/>
      <dgm:spPr/>
    </dgm:pt>
    <dgm:pt modelId="{121C3226-CBD2-4017-9724-EE69902A032A}" type="pres">
      <dgm:prSet presAssocID="{5B57EE17-A4E9-431C-ABC7-61DA7EFAA90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79542373-ED03-450D-A476-D39CDB4F4052}" type="pres">
      <dgm:prSet presAssocID="{5B57EE17-A4E9-431C-ABC7-61DA7EFAA90F}" presName="spaceRect" presStyleCnt="0"/>
      <dgm:spPr/>
    </dgm:pt>
    <dgm:pt modelId="{B8C89A98-524F-4207-8D5B-275737C782B7}" type="pres">
      <dgm:prSet presAssocID="{5B57EE17-A4E9-431C-ABC7-61DA7EFAA90F}" presName="textRect" presStyleLbl="revTx" presStyleIdx="0" presStyleCnt="4">
        <dgm:presLayoutVars>
          <dgm:chMax val="1"/>
          <dgm:chPref val="1"/>
        </dgm:presLayoutVars>
      </dgm:prSet>
      <dgm:spPr/>
    </dgm:pt>
    <dgm:pt modelId="{09E4DD19-9C35-4F11-9C37-0D4B78B6DBB9}" type="pres">
      <dgm:prSet presAssocID="{6F4D2311-96EC-4426-8340-5D9183F8D652}" presName="sibTrans" presStyleCnt="0"/>
      <dgm:spPr/>
    </dgm:pt>
    <dgm:pt modelId="{A86670C9-791D-43FC-9663-9D78F76B5550}" type="pres">
      <dgm:prSet presAssocID="{939DDC4C-4536-4638-AAD7-28A645DB9333}" presName="compNode" presStyleCnt="0"/>
      <dgm:spPr/>
    </dgm:pt>
    <dgm:pt modelId="{5762F867-FB63-48FC-BFE1-E3163978623C}" type="pres">
      <dgm:prSet presAssocID="{939DDC4C-4536-4638-AAD7-28A645DB933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Venn Diagram"/>
        </a:ext>
      </dgm:extLst>
    </dgm:pt>
    <dgm:pt modelId="{3D58FD4F-D03F-4FF8-810C-77EEF1DBBA00}" type="pres">
      <dgm:prSet presAssocID="{939DDC4C-4536-4638-AAD7-28A645DB9333}" presName="spaceRect" presStyleCnt="0"/>
      <dgm:spPr/>
    </dgm:pt>
    <dgm:pt modelId="{73B9DE99-B895-4B47-8029-016B409AEE15}" type="pres">
      <dgm:prSet presAssocID="{939DDC4C-4536-4638-AAD7-28A645DB9333}" presName="textRect" presStyleLbl="revTx" presStyleIdx="1" presStyleCnt="4">
        <dgm:presLayoutVars>
          <dgm:chMax val="1"/>
          <dgm:chPref val="1"/>
        </dgm:presLayoutVars>
      </dgm:prSet>
      <dgm:spPr/>
    </dgm:pt>
    <dgm:pt modelId="{51844A1C-1113-4909-A708-89ECE250D352}" type="pres">
      <dgm:prSet presAssocID="{CD48EE7F-6A58-4758-BECA-09C62CEEC944}" presName="sibTrans" presStyleCnt="0"/>
      <dgm:spPr/>
    </dgm:pt>
    <dgm:pt modelId="{E90EB377-8975-4FD8-9152-342E434D1062}" type="pres">
      <dgm:prSet presAssocID="{C1FAB675-D130-4447-ACEF-4A963C07F49A}" presName="compNode" presStyleCnt="0"/>
      <dgm:spPr/>
    </dgm:pt>
    <dgm:pt modelId="{9ED99210-FEEF-4FE8-8472-8CBE0BD15D09}" type="pres">
      <dgm:prSet presAssocID="{C1FAB675-D130-4447-ACEF-4A963C07F49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avel"/>
        </a:ext>
      </dgm:extLst>
    </dgm:pt>
    <dgm:pt modelId="{EE9394D0-88FE-48C2-9299-28175B697892}" type="pres">
      <dgm:prSet presAssocID="{C1FAB675-D130-4447-ACEF-4A963C07F49A}" presName="spaceRect" presStyleCnt="0"/>
      <dgm:spPr/>
    </dgm:pt>
    <dgm:pt modelId="{340C78EC-3310-4082-A79C-CF25EADDD8D6}" type="pres">
      <dgm:prSet presAssocID="{C1FAB675-D130-4447-ACEF-4A963C07F49A}" presName="textRect" presStyleLbl="revTx" presStyleIdx="2" presStyleCnt="4">
        <dgm:presLayoutVars>
          <dgm:chMax val="1"/>
          <dgm:chPref val="1"/>
        </dgm:presLayoutVars>
      </dgm:prSet>
      <dgm:spPr/>
    </dgm:pt>
    <dgm:pt modelId="{8082AFD4-928D-4830-A281-F2856AB5470D}" type="pres">
      <dgm:prSet presAssocID="{43A84132-ADA8-478F-8DED-A69206B6144E}" presName="sibTrans" presStyleCnt="0"/>
      <dgm:spPr/>
    </dgm:pt>
    <dgm:pt modelId="{98C4AC51-3B4B-4E0B-A026-4DB10739CC0B}" type="pres">
      <dgm:prSet presAssocID="{7B358B20-FD03-48AF-87CC-77C20690D232}" presName="compNode" presStyleCnt="0"/>
      <dgm:spPr/>
    </dgm:pt>
    <dgm:pt modelId="{8A488F96-7D6D-4D5B-8930-FF203B950768}" type="pres">
      <dgm:prSet presAssocID="{7B358B20-FD03-48AF-87CC-77C20690D23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ooks"/>
        </a:ext>
      </dgm:extLst>
    </dgm:pt>
    <dgm:pt modelId="{94A68B22-55E6-4846-BA8A-F22D673918CD}" type="pres">
      <dgm:prSet presAssocID="{7B358B20-FD03-48AF-87CC-77C20690D232}" presName="spaceRect" presStyleCnt="0"/>
      <dgm:spPr/>
    </dgm:pt>
    <dgm:pt modelId="{12CC5B4D-097F-4FEF-A6B6-8DB8EC39F9F1}" type="pres">
      <dgm:prSet presAssocID="{7B358B20-FD03-48AF-87CC-77C20690D232}" presName="textRect" presStyleLbl="revTx" presStyleIdx="3" presStyleCnt="4">
        <dgm:presLayoutVars>
          <dgm:chMax val="1"/>
          <dgm:chPref val="1"/>
        </dgm:presLayoutVars>
      </dgm:prSet>
      <dgm:spPr/>
    </dgm:pt>
  </dgm:ptLst>
  <dgm:cxnLst>
    <dgm:cxn modelId="{D4751C5B-79CF-4B9D-A4CD-3C57A29559B2}" type="presOf" srcId="{C1FAB675-D130-4447-ACEF-4A963C07F49A}" destId="{340C78EC-3310-4082-A79C-CF25EADDD8D6}" srcOrd="0" destOrd="0" presId="urn:microsoft.com/office/officeart/2018/2/layout/IconLabelList"/>
    <dgm:cxn modelId="{44CF1B5D-1F2B-4904-8980-92C0826973AB}" srcId="{036F9E5E-72CA-4890-B6D1-514CE9AFA089}" destId="{5B57EE17-A4E9-431C-ABC7-61DA7EFAA90F}" srcOrd="0" destOrd="0" parTransId="{2AD59F56-6437-46BE-92CC-2D4D8B2470A2}" sibTransId="{6F4D2311-96EC-4426-8340-5D9183F8D652}"/>
    <dgm:cxn modelId="{90A98F5D-BB8C-4B50-8133-C19991D261AB}" type="presOf" srcId="{036F9E5E-72CA-4890-B6D1-514CE9AFA089}" destId="{ABC91444-8D14-40AA-A7C9-3E4C9B1D9192}" srcOrd="0" destOrd="0" presId="urn:microsoft.com/office/officeart/2018/2/layout/IconLabelList"/>
    <dgm:cxn modelId="{CE76787C-9BCB-4493-9D53-30DC425625D1}" srcId="{036F9E5E-72CA-4890-B6D1-514CE9AFA089}" destId="{939DDC4C-4536-4638-AAD7-28A645DB9333}" srcOrd="1" destOrd="0" parTransId="{59F20F7E-3219-4C34-B20C-7F338DE88A0C}" sibTransId="{CD48EE7F-6A58-4758-BECA-09C62CEEC944}"/>
    <dgm:cxn modelId="{B9557BA5-C22E-41AF-90A5-CEBB8990D245}" srcId="{036F9E5E-72CA-4890-B6D1-514CE9AFA089}" destId="{C1FAB675-D130-4447-ACEF-4A963C07F49A}" srcOrd="2" destOrd="0" parTransId="{47795053-5374-459B-91EA-7D5B5DF6E1E5}" sibTransId="{43A84132-ADA8-478F-8DED-A69206B6144E}"/>
    <dgm:cxn modelId="{FCB943A6-ACEB-42EA-8A2C-F48CC5ACA116}" type="presOf" srcId="{5B57EE17-A4E9-431C-ABC7-61DA7EFAA90F}" destId="{B8C89A98-524F-4207-8D5B-275737C782B7}" srcOrd="0" destOrd="0" presId="urn:microsoft.com/office/officeart/2018/2/layout/IconLabelList"/>
    <dgm:cxn modelId="{DC444BCF-2BE4-4CD9-8FBD-840A48F899A6}" type="presOf" srcId="{7B358B20-FD03-48AF-87CC-77C20690D232}" destId="{12CC5B4D-097F-4FEF-A6B6-8DB8EC39F9F1}" srcOrd="0" destOrd="0" presId="urn:microsoft.com/office/officeart/2018/2/layout/IconLabelList"/>
    <dgm:cxn modelId="{676495F5-0BF0-4D29-951C-D9311354E1BE}" type="presOf" srcId="{939DDC4C-4536-4638-AAD7-28A645DB9333}" destId="{73B9DE99-B895-4B47-8029-016B409AEE15}" srcOrd="0" destOrd="0" presId="urn:microsoft.com/office/officeart/2018/2/layout/IconLabelList"/>
    <dgm:cxn modelId="{5D2473F6-2F75-44A2-8DFF-7945EE247376}" srcId="{036F9E5E-72CA-4890-B6D1-514CE9AFA089}" destId="{7B358B20-FD03-48AF-87CC-77C20690D232}" srcOrd="3" destOrd="0" parTransId="{9902C920-99EC-4F55-9678-7FFD19D5EC0E}" sibTransId="{E38D00AC-F7AB-4285-AE5F-54366FC25D92}"/>
    <dgm:cxn modelId="{7211D90A-A1DA-482D-B623-42A89BB50F73}" type="presParOf" srcId="{ABC91444-8D14-40AA-A7C9-3E4C9B1D9192}" destId="{0E1BED75-62F0-4AAC-84FA-D7B65267D782}" srcOrd="0" destOrd="0" presId="urn:microsoft.com/office/officeart/2018/2/layout/IconLabelList"/>
    <dgm:cxn modelId="{195A5DCD-EBDE-471A-982F-B65E33BD1DC4}" type="presParOf" srcId="{0E1BED75-62F0-4AAC-84FA-D7B65267D782}" destId="{121C3226-CBD2-4017-9724-EE69902A032A}" srcOrd="0" destOrd="0" presId="urn:microsoft.com/office/officeart/2018/2/layout/IconLabelList"/>
    <dgm:cxn modelId="{58A88A2C-7DC1-4AE9-B789-1C93A662F753}" type="presParOf" srcId="{0E1BED75-62F0-4AAC-84FA-D7B65267D782}" destId="{79542373-ED03-450D-A476-D39CDB4F4052}" srcOrd="1" destOrd="0" presId="urn:microsoft.com/office/officeart/2018/2/layout/IconLabelList"/>
    <dgm:cxn modelId="{EEF98953-A0B2-4D0F-B7D7-D97D37658021}" type="presParOf" srcId="{0E1BED75-62F0-4AAC-84FA-D7B65267D782}" destId="{B8C89A98-524F-4207-8D5B-275737C782B7}" srcOrd="2" destOrd="0" presId="urn:microsoft.com/office/officeart/2018/2/layout/IconLabelList"/>
    <dgm:cxn modelId="{6136E799-6B85-4F8F-A2B1-C616C104AA5D}" type="presParOf" srcId="{ABC91444-8D14-40AA-A7C9-3E4C9B1D9192}" destId="{09E4DD19-9C35-4F11-9C37-0D4B78B6DBB9}" srcOrd="1" destOrd="0" presId="urn:microsoft.com/office/officeart/2018/2/layout/IconLabelList"/>
    <dgm:cxn modelId="{77748711-0764-4493-AC68-82217C4D4E2B}" type="presParOf" srcId="{ABC91444-8D14-40AA-A7C9-3E4C9B1D9192}" destId="{A86670C9-791D-43FC-9663-9D78F76B5550}" srcOrd="2" destOrd="0" presId="urn:microsoft.com/office/officeart/2018/2/layout/IconLabelList"/>
    <dgm:cxn modelId="{0708E724-B633-4EF9-934E-C886FE13DC1E}" type="presParOf" srcId="{A86670C9-791D-43FC-9663-9D78F76B5550}" destId="{5762F867-FB63-48FC-BFE1-E3163978623C}" srcOrd="0" destOrd="0" presId="urn:microsoft.com/office/officeart/2018/2/layout/IconLabelList"/>
    <dgm:cxn modelId="{74BA63A1-207B-47EE-9183-F663D5C56BB0}" type="presParOf" srcId="{A86670C9-791D-43FC-9663-9D78F76B5550}" destId="{3D58FD4F-D03F-4FF8-810C-77EEF1DBBA00}" srcOrd="1" destOrd="0" presId="urn:microsoft.com/office/officeart/2018/2/layout/IconLabelList"/>
    <dgm:cxn modelId="{485ECAC9-B76D-4CE2-80E7-7E3EAF35F17B}" type="presParOf" srcId="{A86670C9-791D-43FC-9663-9D78F76B5550}" destId="{73B9DE99-B895-4B47-8029-016B409AEE15}" srcOrd="2" destOrd="0" presId="urn:microsoft.com/office/officeart/2018/2/layout/IconLabelList"/>
    <dgm:cxn modelId="{EA6394CD-BE82-4528-BECE-031160271CCF}" type="presParOf" srcId="{ABC91444-8D14-40AA-A7C9-3E4C9B1D9192}" destId="{51844A1C-1113-4909-A708-89ECE250D352}" srcOrd="3" destOrd="0" presId="urn:microsoft.com/office/officeart/2018/2/layout/IconLabelList"/>
    <dgm:cxn modelId="{B23575A5-F8A7-4C2B-A0F3-91537FDEA33A}" type="presParOf" srcId="{ABC91444-8D14-40AA-A7C9-3E4C9B1D9192}" destId="{E90EB377-8975-4FD8-9152-342E434D1062}" srcOrd="4" destOrd="0" presId="urn:microsoft.com/office/officeart/2018/2/layout/IconLabelList"/>
    <dgm:cxn modelId="{1FF111C1-1E54-48B5-8A72-54C5846B945B}" type="presParOf" srcId="{E90EB377-8975-4FD8-9152-342E434D1062}" destId="{9ED99210-FEEF-4FE8-8472-8CBE0BD15D09}" srcOrd="0" destOrd="0" presId="urn:microsoft.com/office/officeart/2018/2/layout/IconLabelList"/>
    <dgm:cxn modelId="{F0202710-98B4-49D4-AB6E-086B8B346D36}" type="presParOf" srcId="{E90EB377-8975-4FD8-9152-342E434D1062}" destId="{EE9394D0-88FE-48C2-9299-28175B697892}" srcOrd="1" destOrd="0" presId="urn:microsoft.com/office/officeart/2018/2/layout/IconLabelList"/>
    <dgm:cxn modelId="{933B36E4-1372-4D86-8160-21AF0575B412}" type="presParOf" srcId="{E90EB377-8975-4FD8-9152-342E434D1062}" destId="{340C78EC-3310-4082-A79C-CF25EADDD8D6}" srcOrd="2" destOrd="0" presId="urn:microsoft.com/office/officeart/2018/2/layout/IconLabelList"/>
    <dgm:cxn modelId="{6E242D59-A16B-4088-AD6D-8C3EF65C1B53}" type="presParOf" srcId="{ABC91444-8D14-40AA-A7C9-3E4C9B1D9192}" destId="{8082AFD4-928D-4830-A281-F2856AB5470D}" srcOrd="5" destOrd="0" presId="urn:microsoft.com/office/officeart/2018/2/layout/IconLabelList"/>
    <dgm:cxn modelId="{C1351EF0-1C90-4C97-8AF5-FD3352DB9204}" type="presParOf" srcId="{ABC91444-8D14-40AA-A7C9-3E4C9B1D9192}" destId="{98C4AC51-3B4B-4E0B-A026-4DB10739CC0B}" srcOrd="6" destOrd="0" presId="urn:microsoft.com/office/officeart/2018/2/layout/IconLabelList"/>
    <dgm:cxn modelId="{C78B9633-9355-40C3-B99C-91C113ED2873}" type="presParOf" srcId="{98C4AC51-3B4B-4E0B-A026-4DB10739CC0B}" destId="{8A488F96-7D6D-4D5B-8930-FF203B950768}" srcOrd="0" destOrd="0" presId="urn:microsoft.com/office/officeart/2018/2/layout/IconLabelList"/>
    <dgm:cxn modelId="{243EF70C-E8BB-45A6-9A09-FE922D815092}" type="presParOf" srcId="{98C4AC51-3B4B-4E0B-A026-4DB10739CC0B}" destId="{94A68B22-55E6-4846-BA8A-F22D673918CD}" srcOrd="1" destOrd="0" presId="urn:microsoft.com/office/officeart/2018/2/layout/IconLabelList"/>
    <dgm:cxn modelId="{115FE2A1-79B6-4F3B-B0BB-723BDF703E42}" type="presParOf" srcId="{98C4AC51-3B4B-4E0B-A026-4DB10739CC0B}" destId="{12CC5B4D-097F-4FEF-A6B6-8DB8EC39F9F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C3E17-2278-4C59-ABE5-560BFF976769}">
      <dsp:nvSpPr>
        <dsp:cNvPr id="0" name=""/>
        <dsp:cNvSpPr/>
      </dsp:nvSpPr>
      <dsp:spPr>
        <a:xfrm>
          <a:off x="788671" y="2059"/>
          <a:ext cx="2269270" cy="1563527"/>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4000" b="-4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EC2C0F-2E89-46E0-BBA6-4F04E80542B1}">
      <dsp:nvSpPr>
        <dsp:cNvPr id="0" name=""/>
        <dsp:cNvSpPr/>
      </dsp:nvSpPr>
      <dsp:spPr>
        <a:xfrm>
          <a:off x="788671" y="1565587"/>
          <a:ext cx="2269270" cy="84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163576" rIns="163576" bIns="0" numCol="1" spcCol="1270" anchor="t" anchorCtr="0">
          <a:noAutofit/>
        </a:bodyPr>
        <a:lstStyle/>
        <a:p>
          <a:pPr marL="0" lvl="0" indent="0" algn="ctr" defTabSz="1022350">
            <a:lnSpc>
              <a:spcPct val="90000"/>
            </a:lnSpc>
            <a:spcBef>
              <a:spcPct val="0"/>
            </a:spcBef>
            <a:spcAft>
              <a:spcPct val="35000"/>
            </a:spcAft>
            <a:buNone/>
          </a:pPr>
          <a:r>
            <a:rPr lang="en-GB" sz="2300" kern="1200" dirty="0"/>
            <a:t>Single-blind review </a:t>
          </a:r>
        </a:p>
      </dsp:txBody>
      <dsp:txXfrm>
        <a:off x="788671" y="1565587"/>
        <a:ext cx="2269270" cy="841899"/>
      </dsp:txXfrm>
    </dsp:sp>
    <dsp:sp modelId="{E1C9CB70-A8B5-407C-8536-6A40E4CE2EDC}">
      <dsp:nvSpPr>
        <dsp:cNvPr id="0" name=""/>
        <dsp:cNvSpPr/>
      </dsp:nvSpPr>
      <dsp:spPr>
        <a:xfrm>
          <a:off x="3284964" y="2059"/>
          <a:ext cx="2269270" cy="1563527"/>
        </a:xfrm>
        <a:prstGeom prst="roundRect">
          <a:avLst/>
        </a:prstGeom>
        <a:blipFill>
          <a:blip xmlns:r="http://schemas.openxmlformats.org/officeDocument/2006/relationships" r:embed="rId2"/>
          <a:srcRect/>
          <a:stretch>
            <a:fillRect l="-7000" r="-7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0BECEB-80C8-44E0-83AD-C2D5E4BB709F}">
      <dsp:nvSpPr>
        <dsp:cNvPr id="0" name=""/>
        <dsp:cNvSpPr/>
      </dsp:nvSpPr>
      <dsp:spPr>
        <a:xfrm>
          <a:off x="3284964" y="1565587"/>
          <a:ext cx="2269270" cy="84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163576" rIns="163576" bIns="0" numCol="1" spcCol="1270" anchor="t" anchorCtr="0">
          <a:noAutofit/>
        </a:bodyPr>
        <a:lstStyle/>
        <a:p>
          <a:pPr marL="0" lvl="0" indent="0" algn="ctr" defTabSz="1022350">
            <a:lnSpc>
              <a:spcPct val="90000"/>
            </a:lnSpc>
            <a:spcBef>
              <a:spcPct val="0"/>
            </a:spcBef>
            <a:spcAft>
              <a:spcPct val="35000"/>
            </a:spcAft>
            <a:buNone/>
          </a:pPr>
          <a:r>
            <a:rPr lang="en-GB" sz="2300" kern="1200" dirty="0"/>
            <a:t>Double-blind review</a:t>
          </a:r>
        </a:p>
      </dsp:txBody>
      <dsp:txXfrm>
        <a:off x="3284964" y="1565587"/>
        <a:ext cx="2269270" cy="841899"/>
      </dsp:txXfrm>
    </dsp:sp>
    <dsp:sp modelId="{8E9B88EB-012D-4354-8F88-822E5A7E7002}">
      <dsp:nvSpPr>
        <dsp:cNvPr id="0" name=""/>
        <dsp:cNvSpPr/>
      </dsp:nvSpPr>
      <dsp:spPr>
        <a:xfrm>
          <a:off x="5781257" y="2059"/>
          <a:ext cx="2269270" cy="1563527"/>
        </a:xfrm>
        <a:prstGeom prst="round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C6BF0E-2C63-4CED-8385-DD05BBE044FC}">
      <dsp:nvSpPr>
        <dsp:cNvPr id="0" name=""/>
        <dsp:cNvSpPr/>
      </dsp:nvSpPr>
      <dsp:spPr>
        <a:xfrm>
          <a:off x="5781257" y="1565587"/>
          <a:ext cx="2269270" cy="84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163576" rIns="163576" bIns="0" numCol="1" spcCol="1270" anchor="t" anchorCtr="0">
          <a:noAutofit/>
        </a:bodyPr>
        <a:lstStyle/>
        <a:p>
          <a:pPr marL="0" lvl="0" indent="0" algn="ctr" defTabSz="1022350">
            <a:lnSpc>
              <a:spcPct val="90000"/>
            </a:lnSpc>
            <a:spcBef>
              <a:spcPct val="0"/>
            </a:spcBef>
            <a:spcAft>
              <a:spcPct val="35000"/>
            </a:spcAft>
            <a:buNone/>
          </a:pPr>
          <a:r>
            <a:rPr lang="en-GB" sz="2300" kern="1200" dirty="0"/>
            <a:t>Open review</a:t>
          </a:r>
        </a:p>
      </dsp:txBody>
      <dsp:txXfrm>
        <a:off x="5781257" y="1565587"/>
        <a:ext cx="2269270" cy="841899"/>
      </dsp:txXfrm>
    </dsp:sp>
    <dsp:sp modelId="{0A8A57C8-21C7-40E4-A769-7C5857B8E00D}">
      <dsp:nvSpPr>
        <dsp:cNvPr id="0" name=""/>
        <dsp:cNvSpPr/>
      </dsp:nvSpPr>
      <dsp:spPr>
        <a:xfrm>
          <a:off x="3284964" y="2634413"/>
          <a:ext cx="2269270" cy="1563527"/>
        </a:xfrm>
        <a:prstGeom prst="round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61000" b="-61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60707C-9EDD-4E77-96D0-C0075A8ABF85}">
      <dsp:nvSpPr>
        <dsp:cNvPr id="0" name=""/>
        <dsp:cNvSpPr/>
      </dsp:nvSpPr>
      <dsp:spPr>
        <a:xfrm>
          <a:off x="3284964" y="4197941"/>
          <a:ext cx="2269270" cy="84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163576" rIns="163576" bIns="0" numCol="1" spcCol="1270" anchor="t" anchorCtr="0">
          <a:noAutofit/>
        </a:bodyPr>
        <a:lstStyle/>
        <a:p>
          <a:pPr marL="0" lvl="0" indent="0" algn="ctr" defTabSz="1022350">
            <a:lnSpc>
              <a:spcPct val="90000"/>
            </a:lnSpc>
            <a:spcBef>
              <a:spcPct val="0"/>
            </a:spcBef>
            <a:spcAft>
              <a:spcPct val="35000"/>
            </a:spcAft>
            <a:buNone/>
          </a:pPr>
          <a:r>
            <a:rPr lang="en-GB" sz="2300" kern="1200" dirty="0"/>
            <a:t>Post-publication open review</a:t>
          </a:r>
        </a:p>
      </dsp:txBody>
      <dsp:txXfrm>
        <a:off x="3284964" y="4197941"/>
        <a:ext cx="2269270" cy="8418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A0E96C-4FE2-4091-BCDE-EA175ED97743}">
      <dsp:nvSpPr>
        <dsp:cNvPr id="0" name=""/>
        <dsp:cNvSpPr/>
      </dsp:nvSpPr>
      <dsp:spPr>
        <a:xfrm>
          <a:off x="0" y="0"/>
          <a:ext cx="7568230" cy="1051560"/>
        </a:xfrm>
        <a:prstGeom prst="roundRect">
          <a:avLst>
            <a:gd name="adj" fmla="val 10000"/>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t>Step 1. Research the journal</a:t>
          </a:r>
        </a:p>
      </dsp:txBody>
      <dsp:txXfrm>
        <a:off x="30799" y="30799"/>
        <a:ext cx="6344658" cy="989962"/>
      </dsp:txXfrm>
    </dsp:sp>
    <dsp:sp modelId="{4A9C76CC-1412-45A7-B5C9-39CCD092E177}">
      <dsp:nvSpPr>
        <dsp:cNvPr id="0" name=""/>
        <dsp:cNvSpPr/>
      </dsp:nvSpPr>
      <dsp:spPr>
        <a:xfrm>
          <a:off x="633839" y="1242752"/>
          <a:ext cx="7568230" cy="1051560"/>
        </a:xfrm>
        <a:prstGeom prst="roundRect">
          <a:avLst>
            <a:gd name="adj" fmla="val 10000"/>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i="0" kern="1200" dirty="0"/>
            <a:t>Step 2. Write your report</a:t>
          </a:r>
          <a:endParaRPr lang="en-GB" sz="2900" kern="1200" dirty="0"/>
        </a:p>
      </dsp:txBody>
      <dsp:txXfrm>
        <a:off x="664638" y="1273551"/>
        <a:ext cx="6189278" cy="989962"/>
      </dsp:txXfrm>
    </dsp:sp>
    <dsp:sp modelId="{F9030A43-3B9E-49FF-ADB0-5F34CF5BEB46}">
      <dsp:nvSpPr>
        <dsp:cNvPr id="0" name=""/>
        <dsp:cNvSpPr/>
      </dsp:nvSpPr>
      <dsp:spPr>
        <a:xfrm>
          <a:off x="1258218" y="2485505"/>
          <a:ext cx="7568230" cy="1051560"/>
        </a:xfrm>
        <a:prstGeom prst="roundRect">
          <a:avLst>
            <a:gd name="adj" fmla="val 10000"/>
          </a:avLst>
        </a:prstGeom>
        <a:solidFill>
          <a:schemeClr val="accent4">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i="0" kern="1200" dirty="0"/>
            <a:t>Step 3. Provide detailed comments</a:t>
          </a:r>
          <a:endParaRPr lang="en-GB" sz="2900" kern="1200" dirty="0"/>
        </a:p>
      </dsp:txBody>
      <dsp:txXfrm>
        <a:off x="1289017" y="2516304"/>
        <a:ext cx="6198739" cy="989962"/>
      </dsp:txXfrm>
    </dsp:sp>
    <dsp:sp modelId="{9A00DFE5-756F-4DD5-AA29-017365C83CBA}">
      <dsp:nvSpPr>
        <dsp:cNvPr id="0" name=""/>
        <dsp:cNvSpPr/>
      </dsp:nvSpPr>
      <dsp:spPr>
        <a:xfrm>
          <a:off x="1892057" y="3728258"/>
          <a:ext cx="7568230" cy="1051560"/>
        </a:xfrm>
        <a:prstGeom prst="roundRect">
          <a:avLst>
            <a:gd name="adj" fmla="val 10000"/>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i="0" kern="1200" dirty="0"/>
            <a:t>Step 4. Make a recommendation</a:t>
          </a:r>
          <a:endParaRPr lang="en-GB" sz="2900" kern="1200" dirty="0"/>
        </a:p>
      </dsp:txBody>
      <dsp:txXfrm>
        <a:off x="1922856" y="3759057"/>
        <a:ext cx="6189278" cy="989962"/>
      </dsp:txXfrm>
    </dsp:sp>
    <dsp:sp modelId="{89F2008D-4547-43F4-9FCB-0D80F68E8AD9}">
      <dsp:nvSpPr>
        <dsp:cNvPr id="0" name=""/>
        <dsp:cNvSpPr/>
      </dsp:nvSpPr>
      <dsp:spPr>
        <a:xfrm>
          <a:off x="6884716" y="805399"/>
          <a:ext cx="683514" cy="68351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in">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a:off x="7038507" y="805399"/>
        <a:ext cx="375932" cy="514344"/>
      </dsp:txXfrm>
    </dsp:sp>
    <dsp:sp modelId="{DF4B806A-45D2-4FBD-AC09-3775DDD29A04}">
      <dsp:nvSpPr>
        <dsp:cNvPr id="0" name=""/>
        <dsp:cNvSpPr/>
      </dsp:nvSpPr>
      <dsp:spPr>
        <a:xfrm>
          <a:off x="7518555" y="2048152"/>
          <a:ext cx="683514" cy="683514"/>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in">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a:off x="7672346" y="2048152"/>
        <a:ext cx="375932" cy="514344"/>
      </dsp:txXfrm>
    </dsp:sp>
    <dsp:sp modelId="{9780A7E8-F842-42D2-89AC-4FB0EA97B6F2}">
      <dsp:nvSpPr>
        <dsp:cNvPr id="0" name=""/>
        <dsp:cNvSpPr/>
      </dsp:nvSpPr>
      <dsp:spPr>
        <a:xfrm>
          <a:off x="8142934" y="3290905"/>
          <a:ext cx="683514" cy="683514"/>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in">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a:off x="8296725" y="3290905"/>
        <a:ext cx="375932" cy="5143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AD5C53-1096-43CE-A21C-6B8E44ABED33}">
      <dsp:nvSpPr>
        <dsp:cNvPr id="0" name=""/>
        <dsp:cNvSpPr/>
      </dsp:nvSpPr>
      <dsp:spPr>
        <a:xfrm>
          <a:off x="0" y="307832"/>
          <a:ext cx="10108277" cy="403200"/>
        </a:xfrm>
        <a:prstGeom prst="rect">
          <a:avLst/>
        </a:prstGeom>
        <a:solidFill>
          <a:schemeClr val="lt1">
            <a:alpha val="90000"/>
            <a:hueOff val="0"/>
            <a:satOff val="0"/>
            <a:lumOff val="0"/>
            <a:alphaOff val="0"/>
          </a:schemeClr>
        </a:solidFill>
        <a:ln w="12700" cap="flat" cmpd="sng" algn="in">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905249D-0A1F-46BD-9822-3E8D4359B0DE}">
      <dsp:nvSpPr>
        <dsp:cNvPr id="0" name=""/>
        <dsp:cNvSpPr/>
      </dsp:nvSpPr>
      <dsp:spPr>
        <a:xfrm>
          <a:off x="505413" y="71672"/>
          <a:ext cx="7075793" cy="472320"/>
        </a:xfrm>
        <a:prstGeom prst="roundRect">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448" tIns="0" rIns="267448" bIns="0" numCol="1" spcCol="1270" anchor="ctr" anchorCtr="0">
          <a:noAutofit/>
        </a:bodyPr>
        <a:lstStyle/>
        <a:p>
          <a:pPr marL="0" lvl="0" indent="0" algn="l" defTabSz="711200">
            <a:lnSpc>
              <a:spcPct val="90000"/>
            </a:lnSpc>
            <a:spcBef>
              <a:spcPct val="0"/>
            </a:spcBef>
            <a:spcAft>
              <a:spcPct val="35000"/>
            </a:spcAft>
            <a:buNone/>
          </a:pPr>
          <a:r>
            <a:rPr lang="en-GB" sz="1600" kern="1200" dirty="0"/>
            <a:t>Possible bias (peer reviews).</a:t>
          </a:r>
        </a:p>
      </dsp:txBody>
      <dsp:txXfrm>
        <a:off x="528470" y="94729"/>
        <a:ext cx="7029679" cy="426206"/>
      </dsp:txXfrm>
    </dsp:sp>
    <dsp:sp modelId="{781A7F6C-EF01-4F36-B553-652E2359B689}">
      <dsp:nvSpPr>
        <dsp:cNvPr id="0" name=""/>
        <dsp:cNvSpPr/>
      </dsp:nvSpPr>
      <dsp:spPr>
        <a:xfrm>
          <a:off x="0" y="1033592"/>
          <a:ext cx="10108277" cy="403200"/>
        </a:xfrm>
        <a:prstGeom prst="rect">
          <a:avLst/>
        </a:prstGeom>
        <a:solidFill>
          <a:schemeClr val="lt1">
            <a:alpha val="90000"/>
            <a:hueOff val="0"/>
            <a:satOff val="0"/>
            <a:lumOff val="0"/>
            <a:alphaOff val="0"/>
          </a:schemeClr>
        </a:solidFill>
        <a:ln w="12700" cap="flat" cmpd="sng" algn="in">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08911A4-7E66-4D32-9452-49D769D36886}">
      <dsp:nvSpPr>
        <dsp:cNvPr id="0" name=""/>
        <dsp:cNvSpPr/>
      </dsp:nvSpPr>
      <dsp:spPr>
        <a:xfrm>
          <a:off x="505413" y="797433"/>
          <a:ext cx="7075793" cy="472320"/>
        </a:xfrm>
        <a:prstGeom prst="roundRect">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448" tIns="0" rIns="267448" bIns="0" numCol="1" spcCol="1270" anchor="ctr" anchorCtr="0">
          <a:noAutofit/>
        </a:bodyPr>
        <a:lstStyle/>
        <a:p>
          <a:pPr marL="0" lvl="0" indent="0" algn="l" defTabSz="711200">
            <a:lnSpc>
              <a:spcPct val="90000"/>
            </a:lnSpc>
            <a:spcBef>
              <a:spcPct val="0"/>
            </a:spcBef>
            <a:spcAft>
              <a:spcPct val="35000"/>
            </a:spcAft>
            <a:buNone/>
          </a:pPr>
          <a:r>
            <a:rPr lang="en-GB" sz="1600" kern="1200" dirty="0"/>
            <a:t>Questionable predictive validity of judgements of significance.</a:t>
          </a:r>
        </a:p>
      </dsp:txBody>
      <dsp:txXfrm>
        <a:off x="528470" y="820490"/>
        <a:ext cx="7029679" cy="426206"/>
      </dsp:txXfrm>
    </dsp:sp>
    <dsp:sp modelId="{C94A58C2-652B-4094-8390-8E6294B220C6}">
      <dsp:nvSpPr>
        <dsp:cNvPr id="0" name=""/>
        <dsp:cNvSpPr/>
      </dsp:nvSpPr>
      <dsp:spPr>
        <a:xfrm>
          <a:off x="0" y="1759352"/>
          <a:ext cx="10108277" cy="403200"/>
        </a:xfrm>
        <a:prstGeom prst="rect">
          <a:avLst/>
        </a:prstGeom>
        <a:solidFill>
          <a:schemeClr val="lt1">
            <a:alpha val="90000"/>
            <a:hueOff val="0"/>
            <a:satOff val="0"/>
            <a:lumOff val="0"/>
            <a:alphaOff val="0"/>
          </a:schemeClr>
        </a:solidFill>
        <a:ln w="12700" cap="flat" cmpd="sng" algn="in">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8C9343-FCBB-476D-9194-453E5A0CA53F}">
      <dsp:nvSpPr>
        <dsp:cNvPr id="0" name=""/>
        <dsp:cNvSpPr/>
      </dsp:nvSpPr>
      <dsp:spPr>
        <a:xfrm>
          <a:off x="505413" y="1523192"/>
          <a:ext cx="7075793" cy="472320"/>
        </a:xfrm>
        <a:prstGeom prst="roundRect">
          <a:avLst/>
        </a:prstGeom>
        <a:solidFill>
          <a:schemeClr val="accent4">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448" tIns="0" rIns="267448" bIns="0" numCol="1" spcCol="1270" anchor="ctr" anchorCtr="0">
          <a:noAutofit/>
        </a:bodyPr>
        <a:lstStyle/>
        <a:p>
          <a:pPr marL="0" lvl="0" indent="0" algn="l" defTabSz="711200">
            <a:lnSpc>
              <a:spcPct val="90000"/>
            </a:lnSpc>
            <a:spcBef>
              <a:spcPct val="0"/>
            </a:spcBef>
            <a:spcAft>
              <a:spcPct val="35000"/>
            </a:spcAft>
            <a:buNone/>
          </a:pPr>
          <a:r>
            <a:rPr lang="en-GB" sz="1600" kern="1200" dirty="0"/>
            <a:t>Slow and expensive nature of the process (peer review).</a:t>
          </a:r>
        </a:p>
      </dsp:txBody>
      <dsp:txXfrm>
        <a:off x="528470" y="1546249"/>
        <a:ext cx="7029679" cy="426206"/>
      </dsp:txXfrm>
    </dsp:sp>
    <dsp:sp modelId="{6EFDE880-4821-4192-AB2D-213F4236C2D1}">
      <dsp:nvSpPr>
        <dsp:cNvPr id="0" name=""/>
        <dsp:cNvSpPr/>
      </dsp:nvSpPr>
      <dsp:spPr>
        <a:xfrm>
          <a:off x="0" y="2485112"/>
          <a:ext cx="10108277" cy="403200"/>
        </a:xfrm>
        <a:prstGeom prst="rect">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3397E9-3353-4BBD-91FE-CA7DC5F6C666}">
      <dsp:nvSpPr>
        <dsp:cNvPr id="0" name=""/>
        <dsp:cNvSpPr/>
      </dsp:nvSpPr>
      <dsp:spPr>
        <a:xfrm>
          <a:off x="505413" y="2248952"/>
          <a:ext cx="7075793" cy="472320"/>
        </a:xfrm>
        <a:prstGeom prst="roundRect">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448" tIns="0" rIns="267448" bIns="0" numCol="1" spcCol="1270" anchor="ctr" anchorCtr="0">
          <a:noAutofit/>
        </a:bodyPr>
        <a:lstStyle/>
        <a:p>
          <a:pPr marL="0" lvl="0" indent="0" algn="l" defTabSz="711200">
            <a:lnSpc>
              <a:spcPct val="90000"/>
            </a:lnSpc>
            <a:spcBef>
              <a:spcPct val="0"/>
            </a:spcBef>
            <a:spcAft>
              <a:spcPct val="35000"/>
            </a:spcAft>
            <a:buNone/>
          </a:pPr>
          <a:r>
            <a:rPr lang="en-GB" sz="1600" kern="1200" dirty="0"/>
            <a:t>Low confidence (only 32% trust current peer review system).</a:t>
          </a:r>
        </a:p>
      </dsp:txBody>
      <dsp:txXfrm>
        <a:off x="528470" y="2272009"/>
        <a:ext cx="7029679" cy="426206"/>
      </dsp:txXfrm>
    </dsp:sp>
    <dsp:sp modelId="{4B2952F6-32F6-4558-9522-A7E4773D00B7}">
      <dsp:nvSpPr>
        <dsp:cNvPr id="0" name=""/>
        <dsp:cNvSpPr/>
      </dsp:nvSpPr>
      <dsp:spPr>
        <a:xfrm>
          <a:off x="0" y="3210873"/>
          <a:ext cx="10108277" cy="403200"/>
        </a:xfrm>
        <a:prstGeom prst="rect">
          <a:avLst/>
        </a:prstGeom>
        <a:solidFill>
          <a:schemeClr val="lt1">
            <a:alpha val="90000"/>
            <a:hueOff val="0"/>
            <a:satOff val="0"/>
            <a:lumOff val="0"/>
            <a:alphaOff val="0"/>
          </a:schemeClr>
        </a:solidFill>
        <a:ln w="12700" cap="flat" cmpd="sng" algn="in">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1BB434-034B-41CB-BD7A-49B6DA688D7A}">
      <dsp:nvSpPr>
        <dsp:cNvPr id="0" name=""/>
        <dsp:cNvSpPr/>
      </dsp:nvSpPr>
      <dsp:spPr>
        <a:xfrm>
          <a:off x="505413" y="2974713"/>
          <a:ext cx="7075793" cy="472320"/>
        </a:xfrm>
        <a:prstGeom prst="roundRect">
          <a:avLst/>
        </a:prstGeom>
        <a:solidFill>
          <a:schemeClr val="accent6">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448" tIns="0" rIns="267448" bIns="0" numCol="1" spcCol="1270" anchor="ctr" anchorCtr="0">
          <a:noAutofit/>
        </a:bodyPr>
        <a:lstStyle/>
        <a:p>
          <a:pPr marL="0" lvl="0" indent="0" algn="l" defTabSz="711200">
            <a:lnSpc>
              <a:spcPct val="90000"/>
            </a:lnSpc>
            <a:spcBef>
              <a:spcPct val="0"/>
            </a:spcBef>
            <a:spcAft>
              <a:spcPct val="35000"/>
            </a:spcAft>
            <a:buNone/>
          </a:pPr>
          <a:r>
            <a:rPr lang="en-GB" sz="1600" kern="1200" dirty="0"/>
            <a:t>Inconsistency among reviewers (peer reviews).</a:t>
          </a:r>
        </a:p>
      </dsp:txBody>
      <dsp:txXfrm>
        <a:off x="528470" y="2997770"/>
        <a:ext cx="7029679" cy="426206"/>
      </dsp:txXfrm>
    </dsp:sp>
    <dsp:sp modelId="{A1558832-BDC7-4FF8-B2C5-2263F19AF098}">
      <dsp:nvSpPr>
        <dsp:cNvPr id="0" name=""/>
        <dsp:cNvSpPr/>
      </dsp:nvSpPr>
      <dsp:spPr>
        <a:xfrm>
          <a:off x="0" y="3936633"/>
          <a:ext cx="10108277" cy="403200"/>
        </a:xfrm>
        <a:prstGeom prst="rect">
          <a:avLst/>
        </a:prstGeom>
        <a:solidFill>
          <a:schemeClr val="lt1">
            <a:alpha val="90000"/>
            <a:hueOff val="0"/>
            <a:satOff val="0"/>
            <a:lumOff val="0"/>
            <a:alphaOff val="0"/>
          </a:schemeClr>
        </a:solidFill>
        <a:ln w="12700" cap="flat" cmpd="sng" algn="in">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280CB34-0990-4A8B-BE54-F7F72DEB173C}">
      <dsp:nvSpPr>
        <dsp:cNvPr id="0" name=""/>
        <dsp:cNvSpPr/>
      </dsp:nvSpPr>
      <dsp:spPr>
        <a:xfrm>
          <a:off x="505413" y="3700473"/>
          <a:ext cx="7075793" cy="472320"/>
        </a:xfrm>
        <a:prstGeom prst="roundRect">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448" tIns="0" rIns="267448" bIns="0" numCol="1" spcCol="1270" anchor="ctr" anchorCtr="0">
          <a:noAutofit/>
        </a:bodyPr>
        <a:lstStyle/>
        <a:p>
          <a:pPr marL="0" lvl="0" indent="0" algn="l" defTabSz="711200">
            <a:lnSpc>
              <a:spcPct val="90000"/>
            </a:lnSpc>
            <a:spcBef>
              <a:spcPct val="0"/>
            </a:spcBef>
            <a:spcAft>
              <a:spcPct val="35000"/>
            </a:spcAft>
            <a:buNone/>
          </a:pPr>
          <a:r>
            <a:rPr lang="en-GB" sz="1600" kern="1200" dirty="0"/>
            <a:t>Peer-review bias (peer reviews). </a:t>
          </a:r>
        </a:p>
      </dsp:txBody>
      <dsp:txXfrm>
        <a:off x="528470" y="3723530"/>
        <a:ext cx="7029679" cy="426206"/>
      </dsp:txXfrm>
    </dsp:sp>
    <dsp:sp modelId="{BFFFEFB1-A2B8-4D06-8EED-3E7143FE6784}">
      <dsp:nvSpPr>
        <dsp:cNvPr id="0" name=""/>
        <dsp:cNvSpPr/>
      </dsp:nvSpPr>
      <dsp:spPr>
        <a:xfrm>
          <a:off x="0" y="4662393"/>
          <a:ext cx="10108277" cy="403200"/>
        </a:xfrm>
        <a:prstGeom prst="rect">
          <a:avLst/>
        </a:prstGeom>
        <a:solidFill>
          <a:schemeClr val="lt1">
            <a:alpha val="90000"/>
            <a:hueOff val="0"/>
            <a:satOff val="0"/>
            <a:lumOff val="0"/>
            <a:alphaOff val="0"/>
          </a:schemeClr>
        </a:solidFill>
        <a:ln w="12700" cap="flat" cmpd="sng" algn="in">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A88ABBC-BC79-4E89-BF64-6188818288F5}">
      <dsp:nvSpPr>
        <dsp:cNvPr id="0" name=""/>
        <dsp:cNvSpPr/>
      </dsp:nvSpPr>
      <dsp:spPr>
        <a:xfrm>
          <a:off x="505413" y="4426233"/>
          <a:ext cx="7075793" cy="472320"/>
        </a:xfrm>
        <a:prstGeom prst="roundRect">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448" tIns="0" rIns="267448" bIns="0" numCol="1" spcCol="1270" anchor="ctr" anchorCtr="0">
          <a:noAutofit/>
        </a:bodyPr>
        <a:lstStyle/>
        <a:p>
          <a:pPr marL="0" lvl="0" indent="0" algn="l" defTabSz="711200">
            <a:lnSpc>
              <a:spcPct val="90000"/>
            </a:lnSpc>
            <a:spcBef>
              <a:spcPct val="0"/>
            </a:spcBef>
            <a:spcAft>
              <a:spcPct val="35000"/>
            </a:spcAft>
            <a:buNone/>
          </a:pPr>
          <a:endParaRPr lang="en-GB" sz="1600" kern="1200" dirty="0"/>
        </a:p>
        <a:p>
          <a:pPr marL="0" lvl="0" indent="0" algn="l" defTabSz="711200">
            <a:lnSpc>
              <a:spcPct val="90000"/>
            </a:lnSpc>
            <a:spcBef>
              <a:spcPct val="0"/>
            </a:spcBef>
            <a:spcAft>
              <a:spcPct val="35000"/>
            </a:spcAft>
            <a:buNone/>
          </a:pPr>
          <a:r>
            <a:rPr lang="en-GB" sz="1600" kern="1200" dirty="0"/>
            <a:t>Too many sources to review (review for own research).</a:t>
          </a:r>
        </a:p>
        <a:p>
          <a:pPr marL="0" lvl="0" indent="0" algn="l" defTabSz="711200">
            <a:lnSpc>
              <a:spcPct val="90000"/>
            </a:lnSpc>
            <a:spcBef>
              <a:spcPct val="0"/>
            </a:spcBef>
            <a:spcAft>
              <a:spcPct val="35000"/>
            </a:spcAft>
            <a:buNone/>
          </a:pPr>
          <a:endParaRPr lang="en-GB" sz="1600" kern="1200" dirty="0"/>
        </a:p>
      </dsp:txBody>
      <dsp:txXfrm>
        <a:off x="528470" y="4449290"/>
        <a:ext cx="7029679" cy="4262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0473DD-539E-4EB5-827D-4A70CF21B72A}">
      <dsp:nvSpPr>
        <dsp:cNvPr id="0" name=""/>
        <dsp:cNvSpPr/>
      </dsp:nvSpPr>
      <dsp:spPr>
        <a:xfrm>
          <a:off x="0" y="4571300"/>
          <a:ext cx="1576387" cy="1000088"/>
        </a:xfrm>
        <a:prstGeom prst="rect">
          <a:avLst/>
        </a:prstGeom>
        <a:solidFill>
          <a:schemeClr val="accent2">
            <a:hueOff val="0"/>
            <a:satOff val="0"/>
            <a:lumOff val="0"/>
            <a:alphaOff val="0"/>
          </a:schemeClr>
        </a:solidFill>
        <a:ln w="12700" cap="flat" cmpd="sng" algn="in">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113" tIns="170688" rIns="112113" bIns="170688" numCol="1" spcCol="1270" anchor="ctr" anchorCtr="0">
          <a:noAutofit/>
        </a:bodyPr>
        <a:lstStyle/>
        <a:p>
          <a:pPr marL="0" lvl="0" indent="0" algn="ctr" defTabSz="1066800">
            <a:lnSpc>
              <a:spcPct val="90000"/>
            </a:lnSpc>
            <a:spcBef>
              <a:spcPct val="0"/>
            </a:spcBef>
            <a:spcAft>
              <a:spcPct val="35000"/>
            </a:spcAft>
            <a:buNone/>
          </a:pPr>
          <a:r>
            <a:rPr lang="en-GB" sz="2400" kern="1200"/>
            <a:t>Reject</a:t>
          </a:r>
          <a:endParaRPr lang="en-US" sz="2400" kern="1200"/>
        </a:p>
      </dsp:txBody>
      <dsp:txXfrm>
        <a:off x="0" y="4571300"/>
        <a:ext cx="1576387" cy="1000088"/>
      </dsp:txXfrm>
    </dsp:sp>
    <dsp:sp modelId="{1DA4D8D3-2D23-4AEE-BC0C-EE1D10C95E28}">
      <dsp:nvSpPr>
        <dsp:cNvPr id="0" name=""/>
        <dsp:cNvSpPr/>
      </dsp:nvSpPr>
      <dsp:spPr>
        <a:xfrm>
          <a:off x="1576387" y="4571300"/>
          <a:ext cx="4729162" cy="1000088"/>
        </a:xfrm>
        <a:prstGeom prst="rect">
          <a:avLst/>
        </a:prstGeom>
        <a:solidFill>
          <a:schemeClr val="accent2">
            <a:tint val="40000"/>
            <a:alpha val="90000"/>
            <a:hueOff val="0"/>
            <a:satOff val="0"/>
            <a:lumOff val="0"/>
            <a:alphaOff val="0"/>
          </a:schemeClr>
        </a:solidFill>
        <a:ln w="12700" cap="flat" cmpd="sng" algn="in">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930" tIns="165100" rIns="95930" bIns="165100" numCol="1" spcCol="1270" anchor="ctr" anchorCtr="0">
          <a:noAutofit/>
        </a:bodyPr>
        <a:lstStyle/>
        <a:p>
          <a:pPr marL="0" lvl="0" indent="0" algn="l" defTabSz="577850">
            <a:lnSpc>
              <a:spcPct val="90000"/>
            </a:lnSpc>
            <a:spcBef>
              <a:spcPct val="0"/>
            </a:spcBef>
            <a:spcAft>
              <a:spcPct val="35000"/>
            </a:spcAft>
            <a:buNone/>
          </a:pPr>
          <a:r>
            <a:rPr lang="en-GB" sz="1300" kern="1200"/>
            <a:t>Not relevant</a:t>
          </a:r>
        </a:p>
        <a:p>
          <a:pPr marL="0" lvl="0" indent="0" algn="l" defTabSz="577850">
            <a:lnSpc>
              <a:spcPct val="90000"/>
            </a:lnSpc>
            <a:spcBef>
              <a:spcPct val="0"/>
            </a:spcBef>
            <a:spcAft>
              <a:spcPct val="35000"/>
            </a:spcAft>
            <a:buNone/>
          </a:pPr>
          <a:r>
            <a:rPr lang="en-GB" sz="1300" kern="1200"/>
            <a:t>Plagiarised</a:t>
          </a:r>
        </a:p>
        <a:p>
          <a:pPr marL="0" lvl="0" indent="0" algn="l" defTabSz="577850">
            <a:lnSpc>
              <a:spcPct val="90000"/>
            </a:lnSpc>
            <a:spcBef>
              <a:spcPct val="0"/>
            </a:spcBef>
            <a:spcAft>
              <a:spcPct val="35000"/>
            </a:spcAft>
            <a:buNone/>
          </a:pPr>
          <a:r>
            <a:rPr lang="en-GB" sz="1300" kern="1200"/>
            <a:t>Not responded to referee/s comments (if asked to revise)</a:t>
          </a:r>
        </a:p>
      </dsp:txBody>
      <dsp:txXfrm>
        <a:off x="1576387" y="4571300"/>
        <a:ext cx="4729162" cy="1000088"/>
      </dsp:txXfrm>
    </dsp:sp>
    <dsp:sp modelId="{16B0C762-791D-47D9-BE85-08543C0481CE}">
      <dsp:nvSpPr>
        <dsp:cNvPr id="0" name=""/>
        <dsp:cNvSpPr/>
      </dsp:nvSpPr>
      <dsp:spPr>
        <a:xfrm rot="10800000">
          <a:off x="0" y="3048165"/>
          <a:ext cx="1576387" cy="1538136"/>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2700" cap="flat" cmpd="sng" algn="in">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113" tIns="170688" rIns="112113" bIns="170688" numCol="1" spcCol="1270" anchor="ctr" anchorCtr="0">
          <a:noAutofit/>
        </a:bodyPr>
        <a:lstStyle/>
        <a:p>
          <a:pPr marL="0" lvl="0" indent="0" algn="ctr" defTabSz="1066800">
            <a:lnSpc>
              <a:spcPct val="90000"/>
            </a:lnSpc>
            <a:spcBef>
              <a:spcPct val="0"/>
            </a:spcBef>
            <a:spcAft>
              <a:spcPct val="35000"/>
            </a:spcAft>
            <a:buNone/>
          </a:pPr>
          <a:r>
            <a:rPr lang="en-GB" sz="2400" kern="1200"/>
            <a:t>Major revisions</a:t>
          </a:r>
          <a:endParaRPr lang="en-US" sz="2400" kern="1200"/>
        </a:p>
      </dsp:txBody>
      <dsp:txXfrm rot="-10800000">
        <a:off x="0" y="3048165"/>
        <a:ext cx="1576387" cy="999788"/>
      </dsp:txXfrm>
    </dsp:sp>
    <dsp:sp modelId="{C6F71347-7622-4975-B6EA-E6F6C705182F}">
      <dsp:nvSpPr>
        <dsp:cNvPr id="0" name=""/>
        <dsp:cNvSpPr/>
      </dsp:nvSpPr>
      <dsp:spPr>
        <a:xfrm>
          <a:off x="1576387" y="3048165"/>
          <a:ext cx="4729162" cy="999788"/>
        </a:xfrm>
        <a:prstGeom prst="rect">
          <a:avLst/>
        </a:prstGeom>
        <a:solidFill>
          <a:schemeClr val="accent3">
            <a:tint val="40000"/>
            <a:alpha val="90000"/>
            <a:hueOff val="0"/>
            <a:satOff val="0"/>
            <a:lumOff val="0"/>
            <a:alphaOff val="0"/>
          </a:schemeClr>
        </a:solidFill>
        <a:ln w="12700" cap="flat" cmpd="sng" algn="in">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930" tIns="165100" rIns="95930" bIns="165100" numCol="1" spcCol="1270" anchor="ctr" anchorCtr="0">
          <a:noAutofit/>
        </a:bodyPr>
        <a:lstStyle/>
        <a:p>
          <a:pPr marL="0" lvl="0" indent="0" algn="l" defTabSz="577850">
            <a:lnSpc>
              <a:spcPct val="90000"/>
            </a:lnSpc>
            <a:spcBef>
              <a:spcPct val="0"/>
            </a:spcBef>
            <a:spcAft>
              <a:spcPct val="35000"/>
            </a:spcAft>
            <a:buNone/>
          </a:pPr>
          <a:r>
            <a:rPr lang="en-GB" sz="1300" kern="1200"/>
            <a:t>Requires a reworking in terms of structure</a:t>
          </a:r>
        </a:p>
        <a:p>
          <a:pPr marL="0" lvl="0" indent="0" algn="l" defTabSz="577850">
            <a:lnSpc>
              <a:spcPct val="90000"/>
            </a:lnSpc>
            <a:spcBef>
              <a:spcPct val="0"/>
            </a:spcBef>
            <a:spcAft>
              <a:spcPct val="35000"/>
            </a:spcAft>
            <a:buNone/>
          </a:pPr>
          <a:r>
            <a:rPr lang="en-GB" sz="1300" kern="1200"/>
            <a:t>Inclusion of additional materials</a:t>
          </a:r>
        </a:p>
      </dsp:txBody>
      <dsp:txXfrm>
        <a:off x="1576387" y="3048165"/>
        <a:ext cx="4729162" cy="999788"/>
      </dsp:txXfrm>
    </dsp:sp>
    <dsp:sp modelId="{C7FB5AF0-C3A0-476B-A569-52D1DE3C8622}">
      <dsp:nvSpPr>
        <dsp:cNvPr id="0" name=""/>
        <dsp:cNvSpPr/>
      </dsp:nvSpPr>
      <dsp:spPr>
        <a:xfrm rot="10800000">
          <a:off x="0" y="1525029"/>
          <a:ext cx="1576387" cy="1538136"/>
        </a:xfrm>
        <a:prstGeom prst="upArrowCallout">
          <a:avLst>
            <a:gd name="adj1" fmla="val 5000"/>
            <a:gd name="adj2" fmla="val 10000"/>
            <a:gd name="adj3" fmla="val 15000"/>
            <a:gd name="adj4" fmla="val 64977"/>
          </a:avLst>
        </a:prstGeom>
        <a:solidFill>
          <a:schemeClr val="accent4">
            <a:hueOff val="0"/>
            <a:satOff val="0"/>
            <a:lumOff val="0"/>
            <a:alphaOff val="0"/>
          </a:schemeClr>
        </a:solidFill>
        <a:ln w="12700" cap="flat" cmpd="sng" algn="in">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113" tIns="170688" rIns="112113" bIns="170688" numCol="1" spcCol="1270" anchor="ctr" anchorCtr="0">
          <a:noAutofit/>
        </a:bodyPr>
        <a:lstStyle/>
        <a:p>
          <a:pPr marL="0" lvl="0" indent="0" algn="ctr" defTabSz="1066800">
            <a:lnSpc>
              <a:spcPct val="90000"/>
            </a:lnSpc>
            <a:spcBef>
              <a:spcPct val="0"/>
            </a:spcBef>
            <a:spcAft>
              <a:spcPct val="35000"/>
            </a:spcAft>
            <a:buNone/>
          </a:pPr>
          <a:r>
            <a:rPr lang="en-GB" sz="2400" kern="1200"/>
            <a:t>Minor revisions</a:t>
          </a:r>
          <a:endParaRPr lang="en-US" sz="2400" kern="1200"/>
        </a:p>
      </dsp:txBody>
      <dsp:txXfrm rot="-10800000">
        <a:off x="0" y="1525029"/>
        <a:ext cx="1576387" cy="999788"/>
      </dsp:txXfrm>
    </dsp:sp>
    <dsp:sp modelId="{8240F632-D925-45B5-A270-3F63E09711B6}">
      <dsp:nvSpPr>
        <dsp:cNvPr id="0" name=""/>
        <dsp:cNvSpPr/>
      </dsp:nvSpPr>
      <dsp:spPr>
        <a:xfrm>
          <a:off x="1576387" y="1525029"/>
          <a:ext cx="4729162" cy="999788"/>
        </a:xfrm>
        <a:prstGeom prst="rect">
          <a:avLst/>
        </a:prstGeom>
        <a:solidFill>
          <a:schemeClr val="accent4">
            <a:tint val="40000"/>
            <a:alpha val="90000"/>
            <a:hueOff val="0"/>
            <a:satOff val="0"/>
            <a:lumOff val="0"/>
            <a:alphaOff val="0"/>
          </a:schemeClr>
        </a:solidFill>
        <a:ln w="12700" cap="flat" cmpd="sng" algn="in">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930" tIns="165100" rIns="95930" bIns="165100" numCol="1" spcCol="1270" anchor="ctr" anchorCtr="0">
          <a:noAutofit/>
        </a:bodyPr>
        <a:lstStyle/>
        <a:p>
          <a:pPr marL="0" lvl="0" indent="0" algn="l" defTabSz="577850">
            <a:lnSpc>
              <a:spcPct val="90000"/>
            </a:lnSpc>
            <a:spcBef>
              <a:spcPct val="0"/>
            </a:spcBef>
            <a:spcAft>
              <a:spcPct val="35000"/>
            </a:spcAft>
            <a:buNone/>
          </a:pPr>
          <a:r>
            <a:rPr lang="en-GB" sz="1300" kern="1200"/>
            <a:t>Typographical errors</a:t>
          </a:r>
        </a:p>
        <a:p>
          <a:pPr marL="0" lvl="0" indent="0" algn="l" defTabSz="577850">
            <a:lnSpc>
              <a:spcPct val="90000"/>
            </a:lnSpc>
            <a:spcBef>
              <a:spcPct val="0"/>
            </a:spcBef>
            <a:spcAft>
              <a:spcPct val="35000"/>
            </a:spcAft>
            <a:buNone/>
          </a:pPr>
          <a:r>
            <a:rPr lang="en-GB" sz="1300" kern="1200"/>
            <a:t>Incomplete list of references </a:t>
          </a:r>
        </a:p>
      </dsp:txBody>
      <dsp:txXfrm>
        <a:off x="1576387" y="1525029"/>
        <a:ext cx="4729162" cy="999788"/>
      </dsp:txXfrm>
    </dsp:sp>
    <dsp:sp modelId="{B510BC34-2D61-454F-8A66-6F6C5D3260E1}">
      <dsp:nvSpPr>
        <dsp:cNvPr id="0" name=""/>
        <dsp:cNvSpPr/>
      </dsp:nvSpPr>
      <dsp:spPr>
        <a:xfrm rot="10800000">
          <a:off x="0" y="1894"/>
          <a:ext cx="1576387" cy="1538136"/>
        </a:xfrm>
        <a:prstGeom prst="upArrowCallout">
          <a:avLst>
            <a:gd name="adj1" fmla="val 5000"/>
            <a:gd name="adj2" fmla="val 10000"/>
            <a:gd name="adj3" fmla="val 15000"/>
            <a:gd name="adj4" fmla="val 64977"/>
          </a:avLst>
        </a:prstGeom>
        <a:solidFill>
          <a:schemeClr val="accent5">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113" tIns="170688" rIns="112113" bIns="170688" numCol="1" spcCol="1270" anchor="ctr" anchorCtr="0">
          <a:noAutofit/>
        </a:bodyPr>
        <a:lstStyle/>
        <a:p>
          <a:pPr marL="0" lvl="0" indent="0" algn="ctr" defTabSz="1066800">
            <a:lnSpc>
              <a:spcPct val="90000"/>
            </a:lnSpc>
            <a:spcBef>
              <a:spcPct val="0"/>
            </a:spcBef>
            <a:spcAft>
              <a:spcPct val="35000"/>
            </a:spcAft>
            <a:buNone/>
          </a:pPr>
          <a:r>
            <a:rPr lang="en-GB" sz="2400" kern="1200"/>
            <a:t>Accept</a:t>
          </a:r>
          <a:endParaRPr lang="en-US" sz="2400" kern="1200"/>
        </a:p>
      </dsp:txBody>
      <dsp:txXfrm rot="-10800000">
        <a:off x="0" y="1894"/>
        <a:ext cx="1576387" cy="999788"/>
      </dsp:txXfrm>
    </dsp:sp>
    <dsp:sp modelId="{505AD59C-97E6-4B67-9125-B52F96DBAF2A}">
      <dsp:nvSpPr>
        <dsp:cNvPr id="0" name=""/>
        <dsp:cNvSpPr/>
      </dsp:nvSpPr>
      <dsp:spPr>
        <a:xfrm>
          <a:off x="1576387" y="1894"/>
          <a:ext cx="4729162" cy="999788"/>
        </a:xfrm>
        <a:prstGeom prst="rect">
          <a:avLst/>
        </a:prstGeom>
        <a:solidFill>
          <a:schemeClr val="accent5">
            <a:tint val="40000"/>
            <a:alpha val="90000"/>
            <a:hueOff val="0"/>
            <a:satOff val="0"/>
            <a:lumOff val="0"/>
            <a:alphaOff val="0"/>
          </a:schemeClr>
        </a:solidFill>
        <a:ln w="12700"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930" tIns="165100" rIns="95930" bIns="165100" numCol="1" spcCol="1270" anchor="ctr" anchorCtr="0">
          <a:noAutofit/>
        </a:bodyPr>
        <a:lstStyle/>
        <a:p>
          <a:pPr marL="0" lvl="0" indent="0" algn="l" defTabSz="577850">
            <a:lnSpc>
              <a:spcPct val="90000"/>
            </a:lnSpc>
            <a:spcBef>
              <a:spcPct val="0"/>
            </a:spcBef>
            <a:spcAft>
              <a:spcPct val="35000"/>
            </a:spcAft>
            <a:buNone/>
          </a:pPr>
          <a:r>
            <a:rPr lang="en-GB" sz="1300" kern="1200"/>
            <a:t>Celebrate! </a:t>
          </a:r>
        </a:p>
      </dsp:txBody>
      <dsp:txXfrm>
        <a:off x="1576387" y="1894"/>
        <a:ext cx="4729162" cy="9997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51D77B-1921-4945-B4CB-BE2F289687C5}">
      <dsp:nvSpPr>
        <dsp:cNvPr id="0" name=""/>
        <dsp:cNvSpPr/>
      </dsp:nvSpPr>
      <dsp:spPr>
        <a:xfrm>
          <a:off x="2236968" y="1340014"/>
          <a:ext cx="483836" cy="91440"/>
        </a:xfrm>
        <a:custGeom>
          <a:avLst/>
          <a:gdLst/>
          <a:ahLst/>
          <a:cxnLst/>
          <a:rect l="0" t="0" r="0" b="0"/>
          <a:pathLst>
            <a:path>
              <a:moveTo>
                <a:pt x="0" y="45720"/>
              </a:moveTo>
              <a:lnTo>
                <a:pt x="136217" y="45720"/>
              </a:lnTo>
            </a:path>
            <a:path>
              <a:moveTo>
                <a:pt x="347618" y="45720"/>
              </a:moveTo>
              <a:lnTo>
                <a:pt x="483836" y="45720"/>
              </a:lnTo>
            </a:path>
          </a:pathLst>
        </a:custGeom>
        <a:noFill/>
        <a:ln w="6350" cap="flat" cmpd="sng" algn="in">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r>
            <a:rPr lang="en-US" sz="1400" kern="1200"/>
            <a:t>01</a:t>
          </a:r>
        </a:p>
      </dsp:txBody>
      <dsp:txXfrm>
        <a:off x="2373186" y="1288313"/>
        <a:ext cx="211401" cy="194842"/>
      </dsp:txXfrm>
    </dsp:sp>
    <dsp:sp modelId="{76BA099C-875A-480E-889F-DC13811F088C}">
      <dsp:nvSpPr>
        <dsp:cNvPr id="0" name=""/>
        <dsp:cNvSpPr/>
      </dsp:nvSpPr>
      <dsp:spPr>
        <a:xfrm>
          <a:off x="2088" y="714730"/>
          <a:ext cx="2236680" cy="1342008"/>
        </a:xfrm>
        <a:prstGeom prst="rect">
          <a:avLst/>
        </a:prstGeom>
        <a:solidFill>
          <a:schemeClr val="accent4">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a:t>Consider your audience</a:t>
          </a:r>
          <a:endParaRPr lang="en-US" sz="1400" kern="1200"/>
        </a:p>
      </dsp:txBody>
      <dsp:txXfrm>
        <a:off x="2088" y="714730"/>
        <a:ext cx="2236680" cy="1342008"/>
      </dsp:txXfrm>
    </dsp:sp>
    <dsp:sp modelId="{5099F90B-098F-4986-A6DC-285D878389F0}">
      <dsp:nvSpPr>
        <dsp:cNvPr id="0" name=""/>
        <dsp:cNvSpPr/>
      </dsp:nvSpPr>
      <dsp:spPr>
        <a:xfrm>
          <a:off x="4988085" y="1340014"/>
          <a:ext cx="483836" cy="91440"/>
        </a:xfrm>
        <a:custGeom>
          <a:avLst/>
          <a:gdLst/>
          <a:ahLst/>
          <a:cxnLst/>
          <a:rect l="0" t="0" r="0" b="0"/>
          <a:pathLst>
            <a:path>
              <a:moveTo>
                <a:pt x="0" y="45720"/>
              </a:moveTo>
              <a:lnTo>
                <a:pt x="136217" y="45720"/>
              </a:lnTo>
            </a:path>
            <a:path>
              <a:moveTo>
                <a:pt x="347618" y="45720"/>
              </a:moveTo>
              <a:lnTo>
                <a:pt x="483836" y="45720"/>
              </a:lnTo>
            </a:path>
          </a:pathLst>
        </a:custGeom>
        <a:noFill/>
        <a:ln w="6350" cap="flat" cmpd="sng" algn="in">
          <a:solidFill>
            <a:schemeClr val="accent4">
              <a:hueOff val="1247497"/>
              <a:satOff val="-6898"/>
              <a:lumOff val="-588"/>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r>
            <a:rPr lang="en-US" sz="1400" kern="1200"/>
            <a:t>02</a:t>
          </a:r>
        </a:p>
      </dsp:txBody>
      <dsp:txXfrm>
        <a:off x="5124302" y="1288313"/>
        <a:ext cx="211401" cy="194842"/>
      </dsp:txXfrm>
    </dsp:sp>
    <dsp:sp modelId="{8B4D68D1-E2D8-4F79-A97D-56A65CA9FA20}">
      <dsp:nvSpPr>
        <dsp:cNvPr id="0" name=""/>
        <dsp:cNvSpPr/>
      </dsp:nvSpPr>
      <dsp:spPr>
        <a:xfrm>
          <a:off x="2753204" y="714730"/>
          <a:ext cx="2236680" cy="1342008"/>
        </a:xfrm>
        <a:prstGeom prst="rect">
          <a:avLst/>
        </a:prstGeom>
        <a:solidFill>
          <a:schemeClr val="accent4">
            <a:hueOff val="1069283"/>
            <a:satOff val="-5912"/>
            <a:lumOff val="-504"/>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a:t>Revise and make clear your message </a:t>
          </a:r>
          <a:endParaRPr lang="en-US" sz="1400" kern="1200"/>
        </a:p>
      </dsp:txBody>
      <dsp:txXfrm>
        <a:off x="2753204" y="714730"/>
        <a:ext cx="2236680" cy="1342008"/>
      </dsp:txXfrm>
    </dsp:sp>
    <dsp:sp modelId="{54279D71-DBF6-4727-99A9-E33E247988D7}">
      <dsp:nvSpPr>
        <dsp:cNvPr id="0" name=""/>
        <dsp:cNvSpPr/>
      </dsp:nvSpPr>
      <dsp:spPr>
        <a:xfrm>
          <a:off x="7739202" y="1340014"/>
          <a:ext cx="483836" cy="91440"/>
        </a:xfrm>
        <a:custGeom>
          <a:avLst/>
          <a:gdLst/>
          <a:ahLst/>
          <a:cxnLst/>
          <a:rect l="0" t="0" r="0" b="0"/>
          <a:pathLst>
            <a:path>
              <a:moveTo>
                <a:pt x="0" y="45720"/>
              </a:moveTo>
              <a:lnTo>
                <a:pt x="136217" y="45720"/>
              </a:lnTo>
            </a:path>
            <a:path>
              <a:moveTo>
                <a:pt x="347618" y="45720"/>
              </a:moveTo>
              <a:lnTo>
                <a:pt x="483836" y="45720"/>
              </a:lnTo>
            </a:path>
          </a:pathLst>
        </a:custGeom>
        <a:noFill/>
        <a:ln w="6350" cap="flat" cmpd="sng" algn="in">
          <a:solidFill>
            <a:schemeClr val="accent4">
              <a:hueOff val="2494993"/>
              <a:satOff val="-13796"/>
              <a:lumOff val="-117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r>
            <a:rPr lang="en-US" sz="1400" kern="1200"/>
            <a:t>03</a:t>
          </a:r>
        </a:p>
      </dsp:txBody>
      <dsp:txXfrm>
        <a:off x="7875419" y="1288313"/>
        <a:ext cx="211401" cy="194842"/>
      </dsp:txXfrm>
    </dsp:sp>
    <dsp:sp modelId="{4A0B1646-34E5-4522-BEF6-64775D8B40AD}">
      <dsp:nvSpPr>
        <dsp:cNvPr id="0" name=""/>
        <dsp:cNvSpPr/>
      </dsp:nvSpPr>
      <dsp:spPr>
        <a:xfrm>
          <a:off x="5504321" y="714730"/>
          <a:ext cx="2236680" cy="1342008"/>
        </a:xfrm>
        <a:prstGeom prst="rect">
          <a:avLst/>
        </a:prstGeom>
        <a:solidFill>
          <a:schemeClr val="accent4">
            <a:hueOff val="2138565"/>
            <a:satOff val="-11825"/>
            <a:lumOff val="-1008"/>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dirty="0"/>
            <a:t>Set the context/scene /scope</a:t>
          </a:r>
          <a:endParaRPr lang="en-US" sz="1400" kern="1200" dirty="0"/>
        </a:p>
      </dsp:txBody>
      <dsp:txXfrm>
        <a:off x="5504321" y="714730"/>
        <a:ext cx="2236680" cy="1342008"/>
      </dsp:txXfrm>
    </dsp:sp>
    <dsp:sp modelId="{747F73DF-F5E6-4593-9A5C-124AAE0985BB}">
      <dsp:nvSpPr>
        <dsp:cNvPr id="0" name=""/>
        <dsp:cNvSpPr/>
      </dsp:nvSpPr>
      <dsp:spPr>
        <a:xfrm>
          <a:off x="1120428" y="2054938"/>
          <a:ext cx="8253350" cy="483836"/>
        </a:xfrm>
        <a:custGeom>
          <a:avLst/>
          <a:gdLst/>
          <a:ahLst/>
          <a:cxnLst/>
          <a:rect l="0" t="0" r="0" b="0"/>
          <a:pathLst>
            <a:path>
              <a:moveTo>
                <a:pt x="8253350" y="0"/>
              </a:moveTo>
              <a:lnTo>
                <a:pt x="8253350" y="259018"/>
              </a:lnTo>
              <a:lnTo>
                <a:pt x="0" y="259018"/>
              </a:lnTo>
              <a:lnTo>
                <a:pt x="0" y="483836"/>
              </a:lnTo>
            </a:path>
          </a:pathLst>
        </a:custGeom>
        <a:noFill/>
        <a:ln w="6350" cap="flat" cmpd="sng" algn="in">
          <a:solidFill>
            <a:schemeClr val="accent4">
              <a:hueOff val="3742489"/>
              <a:satOff val="-20694"/>
              <a:lumOff val="-176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r>
            <a:rPr lang="en-US" sz="1400" kern="1200"/>
            <a:t>04</a:t>
          </a:r>
        </a:p>
      </dsp:txBody>
      <dsp:txXfrm>
        <a:off x="5040369" y="2199435"/>
        <a:ext cx="413468" cy="194842"/>
      </dsp:txXfrm>
    </dsp:sp>
    <dsp:sp modelId="{CD583609-A33A-4EEE-9C5C-6415957D6E73}">
      <dsp:nvSpPr>
        <dsp:cNvPr id="0" name=""/>
        <dsp:cNvSpPr/>
      </dsp:nvSpPr>
      <dsp:spPr>
        <a:xfrm>
          <a:off x="8255438" y="714730"/>
          <a:ext cx="2236680" cy="1342008"/>
        </a:xfrm>
        <a:prstGeom prst="rect">
          <a:avLst/>
        </a:prstGeom>
        <a:solidFill>
          <a:schemeClr val="accent4">
            <a:hueOff val="3207848"/>
            <a:satOff val="-17737"/>
            <a:lumOff val="-1512"/>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a:t>Research the editorial team</a:t>
          </a:r>
          <a:endParaRPr lang="en-US" sz="1400" kern="1200"/>
        </a:p>
      </dsp:txBody>
      <dsp:txXfrm>
        <a:off x="8255438" y="714730"/>
        <a:ext cx="2236680" cy="1342008"/>
      </dsp:txXfrm>
    </dsp:sp>
    <dsp:sp modelId="{871E5B77-A2D8-47A2-9A3C-0CCBB662FD96}">
      <dsp:nvSpPr>
        <dsp:cNvPr id="0" name=""/>
        <dsp:cNvSpPr/>
      </dsp:nvSpPr>
      <dsp:spPr>
        <a:xfrm>
          <a:off x="2236968" y="3196459"/>
          <a:ext cx="483836" cy="91440"/>
        </a:xfrm>
        <a:custGeom>
          <a:avLst/>
          <a:gdLst/>
          <a:ahLst/>
          <a:cxnLst/>
          <a:rect l="0" t="0" r="0" b="0"/>
          <a:pathLst>
            <a:path>
              <a:moveTo>
                <a:pt x="0" y="45720"/>
              </a:moveTo>
              <a:lnTo>
                <a:pt x="136217" y="45719"/>
              </a:lnTo>
            </a:path>
            <a:path>
              <a:moveTo>
                <a:pt x="347618" y="45719"/>
              </a:moveTo>
              <a:lnTo>
                <a:pt x="483836" y="45720"/>
              </a:lnTo>
            </a:path>
          </a:pathLst>
        </a:custGeom>
        <a:noFill/>
        <a:ln w="6350" cap="flat" cmpd="sng" algn="in">
          <a:solidFill>
            <a:schemeClr val="accent4">
              <a:hueOff val="4989986"/>
              <a:satOff val="-27591"/>
              <a:lumOff val="-235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r>
            <a:rPr lang="en-US" sz="1400" kern="1200"/>
            <a:t>05</a:t>
          </a:r>
        </a:p>
      </dsp:txBody>
      <dsp:txXfrm>
        <a:off x="2373186" y="3144757"/>
        <a:ext cx="211401" cy="194842"/>
      </dsp:txXfrm>
    </dsp:sp>
    <dsp:sp modelId="{F569E404-4DAE-458A-ADC4-706A32135BA6}">
      <dsp:nvSpPr>
        <dsp:cNvPr id="0" name=""/>
        <dsp:cNvSpPr/>
      </dsp:nvSpPr>
      <dsp:spPr>
        <a:xfrm>
          <a:off x="2088" y="2571175"/>
          <a:ext cx="2236680" cy="1342008"/>
        </a:xfrm>
        <a:prstGeom prst="rect">
          <a:avLst/>
        </a:prstGeom>
        <a:solidFill>
          <a:schemeClr val="accent4">
            <a:hueOff val="4277131"/>
            <a:satOff val="-23650"/>
            <a:lumOff val="-2017"/>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a:t>Read the guidelines carefully </a:t>
          </a:r>
          <a:endParaRPr lang="en-US" sz="1400" kern="1200"/>
        </a:p>
      </dsp:txBody>
      <dsp:txXfrm>
        <a:off x="2088" y="2571175"/>
        <a:ext cx="2236680" cy="1342008"/>
      </dsp:txXfrm>
    </dsp:sp>
    <dsp:sp modelId="{DEFD9E96-493F-4B47-A613-7AE48DCA84F2}">
      <dsp:nvSpPr>
        <dsp:cNvPr id="0" name=""/>
        <dsp:cNvSpPr/>
      </dsp:nvSpPr>
      <dsp:spPr>
        <a:xfrm>
          <a:off x="4988085" y="3196459"/>
          <a:ext cx="483836" cy="91440"/>
        </a:xfrm>
        <a:custGeom>
          <a:avLst/>
          <a:gdLst/>
          <a:ahLst/>
          <a:cxnLst/>
          <a:rect l="0" t="0" r="0" b="0"/>
          <a:pathLst>
            <a:path>
              <a:moveTo>
                <a:pt x="0" y="45720"/>
              </a:moveTo>
              <a:lnTo>
                <a:pt x="136217" y="45719"/>
              </a:lnTo>
            </a:path>
            <a:path>
              <a:moveTo>
                <a:pt x="347618" y="45719"/>
              </a:moveTo>
              <a:lnTo>
                <a:pt x="483836" y="45720"/>
              </a:lnTo>
            </a:path>
          </a:pathLst>
        </a:custGeom>
        <a:noFill/>
        <a:ln w="6350" cap="flat" cmpd="sng" algn="in">
          <a:solidFill>
            <a:schemeClr val="accent4">
              <a:hueOff val="6237482"/>
              <a:satOff val="-34489"/>
              <a:lumOff val="-294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r>
            <a:rPr lang="en-US" sz="1400" kern="1200"/>
            <a:t>06</a:t>
          </a:r>
        </a:p>
      </dsp:txBody>
      <dsp:txXfrm>
        <a:off x="5124302" y="3144757"/>
        <a:ext cx="211401" cy="194842"/>
      </dsp:txXfrm>
    </dsp:sp>
    <dsp:sp modelId="{E7F04F26-5703-4964-ACA7-A4A64E9A8806}">
      <dsp:nvSpPr>
        <dsp:cNvPr id="0" name=""/>
        <dsp:cNvSpPr/>
      </dsp:nvSpPr>
      <dsp:spPr>
        <a:xfrm>
          <a:off x="2753204" y="2571175"/>
          <a:ext cx="2236680" cy="1342008"/>
        </a:xfrm>
        <a:prstGeom prst="rect">
          <a:avLst/>
        </a:prstGeom>
        <a:solidFill>
          <a:schemeClr val="accent4">
            <a:hueOff val="5346414"/>
            <a:satOff val="-29562"/>
            <a:lumOff val="-2521"/>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a:t>Read published papers (disciplinarity, style)</a:t>
          </a:r>
          <a:endParaRPr lang="en-US" sz="1400" kern="1200"/>
        </a:p>
      </dsp:txBody>
      <dsp:txXfrm>
        <a:off x="2753204" y="2571175"/>
        <a:ext cx="2236680" cy="1342008"/>
      </dsp:txXfrm>
    </dsp:sp>
    <dsp:sp modelId="{DEE98F67-0CD8-442F-8D3F-CEF1D358DBE6}">
      <dsp:nvSpPr>
        <dsp:cNvPr id="0" name=""/>
        <dsp:cNvSpPr/>
      </dsp:nvSpPr>
      <dsp:spPr>
        <a:xfrm>
          <a:off x="7739202" y="3196459"/>
          <a:ext cx="483836" cy="91440"/>
        </a:xfrm>
        <a:custGeom>
          <a:avLst/>
          <a:gdLst/>
          <a:ahLst/>
          <a:cxnLst/>
          <a:rect l="0" t="0" r="0" b="0"/>
          <a:pathLst>
            <a:path>
              <a:moveTo>
                <a:pt x="0" y="45720"/>
              </a:moveTo>
              <a:lnTo>
                <a:pt x="136217" y="45719"/>
              </a:lnTo>
            </a:path>
            <a:path>
              <a:moveTo>
                <a:pt x="347618" y="45719"/>
              </a:moveTo>
              <a:lnTo>
                <a:pt x="483836" y="45720"/>
              </a:lnTo>
            </a:path>
          </a:pathLst>
        </a:custGeom>
        <a:noFill/>
        <a:ln w="6350" cap="flat" cmpd="sng" algn="in">
          <a:solidFill>
            <a:schemeClr val="accent4">
              <a:hueOff val="7484979"/>
              <a:satOff val="-41387"/>
              <a:lumOff val="-3529"/>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r>
            <a:rPr lang="en-US" sz="1400" kern="1200"/>
            <a:t>07</a:t>
          </a:r>
        </a:p>
      </dsp:txBody>
      <dsp:txXfrm>
        <a:off x="7875419" y="3144757"/>
        <a:ext cx="211401" cy="194842"/>
      </dsp:txXfrm>
    </dsp:sp>
    <dsp:sp modelId="{A1C92A2D-3E23-43FF-A646-AEAFB21BAD73}">
      <dsp:nvSpPr>
        <dsp:cNvPr id="0" name=""/>
        <dsp:cNvSpPr/>
      </dsp:nvSpPr>
      <dsp:spPr>
        <a:xfrm>
          <a:off x="5504321" y="2571175"/>
          <a:ext cx="2236680" cy="1342008"/>
        </a:xfrm>
        <a:prstGeom prst="rect">
          <a:avLst/>
        </a:prstGeom>
        <a:solidFill>
          <a:schemeClr val="accent4">
            <a:hueOff val="6415696"/>
            <a:satOff val="-35475"/>
            <a:lumOff val="-3025"/>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a:t>Consults with experienced colleagues</a:t>
          </a:r>
          <a:endParaRPr lang="en-US" sz="1400" kern="1200"/>
        </a:p>
      </dsp:txBody>
      <dsp:txXfrm>
        <a:off x="5504321" y="2571175"/>
        <a:ext cx="2236680" cy="1342008"/>
      </dsp:txXfrm>
    </dsp:sp>
    <dsp:sp modelId="{9D26AD3D-2823-462B-93F7-B7643E636E42}">
      <dsp:nvSpPr>
        <dsp:cNvPr id="0" name=""/>
        <dsp:cNvSpPr/>
      </dsp:nvSpPr>
      <dsp:spPr>
        <a:xfrm>
          <a:off x="8255438" y="2571175"/>
          <a:ext cx="2236680" cy="1342008"/>
        </a:xfrm>
        <a:prstGeom prst="rect">
          <a:avLst/>
        </a:prstGeom>
        <a:solidFill>
          <a:schemeClr val="accent4">
            <a:hueOff val="7484979"/>
            <a:satOff val="-41387"/>
            <a:lumOff val="-3529"/>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599" tIns="115044" rIns="109599" bIns="115044" numCol="1" spcCol="1270" anchor="ctr" anchorCtr="0">
          <a:noAutofit/>
        </a:bodyPr>
        <a:lstStyle/>
        <a:p>
          <a:pPr marL="0" lvl="0" indent="0" algn="ctr" defTabSz="622300">
            <a:lnSpc>
              <a:spcPct val="90000"/>
            </a:lnSpc>
            <a:spcBef>
              <a:spcPct val="0"/>
            </a:spcBef>
            <a:spcAft>
              <a:spcPct val="35000"/>
            </a:spcAft>
            <a:buNone/>
          </a:pPr>
          <a:r>
            <a:rPr lang="en-GB" sz="1400" kern="1200" dirty="0"/>
            <a:t>Approach local scholars’ network</a:t>
          </a:r>
          <a:endParaRPr lang="en-US" sz="1400" kern="1200" dirty="0"/>
        </a:p>
      </dsp:txBody>
      <dsp:txXfrm>
        <a:off x="8255438" y="2571175"/>
        <a:ext cx="2236680" cy="13420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C3226-CBD2-4017-9724-EE69902A032A}">
      <dsp:nvSpPr>
        <dsp:cNvPr id="0" name=""/>
        <dsp:cNvSpPr/>
      </dsp:nvSpPr>
      <dsp:spPr>
        <a:xfrm>
          <a:off x="991288" y="1022792"/>
          <a:ext cx="927820" cy="9278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C89A98-524F-4207-8D5B-275737C782B7}">
      <dsp:nvSpPr>
        <dsp:cNvPr id="0" name=""/>
        <dsp:cNvSpPr/>
      </dsp:nvSpPr>
      <dsp:spPr>
        <a:xfrm>
          <a:off x="424287" y="2241497"/>
          <a:ext cx="206182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66850">
            <a:lnSpc>
              <a:spcPct val="100000"/>
            </a:lnSpc>
            <a:spcBef>
              <a:spcPct val="0"/>
            </a:spcBef>
            <a:spcAft>
              <a:spcPct val="35000"/>
            </a:spcAft>
            <a:buNone/>
          </a:pPr>
          <a:r>
            <a:rPr lang="en-GB" sz="3300" kern="1200"/>
            <a:t>Introduce </a:t>
          </a:r>
          <a:endParaRPr lang="en-US" sz="3300" kern="1200"/>
        </a:p>
      </dsp:txBody>
      <dsp:txXfrm>
        <a:off x="424287" y="2241497"/>
        <a:ext cx="2061822" cy="720000"/>
      </dsp:txXfrm>
    </dsp:sp>
    <dsp:sp modelId="{5762F867-FB63-48FC-BFE1-E3163978623C}">
      <dsp:nvSpPr>
        <dsp:cNvPr id="0" name=""/>
        <dsp:cNvSpPr/>
      </dsp:nvSpPr>
      <dsp:spPr>
        <a:xfrm>
          <a:off x="3413930" y="1022792"/>
          <a:ext cx="927820" cy="9278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B9DE99-B895-4B47-8029-016B409AEE15}">
      <dsp:nvSpPr>
        <dsp:cNvPr id="0" name=""/>
        <dsp:cNvSpPr/>
      </dsp:nvSpPr>
      <dsp:spPr>
        <a:xfrm>
          <a:off x="2846928" y="2241497"/>
          <a:ext cx="206182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66850">
            <a:lnSpc>
              <a:spcPct val="100000"/>
            </a:lnSpc>
            <a:spcBef>
              <a:spcPct val="0"/>
            </a:spcBef>
            <a:spcAft>
              <a:spcPct val="35000"/>
            </a:spcAft>
            <a:buNone/>
          </a:pPr>
          <a:r>
            <a:rPr lang="en-GB" sz="3300" kern="1200"/>
            <a:t>Compare</a:t>
          </a:r>
          <a:endParaRPr lang="en-US" sz="3300" kern="1200"/>
        </a:p>
      </dsp:txBody>
      <dsp:txXfrm>
        <a:off x="2846928" y="2241497"/>
        <a:ext cx="2061822" cy="720000"/>
      </dsp:txXfrm>
    </dsp:sp>
    <dsp:sp modelId="{9ED99210-FEEF-4FE8-8472-8CBE0BD15D09}">
      <dsp:nvSpPr>
        <dsp:cNvPr id="0" name=""/>
        <dsp:cNvSpPr/>
      </dsp:nvSpPr>
      <dsp:spPr>
        <a:xfrm>
          <a:off x="5836571" y="1022792"/>
          <a:ext cx="927820" cy="9278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0C78EC-3310-4082-A79C-CF25EADDD8D6}">
      <dsp:nvSpPr>
        <dsp:cNvPr id="0" name=""/>
        <dsp:cNvSpPr/>
      </dsp:nvSpPr>
      <dsp:spPr>
        <a:xfrm>
          <a:off x="5269570" y="2241497"/>
          <a:ext cx="206182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66850">
            <a:lnSpc>
              <a:spcPct val="100000"/>
            </a:lnSpc>
            <a:spcBef>
              <a:spcPct val="0"/>
            </a:spcBef>
            <a:spcAft>
              <a:spcPct val="35000"/>
            </a:spcAft>
            <a:buNone/>
          </a:pPr>
          <a:r>
            <a:rPr lang="en-GB" sz="3300" kern="1200"/>
            <a:t>Conclude</a:t>
          </a:r>
          <a:endParaRPr lang="en-US" sz="3300" kern="1200"/>
        </a:p>
      </dsp:txBody>
      <dsp:txXfrm>
        <a:off x="5269570" y="2241497"/>
        <a:ext cx="2061822" cy="720000"/>
      </dsp:txXfrm>
    </dsp:sp>
    <dsp:sp modelId="{8A488F96-7D6D-4D5B-8930-FF203B950768}">
      <dsp:nvSpPr>
        <dsp:cNvPr id="0" name=""/>
        <dsp:cNvSpPr/>
      </dsp:nvSpPr>
      <dsp:spPr>
        <a:xfrm>
          <a:off x="8259213" y="1022792"/>
          <a:ext cx="927820" cy="9278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CC5B4D-097F-4FEF-A6B6-8DB8EC39F9F1}">
      <dsp:nvSpPr>
        <dsp:cNvPr id="0" name=""/>
        <dsp:cNvSpPr/>
      </dsp:nvSpPr>
      <dsp:spPr>
        <a:xfrm>
          <a:off x="7692211" y="2241497"/>
          <a:ext cx="206182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66850">
            <a:lnSpc>
              <a:spcPct val="100000"/>
            </a:lnSpc>
            <a:spcBef>
              <a:spcPct val="0"/>
            </a:spcBef>
            <a:spcAft>
              <a:spcPct val="35000"/>
            </a:spcAft>
            <a:buNone/>
          </a:pPr>
          <a:r>
            <a:rPr lang="en-GB" sz="3300" kern="1200"/>
            <a:t>Bibliography </a:t>
          </a:r>
          <a:endParaRPr lang="en-US" sz="3300" kern="1200"/>
        </a:p>
      </dsp:txBody>
      <dsp:txXfrm>
        <a:off x="7692211" y="2241497"/>
        <a:ext cx="2061822"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F3CAEC88-D20A-4B5C-A466-96E83FD86224}" type="datetimeFigureOut">
              <a:rPr lang="en-GB" smtClean="0"/>
              <a:t>03/05/2021</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F14E9FAD-43A9-47F2-89AB-C3756541A7D0}"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75433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CAEC88-D20A-4B5C-A466-96E83FD86224}"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3197640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F3CAEC88-D20A-4B5C-A466-96E83FD86224}" type="datetimeFigureOut">
              <a:rPr lang="en-GB" smtClean="0"/>
              <a:t>03/05/2021</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F14E9FAD-43A9-47F2-89AB-C3756541A7D0}"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404295091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CAEC88-D20A-4B5C-A466-96E83FD86224}" type="datetimeFigureOut">
              <a:rPr lang="en-GB" smtClean="0"/>
              <a:t>03/05/2021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2070502859"/>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CAEC88-D20A-4B5C-A466-96E83FD86224}" type="datetimeFigureOut">
              <a:rPr lang="en-GB" smtClean="0"/>
              <a:t>03/05/2021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3637697724"/>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CAEC88-D20A-4B5C-A466-96E83FD86224}" type="datetimeFigureOut">
              <a:rPr lang="en-GB" smtClean="0"/>
              <a:t>03/05/2021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1598896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CAEC88-D20A-4B5C-A466-96E83FD86224}" type="datetimeFigureOut">
              <a:rPr lang="en-GB" smtClean="0"/>
              <a:t>03/05/2021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2766363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F3CAEC88-D20A-4B5C-A466-96E83FD86224}" type="datetimeFigureOut">
              <a:rPr lang="en-GB" smtClean="0"/>
              <a:t>03/05/2021</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F14E9FAD-43A9-47F2-89AB-C3756541A7D0}"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05559866"/>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F3CAEC88-D20A-4B5C-A466-96E83FD86224}" type="datetimeFigureOut">
              <a:rPr lang="en-GB" smtClean="0"/>
              <a:t>03/05/2021</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2031204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CAEC88-D20A-4B5C-A466-96E83FD86224}"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708071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CAEC88-D20A-4B5C-A466-96E83FD86224}"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4E9FAD-43A9-47F2-89AB-C3756541A7D0}" type="slidenum">
              <a:rPr lang="en-GB" smtClean="0"/>
              <a:t>‹#›</a:t>
            </a:fld>
            <a:endParaRPr lang="en-GB"/>
          </a:p>
        </p:txBody>
      </p:sp>
    </p:spTree>
    <p:extLst>
      <p:ext uri="{BB962C8B-B14F-4D97-AF65-F5344CB8AC3E}">
        <p14:creationId xmlns:p14="http://schemas.microsoft.com/office/powerpoint/2010/main" val="1184272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4F0DB-020B-4D53-8C9D-E50665B3C581}"/>
              </a:ext>
            </a:extLst>
          </p:cNvPr>
          <p:cNvSpPr>
            <a:spLocks noGrp="1"/>
          </p:cNvSpPr>
          <p:nvPr>
            <p:ph type="title"/>
          </p:nvPr>
        </p:nvSpPr>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1C9993-521E-4640-BC7C-676D6E0A7686}"/>
              </a:ext>
            </a:extLst>
          </p:cNvPr>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8BFE96-CF9A-4A43-9106-9447A07A2BAC}"/>
              </a:ext>
            </a:extLst>
          </p:cNvPr>
          <p:cNvSpPr>
            <a:spLocks noGrp="1"/>
          </p:cNvSpPr>
          <p:nvPr>
            <p:ph type="dt" sz="half" idx="10"/>
          </p:nvPr>
        </p:nvSpPr>
        <p:spPr/>
        <p:txBody>
          <a:bodyPr/>
          <a:lstStyle/>
          <a:p>
            <a:fld id="{0E90DDDB-9A8C-47D8-B1B5-3D4BD12A84F6}" type="datetimeFigureOut">
              <a:rPr lang="en-GB" smtClean="0"/>
              <a:t>03/05/2021</a:t>
            </a:fld>
            <a:endParaRPr lang="en-GB"/>
          </a:p>
        </p:txBody>
      </p:sp>
      <p:sp>
        <p:nvSpPr>
          <p:cNvPr id="5" name="Footer Placeholder 4">
            <a:extLst>
              <a:ext uri="{FF2B5EF4-FFF2-40B4-BE49-F238E27FC236}">
                <a16:creationId xmlns:a16="http://schemas.microsoft.com/office/drawing/2014/main" id="{7104F946-CA59-40E7-AB48-E05DC17317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C75E9C-3FA1-409F-B1BD-D45379F3D4A1}"/>
              </a:ext>
            </a:extLst>
          </p:cNvPr>
          <p:cNvSpPr>
            <a:spLocks noGrp="1"/>
          </p:cNvSpPr>
          <p:nvPr>
            <p:ph type="sldNum" sz="quarter" idx="12"/>
          </p:nvPr>
        </p:nvSpPr>
        <p:spPr/>
        <p:txBody>
          <a:bodyPr/>
          <a:lstStyle/>
          <a:p>
            <a:fld id="{69996713-AD96-42A7-AEAF-9DE9901E25E9}" type="slidenum">
              <a:rPr lang="en-GB" smtClean="0"/>
              <a:t>‹#›</a:t>
            </a:fld>
            <a:endParaRPr lang="en-GB"/>
          </a:p>
        </p:txBody>
      </p:sp>
    </p:spTree>
    <p:extLst>
      <p:ext uri="{BB962C8B-B14F-4D97-AF65-F5344CB8AC3E}">
        <p14:creationId xmlns:p14="http://schemas.microsoft.com/office/powerpoint/2010/main" val="1217374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F3CAEC88-D20A-4B5C-A466-96E83FD86224}" type="datetimeFigureOut">
              <a:rPr lang="en-GB" smtClean="0"/>
              <a:t>03/05/2021</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F14E9FAD-43A9-47F2-89AB-C3756541A7D0}"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364991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hyperlink" Target="https://www.editage.com/insights/publish-faster-progress-faster-the-basics-of-rapid-publication" TargetMode="External"/><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courses.lumenlearning.com/suny-fmcc-researchsuccess/chapter/publication-formats-and-the-information-cycle/"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bera.ac.uk/blog" TargetMode="External"/><Relationship Id="rId2" Type="http://schemas.openxmlformats.org/officeDocument/2006/relationships/hyperlink" Target="https://www.library.wisc.edu/business/research-help/business-databases/trade-journals/" TargetMode="External"/><Relationship Id="rId1" Type="http://schemas.openxmlformats.org/officeDocument/2006/relationships/slideLayout" Target="../slideLayouts/slideLayout12.xml"/><Relationship Id="rId4" Type="http://schemas.openxmlformats.org/officeDocument/2006/relationships/hyperlink" Target="https://wonkhe.com/write-for-wonkhe/"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hyperlink" Target="https://www.allconferencealert.com/searchresult.html" TargetMode="Externa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hyperlink" Target="https://smw.ch/article/doi/smw.2018.14600" TargetMode="External"/><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vitae.ac.uk/researchers-professional-development/about-the-vitae-researcher-development-framework" TargetMode="Externa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pixabay.com/en/background-design-pattern-colorful-1476706/" TargetMode="External"/><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hyperlink" Target="https://pxhere.com/en/photo/686174" TargetMode="External"/><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hyperlink" Target="https://de.wikipedia.org/wiki/Aristarchos_von_Samothrake" TargetMode="External"/><Relationship Id="rId4" Type="http://schemas.openxmlformats.org/officeDocument/2006/relationships/image" Target="../media/image23.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hyperlink" Target="http://www.pngall.com/feedback-png" TargetMode="External"/><Relationship Id="rId2" Type="http://schemas.openxmlformats.org/officeDocument/2006/relationships/image" Target="../media/image2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74831-7485-415E-9FF2-EF573A549C7A}"/>
              </a:ext>
            </a:extLst>
          </p:cNvPr>
          <p:cNvSpPr>
            <a:spLocks noGrp="1"/>
          </p:cNvSpPr>
          <p:nvPr>
            <p:ph type="ctrTitle"/>
          </p:nvPr>
        </p:nvSpPr>
        <p:spPr/>
        <p:txBody>
          <a:bodyPr/>
          <a:lstStyle/>
          <a:p>
            <a:r>
              <a:rPr lang="en-GB" sz="4800" dirty="0"/>
              <a:t>Writing for </a:t>
            </a:r>
            <a:br>
              <a:rPr lang="en-GB" sz="4800" dirty="0"/>
            </a:br>
            <a:r>
              <a:rPr lang="en-GB" sz="4800" dirty="0"/>
              <a:t>publication</a:t>
            </a:r>
          </a:p>
        </p:txBody>
      </p:sp>
      <p:sp>
        <p:nvSpPr>
          <p:cNvPr id="3" name="Subtitle 2">
            <a:extLst>
              <a:ext uri="{FF2B5EF4-FFF2-40B4-BE49-F238E27FC236}">
                <a16:creationId xmlns:a16="http://schemas.microsoft.com/office/drawing/2014/main" id="{4EB69334-40CE-4004-A2D7-9A283C7D936D}"/>
              </a:ext>
            </a:extLst>
          </p:cNvPr>
          <p:cNvSpPr>
            <a:spLocks noGrp="1"/>
          </p:cNvSpPr>
          <p:nvPr>
            <p:ph type="subTitle" idx="1"/>
          </p:nvPr>
        </p:nvSpPr>
        <p:spPr/>
        <p:txBody>
          <a:bodyPr/>
          <a:lstStyle/>
          <a:p>
            <a:r>
              <a:rPr lang="en-GB" dirty="0"/>
              <a:t>Challenges, solutions and the peer review process</a:t>
            </a:r>
          </a:p>
        </p:txBody>
      </p:sp>
    </p:spTree>
    <p:extLst>
      <p:ext uri="{BB962C8B-B14F-4D97-AF65-F5344CB8AC3E}">
        <p14:creationId xmlns:p14="http://schemas.microsoft.com/office/powerpoint/2010/main" val="2765624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CC2EB-F0B0-4CF9-86E3-DA7FB9FC23F5}"/>
              </a:ext>
            </a:extLst>
          </p:cNvPr>
          <p:cNvSpPr>
            <a:spLocks noGrp="1"/>
          </p:cNvSpPr>
          <p:nvPr>
            <p:ph type="title"/>
          </p:nvPr>
        </p:nvSpPr>
        <p:spPr>
          <a:xfrm>
            <a:off x="5195727" y="382385"/>
            <a:ext cx="6335338" cy="1492132"/>
          </a:xfrm>
        </p:spPr>
        <p:txBody>
          <a:bodyPr>
            <a:normAutofit/>
          </a:bodyPr>
          <a:lstStyle/>
          <a:p>
            <a:r>
              <a:rPr lang="en-GB" dirty="0"/>
              <a:t>Today we will</a:t>
            </a:r>
          </a:p>
        </p:txBody>
      </p:sp>
      <p:pic>
        <p:nvPicPr>
          <p:cNvPr id="5" name="Picture 4" descr="A close - up of a pen and a piece of paper&#10;&#10;Description automatically generated with low confidence">
            <a:extLst>
              <a:ext uri="{FF2B5EF4-FFF2-40B4-BE49-F238E27FC236}">
                <a16:creationId xmlns:a16="http://schemas.microsoft.com/office/drawing/2014/main" id="{D6CBEDA6-8148-4F4F-9742-1A9D619C8028}"/>
              </a:ext>
            </a:extLst>
          </p:cNvPr>
          <p:cNvPicPr>
            <a:picLocks noChangeAspect="1"/>
          </p:cNvPicPr>
          <p:nvPr/>
        </p:nvPicPr>
        <p:blipFill rotWithShape="1">
          <a:blip r:embed="rId2"/>
          <a:srcRect r="59859"/>
          <a:stretch/>
        </p:blipFill>
        <p:spPr>
          <a:xfrm>
            <a:off x="688434" y="-9525"/>
            <a:ext cx="4129822" cy="6867525"/>
          </a:xfrm>
          <a:prstGeom prst="rect">
            <a:avLst/>
          </a:prstGeom>
        </p:spPr>
      </p:pic>
      <p:sp>
        <p:nvSpPr>
          <p:cNvPr id="9"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A61F2E15-7C03-400D-AC32-57F8D77A8425}"/>
              </a:ext>
            </a:extLst>
          </p:cNvPr>
          <p:cNvSpPr>
            <a:spLocks noGrp="1"/>
          </p:cNvSpPr>
          <p:nvPr>
            <p:ph idx="1"/>
          </p:nvPr>
        </p:nvSpPr>
        <p:spPr>
          <a:xfrm>
            <a:off x="5195727" y="2286001"/>
            <a:ext cx="6335338" cy="3593591"/>
          </a:xfrm>
        </p:spPr>
        <p:txBody>
          <a:bodyPr>
            <a:normAutofit/>
          </a:bodyPr>
          <a:lstStyle/>
          <a:p>
            <a:r>
              <a:rPr lang="en-GB" sz="2400" dirty="0"/>
              <a:t>Focus on writing for publication</a:t>
            </a:r>
          </a:p>
          <a:p>
            <a:r>
              <a:rPr lang="en-GB" sz="2400" dirty="0"/>
              <a:t>Explore the peer review process</a:t>
            </a:r>
          </a:p>
          <a:p>
            <a:r>
              <a:rPr lang="en-GB" sz="2400" dirty="0"/>
              <a:t>Introduce the Research Development framework</a:t>
            </a:r>
          </a:p>
          <a:p>
            <a:r>
              <a:rPr lang="en-GB" sz="2400" dirty="0"/>
              <a:t>Discuss presenting at doctoral level</a:t>
            </a:r>
          </a:p>
        </p:txBody>
      </p:sp>
      <p:sp>
        <p:nvSpPr>
          <p:cNvPr id="11" name="Rectangle 10">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40924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C98F4480-8749-4E48-82BB-3A0F2F311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1" name="Rectangle 10">
            <a:extLst>
              <a:ext uri="{FF2B5EF4-FFF2-40B4-BE49-F238E27FC236}">
                <a16:creationId xmlns:a16="http://schemas.microsoft.com/office/drawing/2014/main" id="{5249F694-12BA-47C4-9FF3-570372F3B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F6A0D0D-39DA-45C6-8012-85BF442F1F52}"/>
              </a:ext>
            </a:extLst>
          </p:cNvPr>
          <p:cNvSpPr>
            <a:spLocks noGrp="1"/>
          </p:cNvSpPr>
          <p:nvPr>
            <p:ph type="title"/>
          </p:nvPr>
        </p:nvSpPr>
        <p:spPr>
          <a:xfrm>
            <a:off x="5195727" y="382385"/>
            <a:ext cx="6335338" cy="1492132"/>
          </a:xfrm>
        </p:spPr>
        <p:txBody>
          <a:bodyPr vert="horz" lIns="91440" tIns="45720" rIns="91440" bIns="45720" rtlCol="0" anchor="t">
            <a:normAutofit/>
          </a:bodyPr>
          <a:lstStyle/>
          <a:p>
            <a:pPr marR="0"/>
            <a:r>
              <a:rPr lang="en-US" sz="4800" b="0" i="0" u="none" strike="noStrike" dirty="0"/>
              <a:t>Why Publish?</a:t>
            </a:r>
          </a:p>
        </p:txBody>
      </p:sp>
      <p:pic>
        <p:nvPicPr>
          <p:cNvPr id="5" name="Picture 4" descr="A blurry image of a library&#10;&#10;Description automatically generated with low confidence">
            <a:extLst>
              <a:ext uri="{FF2B5EF4-FFF2-40B4-BE49-F238E27FC236}">
                <a16:creationId xmlns:a16="http://schemas.microsoft.com/office/drawing/2014/main" id="{D3EFB857-865B-4DDE-9BDE-DF83734CE165}"/>
              </a:ext>
            </a:extLst>
          </p:cNvPr>
          <p:cNvPicPr>
            <a:picLocks noChangeAspect="1"/>
          </p:cNvPicPr>
          <p:nvPr/>
        </p:nvPicPr>
        <p:blipFill rotWithShape="1">
          <a:blip r:embed="rId2"/>
          <a:srcRect l="18760" r="41100"/>
          <a:stretch/>
        </p:blipFill>
        <p:spPr>
          <a:xfrm>
            <a:off x="688434" y="-9525"/>
            <a:ext cx="4129822" cy="6867525"/>
          </a:xfrm>
          <a:prstGeom prst="rect">
            <a:avLst/>
          </a:prstGeom>
        </p:spPr>
      </p:pic>
      <p:sp>
        <p:nvSpPr>
          <p:cNvPr id="13"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Text Placeholder 2">
            <a:extLst>
              <a:ext uri="{FF2B5EF4-FFF2-40B4-BE49-F238E27FC236}">
                <a16:creationId xmlns:a16="http://schemas.microsoft.com/office/drawing/2014/main" id="{2FF3C326-99CE-4E49-BDDB-CA956F7B2501}"/>
              </a:ext>
            </a:extLst>
          </p:cNvPr>
          <p:cNvSpPr>
            <a:spLocks noGrp="1"/>
          </p:cNvSpPr>
          <p:nvPr>
            <p:ph type="body" idx="1"/>
          </p:nvPr>
        </p:nvSpPr>
        <p:spPr>
          <a:xfrm>
            <a:off x="5195727" y="1753985"/>
            <a:ext cx="6335338" cy="4596939"/>
          </a:xfrm>
        </p:spPr>
        <p:txBody>
          <a:bodyPr vert="horz" lIns="91440" tIns="45720" rIns="91440" bIns="45720" rtlCol="0">
            <a:normAutofit fontScale="92500" lnSpcReduction="10000"/>
          </a:bodyPr>
          <a:lstStyle/>
          <a:p>
            <a:r>
              <a:rPr lang="en-US" dirty="0"/>
              <a:t>It is increasingly expected that </a:t>
            </a:r>
            <a:r>
              <a:rPr lang="en-US" dirty="0">
                <a:solidFill>
                  <a:srgbClr val="FF0000"/>
                </a:solidFill>
              </a:rPr>
              <a:t>doctoral students </a:t>
            </a:r>
            <a:r>
              <a:rPr lang="en-US" dirty="0"/>
              <a:t>will have </a:t>
            </a:r>
            <a:r>
              <a:rPr lang="en-US" dirty="0">
                <a:solidFill>
                  <a:srgbClr val="FF0000"/>
                </a:solidFill>
              </a:rPr>
              <a:t>published aspects of their work </a:t>
            </a:r>
            <a:r>
              <a:rPr lang="en-US" dirty="0"/>
              <a:t>by the time they finish.</a:t>
            </a:r>
          </a:p>
          <a:p>
            <a:r>
              <a:rPr lang="en-US" dirty="0"/>
              <a:t>‘Published’ here generally means publishing an </a:t>
            </a:r>
            <a:r>
              <a:rPr lang="en-US" dirty="0">
                <a:solidFill>
                  <a:srgbClr val="FF0000"/>
                </a:solidFill>
              </a:rPr>
              <a:t>article</a:t>
            </a:r>
            <a:r>
              <a:rPr lang="en-US" dirty="0"/>
              <a:t> in a </a:t>
            </a:r>
            <a:r>
              <a:rPr lang="en-US" dirty="0">
                <a:solidFill>
                  <a:srgbClr val="FF0000"/>
                </a:solidFill>
              </a:rPr>
              <a:t>peer-reviewed academic journal</a:t>
            </a:r>
            <a:r>
              <a:rPr lang="en-US" dirty="0"/>
              <a:t>.</a:t>
            </a:r>
          </a:p>
          <a:p>
            <a:r>
              <a:rPr lang="en-US" dirty="0"/>
              <a:t>However, if the reason for publishing is to </a:t>
            </a:r>
            <a:r>
              <a:rPr lang="en-US" dirty="0">
                <a:solidFill>
                  <a:srgbClr val="FF0000"/>
                </a:solidFill>
              </a:rPr>
              <a:t>share knowledge</a:t>
            </a:r>
            <a:r>
              <a:rPr lang="en-US" dirty="0"/>
              <a:t>, we need to think whether this is always the best option.</a:t>
            </a:r>
          </a:p>
          <a:p>
            <a:r>
              <a:rPr lang="en-US" dirty="0"/>
              <a:t>Other reasons might be:</a:t>
            </a:r>
          </a:p>
          <a:p>
            <a:pPr lvl="1">
              <a:buFont typeface="Wingdings" panose="05000000000000000000" pitchFamily="2" charset="2"/>
              <a:buChar char="Ø"/>
            </a:pPr>
            <a:r>
              <a:rPr lang="en-GB" dirty="0"/>
              <a:t>Dissemination of research findings</a:t>
            </a:r>
          </a:p>
          <a:p>
            <a:pPr lvl="1">
              <a:buFont typeface="Wingdings" panose="05000000000000000000" pitchFamily="2" charset="2"/>
              <a:buChar char="Ø"/>
            </a:pPr>
            <a:r>
              <a:rPr lang="en-GB" dirty="0"/>
              <a:t>Stimulate debate</a:t>
            </a:r>
          </a:p>
          <a:p>
            <a:pPr lvl="1">
              <a:buFont typeface="Wingdings" panose="05000000000000000000" pitchFamily="2" charset="2"/>
              <a:buChar char="Ø"/>
            </a:pPr>
            <a:r>
              <a:rPr lang="en-GB" dirty="0"/>
              <a:t>Expectation of peers and employers</a:t>
            </a:r>
          </a:p>
          <a:p>
            <a:pPr lvl="1">
              <a:buFont typeface="Wingdings" panose="05000000000000000000" pitchFamily="2" charset="2"/>
              <a:buChar char="Ø"/>
            </a:pPr>
            <a:r>
              <a:rPr lang="en-GB" dirty="0"/>
              <a:t>Prestige</a:t>
            </a:r>
          </a:p>
          <a:p>
            <a:pPr lvl="1">
              <a:buFont typeface="Wingdings" panose="05000000000000000000" pitchFamily="2" charset="2"/>
              <a:buChar char="Ø"/>
            </a:pPr>
            <a:r>
              <a:rPr lang="en-GB" dirty="0"/>
              <a:t>Credibility </a:t>
            </a:r>
          </a:p>
          <a:p>
            <a:pPr lvl="1">
              <a:buFont typeface="Wingdings" panose="05000000000000000000" pitchFamily="2" charset="2"/>
              <a:buChar char="Ø"/>
            </a:pPr>
            <a:r>
              <a:rPr lang="en-GB" dirty="0"/>
              <a:t>Financial incentives</a:t>
            </a:r>
            <a:endParaRPr lang="en-US" dirty="0"/>
          </a:p>
          <a:p>
            <a:endParaRPr lang="en-US" dirty="0"/>
          </a:p>
        </p:txBody>
      </p:sp>
      <p:sp>
        <p:nvSpPr>
          <p:cNvPr id="15" name="Rectangle 14">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0131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Freeform 6">
            <a:extLst>
              <a:ext uri="{FF2B5EF4-FFF2-40B4-BE49-F238E27FC236}">
                <a16:creationId xmlns:a16="http://schemas.microsoft.com/office/drawing/2014/main" id="{C98F4480-8749-4E48-82BB-3A0F2F311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3" name="Rectangle 12">
            <a:extLst>
              <a:ext uri="{FF2B5EF4-FFF2-40B4-BE49-F238E27FC236}">
                <a16:creationId xmlns:a16="http://schemas.microsoft.com/office/drawing/2014/main" id="{5249F694-12BA-47C4-9FF3-570372F3B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037317B-CD70-40BB-B44C-9E5C2B6BBADA}"/>
              </a:ext>
            </a:extLst>
          </p:cNvPr>
          <p:cNvSpPr>
            <a:spLocks noGrp="1"/>
          </p:cNvSpPr>
          <p:nvPr>
            <p:ph type="title"/>
          </p:nvPr>
        </p:nvSpPr>
        <p:spPr>
          <a:xfrm>
            <a:off x="5195727" y="382385"/>
            <a:ext cx="6335338" cy="1492132"/>
          </a:xfrm>
        </p:spPr>
        <p:txBody>
          <a:bodyPr vert="horz" lIns="91440" tIns="45720" rIns="91440" bIns="45720" rtlCol="0" anchor="t">
            <a:normAutofit/>
          </a:bodyPr>
          <a:lstStyle/>
          <a:p>
            <a:r>
              <a:rPr lang="en-US" dirty="0"/>
              <a:t>Writing for publication </a:t>
            </a:r>
          </a:p>
        </p:txBody>
      </p:sp>
      <p:pic>
        <p:nvPicPr>
          <p:cNvPr id="5" name="Picture 4" descr="Text&#10;&#10;Description automatically generated">
            <a:extLst>
              <a:ext uri="{FF2B5EF4-FFF2-40B4-BE49-F238E27FC236}">
                <a16:creationId xmlns:a16="http://schemas.microsoft.com/office/drawing/2014/main" id="{7DC276D5-FC33-4823-8D3B-8740358AC69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2979" r="26730"/>
          <a:stretch/>
        </p:blipFill>
        <p:spPr>
          <a:xfrm>
            <a:off x="688434" y="-9525"/>
            <a:ext cx="4129822" cy="6867525"/>
          </a:xfrm>
          <a:prstGeom prst="rect">
            <a:avLst/>
          </a:prstGeom>
        </p:spPr>
      </p:pic>
      <p:sp>
        <p:nvSpPr>
          <p:cNvPr id="15"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Text Placeholder 2">
            <a:extLst>
              <a:ext uri="{FF2B5EF4-FFF2-40B4-BE49-F238E27FC236}">
                <a16:creationId xmlns:a16="http://schemas.microsoft.com/office/drawing/2014/main" id="{AC58C908-11F3-48BA-8A12-3C31425F6511}"/>
              </a:ext>
            </a:extLst>
          </p:cNvPr>
          <p:cNvSpPr>
            <a:spLocks noGrp="1"/>
          </p:cNvSpPr>
          <p:nvPr>
            <p:ph type="body" idx="1"/>
          </p:nvPr>
        </p:nvSpPr>
        <p:spPr>
          <a:xfrm>
            <a:off x="5195727" y="2286001"/>
            <a:ext cx="6335338" cy="3946848"/>
          </a:xfrm>
        </p:spPr>
        <p:txBody>
          <a:bodyPr vert="horz" lIns="91440" tIns="45720" rIns="91440" bIns="45720" rtlCol="0">
            <a:normAutofit/>
          </a:bodyPr>
          <a:lstStyle/>
          <a:p>
            <a:r>
              <a:rPr lang="en-US" sz="2400" dirty="0"/>
              <a:t>Level of </a:t>
            </a:r>
            <a:r>
              <a:rPr lang="en-US" sz="2400" dirty="0">
                <a:solidFill>
                  <a:srgbClr val="FF0000"/>
                </a:solidFill>
              </a:rPr>
              <a:t>scholarly </a:t>
            </a:r>
            <a:r>
              <a:rPr lang="en-US" sz="2400" dirty="0" err="1">
                <a:solidFill>
                  <a:srgbClr val="FF0000"/>
                </a:solidFill>
              </a:rPr>
              <a:t>rigour</a:t>
            </a:r>
            <a:r>
              <a:rPr lang="en-US" sz="2400" dirty="0">
                <a:solidFill>
                  <a:srgbClr val="FF0000"/>
                </a:solidFill>
              </a:rPr>
              <a:t> </a:t>
            </a:r>
            <a:r>
              <a:rPr lang="en-US" sz="2400" dirty="0"/>
              <a:t>when writing must be higher.</a:t>
            </a:r>
          </a:p>
          <a:p>
            <a:r>
              <a:rPr lang="en-US" sz="2400" dirty="0"/>
              <a:t>Expected to </a:t>
            </a:r>
            <a:r>
              <a:rPr lang="en-US" sz="2400" dirty="0">
                <a:solidFill>
                  <a:srgbClr val="FF0000"/>
                </a:solidFill>
              </a:rPr>
              <a:t>support</a:t>
            </a:r>
            <a:r>
              <a:rPr lang="en-US" sz="2400" dirty="0"/>
              <a:t> statements with </a:t>
            </a:r>
            <a:r>
              <a:rPr lang="en-US" sz="2400" dirty="0">
                <a:solidFill>
                  <a:srgbClr val="FF0000"/>
                </a:solidFill>
              </a:rPr>
              <a:t>references</a:t>
            </a:r>
            <a:r>
              <a:rPr lang="en-US" sz="2400" dirty="0"/>
              <a:t>.</a:t>
            </a:r>
          </a:p>
          <a:p>
            <a:r>
              <a:rPr lang="en-US" sz="2400" dirty="0" err="1">
                <a:solidFill>
                  <a:srgbClr val="FF0000"/>
                </a:solidFill>
              </a:rPr>
              <a:t>Contextualise</a:t>
            </a:r>
            <a:r>
              <a:rPr lang="en-US" sz="2400" dirty="0"/>
              <a:t> what is known about the subject and any </a:t>
            </a:r>
            <a:r>
              <a:rPr lang="en-US" sz="2400" dirty="0">
                <a:solidFill>
                  <a:srgbClr val="FF0000"/>
                </a:solidFill>
              </a:rPr>
              <a:t>gaps in the evidence</a:t>
            </a:r>
            <a:r>
              <a:rPr lang="en-US" sz="2400" dirty="0"/>
              <a:t>.</a:t>
            </a:r>
          </a:p>
          <a:p>
            <a:r>
              <a:rPr lang="en-US" sz="2400" dirty="0"/>
              <a:t>How your </a:t>
            </a:r>
            <a:r>
              <a:rPr lang="en-US" sz="2400" dirty="0">
                <a:solidFill>
                  <a:srgbClr val="FF0000"/>
                </a:solidFill>
              </a:rPr>
              <a:t>article/opinion </a:t>
            </a:r>
            <a:r>
              <a:rPr lang="en-US" sz="2400" dirty="0"/>
              <a:t>piece/conceptual </a:t>
            </a:r>
            <a:r>
              <a:rPr lang="en-US" sz="2400" dirty="0">
                <a:solidFill>
                  <a:srgbClr val="FF0000"/>
                </a:solidFill>
              </a:rPr>
              <a:t>paper</a:t>
            </a:r>
            <a:r>
              <a:rPr lang="en-US" sz="2400" dirty="0"/>
              <a:t> </a:t>
            </a:r>
            <a:r>
              <a:rPr lang="en-US" sz="2400" dirty="0">
                <a:solidFill>
                  <a:srgbClr val="FF0000"/>
                </a:solidFill>
              </a:rPr>
              <a:t>add</a:t>
            </a:r>
            <a:r>
              <a:rPr lang="en-US" sz="2400" dirty="0"/>
              <a:t> to the body of </a:t>
            </a:r>
            <a:r>
              <a:rPr lang="en-US" sz="2400" dirty="0">
                <a:solidFill>
                  <a:srgbClr val="FF0000"/>
                </a:solidFill>
              </a:rPr>
              <a:t>knowledge</a:t>
            </a:r>
            <a:r>
              <a:rPr lang="en-US" sz="2400" dirty="0"/>
              <a:t>.</a:t>
            </a:r>
          </a:p>
        </p:txBody>
      </p:sp>
      <p:sp>
        <p:nvSpPr>
          <p:cNvPr id="17" name="Rectangle 16">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90883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6">
            <a:extLst>
              <a:ext uri="{FF2B5EF4-FFF2-40B4-BE49-F238E27FC236}">
                <a16:creationId xmlns:a16="http://schemas.microsoft.com/office/drawing/2014/main" id="{BCF39A7A-89EA-4D7E-870A-3C099F599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668" y="160867"/>
            <a:ext cx="10950700" cy="653626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6">
            <a:extLst>
              <a:ext uri="{FF2B5EF4-FFF2-40B4-BE49-F238E27FC236}">
                <a16:creationId xmlns:a16="http://schemas.microsoft.com/office/drawing/2014/main" id="{7B1200C0-8D6D-42B6-ADB7-E4795C0D0B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9872"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bg2"/>
          </a:solidFill>
          <a:ln w="0">
            <a:noFill/>
            <a:prstDash val="solid"/>
            <a:round/>
            <a:headEnd/>
            <a:tailEnd/>
          </a:ln>
        </p:spPr>
      </p:sp>
      <p:sp>
        <p:nvSpPr>
          <p:cNvPr id="11" name="Freeform 6">
            <a:extLst>
              <a:ext uri="{FF2B5EF4-FFF2-40B4-BE49-F238E27FC236}">
                <a16:creationId xmlns:a16="http://schemas.microsoft.com/office/drawing/2014/main" id="{1AD880E1-1BBB-4E9C-ABD0-632428BBFD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pic>
        <p:nvPicPr>
          <p:cNvPr id="2" name="Picture 1" descr="Text&#10;&#10;Description automatically generated">
            <a:extLst>
              <a:ext uri="{FF2B5EF4-FFF2-40B4-BE49-F238E27FC236}">
                <a16:creationId xmlns:a16="http://schemas.microsoft.com/office/drawing/2014/main" id="{83814EDD-27EC-485E-8B8B-F3A6E3B95F8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962050" y="160866"/>
            <a:ext cx="8715020" cy="6536265"/>
          </a:xfrm>
          <a:prstGeom prst="rect">
            <a:avLst/>
          </a:prstGeom>
        </p:spPr>
      </p:pic>
      <p:sp>
        <p:nvSpPr>
          <p:cNvPr id="13" name="Rectangle 12">
            <a:extLst>
              <a:ext uri="{FF2B5EF4-FFF2-40B4-BE49-F238E27FC236}">
                <a16:creationId xmlns:a16="http://schemas.microsoft.com/office/drawing/2014/main" id="{3FE92B7D-47AE-4A59-8B04-31731220B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22225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4FBAB-5758-447E-9626-B8335926421D}"/>
              </a:ext>
            </a:extLst>
          </p:cNvPr>
          <p:cNvSpPr>
            <a:spLocks noGrp="1"/>
          </p:cNvSpPr>
          <p:nvPr>
            <p:ph type="title"/>
          </p:nvPr>
        </p:nvSpPr>
        <p:spPr>
          <a:xfrm>
            <a:off x="1251678" y="382385"/>
            <a:ext cx="10178322" cy="839586"/>
          </a:xfrm>
        </p:spPr>
        <p:txBody>
          <a:bodyPr>
            <a:normAutofit/>
          </a:bodyPr>
          <a:lstStyle/>
          <a:p>
            <a:pPr marR="0" rtl="0"/>
            <a:r>
              <a:rPr lang="en-GB" sz="4800" b="0" i="0" u="none" strike="noStrike" baseline="0" dirty="0"/>
              <a:t>Where to publish?</a:t>
            </a:r>
          </a:p>
        </p:txBody>
      </p:sp>
      <p:sp>
        <p:nvSpPr>
          <p:cNvPr id="3" name="Text Placeholder 2">
            <a:extLst>
              <a:ext uri="{FF2B5EF4-FFF2-40B4-BE49-F238E27FC236}">
                <a16:creationId xmlns:a16="http://schemas.microsoft.com/office/drawing/2014/main" id="{EEC98828-3B46-4535-8215-472A45E5EF3C}"/>
              </a:ext>
            </a:extLst>
          </p:cNvPr>
          <p:cNvSpPr>
            <a:spLocks noGrp="1"/>
          </p:cNvSpPr>
          <p:nvPr>
            <p:ph type="body" idx="1"/>
          </p:nvPr>
        </p:nvSpPr>
        <p:spPr>
          <a:xfrm>
            <a:off x="1251678" y="1571106"/>
            <a:ext cx="10178322" cy="4314305"/>
          </a:xfrm>
        </p:spPr>
        <p:txBody>
          <a:bodyPr>
            <a:normAutofit fontScale="92500" lnSpcReduction="20000"/>
          </a:bodyPr>
          <a:lstStyle/>
          <a:p>
            <a:r>
              <a:rPr lang="en-GB" dirty="0"/>
              <a:t>Where you choose to publish depends on </a:t>
            </a:r>
            <a:r>
              <a:rPr lang="en-GB" dirty="0">
                <a:solidFill>
                  <a:srgbClr val="FF0000"/>
                </a:solidFill>
              </a:rPr>
              <a:t>what you want to say </a:t>
            </a:r>
            <a:r>
              <a:rPr lang="en-GB" dirty="0"/>
              <a:t>and </a:t>
            </a:r>
            <a:r>
              <a:rPr lang="en-GB" dirty="0">
                <a:solidFill>
                  <a:srgbClr val="FF0000"/>
                </a:solidFill>
              </a:rPr>
              <a:t>how</a:t>
            </a:r>
            <a:r>
              <a:rPr lang="en-GB" dirty="0"/>
              <a:t>.</a:t>
            </a:r>
          </a:p>
          <a:p>
            <a:r>
              <a:rPr lang="en-GB" dirty="0"/>
              <a:t>Some </a:t>
            </a:r>
            <a:r>
              <a:rPr lang="en-GB" dirty="0">
                <a:solidFill>
                  <a:srgbClr val="FF0000"/>
                </a:solidFill>
              </a:rPr>
              <a:t>research findings are best written as a journal article</a:t>
            </a:r>
            <a:r>
              <a:rPr lang="en-GB" dirty="0"/>
              <a:t>, where you can elaborate a detailed, theoretically-grounded argument.</a:t>
            </a:r>
          </a:p>
          <a:p>
            <a:r>
              <a:rPr lang="en-GB" dirty="0"/>
              <a:t>However, if the </a:t>
            </a:r>
            <a:r>
              <a:rPr lang="en-GB" dirty="0">
                <a:solidFill>
                  <a:srgbClr val="FF0000"/>
                </a:solidFill>
              </a:rPr>
              <a:t>main audience </a:t>
            </a:r>
            <a:r>
              <a:rPr lang="en-GB" dirty="0"/>
              <a:t>for these findings ought to be the </a:t>
            </a:r>
            <a:r>
              <a:rPr lang="en-GB" dirty="0">
                <a:solidFill>
                  <a:srgbClr val="FF0000"/>
                </a:solidFill>
              </a:rPr>
              <a:t>professionals</a:t>
            </a:r>
            <a:r>
              <a:rPr lang="en-GB" dirty="0"/>
              <a:t> they might most affect or benefit, then </a:t>
            </a:r>
            <a:r>
              <a:rPr lang="en-GB" dirty="0">
                <a:solidFill>
                  <a:srgbClr val="FF0000"/>
                </a:solidFill>
              </a:rPr>
              <a:t>other media and forms </a:t>
            </a:r>
            <a:r>
              <a:rPr lang="en-GB" dirty="0"/>
              <a:t>of writing might be more appropriate.</a:t>
            </a:r>
          </a:p>
          <a:p>
            <a:pPr lvl="1">
              <a:buFont typeface="Wingdings" panose="05000000000000000000" pitchFamily="2" charset="2"/>
              <a:buChar char="Ø"/>
            </a:pPr>
            <a:r>
              <a:rPr lang="en-GB" dirty="0"/>
              <a:t>Professional publications (trade journals, magazines, and newspapers) </a:t>
            </a:r>
            <a:r>
              <a:rPr lang="en-GB" dirty="0">
                <a:hlinkClick r:id="rId2"/>
              </a:rPr>
              <a:t>here</a:t>
            </a:r>
            <a:endParaRPr lang="en-GB" dirty="0"/>
          </a:p>
          <a:p>
            <a:pPr lvl="1">
              <a:buFont typeface="Wingdings" panose="05000000000000000000" pitchFamily="2" charset="2"/>
              <a:buChar char="Ø"/>
            </a:pPr>
            <a:r>
              <a:rPr lang="en-GB" dirty="0"/>
              <a:t>Online: established blogs such as the British Educational Research Association (BERA) </a:t>
            </a:r>
            <a:r>
              <a:rPr lang="en-GB" dirty="0">
                <a:hlinkClick r:id="rId3"/>
              </a:rPr>
              <a:t>here</a:t>
            </a:r>
            <a:r>
              <a:rPr lang="en-GB" dirty="0"/>
              <a:t> or WONKHE (higher education blog) </a:t>
            </a:r>
            <a:r>
              <a:rPr lang="en-GB" dirty="0">
                <a:hlinkClick r:id="rId4"/>
              </a:rPr>
              <a:t>here</a:t>
            </a:r>
            <a:r>
              <a:rPr lang="en-GB" dirty="0"/>
              <a:t>; personal blogs (you could start one).</a:t>
            </a:r>
          </a:p>
          <a:p>
            <a:pPr lvl="1">
              <a:buFont typeface="Wingdings" panose="05000000000000000000" pitchFamily="2" charset="2"/>
              <a:buChar char="Ø"/>
            </a:pPr>
            <a:r>
              <a:rPr lang="en-GB" dirty="0"/>
              <a:t>Mainstream media:  The Financial Times, The Economist, etc. </a:t>
            </a:r>
          </a:p>
          <a:p>
            <a:pPr lvl="1">
              <a:buFont typeface="Wingdings" panose="05000000000000000000" pitchFamily="2" charset="2"/>
              <a:buChar char="Ø"/>
            </a:pPr>
            <a:r>
              <a:rPr lang="en-GB" dirty="0"/>
              <a:t>Facebook</a:t>
            </a:r>
          </a:p>
          <a:p>
            <a:pPr lvl="1">
              <a:buFont typeface="Wingdings" panose="05000000000000000000" pitchFamily="2" charset="2"/>
              <a:buChar char="Ø"/>
            </a:pPr>
            <a:r>
              <a:rPr lang="en-GB" dirty="0"/>
              <a:t>Twitter </a:t>
            </a:r>
          </a:p>
          <a:p>
            <a:r>
              <a:rPr lang="en-GB" dirty="0"/>
              <a:t>These are just </a:t>
            </a:r>
            <a:r>
              <a:rPr lang="en-GB" dirty="0">
                <a:solidFill>
                  <a:srgbClr val="FF0000"/>
                </a:solidFill>
              </a:rPr>
              <a:t>examples</a:t>
            </a:r>
            <a:r>
              <a:rPr lang="en-GB" dirty="0"/>
              <a:t>. There are many more. If these seem out of reach at this stage, do not worry.  They are there to help you think more generally about what publishing might look like.</a:t>
            </a:r>
          </a:p>
          <a:p>
            <a:endParaRPr lang="en-GB" dirty="0"/>
          </a:p>
        </p:txBody>
      </p:sp>
    </p:spTree>
    <p:extLst>
      <p:ext uri="{BB962C8B-B14F-4D97-AF65-F5344CB8AC3E}">
        <p14:creationId xmlns:p14="http://schemas.microsoft.com/office/powerpoint/2010/main" val="3147100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525AA-83BE-40C0-B813-297157F008E4}"/>
              </a:ext>
            </a:extLst>
          </p:cNvPr>
          <p:cNvSpPr>
            <a:spLocks noGrp="1"/>
          </p:cNvSpPr>
          <p:nvPr>
            <p:ph type="title"/>
          </p:nvPr>
        </p:nvSpPr>
        <p:spPr>
          <a:xfrm>
            <a:off x="1193489" y="340822"/>
            <a:ext cx="10178322" cy="856211"/>
          </a:xfrm>
        </p:spPr>
        <p:txBody>
          <a:bodyPr>
            <a:normAutofit/>
          </a:bodyPr>
          <a:lstStyle/>
          <a:p>
            <a:pPr marR="0" rtl="0"/>
            <a:r>
              <a:rPr lang="en-GB" sz="4800" b="0" i="0" u="none" strike="noStrike" baseline="0" dirty="0"/>
              <a:t>How?</a:t>
            </a:r>
          </a:p>
        </p:txBody>
      </p:sp>
      <p:sp>
        <p:nvSpPr>
          <p:cNvPr id="3" name="Text Placeholder 2">
            <a:extLst>
              <a:ext uri="{FF2B5EF4-FFF2-40B4-BE49-F238E27FC236}">
                <a16:creationId xmlns:a16="http://schemas.microsoft.com/office/drawing/2014/main" id="{AE23D031-9CC7-477D-8767-A04343D648BC}"/>
              </a:ext>
            </a:extLst>
          </p:cNvPr>
          <p:cNvSpPr>
            <a:spLocks noGrp="1"/>
          </p:cNvSpPr>
          <p:nvPr>
            <p:ph type="body" idx="1"/>
          </p:nvPr>
        </p:nvSpPr>
        <p:spPr>
          <a:xfrm>
            <a:off x="1251678" y="1280161"/>
            <a:ext cx="10178322" cy="4599432"/>
          </a:xfrm>
        </p:spPr>
        <p:txBody>
          <a:bodyPr>
            <a:normAutofit/>
          </a:bodyPr>
          <a:lstStyle/>
          <a:p>
            <a:r>
              <a:rPr lang="en-GB" dirty="0"/>
              <a:t>One of the key aspects of something being worth publishing (from an editorial perspective) is also one of the key criteria of a good standard of doctoral work: </a:t>
            </a:r>
            <a:r>
              <a:rPr lang="en-GB" dirty="0">
                <a:solidFill>
                  <a:srgbClr val="FF0000"/>
                </a:solidFill>
              </a:rPr>
              <a:t>it makes an original contribution to knowledge.</a:t>
            </a:r>
          </a:p>
          <a:p>
            <a:r>
              <a:rPr lang="en-GB" dirty="0"/>
              <a:t>You are doing the </a:t>
            </a:r>
            <a:r>
              <a:rPr lang="en-GB" dirty="0">
                <a:solidFill>
                  <a:srgbClr val="FF0000"/>
                </a:solidFill>
              </a:rPr>
              <a:t>groundwork</a:t>
            </a:r>
            <a:r>
              <a:rPr lang="en-GB" dirty="0"/>
              <a:t> for this now: </a:t>
            </a:r>
          </a:p>
          <a:p>
            <a:pPr lvl="1">
              <a:buFont typeface="Wingdings" panose="05000000000000000000" pitchFamily="2" charset="2"/>
              <a:buChar char="Ø"/>
            </a:pPr>
            <a:r>
              <a:rPr lang="en-GB" dirty="0"/>
              <a:t>a thorough </a:t>
            </a:r>
            <a:r>
              <a:rPr lang="en-GB" dirty="0">
                <a:solidFill>
                  <a:srgbClr val="FF0000"/>
                </a:solidFill>
              </a:rPr>
              <a:t>literature review</a:t>
            </a:r>
          </a:p>
          <a:p>
            <a:pPr lvl="1">
              <a:buFont typeface="Wingdings" panose="05000000000000000000" pitchFamily="2" charset="2"/>
              <a:buChar char="Ø"/>
            </a:pPr>
            <a:r>
              <a:rPr lang="en-GB" dirty="0"/>
              <a:t>a robust </a:t>
            </a:r>
            <a:r>
              <a:rPr lang="en-GB" dirty="0">
                <a:solidFill>
                  <a:srgbClr val="FF0000"/>
                </a:solidFill>
              </a:rPr>
              <a:t>research design </a:t>
            </a:r>
          </a:p>
          <a:p>
            <a:r>
              <a:rPr lang="en-GB" dirty="0"/>
              <a:t>Doing these well will mean that you have: </a:t>
            </a:r>
          </a:p>
          <a:p>
            <a:pPr lvl="1">
              <a:buFont typeface="Wingdings" panose="05000000000000000000" pitchFamily="2" charset="2"/>
              <a:buChar char="Ø"/>
            </a:pPr>
            <a:r>
              <a:rPr lang="en-GB" dirty="0"/>
              <a:t>identified a </a:t>
            </a:r>
            <a:r>
              <a:rPr lang="en-GB" dirty="0">
                <a:solidFill>
                  <a:srgbClr val="FF0000"/>
                </a:solidFill>
              </a:rPr>
              <a:t>gap</a:t>
            </a:r>
            <a:r>
              <a:rPr lang="en-GB" dirty="0"/>
              <a:t> (or gaps) in our existing knowledge</a:t>
            </a:r>
          </a:p>
          <a:p>
            <a:pPr lvl="1">
              <a:buFont typeface="Wingdings" panose="05000000000000000000" pitchFamily="2" charset="2"/>
              <a:buChar char="Ø"/>
            </a:pPr>
            <a:r>
              <a:rPr lang="en-GB" dirty="0"/>
              <a:t>devised a way to</a:t>
            </a:r>
            <a:r>
              <a:rPr lang="en-GB" dirty="0">
                <a:solidFill>
                  <a:srgbClr val="FF0000"/>
                </a:solidFill>
              </a:rPr>
              <a:t> research </a:t>
            </a:r>
            <a:r>
              <a:rPr lang="en-GB" dirty="0"/>
              <a:t>these </a:t>
            </a:r>
          </a:p>
          <a:p>
            <a:r>
              <a:rPr lang="en-GB" dirty="0"/>
              <a:t>So, focus on these, and see your </a:t>
            </a:r>
            <a:r>
              <a:rPr lang="en-GB" dirty="0">
                <a:solidFill>
                  <a:srgbClr val="FF0000"/>
                </a:solidFill>
              </a:rPr>
              <a:t>work</a:t>
            </a:r>
            <a:r>
              <a:rPr lang="en-GB" dirty="0"/>
              <a:t> as </a:t>
            </a:r>
            <a:r>
              <a:rPr lang="en-GB" dirty="0">
                <a:solidFill>
                  <a:srgbClr val="FF0000"/>
                </a:solidFill>
              </a:rPr>
              <a:t>contributing</a:t>
            </a:r>
            <a:r>
              <a:rPr lang="en-GB" dirty="0"/>
              <a:t> to the </a:t>
            </a:r>
            <a:r>
              <a:rPr lang="en-GB" dirty="0">
                <a:solidFill>
                  <a:srgbClr val="FF0000"/>
                </a:solidFill>
              </a:rPr>
              <a:t>field</a:t>
            </a:r>
            <a:r>
              <a:rPr lang="en-GB" dirty="0"/>
              <a:t> you are researching rather than just being about it.</a:t>
            </a:r>
          </a:p>
          <a:p>
            <a:endParaRPr lang="en-GB" dirty="0"/>
          </a:p>
        </p:txBody>
      </p:sp>
    </p:spTree>
    <p:extLst>
      <p:ext uri="{BB962C8B-B14F-4D97-AF65-F5344CB8AC3E}">
        <p14:creationId xmlns:p14="http://schemas.microsoft.com/office/powerpoint/2010/main" val="2139291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B51BE-7363-4F2F-9071-3EED16350C43}"/>
              </a:ext>
            </a:extLst>
          </p:cNvPr>
          <p:cNvSpPr>
            <a:spLocks noGrp="1"/>
          </p:cNvSpPr>
          <p:nvPr>
            <p:ph type="title"/>
          </p:nvPr>
        </p:nvSpPr>
        <p:spPr>
          <a:xfrm>
            <a:off x="1251678" y="382385"/>
            <a:ext cx="10178322" cy="822960"/>
          </a:xfrm>
        </p:spPr>
        <p:txBody>
          <a:bodyPr>
            <a:normAutofit/>
          </a:bodyPr>
          <a:lstStyle/>
          <a:p>
            <a:pPr marR="0" rtl="0"/>
            <a:r>
              <a:rPr lang="en-GB" sz="4800" b="0" i="0" u="none" strike="noStrike" baseline="0"/>
              <a:t>Where to start?</a:t>
            </a:r>
          </a:p>
        </p:txBody>
      </p:sp>
      <p:sp>
        <p:nvSpPr>
          <p:cNvPr id="3" name="Text Placeholder 2">
            <a:extLst>
              <a:ext uri="{FF2B5EF4-FFF2-40B4-BE49-F238E27FC236}">
                <a16:creationId xmlns:a16="http://schemas.microsoft.com/office/drawing/2014/main" id="{12B91F34-1A2E-48A6-B6BE-7B2CCB07C06E}"/>
              </a:ext>
            </a:extLst>
          </p:cNvPr>
          <p:cNvSpPr>
            <a:spLocks noGrp="1"/>
          </p:cNvSpPr>
          <p:nvPr>
            <p:ph type="body" idx="1"/>
          </p:nvPr>
        </p:nvSpPr>
        <p:spPr>
          <a:xfrm>
            <a:off x="1251678" y="1612669"/>
            <a:ext cx="10178322" cy="4480560"/>
          </a:xfrm>
        </p:spPr>
        <p:txBody>
          <a:bodyPr/>
          <a:lstStyle/>
          <a:p>
            <a:r>
              <a:rPr lang="en-GB" dirty="0"/>
              <a:t>You may already be working in academia and feel confident about writing articles for peer-reviewed international journals.</a:t>
            </a:r>
          </a:p>
          <a:p>
            <a:r>
              <a:rPr lang="en-GB" dirty="0"/>
              <a:t>Here is a list of </a:t>
            </a:r>
            <a:r>
              <a:rPr lang="en-GB" dirty="0">
                <a:hlinkClick r:id="rId2"/>
              </a:rPr>
              <a:t>business conferences in 2021 </a:t>
            </a:r>
            <a:r>
              <a:rPr lang="en-GB" dirty="0"/>
              <a:t>with open </a:t>
            </a:r>
            <a:r>
              <a:rPr lang="en-GB" dirty="0">
                <a:solidFill>
                  <a:srgbClr val="FF0000"/>
                </a:solidFill>
              </a:rPr>
              <a:t>call for papers</a:t>
            </a:r>
            <a:r>
              <a:rPr lang="en-GB" dirty="0"/>
              <a:t>.</a:t>
            </a:r>
          </a:p>
          <a:p>
            <a:r>
              <a:rPr lang="en-GB" dirty="0"/>
              <a:t>If not, there are other places to start:</a:t>
            </a:r>
          </a:p>
          <a:p>
            <a:pPr lvl="1">
              <a:buFont typeface="Wingdings" panose="05000000000000000000" pitchFamily="2" charset="2"/>
              <a:buChar char="Ø"/>
            </a:pPr>
            <a:r>
              <a:rPr lang="en-GB" dirty="0"/>
              <a:t>Offer to write a </a:t>
            </a:r>
            <a:r>
              <a:rPr lang="en-GB" dirty="0">
                <a:solidFill>
                  <a:srgbClr val="FF0000"/>
                </a:solidFill>
              </a:rPr>
              <a:t>book review </a:t>
            </a:r>
            <a:r>
              <a:rPr lang="en-GB" dirty="0"/>
              <a:t>for a journal or professional publication</a:t>
            </a:r>
          </a:p>
          <a:p>
            <a:pPr lvl="1">
              <a:buFont typeface="Wingdings" panose="05000000000000000000" pitchFamily="2" charset="2"/>
              <a:buChar char="Ø"/>
            </a:pPr>
            <a:r>
              <a:rPr lang="en-GB" dirty="0"/>
              <a:t>Submit a </a:t>
            </a:r>
            <a:r>
              <a:rPr lang="en-GB" dirty="0">
                <a:solidFill>
                  <a:srgbClr val="FF0000"/>
                </a:solidFill>
              </a:rPr>
              <a:t>draft paper </a:t>
            </a:r>
            <a:r>
              <a:rPr lang="en-GB" dirty="0"/>
              <a:t>to an early career/</a:t>
            </a:r>
            <a:r>
              <a:rPr lang="en-GB" dirty="0">
                <a:solidFill>
                  <a:srgbClr val="FF0000"/>
                </a:solidFill>
              </a:rPr>
              <a:t>doctoral student </a:t>
            </a:r>
            <a:r>
              <a:rPr lang="en-GB" dirty="0"/>
              <a:t>part of a </a:t>
            </a:r>
            <a:r>
              <a:rPr lang="en-GB" dirty="0">
                <a:solidFill>
                  <a:srgbClr val="FF0000"/>
                </a:solidFill>
              </a:rPr>
              <a:t>conference</a:t>
            </a:r>
          </a:p>
          <a:p>
            <a:pPr lvl="1">
              <a:buFont typeface="Wingdings" panose="05000000000000000000" pitchFamily="2" charset="2"/>
              <a:buChar char="Ø"/>
            </a:pPr>
            <a:r>
              <a:rPr lang="en-GB" dirty="0"/>
              <a:t>Submit a draft paper to a </a:t>
            </a:r>
            <a:r>
              <a:rPr lang="en-GB" dirty="0">
                <a:solidFill>
                  <a:srgbClr val="FF0000"/>
                </a:solidFill>
              </a:rPr>
              <a:t>work in progress </a:t>
            </a:r>
            <a:r>
              <a:rPr lang="en-GB" dirty="0"/>
              <a:t>session at a </a:t>
            </a:r>
            <a:r>
              <a:rPr lang="en-GB" dirty="0">
                <a:solidFill>
                  <a:srgbClr val="FF0000"/>
                </a:solidFill>
              </a:rPr>
              <a:t>conference</a:t>
            </a:r>
          </a:p>
          <a:p>
            <a:pPr lvl="1">
              <a:buFont typeface="Wingdings" panose="05000000000000000000" pitchFamily="2" charset="2"/>
              <a:buChar char="Ø"/>
            </a:pPr>
            <a:r>
              <a:rPr lang="en-GB" dirty="0"/>
              <a:t>Submit a </a:t>
            </a:r>
            <a:r>
              <a:rPr lang="en-GB" dirty="0">
                <a:solidFill>
                  <a:srgbClr val="FF0000"/>
                </a:solidFill>
              </a:rPr>
              <a:t>poster </a:t>
            </a:r>
            <a:r>
              <a:rPr lang="en-GB" dirty="0"/>
              <a:t>at a </a:t>
            </a:r>
            <a:r>
              <a:rPr lang="en-GB" dirty="0">
                <a:solidFill>
                  <a:srgbClr val="FF0000"/>
                </a:solidFill>
              </a:rPr>
              <a:t>conference</a:t>
            </a:r>
          </a:p>
          <a:p>
            <a:pPr lvl="1">
              <a:buFont typeface="Wingdings" panose="05000000000000000000" pitchFamily="2" charset="2"/>
              <a:buChar char="Ø"/>
            </a:pPr>
            <a:r>
              <a:rPr lang="en-GB" dirty="0"/>
              <a:t>Offer to </a:t>
            </a:r>
            <a:r>
              <a:rPr lang="en-GB" dirty="0">
                <a:solidFill>
                  <a:srgbClr val="FF0000"/>
                </a:solidFill>
              </a:rPr>
              <a:t>present</a:t>
            </a:r>
            <a:r>
              <a:rPr lang="en-GB" dirty="0"/>
              <a:t> at a departmental </a:t>
            </a:r>
            <a:r>
              <a:rPr lang="en-GB" dirty="0">
                <a:solidFill>
                  <a:srgbClr val="FF0000"/>
                </a:solidFill>
              </a:rPr>
              <a:t>seminar</a:t>
            </a:r>
          </a:p>
          <a:p>
            <a:endParaRPr lang="en-GB" dirty="0"/>
          </a:p>
        </p:txBody>
      </p:sp>
    </p:spTree>
    <p:extLst>
      <p:ext uri="{BB962C8B-B14F-4D97-AF65-F5344CB8AC3E}">
        <p14:creationId xmlns:p14="http://schemas.microsoft.com/office/powerpoint/2010/main" val="1457617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3" name="Freeform 6">
            <a:extLst>
              <a:ext uri="{FF2B5EF4-FFF2-40B4-BE49-F238E27FC236}">
                <a16:creationId xmlns:a16="http://schemas.microsoft.com/office/drawing/2014/main" id="{C98F4480-8749-4E48-82BB-3A0F2F311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5" name="Rectangle 34">
            <a:extLst>
              <a:ext uri="{FF2B5EF4-FFF2-40B4-BE49-F238E27FC236}">
                <a16:creationId xmlns:a16="http://schemas.microsoft.com/office/drawing/2014/main" id="{5249F694-12BA-47C4-9FF3-570372F3B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5A9760A-1524-4396-B688-A3FB4942EC57}"/>
              </a:ext>
            </a:extLst>
          </p:cNvPr>
          <p:cNvSpPr>
            <a:spLocks noGrp="1"/>
          </p:cNvSpPr>
          <p:nvPr>
            <p:ph type="title"/>
          </p:nvPr>
        </p:nvSpPr>
        <p:spPr>
          <a:xfrm>
            <a:off x="1251678" y="382385"/>
            <a:ext cx="10178322" cy="1492132"/>
          </a:xfrm>
        </p:spPr>
        <p:txBody>
          <a:bodyPr vert="horz" lIns="91440" tIns="45720" rIns="91440" bIns="45720" rtlCol="0" anchor="t">
            <a:normAutofit/>
          </a:bodyPr>
          <a:lstStyle/>
          <a:p>
            <a:pPr marR="0"/>
            <a:r>
              <a:rPr lang="en-US" b="0" i="0" u="none" strike="noStrike"/>
              <a:t>Writing for a journal</a:t>
            </a:r>
          </a:p>
        </p:txBody>
      </p:sp>
      <p:sp>
        <p:nvSpPr>
          <p:cNvPr id="37" name="Freeform 6">
            <a:extLst>
              <a:ext uri="{FF2B5EF4-FFF2-40B4-BE49-F238E27FC236}">
                <a16:creationId xmlns:a16="http://schemas.microsoft.com/office/drawing/2014/main" id="{CBA85B1C-8413-4C7D-98D0-7956747EA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Text Placeholder 2">
            <a:extLst>
              <a:ext uri="{FF2B5EF4-FFF2-40B4-BE49-F238E27FC236}">
                <a16:creationId xmlns:a16="http://schemas.microsoft.com/office/drawing/2014/main" id="{500DB2EE-6884-4990-B5A2-41B7A168793A}"/>
              </a:ext>
            </a:extLst>
          </p:cNvPr>
          <p:cNvSpPr>
            <a:spLocks noGrp="1"/>
          </p:cNvSpPr>
          <p:nvPr>
            <p:ph type="body" idx="1"/>
          </p:nvPr>
        </p:nvSpPr>
        <p:spPr>
          <a:xfrm>
            <a:off x="1091682" y="1287625"/>
            <a:ext cx="6774024" cy="5458408"/>
          </a:xfrm>
        </p:spPr>
        <p:txBody>
          <a:bodyPr vert="horz" lIns="91440" tIns="45720" rIns="91440" bIns="45720" rtlCol="0">
            <a:normAutofit lnSpcReduction="10000"/>
          </a:bodyPr>
          <a:lstStyle/>
          <a:p>
            <a:pPr>
              <a:lnSpc>
                <a:spcPct val="100000"/>
              </a:lnSpc>
            </a:pPr>
            <a:r>
              <a:rPr lang="en-US" sz="1800" dirty="0"/>
              <a:t>Decide which is most appropriate for your work (style and approach as well as substantive topic).</a:t>
            </a:r>
          </a:p>
          <a:p>
            <a:pPr>
              <a:lnSpc>
                <a:spcPct val="100000"/>
              </a:lnSpc>
            </a:pPr>
            <a:r>
              <a:rPr lang="en-US" sz="1800" dirty="0"/>
              <a:t>Write for that particular journal: this does not mean changing your argument to fit what they might want to hear but acknowledging </a:t>
            </a:r>
            <a:r>
              <a:rPr lang="en-US" sz="1800" dirty="0">
                <a:solidFill>
                  <a:srgbClr val="FF0000"/>
                </a:solidFill>
              </a:rPr>
              <a:t>how that topic has been discussed </a:t>
            </a:r>
            <a:r>
              <a:rPr lang="en-US" sz="1800" dirty="0"/>
              <a:t>in that journal previously and following its </a:t>
            </a:r>
            <a:r>
              <a:rPr lang="en-US" sz="1800" dirty="0">
                <a:solidFill>
                  <a:srgbClr val="FF0000"/>
                </a:solidFill>
              </a:rPr>
              <a:t>style guidelines.</a:t>
            </a:r>
          </a:p>
          <a:p>
            <a:pPr>
              <a:lnSpc>
                <a:spcPct val="100000"/>
              </a:lnSpc>
            </a:pPr>
            <a:r>
              <a:rPr lang="en-US" sz="1800" dirty="0"/>
              <a:t>Be realistic about the peer-review process: it can take </a:t>
            </a:r>
            <a:r>
              <a:rPr lang="en-US" sz="1800" dirty="0">
                <a:solidFill>
                  <a:srgbClr val="FF0000"/>
                </a:solidFill>
              </a:rPr>
              <a:t>time</a:t>
            </a:r>
            <a:r>
              <a:rPr lang="en-US" sz="1800" dirty="0"/>
              <a:t>; practices are changing but some </a:t>
            </a:r>
            <a:r>
              <a:rPr lang="en-US" sz="1800" dirty="0">
                <a:solidFill>
                  <a:srgbClr val="FF0000"/>
                </a:solidFill>
              </a:rPr>
              <a:t>feedback</a:t>
            </a:r>
            <a:r>
              <a:rPr lang="en-US" sz="1800" dirty="0"/>
              <a:t> may not be as constructive as it could be; </a:t>
            </a:r>
            <a:r>
              <a:rPr lang="en-US" sz="1800" dirty="0">
                <a:solidFill>
                  <a:srgbClr val="FF0000"/>
                </a:solidFill>
              </a:rPr>
              <a:t>rejection</a:t>
            </a:r>
            <a:r>
              <a:rPr lang="en-US" sz="1800" dirty="0"/>
              <a:t> is not uncommon. </a:t>
            </a:r>
          </a:p>
          <a:p>
            <a:pPr>
              <a:lnSpc>
                <a:spcPct val="100000"/>
              </a:lnSpc>
            </a:pPr>
            <a:r>
              <a:rPr lang="en-US" sz="1800" dirty="0"/>
              <a:t>This is why sending your work to the right place, and getting experience of writing (e.g., </a:t>
            </a:r>
            <a:r>
              <a:rPr lang="en-US" sz="1800" dirty="0">
                <a:solidFill>
                  <a:srgbClr val="FF0000"/>
                </a:solidFill>
              </a:rPr>
              <a:t>book reviews</a:t>
            </a:r>
            <a:r>
              <a:rPr lang="en-US" sz="1800" dirty="0"/>
              <a:t>) and peer review (e.g., submitting to </a:t>
            </a:r>
            <a:r>
              <a:rPr lang="en-US" sz="1800" dirty="0">
                <a:solidFill>
                  <a:srgbClr val="FF0000"/>
                </a:solidFill>
              </a:rPr>
              <a:t>conferences</a:t>
            </a:r>
            <a:r>
              <a:rPr lang="en-US" sz="1800" dirty="0"/>
              <a:t>) might help.</a:t>
            </a:r>
          </a:p>
          <a:p>
            <a:pPr>
              <a:lnSpc>
                <a:spcPct val="100000"/>
              </a:lnSpc>
            </a:pPr>
            <a:r>
              <a:rPr lang="en-US" sz="1800" dirty="0"/>
              <a:t>Yet you are not alone in this. Your tutors have experience of this process and are there to support you.</a:t>
            </a:r>
          </a:p>
          <a:p>
            <a:pPr>
              <a:lnSpc>
                <a:spcPct val="100000"/>
              </a:lnSpc>
            </a:pPr>
            <a:r>
              <a:rPr lang="en-US" sz="1800" dirty="0"/>
              <a:t>Also: Is </a:t>
            </a:r>
            <a:r>
              <a:rPr lang="en-US" sz="1800" dirty="0">
                <a:solidFill>
                  <a:srgbClr val="FF0000"/>
                </a:solidFill>
              </a:rPr>
              <a:t>‘open access’ </a:t>
            </a:r>
            <a:r>
              <a:rPr lang="en-US" sz="1800" dirty="0"/>
              <a:t>important to you? Open access is an increasing priority - i.e., research not sitting behind paywalls - but the most established journals currently charge high fees to publish in open access (this is changing but something to be aware of); some journals do not charge, so check in advance.</a:t>
            </a:r>
          </a:p>
          <a:p>
            <a:pPr>
              <a:lnSpc>
                <a:spcPct val="100000"/>
              </a:lnSpc>
            </a:pPr>
            <a:endParaRPr lang="en-US" sz="1800" dirty="0"/>
          </a:p>
        </p:txBody>
      </p:sp>
      <p:pic>
        <p:nvPicPr>
          <p:cNvPr id="5" name="Picture 4" descr="A picture containing text, book, library, shelf&#10;&#10;Description automatically generated">
            <a:extLst>
              <a:ext uri="{FF2B5EF4-FFF2-40B4-BE49-F238E27FC236}">
                <a16:creationId xmlns:a16="http://schemas.microsoft.com/office/drawing/2014/main" id="{EFCE9C18-8B2B-4470-993B-C9A74A3A4DB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8683" r="22771" b="1"/>
          <a:stretch/>
        </p:blipFill>
        <p:spPr>
          <a:xfrm>
            <a:off x="7935682" y="872406"/>
            <a:ext cx="3860171" cy="3855489"/>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p:spPr>
      </p:pic>
      <p:sp>
        <p:nvSpPr>
          <p:cNvPr id="39" name="Rectangle 38">
            <a:extLst>
              <a:ext uri="{FF2B5EF4-FFF2-40B4-BE49-F238E27FC236}">
                <a16:creationId xmlns:a16="http://schemas.microsoft.com/office/drawing/2014/main" id="{A649C214-D583-4DF7-88CA-1EE5EA0DD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24040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E2DF-F4FB-43A3-8480-20D326594907}"/>
              </a:ext>
            </a:extLst>
          </p:cNvPr>
          <p:cNvSpPr>
            <a:spLocks noGrp="1"/>
          </p:cNvSpPr>
          <p:nvPr>
            <p:ph type="title"/>
          </p:nvPr>
        </p:nvSpPr>
        <p:spPr>
          <a:xfrm>
            <a:off x="1251678" y="382385"/>
            <a:ext cx="10178322" cy="1188720"/>
          </a:xfrm>
        </p:spPr>
        <p:txBody>
          <a:bodyPr>
            <a:normAutofit fontScale="90000"/>
          </a:bodyPr>
          <a:lstStyle/>
          <a:p>
            <a:r>
              <a:rPr lang="en-GB" sz="4800" b="0" i="0" u="none" strike="noStrike" baseline="0" dirty="0"/>
              <a:t>What are The challenges of writing for academic journals?</a:t>
            </a:r>
            <a:endParaRPr lang="en-GB" sz="4800" dirty="0"/>
          </a:p>
        </p:txBody>
      </p:sp>
      <p:sp>
        <p:nvSpPr>
          <p:cNvPr id="5" name="Text Placeholder 4">
            <a:extLst>
              <a:ext uri="{FF2B5EF4-FFF2-40B4-BE49-F238E27FC236}">
                <a16:creationId xmlns:a16="http://schemas.microsoft.com/office/drawing/2014/main" id="{9FDA3BAF-CD3C-4014-A20A-B604D852BBC4}"/>
              </a:ext>
            </a:extLst>
          </p:cNvPr>
          <p:cNvSpPr>
            <a:spLocks noGrp="1"/>
          </p:cNvSpPr>
          <p:nvPr>
            <p:ph type="body" idx="1"/>
          </p:nvPr>
        </p:nvSpPr>
        <p:spPr>
          <a:xfrm>
            <a:off x="1251678" y="1986743"/>
            <a:ext cx="10178322" cy="3892850"/>
          </a:xfrm>
        </p:spPr>
        <p:txBody>
          <a:bodyPr>
            <a:normAutofit/>
          </a:bodyPr>
          <a:lstStyle/>
          <a:p>
            <a:r>
              <a:rPr lang="en-GB" dirty="0"/>
              <a:t>Correct use of </a:t>
            </a:r>
            <a:r>
              <a:rPr lang="en-GB" dirty="0">
                <a:solidFill>
                  <a:srgbClr val="FF0000"/>
                </a:solidFill>
              </a:rPr>
              <a:t>grammar</a:t>
            </a:r>
            <a:r>
              <a:rPr lang="en-GB" dirty="0"/>
              <a:t> and appropriate </a:t>
            </a:r>
            <a:r>
              <a:rPr lang="en-GB" dirty="0">
                <a:solidFill>
                  <a:srgbClr val="FF0000"/>
                </a:solidFill>
              </a:rPr>
              <a:t>syntax</a:t>
            </a:r>
            <a:r>
              <a:rPr lang="en-GB" dirty="0"/>
              <a:t>.</a:t>
            </a:r>
          </a:p>
          <a:p>
            <a:r>
              <a:rPr lang="en-GB" dirty="0"/>
              <a:t>Use of </a:t>
            </a:r>
            <a:r>
              <a:rPr lang="en-GB" dirty="0">
                <a:solidFill>
                  <a:srgbClr val="FF0000"/>
                </a:solidFill>
              </a:rPr>
              <a:t>citations </a:t>
            </a:r>
            <a:r>
              <a:rPr lang="en-GB" dirty="0"/>
              <a:t>for support and </a:t>
            </a:r>
            <a:r>
              <a:rPr lang="en-GB" dirty="0">
                <a:solidFill>
                  <a:srgbClr val="FF0000"/>
                </a:solidFill>
              </a:rPr>
              <a:t>validation</a:t>
            </a:r>
            <a:r>
              <a:rPr lang="en-GB" dirty="0"/>
              <a:t> of own ideas.</a:t>
            </a:r>
          </a:p>
          <a:p>
            <a:r>
              <a:rPr lang="en-GB" dirty="0"/>
              <a:t>Making </a:t>
            </a:r>
            <a:r>
              <a:rPr lang="en-GB" dirty="0">
                <a:solidFill>
                  <a:srgbClr val="FF0000"/>
                </a:solidFill>
              </a:rPr>
              <a:t>reference</a:t>
            </a:r>
            <a:r>
              <a:rPr lang="en-GB" dirty="0"/>
              <a:t> to the published </a:t>
            </a:r>
            <a:r>
              <a:rPr lang="en-GB" dirty="0">
                <a:solidFill>
                  <a:srgbClr val="FF0000"/>
                </a:solidFill>
              </a:rPr>
              <a:t>literature</a:t>
            </a:r>
            <a:r>
              <a:rPr lang="en-GB" dirty="0"/>
              <a:t>.</a:t>
            </a:r>
          </a:p>
          <a:p>
            <a:r>
              <a:rPr lang="en-GB" dirty="0"/>
              <a:t>Structuring and organisation of </a:t>
            </a:r>
            <a:r>
              <a:rPr lang="en-GB" dirty="0">
                <a:solidFill>
                  <a:srgbClr val="FF0000"/>
                </a:solidFill>
              </a:rPr>
              <a:t>argument</a:t>
            </a:r>
            <a:r>
              <a:rPr lang="en-GB" dirty="0"/>
              <a:t>.</a:t>
            </a:r>
          </a:p>
          <a:p>
            <a:r>
              <a:rPr lang="en-GB" dirty="0"/>
              <a:t>Textual </a:t>
            </a:r>
            <a:r>
              <a:rPr lang="en-GB" dirty="0">
                <a:solidFill>
                  <a:srgbClr val="FF0000"/>
                </a:solidFill>
              </a:rPr>
              <a:t>organisation</a:t>
            </a:r>
            <a:r>
              <a:rPr lang="en-GB" dirty="0"/>
              <a:t> and appropriate </a:t>
            </a:r>
            <a:r>
              <a:rPr lang="en-GB" dirty="0">
                <a:solidFill>
                  <a:srgbClr val="FF0000"/>
                </a:solidFill>
              </a:rPr>
              <a:t>disciplinarity</a:t>
            </a:r>
            <a:r>
              <a:rPr lang="en-GB" dirty="0"/>
              <a:t>. </a:t>
            </a:r>
          </a:p>
          <a:p>
            <a:r>
              <a:rPr lang="en-GB" dirty="0"/>
              <a:t>Relating text to </a:t>
            </a:r>
            <a:r>
              <a:rPr lang="en-GB" dirty="0">
                <a:solidFill>
                  <a:srgbClr val="FF0000"/>
                </a:solidFill>
              </a:rPr>
              <a:t>audience</a:t>
            </a:r>
            <a:r>
              <a:rPr lang="en-GB" dirty="0"/>
              <a:t>.</a:t>
            </a:r>
          </a:p>
          <a:p>
            <a:r>
              <a:rPr lang="en-GB" dirty="0"/>
              <a:t>Making appropriate and </a:t>
            </a:r>
            <a:r>
              <a:rPr lang="en-GB" dirty="0">
                <a:solidFill>
                  <a:srgbClr val="FF0000"/>
                </a:solidFill>
              </a:rPr>
              <a:t>justified</a:t>
            </a:r>
            <a:r>
              <a:rPr lang="en-GB" dirty="0"/>
              <a:t> </a:t>
            </a:r>
            <a:r>
              <a:rPr lang="en-GB" dirty="0">
                <a:solidFill>
                  <a:srgbClr val="FF0000"/>
                </a:solidFill>
              </a:rPr>
              <a:t>knowledge claims</a:t>
            </a:r>
            <a:r>
              <a:rPr lang="en-GB" dirty="0"/>
              <a:t>.</a:t>
            </a:r>
          </a:p>
          <a:p>
            <a:r>
              <a:rPr lang="en-GB" dirty="0"/>
              <a:t>Using </a:t>
            </a:r>
            <a:r>
              <a:rPr lang="en-GB" dirty="0">
                <a:solidFill>
                  <a:srgbClr val="FF0000"/>
                </a:solidFill>
              </a:rPr>
              <a:t>hedging language </a:t>
            </a:r>
            <a:r>
              <a:rPr lang="en-GB" dirty="0"/>
              <a:t>to indicate </a:t>
            </a:r>
            <a:r>
              <a:rPr lang="en-GB" dirty="0">
                <a:solidFill>
                  <a:srgbClr val="FF0000"/>
                </a:solidFill>
              </a:rPr>
              <a:t>caution</a:t>
            </a:r>
            <a:r>
              <a:rPr lang="en-GB" dirty="0"/>
              <a:t> expected by the academic community.</a:t>
            </a:r>
          </a:p>
          <a:p>
            <a:r>
              <a:rPr lang="en-GB" dirty="0"/>
              <a:t>Be aware of different </a:t>
            </a:r>
            <a:r>
              <a:rPr lang="en-GB" dirty="0">
                <a:solidFill>
                  <a:srgbClr val="FF0000"/>
                </a:solidFill>
              </a:rPr>
              <a:t>cultural views </a:t>
            </a:r>
            <a:r>
              <a:rPr lang="en-GB" dirty="0"/>
              <a:t>regarding the nature of </a:t>
            </a:r>
            <a:r>
              <a:rPr lang="en-GB" dirty="0">
                <a:solidFill>
                  <a:srgbClr val="FF0000"/>
                </a:solidFill>
              </a:rPr>
              <a:t>academic processes</a:t>
            </a:r>
            <a:r>
              <a:rPr lang="en-GB" dirty="0"/>
              <a:t>.</a:t>
            </a:r>
          </a:p>
        </p:txBody>
      </p:sp>
      <p:sp>
        <p:nvSpPr>
          <p:cNvPr id="7" name="TextBox 6">
            <a:extLst>
              <a:ext uri="{FF2B5EF4-FFF2-40B4-BE49-F238E27FC236}">
                <a16:creationId xmlns:a16="http://schemas.microsoft.com/office/drawing/2014/main" id="{63069083-3AD3-4379-A975-0B7164A21F74}"/>
              </a:ext>
            </a:extLst>
          </p:cNvPr>
          <p:cNvSpPr txBox="1"/>
          <p:nvPr/>
        </p:nvSpPr>
        <p:spPr>
          <a:xfrm>
            <a:off x="9782308" y="6337115"/>
            <a:ext cx="1963575" cy="276999"/>
          </a:xfrm>
          <a:prstGeom prst="rect">
            <a:avLst/>
          </a:prstGeom>
          <a:noFill/>
        </p:spPr>
        <p:txBody>
          <a:bodyPr wrap="square">
            <a:spAutoFit/>
          </a:bodyPr>
          <a:lstStyle/>
          <a:p>
            <a:r>
              <a:rPr lang="en-GB" sz="1200" dirty="0" err="1">
                <a:solidFill>
                  <a:schemeClr val="tx1">
                    <a:lumMod val="65000"/>
                    <a:lumOff val="35000"/>
                  </a:schemeClr>
                </a:solidFill>
              </a:rPr>
              <a:t>Azizah</a:t>
            </a:r>
            <a:r>
              <a:rPr lang="en-GB" sz="1200" dirty="0">
                <a:solidFill>
                  <a:schemeClr val="tx1">
                    <a:lumMod val="65000"/>
                    <a:lumOff val="35000"/>
                  </a:schemeClr>
                </a:solidFill>
              </a:rPr>
              <a:t> &amp; Budiman (2017)</a:t>
            </a:r>
          </a:p>
        </p:txBody>
      </p:sp>
    </p:spTree>
    <p:extLst>
      <p:ext uri="{BB962C8B-B14F-4D97-AF65-F5344CB8AC3E}">
        <p14:creationId xmlns:p14="http://schemas.microsoft.com/office/powerpoint/2010/main" val="3341572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xEl>
                                              <p:pRg st="8" end="8"/>
                                            </p:txEl>
                                          </p:spTgt>
                                        </p:tgtEl>
                                        <p:attrNameLst>
                                          <p:attrName>style.visibility</p:attrName>
                                        </p:attrNameLst>
                                      </p:cBhvr>
                                      <p:to>
                                        <p:strVal val="visible"/>
                                      </p:to>
                                    </p:set>
                                    <p:anim calcmode="lin" valueType="num">
                                      <p:cBhvr additive="base">
                                        <p:cTn id="55"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DD65B-FF35-4AF1-BA8D-1B93CFB5A38F}"/>
              </a:ext>
            </a:extLst>
          </p:cNvPr>
          <p:cNvSpPr>
            <a:spLocks noGrp="1"/>
          </p:cNvSpPr>
          <p:nvPr>
            <p:ph type="title"/>
          </p:nvPr>
        </p:nvSpPr>
        <p:spPr>
          <a:xfrm>
            <a:off x="1251678" y="382385"/>
            <a:ext cx="10178322" cy="889462"/>
          </a:xfrm>
        </p:spPr>
        <p:txBody>
          <a:bodyPr/>
          <a:lstStyle/>
          <a:p>
            <a:r>
              <a:rPr lang="en-GB" dirty="0"/>
              <a:t>What is peer review?</a:t>
            </a:r>
          </a:p>
        </p:txBody>
      </p:sp>
      <p:graphicFrame>
        <p:nvGraphicFramePr>
          <p:cNvPr id="4" name="Content Placeholder 3">
            <a:extLst>
              <a:ext uri="{FF2B5EF4-FFF2-40B4-BE49-F238E27FC236}">
                <a16:creationId xmlns:a16="http://schemas.microsoft.com/office/drawing/2014/main" id="{E718628A-AE09-43AE-BFC1-3C1260CF1926}"/>
              </a:ext>
            </a:extLst>
          </p:cNvPr>
          <p:cNvGraphicFramePr>
            <a:graphicFrameLocks/>
          </p:cNvGraphicFramePr>
          <p:nvPr>
            <p:extLst>
              <p:ext uri="{D42A27DB-BD31-4B8C-83A1-F6EECF244321}">
                <p14:modId xmlns:p14="http://schemas.microsoft.com/office/powerpoint/2010/main" val="2753601416"/>
              </p:ext>
            </p:extLst>
          </p:nvPr>
        </p:nvGraphicFramePr>
        <p:xfrm>
          <a:off x="1488347" y="1530696"/>
          <a:ext cx="8839200" cy="5041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116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5B92B-C747-4314-A12F-6FBE12B3D8FA}"/>
              </a:ext>
            </a:extLst>
          </p:cNvPr>
          <p:cNvSpPr>
            <a:spLocks noGrp="1"/>
          </p:cNvSpPr>
          <p:nvPr>
            <p:ph type="title"/>
          </p:nvPr>
        </p:nvSpPr>
        <p:spPr>
          <a:xfrm>
            <a:off x="1251678" y="382385"/>
            <a:ext cx="10178322" cy="789710"/>
          </a:xfrm>
        </p:spPr>
        <p:txBody>
          <a:bodyPr>
            <a:normAutofit fontScale="90000"/>
          </a:bodyPr>
          <a:lstStyle/>
          <a:p>
            <a:r>
              <a:rPr lang="en-GB" dirty="0"/>
              <a:t>Writing a peer review report</a:t>
            </a:r>
          </a:p>
        </p:txBody>
      </p:sp>
      <p:graphicFrame>
        <p:nvGraphicFramePr>
          <p:cNvPr id="4" name="Content Placeholder 3">
            <a:extLst>
              <a:ext uri="{FF2B5EF4-FFF2-40B4-BE49-F238E27FC236}">
                <a16:creationId xmlns:a16="http://schemas.microsoft.com/office/drawing/2014/main" id="{82FB5E35-1983-482B-ACC0-B4E8589FF8E9}"/>
              </a:ext>
            </a:extLst>
          </p:cNvPr>
          <p:cNvGraphicFramePr>
            <a:graphicFrameLocks/>
          </p:cNvGraphicFramePr>
          <p:nvPr>
            <p:extLst>
              <p:ext uri="{D42A27DB-BD31-4B8C-83A1-F6EECF244321}">
                <p14:modId xmlns:p14="http://schemas.microsoft.com/office/powerpoint/2010/main" val="4058267690"/>
              </p:ext>
            </p:extLst>
          </p:nvPr>
        </p:nvGraphicFramePr>
        <p:xfrm>
          <a:off x="1861647" y="1604355"/>
          <a:ext cx="9460288" cy="47798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2526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AD5B3-88ED-4CDD-9632-47594090FE68}"/>
              </a:ext>
            </a:extLst>
          </p:cNvPr>
          <p:cNvSpPr>
            <a:spLocks noGrp="1"/>
          </p:cNvSpPr>
          <p:nvPr>
            <p:ph type="title"/>
          </p:nvPr>
        </p:nvSpPr>
        <p:spPr>
          <a:xfrm>
            <a:off x="1800318" y="1978429"/>
            <a:ext cx="3353573" cy="1113906"/>
          </a:xfrm>
        </p:spPr>
        <p:txBody>
          <a:bodyPr>
            <a:normAutofit fontScale="90000"/>
          </a:bodyPr>
          <a:lstStyle/>
          <a:p>
            <a:r>
              <a:rPr lang="en-GB" dirty="0"/>
              <a:t>The peer review process</a:t>
            </a:r>
          </a:p>
        </p:txBody>
      </p:sp>
      <p:pic>
        <p:nvPicPr>
          <p:cNvPr id="4" name="Content Placeholder 3">
            <a:extLst>
              <a:ext uri="{FF2B5EF4-FFF2-40B4-BE49-F238E27FC236}">
                <a16:creationId xmlns:a16="http://schemas.microsoft.com/office/drawing/2014/main" id="{5E4741F8-9873-4668-B3C8-B5974DF106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6666" r="1330"/>
          <a:stretch/>
        </p:blipFill>
        <p:spPr>
          <a:xfrm>
            <a:off x="4693104" y="0"/>
            <a:ext cx="5622991" cy="6858000"/>
          </a:xfrm>
          <a:prstGeom prst="rect">
            <a:avLst/>
          </a:prstGeom>
        </p:spPr>
      </p:pic>
    </p:spTree>
    <p:extLst>
      <p:ext uri="{BB962C8B-B14F-4D97-AF65-F5344CB8AC3E}">
        <p14:creationId xmlns:p14="http://schemas.microsoft.com/office/powerpoint/2010/main" val="713073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17A99-F11D-4050-89E0-AA609649C592}"/>
              </a:ext>
            </a:extLst>
          </p:cNvPr>
          <p:cNvSpPr>
            <a:spLocks noGrp="1"/>
          </p:cNvSpPr>
          <p:nvPr>
            <p:ph type="title"/>
          </p:nvPr>
        </p:nvSpPr>
        <p:spPr>
          <a:xfrm>
            <a:off x="1251678" y="382385"/>
            <a:ext cx="10178322" cy="681644"/>
          </a:xfrm>
        </p:spPr>
        <p:txBody>
          <a:bodyPr>
            <a:normAutofit fontScale="90000"/>
          </a:bodyPr>
          <a:lstStyle/>
          <a:p>
            <a:r>
              <a:rPr lang="en-GB" dirty="0"/>
              <a:t>Shortcomings of peer reviewing</a:t>
            </a:r>
          </a:p>
        </p:txBody>
      </p:sp>
      <p:graphicFrame>
        <p:nvGraphicFramePr>
          <p:cNvPr id="4" name="Content Placeholder 3">
            <a:extLst>
              <a:ext uri="{FF2B5EF4-FFF2-40B4-BE49-F238E27FC236}">
                <a16:creationId xmlns:a16="http://schemas.microsoft.com/office/drawing/2014/main" id="{C6A3DE86-45C2-4066-A6C9-DF1D8B548F5A}"/>
              </a:ext>
            </a:extLst>
          </p:cNvPr>
          <p:cNvGraphicFramePr>
            <a:graphicFrameLocks/>
          </p:cNvGraphicFramePr>
          <p:nvPr>
            <p:extLst>
              <p:ext uri="{D42A27DB-BD31-4B8C-83A1-F6EECF244321}">
                <p14:modId xmlns:p14="http://schemas.microsoft.com/office/powerpoint/2010/main" val="2606101713"/>
              </p:ext>
            </p:extLst>
          </p:nvPr>
        </p:nvGraphicFramePr>
        <p:xfrm>
          <a:off x="1487978" y="1338349"/>
          <a:ext cx="10108277" cy="5137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9491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Freeform 6">
            <a:extLst>
              <a:ext uri="{FF2B5EF4-FFF2-40B4-BE49-F238E27FC236}">
                <a16:creationId xmlns:a16="http://schemas.microsoft.com/office/drawing/2014/main" id="{D09F5552-39CF-49BE-9BA3-F2C2E97DD9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25" name="Rectangle 24">
            <a:extLst>
              <a:ext uri="{FF2B5EF4-FFF2-40B4-BE49-F238E27FC236}">
                <a16:creationId xmlns:a16="http://schemas.microsoft.com/office/drawing/2014/main" id="{6CCDD5D4-DC0E-4B2C-8B6B-FCAA00ECE0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7" name="Rectangle 26">
            <a:extLst>
              <a:ext uri="{FF2B5EF4-FFF2-40B4-BE49-F238E27FC236}">
                <a16:creationId xmlns:a16="http://schemas.microsoft.com/office/drawing/2014/main" id="{022C3B48-99E5-4B5C-8E49-15C2A9552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06C2261-3DAB-4F41-AAD9-86E6B025FA3D}"/>
              </a:ext>
            </a:extLst>
          </p:cNvPr>
          <p:cNvSpPr>
            <a:spLocks noGrp="1"/>
          </p:cNvSpPr>
          <p:nvPr>
            <p:ph type="title"/>
          </p:nvPr>
        </p:nvSpPr>
        <p:spPr>
          <a:xfrm>
            <a:off x="8050787" y="482321"/>
            <a:ext cx="3656581" cy="5571625"/>
          </a:xfrm>
        </p:spPr>
        <p:txBody>
          <a:bodyPr vert="horz" lIns="91440" tIns="45720" rIns="91440" bIns="45720" rtlCol="0" anchor="ctr">
            <a:normAutofit/>
          </a:bodyPr>
          <a:lstStyle/>
          <a:p>
            <a:r>
              <a:rPr lang="en-US" sz="4400" dirty="0"/>
              <a:t>What are the potential outcomes of a peer review?</a:t>
            </a:r>
          </a:p>
        </p:txBody>
      </p:sp>
      <p:sp>
        <p:nvSpPr>
          <p:cNvPr id="29" name="Freeform 10">
            <a:extLst>
              <a:ext uri="{FF2B5EF4-FFF2-40B4-BE49-F238E27FC236}">
                <a16:creationId xmlns:a16="http://schemas.microsoft.com/office/drawing/2014/main" id="{C67B4E51-3288-4A1F-A92C-87C9401EDE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31" name="Rectangle 30">
            <a:extLst>
              <a:ext uri="{FF2B5EF4-FFF2-40B4-BE49-F238E27FC236}">
                <a16:creationId xmlns:a16="http://schemas.microsoft.com/office/drawing/2014/main" id="{D3E95A6B-F840-413C-9E78-C33C02FFA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18" name="Text Placeholder 2">
            <a:extLst>
              <a:ext uri="{FF2B5EF4-FFF2-40B4-BE49-F238E27FC236}">
                <a16:creationId xmlns:a16="http://schemas.microsoft.com/office/drawing/2014/main" id="{DB2ABA80-9430-4FF2-B4D5-25B36DBB713B}"/>
              </a:ext>
            </a:extLst>
          </p:cNvPr>
          <p:cNvGraphicFramePr/>
          <p:nvPr>
            <p:extLst>
              <p:ext uri="{D42A27DB-BD31-4B8C-83A1-F6EECF244321}">
                <p14:modId xmlns:p14="http://schemas.microsoft.com/office/powerpoint/2010/main" val="2211487659"/>
              </p:ext>
            </p:extLst>
          </p:nvPr>
        </p:nvGraphicFramePr>
        <p:xfrm>
          <a:off x="765175" y="481013"/>
          <a:ext cx="6305550" cy="55732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3136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Freeform 6">
            <a:extLst>
              <a:ext uri="{FF2B5EF4-FFF2-40B4-BE49-F238E27FC236}">
                <a16:creationId xmlns:a16="http://schemas.microsoft.com/office/drawing/2014/main" id="{D09F5552-39CF-49BE-9BA3-F2C2E97DD9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8" name="Rectangle 37">
            <a:extLst>
              <a:ext uri="{FF2B5EF4-FFF2-40B4-BE49-F238E27FC236}">
                <a16:creationId xmlns:a16="http://schemas.microsoft.com/office/drawing/2014/main" id="{6CCDD5D4-DC0E-4B2C-8B6B-FCAA00ECE0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40" name="Rectangle 39">
            <a:extLst>
              <a:ext uri="{FF2B5EF4-FFF2-40B4-BE49-F238E27FC236}">
                <a16:creationId xmlns:a16="http://schemas.microsoft.com/office/drawing/2014/main" id="{B4B88A52-38D7-402E-88C3-0EF4C32653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88599EF-79D6-4535-8B79-8DBB10D80B78}"/>
              </a:ext>
            </a:extLst>
          </p:cNvPr>
          <p:cNvSpPr>
            <a:spLocks noGrp="1"/>
          </p:cNvSpPr>
          <p:nvPr>
            <p:ph type="title"/>
          </p:nvPr>
        </p:nvSpPr>
        <p:spPr>
          <a:xfrm>
            <a:off x="1326492" y="5337883"/>
            <a:ext cx="9911420" cy="1267348"/>
          </a:xfrm>
        </p:spPr>
        <p:txBody>
          <a:bodyPr vert="horz" lIns="91440" tIns="45720" rIns="91440" bIns="45720" rtlCol="0" anchor="t">
            <a:normAutofit/>
          </a:bodyPr>
          <a:lstStyle/>
          <a:p>
            <a:pPr algn="ctr"/>
            <a:r>
              <a:rPr lang="en-US" dirty="0"/>
              <a:t>How to avoid rejection?</a:t>
            </a:r>
          </a:p>
        </p:txBody>
      </p:sp>
      <p:sp>
        <p:nvSpPr>
          <p:cNvPr id="42" name="Freeform 6">
            <a:extLst>
              <a:ext uri="{FF2B5EF4-FFF2-40B4-BE49-F238E27FC236}">
                <a16:creationId xmlns:a16="http://schemas.microsoft.com/office/drawing/2014/main" id="{48CE09DE-7896-4508-B9CD-2E473C097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bg1">
              <a:lumMod val="65000"/>
            </a:schemeClr>
          </a:solidFill>
          <a:ln w="0">
            <a:noFill/>
            <a:prstDash val="solid"/>
            <a:round/>
            <a:headEnd/>
            <a:tailEnd/>
          </a:ln>
        </p:spPr>
      </p:sp>
      <p:sp>
        <p:nvSpPr>
          <p:cNvPr id="44" name="Rectangle 43">
            <a:extLst>
              <a:ext uri="{FF2B5EF4-FFF2-40B4-BE49-F238E27FC236}">
                <a16:creationId xmlns:a16="http://schemas.microsoft.com/office/drawing/2014/main" id="{6953771A-800E-41A8-965C-D99DB95E98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Text Placeholder 2">
            <a:extLst>
              <a:ext uri="{FF2B5EF4-FFF2-40B4-BE49-F238E27FC236}">
                <a16:creationId xmlns:a16="http://schemas.microsoft.com/office/drawing/2014/main" id="{B759CAB8-61CE-49D5-B0DA-BF3154E5072D}"/>
              </a:ext>
            </a:extLst>
          </p:cNvPr>
          <p:cNvGraphicFramePr/>
          <p:nvPr>
            <p:extLst>
              <p:ext uri="{D42A27DB-BD31-4B8C-83A1-F6EECF244321}">
                <p14:modId xmlns:p14="http://schemas.microsoft.com/office/powerpoint/2010/main" val="941922336"/>
              </p:ext>
            </p:extLst>
          </p:nvPr>
        </p:nvGraphicFramePr>
        <p:xfrm>
          <a:off x="1251677" y="457200"/>
          <a:ext cx="10494207" cy="4627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55123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DD5AD-2F9B-47FA-8EBC-79147D9D768F}"/>
              </a:ext>
            </a:extLst>
          </p:cNvPr>
          <p:cNvSpPr>
            <a:spLocks noGrp="1"/>
          </p:cNvSpPr>
          <p:nvPr>
            <p:ph type="title"/>
          </p:nvPr>
        </p:nvSpPr>
        <p:spPr/>
        <p:txBody>
          <a:bodyPr/>
          <a:lstStyle/>
          <a:p>
            <a:r>
              <a:rPr lang="en-GB" dirty="0"/>
              <a:t>How to present something new?</a:t>
            </a:r>
          </a:p>
        </p:txBody>
      </p:sp>
      <p:sp>
        <p:nvSpPr>
          <p:cNvPr id="3" name="Text Placeholder 2">
            <a:extLst>
              <a:ext uri="{FF2B5EF4-FFF2-40B4-BE49-F238E27FC236}">
                <a16:creationId xmlns:a16="http://schemas.microsoft.com/office/drawing/2014/main" id="{107022CD-C0A9-4030-884B-E9487C10BF13}"/>
              </a:ext>
            </a:extLst>
          </p:cNvPr>
          <p:cNvSpPr>
            <a:spLocks noGrp="1"/>
          </p:cNvSpPr>
          <p:nvPr>
            <p:ph type="body" idx="1"/>
          </p:nvPr>
        </p:nvSpPr>
        <p:spPr>
          <a:xfrm>
            <a:off x="1251678" y="1737360"/>
            <a:ext cx="10178322" cy="4497185"/>
          </a:xfrm>
        </p:spPr>
        <p:txBody>
          <a:bodyPr>
            <a:normAutofit/>
          </a:bodyPr>
          <a:lstStyle/>
          <a:p>
            <a:r>
              <a:rPr lang="en-GB" dirty="0"/>
              <a:t>A </a:t>
            </a:r>
            <a:r>
              <a:rPr lang="en-GB" dirty="0">
                <a:solidFill>
                  <a:srgbClr val="FF0000"/>
                </a:solidFill>
              </a:rPr>
              <a:t>new and current review </a:t>
            </a:r>
            <a:r>
              <a:rPr lang="en-GB" dirty="0"/>
              <a:t>of the </a:t>
            </a:r>
            <a:r>
              <a:rPr lang="en-GB" dirty="0">
                <a:solidFill>
                  <a:srgbClr val="FF0000"/>
                </a:solidFill>
              </a:rPr>
              <a:t>literature </a:t>
            </a:r>
            <a:r>
              <a:rPr lang="en-GB" dirty="0"/>
              <a:t>on your topic, or a </a:t>
            </a:r>
            <a:r>
              <a:rPr lang="en-GB" dirty="0">
                <a:solidFill>
                  <a:srgbClr val="FF0000"/>
                </a:solidFill>
              </a:rPr>
              <a:t>new analysis </a:t>
            </a:r>
            <a:r>
              <a:rPr lang="en-GB" dirty="0"/>
              <a:t>of the context you are working in and the particular pressures, challenges and opportunities that this presents.</a:t>
            </a:r>
          </a:p>
          <a:p>
            <a:r>
              <a:rPr lang="en-GB" dirty="0">
                <a:solidFill>
                  <a:srgbClr val="FF0000"/>
                </a:solidFill>
              </a:rPr>
              <a:t>Revisiting a familiar area </a:t>
            </a:r>
            <a:r>
              <a:rPr lang="en-GB" dirty="0"/>
              <a:t>of academic work but with a fresh approach, perhaps taking a </a:t>
            </a:r>
            <a:r>
              <a:rPr lang="en-GB" dirty="0">
                <a:solidFill>
                  <a:srgbClr val="FF0000"/>
                </a:solidFill>
              </a:rPr>
              <a:t>different philosophical viewpoint </a:t>
            </a:r>
            <a:r>
              <a:rPr lang="en-GB" dirty="0"/>
              <a:t>or methodological stance that merits more examination.</a:t>
            </a:r>
          </a:p>
          <a:p>
            <a:r>
              <a:rPr lang="en-GB" dirty="0"/>
              <a:t>Applying a </a:t>
            </a:r>
            <a:r>
              <a:rPr lang="en-GB" dirty="0">
                <a:solidFill>
                  <a:srgbClr val="FF0000"/>
                </a:solidFill>
              </a:rPr>
              <a:t>particular concept </a:t>
            </a:r>
            <a:r>
              <a:rPr lang="en-GB" dirty="0"/>
              <a:t>or set of ideas to practice in a </a:t>
            </a:r>
            <a:r>
              <a:rPr lang="en-GB" dirty="0">
                <a:solidFill>
                  <a:srgbClr val="FF0000"/>
                </a:solidFill>
              </a:rPr>
              <a:t>novel way </a:t>
            </a:r>
            <a:r>
              <a:rPr lang="en-GB" dirty="0"/>
              <a:t>or in an </a:t>
            </a:r>
            <a:r>
              <a:rPr lang="en-GB" dirty="0">
                <a:solidFill>
                  <a:srgbClr val="FF0000"/>
                </a:solidFill>
              </a:rPr>
              <a:t>unfamiliar context</a:t>
            </a:r>
            <a:r>
              <a:rPr lang="en-GB" dirty="0"/>
              <a:t> or industry.</a:t>
            </a:r>
          </a:p>
          <a:p>
            <a:r>
              <a:rPr lang="en-GB" dirty="0"/>
              <a:t>Exploring a </a:t>
            </a:r>
            <a:r>
              <a:rPr lang="en-GB" dirty="0">
                <a:solidFill>
                  <a:srgbClr val="FF0000"/>
                </a:solidFill>
              </a:rPr>
              <a:t>new dilemma </a:t>
            </a:r>
            <a:r>
              <a:rPr lang="en-GB" dirty="0"/>
              <a:t>only brought to light because of, for example, social or technological change.</a:t>
            </a:r>
          </a:p>
          <a:p>
            <a:r>
              <a:rPr lang="en-GB" dirty="0"/>
              <a:t>Presenting a </a:t>
            </a:r>
            <a:r>
              <a:rPr lang="en-GB" dirty="0">
                <a:solidFill>
                  <a:srgbClr val="FF0000"/>
                </a:solidFill>
              </a:rPr>
              <a:t>novel set </a:t>
            </a:r>
            <a:r>
              <a:rPr lang="en-GB" dirty="0"/>
              <a:t>of </a:t>
            </a:r>
            <a:r>
              <a:rPr lang="en-GB" dirty="0">
                <a:solidFill>
                  <a:srgbClr val="FF0000"/>
                </a:solidFill>
              </a:rPr>
              <a:t>methods</a:t>
            </a:r>
            <a:r>
              <a:rPr lang="en-GB" dirty="0"/>
              <a:t> for gathering and analysing data.</a:t>
            </a:r>
          </a:p>
          <a:p>
            <a:r>
              <a:rPr lang="en-GB" dirty="0"/>
              <a:t>Recommending </a:t>
            </a:r>
            <a:r>
              <a:rPr lang="en-GB" dirty="0">
                <a:solidFill>
                  <a:srgbClr val="FF0000"/>
                </a:solidFill>
              </a:rPr>
              <a:t>particular management </a:t>
            </a:r>
            <a:r>
              <a:rPr lang="en-GB" dirty="0"/>
              <a:t>or </a:t>
            </a:r>
            <a:r>
              <a:rPr lang="en-GB" dirty="0">
                <a:solidFill>
                  <a:srgbClr val="FF0000"/>
                </a:solidFill>
              </a:rPr>
              <a:t>industry strategies </a:t>
            </a:r>
            <a:r>
              <a:rPr lang="en-GB" dirty="0"/>
              <a:t>on the basis of your work.</a:t>
            </a:r>
          </a:p>
        </p:txBody>
      </p:sp>
      <p:sp>
        <p:nvSpPr>
          <p:cNvPr id="4" name="TextBox 3">
            <a:extLst>
              <a:ext uri="{FF2B5EF4-FFF2-40B4-BE49-F238E27FC236}">
                <a16:creationId xmlns:a16="http://schemas.microsoft.com/office/drawing/2014/main" id="{0EE35E82-55B7-4B37-BD0A-C917F6F43F82}"/>
              </a:ext>
            </a:extLst>
          </p:cNvPr>
          <p:cNvSpPr txBox="1"/>
          <p:nvPr/>
        </p:nvSpPr>
        <p:spPr>
          <a:xfrm>
            <a:off x="10151163" y="6234545"/>
            <a:ext cx="1578317" cy="276999"/>
          </a:xfrm>
          <a:prstGeom prst="rect">
            <a:avLst/>
          </a:prstGeom>
          <a:noFill/>
        </p:spPr>
        <p:txBody>
          <a:bodyPr wrap="none" rtlCol="0">
            <a:spAutoFit/>
          </a:bodyPr>
          <a:lstStyle/>
          <a:p>
            <a:r>
              <a:rPr lang="en-GB" sz="1200" dirty="0"/>
              <a:t>Anderson et al. (2017)</a:t>
            </a:r>
          </a:p>
        </p:txBody>
      </p:sp>
    </p:spTree>
    <p:extLst>
      <p:ext uri="{BB962C8B-B14F-4D97-AF65-F5344CB8AC3E}">
        <p14:creationId xmlns:p14="http://schemas.microsoft.com/office/powerpoint/2010/main" val="22838595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03920-4AC6-4233-9C55-7C39C8C9ED11}"/>
              </a:ext>
            </a:extLst>
          </p:cNvPr>
          <p:cNvSpPr>
            <a:spLocks noGrp="1"/>
          </p:cNvSpPr>
          <p:nvPr>
            <p:ph type="title"/>
          </p:nvPr>
        </p:nvSpPr>
        <p:spPr>
          <a:xfrm>
            <a:off x="889463" y="93307"/>
            <a:ext cx="2419004" cy="1652366"/>
          </a:xfrm>
        </p:spPr>
        <p:txBody>
          <a:bodyPr>
            <a:noAutofit/>
          </a:bodyPr>
          <a:lstStyle/>
          <a:p>
            <a:pPr algn="ctr"/>
            <a:r>
              <a:rPr lang="en-GB" sz="2800" dirty="0"/>
              <a:t>the </a:t>
            </a:r>
            <a:r>
              <a:rPr lang="en-GB" sz="2800" dirty="0">
                <a:hlinkClick r:id="rId2"/>
              </a:rPr>
              <a:t>Vitae</a:t>
            </a:r>
            <a:r>
              <a:rPr lang="en-GB" sz="2800" dirty="0"/>
              <a:t> Researcher Development Framework</a:t>
            </a:r>
          </a:p>
        </p:txBody>
      </p:sp>
      <p:pic>
        <p:nvPicPr>
          <p:cNvPr id="5" name="Picture 4">
            <a:extLst>
              <a:ext uri="{FF2B5EF4-FFF2-40B4-BE49-F238E27FC236}">
                <a16:creationId xmlns:a16="http://schemas.microsoft.com/office/drawing/2014/main" id="{0469287B-A2A6-49A0-8158-9C4046590E04}"/>
              </a:ext>
            </a:extLst>
          </p:cNvPr>
          <p:cNvPicPr>
            <a:picLocks noChangeAspect="1"/>
          </p:cNvPicPr>
          <p:nvPr/>
        </p:nvPicPr>
        <p:blipFill rotWithShape="1">
          <a:blip r:embed="rId3"/>
          <a:srcRect l="20740" t="12789" r="14286" b="3402"/>
          <a:stretch/>
        </p:blipFill>
        <p:spPr>
          <a:xfrm>
            <a:off x="3308467" y="415636"/>
            <a:ext cx="8578714" cy="6224367"/>
          </a:xfrm>
          <a:prstGeom prst="rect">
            <a:avLst/>
          </a:prstGeom>
        </p:spPr>
      </p:pic>
    </p:spTree>
    <p:extLst>
      <p:ext uri="{BB962C8B-B14F-4D97-AF65-F5344CB8AC3E}">
        <p14:creationId xmlns:p14="http://schemas.microsoft.com/office/powerpoint/2010/main" val="7730730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810F4-AD4B-45E1-B0F3-D6CBF89541CE}"/>
              </a:ext>
            </a:extLst>
          </p:cNvPr>
          <p:cNvSpPr>
            <a:spLocks noGrp="1"/>
          </p:cNvSpPr>
          <p:nvPr>
            <p:ph type="title"/>
          </p:nvPr>
        </p:nvSpPr>
        <p:spPr>
          <a:xfrm>
            <a:off x="1251678" y="382385"/>
            <a:ext cx="10178322" cy="814648"/>
          </a:xfrm>
        </p:spPr>
        <p:txBody>
          <a:bodyPr>
            <a:normAutofit fontScale="90000"/>
          </a:bodyPr>
          <a:lstStyle/>
          <a:p>
            <a:r>
              <a:rPr lang="en-GB" dirty="0"/>
              <a:t>Presenting successfully at postgraduate level</a:t>
            </a:r>
          </a:p>
        </p:txBody>
      </p:sp>
      <p:sp>
        <p:nvSpPr>
          <p:cNvPr id="3" name="Text Placeholder 2">
            <a:extLst>
              <a:ext uri="{FF2B5EF4-FFF2-40B4-BE49-F238E27FC236}">
                <a16:creationId xmlns:a16="http://schemas.microsoft.com/office/drawing/2014/main" id="{1C2AAE59-FF6A-4661-9E24-6235220CF93C}"/>
              </a:ext>
            </a:extLst>
          </p:cNvPr>
          <p:cNvSpPr>
            <a:spLocks noGrp="1"/>
          </p:cNvSpPr>
          <p:nvPr>
            <p:ph type="body" idx="1"/>
          </p:nvPr>
        </p:nvSpPr>
        <p:spPr>
          <a:xfrm>
            <a:off x="1484435" y="2161310"/>
            <a:ext cx="10178322" cy="3873730"/>
          </a:xfrm>
        </p:spPr>
        <p:txBody>
          <a:bodyPr>
            <a:normAutofit lnSpcReduction="10000"/>
          </a:bodyPr>
          <a:lstStyle/>
          <a:p>
            <a:r>
              <a:rPr lang="en-GB" dirty="0"/>
              <a:t>Always consider your Module Learning Outcomes and Task Description carefully.</a:t>
            </a:r>
          </a:p>
          <a:p>
            <a:r>
              <a:rPr lang="en-GB" dirty="0"/>
              <a:t>Check the specific Assessment Requirements.</a:t>
            </a:r>
          </a:p>
          <a:p>
            <a:r>
              <a:rPr lang="en-GB" dirty="0"/>
              <a:t>Check your Marking Criteria for assessment.</a:t>
            </a:r>
          </a:p>
          <a:p>
            <a:r>
              <a:rPr lang="en-GB" dirty="0"/>
              <a:t>Your presentation should demonstrate critical thinking and original insights, demonstrating an understanding of the module concepts.</a:t>
            </a:r>
          </a:p>
          <a:p>
            <a:r>
              <a:rPr lang="en-GB" dirty="0"/>
              <a:t>The presentation should be supported by credible sources in addition to reading material supplied on the module and the referencing integrated within the presentation.</a:t>
            </a:r>
          </a:p>
          <a:p>
            <a:r>
              <a:rPr lang="en-GB" dirty="0"/>
              <a:t>Your presentation should be accompanied by the presentation material (most often PowerPoint) and a written commentary detailing the recommendations.  This should contain a bibliography of resources used to compose your analysis.</a:t>
            </a:r>
          </a:p>
          <a:p>
            <a:endParaRPr lang="en-GB" dirty="0"/>
          </a:p>
          <a:p>
            <a:endParaRPr lang="en-GB" dirty="0"/>
          </a:p>
        </p:txBody>
      </p:sp>
    </p:spTree>
    <p:extLst>
      <p:ext uri="{BB962C8B-B14F-4D97-AF65-F5344CB8AC3E}">
        <p14:creationId xmlns:p14="http://schemas.microsoft.com/office/powerpoint/2010/main" val="4294827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C98F4480-8749-4E48-82BB-3A0F2F311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1" name="Rectangle 10">
            <a:extLst>
              <a:ext uri="{FF2B5EF4-FFF2-40B4-BE49-F238E27FC236}">
                <a16:creationId xmlns:a16="http://schemas.microsoft.com/office/drawing/2014/main" id="{5249F694-12BA-47C4-9FF3-570372F3B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CA77D789-9DE0-43A3-B196-F13CFECFA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B846EF-65F8-4D31-8F04-8B0F8D93BFDF}"/>
              </a:ext>
            </a:extLst>
          </p:cNvPr>
          <p:cNvSpPr>
            <a:spLocks noGrp="1"/>
          </p:cNvSpPr>
          <p:nvPr>
            <p:ph type="title"/>
          </p:nvPr>
        </p:nvSpPr>
        <p:spPr>
          <a:xfrm>
            <a:off x="765051" y="382385"/>
            <a:ext cx="6015897" cy="1492132"/>
          </a:xfrm>
        </p:spPr>
        <p:txBody>
          <a:bodyPr vert="horz" lIns="91440" tIns="45720" rIns="91440" bIns="45720" rtlCol="0" anchor="t">
            <a:normAutofit/>
          </a:bodyPr>
          <a:lstStyle/>
          <a:p>
            <a:r>
              <a:rPr lang="en-US"/>
              <a:t>Good PPT</a:t>
            </a:r>
          </a:p>
        </p:txBody>
      </p:sp>
      <p:sp>
        <p:nvSpPr>
          <p:cNvPr id="15" name="Rectangle 14">
            <a:extLst>
              <a:ext uri="{FF2B5EF4-FFF2-40B4-BE49-F238E27FC236}">
                <a16:creationId xmlns:a16="http://schemas.microsoft.com/office/drawing/2014/main" id="{F9BC648B-BC3C-4674-B1FD-2F9F1C6D7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a:extLst>
              <a:ext uri="{FF2B5EF4-FFF2-40B4-BE49-F238E27FC236}">
                <a16:creationId xmlns:a16="http://schemas.microsoft.com/office/drawing/2014/main" id="{3301BA54-9FEF-48DE-B7D5-02C7F2A4AB29}"/>
              </a:ext>
            </a:extLst>
          </p:cNvPr>
          <p:cNvSpPr>
            <a:spLocks noGrp="1"/>
          </p:cNvSpPr>
          <p:nvPr>
            <p:ph type="body" idx="1"/>
          </p:nvPr>
        </p:nvSpPr>
        <p:spPr>
          <a:xfrm>
            <a:off x="765051" y="2286001"/>
            <a:ext cx="6015897" cy="3593591"/>
          </a:xfrm>
        </p:spPr>
        <p:txBody>
          <a:bodyPr vert="horz" lIns="91440" tIns="45720" rIns="91440" bIns="45720" rtlCol="0">
            <a:normAutofit/>
          </a:bodyPr>
          <a:lstStyle/>
          <a:p>
            <a:r>
              <a:rPr lang="en-US" sz="3200" dirty="0"/>
              <a:t>Background</a:t>
            </a:r>
          </a:p>
          <a:p>
            <a:r>
              <a:rPr lang="en-US" sz="3200" dirty="0" err="1"/>
              <a:t>Organisation</a:t>
            </a:r>
            <a:endParaRPr lang="en-US" sz="3200" dirty="0"/>
          </a:p>
          <a:p>
            <a:r>
              <a:rPr lang="en-US" sz="3200" dirty="0"/>
              <a:t>Text</a:t>
            </a:r>
          </a:p>
          <a:p>
            <a:r>
              <a:rPr lang="en-US" sz="3200" dirty="0"/>
              <a:t>Pictures and graphics</a:t>
            </a:r>
          </a:p>
          <a:p>
            <a:r>
              <a:rPr lang="en-US" sz="3200" dirty="0"/>
              <a:t>Balance</a:t>
            </a:r>
          </a:p>
          <a:p>
            <a:endParaRPr lang="en-US" sz="3200" dirty="0"/>
          </a:p>
        </p:txBody>
      </p:sp>
      <p:pic>
        <p:nvPicPr>
          <p:cNvPr id="5" name="Picture 4">
            <a:extLst>
              <a:ext uri="{FF2B5EF4-FFF2-40B4-BE49-F238E27FC236}">
                <a16:creationId xmlns:a16="http://schemas.microsoft.com/office/drawing/2014/main" id="{F33A01EE-6841-4862-B7A9-483AFA775C39}"/>
              </a:ext>
            </a:extLst>
          </p:cNvPr>
          <p:cNvPicPr>
            <a:picLocks noChangeAspect="1"/>
          </p:cNvPicPr>
          <p:nvPr/>
        </p:nvPicPr>
        <p:blipFill rotWithShape="1">
          <a:blip r:embed="rId2"/>
          <a:srcRect l="50597" r="6339"/>
          <a:stretch/>
        </p:blipFill>
        <p:spPr>
          <a:xfrm>
            <a:off x="7389812" y="10"/>
            <a:ext cx="4802188" cy="6857990"/>
          </a:xfrm>
          <a:custGeom>
            <a:avLst/>
            <a:gdLst/>
            <a:ahLst/>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p:spPr>
      </p:pic>
    </p:spTree>
    <p:extLst>
      <p:ext uri="{BB962C8B-B14F-4D97-AF65-F5344CB8AC3E}">
        <p14:creationId xmlns:p14="http://schemas.microsoft.com/office/powerpoint/2010/main" val="1592311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C98F4480-8749-4E48-82BB-3A0F2F311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1" name="Rectangle 10">
            <a:extLst>
              <a:ext uri="{FF2B5EF4-FFF2-40B4-BE49-F238E27FC236}">
                <a16:creationId xmlns:a16="http://schemas.microsoft.com/office/drawing/2014/main" id="{5249F694-12BA-47C4-9FF3-570372F3B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descr="A picture containing light&#10;&#10;Description automatically generated">
            <a:extLst>
              <a:ext uri="{FF2B5EF4-FFF2-40B4-BE49-F238E27FC236}">
                <a16:creationId xmlns:a16="http://schemas.microsoft.com/office/drawing/2014/main" id="{C90DC993-457C-403D-8C44-ACB729512E4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3143" r="23780"/>
          <a:stretch/>
        </p:blipFill>
        <p:spPr>
          <a:xfrm>
            <a:off x="0" y="10"/>
            <a:ext cx="12192000" cy="6857990"/>
          </a:xfrm>
          <a:prstGeom prst="rect">
            <a:avLst/>
          </a:prstGeom>
        </p:spPr>
      </p:pic>
      <p:sp>
        <p:nvSpPr>
          <p:cNvPr id="13" name="Freeform 10">
            <a:extLst>
              <a:ext uri="{FF2B5EF4-FFF2-40B4-BE49-F238E27FC236}">
                <a16:creationId xmlns:a16="http://schemas.microsoft.com/office/drawing/2014/main" id="{E1CE536E-134A-4A35-900B-30F927D5B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solidFill>
          <a:ln w="0">
            <a:noFill/>
            <a:prstDash val="solid"/>
            <a:round/>
            <a:headEnd/>
            <a:tailEnd/>
          </a:ln>
        </p:spPr>
      </p:sp>
      <p:sp>
        <p:nvSpPr>
          <p:cNvPr id="2" name="Title 1">
            <a:extLst>
              <a:ext uri="{FF2B5EF4-FFF2-40B4-BE49-F238E27FC236}">
                <a16:creationId xmlns:a16="http://schemas.microsoft.com/office/drawing/2014/main" id="{BDC47EEF-682A-4487-ACCF-E01711B8D0C3}"/>
              </a:ext>
            </a:extLst>
          </p:cNvPr>
          <p:cNvSpPr>
            <a:spLocks noGrp="1"/>
          </p:cNvSpPr>
          <p:nvPr>
            <p:ph type="title"/>
          </p:nvPr>
        </p:nvSpPr>
        <p:spPr>
          <a:xfrm>
            <a:off x="765051" y="382385"/>
            <a:ext cx="6015897" cy="781397"/>
          </a:xfrm>
        </p:spPr>
        <p:txBody>
          <a:bodyPr vert="horz" lIns="91440" tIns="45720" rIns="91440" bIns="45720" rtlCol="0" anchor="t">
            <a:normAutofit fontScale="90000"/>
          </a:bodyPr>
          <a:lstStyle/>
          <a:p>
            <a:r>
              <a:rPr lang="en-US" dirty="0"/>
              <a:t>Background </a:t>
            </a:r>
          </a:p>
        </p:txBody>
      </p:sp>
      <p:sp>
        <p:nvSpPr>
          <p:cNvPr id="15" name="Rectangle 14">
            <a:extLst>
              <a:ext uri="{FF2B5EF4-FFF2-40B4-BE49-F238E27FC236}">
                <a16:creationId xmlns:a16="http://schemas.microsoft.com/office/drawing/2014/main" id="{FA0382D1-1594-4E3D-842E-04E1E5E75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a:extLst>
              <a:ext uri="{FF2B5EF4-FFF2-40B4-BE49-F238E27FC236}">
                <a16:creationId xmlns:a16="http://schemas.microsoft.com/office/drawing/2014/main" id="{564773B1-9FF0-4876-90B4-81E93719A07F}"/>
              </a:ext>
            </a:extLst>
          </p:cNvPr>
          <p:cNvSpPr>
            <a:spLocks noGrp="1"/>
          </p:cNvSpPr>
          <p:nvPr>
            <p:ph type="body" idx="1"/>
          </p:nvPr>
        </p:nvSpPr>
        <p:spPr>
          <a:xfrm>
            <a:off x="765051" y="1687485"/>
            <a:ext cx="6015897" cy="4630188"/>
          </a:xfrm>
        </p:spPr>
        <p:txBody>
          <a:bodyPr vert="horz" lIns="91440" tIns="45720" rIns="91440" bIns="45720" rtlCol="0">
            <a:normAutofit/>
          </a:bodyPr>
          <a:lstStyle/>
          <a:p>
            <a:r>
              <a:rPr lang="en-GB" sz="2400" dirty="0"/>
              <a:t>Photographs used as backgrounds lose resolution.</a:t>
            </a:r>
          </a:p>
          <a:p>
            <a:r>
              <a:rPr lang="en-GB" sz="2400" dirty="0"/>
              <a:t>Dark backgrounds are easier on the eye. </a:t>
            </a:r>
          </a:p>
          <a:p>
            <a:r>
              <a:rPr lang="en-GB" sz="2400" dirty="0"/>
              <a:t>Colour backgrounds can attract the viewer.</a:t>
            </a:r>
          </a:p>
          <a:p>
            <a:r>
              <a:rPr lang="en-GB" sz="2400" dirty="0"/>
              <a:t>Use background/foreground contrasts (think how you use colour combinations).</a:t>
            </a:r>
          </a:p>
          <a:p>
            <a:endParaRPr lang="en-US" sz="2400" dirty="0"/>
          </a:p>
        </p:txBody>
      </p:sp>
    </p:spTree>
    <p:extLst>
      <p:ext uri="{BB962C8B-B14F-4D97-AF65-F5344CB8AC3E}">
        <p14:creationId xmlns:p14="http://schemas.microsoft.com/office/powerpoint/2010/main" val="4243142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97788-0BDE-4CA9-9031-E395E05997D1}"/>
              </a:ext>
            </a:extLst>
          </p:cNvPr>
          <p:cNvSpPr>
            <a:spLocks noGrp="1"/>
          </p:cNvSpPr>
          <p:nvPr>
            <p:ph type="title"/>
          </p:nvPr>
        </p:nvSpPr>
        <p:spPr>
          <a:xfrm>
            <a:off x="1251678" y="382386"/>
            <a:ext cx="10178322" cy="864524"/>
          </a:xfrm>
        </p:spPr>
        <p:txBody>
          <a:bodyPr>
            <a:normAutofit/>
          </a:bodyPr>
          <a:lstStyle/>
          <a:p>
            <a:r>
              <a:rPr lang="en-GB" sz="4800" dirty="0"/>
              <a:t>organisation</a:t>
            </a:r>
          </a:p>
        </p:txBody>
      </p:sp>
      <p:graphicFrame>
        <p:nvGraphicFramePr>
          <p:cNvPr id="5" name="Text Placeholder 2">
            <a:extLst>
              <a:ext uri="{FF2B5EF4-FFF2-40B4-BE49-F238E27FC236}">
                <a16:creationId xmlns:a16="http://schemas.microsoft.com/office/drawing/2014/main" id="{78E510F0-4389-4234-858E-14DA3B234E03}"/>
              </a:ext>
            </a:extLst>
          </p:cNvPr>
          <p:cNvGraphicFramePr/>
          <p:nvPr/>
        </p:nvGraphicFramePr>
        <p:xfrm>
          <a:off x="1251678" y="1895303"/>
          <a:ext cx="10178322" cy="39842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85644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67B35-DBBD-4480-9361-4243BA50F365}"/>
              </a:ext>
            </a:extLst>
          </p:cNvPr>
          <p:cNvSpPr>
            <a:spLocks noGrp="1"/>
          </p:cNvSpPr>
          <p:nvPr>
            <p:ph type="title"/>
          </p:nvPr>
        </p:nvSpPr>
        <p:spPr>
          <a:xfrm>
            <a:off x="1251678" y="124691"/>
            <a:ext cx="2397609" cy="964276"/>
          </a:xfrm>
        </p:spPr>
        <p:txBody>
          <a:bodyPr>
            <a:normAutofit/>
          </a:bodyPr>
          <a:lstStyle/>
          <a:p>
            <a:r>
              <a:rPr lang="en-GB" sz="4800" dirty="0"/>
              <a:t>Text </a:t>
            </a:r>
          </a:p>
        </p:txBody>
      </p:sp>
      <p:sp>
        <p:nvSpPr>
          <p:cNvPr id="5" name="Content Placeholder 1">
            <a:extLst>
              <a:ext uri="{FF2B5EF4-FFF2-40B4-BE49-F238E27FC236}">
                <a16:creationId xmlns:a16="http://schemas.microsoft.com/office/drawing/2014/main" id="{4218BCCC-14A5-4A5F-8739-E6AEDCD5605C}"/>
              </a:ext>
            </a:extLst>
          </p:cNvPr>
          <p:cNvSpPr txBox="1">
            <a:spLocks noGrp="1"/>
          </p:cNvSpPr>
          <p:nvPr>
            <p:ph type="body" idx="1"/>
          </p:nvPr>
        </p:nvSpPr>
        <p:spPr>
          <a:xfrm>
            <a:off x="1128394" y="881149"/>
            <a:ext cx="5041785" cy="4904508"/>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defRPr/>
            </a:pPr>
            <a:r>
              <a:rPr lang="en-US" sz="2400" dirty="0"/>
              <a:t>Establish a </a:t>
            </a:r>
            <a:r>
              <a:rPr lang="en-US" sz="2400" dirty="0">
                <a:solidFill>
                  <a:srgbClr val="FF0000"/>
                </a:solidFill>
              </a:rPr>
              <a:t>hierarchy</a:t>
            </a:r>
            <a:r>
              <a:rPr lang="en-US" sz="2400" dirty="0"/>
              <a:t> of importance using the font size:</a:t>
            </a:r>
          </a:p>
          <a:p>
            <a:pPr lvl="1">
              <a:lnSpc>
                <a:spcPct val="120000"/>
              </a:lnSpc>
              <a:buFont typeface="Wingdings" panose="05000000000000000000" pitchFamily="2" charset="2"/>
              <a:buChar char="Ø"/>
              <a:defRPr/>
            </a:pPr>
            <a:r>
              <a:rPr lang="en-US" sz="2000" dirty="0"/>
              <a:t>Title: the biggest size</a:t>
            </a:r>
          </a:p>
          <a:p>
            <a:pPr lvl="1">
              <a:lnSpc>
                <a:spcPct val="120000"/>
              </a:lnSpc>
              <a:buFont typeface="Wingdings" panose="05000000000000000000" pitchFamily="2" charset="2"/>
              <a:buChar char="Ø"/>
              <a:defRPr/>
            </a:pPr>
            <a:r>
              <a:rPr lang="en-US" sz="2000" dirty="0"/>
              <a:t>Subheadings: smaller than the title</a:t>
            </a:r>
          </a:p>
          <a:p>
            <a:pPr lvl="1">
              <a:lnSpc>
                <a:spcPct val="120000"/>
              </a:lnSpc>
              <a:buFont typeface="Wingdings" panose="05000000000000000000" pitchFamily="2" charset="2"/>
              <a:buChar char="Ø"/>
              <a:defRPr/>
            </a:pPr>
            <a:r>
              <a:rPr lang="en-US" sz="2000" dirty="0"/>
              <a:t>Body text: the smallest </a:t>
            </a:r>
          </a:p>
          <a:p>
            <a:pPr>
              <a:lnSpc>
                <a:spcPct val="120000"/>
              </a:lnSpc>
              <a:defRPr/>
            </a:pPr>
            <a:r>
              <a:rPr lang="en-US" sz="2400" dirty="0">
                <a:solidFill>
                  <a:srgbClr val="FF0000"/>
                </a:solidFill>
              </a:rPr>
              <a:t>AVOID USING ALL CAPS </a:t>
            </a:r>
            <a:r>
              <a:rPr lang="en-US" sz="2400" dirty="0"/>
              <a:t>(has the effect of shouting)</a:t>
            </a:r>
          </a:p>
          <a:p>
            <a:pPr>
              <a:lnSpc>
                <a:spcPct val="120000"/>
              </a:lnSpc>
              <a:defRPr/>
            </a:pPr>
            <a:r>
              <a:rPr lang="en-US" sz="2400" dirty="0"/>
              <a:t>Use note form and bullet points; </a:t>
            </a:r>
            <a:r>
              <a:rPr lang="en-US" sz="2400" b="1" u="sng" dirty="0"/>
              <a:t>do not use </a:t>
            </a:r>
            <a:r>
              <a:rPr lang="en-US" sz="2400" dirty="0"/>
              <a:t>full sentences and paragraphs.</a:t>
            </a:r>
          </a:p>
        </p:txBody>
      </p:sp>
      <p:sp>
        <p:nvSpPr>
          <p:cNvPr id="6" name="TextBox 5">
            <a:extLst>
              <a:ext uri="{FF2B5EF4-FFF2-40B4-BE49-F238E27FC236}">
                <a16:creationId xmlns:a16="http://schemas.microsoft.com/office/drawing/2014/main" id="{AEEFA467-470C-4909-8E1C-98C7012379BE}"/>
              </a:ext>
            </a:extLst>
          </p:cNvPr>
          <p:cNvSpPr txBox="1"/>
          <p:nvPr/>
        </p:nvSpPr>
        <p:spPr>
          <a:xfrm>
            <a:off x="6363748" y="1088967"/>
            <a:ext cx="5057938" cy="5378336"/>
          </a:xfrm>
          <a:prstGeom prst="rect">
            <a:avLst/>
          </a:prstGeom>
        </p:spPr>
        <p:txBody>
          <a:bodyPr vert="horz" lIns="91440" tIns="45720" rIns="91440" bIns="45720" rtlCol="0" anchor="ctr">
            <a:normAutofit fontScale="92500" lnSpcReduction="10000"/>
          </a:bodyPr>
          <a:lstStyle/>
          <a:p>
            <a:pPr marL="400050" indent="-342900">
              <a:lnSpc>
                <a:spcPct val="120000"/>
              </a:lnSpc>
              <a:spcAft>
                <a:spcPts val="600"/>
              </a:spcAft>
              <a:buFont typeface="Arial" panose="020B0604020202020204" pitchFamily="34" charset="0"/>
              <a:buChar char="•"/>
            </a:pPr>
            <a:r>
              <a:rPr lang="en-US" sz="2400" dirty="0">
                <a:solidFill>
                  <a:srgbClr val="000000"/>
                </a:solidFill>
              </a:rPr>
              <a:t>Use </a:t>
            </a:r>
            <a:r>
              <a:rPr lang="en-US" sz="2400" dirty="0">
                <a:solidFill>
                  <a:srgbClr val="FF0000"/>
                </a:solidFill>
              </a:rPr>
              <a:t>left justification </a:t>
            </a:r>
            <a:r>
              <a:rPr lang="en-US" sz="2400" dirty="0">
                <a:solidFill>
                  <a:srgbClr val="000000"/>
                </a:solidFill>
              </a:rPr>
              <a:t>(easier to read).</a:t>
            </a:r>
          </a:p>
          <a:p>
            <a:pPr marL="400050" indent="-342900">
              <a:lnSpc>
                <a:spcPct val="120000"/>
              </a:lnSpc>
              <a:spcAft>
                <a:spcPts val="600"/>
              </a:spcAft>
              <a:buFont typeface="Arial" panose="020B0604020202020204" pitchFamily="34" charset="0"/>
              <a:buChar char="•"/>
            </a:pPr>
            <a:r>
              <a:rPr lang="en-US" sz="2400" dirty="0">
                <a:solidFill>
                  <a:srgbClr val="000000"/>
                </a:solidFill>
              </a:rPr>
              <a:t>Use standard academic fonts</a:t>
            </a:r>
          </a:p>
          <a:p>
            <a:pPr marL="857250" lvl="1" indent="-342900">
              <a:lnSpc>
                <a:spcPct val="120000"/>
              </a:lnSpc>
              <a:spcAft>
                <a:spcPts val="600"/>
              </a:spcAft>
              <a:buFont typeface="Wingdings" panose="05000000000000000000" pitchFamily="2" charset="2"/>
              <a:buChar char="Ø"/>
            </a:pPr>
            <a:r>
              <a:rPr lang="en-US" sz="2000" dirty="0">
                <a:solidFill>
                  <a:srgbClr val="000000"/>
                </a:solidFill>
              </a:rPr>
              <a:t>Times New Roman</a:t>
            </a:r>
          </a:p>
          <a:p>
            <a:pPr marL="857250" lvl="1" indent="-342900">
              <a:lnSpc>
                <a:spcPct val="120000"/>
              </a:lnSpc>
              <a:spcAft>
                <a:spcPts val="600"/>
              </a:spcAft>
              <a:buFont typeface="Wingdings" panose="05000000000000000000" pitchFamily="2" charset="2"/>
              <a:buChar char="Ø"/>
            </a:pPr>
            <a:r>
              <a:rPr lang="en-US" sz="2000" dirty="0">
                <a:solidFill>
                  <a:srgbClr val="000000"/>
                </a:solidFill>
              </a:rPr>
              <a:t>Arial</a:t>
            </a:r>
          </a:p>
          <a:p>
            <a:pPr marL="400050" indent="-342900">
              <a:lnSpc>
                <a:spcPct val="120000"/>
              </a:lnSpc>
              <a:spcAft>
                <a:spcPts val="600"/>
              </a:spcAft>
              <a:buFont typeface="Arial" panose="020B0604020202020204" pitchFamily="34" charset="0"/>
              <a:buChar char="•"/>
            </a:pPr>
            <a:r>
              <a:rPr lang="en-US" sz="2400" dirty="0">
                <a:solidFill>
                  <a:srgbClr val="000000"/>
                </a:solidFill>
              </a:rPr>
              <a:t>Be consistent in font type and size</a:t>
            </a:r>
          </a:p>
          <a:p>
            <a:pPr marL="400050" indent="-342900">
              <a:lnSpc>
                <a:spcPct val="120000"/>
              </a:lnSpc>
              <a:spcAft>
                <a:spcPts val="600"/>
              </a:spcAft>
              <a:buFont typeface="Arial" panose="020B0604020202020204" pitchFamily="34" charset="0"/>
              <a:buChar char="•"/>
            </a:pPr>
            <a:r>
              <a:rPr lang="en-US" sz="2400" dirty="0">
                <a:solidFill>
                  <a:srgbClr val="000000"/>
                </a:solidFill>
              </a:rPr>
              <a:t>Use</a:t>
            </a:r>
            <a:r>
              <a:rPr lang="en-US" sz="2400" dirty="0">
                <a:solidFill>
                  <a:srgbClr val="FF0000"/>
                </a:solidFill>
              </a:rPr>
              <a:t> </a:t>
            </a:r>
            <a:r>
              <a:rPr lang="en-US" sz="2400" b="1" dirty="0">
                <a:solidFill>
                  <a:srgbClr val="FF0000"/>
                </a:solidFill>
              </a:rPr>
              <a:t>bold</a:t>
            </a:r>
            <a:r>
              <a:rPr lang="en-US" sz="2400" dirty="0">
                <a:solidFill>
                  <a:srgbClr val="000000"/>
                </a:solidFill>
              </a:rPr>
              <a:t>, </a:t>
            </a:r>
            <a:r>
              <a:rPr lang="en-US" sz="2400" i="1" dirty="0">
                <a:solidFill>
                  <a:srgbClr val="FF0000"/>
                </a:solidFill>
              </a:rPr>
              <a:t>italics</a:t>
            </a:r>
            <a:r>
              <a:rPr lang="en-US" sz="2400" dirty="0">
                <a:solidFill>
                  <a:srgbClr val="000000"/>
                </a:solidFill>
              </a:rPr>
              <a:t>, or </a:t>
            </a:r>
            <a:r>
              <a:rPr lang="en-US" sz="2400" u="sng" dirty="0">
                <a:solidFill>
                  <a:srgbClr val="FF0000"/>
                </a:solidFill>
              </a:rPr>
              <a:t>underline</a:t>
            </a:r>
            <a:r>
              <a:rPr lang="en-US" sz="2400" dirty="0">
                <a:solidFill>
                  <a:srgbClr val="000000"/>
                </a:solidFill>
              </a:rPr>
              <a:t> to </a:t>
            </a:r>
            <a:r>
              <a:rPr lang="en-US" sz="2400" dirty="0" err="1">
                <a:solidFill>
                  <a:srgbClr val="000000"/>
                </a:solidFill>
              </a:rPr>
              <a:t>emphasise</a:t>
            </a:r>
            <a:r>
              <a:rPr lang="en-US" sz="2400" dirty="0">
                <a:solidFill>
                  <a:srgbClr val="000000"/>
                </a:solidFill>
              </a:rPr>
              <a:t> words.</a:t>
            </a:r>
          </a:p>
          <a:p>
            <a:pPr marL="400050" indent="-342900">
              <a:lnSpc>
                <a:spcPct val="120000"/>
              </a:lnSpc>
              <a:spcAft>
                <a:spcPts val="600"/>
              </a:spcAft>
              <a:buFont typeface="Arial" panose="020B0604020202020204" pitchFamily="34" charset="0"/>
              <a:buChar char="•"/>
            </a:pPr>
            <a:r>
              <a:rPr lang="en-US" sz="2400" dirty="0">
                <a:solidFill>
                  <a:srgbClr val="000000"/>
                </a:solidFill>
              </a:rPr>
              <a:t>Do not use all three. </a:t>
            </a:r>
            <a:r>
              <a:rPr lang="en-US" sz="2400" b="1" i="1" u="sng" dirty="0">
                <a:solidFill>
                  <a:srgbClr val="FF0000"/>
                </a:solidFill>
              </a:rPr>
              <a:t>Overkill!</a:t>
            </a:r>
          </a:p>
          <a:p>
            <a:pPr marL="400050" indent="-342900">
              <a:lnSpc>
                <a:spcPct val="120000"/>
              </a:lnSpc>
              <a:spcAft>
                <a:spcPts val="600"/>
              </a:spcAft>
              <a:buFont typeface="Arial" panose="020B0604020202020204" pitchFamily="34" charset="0"/>
              <a:buChar char="•"/>
            </a:pPr>
            <a:r>
              <a:rPr lang="en-US" sz="2400" dirty="0">
                <a:solidFill>
                  <a:srgbClr val="000000"/>
                </a:solidFill>
              </a:rPr>
              <a:t>Do </a:t>
            </a:r>
            <a:r>
              <a:rPr lang="en-US" sz="2400" dirty="0">
                <a:solidFill>
                  <a:srgbClr val="FF0000"/>
                </a:solidFill>
              </a:rPr>
              <a:t>not change fonts </a:t>
            </a:r>
            <a:r>
              <a:rPr lang="en-US" sz="2400" dirty="0">
                <a:solidFill>
                  <a:srgbClr val="000000"/>
                </a:solidFill>
              </a:rPr>
              <a:t>to </a:t>
            </a:r>
            <a:r>
              <a:rPr lang="en-US" sz="2400" dirty="0" err="1">
                <a:solidFill>
                  <a:srgbClr val="000000"/>
                </a:solidFill>
              </a:rPr>
              <a:t>emphasise</a:t>
            </a:r>
            <a:r>
              <a:rPr lang="en-US" sz="2400" dirty="0">
                <a:solidFill>
                  <a:srgbClr val="000000"/>
                </a:solidFill>
              </a:rPr>
              <a:t> a word.</a:t>
            </a:r>
          </a:p>
          <a:p>
            <a:pPr marL="400050" indent="-342900">
              <a:lnSpc>
                <a:spcPct val="120000"/>
              </a:lnSpc>
              <a:spcAft>
                <a:spcPts val="600"/>
              </a:spcAft>
              <a:buFont typeface="Arial" panose="020B0604020202020204" pitchFamily="34" charset="0"/>
              <a:buChar char="•"/>
            </a:pPr>
            <a:r>
              <a:rPr lang="en-US" sz="2400" dirty="0">
                <a:solidFill>
                  <a:srgbClr val="FF0000"/>
                </a:solidFill>
              </a:rPr>
              <a:t>Check </a:t>
            </a:r>
            <a:r>
              <a:rPr lang="en-US" sz="2400" dirty="0"/>
              <a:t>your </a:t>
            </a:r>
            <a:r>
              <a:rPr lang="en-US" sz="2400" dirty="0">
                <a:solidFill>
                  <a:srgbClr val="FF0000"/>
                </a:solidFill>
              </a:rPr>
              <a:t>spelling and proofread </a:t>
            </a:r>
            <a:r>
              <a:rPr lang="en-US" sz="2400" dirty="0">
                <a:solidFill>
                  <a:srgbClr val="000000"/>
                </a:solidFill>
              </a:rPr>
              <a:t>for typing errors.</a:t>
            </a:r>
          </a:p>
          <a:p>
            <a:pPr marL="342900" indent="-342900">
              <a:lnSpc>
                <a:spcPct val="120000"/>
              </a:lnSpc>
              <a:spcAft>
                <a:spcPts val="600"/>
              </a:spcAft>
              <a:buFont typeface="Arial" panose="020B0604020202020204" pitchFamily="34" charset="0"/>
              <a:buChar char="•"/>
            </a:pPr>
            <a:endParaRPr lang="en-US" sz="2400" dirty="0">
              <a:solidFill>
                <a:srgbClr val="000000"/>
              </a:solidFill>
            </a:endParaRPr>
          </a:p>
        </p:txBody>
      </p:sp>
    </p:spTree>
    <p:extLst>
      <p:ext uri="{BB962C8B-B14F-4D97-AF65-F5344CB8AC3E}">
        <p14:creationId xmlns:p14="http://schemas.microsoft.com/office/powerpoint/2010/main" val="1402069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Freeform 6">
            <a:extLst>
              <a:ext uri="{FF2B5EF4-FFF2-40B4-BE49-F238E27FC236}">
                <a16:creationId xmlns:a16="http://schemas.microsoft.com/office/drawing/2014/main" id="{43F7E509-38FC-430B-BEE9-0BD7F137B5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3" name="Rectangle 12">
            <a:extLst>
              <a:ext uri="{FF2B5EF4-FFF2-40B4-BE49-F238E27FC236}">
                <a16:creationId xmlns:a16="http://schemas.microsoft.com/office/drawing/2014/main" id="{27361208-7573-4B45-9251-E4E92E7EF6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5356B7AC-8991-4B6B-92E2-9EBB80DBBC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large crowd of people in a room&#10;&#10;Description automatically generated">
            <a:extLst>
              <a:ext uri="{FF2B5EF4-FFF2-40B4-BE49-F238E27FC236}">
                <a16:creationId xmlns:a16="http://schemas.microsoft.com/office/drawing/2014/main" id="{5B19FC63-CF35-4FBE-AE81-484D4056AFB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4860" r="30693"/>
          <a:stretch/>
        </p:blipFill>
        <p:spPr>
          <a:xfrm>
            <a:off x="20" y="-1"/>
            <a:ext cx="4064257" cy="6858001"/>
          </a:xfrm>
          <a:prstGeom prst="rect">
            <a:avLst/>
          </a:prstGeom>
        </p:spPr>
      </p:pic>
      <p:pic>
        <p:nvPicPr>
          <p:cNvPr id="5" name="Picture 4" descr="A close up of a mans face&#10;&#10;Description automatically generated">
            <a:extLst>
              <a:ext uri="{FF2B5EF4-FFF2-40B4-BE49-F238E27FC236}">
                <a16:creationId xmlns:a16="http://schemas.microsoft.com/office/drawing/2014/main" id="{A639DB32-B3C9-467D-9FAB-F47382EC9D04}"/>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1082" b="1"/>
          <a:stretch/>
        </p:blipFill>
        <p:spPr>
          <a:xfrm>
            <a:off x="4064279" y="10"/>
            <a:ext cx="3906925" cy="6857990"/>
          </a:xfrm>
          <a:custGeom>
            <a:avLst/>
            <a:gdLst/>
            <a:ahLst/>
            <a:cxnLst/>
            <a:rect l="l" t="t" r="r" b="b"/>
            <a:pathLst>
              <a:path w="3906925" h="6858000">
                <a:moveTo>
                  <a:pt x="0" y="0"/>
                </a:moveTo>
                <a:lnTo>
                  <a:pt x="3727537" y="0"/>
                </a:lnTo>
                <a:lnTo>
                  <a:pt x="3732300" y="66675"/>
                </a:lnTo>
                <a:lnTo>
                  <a:pt x="3740237" y="122237"/>
                </a:lnTo>
                <a:lnTo>
                  <a:pt x="3749762" y="174625"/>
                </a:lnTo>
                <a:lnTo>
                  <a:pt x="3765637" y="217487"/>
                </a:lnTo>
                <a:lnTo>
                  <a:pt x="3781512" y="260350"/>
                </a:lnTo>
                <a:lnTo>
                  <a:pt x="3800562" y="296862"/>
                </a:lnTo>
                <a:lnTo>
                  <a:pt x="3819612" y="334962"/>
                </a:lnTo>
                <a:lnTo>
                  <a:pt x="3837075" y="369887"/>
                </a:lnTo>
                <a:lnTo>
                  <a:pt x="3854537" y="409575"/>
                </a:lnTo>
                <a:lnTo>
                  <a:pt x="3870412" y="450850"/>
                </a:lnTo>
                <a:lnTo>
                  <a:pt x="3884700" y="496887"/>
                </a:lnTo>
                <a:lnTo>
                  <a:pt x="3895812" y="546100"/>
                </a:lnTo>
                <a:lnTo>
                  <a:pt x="3903750" y="606425"/>
                </a:lnTo>
                <a:lnTo>
                  <a:pt x="3906925" y="673100"/>
                </a:lnTo>
                <a:lnTo>
                  <a:pt x="3903750" y="744537"/>
                </a:lnTo>
                <a:lnTo>
                  <a:pt x="3895812" y="801687"/>
                </a:lnTo>
                <a:lnTo>
                  <a:pt x="3884700" y="854075"/>
                </a:lnTo>
                <a:lnTo>
                  <a:pt x="3870412" y="901700"/>
                </a:lnTo>
                <a:lnTo>
                  <a:pt x="3854537" y="942975"/>
                </a:lnTo>
                <a:lnTo>
                  <a:pt x="3835487" y="981075"/>
                </a:lnTo>
                <a:lnTo>
                  <a:pt x="3816437" y="1017587"/>
                </a:lnTo>
                <a:lnTo>
                  <a:pt x="3797387" y="1055687"/>
                </a:lnTo>
                <a:lnTo>
                  <a:pt x="3779925" y="1095375"/>
                </a:lnTo>
                <a:lnTo>
                  <a:pt x="3762462" y="1136650"/>
                </a:lnTo>
                <a:lnTo>
                  <a:pt x="3748175" y="1182687"/>
                </a:lnTo>
                <a:lnTo>
                  <a:pt x="3738650" y="1235075"/>
                </a:lnTo>
                <a:lnTo>
                  <a:pt x="3729125" y="1295400"/>
                </a:lnTo>
                <a:lnTo>
                  <a:pt x="3727537" y="1363662"/>
                </a:lnTo>
                <a:lnTo>
                  <a:pt x="3729125" y="1431925"/>
                </a:lnTo>
                <a:lnTo>
                  <a:pt x="3738650" y="1492250"/>
                </a:lnTo>
                <a:lnTo>
                  <a:pt x="3748175" y="1544637"/>
                </a:lnTo>
                <a:lnTo>
                  <a:pt x="3762462" y="1589087"/>
                </a:lnTo>
                <a:lnTo>
                  <a:pt x="3779925" y="1631950"/>
                </a:lnTo>
                <a:lnTo>
                  <a:pt x="3797387" y="1671637"/>
                </a:lnTo>
                <a:lnTo>
                  <a:pt x="3816437" y="1708150"/>
                </a:lnTo>
                <a:lnTo>
                  <a:pt x="3835487" y="1743075"/>
                </a:lnTo>
                <a:lnTo>
                  <a:pt x="3854537" y="1782762"/>
                </a:lnTo>
                <a:lnTo>
                  <a:pt x="3870412" y="1824037"/>
                </a:lnTo>
                <a:lnTo>
                  <a:pt x="3884700" y="1870075"/>
                </a:lnTo>
                <a:lnTo>
                  <a:pt x="3895812" y="1922462"/>
                </a:lnTo>
                <a:lnTo>
                  <a:pt x="3903750" y="1982787"/>
                </a:lnTo>
                <a:lnTo>
                  <a:pt x="3906925" y="2051050"/>
                </a:lnTo>
                <a:lnTo>
                  <a:pt x="3903750" y="2119312"/>
                </a:lnTo>
                <a:lnTo>
                  <a:pt x="3895812" y="2179637"/>
                </a:lnTo>
                <a:lnTo>
                  <a:pt x="3884700" y="2232025"/>
                </a:lnTo>
                <a:lnTo>
                  <a:pt x="3870412" y="2278062"/>
                </a:lnTo>
                <a:lnTo>
                  <a:pt x="3854537" y="2319337"/>
                </a:lnTo>
                <a:lnTo>
                  <a:pt x="3835487" y="2359025"/>
                </a:lnTo>
                <a:lnTo>
                  <a:pt x="3816437" y="2395537"/>
                </a:lnTo>
                <a:lnTo>
                  <a:pt x="3797387" y="2433637"/>
                </a:lnTo>
                <a:lnTo>
                  <a:pt x="3779925" y="2471737"/>
                </a:lnTo>
                <a:lnTo>
                  <a:pt x="3762462" y="2513012"/>
                </a:lnTo>
                <a:lnTo>
                  <a:pt x="3748175" y="2560637"/>
                </a:lnTo>
                <a:lnTo>
                  <a:pt x="3738650" y="2613025"/>
                </a:lnTo>
                <a:lnTo>
                  <a:pt x="3729125" y="2671762"/>
                </a:lnTo>
                <a:lnTo>
                  <a:pt x="3727537" y="2741612"/>
                </a:lnTo>
                <a:lnTo>
                  <a:pt x="3729125" y="2809875"/>
                </a:lnTo>
                <a:lnTo>
                  <a:pt x="3738650" y="2868612"/>
                </a:lnTo>
                <a:lnTo>
                  <a:pt x="3748175" y="2922587"/>
                </a:lnTo>
                <a:lnTo>
                  <a:pt x="3762462" y="2967037"/>
                </a:lnTo>
                <a:lnTo>
                  <a:pt x="3779925" y="3009900"/>
                </a:lnTo>
                <a:lnTo>
                  <a:pt x="3797387" y="3046412"/>
                </a:lnTo>
                <a:lnTo>
                  <a:pt x="3816437" y="3084512"/>
                </a:lnTo>
                <a:lnTo>
                  <a:pt x="3835487" y="3121025"/>
                </a:lnTo>
                <a:lnTo>
                  <a:pt x="3854537" y="3160712"/>
                </a:lnTo>
                <a:lnTo>
                  <a:pt x="3870412" y="3201987"/>
                </a:lnTo>
                <a:lnTo>
                  <a:pt x="3884700" y="3248025"/>
                </a:lnTo>
                <a:lnTo>
                  <a:pt x="3895812" y="3300412"/>
                </a:lnTo>
                <a:lnTo>
                  <a:pt x="3903750" y="3360737"/>
                </a:lnTo>
                <a:lnTo>
                  <a:pt x="3906925" y="3427412"/>
                </a:lnTo>
                <a:lnTo>
                  <a:pt x="3903750" y="3497262"/>
                </a:lnTo>
                <a:lnTo>
                  <a:pt x="3895812" y="3557587"/>
                </a:lnTo>
                <a:lnTo>
                  <a:pt x="3884700" y="3609975"/>
                </a:lnTo>
                <a:lnTo>
                  <a:pt x="3870412" y="3656012"/>
                </a:lnTo>
                <a:lnTo>
                  <a:pt x="3854537" y="3697287"/>
                </a:lnTo>
                <a:lnTo>
                  <a:pt x="3835487" y="3736975"/>
                </a:lnTo>
                <a:lnTo>
                  <a:pt x="3797387" y="3811587"/>
                </a:lnTo>
                <a:lnTo>
                  <a:pt x="3779925" y="3848100"/>
                </a:lnTo>
                <a:lnTo>
                  <a:pt x="3762462" y="3890962"/>
                </a:lnTo>
                <a:lnTo>
                  <a:pt x="3748175" y="3935412"/>
                </a:lnTo>
                <a:lnTo>
                  <a:pt x="3738650" y="3987800"/>
                </a:lnTo>
                <a:lnTo>
                  <a:pt x="3729125" y="4048125"/>
                </a:lnTo>
                <a:lnTo>
                  <a:pt x="3727537" y="4116387"/>
                </a:lnTo>
                <a:lnTo>
                  <a:pt x="3729125" y="4186237"/>
                </a:lnTo>
                <a:lnTo>
                  <a:pt x="3738650" y="4244975"/>
                </a:lnTo>
                <a:lnTo>
                  <a:pt x="3748175" y="4297362"/>
                </a:lnTo>
                <a:lnTo>
                  <a:pt x="3762462" y="4343400"/>
                </a:lnTo>
                <a:lnTo>
                  <a:pt x="3779925" y="4386262"/>
                </a:lnTo>
                <a:lnTo>
                  <a:pt x="3797387" y="4424362"/>
                </a:lnTo>
                <a:lnTo>
                  <a:pt x="3835487" y="4498975"/>
                </a:lnTo>
                <a:lnTo>
                  <a:pt x="3854537" y="4537075"/>
                </a:lnTo>
                <a:lnTo>
                  <a:pt x="3870412" y="4579937"/>
                </a:lnTo>
                <a:lnTo>
                  <a:pt x="3884700" y="4625975"/>
                </a:lnTo>
                <a:lnTo>
                  <a:pt x="3895812" y="4678362"/>
                </a:lnTo>
                <a:lnTo>
                  <a:pt x="3903750" y="4738687"/>
                </a:lnTo>
                <a:lnTo>
                  <a:pt x="3906925" y="4806950"/>
                </a:lnTo>
                <a:lnTo>
                  <a:pt x="3903750" y="4875212"/>
                </a:lnTo>
                <a:lnTo>
                  <a:pt x="3895812" y="4935537"/>
                </a:lnTo>
                <a:lnTo>
                  <a:pt x="3884700" y="4987925"/>
                </a:lnTo>
                <a:lnTo>
                  <a:pt x="3870412" y="5033962"/>
                </a:lnTo>
                <a:lnTo>
                  <a:pt x="3854537" y="5075237"/>
                </a:lnTo>
                <a:lnTo>
                  <a:pt x="3835487" y="5114925"/>
                </a:lnTo>
                <a:lnTo>
                  <a:pt x="3816437" y="5149850"/>
                </a:lnTo>
                <a:lnTo>
                  <a:pt x="3797387" y="5186362"/>
                </a:lnTo>
                <a:lnTo>
                  <a:pt x="3779925" y="5226050"/>
                </a:lnTo>
                <a:lnTo>
                  <a:pt x="3762462" y="5268912"/>
                </a:lnTo>
                <a:lnTo>
                  <a:pt x="3748175" y="5313362"/>
                </a:lnTo>
                <a:lnTo>
                  <a:pt x="3738650" y="5365750"/>
                </a:lnTo>
                <a:lnTo>
                  <a:pt x="3729125" y="5426075"/>
                </a:lnTo>
                <a:lnTo>
                  <a:pt x="3727537" y="5494337"/>
                </a:lnTo>
                <a:lnTo>
                  <a:pt x="3729125" y="5562600"/>
                </a:lnTo>
                <a:lnTo>
                  <a:pt x="3738650" y="5622925"/>
                </a:lnTo>
                <a:lnTo>
                  <a:pt x="3748175" y="5675312"/>
                </a:lnTo>
                <a:lnTo>
                  <a:pt x="3762462" y="5721350"/>
                </a:lnTo>
                <a:lnTo>
                  <a:pt x="3779925" y="5762625"/>
                </a:lnTo>
                <a:lnTo>
                  <a:pt x="3797387" y="5802312"/>
                </a:lnTo>
                <a:lnTo>
                  <a:pt x="3816437" y="5840412"/>
                </a:lnTo>
                <a:lnTo>
                  <a:pt x="3835487" y="5876925"/>
                </a:lnTo>
                <a:lnTo>
                  <a:pt x="3854537" y="5915025"/>
                </a:lnTo>
                <a:lnTo>
                  <a:pt x="3870412" y="5956300"/>
                </a:lnTo>
                <a:lnTo>
                  <a:pt x="3884700" y="6003925"/>
                </a:lnTo>
                <a:lnTo>
                  <a:pt x="3895812" y="6056312"/>
                </a:lnTo>
                <a:lnTo>
                  <a:pt x="3903750" y="6113462"/>
                </a:lnTo>
                <a:lnTo>
                  <a:pt x="3906925" y="6183312"/>
                </a:lnTo>
                <a:lnTo>
                  <a:pt x="3903750" y="6251575"/>
                </a:lnTo>
                <a:lnTo>
                  <a:pt x="3895812" y="6311900"/>
                </a:lnTo>
                <a:lnTo>
                  <a:pt x="3884700" y="6361112"/>
                </a:lnTo>
                <a:lnTo>
                  <a:pt x="3870412" y="6407150"/>
                </a:lnTo>
                <a:lnTo>
                  <a:pt x="3854537" y="6448425"/>
                </a:lnTo>
                <a:lnTo>
                  <a:pt x="3837075" y="6488112"/>
                </a:lnTo>
                <a:lnTo>
                  <a:pt x="3819612" y="6523037"/>
                </a:lnTo>
                <a:lnTo>
                  <a:pt x="3800562" y="6561137"/>
                </a:lnTo>
                <a:lnTo>
                  <a:pt x="3781512" y="6597650"/>
                </a:lnTo>
                <a:lnTo>
                  <a:pt x="3765637" y="6640512"/>
                </a:lnTo>
                <a:lnTo>
                  <a:pt x="3749762" y="6683375"/>
                </a:lnTo>
                <a:lnTo>
                  <a:pt x="3740237" y="6735762"/>
                </a:lnTo>
                <a:lnTo>
                  <a:pt x="3732300" y="6791325"/>
                </a:lnTo>
                <a:lnTo>
                  <a:pt x="3727537" y="6858000"/>
                </a:lnTo>
                <a:lnTo>
                  <a:pt x="0" y="6858000"/>
                </a:lnTo>
                <a:close/>
              </a:path>
            </a:pathLst>
          </a:custGeom>
        </p:spPr>
      </p:pic>
      <p:sp useBgFill="1">
        <p:nvSpPr>
          <p:cNvPr id="17" name="Freeform: Shape 16">
            <a:extLst>
              <a:ext uri="{FF2B5EF4-FFF2-40B4-BE49-F238E27FC236}">
                <a16:creationId xmlns:a16="http://schemas.microsoft.com/office/drawing/2014/main" id="{F7CC7D8E-EFA5-4077-A4F3-6CA7CE124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04502" y="0"/>
            <a:ext cx="4287499" cy="6858000"/>
          </a:xfrm>
          <a:custGeom>
            <a:avLst/>
            <a:gdLst>
              <a:gd name="connsiteX0" fmla="*/ 0 w 4287499"/>
              <a:gd name="connsiteY0" fmla="*/ 0 h 6858000"/>
              <a:gd name="connsiteX1" fmla="*/ 4287499 w 4287499"/>
              <a:gd name="connsiteY1" fmla="*/ 0 h 6858000"/>
              <a:gd name="connsiteX2" fmla="*/ 4287499 w 4287499"/>
              <a:gd name="connsiteY2" fmla="*/ 6858000 h 6858000"/>
              <a:gd name="connsiteX3" fmla="*/ 0 w 4287499"/>
              <a:gd name="connsiteY3" fmla="*/ 6858000 h 6858000"/>
              <a:gd name="connsiteX4" fmla="*/ 4763 w 4287499"/>
              <a:gd name="connsiteY4" fmla="*/ 6791325 h 6858000"/>
              <a:gd name="connsiteX5" fmla="*/ 12700 w 4287499"/>
              <a:gd name="connsiteY5" fmla="*/ 6735762 h 6858000"/>
              <a:gd name="connsiteX6" fmla="*/ 22225 w 4287499"/>
              <a:gd name="connsiteY6" fmla="*/ 6683375 h 6858000"/>
              <a:gd name="connsiteX7" fmla="*/ 38100 w 4287499"/>
              <a:gd name="connsiteY7" fmla="*/ 6640512 h 6858000"/>
              <a:gd name="connsiteX8" fmla="*/ 53975 w 4287499"/>
              <a:gd name="connsiteY8" fmla="*/ 6597650 h 6858000"/>
              <a:gd name="connsiteX9" fmla="*/ 73025 w 4287499"/>
              <a:gd name="connsiteY9" fmla="*/ 6561137 h 6858000"/>
              <a:gd name="connsiteX10" fmla="*/ 92075 w 4287499"/>
              <a:gd name="connsiteY10" fmla="*/ 6523037 h 6858000"/>
              <a:gd name="connsiteX11" fmla="*/ 109538 w 4287499"/>
              <a:gd name="connsiteY11" fmla="*/ 6488112 h 6858000"/>
              <a:gd name="connsiteX12" fmla="*/ 127000 w 4287499"/>
              <a:gd name="connsiteY12" fmla="*/ 6448425 h 6858000"/>
              <a:gd name="connsiteX13" fmla="*/ 142875 w 4287499"/>
              <a:gd name="connsiteY13" fmla="*/ 6407150 h 6858000"/>
              <a:gd name="connsiteX14" fmla="*/ 157163 w 4287499"/>
              <a:gd name="connsiteY14" fmla="*/ 6361112 h 6858000"/>
              <a:gd name="connsiteX15" fmla="*/ 168275 w 4287499"/>
              <a:gd name="connsiteY15" fmla="*/ 6311900 h 6858000"/>
              <a:gd name="connsiteX16" fmla="*/ 176213 w 4287499"/>
              <a:gd name="connsiteY16" fmla="*/ 6251575 h 6858000"/>
              <a:gd name="connsiteX17" fmla="*/ 179388 w 4287499"/>
              <a:gd name="connsiteY17" fmla="*/ 6183312 h 6858000"/>
              <a:gd name="connsiteX18" fmla="*/ 176213 w 4287499"/>
              <a:gd name="connsiteY18" fmla="*/ 6113462 h 6858000"/>
              <a:gd name="connsiteX19" fmla="*/ 168275 w 4287499"/>
              <a:gd name="connsiteY19" fmla="*/ 6056312 h 6858000"/>
              <a:gd name="connsiteX20" fmla="*/ 157163 w 4287499"/>
              <a:gd name="connsiteY20" fmla="*/ 6003925 h 6858000"/>
              <a:gd name="connsiteX21" fmla="*/ 142875 w 4287499"/>
              <a:gd name="connsiteY21" fmla="*/ 5956300 h 6858000"/>
              <a:gd name="connsiteX22" fmla="*/ 127000 w 4287499"/>
              <a:gd name="connsiteY22" fmla="*/ 5915025 h 6858000"/>
              <a:gd name="connsiteX23" fmla="*/ 107950 w 4287499"/>
              <a:gd name="connsiteY23" fmla="*/ 5876925 h 6858000"/>
              <a:gd name="connsiteX24" fmla="*/ 88900 w 4287499"/>
              <a:gd name="connsiteY24" fmla="*/ 5840412 h 6858000"/>
              <a:gd name="connsiteX25" fmla="*/ 69850 w 4287499"/>
              <a:gd name="connsiteY25" fmla="*/ 5802312 h 6858000"/>
              <a:gd name="connsiteX26" fmla="*/ 52388 w 4287499"/>
              <a:gd name="connsiteY26" fmla="*/ 5762625 h 6858000"/>
              <a:gd name="connsiteX27" fmla="*/ 34925 w 4287499"/>
              <a:gd name="connsiteY27" fmla="*/ 5721350 h 6858000"/>
              <a:gd name="connsiteX28" fmla="*/ 20638 w 4287499"/>
              <a:gd name="connsiteY28" fmla="*/ 5675312 h 6858000"/>
              <a:gd name="connsiteX29" fmla="*/ 11113 w 4287499"/>
              <a:gd name="connsiteY29" fmla="*/ 5622925 h 6858000"/>
              <a:gd name="connsiteX30" fmla="*/ 1588 w 4287499"/>
              <a:gd name="connsiteY30" fmla="*/ 5562600 h 6858000"/>
              <a:gd name="connsiteX31" fmla="*/ 0 w 4287499"/>
              <a:gd name="connsiteY31" fmla="*/ 5494337 h 6858000"/>
              <a:gd name="connsiteX32" fmla="*/ 1588 w 4287499"/>
              <a:gd name="connsiteY32" fmla="*/ 5426075 h 6858000"/>
              <a:gd name="connsiteX33" fmla="*/ 11113 w 4287499"/>
              <a:gd name="connsiteY33" fmla="*/ 5365750 h 6858000"/>
              <a:gd name="connsiteX34" fmla="*/ 20638 w 4287499"/>
              <a:gd name="connsiteY34" fmla="*/ 5313362 h 6858000"/>
              <a:gd name="connsiteX35" fmla="*/ 34925 w 4287499"/>
              <a:gd name="connsiteY35" fmla="*/ 5268912 h 6858000"/>
              <a:gd name="connsiteX36" fmla="*/ 52388 w 4287499"/>
              <a:gd name="connsiteY36" fmla="*/ 5226050 h 6858000"/>
              <a:gd name="connsiteX37" fmla="*/ 69850 w 4287499"/>
              <a:gd name="connsiteY37" fmla="*/ 5186362 h 6858000"/>
              <a:gd name="connsiteX38" fmla="*/ 88900 w 4287499"/>
              <a:gd name="connsiteY38" fmla="*/ 5149850 h 6858000"/>
              <a:gd name="connsiteX39" fmla="*/ 107950 w 4287499"/>
              <a:gd name="connsiteY39" fmla="*/ 5114925 h 6858000"/>
              <a:gd name="connsiteX40" fmla="*/ 127000 w 4287499"/>
              <a:gd name="connsiteY40" fmla="*/ 5075237 h 6858000"/>
              <a:gd name="connsiteX41" fmla="*/ 142875 w 4287499"/>
              <a:gd name="connsiteY41" fmla="*/ 5033962 h 6858000"/>
              <a:gd name="connsiteX42" fmla="*/ 157163 w 4287499"/>
              <a:gd name="connsiteY42" fmla="*/ 4987925 h 6858000"/>
              <a:gd name="connsiteX43" fmla="*/ 168275 w 4287499"/>
              <a:gd name="connsiteY43" fmla="*/ 4935537 h 6858000"/>
              <a:gd name="connsiteX44" fmla="*/ 176213 w 4287499"/>
              <a:gd name="connsiteY44" fmla="*/ 4875212 h 6858000"/>
              <a:gd name="connsiteX45" fmla="*/ 179388 w 4287499"/>
              <a:gd name="connsiteY45" fmla="*/ 4806950 h 6858000"/>
              <a:gd name="connsiteX46" fmla="*/ 176213 w 4287499"/>
              <a:gd name="connsiteY46" fmla="*/ 4738687 h 6858000"/>
              <a:gd name="connsiteX47" fmla="*/ 168275 w 4287499"/>
              <a:gd name="connsiteY47" fmla="*/ 4678362 h 6858000"/>
              <a:gd name="connsiteX48" fmla="*/ 157163 w 4287499"/>
              <a:gd name="connsiteY48" fmla="*/ 4625975 h 6858000"/>
              <a:gd name="connsiteX49" fmla="*/ 142875 w 4287499"/>
              <a:gd name="connsiteY49" fmla="*/ 4579937 h 6858000"/>
              <a:gd name="connsiteX50" fmla="*/ 127000 w 4287499"/>
              <a:gd name="connsiteY50" fmla="*/ 4537075 h 6858000"/>
              <a:gd name="connsiteX51" fmla="*/ 107950 w 4287499"/>
              <a:gd name="connsiteY51" fmla="*/ 4498975 h 6858000"/>
              <a:gd name="connsiteX52" fmla="*/ 69850 w 4287499"/>
              <a:gd name="connsiteY52" fmla="*/ 4424362 h 6858000"/>
              <a:gd name="connsiteX53" fmla="*/ 52388 w 4287499"/>
              <a:gd name="connsiteY53" fmla="*/ 4386262 h 6858000"/>
              <a:gd name="connsiteX54" fmla="*/ 34925 w 4287499"/>
              <a:gd name="connsiteY54" fmla="*/ 4343400 h 6858000"/>
              <a:gd name="connsiteX55" fmla="*/ 20638 w 4287499"/>
              <a:gd name="connsiteY55" fmla="*/ 4297362 h 6858000"/>
              <a:gd name="connsiteX56" fmla="*/ 11113 w 4287499"/>
              <a:gd name="connsiteY56" fmla="*/ 4244975 h 6858000"/>
              <a:gd name="connsiteX57" fmla="*/ 1588 w 4287499"/>
              <a:gd name="connsiteY57" fmla="*/ 4186237 h 6858000"/>
              <a:gd name="connsiteX58" fmla="*/ 0 w 4287499"/>
              <a:gd name="connsiteY58" fmla="*/ 4116387 h 6858000"/>
              <a:gd name="connsiteX59" fmla="*/ 1588 w 4287499"/>
              <a:gd name="connsiteY59" fmla="*/ 4048125 h 6858000"/>
              <a:gd name="connsiteX60" fmla="*/ 11113 w 4287499"/>
              <a:gd name="connsiteY60" fmla="*/ 3987800 h 6858000"/>
              <a:gd name="connsiteX61" fmla="*/ 20638 w 4287499"/>
              <a:gd name="connsiteY61" fmla="*/ 3935412 h 6858000"/>
              <a:gd name="connsiteX62" fmla="*/ 34925 w 4287499"/>
              <a:gd name="connsiteY62" fmla="*/ 3890962 h 6858000"/>
              <a:gd name="connsiteX63" fmla="*/ 52388 w 4287499"/>
              <a:gd name="connsiteY63" fmla="*/ 3848100 h 6858000"/>
              <a:gd name="connsiteX64" fmla="*/ 69850 w 4287499"/>
              <a:gd name="connsiteY64" fmla="*/ 3811587 h 6858000"/>
              <a:gd name="connsiteX65" fmla="*/ 107950 w 4287499"/>
              <a:gd name="connsiteY65" fmla="*/ 3736975 h 6858000"/>
              <a:gd name="connsiteX66" fmla="*/ 127000 w 4287499"/>
              <a:gd name="connsiteY66" fmla="*/ 3697287 h 6858000"/>
              <a:gd name="connsiteX67" fmla="*/ 142875 w 4287499"/>
              <a:gd name="connsiteY67" fmla="*/ 3656012 h 6858000"/>
              <a:gd name="connsiteX68" fmla="*/ 157163 w 4287499"/>
              <a:gd name="connsiteY68" fmla="*/ 3609975 h 6858000"/>
              <a:gd name="connsiteX69" fmla="*/ 168275 w 4287499"/>
              <a:gd name="connsiteY69" fmla="*/ 3557587 h 6858000"/>
              <a:gd name="connsiteX70" fmla="*/ 176213 w 4287499"/>
              <a:gd name="connsiteY70" fmla="*/ 3497262 h 6858000"/>
              <a:gd name="connsiteX71" fmla="*/ 179388 w 4287499"/>
              <a:gd name="connsiteY71" fmla="*/ 3427412 h 6858000"/>
              <a:gd name="connsiteX72" fmla="*/ 176213 w 4287499"/>
              <a:gd name="connsiteY72" fmla="*/ 3360737 h 6858000"/>
              <a:gd name="connsiteX73" fmla="*/ 168275 w 4287499"/>
              <a:gd name="connsiteY73" fmla="*/ 3300412 h 6858000"/>
              <a:gd name="connsiteX74" fmla="*/ 157163 w 4287499"/>
              <a:gd name="connsiteY74" fmla="*/ 3248025 h 6858000"/>
              <a:gd name="connsiteX75" fmla="*/ 142875 w 4287499"/>
              <a:gd name="connsiteY75" fmla="*/ 3201987 h 6858000"/>
              <a:gd name="connsiteX76" fmla="*/ 127000 w 4287499"/>
              <a:gd name="connsiteY76" fmla="*/ 3160712 h 6858000"/>
              <a:gd name="connsiteX77" fmla="*/ 107950 w 4287499"/>
              <a:gd name="connsiteY77" fmla="*/ 3121025 h 6858000"/>
              <a:gd name="connsiteX78" fmla="*/ 88900 w 4287499"/>
              <a:gd name="connsiteY78" fmla="*/ 3084512 h 6858000"/>
              <a:gd name="connsiteX79" fmla="*/ 69850 w 4287499"/>
              <a:gd name="connsiteY79" fmla="*/ 3046412 h 6858000"/>
              <a:gd name="connsiteX80" fmla="*/ 52388 w 4287499"/>
              <a:gd name="connsiteY80" fmla="*/ 3009900 h 6858000"/>
              <a:gd name="connsiteX81" fmla="*/ 34925 w 4287499"/>
              <a:gd name="connsiteY81" fmla="*/ 2967037 h 6858000"/>
              <a:gd name="connsiteX82" fmla="*/ 20638 w 4287499"/>
              <a:gd name="connsiteY82" fmla="*/ 2922587 h 6858000"/>
              <a:gd name="connsiteX83" fmla="*/ 11113 w 4287499"/>
              <a:gd name="connsiteY83" fmla="*/ 2868612 h 6858000"/>
              <a:gd name="connsiteX84" fmla="*/ 1588 w 4287499"/>
              <a:gd name="connsiteY84" fmla="*/ 2809875 h 6858000"/>
              <a:gd name="connsiteX85" fmla="*/ 0 w 4287499"/>
              <a:gd name="connsiteY85" fmla="*/ 2741612 h 6858000"/>
              <a:gd name="connsiteX86" fmla="*/ 1588 w 4287499"/>
              <a:gd name="connsiteY86" fmla="*/ 2671762 h 6858000"/>
              <a:gd name="connsiteX87" fmla="*/ 11113 w 4287499"/>
              <a:gd name="connsiteY87" fmla="*/ 2613025 h 6858000"/>
              <a:gd name="connsiteX88" fmla="*/ 20638 w 4287499"/>
              <a:gd name="connsiteY88" fmla="*/ 2560637 h 6858000"/>
              <a:gd name="connsiteX89" fmla="*/ 34925 w 4287499"/>
              <a:gd name="connsiteY89" fmla="*/ 2513012 h 6858000"/>
              <a:gd name="connsiteX90" fmla="*/ 52388 w 4287499"/>
              <a:gd name="connsiteY90" fmla="*/ 2471737 h 6858000"/>
              <a:gd name="connsiteX91" fmla="*/ 69850 w 4287499"/>
              <a:gd name="connsiteY91" fmla="*/ 2433637 h 6858000"/>
              <a:gd name="connsiteX92" fmla="*/ 88900 w 4287499"/>
              <a:gd name="connsiteY92" fmla="*/ 2395537 h 6858000"/>
              <a:gd name="connsiteX93" fmla="*/ 107950 w 4287499"/>
              <a:gd name="connsiteY93" fmla="*/ 2359025 h 6858000"/>
              <a:gd name="connsiteX94" fmla="*/ 127000 w 4287499"/>
              <a:gd name="connsiteY94" fmla="*/ 2319337 h 6858000"/>
              <a:gd name="connsiteX95" fmla="*/ 142875 w 4287499"/>
              <a:gd name="connsiteY95" fmla="*/ 2278062 h 6858000"/>
              <a:gd name="connsiteX96" fmla="*/ 157163 w 4287499"/>
              <a:gd name="connsiteY96" fmla="*/ 2232025 h 6858000"/>
              <a:gd name="connsiteX97" fmla="*/ 168275 w 4287499"/>
              <a:gd name="connsiteY97" fmla="*/ 2179637 h 6858000"/>
              <a:gd name="connsiteX98" fmla="*/ 176213 w 4287499"/>
              <a:gd name="connsiteY98" fmla="*/ 2119312 h 6858000"/>
              <a:gd name="connsiteX99" fmla="*/ 179388 w 4287499"/>
              <a:gd name="connsiteY99" fmla="*/ 2051050 h 6858000"/>
              <a:gd name="connsiteX100" fmla="*/ 176213 w 4287499"/>
              <a:gd name="connsiteY100" fmla="*/ 1982787 h 6858000"/>
              <a:gd name="connsiteX101" fmla="*/ 168275 w 4287499"/>
              <a:gd name="connsiteY101" fmla="*/ 1922462 h 6858000"/>
              <a:gd name="connsiteX102" fmla="*/ 157163 w 4287499"/>
              <a:gd name="connsiteY102" fmla="*/ 1870075 h 6858000"/>
              <a:gd name="connsiteX103" fmla="*/ 142875 w 4287499"/>
              <a:gd name="connsiteY103" fmla="*/ 1824037 h 6858000"/>
              <a:gd name="connsiteX104" fmla="*/ 127000 w 4287499"/>
              <a:gd name="connsiteY104" fmla="*/ 1782762 h 6858000"/>
              <a:gd name="connsiteX105" fmla="*/ 107950 w 4287499"/>
              <a:gd name="connsiteY105" fmla="*/ 1743075 h 6858000"/>
              <a:gd name="connsiteX106" fmla="*/ 88900 w 4287499"/>
              <a:gd name="connsiteY106" fmla="*/ 1708150 h 6858000"/>
              <a:gd name="connsiteX107" fmla="*/ 69850 w 4287499"/>
              <a:gd name="connsiteY107" fmla="*/ 1671637 h 6858000"/>
              <a:gd name="connsiteX108" fmla="*/ 52388 w 4287499"/>
              <a:gd name="connsiteY108" fmla="*/ 1631950 h 6858000"/>
              <a:gd name="connsiteX109" fmla="*/ 34925 w 4287499"/>
              <a:gd name="connsiteY109" fmla="*/ 1589087 h 6858000"/>
              <a:gd name="connsiteX110" fmla="*/ 20638 w 4287499"/>
              <a:gd name="connsiteY110" fmla="*/ 1544637 h 6858000"/>
              <a:gd name="connsiteX111" fmla="*/ 11113 w 4287499"/>
              <a:gd name="connsiteY111" fmla="*/ 1492250 h 6858000"/>
              <a:gd name="connsiteX112" fmla="*/ 1588 w 4287499"/>
              <a:gd name="connsiteY112" fmla="*/ 1431925 h 6858000"/>
              <a:gd name="connsiteX113" fmla="*/ 0 w 4287499"/>
              <a:gd name="connsiteY113" fmla="*/ 1363662 h 6858000"/>
              <a:gd name="connsiteX114" fmla="*/ 1588 w 4287499"/>
              <a:gd name="connsiteY114" fmla="*/ 1295400 h 6858000"/>
              <a:gd name="connsiteX115" fmla="*/ 11113 w 4287499"/>
              <a:gd name="connsiteY115" fmla="*/ 1235075 h 6858000"/>
              <a:gd name="connsiteX116" fmla="*/ 20638 w 4287499"/>
              <a:gd name="connsiteY116" fmla="*/ 1182687 h 6858000"/>
              <a:gd name="connsiteX117" fmla="*/ 34925 w 4287499"/>
              <a:gd name="connsiteY117" fmla="*/ 1136650 h 6858000"/>
              <a:gd name="connsiteX118" fmla="*/ 52388 w 4287499"/>
              <a:gd name="connsiteY118" fmla="*/ 1095375 h 6858000"/>
              <a:gd name="connsiteX119" fmla="*/ 69850 w 4287499"/>
              <a:gd name="connsiteY119" fmla="*/ 1055687 h 6858000"/>
              <a:gd name="connsiteX120" fmla="*/ 88900 w 4287499"/>
              <a:gd name="connsiteY120" fmla="*/ 1017587 h 6858000"/>
              <a:gd name="connsiteX121" fmla="*/ 107950 w 4287499"/>
              <a:gd name="connsiteY121" fmla="*/ 981075 h 6858000"/>
              <a:gd name="connsiteX122" fmla="*/ 127000 w 4287499"/>
              <a:gd name="connsiteY122" fmla="*/ 942975 h 6858000"/>
              <a:gd name="connsiteX123" fmla="*/ 142875 w 4287499"/>
              <a:gd name="connsiteY123" fmla="*/ 901700 h 6858000"/>
              <a:gd name="connsiteX124" fmla="*/ 157163 w 4287499"/>
              <a:gd name="connsiteY124" fmla="*/ 854075 h 6858000"/>
              <a:gd name="connsiteX125" fmla="*/ 168275 w 4287499"/>
              <a:gd name="connsiteY125" fmla="*/ 801687 h 6858000"/>
              <a:gd name="connsiteX126" fmla="*/ 176213 w 4287499"/>
              <a:gd name="connsiteY126" fmla="*/ 744537 h 6858000"/>
              <a:gd name="connsiteX127" fmla="*/ 179388 w 4287499"/>
              <a:gd name="connsiteY127" fmla="*/ 673100 h 6858000"/>
              <a:gd name="connsiteX128" fmla="*/ 176213 w 4287499"/>
              <a:gd name="connsiteY128" fmla="*/ 606425 h 6858000"/>
              <a:gd name="connsiteX129" fmla="*/ 168275 w 4287499"/>
              <a:gd name="connsiteY129" fmla="*/ 546100 h 6858000"/>
              <a:gd name="connsiteX130" fmla="*/ 157163 w 4287499"/>
              <a:gd name="connsiteY130" fmla="*/ 496887 h 6858000"/>
              <a:gd name="connsiteX131" fmla="*/ 142875 w 4287499"/>
              <a:gd name="connsiteY131" fmla="*/ 450850 h 6858000"/>
              <a:gd name="connsiteX132" fmla="*/ 127000 w 4287499"/>
              <a:gd name="connsiteY132" fmla="*/ 409575 h 6858000"/>
              <a:gd name="connsiteX133" fmla="*/ 109538 w 4287499"/>
              <a:gd name="connsiteY133" fmla="*/ 369887 h 6858000"/>
              <a:gd name="connsiteX134" fmla="*/ 92075 w 4287499"/>
              <a:gd name="connsiteY134" fmla="*/ 334962 h 6858000"/>
              <a:gd name="connsiteX135" fmla="*/ 73025 w 4287499"/>
              <a:gd name="connsiteY135" fmla="*/ 296862 h 6858000"/>
              <a:gd name="connsiteX136" fmla="*/ 53975 w 4287499"/>
              <a:gd name="connsiteY136" fmla="*/ 260350 h 6858000"/>
              <a:gd name="connsiteX137" fmla="*/ 38100 w 4287499"/>
              <a:gd name="connsiteY137" fmla="*/ 217487 h 6858000"/>
              <a:gd name="connsiteX138" fmla="*/ 22225 w 4287499"/>
              <a:gd name="connsiteY138" fmla="*/ 174625 h 6858000"/>
              <a:gd name="connsiteX139" fmla="*/ 12700 w 4287499"/>
              <a:gd name="connsiteY139" fmla="*/ 122237 h 6858000"/>
              <a:gd name="connsiteX140" fmla="*/ 4763 w 4287499"/>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87499" h="6858000">
                <a:moveTo>
                  <a:pt x="0" y="0"/>
                </a:moveTo>
                <a:lnTo>
                  <a:pt x="4287499" y="0"/>
                </a:lnTo>
                <a:lnTo>
                  <a:pt x="4287499"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C819E49-4648-48A4-A5AD-0CCAE405BE1E}"/>
              </a:ext>
            </a:extLst>
          </p:cNvPr>
          <p:cNvSpPr>
            <a:spLocks noGrp="1"/>
          </p:cNvSpPr>
          <p:nvPr>
            <p:ph type="title"/>
          </p:nvPr>
        </p:nvSpPr>
        <p:spPr>
          <a:xfrm>
            <a:off x="8463205" y="382384"/>
            <a:ext cx="3138245" cy="1821185"/>
          </a:xfrm>
        </p:spPr>
        <p:txBody>
          <a:bodyPr vert="horz" lIns="91440" tIns="45720" rIns="91440" bIns="45720" rtlCol="0" anchor="ctr">
            <a:normAutofit/>
          </a:bodyPr>
          <a:lstStyle/>
          <a:p>
            <a:r>
              <a:rPr lang="en-US" sz="3600"/>
              <a:t>Pictures and graphics</a:t>
            </a:r>
          </a:p>
        </p:txBody>
      </p:sp>
      <p:sp>
        <p:nvSpPr>
          <p:cNvPr id="4" name="Rectangle 3">
            <a:extLst>
              <a:ext uri="{FF2B5EF4-FFF2-40B4-BE49-F238E27FC236}">
                <a16:creationId xmlns:a16="http://schemas.microsoft.com/office/drawing/2014/main" id="{78151434-9E97-4C7D-8DF7-EA8C9EF93F96}"/>
              </a:ext>
            </a:extLst>
          </p:cNvPr>
          <p:cNvSpPr>
            <a:spLocks noGrp="1" noChangeArrowheads="1"/>
          </p:cNvSpPr>
          <p:nvPr>
            <p:ph type="body" idx="1"/>
          </p:nvPr>
        </p:nvSpPr>
        <p:spPr>
          <a:xfrm>
            <a:off x="8463204" y="2069869"/>
            <a:ext cx="3512033" cy="4588626"/>
          </a:xfrm>
        </p:spPr>
        <p:txBody>
          <a:bodyPr vert="horz" lIns="91440" tIns="45720" rIns="91440" bIns="45720" rtlCol="0">
            <a:normAutofit/>
          </a:bodyPr>
          <a:lstStyle/>
          <a:p>
            <a:pPr>
              <a:lnSpc>
                <a:spcPct val="100000"/>
              </a:lnSpc>
            </a:pPr>
            <a:r>
              <a:rPr lang="en-US" dirty="0">
                <a:solidFill>
                  <a:schemeClr val="tx1"/>
                </a:solidFill>
              </a:rPr>
              <a:t>JPEG formats is easiest to use.</a:t>
            </a:r>
          </a:p>
          <a:p>
            <a:pPr>
              <a:lnSpc>
                <a:spcPct val="100000"/>
              </a:lnSpc>
            </a:pPr>
            <a:r>
              <a:rPr lang="en-US" dirty="0">
                <a:solidFill>
                  <a:schemeClr val="tx1"/>
                </a:solidFill>
              </a:rPr>
              <a:t>Use light backgrounds with dark photos and vice versa.</a:t>
            </a:r>
          </a:p>
          <a:p>
            <a:pPr>
              <a:lnSpc>
                <a:spcPct val="100000"/>
              </a:lnSpc>
            </a:pPr>
            <a:r>
              <a:rPr lang="en-US" dirty="0">
                <a:solidFill>
                  <a:schemeClr val="tx1"/>
                </a:solidFill>
              </a:rPr>
              <a:t>Neutral/gray backgrounds enhance </a:t>
            </a:r>
            <a:r>
              <a:rPr lang="en-US" dirty="0" err="1">
                <a:solidFill>
                  <a:schemeClr val="tx1"/>
                </a:solidFill>
              </a:rPr>
              <a:t>colour</a:t>
            </a:r>
            <a:r>
              <a:rPr lang="en-US" dirty="0">
                <a:solidFill>
                  <a:schemeClr val="tx1"/>
                </a:solidFill>
              </a:rPr>
              <a:t> photos while white backgrounds reduce their impact.</a:t>
            </a:r>
          </a:p>
          <a:p>
            <a:pPr>
              <a:lnSpc>
                <a:spcPct val="100000"/>
              </a:lnSpc>
            </a:pPr>
            <a:r>
              <a:rPr lang="en-US" dirty="0">
                <a:solidFill>
                  <a:schemeClr val="tx1"/>
                </a:solidFill>
              </a:rPr>
              <a:t>Fluorescent lighting can change the </a:t>
            </a:r>
            <a:r>
              <a:rPr lang="en-US" dirty="0" err="1">
                <a:solidFill>
                  <a:schemeClr val="tx1"/>
                </a:solidFill>
              </a:rPr>
              <a:t>colour</a:t>
            </a:r>
            <a:r>
              <a:rPr lang="en-US" dirty="0">
                <a:solidFill>
                  <a:schemeClr val="tx1"/>
                </a:solidFill>
              </a:rPr>
              <a:t>.</a:t>
            </a:r>
          </a:p>
          <a:p>
            <a:pPr>
              <a:lnSpc>
                <a:spcPct val="100000"/>
              </a:lnSpc>
            </a:pPr>
            <a:r>
              <a:rPr lang="en-US" dirty="0">
                <a:solidFill>
                  <a:schemeClr val="tx1"/>
                </a:solidFill>
              </a:rPr>
              <a:t>Try to make all graphics and figures the same size for consistency.</a:t>
            </a:r>
          </a:p>
          <a:p>
            <a:pPr>
              <a:lnSpc>
                <a:spcPct val="100000"/>
              </a:lnSpc>
            </a:pPr>
            <a:endParaRPr lang="en-US" dirty="0">
              <a:solidFill>
                <a:schemeClr val="tx1"/>
              </a:solidFill>
            </a:endParaRPr>
          </a:p>
        </p:txBody>
      </p:sp>
    </p:spTree>
    <p:extLst>
      <p:ext uri="{BB962C8B-B14F-4D97-AF65-F5344CB8AC3E}">
        <p14:creationId xmlns:p14="http://schemas.microsoft.com/office/powerpoint/2010/main" val="3727960808"/>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3D4D3-251D-4681-B81C-42DE1DFB5CE2}"/>
              </a:ext>
            </a:extLst>
          </p:cNvPr>
          <p:cNvSpPr>
            <a:spLocks noGrp="1"/>
          </p:cNvSpPr>
          <p:nvPr>
            <p:ph type="title"/>
          </p:nvPr>
        </p:nvSpPr>
        <p:spPr>
          <a:xfrm>
            <a:off x="1251678" y="382385"/>
            <a:ext cx="10178322" cy="872837"/>
          </a:xfrm>
        </p:spPr>
        <p:txBody>
          <a:bodyPr>
            <a:normAutofit/>
          </a:bodyPr>
          <a:lstStyle/>
          <a:p>
            <a:r>
              <a:rPr lang="en-GB" sz="4800" dirty="0"/>
              <a:t>Specifics   </a:t>
            </a:r>
          </a:p>
        </p:txBody>
      </p:sp>
      <p:sp>
        <p:nvSpPr>
          <p:cNvPr id="3" name="Text Placeholder 2">
            <a:extLst>
              <a:ext uri="{FF2B5EF4-FFF2-40B4-BE49-F238E27FC236}">
                <a16:creationId xmlns:a16="http://schemas.microsoft.com/office/drawing/2014/main" id="{ECC9462F-0A92-4C69-A8B4-6D0BD9635979}"/>
              </a:ext>
            </a:extLst>
          </p:cNvPr>
          <p:cNvSpPr>
            <a:spLocks noGrp="1"/>
          </p:cNvSpPr>
          <p:nvPr>
            <p:ph type="body" idx="1"/>
          </p:nvPr>
        </p:nvSpPr>
        <p:spPr>
          <a:xfrm>
            <a:off x="1251678" y="1704109"/>
            <a:ext cx="10178322" cy="4264429"/>
          </a:xfrm>
        </p:spPr>
        <p:txBody>
          <a:bodyPr>
            <a:normAutofit/>
          </a:bodyPr>
          <a:lstStyle/>
          <a:p>
            <a:r>
              <a:rPr lang="en-GB" sz="2400" dirty="0"/>
              <a:t>Your presentation must be uploaded to Turnitin in the form of a transcript along with your </a:t>
            </a:r>
            <a:r>
              <a:rPr lang="en-GB" sz="2400" dirty="0" err="1"/>
              <a:t>Powerpoint</a:t>
            </a:r>
            <a:r>
              <a:rPr lang="en-GB" sz="2400" dirty="0"/>
              <a:t> (PPT) or other chosen media format. </a:t>
            </a:r>
          </a:p>
          <a:p>
            <a:r>
              <a:rPr lang="en-GB" sz="2400" dirty="0"/>
              <a:t>Due to the pandemic, the plan will be to present via Teams. </a:t>
            </a:r>
          </a:p>
          <a:p>
            <a:r>
              <a:rPr lang="en-GB" sz="2400" dirty="0"/>
              <a:t>The presentation must be logical, accurate, coherent, fluent and presented well. </a:t>
            </a:r>
          </a:p>
          <a:p>
            <a:r>
              <a:rPr lang="en-GB" sz="2400" dirty="0"/>
              <a:t>Please use either Times New Roman or Arial font 12 with at least 2.5 cm space at each edge, double spaced and page numbers entered. </a:t>
            </a:r>
          </a:p>
          <a:p>
            <a:r>
              <a:rPr lang="en-GB" sz="2400" dirty="0"/>
              <a:t>The document should have a clear title page with course and name or ID number, numbered and titled blogs, references and if appropriate, appendices. </a:t>
            </a:r>
          </a:p>
        </p:txBody>
      </p:sp>
    </p:spTree>
    <p:extLst>
      <p:ext uri="{BB962C8B-B14F-4D97-AF65-F5344CB8AC3E}">
        <p14:creationId xmlns:p14="http://schemas.microsoft.com/office/powerpoint/2010/main" val="27310387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Freeform 6">
            <a:extLst>
              <a:ext uri="{FF2B5EF4-FFF2-40B4-BE49-F238E27FC236}">
                <a16:creationId xmlns:a16="http://schemas.microsoft.com/office/drawing/2014/main" id="{841EFD0D-0D37-447B-B1EA-4F7197EB29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3" name="Rectangle 12">
            <a:extLst>
              <a:ext uri="{FF2B5EF4-FFF2-40B4-BE49-F238E27FC236}">
                <a16:creationId xmlns:a16="http://schemas.microsoft.com/office/drawing/2014/main" id="{5A6DFF24-307B-44B0-93F0-893676F148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2886F55-C955-41E7-BEDD-88315294889A}"/>
              </a:ext>
            </a:extLst>
          </p:cNvPr>
          <p:cNvSpPr>
            <a:spLocks noGrp="1"/>
          </p:cNvSpPr>
          <p:nvPr>
            <p:ph type="title"/>
          </p:nvPr>
        </p:nvSpPr>
        <p:spPr>
          <a:xfrm>
            <a:off x="1132828" y="287660"/>
            <a:ext cx="10528705" cy="984187"/>
          </a:xfrm>
        </p:spPr>
        <p:txBody>
          <a:bodyPr vert="horz" lIns="91440" tIns="45720" rIns="91440" bIns="45720" rtlCol="0" anchor="t">
            <a:normAutofit/>
          </a:bodyPr>
          <a:lstStyle/>
          <a:p>
            <a:r>
              <a:rPr lang="en-US" sz="4400" dirty="0"/>
              <a:t>Academic writing support feedback </a:t>
            </a:r>
          </a:p>
        </p:txBody>
      </p:sp>
      <p:sp>
        <p:nvSpPr>
          <p:cNvPr id="3" name="Text Placeholder 2">
            <a:extLst>
              <a:ext uri="{FF2B5EF4-FFF2-40B4-BE49-F238E27FC236}">
                <a16:creationId xmlns:a16="http://schemas.microsoft.com/office/drawing/2014/main" id="{DDCF7B01-EDA0-46B4-85E4-00FFDAF8A471}"/>
              </a:ext>
            </a:extLst>
          </p:cNvPr>
          <p:cNvSpPr>
            <a:spLocks noGrp="1"/>
          </p:cNvSpPr>
          <p:nvPr>
            <p:ph type="body" idx="1"/>
          </p:nvPr>
        </p:nvSpPr>
        <p:spPr>
          <a:xfrm>
            <a:off x="1132828" y="2072545"/>
            <a:ext cx="4780242" cy="3940844"/>
          </a:xfrm>
        </p:spPr>
        <p:txBody>
          <a:bodyPr vert="horz" lIns="91440" tIns="45720" rIns="91440" bIns="45720" rtlCol="0">
            <a:normAutofit/>
          </a:bodyPr>
          <a:lstStyle/>
          <a:p>
            <a:r>
              <a:rPr lang="en-US" sz="2800" dirty="0"/>
              <a:t>What went well?</a:t>
            </a:r>
          </a:p>
          <a:p>
            <a:r>
              <a:rPr lang="en-US" sz="2800" dirty="0"/>
              <a:t>What didn’t go so well?</a:t>
            </a:r>
          </a:p>
          <a:p>
            <a:r>
              <a:rPr lang="en-US" sz="2800" dirty="0"/>
              <a:t>Hopes, fears, expectations?</a:t>
            </a:r>
          </a:p>
          <a:p>
            <a:endParaRPr lang="en-US" sz="2800" dirty="0"/>
          </a:p>
        </p:txBody>
      </p:sp>
      <p:pic>
        <p:nvPicPr>
          <p:cNvPr id="5" name="Picture 4" descr="Icon&#10;&#10;Description automatically generated">
            <a:extLst>
              <a:ext uri="{FF2B5EF4-FFF2-40B4-BE49-F238E27FC236}">
                <a16:creationId xmlns:a16="http://schemas.microsoft.com/office/drawing/2014/main" id="{710E0254-8644-49E8-868F-CB59A8C5EE4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666068" y="1801236"/>
            <a:ext cx="5995465" cy="2892812"/>
          </a:xfrm>
          <a:prstGeom prst="rect">
            <a:avLst/>
          </a:prstGeom>
        </p:spPr>
      </p:pic>
    </p:spTree>
    <p:extLst>
      <p:ext uri="{BB962C8B-B14F-4D97-AF65-F5344CB8AC3E}">
        <p14:creationId xmlns:p14="http://schemas.microsoft.com/office/powerpoint/2010/main" val="2445273215"/>
      </p:ext>
    </p:extLst>
  </p:cSld>
  <p:clrMapOvr>
    <a:masterClrMapping/>
  </p:clrMapOvr>
</p:sld>
</file>

<file path=ppt/theme/theme1.xml><?xml version="1.0" encoding="utf-8"?>
<a:theme xmlns:a="http://schemas.openxmlformats.org/drawingml/2006/main" name="Badge">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otalTime>71</TotalTime>
  <Words>1674</Words>
  <Application>Microsoft Office PowerPoint</Application>
  <PresentationFormat>Widescreen</PresentationFormat>
  <Paragraphs>182</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Gill Sans MT</vt:lpstr>
      <vt:lpstr>Impact</vt:lpstr>
      <vt:lpstr>Wingdings</vt:lpstr>
      <vt:lpstr>Badge</vt:lpstr>
      <vt:lpstr>Writing for  publication</vt:lpstr>
      <vt:lpstr>Today we will</vt:lpstr>
      <vt:lpstr>Why Publish?</vt:lpstr>
      <vt:lpstr>Writing for publication </vt:lpstr>
      <vt:lpstr>PowerPoint Presentation</vt:lpstr>
      <vt:lpstr>Where to publish?</vt:lpstr>
      <vt:lpstr>How?</vt:lpstr>
      <vt:lpstr>Where to start?</vt:lpstr>
      <vt:lpstr>Writing for a journal</vt:lpstr>
      <vt:lpstr>What are The challenges of writing for academic journals?</vt:lpstr>
      <vt:lpstr>What is peer review?</vt:lpstr>
      <vt:lpstr>Writing a peer review report</vt:lpstr>
      <vt:lpstr>The peer review process</vt:lpstr>
      <vt:lpstr>Shortcomings of peer reviewing</vt:lpstr>
      <vt:lpstr>What are the potential outcomes of a peer review?</vt:lpstr>
      <vt:lpstr>How to avoid rejection?</vt:lpstr>
      <vt:lpstr>How to present something new?</vt:lpstr>
      <vt:lpstr>the Vitae Researcher Development Framework</vt:lpstr>
      <vt:lpstr>Presenting successfully at postgraduate level</vt:lpstr>
      <vt:lpstr>Good PPT</vt:lpstr>
      <vt:lpstr>Background </vt:lpstr>
      <vt:lpstr>organisation</vt:lpstr>
      <vt:lpstr>Text </vt:lpstr>
      <vt:lpstr>Pictures and graphics</vt:lpstr>
      <vt:lpstr>Specifics   </vt:lpstr>
      <vt:lpstr>Academic writing support feedback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for  publication</dc:title>
  <dc:creator>Pepa Grundy</dc:creator>
  <cp:lastModifiedBy>Pepa Grundy</cp:lastModifiedBy>
  <cp:revision>12</cp:revision>
  <dcterms:created xsi:type="dcterms:W3CDTF">2021-01-24T17:01:08Z</dcterms:created>
  <dcterms:modified xsi:type="dcterms:W3CDTF">2021-05-03T07:49:59Z</dcterms:modified>
</cp:coreProperties>
</file>