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4"/>
  </p:sldMasterIdLst>
  <p:notesMasterIdLst>
    <p:notesMasterId r:id="rId6"/>
  </p:notesMasterIdLst>
  <p:handoutMasterIdLst>
    <p:handoutMasterId r:id="rId7"/>
  </p:handoutMasterIdLst>
  <p:sldIdLst>
    <p:sldId id="256" r:id="rId5"/>
  </p:sldIdLst>
  <p:sldSz cx="43891200" cy="21945600"/>
  <p:notesSz cx="37441188" cy="51206400"/>
  <p:embeddedFontLst>
    <p:embeddedFont>
      <p:font typeface="Quattrocento" panose="02020502030000000404" pitchFamily="18" charset="0"/>
      <p:regular r:id="rId8"/>
      <p:bold r:id="rId9"/>
    </p:embeddedFont>
    <p:embeddedFont>
      <p:font typeface="Quattrocento Sans" panose="020B0502050000020003" pitchFamily="34" charset="0"/>
      <p:regular r:id="rId10"/>
      <p:bold r:id="rId11"/>
      <p:italic r:id="rId12"/>
      <p:boldItalic r:id="rId13"/>
    </p:embeddedFont>
  </p:embeddedFontLst>
  <p:custDataLst>
    <p:tags r:id="rId14"/>
  </p:custDataLst>
  <p:defaultTextStyle>
    <a:defPPr>
      <a:defRPr lang="en-US"/>
    </a:defPPr>
    <a:lvl1pPr algn="l" rtl="0" fontAlgn="base">
      <a:spcBef>
        <a:spcPct val="0"/>
      </a:spcBef>
      <a:spcAft>
        <a:spcPct val="0"/>
      </a:spcAft>
      <a:defRPr sz="3000" kern="1200">
        <a:solidFill>
          <a:schemeClr val="tx1"/>
        </a:solidFill>
        <a:latin typeface="Arial"/>
        <a:ea typeface="+mn-ea"/>
        <a:cs typeface="+mn-cs"/>
      </a:defRPr>
    </a:lvl1pPr>
    <a:lvl2pPr marL="457200" algn="l" rtl="0" fontAlgn="base">
      <a:spcBef>
        <a:spcPct val="0"/>
      </a:spcBef>
      <a:spcAft>
        <a:spcPct val="0"/>
      </a:spcAft>
      <a:defRPr sz="3000" kern="1200">
        <a:solidFill>
          <a:schemeClr val="tx1"/>
        </a:solidFill>
        <a:latin typeface="Arial"/>
        <a:ea typeface="+mn-ea"/>
        <a:cs typeface="+mn-cs"/>
      </a:defRPr>
    </a:lvl2pPr>
    <a:lvl3pPr marL="914400" algn="l" rtl="0" fontAlgn="base">
      <a:spcBef>
        <a:spcPct val="0"/>
      </a:spcBef>
      <a:spcAft>
        <a:spcPct val="0"/>
      </a:spcAft>
      <a:defRPr sz="3000" kern="1200">
        <a:solidFill>
          <a:schemeClr val="tx1"/>
        </a:solidFill>
        <a:latin typeface="Arial"/>
        <a:ea typeface="+mn-ea"/>
        <a:cs typeface="+mn-cs"/>
      </a:defRPr>
    </a:lvl3pPr>
    <a:lvl4pPr marL="1371600" algn="l" rtl="0" fontAlgn="base">
      <a:spcBef>
        <a:spcPct val="0"/>
      </a:spcBef>
      <a:spcAft>
        <a:spcPct val="0"/>
      </a:spcAft>
      <a:defRPr sz="3000" kern="1200">
        <a:solidFill>
          <a:schemeClr val="tx1"/>
        </a:solidFill>
        <a:latin typeface="Arial"/>
        <a:ea typeface="+mn-ea"/>
        <a:cs typeface="+mn-cs"/>
      </a:defRPr>
    </a:lvl4pPr>
    <a:lvl5pPr marL="1828800" algn="l" rtl="0" fontAlgn="base">
      <a:spcBef>
        <a:spcPct val="0"/>
      </a:spcBef>
      <a:spcAft>
        <a:spcPct val="0"/>
      </a:spcAft>
      <a:defRPr sz="3000" kern="1200">
        <a:solidFill>
          <a:schemeClr val="tx1"/>
        </a:solidFill>
        <a:latin typeface="Arial"/>
        <a:ea typeface="+mn-ea"/>
        <a:cs typeface="+mn-cs"/>
      </a:defRPr>
    </a:lvl5pPr>
    <a:lvl6pPr marL="2286000" algn="l" defTabSz="914400" rtl="0" eaLnBrk="1" latinLnBrk="0" hangingPunct="1">
      <a:defRPr sz="3000" kern="1200">
        <a:solidFill>
          <a:schemeClr val="tx1"/>
        </a:solidFill>
        <a:latin typeface="Arial"/>
        <a:ea typeface="+mn-ea"/>
        <a:cs typeface="+mn-cs"/>
      </a:defRPr>
    </a:lvl6pPr>
    <a:lvl7pPr marL="2743200" algn="l" defTabSz="914400" rtl="0" eaLnBrk="1" latinLnBrk="0" hangingPunct="1">
      <a:defRPr sz="3000" kern="1200">
        <a:solidFill>
          <a:schemeClr val="tx1"/>
        </a:solidFill>
        <a:latin typeface="Arial"/>
        <a:ea typeface="+mn-ea"/>
        <a:cs typeface="+mn-cs"/>
      </a:defRPr>
    </a:lvl7pPr>
    <a:lvl8pPr marL="3200400" algn="l" defTabSz="914400" rtl="0" eaLnBrk="1" latinLnBrk="0" hangingPunct="1">
      <a:defRPr sz="3000" kern="1200">
        <a:solidFill>
          <a:schemeClr val="tx1"/>
        </a:solidFill>
        <a:latin typeface="Arial"/>
        <a:ea typeface="+mn-ea"/>
        <a:cs typeface="+mn-cs"/>
      </a:defRPr>
    </a:lvl8pPr>
    <a:lvl9pPr marL="3657600" algn="l" defTabSz="914400" rtl="0" eaLnBrk="1" latinLnBrk="0" hangingPunct="1">
      <a:defRPr sz="3000" kern="1200">
        <a:solidFill>
          <a:schemeClr val="tx1"/>
        </a:solidFill>
        <a:latin typeface="Arial"/>
        <a:ea typeface="+mn-ea"/>
        <a:cs typeface="+mn-cs"/>
      </a:defRPr>
    </a:lvl9pPr>
  </p:defaultTextStyle>
  <p:extLst>
    <p:ext uri="{EFAFB233-063F-42B5-8137-9DF3F51BA10A}">
      <p15:sldGuideLst xmlns:p15="http://schemas.microsoft.com/office/powerpoint/2012/main">
        <p15:guide id="1" orient="horz" pos="6368" userDrawn="1">
          <p15:clr>
            <a:srgbClr val="A4A3A4"/>
          </p15:clr>
        </p15:guide>
        <p15:guide id="2" pos="25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5620"/>
    <p:restoredTop sz="94660" autoAdjust="0"/>
  </p:normalViewPr>
  <p:slideViewPr>
    <p:cSldViewPr>
      <p:cViewPr varScale="1">
        <p:scale>
          <a:sx n="25" d="100"/>
          <a:sy n="25" d="100"/>
        </p:scale>
        <p:origin x="744" y="-374"/>
      </p:cViewPr>
      <p:guideLst>
        <p:guide orient="horz" pos="6368"/>
        <p:guide pos="256"/>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1.fntdata"/><Relationship Id="rId13" Type="http://schemas.openxmlformats.org/officeDocument/2006/relationships/font" Target="fonts/font6.fntdata"/><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handoutMaster" Target="handoutMasters/handoutMaster1.xml"/><Relationship Id="rId12" Type="http://schemas.openxmlformats.org/officeDocument/2006/relationships/font" Target="fonts/font5.fntdata"/><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font" Target="fonts/font4.fntdata"/><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font" Target="fonts/font3.fntdata"/><Relationship Id="rId4" Type="http://schemas.openxmlformats.org/officeDocument/2006/relationships/slideMaster" Target="slideMasters/slideMaster1.xml"/><Relationship Id="rId9" Type="http://schemas.openxmlformats.org/officeDocument/2006/relationships/font" Target="fonts/font2.fntdata"/><Relationship Id="rId14" Type="http://schemas.openxmlformats.org/officeDocument/2006/relationships/tags" Target="tags/tag1.xml"/></Relationships>
</file>

<file path=ppt/_rels/viewProps.xml.rels><?xml version="1.0" encoding="UTF-8" standalone="yes"?>
<Relationships xmlns="http://schemas.openxmlformats.org/package/2006/relationships"><Relationship Id="rId1"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1026"/>
          <p:cNvSpPr>
            <a:spLocks noGrp="1" noChangeArrowheads="1"/>
          </p:cNvSpPr>
          <p:nvPr>
            <p:ph type="hdr" sz="quarter"/>
          </p:nvPr>
        </p:nvSpPr>
        <p:spPr bwMode="auto">
          <a:xfrm>
            <a:off x="0" y="0"/>
            <a:ext cx="16224250" cy="28273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537031" tIns="268519" rIns="537031" bIns="268519" anchor="t" anchorCtr="0" compatLnSpc="1">
            <a:prstTxWarp prst="textNoShape">
              <a:avLst/>
            </a:prstTxWarp>
          </a:bodyPr>
          <a:lstStyle>
            <a:defPPr>
              <a:defRPr kern="1200"/>
            </a:defPPr>
            <a:lvl1pPr defTabSz="5373688">
              <a:defRPr sz="7100" smtClean="0"/>
            </a:lvl1pPr>
          </a:lstStyle>
          <a:p>
            <a:pPr>
              <a:defRPr/>
            </a:pPr>
            <a:endParaRPr lang="en-US"/>
          </a:p>
        </p:txBody>
      </p:sp>
      <p:sp>
        <p:nvSpPr>
          <p:cNvPr id="4099" name="Rectangle 1027"/>
          <p:cNvSpPr>
            <a:spLocks noGrp="1" noChangeArrowheads="1"/>
          </p:cNvSpPr>
          <p:nvPr>
            <p:ph type="dt" sz="quarter" idx="1"/>
          </p:nvPr>
        </p:nvSpPr>
        <p:spPr bwMode="auto">
          <a:xfrm>
            <a:off x="21216938" y="0"/>
            <a:ext cx="16224250" cy="28273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537031" tIns="268519" rIns="537031" bIns="268519" anchor="t" anchorCtr="0" compatLnSpc="1">
            <a:prstTxWarp prst="textNoShape">
              <a:avLst/>
            </a:prstTxWarp>
          </a:bodyPr>
          <a:lstStyle>
            <a:defPPr>
              <a:defRPr kern="1200"/>
            </a:defPPr>
            <a:lvl1pPr algn="r" defTabSz="5373688">
              <a:defRPr sz="7100" smtClean="0"/>
            </a:lvl1pPr>
          </a:lstStyle>
          <a:p>
            <a:pPr>
              <a:defRPr/>
            </a:pPr>
            <a:endParaRPr lang="en-US"/>
          </a:p>
        </p:txBody>
      </p:sp>
      <p:sp>
        <p:nvSpPr>
          <p:cNvPr id="4100" name="Rectangle 1028"/>
          <p:cNvSpPr>
            <a:spLocks noGrp="1" noChangeArrowheads="1"/>
          </p:cNvSpPr>
          <p:nvPr>
            <p:ph type="ftr" sz="quarter" idx="2"/>
          </p:nvPr>
        </p:nvSpPr>
        <p:spPr bwMode="auto">
          <a:xfrm>
            <a:off x="0" y="53722588"/>
            <a:ext cx="16224250" cy="28273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537031" tIns="268519" rIns="537031" bIns="268519" anchor="b" anchorCtr="0" compatLnSpc="1">
            <a:prstTxWarp prst="textNoShape">
              <a:avLst/>
            </a:prstTxWarp>
          </a:bodyPr>
          <a:lstStyle>
            <a:defPPr>
              <a:defRPr kern="1200"/>
            </a:defPPr>
            <a:lvl1pPr defTabSz="5373688">
              <a:defRPr sz="7100" smtClean="0"/>
            </a:lvl1pPr>
          </a:lstStyle>
          <a:p>
            <a:pPr>
              <a:defRPr/>
            </a:pPr>
            <a:endParaRPr lang="en-US"/>
          </a:p>
        </p:txBody>
      </p:sp>
      <p:sp>
        <p:nvSpPr>
          <p:cNvPr id="4101" name="Rectangle 1029"/>
          <p:cNvSpPr>
            <a:spLocks noGrp="1" noChangeArrowheads="1"/>
          </p:cNvSpPr>
          <p:nvPr>
            <p:ph type="sldNum" sz="quarter" idx="3"/>
          </p:nvPr>
        </p:nvSpPr>
        <p:spPr bwMode="auto">
          <a:xfrm>
            <a:off x="21216938" y="53722588"/>
            <a:ext cx="16224250" cy="28273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537031" tIns="268519" rIns="537031" bIns="268519" anchor="b" anchorCtr="0" compatLnSpc="1">
            <a:prstTxWarp prst="textNoShape">
              <a:avLst/>
            </a:prstTxWarp>
          </a:bodyPr>
          <a:lstStyle>
            <a:defPPr>
              <a:defRPr kern="1200"/>
            </a:defPPr>
            <a:lvl1pPr algn="r" defTabSz="5373688">
              <a:defRPr sz="7100" smtClean="0"/>
            </a:lvl1pPr>
          </a:lstStyle>
          <a:p>
            <a:pPr>
              <a:defRPr/>
            </a:pPr>
            <a:fld id="{C3821831-2B9E-4755-9FF2-D0B0BEF81726}" type="slidenum">
              <a:rPr lang="en-US"/>
              <a:pPr>
                <a:defRPr/>
              </a:pPr>
              <a:t>‹#›</a:t>
            </a:fld>
            <a:endParaRPr lang="en-US"/>
          </a:p>
        </p:txBody>
      </p:sp>
    </p:spTree>
    <p:extLst>
      <p:ext uri="{BB962C8B-B14F-4D97-AF65-F5344CB8AC3E}">
        <p14:creationId xmlns:p14="http://schemas.microsoft.com/office/powerpoint/2010/main" val="22441688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16224250" cy="28273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539231" tIns="269615" rIns="539231" bIns="269615" anchor="t" anchorCtr="0" compatLnSpc="1">
            <a:prstTxWarp prst="textNoShape">
              <a:avLst/>
            </a:prstTxWarp>
          </a:bodyPr>
          <a:lstStyle>
            <a:defPPr>
              <a:defRPr kern="1200"/>
            </a:defPPr>
            <a:lvl1pPr defTabSz="5392738">
              <a:defRPr sz="7100" smtClean="0"/>
            </a:lvl1pPr>
          </a:lstStyle>
          <a:p>
            <a:pPr>
              <a:defRPr/>
            </a:pPr>
            <a:endParaRPr lang="en-US"/>
          </a:p>
        </p:txBody>
      </p:sp>
      <p:sp>
        <p:nvSpPr>
          <p:cNvPr id="17411" name="Rectangle 3"/>
          <p:cNvSpPr>
            <a:spLocks noGrp="1" noChangeArrowheads="1"/>
          </p:cNvSpPr>
          <p:nvPr>
            <p:ph type="dt" idx="1"/>
          </p:nvPr>
        </p:nvSpPr>
        <p:spPr bwMode="auto">
          <a:xfrm>
            <a:off x="21207412" y="0"/>
            <a:ext cx="16225838" cy="28273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539231" tIns="269615" rIns="539231" bIns="269615" anchor="t" anchorCtr="0" compatLnSpc="1">
            <a:prstTxWarp prst="textNoShape">
              <a:avLst/>
            </a:prstTxWarp>
          </a:bodyPr>
          <a:lstStyle>
            <a:defPPr>
              <a:defRPr kern="1200"/>
            </a:defPPr>
            <a:lvl1pPr algn="r" defTabSz="5392738">
              <a:defRPr sz="7100" smtClean="0"/>
            </a:lvl1pPr>
          </a:lstStyle>
          <a:p>
            <a:pPr>
              <a:defRPr/>
            </a:pPr>
            <a:endParaRPr lang="en-US"/>
          </a:p>
        </p:txBody>
      </p:sp>
      <p:sp>
        <p:nvSpPr>
          <p:cNvPr id="3076" name="Rectangle 4"/>
          <p:cNvSpPr>
            <a:spLocks noGrp="1" noRot="1" noChangeAspect="1" noChangeArrowheads="1" noTextEdit="1"/>
          </p:cNvSpPr>
          <p:nvPr>
            <p:ph type="sldImg" idx="2"/>
          </p:nvPr>
        </p:nvSpPr>
        <p:spPr bwMode="auto">
          <a:xfrm>
            <a:off x="-2484438" y="4241800"/>
            <a:ext cx="42410062" cy="21205825"/>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7413" name="Rectangle 5"/>
          <p:cNvSpPr>
            <a:spLocks noGrp="1" noChangeArrowheads="1"/>
          </p:cNvSpPr>
          <p:nvPr>
            <p:ph type="body" sz="quarter" idx="3"/>
          </p:nvPr>
        </p:nvSpPr>
        <p:spPr bwMode="auto">
          <a:xfrm>
            <a:off x="3744913" y="26860500"/>
            <a:ext cx="29952950" cy="25447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539231" tIns="269615" rIns="539231" bIns="269615" anchor="t" anchorCtr="0" compatLnSpc="1">
            <a:prstTxWarp prst="textNoShape">
              <a:avLst/>
            </a:prstTxWarp>
          </a:bodyPr>
          <a:lstStyle>
            <a:defPPr>
              <a:defRPr kern="1200"/>
            </a:def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414" name="Rectangle 6"/>
          <p:cNvSpPr>
            <a:spLocks noGrp="1" noChangeArrowheads="1"/>
          </p:cNvSpPr>
          <p:nvPr>
            <p:ph type="ftr" sz="quarter" idx="4"/>
          </p:nvPr>
        </p:nvSpPr>
        <p:spPr bwMode="auto">
          <a:xfrm>
            <a:off x="0" y="53713062"/>
            <a:ext cx="16224250" cy="28273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539231" tIns="269615" rIns="539231" bIns="269615" anchor="b" anchorCtr="0" compatLnSpc="1">
            <a:prstTxWarp prst="textNoShape">
              <a:avLst/>
            </a:prstTxWarp>
          </a:bodyPr>
          <a:lstStyle>
            <a:defPPr>
              <a:defRPr kern="1200"/>
            </a:defPPr>
            <a:lvl1pPr defTabSz="5392738">
              <a:defRPr sz="7100" smtClean="0"/>
            </a:lvl1pPr>
          </a:lstStyle>
          <a:p>
            <a:pPr>
              <a:defRPr/>
            </a:pPr>
            <a:endParaRPr lang="en-US"/>
          </a:p>
        </p:txBody>
      </p:sp>
      <p:sp>
        <p:nvSpPr>
          <p:cNvPr id="17415" name="Rectangle 7"/>
          <p:cNvSpPr>
            <a:spLocks noGrp="1" noChangeArrowheads="1"/>
          </p:cNvSpPr>
          <p:nvPr>
            <p:ph type="sldNum" sz="quarter" idx="5"/>
          </p:nvPr>
        </p:nvSpPr>
        <p:spPr bwMode="auto">
          <a:xfrm>
            <a:off x="21207412" y="53713062"/>
            <a:ext cx="16225838" cy="28273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539231" tIns="269615" rIns="539231" bIns="269615" anchor="b" anchorCtr="0" compatLnSpc="1">
            <a:prstTxWarp prst="textNoShape">
              <a:avLst/>
            </a:prstTxWarp>
          </a:bodyPr>
          <a:lstStyle>
            <a:defPPr>
              <a:defRPr kern="1200"/>
            </a:defPPr>
            <a:lvl1pPr algn="r" defTabSz="5392738">
              <a:defRPr sz="7100" smtClean="0"/>
            </a:lvl1pPr>
          </a:lstStyle>
          <a:p>
            <a:pPr>
              <a:defRPr/>
            </a:pPr>
            <a:fld id="{A7A3E3C6-57BD-4827-A686-7B170B46C045}" type="slidenum">
              <a:rPr lang="en-US"/>
              <a:pPr>
                <a:defRPr/>
              </a:pPr>
              <a:t>‹#›</a:t>
            </a:fld>
            <a:endParaRPr lang="en-US"/>
          </a:p>
        </p:txBody>
      </p:sp>
    </p:spTree>
    <p:extLst>
      <p:ext uri="{BB962C8B-B14F-4D97-AF65-F5344CB8AC3E}">
        <p14:creationId xmlns:p14="http://schemas.microsoft.com/office/powerpoint/2010/main" val="166873502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a:ea typeface="+mn-ea"/>
        <a:cs typeface="+mn-cs"/>
      </a:defRPr>
    </a:lvl1pPr>
    <a:lvl2pPr marL="457200" algn="l" rtl="0" eaLnBrk="0" fontAlgn="base" hangingPunct="0">
      <a:spcBef>
        <a:spcPct val="30000"/>
      </a:spcBef>
      <a:spcAft>
        <a:spcPct val="0"/>
      </a:spcAft>
      <a:defRPr sz="1200" kern="1200">
        <a:solidFill>
          <a:schemeClr val="tx1"/>
        </a:solidFill>
        <a:latin typeface="Arial"/>
        <a:ea typeface="+mn-ea"/>
        <a:cs typeface="+mn-cs"/>
      </a:defRPr>
    </a:lvl2pPr>
    <a:lvl3pPr marL="914400" algn="l" rtl="0" eaLnBrk="0" fontAlgn="base" hangingPunct="0">
      <a:spcBef>
        <a:spcPct val="30000"/>
      </a:spcBef>
      <a:spcAft>
        <a:spcPct val="0"/>
      </a:spcAft>
      <a:defRPr sz="1200" kern="1200">
        <a:solidFill>
          <a:schemeClr val="tx1"/>
        </a:solidFill>
        <a:latin typeface="Arial"/>
        <a:ea typeface="+mn-ea"/>
        <a:cs typeface="+mn-cs"/>
      </a:defRPr>
    </a:lvl3pPr>
    <a:lvl4pPr marL="1371600" algn="l" rtl="0" eaLnBrk="0" fontAlgn="base" hangingPunct="0">
      <a:spcBef>
        <a:spcPct val="30000"/>
      </a:spcBef>
      <a:spcAft>
        <a:spcPct val="0"/>
      </a:spcAft>
      <a:defRPr sz="1200" kern="1200">
        <a:solidFill>
          <a:schemeClr val="tx1"/>
        </a:solidFill>
        <a:latin typeface="Arial"/>
        <a:ea typeface="+mn-ea"/>
        <a:cs typeface="+mn-cs"/>
      </a:defRPr>
    </a:lvl4pPr>
    <a:lvl5pPr marL="1828800" algn="l" rtl="0" eaLnBrk="0" fontAlgn="base" hangingPunct="0">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a:noFill/>
        </p:spPr>
        <p:txBody>
          <a:bodyPr/>
          <a:lstStyle>
            <a:defPPr>
              <a:defRPr kern="1200"/>
            </a:defPPr>
            <a:lvl1pPr defTabSz="5392738" eaLnBrk="0" hangingPunct="0">
              <a:defRPr sz="3000">
                <a:solidFill>
                  <a:schemeClr val="tx1"/>
                </a:solidFill>
                <a:latin typeface="Arial"/>
              </a:defRPr>
            </a:lvl1pPr>
            <a:lvl2pPr marL="742950" indent="-285750" defTabSz="5392738" eaLnBrk="0" hangingPunct="0">
              <a:defRPr sz="3000">
                <a:solidFill>
                  <a:schemeClr val="tx1"/>
                </a:solidFill>
                <a:latin typeface="Arial"/>
              </a:defRPr>
            </a:lvl2pPr>
            <a:lvl3pPr marL="1143000" indent="-228600" defTabSz="5392738" eaLnBrk="0" hangingPunct="0">
              <a:defRPr sz="3000">
                <a:solidFill>
                  <a:schemeClr val="tx1"/>
                </a:solidFill>
                <a:latin typeface="Arial"/>
              </a:defRPr>
            </a:lvl3pPr>
            <a:lvl4pPr marL="1600200" indent="-228600" defTabSz="5392738" eaLnBrk="0" hangingPunct="0">
              <a:defRPr sz="3000">
                <a:solidFill>
                  <a:schemeClr val="tx1"/>
                </a:solidFill>
                <a:latin typeface="Arial"/>
              </a:defRPr>
            </a:lvl4pPr>
            <a:lvl5pPr marL="2057400" indent="-228600" defTabSz="5392738" eaLnBrk="0" hangingPunct="0">
              <a:defRPr sz="3000">
                <a:solidFill>
                  <a:schemeClr val="tx1"/>
                </a:solidFill>
                <a:latin typeface="Arial"/>
              </a:defRPr>
            </a:lvl5pPr>
            <a:lvl6pPr marL="2514600" indent="-228600" defTabSz="5392738" eaLnBrk="0" fontAlgn="base" hangingPunct="0">
              <a:spcBef>
                <a:spcPct val="0"/>
              </a:spcBef>
              <a:spcAft>
                <a:spcPct val="0"/>
              </a:spcAft>
              <a:defRPr sz="3000">
                <a:solidFill>
                  <a:schemeClr val="tx1"/>
                </a:solidFill>
                <a:latin typeface="Arial"/>
              </a:defRPr>
            </a:lvl6pPr>
            <a:lvl7pPr marL="2971800" indent="-228600" defTabSz="5392738" eaLnBrk="0" fontAlgn="base" hangingPunct="0">
              <a:spcBef>
                <a:spcPct val="0"/>
              </a:spcBef>
              <a:spcAft>
                <a:spcPct val="0"/>
              </a:spcAft>
              <a:defRPr sz="3000">
                <a:solidFill>
                  <a:schemeClr val="tx1"/>
                </a:solidFill>
                <a:latin typeface="Arial"/>
              </a:defRPr>
            </a:lvl7pPr>
            <a:lvl8pPr marL="3429000" indent="-228600" defTabSz="5392738" eaLnBrk="0" fontAlgn="base" hangingPunct="0">
              <a:spcBef>
                <a:spcPct val="0"/>
              </a:spcBef>
              <a:spcAft>
                <a:spcPct val="0"/>
              </a:spcAft>
              <a:defRPr sz="3000">
                <a:solidFill>
                  <a:schemeClr val="tx1"/>
                </a:solidFill>
                <a:latin typeface="Arial"/>
              </a:defRPr>
            </a:lvl8pPr>
            <a:lvl9pPr marL="3886200" indent="-228600" defTabSz="5392738" eaLnBrk="0" fontAlgn="base" hangingPunct="0">
              <a:spcBef>
                <a:spcPct val="0"/>
              </a:spcBef>
              <a:spcAft>
                <a:spcPct val="0"/>
              </a:spcAft>
              <a:defRPr sz="3000">
                <a:solidFill>
                  <a:schemeClr val="tx1"/>
                </a:solidFill>
                <a:latin typeface="Arial"/>
              </a:defRPr>
            </a:lvl9pPr>
          </a:lstStyle>
          <a:p>
            <a:pPr eaLnBrk="1" hangingPunct="1"/>
            <a:fld id="{8013D4E7-0005-4E28-B809-46F629ED953E}" type="slidenum">
              <a:rPr lang="en-US" sz="7100"/>
              <a:pPr eaLnBrk="1" hangingPunct="1"/>
              <a:t>1</a:t>
            </a:fld>
            <a:endParaRPr lang="en-US" sz="7100"/>
          </a:p>
        </p:txBody>
      </p:sp>
      <p:sp>
        <p:nvSpPr>
          <p:cNvPr id="4099" name="Rectangle 2"/>
          <p:cNvSpPr>
            <a:spLocks noGrp="1" noRot="1" noChangeAspect="1" noChangeArrowheads="1" noTextEdit="1"/>
          </p:cNvSpPr>
          <p:nvPr>
            <p:ph type="sldImg"/>
          </p:nvPr>
        </p:nvSpPr>
        <p:spPr>
          <a:xfrm>
            <a:off x="-2484438" y="4241800"/>
            <a:ext cx="42410063" cy="21205825"/>
          </a:xfrm>
        </p:spPr>
      </p:sp>
      <p:sp>
        <p:nvSpPr>
          <p:cNvPr id="4100" name="Rectangle 3"/>
          <p:cNvSpPr>
            <a:spLocks noGrp="1" noChangeArrowheads="1"/>
          </p:cNvSpPr>
          <p:nvPr>
            <p:ph type="body" idx="1"/>
          </p:nvPr>
        </p:nvSpPr>
        <p:spPr>
          <a:noFill/>
        </p:spPr>
        <p:txBody>
          <a:bodyPr/>
          <a:lstStyle>
            <a:defPPr>
              <a:defRPr kern="1200"/>
            </a:defPPr>
          </a:lstStyle>
          <a:p>
            <a:pPr eaLnBrk="1" hangingPunct="1"/>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2475" y="6817784"/>
            <a:ext cx="37306250" cy="4703233"/>
          </a:xfrm>
        </p:spPr>
        <p:txBody>
          <a:bodyPr/>
          <a:lstStyle>
            <a:defPPr>
              <a:defRPr kern="1200"/>
            </a:defPPr>
          </a:lstStyle>
          <a:p>
            <a:r>
              <a:rPr lang="en-US"/>
              <a:t>Click to edit Master title style</a:t>
            </a:r>
          </a:p>
        </p:txBody>
      </p:sp>
      <p:sp>
        <p:nvSpPr>
          <p:cNvPr id="3" name="Subtitle 2"/>
          <p:cNvSpPr>
            <a:spLocks noGrp="1"/>
          </p:cNvSpPr>
          <p:nvPr>
            <p:ph type="subTitle" idx="1"/>
          </p:nvPr>
        </p:nvSpPr>
        <p:spPr>
          <a:xfrm>
            <a:off x="6583363" y="12435417"/>
            <a:ext cx="30724475" cy="5609167"/>
          </a:xfrm>
        </p:spPr>
        <p:txBody>
          <a:bodyPr/>
          <a:lstStyle>
            <a:defPPr>
              <a:defRPr kern="1200"/>
            </a:defPPr>
            <a:lvl1pPr marL="0" indent="0" algn="ctr">
              <a:buNone/>
              <a:defRPr/>
            </a:lvl1pPr>
            <a:lvl2pPr marL="304815" indent="0" algn="ctr">
              <a:buNone/>
              <a:defRPr/>
            </a:lvl2pPr>
            <a:lvl3pPr marL="609630" indent="0" algn="ctr">
              <a:buNone/>
              <a:defRPr/>
            </a:lvl3pPr>
            <a:lvl4pPr marL="914446" indent="0" algn="ctr">
              <a:buNone/>
              <a:defRPr/>
            </a:lvl4pPr>
            <a:lvl5pPr marL="1219261" indent="0" algn="ctr">
              <a:buNone/>
              <a:defRPr/>
            </a:lvl5pPr>
            <a:lvl6pPr marL="1524076" indent="0" algn="ctr">
              <a:buNone/>
              <a:defRPr/>
            </a:lvl6pPr>
            <a:lvl7pPr marL="1828891" indent="0" algn="ctr">
              <a:buNone/>
              <a:defRPr/>
            </a:lvl7pPr>
            <a:lvl8pPr marL="2133707" indent="0" algn="ctr">
              <a:buNone/>
              <a:defRPr/>
            </a:lvl8pPr>
            <a:lvl9pPr marL="2438522"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44064D7D-464A-4708-9759-403F89E21017}" type="slidenum">
              <a:rPr lang="en-US"/>
              <a:pPr>
                <a:defRPr/>
              </a:pPr>
              <a:t>‹#›</a:t>
            </a:fld>
            <a:endParaRPr lang="en-US"/>
          </a:p>
        </p:txBody>
      </p:sp>
    </p:spTree>
    <p:extLst>
      <p:ext uri="{BB962C8B-B14F-4D97-AF65-F5344CB8AC3E}">
        <p14:creationId xmlns:p14="http://schemas.microsoft.com/office/powerpoint/2010/main" val="158175605"/>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idx="1"/>
          </p:nvPr>
        </p:nvSpPr>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B78A6E67-DA7B-4FCC-A18A-FC7C8A034C4D}" type="slidenum">
              <a:rPr lang="en-US"/>
              <a:pPr>
                <a:defRPr/>
              </a:pPr>
              <a:t>‹#›</a:t>
            </a:fld>
            <a:endParaRPr lang="en-US"/>
          </a:p>
        </p:txBody>
      </p:sp>
    </p:spTree>
    <p:extLst>
      <p:ext uri="{BB962C8B-B14F-4D97-AF65-F5344CB8AC3E}">
        <p14:creationId xmlns:p14="http://schemas.microsoft.com/office/powerpoint/2010/main" val="1054218844"/>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0" y="14102293"/>
            <a:ext cx="37307838" cy="4358217"/>
          </a:xfrm>
        </p:spPr>
        <p:txBody>
          <a:bodyPr anchor="t"/>
          <a:lstStyle>
            <a:defPPr>
              <a:defRPr kern="1200"/>
            </a:defPPr>
            <a:lvl1pPr algn="l">
              <a:defRPr sz="2667" b="1" cap="all"/>
            </a:lvl1pPr>
          </a:lstStyle>
          <a:p>
            <a:r>
              <a:rPr lang="en-US"/>
              <a:t>Click to edit Master title style</a:t>
            </a:r>
          </a:p>
        </p:txBody>
      </p:sp>
      <p:sp>
        <p:nvSpPr>
          <p:cNvPr id="3" name="Text Placeholder 2"/>
          <p:cNvSpPr>
            <a:spLocks noGrp="1"/>
          </p:cNvSpPr>
          <p:nvPr>
            <p:ph type="body" idx="1"/>
          </p:nvPr>
        </p:nvSpPr>
        <p:spPr>
          <a:xfrm>
            <a:off x="3467100" y="9301692"/>
            <a:ext cx="37307838" cy="4800600"/>
          </a:xfrm>
        </p:spPr>
        <p:txBody>
          <a:bodyPr anchor="b"/>
          <a:lstStyle>
            <a:defPPr>
              <a:defRPr kern="1200"/>
            </a:defPPr>
            <a:lvl1pPr marL="0" indent="0">
              <a:buNone/>
              <a:defRPr sz="1333"/>
            </a:lvl1pPr>
            <a:lvl2pPr marL="304815" indent="0">
              <a:buNone/>
              <a:defRPr sz="1200"/>
            </a:lvl2pPr>
            <a:lvl3pPr marL="609630" indent="0">
              <a:buNone/>
              <a:defRPr sz="1067"/>
            </a:lvl3pPr>
            <a:lvl4pPr marL="914446" indent="0">
              <a:buNone/>
              <a:defRPr sz="933"/>
            </a:lvl4pPr>
            <a:lvl5pPr marL="1219261" indent="0">
              <a:buNone/>
              <a:defRPr sz="933"/>
            </a:lvl5pPr>
            <a:lvl6pPr marL="1524076" indent="0">
              <a:buNone/>
              <a:defRPr sz="933"/>
            </a:lvl6pPr>
            <a:lvl7pPr marL="1828891" indent="0">
              <a:buNone/>
              <a:defRPr sz="933"/>
            </a:lvl7pPr>
            <a:lvl8pPr marL="2133707" indent="0">
              <a:buNone/>
              <a:defRPr sz="933"/>
            </a:lvl8pPr>
            <a:lvl9pPr marL="2438522" indent="0">
              <a:buNone/>
              <a:defRPr sz="933"/>
            </a:lvl9pPr>
          </a:lstStyle>
          <a:p>
            <a:pPr lvl="0"/>
            <a:r>
              <a:rPr lang="en-US"/>
              <a:t>Click to edit Master text styles</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9AB7E099-5C0A-4709-9BBB-71DECD41AB32}" type="slidenum">
              <a:rPr lang="en-US"/>
              <a:pPr>
                <a:defRPr/>
              </a:pPr>
              <a:t>‹#›</a:t>
            </a:fld>
            <a:endParaRPr lang="en-US"/>
          </a:p>
        </p:txBody>
      </p:sp>
    </p:spTree>
    <p:extLst>
      <p:ext uri="{BB962C8B-B14F-4D97-AF65-F5344CB8AC3E}">
        <p14:creationId xmlns:p14="http://schemas.microsoft.com/office/powerpoint/2010/main" val="3072090191"/>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2195513" y="5121275"/>
            <a:ext cx="19673888" cy="14483293"/>
          </a:xfrm>
        </p:spPr>
        <p:txBody>
          <a:bodyPr/>
          <a:lstStyle>
            <a:defPPr>
              <a:defRPr kern="1200"/>
            </a:defPPr>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2021802" y="5121275"/>
            <a:ext cx="19675475" cy="14483293"/>
          </a:xfrm>
        </p:spPr>
        <p:txBody>
          <a:bodyPr/>
          <a:lstStyle>
            <a:defPPr>
              <a:defRPr kern="1200"/>
            </a:defPPr>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B03D45C2-6D5F-448B-95B1-CD0C53878048}" type="slidenum">
              <a:rPr lang="en-US"/>
              <a:pPr>
                <a:defRPr/>
              </a:pPr>
              <a:t>‹#›</a:t>
            </a:fld>
            <a:endParaRPr lang="en-US"/>
          </a:p>
        </p:txBody>
      </p:sp>
    </p:spTree>
    <p:extLst>
      <p:ext uri="{BB962C8B-B14F-4D97-AF65-F5344CB8AC3E}">
        <p14:creationId xmlns:p14="http://schemas.microsoft.com/office/powerpoint/2010/main" val="2616846793"/>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93925" y="878417"/>
            <a:ext cx="39503350" cy="3657600"/>
          </a:xfrm>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2193925" y="4912784"/>
            <a:ext cx="19392900" cy="2046817"/>
          </a:xfrm>
        </p:spPr>
        <p:txBody>
          <a:bodyPr anchor="b"/>
          <a:lstStyle>
            <a:defPPr>
              <a:defRPr kern="1200"/>
            </a:defPPr>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2193925" y="6959600"/>
            <a:ext cx="19392900" cy="12643908"/>
          </a:xfrm>
        </p:spPr>
        <p:txBody>
          <a:bodyPr/>
          <a:lstStyle>
            <a:defPPr>
              <a:defRPr kern="1200"/>
            </a:defPPr>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96438" y="4912784"/>
            <a:ext cx="19400838" cy="2046817"/>
          </a:xfrm>
        </p:spPr>
        <p:txBody>
          <a:bodyPr anchor="b"/>
          <a:lstStyle>
            <a:defPPr>
              <a:defRPr kern="1200"/>
            </a:defPPr>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22296438" y="6959600"/>
            <a:ext cx="19400838" cy="12643908"/>
          </a:xfrm>
        </p:spPr>
        <p:txBody>
          <a:bodyPr/>
          <a:lstStyle>
            <a:defPPr>
              <a:defRPr kern="1200"/>
            </a:defPPr>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8"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9" name="Rectangle 6"/>
          <p:cNvSpPr>
            <a:spLocks noGrp="1" noChangeArrowheads="1"/>
          </p:cNvSpPr>
          <p:nvPr>
            <p:ph type="sldNum" sz="quarter" idx="12"/>
          </p:nvPr>
        </p:nvSpPr>
        <p:spPr/>
        <p:txBody>
          <a:bodyPr/>
          <a:lstStyle>
            <a:defPPr>
              <a:defRPr kern="1200"/>
            </a:defPPr>
            <a:lvl1pPr>
              <a:defRPr/>
            </a:lvl1pPr>
          </a:lstStyle>
          <a:p>
            <a:pPr>
              <a:defRPr/>
            </a:pPr>
            <a:fld id="{18610943-C3CC-4B71-9F28-BF9409E4CB80}" type="slidenum">
              <a:rPr lang="en-US"/>
              <a:pPr>
                <a:defRPr/>
              </a:pPr>
              <a:t>‹#›</a:t>
            </a:fld>
            <a:endParaRPr lang="en-US"/>
          </a:p>
        </p:txBody>
      </p:sp>
    </p:spTree>
    <p:extLst>
      <p:ext uri="{BB962C8B-B14F-4D97-AF65-F5344CB8AC3E}">
        <p14:creationId xmlns:p14="http://schemas.microsoft.com/office/powerpoint/2010/main" val="519203605"/>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4"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5" name="Rectangle 6"/>
          <p:cNvSpPr>
            <a:spLocks noGrp="1" noChangeArrowheads="1"/>
          </p:cNvSpPr>
          <p:nvPr>
            <p:ph type="sldNum" sz="quarter" idx="12"/>
          </p:nvPr>
        </p:nvSpPr>
        <p:spPr/>
        <p:txBody>
          <a:bodyPr/>
          <a:lstStyle>
            <a:defPPr>
              <a:defRPr kern="1200"/>
            </a:defPPr>
            <a:lvl1pPr>
              <a:defRPr/>
            </a:lvl1pPr>
          </a:lstStyle>
          <a:p>
            <a:pPr>
              <a:defRPr/>
            </a:pPr>
            <a:fld id="{6D78326B-3987-4EE9-9239-5FDA69C8126D}" type="slidenum">
              <a:rPr lang="en-US"/>
              <a:pPr>
                <a:defRPr/>
              </a:pPr>
              <a:t>‹#›</a:t>
            </a:fld>
            <a:endParaRPr lang="en-US"/>
          </a:p>
        </p:txBody>
      </p:sp>
    </p:spTree>
    <p:extLst>
      <p:ext uri="{BB962C8B-B14F-4D97-AF65-F5344CB8AC3E}">
        <p14:creationId xmlns:p14="http://schemas.microsoft.com/office/powerpoint/2010/main" val="3002304099"/>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3"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4" name="Rectangle 6"/>
          <p:cNvSpPr>
            <a:spLocks noGrp="1" noChangeArrowheads="1"/>
          </p:cNvSpPr>
          <p:nvPr>
            <p:ph type="sldNum" sz="quarter" idx="12"/>
          </p:nvPr>
        </p:nvSpPr>
        <p:spPr/>
        <p:txBody>
          <a:bodyPr/>
          <a:lstStyle>
            <a:defPPr>
              <a:defRPr kern="1200"/>
            </a:defPPr>
            <a:lvl1pPr>
              <a:defRPr/>
            </a:lvl1pPr>
          </a:lstStyle>
          <a:p>
            <a:pPr>
              <a:defRPr/>
            </a:pPr>
            <a:fld id="{61F3B20C-577A-4608-AF62-749557E31E38}" type="slidenum">
              <a:rPr lang="en-US"/>
              <a:pPr>
                <a:defRPr/>
              </a:pPr>
              <a:t>‹#›</a:t>
            </a:fld>
            <a:endParaRPr lang="en-US"/>
          </a:p>
        </p:txBody>
      </p:sp>
    </p:spTree>
    <p:extLst>
      <p:ext uri="{BB962C8B-B14F-4D97-AF65-F5344CB8AC3E}">
        <p14:creationId xmlns:p14="http://schemas.microsoft.com/office/powerpoint/2010/main" val="4040078071"/>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3925" y="874184"/>
            <a:ext cx="14439900" cy="3717925"/>
          </a:xfrm>
        </p:spPr>
        <p:txBody>
          <a:bodyPr anchor="b"/>
          <a:lstStyle>
            <a:defPPr>
              <a:defRPr kern="1200"/>
            </a:defPPr>
            <a:lvl1pPr algn="l">
              <a:defRPr sz="1333" b="1"/>
            </a:lvl1pPr>
          </a:lstStyle>
          <a:p>
            <a:r>
              <a:rPr lang="en-US"/>
              <a:t>Click to edit Master title style</a:t>
            </a:r>
          </a:p>
        </p:txBody>
      </p:sp>
      <p:sp>
        <p:nvSpPr>
          <p:cNvPr id="3" name="Content Placeholder 2"/>
          <p:cNvSpPr>
            <a:spLocks noGrp="1"/>
          </p:cNvSpPr>
          <p:nvPr>
            <p:ph idx="1"/>
          </p:nvPr>
        </p:nvSpPr>
        <p:spPr>
          <a:xfrm>
            <a:off x="17160875" y="874184"/>
            <a:ext cx="24536400" cy="18729325"/>
          </a:xfrm>
        </p:spPr>
        <p:txBody>
          <a:bodyPr/>
          <a:lstStyle>
            <a:defPPr>
              <a:defRPr kern="1200"/>
            </a:defPPr>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93925" y="4592109"/>
            <a:ext cx="14439900" cy="15011400"/>
          </a:xfrm>
        </p:spPr>
        <p:txBody>
          <a:bodyPr/>
          <a:lstStyle>
            <a:defPPr>
              <a:defRPr kern="1200"/>
            </a:defPPr>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87CA0EE2-436D-4402-9038-3DA719D297AD}" type="slidenum">
              <a:rPr lang="en-US"/>
              <a:pPr>
                <a:defRPr/>
              </a:pPr>
              <a:t>‹#›</a:t>
            </a:fld>
            <a:endParaRPr lang="en-US"/>
          </a:p>
        </p:txBody>
      </p:sp>
    </p:spTree>
    <p:extLst>
      <p:ext uri="{BB962C8B-B14F-4D97-AF65-F5344CB8AC3E}">
        <p14:creationId xmlns:p14="http://schemas.microsoft.com/office/powerpoint/2010/main" val="236096636"/>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2663" y="15361709"/>
            <a:ext cx="26335038" cy="1813983"/>
          </a:xfrm>
        </p:spPr>
        <p:txBody>
          <a:bodyPr anchor="b"/>
          <a:lstStyle>
            <a:defPPr>
              <a:defRPr kern="1200"/>
            </a:defPPr>
            <a:lvl1pPr algn="l">
              <a:defRPr sz="1333" b="1"/>
            </a:lvl1pPr>
          </a:lstStyle>
          <a:p>
            <a:r>
              <a:rPr lang="en-US"/>
              <a:t>Click to edit Master title style</a:t>
            </a:r>
          </a:p>
        </p:txBody>
      </p:sp>
      <p:sp>
        <p:nvSpPr>
          <p:cNvPr id="3" name="Picture Placeholder 2"/>
          <p:cNvSpPr>
            <a:spLocks noGrp="1"/>
          </p:cNvSpPr>
          <p:nvPr>
            <p:ph type="pic" idx="1"/>
          </p:nvPr>
        </p:nvSpPr>
        <p:spPr>
          <a:xfrm>
            <a:off x="8602663" y="1961092"/>
            <a:ext cx="26335038" cy="13166725"/>
          </a:xfrm>
        </p:spPr>
        <p:txBody>
          <a:bodyPr/>
          <a:lstStyle>
            <a:defPPr>
              <a:defRPr kern="1200"/>
            </a:defPPr>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pPr lvl="0"/>
            <a:endParaRPr lang="en-US" noProof="0"/>
          </a:p>
        </p:txBody>
      </p:sp>
      <p:sp>
        <p:nvSpPr>
          <p:cNvPr id="4" name="Text Placeholder 3"/>
          <p:cNvSpPr>
            <a:spLocks noGrp="1"/>
          </p:cNvSpPr>
          <p:nvPr>
            <p:ph type="body" sz="half" idx="2"/>
          </p:nvPr>
        </p:nvSpPr>
        <p:spPr>
          <a:xfrm>
            <a:off x="8602663" y="17175693"/>
            <a:ext cx="26335038" cy="2574925"/>
          </a:xfrm>
        </p:spPr>
        <p:txBody>
          <a:bodyPr/>
          <a:lstStyle>
            <a:defPPr>
              <a:defRPr kern="1200"/>
            </a:defPPr>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35C1286E-2D26-43B2-8CD4-A2F0A623D127}" type="slidenum">
              <a:rPr lang="en-US"/>
              <a:pPr>
                <a:defRPr/>
              </a:pPr>
              <a:t>‹#›</a:t>
            </a:fld>
            <a:endParaRPr lang="en-US"/>
          </a:p>
        </p:txBody>
      </p:sp>
    </p:spTree>
    <p:extLst>
      <p:ext uri="{BB962C8B-B14F-4D97-AF65-F5344CB8AC3E}">
        <p14:creationId xmlns:p14="http://schemas.microsoft.com/office/powerpoint/2010/main" val="3003841983"/>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AEC84F10-113F-4F09-A76B-2176B34E08D9}" type="slidenum">
              <a:rPr lang="en-US"/>
              <a:pPr>
                <a:defRPr/>
              </a:pPr>
              <a:t>‹#›</a:t>
            </a:fld>
            <a:endParaRPr lang="en-US"/>
          </a:p>
        </p:txBody>
      </p:sp>
    </p:spTree>
    <p:extLst>
      <p:ext uri="{BB962C8B-B14F-4D97-AF65-F5344CB8AC3E}">
        <p14:creationId xmlns:p14="http://schemas.microsoft.com/office/powerpoint/2010/main" val="3828635821"/>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823025" y="879475"/>
            <a:ext cx="9874250" cy="18725093"/>
          </a:xfr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2195513" y="879475"/>
            <a:ext cx="29475112" cy="18725093"/>
          </a:xfr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039F5895-A9FE-429D-AE19-E169F67F1C26}" type="slidenum">
              <a:rPr lang="en-US"/>
              <a:pPr>
                <a:defRPr/>
              </a:pPr>
              <a:t>‹#›</a:t>
            </a:fld>
            <a:endParaRPr lang="en-US"/>
          </a:p>
        </p:txBody>
      </p:sp>
    </p:spTree>
    <p:extLst>
      <p:ext uri="{BB962C8B-B14F-4D97-AF65-F5344CB8AC3E}">
        <p14:creationId xmlns:p14="http://schemas.microsoft.com/office/powerpoint/2010/main" val="1492772861"/>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rgbClr val="FFFFBF"/>
            </a:gs>
            <a:gs pos="100000">
              <a:srgbClr val="FFFFE5"/>
            </a:gs>
          </a:gsLst>
          <a:lin ang="5400000" scaled="1"/>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2195513" y="879475"/>
            <a:ext cx="39501762" cy="3657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3" tIns="235127" rIns="470253" bIns="235127" anchor="ctr" anchorCtr="0" compatLnSpc="1">
            <a:prstTxWarp prst="textNoShape">
              <a:avLst/>
            </a:prstTxWarp>
          </a:bodyPr>
          <a:lstStyle>
            <a:defPPr>
              <a:defRPr kern="1200"/>
            </a:defPPr>
          </a:lstStyle>
          <a:p>
            <a:pPr lvl="0"/>
            <a:r>
              <a:rPr lang="en-US"/>
              <a:t>Click to edit Master title style</a:t>
            </a:r>
          </a:p>
        </p:txBody>
      </p:sp>
      <p:sp>
        <p:nvSpPr>
          <p:cNvPr id="1027" name="Rectangle 3"/>
          <p:cNvSpPr>
            <a:spLocks noGrp="1" noChangeArrowheads="1"/>
          </p:cNvSpPr>
          <p:nvPr>
            <p:ph type="body" idx="1"/>
          </p:nvPr>
        </p:nvSpPr>
        <p:spPr bwMode="auto">
          <a:xfrm>
            <a:off x="2195513" y="5121275"/>
            <a:ext cx="39501762" cy="144832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3" tIns="235127" rIns="470253" bIns="235127" anchor="t" anchorCtr="0" compatLnSpc="1">
            <a:prstTxWarp prst="textNoShape">
              <a:avLst/>
            </a:prstTxWarp>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2195513" y="19985568"/>
            <a:ext cx="10240962" cy="152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3" tIns="235127" rIns="470253" bIns="235127" anchor="t" anchorCtr="0" compatLnSpc="1">
            <a:prstTxWarp prst="textNoShape">
              <a:avLst/>
            </a:prstTxWarp>
          </a:bodyPr>
          <a:lstStyle>
            <a:defPPr>
              <a:defRPr kern="1200"/>
            </a:defPPr>
            <a:lvl1pPr defTabSz="3135999">
              <a:defRPr sz="4800" smtClean="0"/>
            </a:lvl1pPr>
          </a:lstStyle>
          <a:p>
            <a:pPr>
              <a:defRPr/>
            </a:pPr>
            <a:endParaRPr lang="en-US"/>
          </a:p>
        </p:txBody>
      </p:sp>
      <p:sp>
        <p:nvSpPr>
          <p:cNvPr id="1029" name="Rectangle 5"/>
          <p:cNvSpPr>
            <a:spLocks noGrp="1" noChangeArrowheads="1"/>
          </p:cNvSpPr>
          <p:nvPr>
            <p:ph type="ftr" sz="quarter" idx="3"/>
          </p:nvPr>
        </p:nvSpPr>
        <p:spPr bwMode="auto">
          <a:xfrm>
            <a:off x="14997112" y="19985568"/>
            <a:ext cx="13898562" cy="152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3" tIns="235127" rIns="470253" bIns="235127" anchor="t" anchorCtr="0" compatLnSpc="1">
            <a:prstTxWarp prst="textNoShape">
              <a:avLst/>
            </a:prstTxWarp>
          </a:bodyPr>
          <a:lstStyle>
            <a:defPPr>
              <a:defRPr kern="1200"/>
            </a:defPPr>
            <a:lvl1pPr algn="ctr" defTabSz="3135999">
              <a:defRPr sz="4800" smtClean="0"/>
            </a:lvl1pPr>
          </a:lstStyle>
          <a:p>
            <a:pPr>
              <a:defRPr/>
            </a:pPr>
            <a:endParaRPr lang="en-US"/>
          </a:p>
        </p:txBody>
      </p:sp>
      <p:sp>
        <p:nvSpPr>
          <p:cNvPr id="1030" name="Rectangle 6"/>
          <p:cNvSpPr>
            <a:spLocks noGrp="1" noChangeArrowheads="1"/>
          </p:cNvSpPr>
          <p:nvPr>
            <p:ph type="sldNum" sz="quarter" idx="4"/>
          </p:nvPr>
        </p:nvSpPr>
        <p:spPr bwMode="auto">
          <a:xfrm>
            <a:off x="31456312" y="19985568"/>
            <a:ext cx="10240962" cy="152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3" tIns="235127" rIns="470253" bIns="235127" anchor="t" anchorCtr="0" compatLnSpc="1">
            <a:prstTxWarp prst="textNoShape">
              <a:avLst/>
            </a:prstTxWarp>
          </a:bodyPr>
          <a:lstStyle>
            <a:defPPr>
              <a:defRPr kern="1200"/>
            </a:defPPr>
            <a:lvl1pPr algn="r" defTabSz="3135999">
              <a:defRPr sz="4800" smtClean="0"/>
            </a:lvl1pPr>
          </a:lstStyle>
          <a:p>
            <a:pPr>
              <a:defRPr/>
            </a:pPr>
            <a:fld id="{EAD58424-6508-4C08-B0AB-A12183DAE990}" type="slidenum">
              <a:rPr lang="en-US"/>
              <a:pPr>
                <a:defRPr/>
              </a:pPr>
              <a:t>‹#›</a:t>
            </a:fld>
            <a:endParaRPr lang="en-US"/>
          </a:p>
        </p:txBody>
      </p:sp>
      <p:pic>
        <p:nvPicPr>
          <p:cNvPr id="1031" name="New picture"/>
          <p:cNvPicPr/>
          <p:nvPr/>
        </p:nvPicPr>
        <p:blipFill>
          <a:blip r:embed="rId13"/>
          <a:stretch>
            <a:fillRect/>
          </a:stretch>
        </p:blipFill>
        <p:spPr>
          <a:xfrm rot="16200000">
            <a:off x="-11074400" y="10972800"/>
            <a:ext cx="14274800" cy="3937000"/>
          </a:xfrm>
          <a:prstGeom prst="rect">
            <a:avLst/>
          </a:prstGeom>
        </p:spPr>
      </p:pic>
      <p:pic>
        <p:nvPicPr>
          <p:cNvPr id="1032" name="New picture"/>
          <p:cNvPicPr/>
          <p:nvPr/>
        </p:nvPicPr>
        <p:blipFill>
          <a:blip r:embed="rId13"/>
          <a:stretch>
            <a:fillRect/>
          </a:stretch>
        </p:blipFill>
        <p:spPr>
          <a:xfrm rot="5400000">
            <a:off x="40690800" y="10972800"/>
            <a:ext cx="14274800" cy="3937000"/>
          </a:xfrm>
          <a:prstGeom prst="rect">
            <a:avLst/>
          </a:prstGeom>
        </p:spPr>
      </p:pic>
      <p:pic>
        <p:nvPicPr>
          <p:cNvPr id="1033" name="New picture"/>
          <p:cNvPicPr/>
          <p:nvPr/>
        </p:nvPicPr>
        <p:blipFill>
          <a:blip r:embed="rId14"/>
          <a:stretch>
            <a:fillRect/>
          </a:stretch>
        </p:blipFill>
        <p:spPr>
          <a:xfrm>
            <a:off x="6946900" y="22453600"/>
            <a:ext cx="29997400" cy="1447800"/>
          </a:xfrm>
          <a:prstGeom prst="rect">
            <a:avLst/>
          </a:prstGeom>
        </p:spPr>
      </p:pic>
      <p:sp>
        <p:nvSpPr>
          <p:cNvPr id="1034" name="New shape"/>
          <p:cNvSpPr/>
          <p:nvPr/>
        </p:nvSpPr>
        <p:spPr>
          <a:xfrm>
            <a:off x="6946900" y="23025100"/>
            <a:ext cx="219456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melancholymedallion  Size: 48x24</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defPPr>
        <a:defRPr kern="1200"/>
      </a:defPPr>
      <a:lvl1pPr algn="ctr" defTabSz="3135999" rtl="0" eaLnBrk="0" fontAlgn="base" hangingPunct="0">
        <a:spcBef>
          <a:spcPct val="0"/>
        </a:spcBef>
        <a:spcAft>
          <a:spcPct val="0"/>
        </a:spcAft>
        <a:defRPr sz="15134">
          <a:solidFill>
            <a:schemeClr val="tx2"/>
          </a:solidFill>
          <a:latin typeface="+mj-lt"/>
          <a:ea typeface="+mj-ea"/>
          <a:cs typeface="+mj-cs"/>
        </a:defRPr>
      </a:lvl1pPr>
      <a:lvl2pPr algn="ctr" defTabSz="3135999" rtl="0" eaLnBrk="0" fontAlgn="base" hangingPunct="0">
        <a:spcBef>
          <a:spcPct val="0"/>
        </a:spcBef>
        <a:spcAft>
          <a:spcPct val="0"/>
        </a:spcAft>
        <a:defRPr sz="15134">
          <a:solidFill>
            <a:schemeClr val="tx2"/>
          </a:solidFill>
          <a:latin typeface="Arial"/>
        </a:defRPr>
      </a:lvl2pPr>
      <a:lvl3pPr algn="ctr" defTabSz="3135999" rtl="0" eaLnBrk="0" fontAlgn="base" hangingPunct="0">
        <a:spcBef>
          <a:spcPct val="0"/>
        </a:spcBef>
        <a:spcAft>
          <a:spcPct val="0"/>
        </a:spcAft>
        <a:defRPr sz="15134">
          <a:solidFill>
            <a:schemeClr val="tx2"/>
          </a:solidFill>
          <a:latin typeface="Arial"/>
        </a:defRPr>
      </a:lvl3pPr>
      <a:lvl4pPr algn="ctr" defTabSz="3135999" rtl="0" eaLnBrk="0" fontAlgn="base" hangingPunct="0">
        <a:spcBef>
          <a:spcPct val="0"/>
        </a:spcBef>
        <a:spcAft>
          <a:spcPct val="0"/>
        </a:spcAft>
        <a:defRPr sz="15134">
          <a:solidFill>
            <a:schemeClr val="tx2"/>
          </a:solidFill>
          <a:latin typeface="Arial"/>
        </a:defRPr>
      </a:lvl4pPr>
      <a:lvl5pPr algn="ctr" defTabSz="3135999" rtl="0" eaLnBrk="0" fontAlgn="base" hangingPunct="0">
        <a:spcBef>
          <a:spcPct val="0"/>
        </a:spcBef>
        <a:spcAft>
          <a:spcPct val="0"/>
        </a:spcAft>
        <a:defRPr sz="15134">
          <a:solidFill>
            <a:schemeClr val="tx2"/>
          </a:solidFill>
          <a:latin typeface="Arial"/>
        </a:defRPr>
      </a:lvl5pPr>
      <a:lvl6pPr marL="304815" algn="ctr" defTabSz="3135999" rtl="0" fontAlgn="base">
        <a:spcBef>
          <a:spcPct val="0"/>
        </a:spcBef>
        <a:spcAft>
          <a:spcPct val="0"/>
        </a:spcAft>
        <a:defRPr sz="15134">
          <a:solidFill>
            <a:schemeClr val="tx2"/>
          </a:solidFill>
          <a:latin typeface="Arial"/>
        </a:defRPr>
      </a:lvl6pPr>
      <a:lvl7pPr marL="609630" algn="ctr" defTabSz="3135999" rtl="0" fontAlgn="base">
        <a:spcBef>
          <a:spcPct val="0"/>
        </a:spcBef>
        <a:spcAft>
          <a:spcPct val="0"/>
        </a:spcAft>
        <a:defRPr sz="15134">
          <a:solidFill>
            <a:schemeClr val="tx2"/>
          </a:solidFill>
          <a:latin typeface="Arial"/>
        </a:defRPr>
      </a:lvl7pPr>
      <a:lvl8pPr marL="914446" algn="ctr" defTabSz="3135999" rtl="0" fontAlgn="base">
        <a:spcBef>
          <a:spcPct val="0"/>
        </a:spcBef>
        <a:spcAft>
          <a:spcPct val="0"/>
        </a:spcAft>
        <a:defRPr sz="15134">
          <a:solidFill>
            <a:schemeClr val="tx2"/>
          </a:solidFill>
          <a:latin typeface="Arial"/>
        </a:defRPr>
      </a:lvl8pPr>
      <a:lvl9pPr marL="1219261" algn="ctr" defTabSz="3135999" rtl="0" fontAlgn="base">
        <a:spcBef>
          <a:spcPct val="0"/>
        </a:spcBef>
        <a:spcAft>
          <a:spcPct val="0"/>
        </a:spcAft>
        <a:defRPr sz="15134">
          <a:solidFill>
            <a:schemeClr val="tx2"/>
          </a:solidFill>
          <a:latin typeface="Arial"/>
        </a:defRPr>
      </a:lvl9pPr>
    </p:titleStyle>
    <p:bodyStyle>
      <a:defPPr>
        <a:defRPr kern="1200"/>
      </a:defPPr>
      <a:lvl1pPr marL="1176926" indent="-1176926" algn="l" defTabSz="3135999" rtl="0" eaLnBrk="0" fontAlgn="base" hangingPunct="0">
        <a:spcBef>
          <a:spcPct val="20000"/>
        </a:spcBef>
        <a:spcAft>
          <a:spcPct val="0"/>
        </a:spcAft>
        <a:buChar char="•"/>
        <a:defRPr sz="11001">
          <a:solidFill>
            <a:schemeClr val="tx1"/>
          </a:solidFill>
          <a:latin typeface="+mn-lt"/>
          <a:ea typeface="+mn-ea"/>
          <a:cs typeface="+mn-cs"/>
        </a:defRPr>
      </a:lvl1pPr>
      <a:lvl2pPr marL="2548594" indent="-981124" algn="l" defTabSz="3135999" rtl="0" eaLnBrk="0" fontAlgn="base" hangingPunct="0">
        <a:spcBef>
          <a:spcPct val="20000"/>
        </a:spcBef>
        <a:spcAft>
          <a:spcPct val="0"/>
        </a:spcAft>
        <a:buChar char="–"/>
        <a:defRPr sz="9600">
          <a:solidFill>
            <a:schemeClr val="tx1"/>
          </a:solidFill>
          <a:latin typeface="+mn-lt"/>
        </a:defRPr>
      </a:lvl2pPr>
      <a:lvl3pPr marL="3920263" indent="-784265" algn="l" defTabSz="3135999" rtl="0" eaLnBrk="0" fontAlgn="base" hangingPunct="0">
        <a:spcBef>
          <a:spcPct val="20000"/>
        </a:spcBef>
        <a:spcAft>
          <a:spcPct val="0"/>
        </a:spcAft>
        <a:buChar char="•"/>
        <a:defRPr sz="8200">
          <a:solidFill>
            <a:schemeClr val="tx1"/>
          </a:solidFill>
          <a:latin typeface="+mn-lt"/>
        </a:defRPr>
      </a:lvl3pPr>
      <a:lvl4pPr marL="5486674" indent="-784265" algn="l" defTabSz="3135999" rtl="0" eaLnBrk="0" fontAlgn="base" hangingPunct="0">
        <a:spcBef>
          <a:spcPct val="20000"/>
        </a:spcBef>
        <a:spcAft>
          <a:spcPct val="0"/>
        </a:spcAft>
        <a:buChar char="–"/>
        <a:defRPr sz="6934">
          <a:solidFill>
            <a:schemeClr val="tx1"/>
          </a:solidFill>
          <a:latin typeface="+mn-lt"/>
        </a:defRPr>
      </a:lvl4pPr>
      <a:lvl5pPr marL="7054145" indent="-783206" algn="l" defTabSz="3135999" rtl="0" eaLnBrk="0" fontAlgn="base" hangingPunct="0">
        <a:spcBef>
          <a:spcPct val="20000"/>
        </a:spcBef>
        <a:spcAft>
          <a:spcPct val="0"/>
        </a:spcAft>
        <a:buChar char="»"/>
        <a:defRPr sz="6934">
          <a:solidFill>
            <a:schemeClr val="tx1"/>
          </a:solidFill>
          <a:latin typeface="+mn-lt"/>
        </a:defRPr>
      </a:lvl5pPr>
      <a:lvl6pPr marL="7358960" indent="-783206" algn="l" defTabSz="3135999" rtl="0" fontAlgn="base">
        <a:spcBef>
          <a:spcPct val="20000"/>
        </a:spcBef>
        <a:spcAft>
          <a:spcPct val="0"/>
        </a:spcAft>
        <a:buChar char="»"/>
        <a:defRPr sz="6934">
          <a:solidFill>
            <a:schemeClr val="tx1"/>
          </a:solidFill>
          <a:latin typeface="+mn-lt"/>
        </a:defRPr>
      </a:lvl6pPr>
      <a:lvl7pPr marL="7663775" indent="-783206" algn="l" defTabSz="3135999" rtl="0" fontAlgn="base">
        <a:spcBef>
          <a:spcPct val="20000"/>
        </a:spcBef>
        <a:spcAft>
          <a:spcPct val="0"/>
        </a:spcAft>
        <a:buChar char="»"/>
        <a:defRPr sz="6934">
          <a:solidFill>
            <a:schemeClr val="tx1"/>
          </a:solidFill>
          <a:latin typeface="+mn-lt"/>
        </a:defRPr>
      </a:lvl7pPr>
      <a:lvl8pPr marL="7968590" indent="-783206" algn="l" defTabSz="3135999" rtl="0" fontAlgn="base">
        <a:spcBef>
          <a:spcPct val="20000"/>
        </a:spcBef>
        <a:spcAft>
          <a:spcPct val="0"/>
        </a:spcAft>
        <a:buChar char="»"/>
        <a:defRPr sz="6934">
          <a:solidFill>
            <a:schemeClr val="tx1"/>
          </a:solidFill>
          <a:latin typeface="+mn-lt"/>
        </a:defRPr>
      </a:lvl8pPr>
      <a:lvl9pPr marL="8273406" indent="-783206" algn="l" defTabSz="3135999" rtl="0" fontAlgn="base">
        <a:spcBef>
          <a:spcPct val="20000"/>
        </a:spcBef>
        <a:spcAft>
          <a:spcPct val="0"/>
        </a:spcAft>
        <a:buChar char="»"/>
        <a:defRPr sz="6934">
          <a:solidFill>
            <a:schemeClr val="tx1"/>
          </a:solidFill>
          <a:latin typeface="+mn-lt"/>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kanie-jp2.pl/wp-content/uploads/2024/10/inteligencja_emocjonalna-rozwoj-ego.pdf"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s://pokonajlek.pl/inteligencja-emocjonalna/?gad_source=1&amp;gad_campaignid=21160064330&amp;gbraid=0AAAAADx_VagkEXtFzkif53inhMf4NAC3M&amp;gclid=CjwKCAjwlt7GBhAvEiwAKal0clA6Dm0riSn2F9-u8vHeC0ISyfJheDW1sGLTr4oSKtHH42xcG13xihoCMyYQAvD_Bw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0"/>
                <a:lumOff val="100000"/>
              </a:schemeClr>
            </a:gs>
            <a:gs pos="46000">
              <a:schemeClr val="accent2">
                <a:lumMod val="25000"/>
                <a:lumOff val="75000"/>
              </a:schemeClr>
            </a:gs>
          </a:gsLst>
          <a:lin ang="5400000" scaled="1"/>
        </a:gradFill>
        <a:effectLst/>
      </p:bgPr>
    </p:bg>
    <p:spTree>
      <p:nvGrpSpPr>
        <p:cNvPr id="1" name=""/>
        <p:cNvGrpSpPr/>
        <p:nvPr/>
      </p:nvGrpSpPr>
      <p:grpSpPr>
        <a:xfrm>
          <a:off x="0" y="0"/>
          <a:ext cx="0" cy="0"/>
          <a:chOff x="0" y="0"/>
          <a:chExt cx="0" cy="0"/>
        </a:xfrm>
      </p:grpSpPr>
      <p:sp>
        <p:nvSpPr>
          <p:cNvPr id="40" name="Rectangle 6"/>
          <p:cNvSpPr>
            <a:spLocks noChangeArrowheads="1"/>
          </p:cNvSpPr>
          <p:nvPr/>
        </p:nvSpPr>
        <p:spPr bwMode="auto">
          <a:xfrm>
            <a:off x="0" y="-1216972"/>
            <a:ext cx="43891200" cy="6042974"/>
          </a:xfrm>
          <a:prstGeom prst="round2DiagRect">
            <a:avLst/>
          </a:prstGeom>
          <a:solidFill>
            <a:srgbClr val="B41E1E"/>
          </a:solidFill>
          <a:ln w="9525">
            <a:noFill/>
            <a:miter lim="800000"/>
          </a:ln>
        </p:spPr>
        <p:txBody>
          <a:bodyPr lIns="73147" tIns="36574" rIns="73147" bIns="36574" anchor="ctr"/>
          <a:lstStyle>
            <a:defPPr>
              <a:defRPr kern="1200"/>
            </a:defPPr>
          </a:lstStyle>
          <a:p>
            <a:pPr algn="ctr" defTabSz="2508375">
              <a:defRPr/>
            </a:pPr>
            <a:endParaRPr lang="en-US" sz="2400" b="1" dirty="0">
              <a:solidFill>
                <a:schemeClr val="accent2">
                  <a:lumMod val="20000"/>
                  <a:lumOff val="80000"/>
                </a:schemeClr>
              </a:solidFill>
              <a:effectLst>
                <a:outerShdw blurRad="38100" dist="38100" dir="2700000" algn="tl">
                  <a:srgbClr val="000000"/>
                </a:outerShdw>
              </a:effectLst>
            </a:endParaRPr>
          </a:p>
        </p:txBody>
      </p:sp>
      <p:sp>
        <p:nvSpPr>
          <p:cNvPr id="38" name="Title 11">
            <a:extLst>
              <a:ext uri="{FF2B5EF4-FFF2-40B4-BE49-F238E27FC236}">
                <a16:creationId xmlns:a16="http://schemas.microsoft.com/office/drawing/2014/main" id="{D3A698E4-5105-47D7-8AAB-C4BA53E6D379}"/>
              </a:ext>
            </a:extLst>
          </p:cNvPr>
          <p:cNvSpPr txBox="1"/>
          <p:nvPr/>
        </p:nvSpPr>
        <p:spPr>
          <a:xfrm>
            <a:off x="8229600" y="836334"/>
            <a:ext cx="27432000" cy="1831290"/>
          </a:xfrm>
          <a:prstGeom prst="rect">
            <a:avLst/>
          </a:prstGeom>
        </p:spPr>
        <p:txBody>
          <a:bodyPr lIns="85344" tIns="42672" rIns="85344" bIns="42672"/>
          <a:lstStyle>
            <a:defPPr>
              <a:defRPr kern="1200"/>
            </a:defPPr>
            <a:lvl1pPr algn="ctr" defTabSz="4389028" rtl="0" eaLnBrk="1" latinLnBrk="0" hangingPunct="1">
              <a:spcBef>
                <a:spcPct val="0"/>
              </a:spcBef>
              <a:buNone/>
              <a:defRPr sz="13400" kern="1200">
                <a:solidFill>
                  <a:schemeClr val="tx1"/>
                </a:solidFill>
                <a:latin typeface="+mj-lt"/>
                <a:ea typeface="+mj-ea"/>
                <a:cs typeface="+mj-cs"/>
              </a:defRPr>
            </a:lvl1pPr>
          </a:lstStyle>
          <a:p>
            <a:r>
              <a:rPr lang="en-US" sz="5667" b="1" dirty="0">
                <a:solidFill>
                  <a:schemeClr val="bg1"/>
                </a:solidFill>
                <a:latin typeface="Quattrocento" panose="02020802030000000404" pitchFamily="18" charset="0"/>
              </a:rPr>
              <a:t>Poster Presentation</a:t>
            </a:r>
          </a:p>
        </p:txBody>
      </p:sp>
      <p:sp>
        <p:nvSpPr>
          <p:cNvPr id="39" name="Text Placeholder 16">
            <a:extLst>
              <a:ext uri="{FF2B5EF4-FFF2-40B4-BE49-F238E27FC236}">
                <a16:creationId xmlns:a16="http://schemas.microsoft.com/office/drawing/2014/main" id="{9FEE118B-FBC6-45D8-93CE-3A87E15AD5C3}"/>
              </a:ext>
            </a:extLst>
          </p:cNvPr>
          <p:cNvSpPr txBox="1"/>
          <p:nvPr/>
        </p:nvSpPr>
        <p:spPr>
          <a:xfrm>
            <a:off x="8229600" y="2826775"/>
            <a:ext cx="27432000" cy="2614562"/>
          </a:xfrm>
          <a:prstGeom prst="rect">
            <a:avLst/>
          </a:prstGeom>
        </p:spPr>
        <p:txBody>
          <a:bodyPr lIns="85344" tIns="42672" rIns="85344" bIns="42672">
            <a:spAutoFit/>
          </a:bodyPr>
          <a:lstStyle>
            <a:defPPr>
              <a:defRPr kern="1200"/>
            </a:defPPr>
            <a:lvl1pPr marL="0" indent="0" algn="l" defTabSz="4389028" rtl="0" eaLnBrk="1" latinLnBrk="0" hangingPunct="1">
              <a:spcBef>
                <a:spcPct val="20000"/>
              </a:spcBef>
              <a:buFont typeface="Arial" pitchFamily="34" charset="0"/>
              <a:buNone/>
              <a:defRPr sz="13400" kern="1200" baseline="0">
                <a:solidFill>
                  <a:schemeClr val="tx1"/>
                </a:solidFill>
                <a:latin typeface="+mn-lt"/>
                <a:ea typeface="+mn-ea"/>
                <a:cs typeface="+mn-cs"/>
              </a:defRPr>
            </a:lvl1pPr>
            <a:lvl2pPr marL="3566086" indent="-1371572" algn="l" defTabSz="4389028" rtl="0" eaLnBrk="1" latinLnBrk="0" hangingPunct="1">
              <a:spcBef>
                <a:spcPct val="20000"/>
              </a:spcBef>
              <a:buFont typeface="Arial" pitchFamily="34" charset="0"/>
              <a:buChar char="–"/>
              <a:defRPr sz="13400" kern="1200">
                <a:solidFill>
                  <a:schemeClr val="tx1"/>
                </a:solidFill>
                <a:latin typeface="+mn-lt"/>
                <a:ea typeface="+mn-ea"/>
                <a:cs typeface="+mn-cs"/>
              </a:defRPr>
            </a:lvl2pPr>
            <a:lvl3pPr marL="5486286" indent="-1097257" algn="l" defTabSz="4389028" rtl="0" eaLnBrk="1" latinLnBrk="0" hangingPunct="1">
              <a:spcBef>
                <a:spcPct val="20000"/>
              </a:spcBef>
              <a:buFont typeface="Arial" pitchFamily="34" charset="0"/>
              <a:buChar char="•"/>
              <a:defRPr sz="11500" kern="1200">
                <a:solidFill>
                  <a:schemeClr val="tx1"/>
                </a:solidFill>
                <a:latin typeface="+mn-lt"/>
                <a:ea typeface="+mn-ea"/>
                <a:cs typeface="+mn-cs"/>
              </a:defRPr>
            </a:lvl3pPr>
            <a:lvl4pPr marL="7680800"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4pPr>
            <a:lvl5pPr marL="9875314"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5pPr>
            <a:lvl6pPr marL="12069828"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6pPr>
            <a:lvl7pPr marL="14264342"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7pPr>
            <a:lvl8pPr marL="16458857"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8pPr>
            <a:lvl9pPr marL="18653371"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9pPr>
          </a:lstStyle>
          <a:p>
            <a:pPr algn="ctr"/>
            <a:r>
              <a:rPr lang="en-US" sz="3734" dirty="0">
                <a:solidFill>
                  <a:schemeClr val="bg1"/>
                </a:solidFill>
                <a:latin typeface="Quattrocento Sans" panose="020B0502050000020003" pitchFamily="34" charset="0"/>
              </a:rPr>
              <a:t>Name: Paulina Byszewska, Student number: 2312739, Lecturer’s name: Abdallah Naser, Module code: LCLM5006, Assignment Title: Poster Presentation, Module: Developing Emotional Intelligence Skills</a:t>
            </a:r>
          </a:p>
          <a:p>
            <a:pPr algn="ctr"/>
            <a:endParaRPr lang="en-US" sz="3734" dirty="0">
              <a:solidFill>
                <a:schemeClr val="bg1"/>
              </a:solidFill>
              <a:latin typeface="Quattrocento Sans" panose="020B0502050000020003" pitchFamily="34" charset="0"/>
            </a:endParaRPr>
          </a:p>
          <a:p>
            <a:pPr algn="ctr"/>
            <a:endParaRPr lang="en-US" sz="3734" dirty="0">
              <a:solidFill>
                <a:schemeClr val="bg1"/>
              </a:solidFill>
              <a:latin typeface="Quattrocento Sans" panose="020B0502050000020003" pitchFamily="34" charset="0"/>
            </a:endParaRPr>
          </a:p>
        </p:txBody>
      </p:sp>
      <p:sp>
        <p:nvSpPr>
          <p:cNvPr id="50" name="Rectangle 10">
            <a:extLst>
              <a:ext uri="{FF2B5EF4-FFF2-40B4-BE49-F238E27FC236}">
                <a16:creationId xmlns:a16="http://schemas.microsoft.com/office/drawing/2014/main" id="{C7AAC99D-FA63-4F20-9BC9-620B7B5958BE}"/>
              </a:ext>
            </a:extLst>
          </p:cNvPr>
          <p:cNvSpPr>
            <a:spLocks noChangeArrowheads="1"/>
          </p:cNvSpPr>
          <p:nvPr/>
        </p:nvSpPr>
        <p:spPr bwMode="auto">
          <a:xfrm>
            <a:off x="624840" y="4978401"/>
            <a:ext cx="9703142" cy="582201"/>
          </a:xfrm>
          <a:prstGeom prst="round2DiagRect">
            <a:avLst>
              <a:gd name="adj1" fmla="val 30178"/>
              <a:gd name="adj2" fmla="val 0"/>
            </a:avLst>
          </a:prstGeom>
          <a:solidFill>
            <a:srgbClr val="B41E1E"/>
          </a:solidFill>
          <a:ln w="12700">
            <a:noFill/>
            <a:miter lim="800000"/>
          </a:ln>
        </p:spPr>
        <p:txBody>
          <a:bodyPr wrap="none" lIns="182880" tIns="48768" rIns="182880" bIns="45709" anchor="ctr" anchorCtr="0"/>
          <a:lstStyle>
            <a:defPPr>
              <a:defRPr kern="1200"/>
            </a:defPPr>
          </a:lstStyle>
          <a:p>
            <a:pPr algn="ctr" defTabSz="3135215">
              <a:defRPr/>
            </a:pPr>
            <a:r>
              <a:rPr lang="en-US" sz="2400" b="1" dirty="0">
                <a:solidFill>
                  <a:schemeClr val="bg1"/>
                </a:solidFill>
                <a:latin typeface="Quattrocento" panose="02020802030000000404" pitchFamily="18" charset="0"/>
              </a:rPr>
              <a:t>Introduction</a:t>
            </a:r>
          </a:p>
        </p:txBody>
      </p:sp>
      <p:sp>
        <p:nvSpPr>
          <p:cNvPr id="22" name="TextBox 21">
            <a:extLst>
              <a:ext uri="{FF2B5EF4-FFF2-40B4-BE49-F238E27FC236}">
                <a16:creationId xmlns:a16="http://schemas.microsoft.com/office/drawing/2014/main" id="{EBB6AC4A-C17C-4A50-801D-9D770B2D4747}"/>
              </a:ext>
            </a:extLst>
          </p:cNvPr>
          <p:cNvSpPr txBox="1"/>
          <p:nvPr/>
        </p:nvSpPr>
        <p:spPr>
          <a:xfrm>
            <a:off x="640080" y="5993321"/>
            <a:ext cx="9703142" cy="5078313"/>
          </a:xfrm>
          <a:prstGeom prst="rect">
            <a:avLst/>
          </a:prstGeom>
          <a:noFill/>
        </p:spPr>
        <p:txBody>
          <a:bodyPr wrap="square" rtlCol="0">
            <a:spAutoFit/>
          </a:bodyPr>
          <a:lstStyle>
            <a:defPPr>
              <a:defRPr kern="1200"/>
            </a:defPPr>
          </a:lstStyle>
          <a:p>
            <a:r>
              <a:rPr lang="en-GB" sz="3600" dirty="0">
                <a:latin typeface="Arial" panose="020B0604020202020204" pitchFamily="34" charset="0"/>
                <a:ea typeface="Open Sans" panose="020B0606030504020204" pitchFamily="34" charset="0"/>
                <a:cs typeface="Arial" panose="020B0604020202020204" pitchFamily="34" charset="0"/>
              </a:rPr>
              <a:t>Emotional intelligence is a trait that allows individuals to utilize emotional processes to </a:t>
            </a:r>
            <a:r>
              <a:rPr lang="en-GB" sz="2800" dirty="0">
                <a:latin typeface="Arial" panose="020B0604020202020204" pitchFamily="34" charset="0"/>
                <a:ea typeface="Open Sans" panose="020B0606030504020204" pitchFamily="34" charset="0"/>
                <a:cs typeface="Arial" panose="020B0604020202020204" pitchFamily="34" charset="0"/>
              </a:rPr>
              <a:t>effectively</a:t>
            </a:r>
            <a:r>
              <a:rPr lang="en-GB" sz="3600" dirty="0">
                <a:latin typeface="Arial" panose="020B0604020202020204" pitchFamily="34" charset="0"/>
                <a:ea typeface="Open Sans" panose="020B0606030504020204" pitchFamily="34" charset="0"/>
                <a:cs typeface="Arial" panose="020B0604020202020204" pitchFamily="34" charset="0"/>
              </a:rPr>
              <a:t> cope with </a:t>
            </a:r>
            <a:r>
              <a:rPr lang="en-GB" sz="2800" dirty="0">
                <a:latin typeface="Arial" panose="020B0604020202020204" pitchFamily="34" charset="0"/>
                <a:ea typeface="Open Sans" panose="020B0606030504020204" pitchFamily="34" charset="0"/>
                <a:cs typeface="Arial" panose="020B0604020202020204" pitchFamily="34" charset="0"/>
              </a:rPr>
              <a:t>life</a:t>
            </a:r>
            <a:r>
              <a:rPr lang="en-GB" sz="3600" dirty="0">
                <a:latin typeface="Arial" panose="020B0604020202020204" pitchFamily="34" charset="0"/>
                <a:ea typeface="Open Sans" panose="020B0606030504020204" pitchFamily="34" charset="0"/>
                <a:cs typeface="Arial" panose="020B0604020202020204" pitchFamily="34" charset="0"/>
              </a:rPr>
              <a:t>, and allows students to effectively cope with their studies. </a:t>
            </a:r>
            <a:r>
              <a:rPr lang="en-GB" sz="2800" dirty="0">
                <a:latin typeface="Arial" panose="020B0604020202020204" pitchFamily="34" charset="0"/>
                <a:ea typeface="Open Sans" panose="020B0606030504020204" pitchFamily="34" charset="0"/>
                <a:cs typeface="Arial" panose="020B0604020202020204" pitchFamily="34" charset="0"/>
              </a:rPr>
              <a:t>Emotional</a:t>
            </a:r>
            <a:r>
              <a:rPr lang="en-GB" sz="3600" dirty="0">
                <a:latin typeface="Arial" panose="020B0604020202020204" pitchFamily="34" charset="0"/>
                <a:ea typeface="Open Sans" panose="020B0606030504020204" pitchFamily="34" charset="0"/>
                <a:cs typeface="Arial" panose="020B0604020202020204" pitchFamily="34" charset="0"/>
              </a:rPr>
              <a:t> abilities facilitate </a:t>
            </a:r>
            <a:r>
              <a:rPr lang="en-GB" sz="2800" dirty="0">
                <a:latin typeface="Arial" panose="020B0604020202020204" pitchFamily="34" charset="0"/>
                <a:ea typeface="Open Sans" panose="020B0606030504020204" pitchFamily="34" charset="0"/>
                <a:cs typeface="Arial" panose="020B0604020202020204" pitchFamily="34" charset="0"/>
              </a:rPr>
              <a:t>functioning</a:t>
            </a:r>
            <a:r>
              <a:rPr lang="en-GB" sz="3600" dirty="0">
                <a:latin typeface="Arial" panose="020B0604020202020204" pitchFamily="34" charset="0"/>
                <a:ea typeface="Open Sans" panose="020B0606030504020204" pitchFamily="34" charset="0"/>
                <a:cs typeface="Arial" panose="020B0604020202020204" pitchFamily="34" charset="0"/>
              </a:rPr>
              <a:t> in </a:t>
            </a:r>
            <a:r>
              <a:rPr lang="en-GB" sz="2800" dirty="0">
                <a:latin typeface="Arial" panose="020B0604020202020204" pitchFamily="34" charset="0"/>
                <a:ea typeface="Open Sans" panose="020B0606030504020204" pitchFamily="34" charset="0"/>
                <a:cs typeface="Arial" panose="020B0604020202020204" pitchFamily="34" charset="0"/>
              </a:rPr>
              <a:t>school</a:t>
            </a:r>
            <a:r>
              <a:rPr lang="en-GB" sz="3600" dirty="0">
                <a:latin typeface="Arial" panose="020B0604020202020204" pitchFamily="34" charset="0"/>
                <a:ea typeface="Open Sans" panose="020B0606030504020204" pitchFamily="34" charset="0"/>
                <a:cs typeface="Arial" panose="020B0604020202020204" pitchFamily="34" charset="0"/>
              </a:rPr>
              <a:t> and during their studies. </a:t>
            </a:r>
            <a:r>
              <a:rPr lang="en-GB" sz="2800" dirty="0">
                <a:latin typeface="Arial" panose="020B0604020202020204" pitchFamily="34" charset="0"/>
                <a:ea typeface="Open Sans" panose="020B0606030504020204" pitchFamily="34" charset="0"/>
                <a:cs typeface="Arial" panose="020B0604020202020204" pitchFamily="34" charset="0"/>
              </a:rPr>
              <a:t>Empirical</a:t>
            </a:r>
            <a:r>
              <a:rPr lang="en-GB" sz="3600" dirty="0">
                <a:latin typeface="Arial" panose="020B0604020202020204" pitchFamily="34" charset="0"/>
                <a:ea typeface="Open Sans" panose="020B0606030504020204" pitchFamily="34" charset="0"/>
                <a:cs typeface="Arial" panose="020B0604020202020204" pitchFamily="34" charset="0"/>
              </a:rPr>
              <a:t> data demonstrates that students with high emotional intelligence perform better in school and achieve high academic achievement.</a:t>
            </a:r>
            <a:endParaRPr lang="en-US" sz="3600" dirty="0">
              <a:latin typeface="Arial" panose="020B0604020202020204" pitchFamily="34" charset="0"/>
              <a:ea typeface="Open Sans" panose="020B0606030504020204" pitchFamily="34" charset="0"/>
              <a:cs typeface="Arial" panose="020B0604020202020204" pitchFamily="34" charset="0"/>
            </a:endParaRPr>
          </a:p>
        </p:txBody>
      </p:sp>
      <p:sp>
        <p:nvSpPr>
          <p:cNvPr id="44" name="Rectangle 10">
            <a:extLst>
              <a:ext uri="{FF2B5EF4-FFF2-40B4-BE49-F238E27FC236}">
                <a16:creationId xmlns:a16="http://schemas.microsoft.com/office/drawing/2014/main" id="{65DEA53B-8C55-4281-8C92-1B2F1CBC79EE}"/>
              </a:ext>
            </a:extLst>
          </p:cNvPr>
          <p:cNvSpPr>
            <a:spLocks noChangeArrowheads="1"/>
          </p:cNvSpPr>
          <p:nvPr/>
        </p:nvSpPr>
        <p:spPr bwMode="auto">
          <a:xfrm>
            <a:off x="11598391" y="4978401"/>
            <a:ext cx="9703142" cy="582201"/>
          </a:xfrm>
          <a:prstGeom prst="round2DiagRect">
            <a:avLst>
              <a:gd name="adj1" fmla="val 30177"/>
              <a:gd name="adj2" fmla="val 0"/>
            </a:avLst>
          </a:prstGeom>
          <a:solidFill>
            <a:srgbClr val="B41E1E"/>
          </a:solidFill>
          <a:ln w="12700">
            <a:noFill/>
            <a:miter lim="800000"/>
          </a:ln>
        </p:spPr>
        <p:txBody>
          <a:bodyPr wrap="none" lIns="182880" tIns="48768" rIns="182880" bIns="45709" anchor="ctr" anchorCtr="0"/>
          <a:lstStyle>
            <a:defPPr>
              <a:defRPr kern="1200"/>
            </a:defPPr>
          </a:lstStyle>
          <a:p>
            <a:pPr algn="ctr" defTabSz="3135215">
              <a:defRPr/>
            </a:pPr>
            <a:r>
              <a:rPr lang="en-US" sz="2400" b="1" dirty="0">
                <a:solidFill>
                  <a:schemeClr val="bg1"/>
                </a:solidFill>
                <a:latin typeface="Quattrocento" panose="02020802030000000404" pitchFamily="18" charset="0"/>
              </a:rPr>
              <a:t>Methodology</a:t>
            </a:r>
          </a:p>
        </p:txBody>
      </p:sp>
      <p:sp>
        <p:nvSpPr>
          <p:cNvPr id="46" name="Rectangle 10">
            <a:extLst>
              <a:ext uri="{FF2B5EF4-FFF2-40B4-BE49-F238E27FC236}">
                <a16:creationId xmlns:a16="http://schemas.microsoft.com/office/drawing/2014/main" id="{092E1FA2-37D8-400C-9B5C-644E0120747E}"/>
              </a:ext>
            </a:extLst>
          </p:cNvPr>
          <p:cNvSpPr>
            <a:spLocks noChangeArrowheads="1"/>
          </p:cNvSpPr>
          <p:nvPr/>
        </p:nvSpPr>
        <p:spPr bwMode="auto">
          <a:xfrm>
            <a:off x="22587183" y="4978401"/>
            <a:ext cx="9703142" cy="582201"/>
          </a:xfrm>
          <a:prstGeom prst="round2DiagRect">
            <a:avLst>
              <a:gd name="adj1" fmla="val 30177"/>
              <a:gd name="adj2" fmla="val 0"/>
            </a:avLst>
          </a:prstGeom>
          <a:solidFill>
            <a:srgbClr val="B41E1E"/>
          </a:solidFill>
          <a:ln w="12700">
            <a:noFill/>
            <a:miter lim="800000"/>
          </a:ln>
        </p:spPr>
        <p:txBody>
          <a:bodyPr wrap="none" lIns="182880" tIns="48768" rIns="182880" bIns="45709" anchor="ctr" anchorCtr="0"/>
          <a:lstStyle>
            <a:defPPr>
              <a:defRPr kern="1200"/>
            </a:defPPr>
          </a:lstStyle>
          <a:p>
            <a:pPr algn="ctr" defTabSz="3135215">
              <a:defRPr/>
            </a:pPr>
            <a:r>
              <a:rPr lang="en-US" sz="2400" b="1" dirty="0">
                <a:solidFill>
                  <a:schemeClr val="bg1"/>
                </a:solidFill>
                <a:latin typeface="Quattrocento" panose="02020802030000000404" pitchFamily="18" charset="0"/>
              </a:rPr>
              <a:t>How can someone develop emotional intelligence?</a:t>
            </a:r>
          </a:p>
        </p:txBody>
      </p:sp>
      <p:sp>
        <p:nvSpPr>
          <p:cNvPr id="27" name="TextBox 26">
            <a:extLst>
              <a:ext uri="{FF2B5EF4-FFF2-40B4-BE49-F238E27FC236}">
                <a16:creationId xmlns:a16="http://schemas.microsoft.com/office/drawing/2014/main" id="{31E3C904-59ED-485A-8B57-6B7A61F73626}"/>
              </a:ext>
            </a:extLst>
          </p:cNvPr>
          <p:cNvSpPr txBox="1"/>
          <p:nvPr/>
        </p:nvSpPr>
        <p:spPr>
          <a:xfrm>
            <a:off x="22587183" y="5694254"/>
            <a:ext cx="9703142" cy="11726287"/>
          </a:xfrm>
          <a:prstGeom prst="rect">
            <a:avLst/>
          </a:prstGeom>
          <a:noFill/>
        </p:spPr>
        <p:txBody>
          <a:bodyPr wrap="square" rtlCol="0">
            <a:spAutoFit/>
          </a:bodyPr>
          <a:lstStyle>
            <a:defPPr>
              <a:defRPr kern="1200"/>
            </a:defPPr>
          </a:lstStyle>
          <a:p>
            <a:endParaRPr lang="en-GB" sz="2800" dirty="0">
              <a:latin typeface="Arial" panose="020B0604020202020204" pitchFamily="34" charset="0"/>
              <a:ea typeface="Open Sans" panose="020B0606030504020204" pitchFamily="34" charset="0"/>
              <a:cs typeface="Arial" panose="020B0604020202020204" pitchFamily="34" charset="0"/>
            </a:endParaRPr>
          </a:p>
          <a:p>
            <a:r>
              <a:rPr lang="en-GB" sz="2800" dirty="0">
                <a:latin typeface="Arial" panose="020B0604020202020204" pitchFamily="34" charset="0"/>
                <a:ea typeface="Open Sans" panose="020B0606030504020204" pitchFamily="34" charset="0"/>
                <a:cs typeface="Arial" panose="020B0604020202020204" pitchFamily="34" charset="0"/>
              </a:rPr>
              <a:t>Developing emotional intelligence involves:</a:t>
            </a:r>
          </a:p>
          <a:p>
            <a:r>
              <a:rPr lang="en-GB" sz="2800" dirty="0">
                <a:latin typeface="Arial" panose="020B0604020202020204" pitchFamily="34" charset="0"/>
                <a:ea typeface="Open Sans" panose="020B0606030504020204" pitchFamily="34" charset="0"/>
                <a:cs typeface="Arial" panose="020B0604020202020204" pitchFamily="34" charset="0"/>
              </a:rPr>
              <a:t>- </a:t>
            </a:r>
            <a:r>
              <a:rPr lang="en-GB" sz="2800" dirty="0" err="1">
                <a:latin typeface="Arial" panose="020B0604020202020204" pitchFamily="34" charset="0"/>
                <a:ea typeface="Open Sans" panose="020B0606030504020204" pitchFamily="34" charset="0"/>
                <a:cs typeface="Arial" panose="020B0604020202020204" pitchFamily="34" charset="0"/>
              </a:rPr>
              <a:t>Psychocorrective</a:t>
            </a:r>
            <a:r>
              <a:rPr lang="en-GB" sz="2800" dirty="0">
                <a:latin typeface="Arial" panose="020B0604020202020204" pitchFamily="34" charset="0"/>
                <a:ea typeface="Open Sans" panose="020B0606030504020204" pitchFamily="34" charset="0"/>
                <a:cs typeface="Arial" panose="020B0604020202020204" pitchFamily="34" charset="0"/>
              </a:rPr>
              <a:t> and educational programs in schools and universities</a:t>
            </a:r>
          </a:p>
          <a:p>
            <a:pPr marL="457200" indent="-457200">
              <a:buFontTx/>
              <a:buChar char="-"/>
            </a:pPr>
            <a:r>
              <a:rPr lang="en-GB" sz="2800" dirty="0">
                <a:latin typeface="Arial" panose="020B0604020202020204" pitchFamily="34" charset="0"/>
                <a:ea typeface="Open Sans" panose="020B0606030504020204" pitchFamily="34" charset="0"/>
                <a:cs typeface="Arial" panose="020B0604020202020204" pitchFamily="34" charset="0"/>
              </a:rPr>
              <a:t>Training and coaching conducted by qualified professionals</a:t>
            </a:r>
          </a:p>
          <a:p>
            <a:endParaRPr lang="en-GB" sz="2800" dirty="0">
              <a:latin typeface="Arial" panose="020B0604020202020204" pitchFamily="34" charset="0"/>
              <a:ea typeface="Open Sans" panose="020B0606030504020204" pitchFamily="34" charset="0"/>
              <a:cs typeface="Arial" panose="020B0604020202020204" pitchFamily="34" charset="0"/>
            </a:endParaRPr>
          </a:p>
          <a:p>
            <a:r>
              <a:rPr lang="en-GB" sz="2800" dirty="0">
                <a:latin typeface="Arial" panose="020B0604020202020204" pitchFamily="34" charset="0"/>
                <a:ea typeface="Open Sans" panose="020B0606030504020204" pitchFamily="34" charset="0"/>
                <a:cs typeface="Arial" panose="020B0604020202020204" pitchFamily="34" charset="0"/>
              </a:rPr>
              <a:t>Methods that will help us develop our own emotional intelligence:</a:t>
            </a:r>
          </a:p>
          <a:p>
            <a:endParaRPr lang="en-GB" sz="2800" dirty="0">
              <a:latin typeface="Arial" panose="020B0604020202020204" pitchFamily="34" charset="0"/>
              <a:ea typeface="Open Sans" panose="020B0606030504020204" pitchFamily="34" charset="0"/>
              <a:cs typeface="Arial" panose="020B0604020202020204" pitchFamily="34" charset="0"/>
            </a:endParaRPr>
          </a:p>
          <a:p>
            <a:r>
              <a:rPr lang="en-GB" sz="2800" dirty="0" err="1">
                <a:latin typeface="Arial" panose="020B0604020202020204" pitchFamily="34" charset="0"/>
                <a:ea typeface="Open Sans" panose="020B0606030504020204" pitchFamily="34" charset="0"/>
                <a:cs typeface="Arial" panose="020B0604020202020204" pitchFamily="34" charset="0"/>
              </a:rPr>
              <a:t>Labeling</a:t>
            </a:r>
            <a:r>
              <a:rPr lang="en-GB" sz="2800" dirty="0">
                <a:latin typeface="Arial" panose="020B0604020202020204" pitchFamily="34" charset="0"/>
                <a:ea typeface="Open Sans" panose="020B0606030504020204" pitchFamily="34" charset="0"/>
                <a:cs typeface="Arial" panose="020B0604020202020204" pitchFamily="34" charset="0"/>
              </a:rPr>
              <a:t>: Name your emotions with specific words, ideally by reflecting on their symptoms (e.g., I feel sad, which makes me want to cry and not feel like doing anything; I feel proud, I'm bursting with satisfaction, I feel immense pleasure).</a:t>
            </a:r>
          </a:p>
          <a:p>
            <a:endParaRPr lang="en-GB" sz="2800" dirty="0">
              <a:latin typeface="Arial" panose="020B0604020202020204" pitchFamily="34" charset="0"/>
              <a:ea typeface="Open Sans" panose="020B0606030504020204" pitchFamily="34" charset="0"/>
              <a:cs typeface="Arial" panose="020B0604020202020204" pitchFamily="34" charset="0"/>
            </a:endParaRPr>
          </a:p>
          <a:p>
            <a:r>
              <a:rPr lang="en-GB" sz="2800" dirty="0">
                <a:latin typeface="Arial" panose="020B0604020202020204" pitchFamily="34" charset="0"/>
                <a:ea typeface="Open Sans" panose="020B0606030504020204" pitchFamily="34" charset="0"/>
                <a:cs typeface="Arial" panose="020B0604020202020204" pitchFamily="34" charset="0"/>
              </a:rPr>
              <a:t>Mindfulness: Practice being "here and now," without thinking about the future or dwelling on the past.</a:t>
            </a:r>
          </a:p>
          <a:p>
            <a:endParaRPr lang="en-GB" sz="2800" dirty="0">
              <a:latin typeface="Arial" panose="020B0604020202020204" pitchFamily="34" charset="0"/>
              <a:ea typeface="Open Sans" panose="020B0606030504020204" pitchFamily="34" charset="0"/>
              <a:cs typeface="Arial" panose="020B0604020202020204" pitchFamily="34" charset="0"/>
            </a:endParaRPr>
          </a:p>
          <a:p>
            <a:r>
              <a:rPr lang="en-GB" sz="2800" dirty="0">
                <a:latin typeface="Arial" panose="020B0604020202020204" pitchFamily="34" charset="0"/>
                <a:ea typeface="Open Sans" panose="020B0606030504020204" pitchFamily="34" charset="0"/>
                <a:cs typeface="Arial" panose="020B0604020202020204" pitchFamily="34" charset="0"/>
              </a:rPr>
              <a:t>Look for cause-and-effect relationships: This is a difficult task, but it's worth starting to consider what triggers certain emotions in you and why (e.g., I feel ashamed because a coworker laughed at my idea; it hurt me because I'm not yet confident in my abilities). relaxation: learn relaxation techniques that will allow you to quickly calm your body, making it easier for you to restrain unwanted, sudden emotional reactions that you might later regret.</a:t>
            </a:r>
            <a:endParaRPr lang="en-US" sz="2800" dirty="0">
              <a:latin typeface="Arial" panose="020B0604020202020204" pitchFamily="34" charset="0"/>
              <a:ea typeface="Open Sans" panose="020B0606030504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90C728F-8D27-4B1E-582D-C816FED21389}"/>
              </a:ext>
            </a:extLst>
          </p:cNvPr>
          <p:cNvSpPr txBox="1"/>
          <p:nvPr/>
        </p:nvSpPr>
        <p:spPr>
          <a:xfrm>
            <a:off x="11598391" y="6048048"/>
            <a:ext cx="9294406" cy="11295400"/>
          </a:xfrm>
          <a:prstGeom prst="rect">
            <a:avLst/>
          </a:prstGeom>
          <a:noFill/>
        </p:spPr>
        <p:txBody>
          <a:bodyPr wrap="square">
            <a:spAutoFit/>
          </a:bodyPr>
          <a:lstStyle/>
          <a:p>
            <a:r>
              <a:rPr lang="en-GB" sz="2800" dirty="0">
                <a:latin typeface="Arial" panose="020B0604020202020204" pitchFamily="34" charset="0"/>
                <a:cs typeface="Arial" panose="020B0604020202020204" pitchFamily="34" charset="0"/>
              </a:rPr>
              <a:t>The two main types of emotional intelligence assessment tools are tests and questionnaires.</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The Mayer-Salovey-Caruso Emotional Intelligence Test (MSCEIT) assesses four areas of competence: perceiving emotions, using emotions to facilitate thinking, understanding emotions, and managing emotions. For example, participants are asked to:</a:t>
            </a:r>
          </a:p>
          <a:p>
            <a:r>
              <a:rPr lang="en-GB" sz="2800" dirty="0">
                <a:latin typeface="Arial" panose="020B0604020202020204" pitchFamily="34" charset="0"/>
                <a:cs typeface="Arial" panose="020B0604020202020204" pitchFamily="34" charset="0"/>
              </a:rPr>
              <a:t>identify the emotions experienced by people in photographs,</a:t>
            </a:r>
          </a:p>
          <a:p>
            <a:r>
              <a:rPr lang="en-GB" sz="2800" dirty="0">
                <a:latin typeface="Arial" panose="020B0604020202020204" pitchFamily="34" charset="0"/>
                <a:cs typeface="Arial" panose="020B0604020202020204" pitchFamily="34" charset="0"/>
              </a:rPr>
              <a:t>describe their experiences experiencing different emotions,</a:t>
            </a:r>
          </a:p>
          <a:p>
            <a:r>
              <a:rPr lang="en-GB" sz="2800" dirty="0">
                <a:latin typeface="Arial" panose="020B0604020202020204" pitchFamily="34" charset="0"/>
                <a:cs typeface="Arial" panose="020B0604020202020204" pitchFamily="34" charset="0"/>
              </a:rPr>
              <a:t>describe how emotions combine to create more complex feelings, and</a:t>
            </a:r>
          </a:p>
          <a:p>
            <a:r>
              <a:rPr lang="en-GB" sz="2800" dirty="0">
                <a:latin typeface="Arial" panose="020B0604020202020204" pitchFamily="34" charset="0"/>
                <a:cs typeface="Arial" panose="020B0604020202020204" pitchFamily="34" charset="0"/>
              </a:rPr>
              <a:t>assess the effectiveness of various action options in described emotional interpersonal situations.</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The test assesses a student's actual ability to solve emotional problems, not just their beliefs about their own abilities. It includes tasks in which participants answer questions about various scenarios, for example, assessing facial emotions or solving social problems related to emotions. The test measures how well students can perceive, use, understand, and manage emotions through a series of questions and tasks embedded in everyday scenarios.</a:t>
            </a:r>
          </a:p>
        </p:txBody>
      </p:sp>
      <p:sp>
        <p:nvSpPr>
          <p:cNvPr id="5" name="Rectangle 10">
            <a:extLst>
              <a:ext uri="{FF2B5EF4-FFF2-40B4-BE49-F238E27FC236}">
                <a16:creationId xmlns:a16="http://schemas.microsoft.com/office/drawing/2014/main" id="{A9D8E53A-730A-6E06-DA32-F5B1143444C1}"/>
              </a:ext>
            </a:extLst>
          </p:cNvPr>
          <p:cNvSpPr>
            <a:spLocks noChangeArrowheads="1"/>
          </p:cNvSpPr>
          <p:nvPr/>
        </p:nvSpPr>
        <p:spPr bwMode="auto">
          <a:xfrm>
            <a:off x="33083438" y="4985594"/>
            <a:ext cx="9703142" cy="582201"/>
          </a:xfrm>
          <a:prstGeom prst="round2DiagRect">
            <a:avLst>
              <a:gd name="adj1" fmla="val 30177"/>
              <a:gd name="adj2" fmla="val 0"/>
            </a:avLst>
          </a:prstGeom>
          <a:solidFill>
            <a:srgbClr val="B41E1E"/>
          </a:solidFill>
          <a:ln w="12700">
            <a:noFill/>
            <a:miter lim="800000"/>
          </a:ln>
        </p:spPr>
        <p:txBody>
          <a:bodyPr wrap="none" lIns="182880" tIns="48768" rIns="182880" bIns="45709" anchor="ctr" anchorCtr="0"/>
          <a:lstStyle>
            <a:defPPr>
              <a:defRPr kern="1200"/>
            </a:defPPr>
          </a:lstStyle>
          <a:p>
            <a:pPr algn="ctr" defTabSz="3135215">
              <a:defRPr/>
            </a:pPr>
            <a:r>
              <a:rPr lang="en-US" sz="2400" b="1" dirty="0">
                <a:solidFill>
                  <a:schemeClr val="bg1"/>
                </a:solidFill>
                <a:latin typeface="Quattrocento" panose="02020802030000000404" pitchFamily="18" charset="0"/>
              </a:rPr>
              <a:t>Managing your emotions</a:t>
            </a:r>
          </a:p>
        </p:txBody>
      </p:sp>
      <p:sp>
        <p:nvSpPr>
          <p:cNvPr id="6" name="TextBox 5">
            <a:extLst>
              <a:ext uri="{FF2B5EF4-FFF2-40B4-BE49-F238E27FC236}">
                <a16:creationId xmlns:a16="http://schemas.microsoft.com/office/drawing/2014/main" id="{4AE2BBB0-E6C7-729A-E502-815CDD41218F}"/>
              </a:ext>
            </a:extLst>
          </p:cNvPr>
          <p:cNvSpPr txBox="1"/>
          <p:nvPr/>
        </p:nvSpPr>
        <p:spPr>
          <a:xfrm>
            <a:off x="33575972" y="6048048"/>
            <a:ext cx="9210608" cy="6986528"/>
          </a:xfrm>
          <a:prstGeom prst="rect">
            <a:avLst/>
          </a:prstGeom>
          <a:noFill/>
        </p:spPr>
        <p:txBody>
          <a:bodyPr wrap="square" rtlCol="0">
            <a:spAutoFit/>
          </a:bodyPr>
          <a:lstStyle/>
          <a:p>
            <a:endParaRPr lang="en-GB" sz="2800" dirty="0"/>
          </a:p>
          <a:p>
            <a:r>
              <a:rPr lang="en-GB" sz="2800" dirty="0"/>
              <a:t>Managing Your Emotions</a:t>
            </a:r>
          </a:p>
          <a:p>
            <a:endParaRPr lang="en-GB" sz="2800" dirty="0"/>
          </a:p>
          <a:p>
            <a:r>
              <a:rPr lang="en-GB" sz="2800" dirty="0"/>
              <a:t>Managing your emotions involves consciously managing them, which includes recognizing, accepting, and expressing feelings constructively without suppressing them. Effective strategies include breathing and relaxation techniques, mindfulness practice, changing your mindset, adopting a healthy lifestyle, physical activity, talking with loved ones, and, if necessary, seeking professional help, such as a psychotherapist.</a:t>
            </a:r>
          </a:p>
          <a:p>
            <a:r>
              <a:rPr lang="en-GB" sz="2800" dirty="0"/>
              <a:t>A person with good emotional control is able to alleviate tension, cope with stress, and better respond to professional conflicts. This skill is essential in a dynamic work environment, where unexpected challenges, pace, and pressure can lead to strong emotional reactions.</a:t>
            </a:r>
          </a:p>
        </p:txBody>
      </p:sp>
      <p:sp>
        <p:nvSpPr>
          <p:cNvPr id="2" name="Rectangle 10">
            <a:extLst>
              <a:ext uri="{FF2B5EF4-FFF2-40B4-BE49-F238E27FC236}">
                <a16:creationId xmlns:a16="http://schemas.microsoft.com/office/drawing/2014/main" id="{B29EBCA0-B6F3-990E-0F2E-D12C29779534}"/>
              </a:ext>
            </a:extLst>
          </p:cNvPr>
          <p:cNvSpPr>
            <a:spLocks noChangeArrowheads="1"/>
          </p:cNvSpPr>
          <p:nvPr/>
        </p:nvSpPr>
        <p:spPr bwMode="auto">
          <a:xfrm>
            <a:off x="640080" y="11623618"/>
            <a:ext cx="9703142" cy="582201"/>
          </a:xfrm>
          <a:prstGeom prst="round2DiagRect">
            <a:avLst>
              <a:gd name="adj1" fmla="val 30178"/>
              <a:gd name="adj2" fmla="val 0"/>
            </a:avLst>
          </a:prstGeom>
          <a:solidFill>
            <a:srgbClr val="B41E1E"/>
          </a:solidFill>
          <a:ln w="12700">
            <a:noFill/>
            <a:miter lim="800000"/>
          </a:ln>
        </p:spPr>
        <p:txBody>
          <a:bodyPr wrap="none" lIns="182880" tIns="48768" rIns="182880" bIns="45709" anchor="ctr" anchorCtr="0"/>
          <a:lstStyle>
            <a:defPPr>
              <a:defRPr kern="1200"/>
            </a:defPPr>
          </a:lstStyle>
          <a:p>
            <a:pPr algn="ctr" defTabSz="3135215">
              <a:defRPr/>
            </a:pPr>
            <a:r>
              <a:rPr lang="en-US" sz="2400" b="1" dirty="0">
                <a:solidFill>
                  <a:schemeClr val="bg1"/>
                </a:solidFill>
                <a:latin typeface="Quattrocento" panose="02020802030000000404" pitchFamily="18" charset="0"/>
              </a:rPr>
              <a:t>Reflection</a:t>
            </a:r>
          </a:p>
        </p:txBody>
      </p:sp>
      <p:sp>
        <p:nvSpPr>
          <p:cNvPr id="3" name="TextBox 2">
            <a:extLst>
              <a:ext uri="{FF2B5EF4-FFF2-40B4-BE49-F238E27FC236}">
                <a16:creationId xmlns:a16="http://schemas.microsoft.com/office/drawing/2014/main" id="{4D88D826-477F-90F9-0A40-4B5E30142191}"/>
              </a:ext>
            </a:extLst>
          </p:cNvPr>
          <p:cNvSpPr txBox="1"/>
          <p:nvPr/>
        </p:nvSpPr>
        <p:spPr>
          <a:xfrm>
            <a:off x="838200" y="12573000"/>
            <a:ext cx="10287000" cy="6124754"/>
          </a:xfrm>
          <a:prstGeom prst="rect">
            <a:avLst/>
          </a:prstGeom>
          <a:noFill/>
        </p:spPr>
        <p:txBody>
          <a:bodyPr wrap="square" rtlCol="0">
            <a:spAutoFit/>
          </a:bodyPr>
          <a:lstStyle/>
          <a:p>
            <a:endParaRPr lang="en-GB" sz="2800" dirty="0"/>
          </a:p>
          <a:p>
            <a:r>
              <a:rPr lang="en-GB" sz="2800" dirty="0"/>
              <a:t>Academic success is influenced by internal factors such as motivation, perseverance, ambition, and self-confidence, as well as external factors such as a supportive family and school environment, a good relationship with a teacher, and appropriate teaching methods.</a:t>
            </a:r>
          </a:p>
          <a:p>
            <a:r>
              <a:rPr lang="en-GB" sz="2800" dirty="0"/>
              <a:t>Developing the emotional intelligence of students is particularly important, as it can be predicted that individuals with a high level of emotional intelligence will better utilize their abilities. Furthermore, they will find it easier to shape relationships with others and cope with stress.</a:t>
            </a:r>
          </a:p>
          <a:p>
            <a:r>
              <a:rPr lang="en-GB" sz="2800" dirty="0"/>
              <a:t>Therefore, during studies, it is important to develop healthy habits, organize your time well, take care of yourself, and set realistic goals that will build self-efficacy.</a:t>
            </a:r>
          </a:p>
        </p:txBody>
      </p:sp>
      <p:sp>
        <p:nvSpPr>
          <p:cNvPr id="7" name="Rectangle 10">
            <a:extLst>
              <a:ext uri="{FF2B5EF4-FFF2-40B4-BE49-F238E27FC236}">
                <a16:creationId xmlns:a16="http://schemas.microsoft.com/office/drawing/2014/main" id="{C7264D16-04F0-7D70-CBF6-FF18E3136DBC}"/>
              </a:ext>
            </a:extLst>
          </p:cNvPr>
          <p:cNvSpPr>
            <a:spLocks noChangeArrowheads="1"/>
          </p:cNvSpPr>
          <p:nvPr/>
        </p:nvSpPr>
        <p:spPr bwMode="auto">
          <a:xfrm>
            <a:off x="33329705" y="13223728"/>
            <a:ext cx="9703142" cy="582201"/>
          </a:xfrm>
          <a:prstGeom prst="round2DiagRect">
            <a:avLst>
              <a:gd name="adj1" fmla="val 30177"/>
              <a:gd name="adj2" fmla="val 0"/>
            </a:avLst>
          </a:prstGeom>
          <a:solidFill>
            <a:srgbClr val="B41E1E"/>
          </a:solidFill>
          <a:ln w="12700">
            <a:noFill/>
            <a:miter lim="800000"/>
          </a:ln>
        </p:spPr>
        <p:txBody>
          <a:bodyPr wrap="none" lIns="182880" tIns="48768" rIns="182880" bIns="45709" anchor="ctr" anchorCtr="0"/>
          <a:lstStyle>
            <a:defPPr>
              <a:defRPr kern="1200"/>
            </a:defPPr>
          </a:lstStyle>
          <a:p>
            <a:pPr algn="ctr" defTabSz="3135215">
              <a:defRPr/>
            </a:pPr>
            <a:r>
              <a:rPr lang="en-US" sz="2400" b="1" dirty="0">
                <a:solidFill>
                  <a:schemeClr val="bg1"/>
                </a:solidFill>
                <a:latin typeface="Quattrocento" panose="02020802030000000404" pitchFamily="18" charset="0"/>
              </a:rPr>
              <a:t>Reference list:</a:t>
            </a:r>
          </a:p>
        </p:txBody>
      </p:sp>
      <p:sp>
        <p:nvSpPr>
          <p:cNvPr id="9" name="TextBox 8">
            <a:extLst>
              <a:ext uri="{FF2B5EF4-FFF2-40B4-BE49-F238E27FC236}">
                <a16:creationId xmlns:a16="http://schemas.microsoft.com/office/drawing/2014/main" id="{0BF6F624-90E3-3ED2-898D-9F5D1523EE8E}"/>
              </a:ext>
            </a:extLst>
          </p:cNvPr>
          <p:cNvSpPr txBox="1"/>
          <p:nvPr/>
        </p:nvSpPr>
        <p:spPr>
          <a:xfrm>
            <a:off x="33984711" y="13995081"/>
            <a:ext cx="9048136" cy="13018949"/>
          </a:xfrm>
          <a:prstGeom prst="rect">
            <a:avLst/>
          </a:prstGeom>
          <a:noFill/>
        </p:spPr>
        <p:txBody>
          <a:bodyPr wrap="square" rtlCol="0">
            <a:spAutoFit/>
          </a:bodyPr>
          <a:lstStyle/>
          <a:p>
            <a:pPr marL="514350" indent="-514350">
              <a:buAutoNum type="arabicPeriod"/>
            </a:pPr>
            <a:r>
              <a:rPr lang="en-GB" dirty="0"/>
              <a:t>Matczak, A. and Knopp K.A. (2013) The importance of emotional intelligence in human functioning.</a:t>
            </a:r>
          </a:p>
          <a:p>
            <a:pPr marL="514350" indent="-514350">
              <a:buAutoNum type="arabicPeriod"/>
            </a:pPr>
            <a:r>
              <a:rPr lang="en-GB" dirty="0"/>
              <a:t>Jankowska, M. Shaping and developing emotional </a:t>
            </a:r>
            <a:r>
              <a:rPr lang="en-GB" sz="2800" dirty="0"/>
              <a:t>intelligence</a:t>
            </a:r>
            <a:r>
              <a:rPr lang="en-GB" dirty="0"/>
              <a:t>. Available at: </a:t>
            </a:r>
            <a:r>
              <a:rPr lang="en-GB" dirty="0">
                <a:hlinkClick r:id="rId3"/>
              </a:rPr>
              <a:t>https://www.kanie-jp2.pl/wp-content/uploads/2024/10/inteligencja_emocjonalna-rozwoj-ego.pdf</a:t>
            </a:r>
            <a:r>
              <a:rPr lang="en-GB" dirty="0"/>
              <a:t> (Accessed on 27.09.2025)</a:t>
            </a:r>
          </a:p>
          <a:p>
            <a:pPr marL="514350" indent="-514350">
              <a:buAutoNum type="arabicPeriod"/>
            </a:pPr>
            <a:r>
              <a:rPr lang="en-GB" dirty="0" err="1"/>
              <a:t>PokonajLek</a:t>
            </a:r>
            <a:r>
              <a:rPr lang="en-GB" dirty="0"/>
              <a:t>. Emotional intelligence. Available at: </a:t>
            </a:r>
          </a:p>
          <a:p>
            <a:r>
              <a:rPr lang="en-GB" dirty="0">
                <a:hlinkClick r:id="rId4"/>
              </a:rPr>
              <a:t>https://pokonajlek.pl/inteligencja-emocjonalna/?gad_source=1&amp;gad_campaignid=21160064330&amp;gbraid=0AAAAADx_VagkEXtFzkif53inhMf4NAC3M&amp;gclid=CjwKCAjwlt7GBhAvEiwAKal0clA6Dm0riSn2F9-u8vHeC0ISyfJheDW1sGLTr4oSKtHH42xcG13xihoCMyYQAvD_BwE</a:t>
            </a:r>
            <a:r>
              <a:rPr lang="en-GB" dirty="0"/>
              <a:t> (Accessed on 04.10.2025)</a:t>
            </a:r>
          </a:p>
          <a:p>
            <a:r>
              <a:rPr lang="en-GB" dirty="0"/>
              <a:t>4. Goleman, D. (1997) Emotional intelligence.</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melancholymedallion|08-2022"/>
</p:tagLst>
</file>

<file path=ppt/theme/theme1.xml><?xml version="1.0" encoding="utf-8"?>
<a:theme xmlns:a="http://schemas.openxmlformats.org/drawingml/2006/main" name="Default Design">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Default Design">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89ABA28F046F04E92B9341F710745C9" ma:contentTypeVersion="6" ma:contentTypeDescription="Create a new document." ma:contentTypeScope="" ma:versionID="b7dfc7756ad575459c090b6a113ffa0a">
  <xsd:schema xmlns:xsd="http://www.w3.org/2001/XMLSchema" xmlns:xs="http://www.w3.org/2001/XMLSchema" xmlns:p="http://schemas.microsoft.com/office/2006/metadata/properties" xmlns:ns3="a653a6be-78ee-4b80-ae82-fa43b262699b" targetNamespace="http://schemas.microsoft.com/office/2006/metadata/properties" ma:root="true" ma:fieldsID="98a51be0fab1d39cf92e67e7b7449935" ns3:_="">
    <xsd:import namespace="a653a6be-78ee-4b80-ae82-fa43b262699b"/>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653a6be-78ee-4b80-ae82-fa43b262699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653a6be-78ee-4b80-ae82-fa43b262699b" xsi:nil="true"/>
  </documentManagement>
</p:properties>
</file>

<file path=customXml/itemProps1.xml><?xml version="1.0" encoding="utf-8"?>
<ds:datastoreItem xmlns:ds="http://schemas.openxmlformats.org/officeDocument/2006/customXml" ds:itemID="{CECB659D-C0EF-4EBE-8474-68A52B048E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653a6be-78ee-4b80-ae82-fa43b26269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A135492-DB86-4AFB-91CE-B6C919F88A9B}">
  <ds:schemaRefs>
    <ds:schemaRef ds:uri="http://schemas.microsoft.com/sharepoint/v3/contenttype/forms"/>
  </ds:schemaRefs>
</ds:datastoreItem>
</file>

<file path=customXml/itemProps3.xml><?xml version="1.0" encoding="utf-8"?>
<ds:datastoreItem xmlns:ds="http://schemas.openxmlformats.org/officeDocument/2006/customXml" ds:itemID="{279DCDB2-6F43-4008-B241-43056988FAF5}">
  <ds:schemaRefs>
    <ds:schemaRef ds:uri="a653a6be-78ee-4b80-ae82-fa43b262699b"/>
    <ds:schemaRef ds:uri="http://www.w3.org/XML/1998/namespace"/>
    <ds:schemaRef ds:uri="http://purl.org/dc/dcmitype/"/>
    <ds:schemaRef ds:uri="http://purl.org/dc/elements/1.1/"/>
    <ds:schemaRef ds:uri="http://schemas.microsoft.com/office/2006/documentManagement/types"/>
    <ds:schemaRef ds:uri="http://schemas.openxmlformats.org/package/2006/metadata/core-properties"/>
    <ds:schemaRef ds:uri="http://schemas.microsoft.com/office/2006/metadata/properties"/>
    <ds:schemaRef ds:uri="http://schemas.microsoft.com/office/infopath/2007/PartnerControl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3778</TotalTime>
  <Words>819</Words>
  <Application>Microsoft Office PowerPoint</Application>
  <PresentationFormat>Custom</PresentationFormat>
  <Paragraphs>54</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Quattrocento</vt:lpstr>
      <vt:lpstr>Quattrocento Sans</vt:lpstr>
      <vt:lpstr>Arial</vt:lpstr>
      <vt:lpstr>Default Design</vt:lpstr>
      <vt:lpstr>PowerPoint Presentation</vt:lpstr>
    </vt:vector>
  </TitlesOfParts>
  <Company>Graphicsland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Scientific poster example</dc:title>
  <dc:subject>Template For Scientific Poster Presentation</dc:subject>
  <dc:creator>Graphicsland/MakeSigns.com</dc:creator>
  <cp:keywords>scientific, research, template, custom, poster, presentation, symposium, printing, PowerPoint, create, design, example, sample, download</cp:keywords>
  <dc:description>Download our scientific poster templates at no cost to you and get one step closer to making a great research poster.</dc:description>
  <cp:lastModifiedBy>Paulina Byszewska (2312739)</cp:lastModifiedBy>
  <cp:revision>167</cp:revision>
  <cp:lastPrinted>2006-08-04T02:22:52Z</cp:lastPrinted>
  <dcterms:modified xsi:type="dcterms:W3CDTF">2025-10-11T22:14:52Z</dcterms:modified>
  <cp:category>science research poster</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0x010100189ABA28F046F04E92B9341F710745C9</vt:lpwstr>
  </property>
</Properties>
</file>