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61" r:id="rId6"/>
  </p:sldMasterIdLst>
  <p:notesMasterIdLst>
    <p:notesMasterId r:id="rId32"/>
  </p:notesMasterIdLst>
  <p:sldIdLst>
    <p:sldId id="719" r:id="rId7"/>
    <p:sldId id="856" r:id="rId8"/>
    <p:sldId id="534" r:id="rId9"/>
    <p:sldId id="484" r:id="rId10"/>
    <p:sldId id="536" r:id="rId11"/>
    <p:sldId id="537" r:id="rId12"/>
    <p:sldId id="538" r:id="rId13"/>
    <p:sldId id="539" r:id="rId14"/>
    <p:sldId id="541" r:id="rId15"/>
    <p:sldId id="540" r:id="rId16"/>
    <p:sldId id="542" r:id="rId17"/>
    <p:sldId id="543" r:id="rId18"/>
    <p:sldId id="492" r:id="rId19"/>
    <p:sldId id="506" r:id="rId20"/>
    <p:sldId id="548" r:id="rId21"/>
    <p:sldId id="546" r:id="rId22"/>
    <p:sldId id="547" r:id="rId23"/>
    <p:sldId id="549" r:id="rId24"/>
    <p:sldId id="592" r:id="rId25"/>
    <p:sldId id="550" r:id="rId26"/>
    <p:sldId id="591" r:id="rId27"/>
    <p:sldId id="551" r:id="rId28"/>
    <p:sldId id="553" r:id="rId29"/>
    <p:sldId id="555" r:id="rId30"/>
    <p:sldId id="721" r:id="rId3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BECE3BD-61A2-420F-B5BF-500E73CEB80A}" v="14" dt="2024-11-24T18:16:08.47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782"/>
    <p:restoredTop sz="77253"/>
  </p:normalViewPr>
  <p:slideViewPr>
    <p:cSldViewPr snapToGrid="0">
      <p:cViewPr varScale="1">
        <p:scale>
          <a:sx n="96" d="100"/>
          <a:sy n="96" d="100"/>
        </p:scale>
        <p:origin x="117" y="7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21" Type="http://schemas.openxmlformats.org/officeDocument/2006/relationships/slide" Target="slides/slide15.xml"/><Relationship Id="rId34" Type="http://schemas.openxmlformats.org/officeDocument/2006/relationships/viewProps" Target="viewProps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presProps" Target="presProps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notesMaster" Target="notesMasters/notesMaster1.xml"/><Relationship Id="rId37" Type="http://schemas.microsoft.com/office/2016/11/relationships/changesInfo" Target="changesInfos/changesInfo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tableStyles" Target="tableStyles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theme" Target="theme/theme1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1BECE3BD-61A2-420F-B5BF-500E73CEB80A}"/>
    <pc:docChg chg="undo custSel addSld delSld modSld">
      <pc:chgData name="Stalin Jacob Wilson Packia Dhas" userId="050d7d71-3621-4503-95e8-1c9a9d962492" providerId="ADAL" clId="{1BECE3BD-61A2-420F-B5BF-500E73CEB80A}" dt="2024-11-25T10:13:38.382" v="541" actId="27636"/>
      <pc:docMkLst>
        <pc:docMk/>
      </pc:docMkLst>
      <pc:sldChg chg="modSp del mod">
        <pc:chgData name="Stalin Jacob Wilson Packia Dhas" userId="050d7d71-3621-4503-95e8-1c9a9d962492" providerId="ADAL" clId="{1BECE3BD-61A2-420F-B5BF-500E73CEB80A}" dt="2024-11-24T16:32:58.774" v="9" actId="4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1BECE3BD-61A2-420F-B5BF-500E73CEB80A}" dt="2024-11-24T16:31:28.271" v="7" actId="1076"/>
          <ac:spMkLst>
            <pc:docMk/>
            <pc:sldMk cId="3657130640" sldId="301"/>
            <ac:spMk id="2" creationId="{00000000-0000-0000-0000-000000000000}"/>
          </ac:spMkLst>
        </pc:spChg>
        <pc:spChg chg="mod">
          <ac:chgData name="Stalin Jacob Wilson Packia Dhas" userId="050d7d71-3621-4503-95e8-1c9a9d962492" providerId="ADAL" clId="{1BECE3BD-61A2-420F-B5BF-500E73CEB80A}" dt="2024-11-24T16:30:57.850" v="5" actId="20577"/>
          <ac:spMkLst>
            <pc:docMk/>
            <pc:sldMk cId="3657130640" sldId="301"/>
            <ac:spMk id="4" creationId="{7E2EBC05-CB4F-406D-2F45-D8D94E4ABFE4}"/>
          </ac:spMkLst>
        </pc:spChg>
      </pc:sldChg>
      <pc:sldChg chg="addSp modSp add mod">
        <pc:chgData name="Stalin Jacob Wilson Packia Dhas" userId="050d7d71-3621-4503-95e8-1c9a9d962492" providerId="ADAL" clId="{1BECE3BD-61A2-420F-B5BF-500E73CEB80A}" dt="2024-11-25T10:08:47.978" v="474" actId="20577"/>
        <pc:sldMkLst>
          <pc:docMk/>
          <pc:sldMk cId="499269144" sldId="484"/>
        </pc:sldMkLst>
        <pc:spChg chg="mod">
          <ac:chgData name="Stalin Jacob Wilson Packia Dhas" userId="050d7d71-3621-4503-95e8-1c9a9d962492" providerId="ADAL" clId="{1BECE3BD-61A2-420F-B5BF-500E73CEB80A}" dt="2024-11-24T16:34:43.822" v="15" actId="1076"/>
          <ac:spMkLst>
            <pc:docMk/>
            <pc:sldMk cId="499269144" sldId="484"/>
            <ac:spMk id="6" creationId="{00000000-0000-0000-0000-000000000000}"/>
          </ac:spMkLst>
        </pc:spChg>
        <pc:spChg chg="mod">
          <ac:chgData name="Stalin Jacob Wilson Packia Dhas" userId="050d7d71-3621-4503-95e8-1c9a9d962492" providerId="ADAL" clId="{1BECE3BD-61A2-420F-B5BF-500E73CEB80A}" dt="2024-11-24T16:34:43.822" v="15" actId="1076"/>
          <ac:spMkLst>
            <pc:docMk/>
            <pc:sldMk cId="499269144" sldId="484"/>
            <ac:spMk id="7" creationId="{00000000-0000-0000-0000-000000000000}"/>
          </ac:spMkLst>
        </pc:spChg>
        <pc:spChg chg="mod">
          <ac:chgData name="Stalin Jacob Wilson Packia Dhas" userId="050d7d71-3621-4503-95e8-1c9a9d962492" providerId="ADAL" clId="{1BECE3BD-61A2-420F-B5BF-500E73CEB80A}" dt="2024-11-24T16:34:43.822" v="15" actId="1076"/>
          <ac:spMkLst>
            <pc:docMk/>
            <pc:sldMk cId="499269144" sldId="484"/>
            <ac:spMk id="8" creationId="{00000000-0000-0000-0000-000000000000}"/>
          </ac:spMkLst>
        </pc:spChg>
        <pc:spChg chg="mod">
          <ac:chgData name="Stalin Jacob Wilson Packia Dhas" userId="050d7d71-3621-4503-95e8-1c9a9d962492" providerId="ADAL" clId="{1BECE3BD-61A2-420F-B5BF-500E73CEB80A}" dt="2024-11-24T16:34:43.822" v="15" actId="1076"/>
          <ac:spMkLst>
            <pc:docMk/>
            <pc:sldMk cId="499269144" sldId="484"/>
            <ac:spMk id="9" creationId="{00000000-0000-0000-0000-000000000000}"/>
          </ac:spMkLst>
        </pc:spChg>
        <pc:spChg chg="mod">
          <ac:chgData name="Stalin Jacob Wilson Packia Dhas" userId="050d7d71-3621-4503-95e8-1c9a9d962492" providerId="ADAL" clId="{1BECE3BD-61A2-420F-B5BF-500E73CEB80A}" dt="2024-11-24T16:34:43.822" v="15" actId="1076"/>
          <ac:spMkLst>
            <pc:docMk/>
            <pc:sldMk cId="499269144" sldId="484"/>
            <ac:spMk id="10" creationId="{00000000-0000-0000-0000-000000000000}"/>
          </ac:spMkLst>
        </pc:spChg>
        <pc:spChg chg="mod">
          <ac:chgData name="Stalin Jacob Wilson Packia Dhas" userId="050d7d71-3621-4503-95e8-1c9a9d962492" providerId="ADAL" clId="{1BECE3BD-61A2-420F-B5BF-500E73CEB80A}" dt="2024-11-24T16:34:43.822" v="15" actId="1076"/>
          <ac:spMkLst>
            <pc:docMk/>
            <pc:sldMk cId="499269144" sldId="484"/>
            <ac:spMk id="11" creationId="{00000000-0000-0000-0000-000000000000}"/>
          </ac:spMkLst>
        </pc:spChg>
        <pc:spChg chg="mod">
          <ac:chgData name="Stalin Jacob Wilson Packia Dhas" userId="050d7d71-3621-4503-95e8-1c9a9d962492" providerId="ADAL" clId="{1BECE3BD-61A2-420F-B5BF-500E73CEB80A}" dt="2024-11-25T10:08:47.978" v="474" actId="20577"/>
          <ac:spMkLst>
            <pc:docMk/>
            <pc:sldMk cId="499269144" sldId="484"/>
            <ac:spMk id="12" creationId="{00000000-0000-0000-0000-000000000000}"/>
          </ac:spMkLst>
        </pc:spChg>
        <pc:spChg chg="mod">
          <ac:chgData name="Stalin Jacob Wilson Packia Dhas" userId="050d7d71-3621-4503-95e8-1c9a9d962492" providerId="ADAL" clId="{1BECE3BD-61A2-420F-B5BF-500E73CEB80A}" dt="2024-11-24T16:34:43.822" v="15" actId="1076"/>
          <ac:spMkLst>
            <pc:docMk/>
            <pc:sldMk cId="499269144" sldId="484"/>
            <ac:spMk id="13" creationId="{00000000-0000-0000-0000-000000000000}"/>
          </ac:spMkLst>
        </pc:spChg>
        <pc:spChg chg="mod">
          <ac:chgData name="Stalin Jacob Wilson Packia Dhas" userId="050d7d71-3621-4503-95e8-1c9a9d962492" providerId="ADAL" clId="{1BECE3BD-61A2-420F-B5BF-500E73CEB80A}" dt="2024-11-24T16:34:43.822" v="15" actId="1076"/>
          <ac:spMkLst>
            <pc:docMk/>
            <pc:sldMk cId="499269144" sldId="484"/>
            <ac:spMk id="14" creationId="{00000000-0000-0000-0000-000000000000}"/>
          </ac:spMkLst>
        </pc:spChg>
        <pc:spChg chg="add mod">
          <ac:chgData name="Stalin Jacob Wilson Packia Dhas" userId="050d7d71-3621-4503-95e8-1c9a9d962492" providerId="ADAL" clId="{1BECE3BD-61A2-420F-B5BF-500E73CEB80A}" dt="2024-11-24T16:34:52.810" v="19" actId="403"/>
          <ac:spMkLst>
            <pc:docMk/>
            <pc:sldMk cId="499269144" sldId="484"/>
            <ac:spMk id="17" creationId="{79141DBA-6671-7986-FF9E-AD9980B6488F}"/>
          </ac:spMkLst>
        </pc:spChg>
        <pc:cxnChg chg="mod">
          <ac:chgData name="Stalin Jacob Wilson Packia Dhas" userId="050d7d71-3621-4503-95e8-1c9a9d962492" providerId="ADAL" clId="{1BECE3BD-61A2-420F-B5BF-500E73CEB80A}" dt="2024-11-24T16:34:43.822" v="15" actId="1076"/>
          <ac:cxnSpMkLst>
            <pc:docMk/>
            <pc:sldMk cId="499269144" sldId="484"/>
            <ac:cxnSpMk id="16" creationId="{00000000-0000-0000-0000-000000000000}"/>
          </ac:cxnSpMkLst>
        </pc:cxnChg>
        <pc:cxnChg chg="mod">
          <ac:chgData name="Stalin Jacob Wilson Packia Dhas" userId="050d7d71-3621-4503-95e8-1c9a9d962492" providerId="ADAL" clId="{1BECE3BD-61A2-420F-B5BF-500E73CEB80A}" dt="2024-11-24T16:34:43.822" v="15" actId="1076"/>
          <ac:cxnSpMkLst>
            <pc:docMk/>
            <pc:sldMk cId="499269144" sldId="484"/>
            <ac:cxnSpMk id="18" creationId="{00000000-0000-0000-0000-000000000000}"/>
          </ac:cxnSpMkLst>
        </pc:cxnChg>
        <pc:cxnChg chg="mod">
          <ac:chgData name="Stalin Jacob Wilson Packia Dhas" userId="050d7d71-3621-4503-95e8-1c9a9d962492" providerId="ADAL" clId="{1BECE3BD-61A2-420F-B5BF-500E73CEB80A}" dt="2024-11-24T16:34:43.822" v="15" actId="1076"/>
          <ac:cxnSpMkLst>
            <pc:docMk/>
            <pc:sldMk cId="499269144" sldId="484"/>
            <ac:cxnSpMk id="20" creationId="{00000000-0000-0000-0000-000000000000}"/>
          </ac:cxnSpMkLst>
        </pc:cxnChg>
        <pc:cxnChg chg="mod">
          <ac:chgData name="Stalin Jacob Wilson Packia Dhas" userId="050d7d71-3621-4503-95e8-1c9a9d962492" providerId="ADAL" clId="{1BECE3BD-61A2-420F-B5BF-500E73CEB80A}" dt="2024-11-24T16:34:43.822" v="15" actId="1076"/>
          <ac:cxnSpMkLst>
            <pc:docMk/>
            <pc:sldMk cId="499269144" sldId="484"/>
            <ac:cxnSpMk id="23" creationId="{00000000-0000-0000-0000-000000000000}"/>
          </ac:cxnSpMkLst>
        </pc:cxnChg>
        <pc:cxnChg chg="mod">
          <ac:chgData name="Stalin Jacob Wilson Packia Dhas" userId="050d7d71-3621-4503-95e8-1c9a9d962492" providerId="ADAL" clId="{1BECE3BD-61A2-420F-B5BF-500E73CEB80A}" dt="2024-11-24T16:34:43.822" v="15" actId="1076"/>
          <ac:cxnSpMkLst>
            <pc:docMk/>
            <pc:sldMk cId="499269144" sldId="484"/>
            <ac:cxnSpMk id="25" creationId="{00000000-0000-0000-0000-000000000000}"/>
          </ac:cxnSpMkLst>
        </pc:cxnChg>
        <pc:cxnChg chg="mod">
          <ac:chgData name="Stalin Jacob Wilson Packia Dhas" userId="050d7d71-3621-4503-95e8-1c9a9d962492" providerId="ADAL" clId="{1BECE3BD-61A2-420F-B5BF-500E73CEB80A}" dt="2024-11-24T16:34:43.822" v="15" actId="1076"/>
          <ac:cxnSpMkLst>
            <pc:docMk/>
            <pc:sldMk cId="499269144" sldId="484"/>
            <ac:cxnSpMk id="27" creationId="{00000000-0000-0000-0000-000000000000}"/>
          </ac:cxnSpMkLst>
        </pc:cxnChg>
        <pc:cxnChg chg="mod">
          <ac:chgData name="Stalin Jacob Wilson Packia Dhas" userId="050d7d71-3621-4503-95e8-1c9a9d962492" providerId="ADAL" clId="{1BECE3BD-61A2-420F-B5BF-500E73CEB80A}" dt="2024-11-24T16:34:43.822" v="15" actId="1076"/>
          <ac:cxnSpMkLst>
            <pc:docMk/>
            <pc:sldMk cId="499269144" sldId="484"/>
            <ac:cxnSpMk id="29" creationId="{00000000-0000-0000-0000-000000000000}"/>
          </ac:cxnSpMkLst>
        </pc:cxnChg>
        <pc:cxnChg chg="mod">
          <ac:chgData name="Stalin Jacob Wilson Packia Dhas" userId="050d7d71-3621-4503-95e8-1c9a9d962492" providerId="ADAL" clId="{1BECE3BD-61A2-420F-B5BF-500E73CEB80A}" dt="2024-11-24T16:34:43.822" v="15" actId="1076"/>
          <ac:cxnSpMkLst>
            <pc:docMk/>
            <pc:sldMk cId="499269144" sldId="484"/>
            <ac:cxnSpMk id="31" creationId="{00000000-0000-0000-0000-000000000000}"/>
          </ac:cxnSpMkLst>
        </pc:cxnChg>
      </pc:sldChg>
      <pc:sldChg chg="add">
        <pc:chgData name="Stalin Jacob Wilson Packia Dhas" userId="050d7d71-3621-4503-95e8-1c9a9d962492" providerId="ADAL" clId="{1BECE3BD-61A2-420F-B5BF-500E73CEB80A}" dt="2024-11-24T16:32:37.436" v="8"/>
        <pc:sldMkLst>
          <pc:docMk/>
          <pc:sldMk cId="2305903745" sldId="492"/>
        </pc:sldMkLst>
      </pc:sldChg>
      <pc:sldChg chg="modSp add mod">
        <pc:chgData name="Stalin Jacob Wilson Packia Dhas" userId="050d7d71-3621-4503-95e8-1c9a9d962492" providerId="ADAL" clId="{1BECE3BD-61A2-420F-B5BF-500E73CEB80A}" dt="2024-11-25T10:13:38.382" v="541" actId="27636"/>
        <pc:sldMkLst>
          <pc:docMk/>
          <pc:sldMk cId="2028651945" sldId="506"/>
        </pc:sldMkLst>
        <pc:spChg chg="mod">
          <ac:chgData name="Stalin Jacob Wilson Packia Dhas" userId="050d7d71-3621-4503-95e8-1c9a9d962492" providerId="ADAL" clId="{1BECE3BD-61A2-420F-B5BF-500E73CEB80A}" dt="2024-11-25T10:13:38.382" v="541" actId="27636"/>
          <ac:spMkLst>
            <pc:docMk/>
            <pc:sldMk cId="2028651945" sldId="506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1BECE3BD-61A2-420F-B5BF-500E73CEB80A}" dt="2024-11-24T16:36:02.587" v="22" actId="1076"/>
        <pc:sldMkLst>
          <pc:docMk/>
          <pc:sldMk cId="2018811882" sldId="534"/>
        </pc:sldMkLst>
        <pc:spChg chg="mod">
          <ac:chgData name="Stalin Jacob Wilson Packia Dhas" userId="050d7d71-3621-4503-95e8-1c9a9d962492" providerId="ADAL" clId="{1BECE3BD-61A2-420F-B5BF-500E73CEB80A}" dt="2024-11-24T16:35:59.204" v="21" actId="14100"/>
          <ac:spMkLst>
            <pc:docMk/>
            <pc:sldMk cId="2018811882" sldId="534"/>
            <ac:spMk id="3" creationId="{00000000-0000-0000-0000-000000000000}"/>
          </ac:spMkLst>
        </pc:spChg>
        <pc:picChg chg="mod">
          <ac:chgData name="Stalin Jacob Wilson Packia Dhas" userId="050d7d71-3621-4503-95e8-1c9a9d962492" providerId="ADAL" clId="{1BECE3BD-61A2-420F-B5BF-500E73CEB80A}" dt="2024-11-24T16:36:02.587" v="22" actId="1076"/>
          <ac:picMkLst>
            <pc:docMk/>
            <pc:sldMk cId="2018811882" sldId="534"/>
            <ac:picMk id="1028" creationId="{00000000-0000-0000-0000-000000000000}"/>
          </ac:picMkLst>
        </pc:picChg>
      </pc:sldChg>
      <pc:sldChg chg="modSp add mod">
        <pc:chgData name="Stalin Jacob Wilson Packia Dhas" userId="050d7d71-3621-4503-95e8-1c9a9d962492" providerId="ADAL" clId="{1BECE3BD-61A2-420F-B5BF-500E73CEB80A}" dt="2024-11-25T10:08:56.405" v="477" actId="20577"/>
        <pc:sldMkLst>
          <pc:docMk/>
          <pc:sldMk cId="2823804197" sldId="536"/>
        </pc:sldMkLst>
        <pc:spChg chg="mod">
          <ac:chgData name="Stalin Jacob Wilson Packia Dhas" userId="050d7d71-3621-4503-95e8-1c9a9d962492" providerId="ADAL" clId="{1BECE3BD-61A2-420F-B5BF-500E73CEB80A}" dt="2024-11-25T10:08:56.405" v="477" actId="20577"/>
          <ac:spMkLst>
            <pc:docMk/>
            <pc:sldMk cId="2823804197" sldId="536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1BECE3BD-61A2-420F-B5BF-500E73CEB80A}" dt="2024-11-25T10:09:26.836" v="480" actId="20577"/>
        <pc:sldMkLst>
          <pc:docMk/>
          <pc:sldMk cId="4293726031" sldId="537"/>
        </pc:sldMkLst>
        <pc:spChg chg="mod">
          <ac:chgData name="Stalin Jacob Wilson Packia Dhas" userId="050d7d71-3621-4503-95e8-1c9a9d962492" providerId="ADAL" clId="{1BECE3BD-61A2-420F-B5BF-500E73CEB80A}" dt="2024-11-25T10:09:26.836" v="480" actId="20577"/>
          <ac:spMkLst>
            <pc:docMk/>
            <pc:sldMk cId="4293726031" sldId="537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1BECE3BD-61A2-420F-B5BF-500E73CEB80A}" dt="2024-11-24T16:47:19.683" v="97" actId="20577"/>
        <pc:sldMkLst>
          <pc:docMk/>
          <pc:sldMk cId="1265823603" sldId="538"/>
        </pc:sldMkLst>
        <pc:spChg chg="mod">
          <ac:chgData name="Stalin Jacob Wilson Packia Dhas" userId="050d7d71-3621-4503-95e8-1c9a9d962492" providerId="ADAL" clId="{1BECE3BD-61A2-420F-B5BF-500E73CEB80A}" dt="2024-11-24T16:47:19.683" v="97" actId="20577"/>
          <ac:spMkLst>
            <pc:docMk/>
            <pc:sldMk cId="1265823603" sldId="538"/>
            <ac:spMk id="3" creationId="{00000000-0000-0000-0000-000000000000}"/>
          </ac:spMkLst>
        </pc:spChg>
      </pc:sldChg>
      <pc:sldChg chg="add">
        <pc:chgData name="Stalin Jacob Wilson Packia Dhas" userId="050d7d71-3621-4503-95e8-1c9a9d962492" providerId="ADAL" clId="{1BECE3BD-61A2-420F-B5BF-500E73CEB80A}" dt="2024-11-24T16:32:37.436" v="8"/>
        <pc:sldMkLst>
          <pc:docMk/>
          <pc:sldMk cId="3194491077" sldId="539"/>
        </pc:sldMkLst>
      </pc:sldChg>
      <pc:sldChg chg="modSp add mod">
        <pc:chgData name="Stalin Jacob Wilson Packia Dhas" userId="050d7d71-3621-4503-95e8-1c9a9d962492" providerId="ADAL" clId="{1BECE3BD-61A2-420F-B5BF-500E73CEB80A}" dt="2024-11-24T16:48:21.496" v="103" actId="27636"/>
        <pc:sldMkLst>
          <pc:docMk/>
          <pc:sldMk cId="3873635401" sldId="540"/>
        </pc:sldMkLst>
        <pc:spChg chg="mod">
          <ac:chgData name="Stalin Jacob Wilson Packia Dhas" userId="050d7d71-3621-4503-95e8-1c9a9d962492" providerId="ADAL" clId="{1BECE3BD-61A2-420F-B5BF-500E73CEB80A}" dt="2024-11-24T16:48:21.496" v="103" actId="27636"/>
          <ac:spMkLst>
            <pc:docMk/>
            <pc:sldMk cId="3873635401" sldId="540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1BECE3BD-61A2-420F-B5BF-500E73CEB80A}" dt="2024-11-25T10:11:24.368" v="481" actId="20577"/>
        <pc:sldMkLst>
          <pc:docMk/>
          <pc:sldMk cId="976465429" sldId="541"/>
        </pc:sldMkLst>
        <pc:spChg chg="mod">
          <ac:chgData name="Stalin Jacob Wilson Packia Dhas" userId="050d7d71-3621-4503-95e8-1c9a9d962492" providerId="ADAL" clId="{1BECE3BD-61A2-420F-B5BF-500E73CEB80A}" dt="2024-11-25T10:11:24.368" v="481" actId="20577"/>
          <ac:spMkLst>
            <pc:docMk/>
            <pc:sldMk cId="976465429" sldId="541"/>
            <ac:spMk id="3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1BECE3BD-61A2-420F-B5BF-500E73CEB80A}" dt="2024-11-25T10:12:41.726" v="520" actId="6549"/>
        <pc:sldMkLst>
          <pc:docMk/>
          <pc:sldMk cId="4291493866" sldId="542"/>
        </pc:sldMkLst>
        <pc:spChg chg="mod">
          <ac:chgData name="Stalin Jacob Wilson Packia Dhas" userId="050d7d71-3621-4503-95e8-1c9a9d962492" providerId="ADAL" clId="{1BECE3BD-61A2-420F-B5BF-500E73CEB80A}" dt="2024-11-25T10:12:41.726" v="520" actId="6549"/>
          <ac:spMkLst>
            <pc:docMk/>
            <pc:sldMk cId="4291493866" sldId="542"/>
            <ac:spMk id="3" creationId="{00000000-0000-0000-0000-000000000000}"/>
          </ac:spMkLst>
        </pc:spChg>
      </pc:sldChg>
      <pc:sldChg chg="add">
        <pc:chgData name="Stalin Jacob Wilson Packia Dhas" userId="050d7d71-3621-4503-95e8-1c9a9d962492" providerId="ADAL" clId="{1BECE3BD-61A2-420F-B5BF-500E73CEB80A}" dt="2024-11-24T16:32:37.436" v="8"/>
        <pc:sldMkLst>
          <pc:docMk/>
          <pc:sldMk cId="8642604" sldId="543"/>
        </pc:sldMkLst>
      </pc:sldChg>
      <pc:sldChg chg="add del">
        <pc:chgData name="Stalin Jacob Wilson Packia Dhas" userId="050d7d71-3621-4503-95e8-1c9a9d962492" providerId="ADAL" clId="{1BECE3BD-61A2-420F-B5BF-500E73CEB80A}" dt="2024-11-24T17:34:13.018" v="306" actId="47"/>
        <pc:sldMkLst>
          <pc:docMk/>
          <pc:sldMk cId="4222992818" sldId="544"/>
        </pc:sldMkLst>
      </pc:sldChg>
      <pc:sldChg chg="modSp add mod">
        <pc:chgData name="Stalin Jacob Wilson Packia Dhas" userId="050d7d71-3621-4503-95e8-1c9a9d962492" providerId="ADAL" clId="{1BECE3BD-61A2-420F-B5BF-500E73CEB80A}" dt="2024-11-24T18:15:36.776" v="469" actId="14100"/>
        <pc:sldMkLst>
          <pc:docMk/>
          <pc:sldMk cId="2985577828" sldId="546"/>
        </pc:sldMkLst>
        <pc:spChg chg="mod">
          <ac:chgData name="Stalin Jacob Wilson Packia Dhas" userId="050d7d71-3621-4503-95e8-1c9a9d962492" providerId="ADAL" clId="{1BECE3BD-61A2-420F-B5BF-500E73CEB80A}" dt="2024-11-24T18:15:36.776" v="469" actId="14100"/>
          <ac:spMkLst>
            <pc:docMk/>
            <pc:sldMk cId="2985577828" sldId="546"/>
            <ac:spMk id="4" creationId="{00000000-0000-0000-0000-000000000000}"/>
          </ac:spMkLst>
        </pc:spChg>
      </pc:sldChg>
      <pc:sldChg chg="modSp add mod">
        <pc:chgData name="Stalin Jacob Wilson Packia Dhas" userId="050d7d71-3621-4503-95e8-1c9a9d962492" providerId="ADAL" clId="{1BECE3BD-61A2-420F-B5BF-500E73CEB80A}" dt="2024-11-24T17:43:58.473" v="364" actId="14100"/>
        <pc:sldMkLst>
          <pc:docMk/>
          <pc:sldMk cId="631672126" sldId="547"/>
        </pc:sldMkLst>
        <pc:spChg chg="mod">
          <ac:chgData name="Stalin Jacob Wilson Packia Dhas" userId="050d7d71-3621-4503-95e8-1c9a9d962492" providerId="ADAL" clId="{1BECE3BD-61A2-420F-B5BF-500E73CEB80A}" dt="2024-11-24T17:43:58.473" v="364" actId="14100"/>
          <ac:spMkLst>
            <pc:docMk/>
            <pc:sldMk cId="631672126" sldId="547"/>
            <ac:spMk id="5" creationId="{00000000-0000-0000-0000-000000000000}"/>
          </ac:spMkLst>
        </pc:spChg>
      </pc:sldChg>
      <pc:sldChg chg="add">
        <pc:chgData name="Stalin Jacob Wilson Packia Dhas" userId="050d7d71-3621-4503-95e8-1c9a9d962492" providerId="ADAL" clId="{1BECE3BD-61A2-420F-B5BF-500E73CEB80A}" dt="2024-11-24T16:32:37.436" v="8"/>
        <pc:sldMkLst>
          <pc:docMk/>
          <pc:sldMk cId="690988960" sldId="548"/>
        </pc:sldMkLst>
      </pc:sldChg>
      <pc:sldChg chg="add">
        <pc:chgData name="Stalin Jacob Wilson Packia Dhas" userId="050d7d71-3621-4503-95e8-1c9a9d962492" providerId="ADAL" clId="{1BECE3BD-61A2-420F-B5BF-500E73CEB80A}" dt="2024-11-24T16:32:37.436" v="8"/>
        <pc:sldMkLst>
          <pc:docMk/>
          <pc:sldMk cId="3350520125" sldId="549"/>
        </pc:sldMkLst>
      </pc:sldChg>
      <pc:sldChg chg="add">
        <pc:chgData name="Stalin Jacob Wilson Packia Dhas" userId="050d7d71-3621-4503-95e8-1c9a9d962492" providerId="ADAL" clId="{1BECE3BD-61A2-420F-B5BF-500E73CEB80A}" dt="2024-11-24T16:32:37.436" v="8"/>
        <pc:sldMkLst>
          <pc:docMk/>
          <pc:sldMk cId="2996016036" sldId="550"/>
        </pc:sldMkLst>
      </pc:sldChg>
      <pc:sldChg chg="modSp add mod">
        <pc:chgData name="Stalin Jacob Wilson Packia Dhas" userId="050d7d71-3621-4503-95e8-1c9a9d962492" providerId="ADAL" clId="{1BECE3BD-61A2-420F-B5BF-500E73CEB80A}" dt="2024-11-24T17:46:30.585" v="365" actId="403"/>
        <pc:sldMkLst>
          <pc:docMk/>
          <pc:sldMk cId="959196646" sldId="551"/>
        </pc:sldMkLst>
        <pc:graphicFrameChg chg="modGraphic">
          <ac:chgData name="Stalin Jacob Wilson Packia Dhas" userId="050d7d71-3621-4503-95e8-1c9a9d962492" providerId="ADAL" clId="{1BECE3BD-61A2-420F-B5BF-500E73CEB80A}" dt="2024-11-24T17:46:30.585" v="365" actId="403"/>
          <ac:graphicFrameMkLst>
            <pc:docMk/>
            <pc:sldMk cId="959196646" sldId="551"/>
            <ac:graphicFrameMk id="6" creationId="{00000000-0000-0000-0000-000000000000}"/>
          </ac:graphicFrameMkLst>
        </pc:graphicFrameChg>
      </pc:sldChg>
      <pc:sldChg chg="add del">
        <pc:chgData name="Stalin Jacob Wilson Packia Dhas" userId="050d7d71-3621-4503-95e8-1c9a9d962492" providerId="ADAL" clId="{1BECE3BD-61A2-420F-B5BF-500E73CEB80A}" dt="2024-11-24T17:46:45.693" v="366" actId="47"/>
        <pc:sldMkLst>
          <pc:docMk/>
          <pc:sldMk cId="3641830140" sldId="552"/>
        </pc:sldMkLst>
      </pc:sldChg>
      <pc:sldChg chg="modSp add mod">
        <pc:chgData name="Stalin Jacob Wilson Packia Dhas" userId="050d7d71-3621-4503-95e8-1c9a9d962492" providerId="ADAL" clId="{1BECE3BD-61A2-420F-B5BF-500E73CEB80A}" dt="2024-11-24T18:16:20.234" v="470" actId="14100"/>
        <pc:sldMkLst>
          <pc:docMk/>
          <pc:sldMk cId="2847473563" sldId="553"/>
        </pc:sldMkLst>
        <pc:spChg chg="mod">
          <ac:chgData name="Stalin Jacob Wilson Packia Dhas" userId="050d7d71-3621-4503-95e8-1c9a9d962492" providerId="ADAL" clId="{1BECE3BD-61A2-420F-B5BF-500E73CEB80A}" dt="2024-11-24T17:47:56.524" v="394" actId="14100"/>
          <ac:spMkLst>
            <pc:docMk/>
            <pc:sldMk cId="2847473563" sldId="553"/>
            <ac:spMk id="3" creationId="{00000000-0000-0000-0000-000000000000}"/>
          </ac:spMkLst>
        </pc:spChg>
        <pc:spChg chg="mod">
          <ac:chgData name="Stalin Jacob Wilson Packia Dhas" userId="050d7d71-3621-4503-95e8-1c9a9d962492" providerId="ADAL" clId="{1BECE3BD-61A2-420F-B5BF-500E73CEB80A}" dt="2024-11-24T18:16:20.234" v="470" actId="14100"/>
          <ac:spMkLst>
            <pc:docMk/>
            <pc:sldMk cId="2847473563" sldId="553"/>
            <ac:spMk id="4" creationId="{CC3B15DC-9B3A-FC63-56C8-4B78A6A4E7AE}"/>
          </ac:spMkLst>
        </pc:spChg>
      </pc:sldChg>
      <pc:sldChg chg="addSp delSp modSp add mod">
        <pc:chgData name="Stalin Jacob Wilson Packia Dhas" userId="050d7d71-3621-4503-95e8-1c9a9d962492" providerId="ADAL" clId="{1BECE3BD-61A2-420F-B5BF-500E73CEB80A}" dt="2024-11-24T18:15:26.388" v="468" actId="478"/>
        <pc:sldMkLst>
          <pc:docMk/>
          <pc:sldMk cId="4290698677" sldId="555"/>
        </pc:sldMkLst>
        <pc:spChg chg="mod">
          <ac:chgData name="Stalin Jacob Wilson Packia Dhas" userId="050d7d71-3621-4503-95e8-1c9a9d962492" providerId="ADAL" clId="{1BECE3BD-61A2-420F-B5BF-500E73CEB80A}" dt="2024-11-24T18:14:43.529" v="399" actId="14100"/>
          <ac:spMkLst>
            <pc:docMk/>
            <pc:sldMk cId="4290698677" sldId="555"/>
            <ac:spMk id="3" creationId="{00000000-0000-0000-0000-000000000000}"/>
          </ac:spMkLst>
        </pc:spChg>
        <pc:spChg chg="del mod">
          <ac:chgData name="Stalin Jacob Wilson Packia Dhas" userId="050d7d71-3621-4503-95e8-1c9a9d962492" providerId="ADAL" clId="{1BECE3BD-61A2-420F-B5BF-500E73CEB80A}" dt="2024-11-24T18:15:26.388" v="468" actId="478"/>
          <ac:spMkLst>
            <pc:docMk/>
            <pc:sldMk cId="4290698677" sldId="555"/>
            <ac:spMk id="7" creationId="{0AEF085B-11DC-F64A-17D7-72B440E5F347}"/>
          </ac:spMkLst>
        </pc:spChg>
        <pc:picChg chg="add mod">
          <ac:chgData name="Stalin Jacob Wilson Packia Dhas" userId="050d7d71-3621-4503-95e8-1c9a9d962492" providerId="ADAL" clId="{1BECE3BD-61A2-420F-B5BF-500E73CEB80A}" dt="2024-11-24T18:14:46.717" v="400" actId="1076"/>
          <ac:picMkLst>
            <pc:docMk/>
            <pc:sldMk cId="4290698677" sldId="555"/>
            <ac:picMk id="1026" creationId="{97E59F7F-0351-0498-E160-585861262B5C}"/>
          </ac:picMkLst>
        </pc:picChg>
        <pc:picChg chg="add mod">
          <ac:chgData name="Stalin Jacob Wilson Packia Dhas" userId="050d7d71-3621-4503-95e8-1c9a9d962492" providerId="ADAL" clId="{1BECE3BD-61A2-420F-B5BF-500E73CEB80A}" dt="2024-11-24T18:15:16.543" v="402" actId="1076"/>
          <ac:picMkLst>
            <pc:docMk/>
            <pc:sldMk cId="4290698677" sldId="555"/>
            <ac:picMk id="1028" creationId="{2A40286A-1CAB-A064-2406-2D205BE0227E}"/>
          </ac:picMkLst>
        </pc:picChg>
      </pc:sldChg>
      <pc:sldChg chg="add">
        <pc:chgData name="Stalin Jacob Wilson Packia Dhas" userId="050d7d71-3621-4503-95e8-1c9a9d962492" providerId="ADAL" clId="{1BECE3BD-61A2-420F-B5BF-500E73CEB80A}" dt="2024-11-24T16:32:37.436" v="8"/>
        <pc:sldMkLst>
          <pc:docMk/>
          <pc:sldMk cId="890020059" sldId="591"/>
        </pc:sldMkLst>
      </pc:sldChg>
      <pc:sldChg chg="add">
        <pc:chgData name="Stalin Jacob Wilson Packia Dhas" userId="050d7d71-3621-4503-95e8-1c9a9d962492" providerId="ADAL" clId="{1BECE3BD-61A2-420F-B5BF-500E73CEB80A}" dt="2024-11-24T16:32:37.436" v="8"/>
        <pc:sldMkLst>
          <pc:docMk/>
          <pc:sldMk cId="1401454014" sldId="592"/>
        </pc:sldMkLst>
      </pc:sldChg>
      <pc:sldChg chg="modSp mod">
        <pc:chgData name="Stalin Jacob Wilson Packia Dhas" userId="050d7d71-3621-4503-95e8-1c9a9d962492" providerId="ADAL" clId="{1BECE3BD-61A2-420F-B5BF-500E73CEB80A}" dt="2024-11-24T16:30:51.805" v="1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1BECE3BD-61A2-420F-B5BF-500E73CEB80A}" dt="2024-11-24T16:30:51.805" v="1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del">
        <pc:chgData name="Stalin Jacob Wilson Packia Dhas" userId="050d7d71-3621-4503-95e8-1c9a9d962492" providerId="ADAL" clId="{1BECE3BD-61A2-420F-B5BF-500E73CEB80A}" dt="2024-11-24T17:46:51.789" v="367" actId="47"/>
        <pc:sldMkLst>
          <pc:docMk/>
          <pc:sldMk cId="848171928" sldId="726"/>
        </pc:sldMkLst>
      </pc:sldChg>
      <pc:sldChg chg="del">
        <pc:chgData name="Stalin Jacob Wilson Packia Dhas" userId="050d7d71-3621-4503-95e8-1c9a9d962492" providerId="ADAL" clId="{1BECE3BD-61A2-420F-B5BF-500E73CEB80A}" dt="2024-11-24T17:46:52.591" v="370" actId="47"/>
        <pc:sldMkLst>
          <pc:docMk/>
          <pc:sldMk cId="728795885" sldId="803"/>
        </pc:sldMkLst>
      </pc:sldChg>
      <pc:sldChg chg="del">
        <pc:chgData name="Stalin Jacob Wilson Packia Dhas" userId="050d7d71-3621-4503-95e8-1c9a9d962492" providerId="ADAL" clId="{1BECE3BD-61A2-420F-B5BF-500E73CEB80A}" dt="2024-11-24T17:46:53.110" v="372" actId="47"/>
        <pc:sldMkLst>
          <pc:docMk/>
          <pc:sldMk cId="3881274198" sldId="806"/>
        </pc:sldMkLst>
      </pc:sldChg>
      <pc:sldChg chg="del">
        <pc:chgData name="Stalin Jacob Wilson Packia Dhas" userId="050d7d71-3621-4503-95e8-1c9a9d962492" providerId="ADAL" clId="{1BECE3BD-61A2-420F-B5BF-500E73CEB80A}" dt="2024-11-24T17:46:53.623" v="374" actId="47"/>
        <pc:sldMkLst>
          <pc:docMk/>
          <pc:sldMk cId="2613154137" sldId="808"/>
        </pc:sldMkLst>
      </pc:sldChg>
      <pc:sldChg chg="del">
        <pc:chgData name="Stalin Jacob Wilson Packia Dhas" userId="050d7d71-3621-4503-95e8-1c9a9d962492" providerId="ADAL" clId="{1BECE3BD-61A2-420F-B5BF-500E73CEB80A}" dt="2024-11-24T17:46:54.310" v="376" actId="47"/>
        <pc:sldMkLst>
          <pc:docMk/>
          <pc:sldMk cId="454858579" sldId="809"/>
        </pc:sldMkLst>
      </pc:sldChg>
      <pc:sldChg chg="del">
        <pc:chgData name="Stalin Jacob Wilson Packia Dhas" userId="050d7d71-3621-4503-95e8-1c9a9d962492" providerId="ADAL" clId="{1BECE3BD-61A2-420F-B5BF-500E73CEB80A}" dt="2024-11-24T17:46:54.599" v="378" actId="47"/>
        <pc:sldMkLst>
          <pc:docMk/>
          <pc:sldMk cId="979996152" sldId="831"/>
        </pc:sldMkLst>
      </pc:sldChg>
      <pc:sldChg chg="del">
        <pc:chgData name="Stalin Jacob Wilson Packia Dhas" userId="050d7d71-3621-4503-95e8-1c9a9d962492" providerId="ADAL" clId="{1BECE3BD-61A2-420F-B5BF-500E73CEB80A}" dt="2024-11-24T17:47:04.383" v="390" actId="47"/>
        <pc:sldMkLst>
          <pc:docMk/>
          <pc:sldMk cId="285006069" sldId="835"/>
        </pc:sldMkLst>
      </pc:sldChg>
      <pc:sldChg chg="del">
        <pc:chgData name="Stalin Jacob Wilson Packia Dhas" userId="050d7d71-3621-4503-95e8-1c9a9d962492" providerId="ADAL" clId="{1BECE3BD-61A2-420F-B5BF-500E73CEB80A}" dt="2024-11-24T17:46:56.511" v="381" actId="47"/>
        <pc:sldMkLst>
          <pc:docMk/>
          <pc:sldMk cId="1517353615" sldId="836"/>
        </pc:sldMkLst>
      </pc:sldChg>
      <pc:sldChg chg="del">
        <pc:chgData name="Stalin Jacob Wilson Packia Dhas" userId="050d7d71-3621-4503-95e8-1c9a9d962492" providerId="ADAL" clId="{1BECE3BD-61A2-420F-B5BF-500E73CEB80A}" dt="2024-11-24T17:47:05.262" v="391" actId="47"/>
        <pc:sldMkLst>
          <pc:docMk/>
          <pc:sldMk cId="4010431548" sldId="837"/>
        </pc:sldMkLst>
      </pc:sldChg>
      <pc:sldChg chg="del">
        <pc:chgData name="Stalin Jacob Wilson Packia Dhas" userId="050d7d71-3621-4503-95e8-1c9a9d962492" providerId="ADAL" clId="{1BECE3BD-61A2-420F-B5BF-500E73CEB80A}" dt="2024-11-24T17:46:54.743" v="379" actId="47"/>
        <pc:sldMkLst>
          <pc:docMk/>
          <pc:sldMk cId="3926796084" sldId="838"/>
        </pc:sldMkLst>
      </pc:sldChg>
      <pc:sldChg chg="del">
        <pc:chgData name="Stalin Jacob Wilson Packia Dhas" userId="050d7d71-3621-4503-95e8-1c9a9d962492" providerId="ADAL" clId="{1BECE3BD-61A2-420F-B5BF-500E73CEB80A}" dt="2024-11-24T17:46:58.214" v="384" actId="47"/>
        <pc:sldMkLst>
          <pc:docMk/>
          <pc:sldMk cId="659666466" sldId="840"/>
        </pc:sldMkLst>
      </pc:sldChg>
      <pc:sldChg chg="del">
        <pc:chgData name="Stalin Jacob Wilson Packia Dhas" userId="050d7d71-3621-4503-95e8-1c9a9d962492" providerId="ADAL" clId="{1BECE3BD-61A2-420F-B5BF-500E73CEB80A}" dt="2024-11-24T17:47:02.439" v="388" actId="47"/>
        <pc:sldMkLst>
          <pc:docMk/>
          <pc:sldMk cId="1108932271" sldId="841"/>
        </pc:sldMkLst>
      </pc:sldChg>
      <pc:sldChg chg="del">
        <pc:chgData name="Stalin Jacob Wilson Packia Dhas" userId="050d7d71-3621-4503-95e8-1c9a9d962492" providerId="ADAL" clId="{1BECE3BD-61A2-420F-B5BF-500E73CEB80A}" dt="2024-11-24T17:46:59.011" v="385" actId="47"/>
        <pc:sldMkLst>
          <pc:docMk/>
          <pc:sldMk cId="515578709" sldId="842"/>
        </pc:sldMkLst>
      </pc:sldChg>
      <pc:sldChg chg="del">
        <pc:chgData name="Stalin Jacob Wilson Packia Dhas" userId="050d7d71-3621-4503-95e8-1c9a9d962492" providerId="ADAL" clId="{1BECE3BD-61A2-420F-B5BF-500E73CEB80A}" dt="2024-11-24T17:46:59.693" v="386" actId="47"/>
        <pc:sldMkLst>
          <pc:docMk/>
          <pc:sldMk cId="3422972989" sldId="843"/>
        </pc:sldMkLst>
      </pc:sldChg>
      <pc:sldChg chg="del">
        <pc:chgData name="Stalin Jacob Wilson Packia Dhas" userId="050d7d71-3621-4503-95e8-1c9a9d962492" providerId="ADAL" clId="{1BECE3BD-61A2-420F-B5BF-500E73CEB80A}" dt="2024-11-24T17:46:52.193" v="368" actId="47"/>
        <pc:sldMkLst>
          <pc:docMk/>
          <pc:sldMk cId="4265197980" sldId="844"/>
        </pc:sldMkLst>
      </pc:sldChg>
      <pc:sldChg chg="del">
        <pc:chgData name="Stalin Jacob Wilson Packia Dhas" userId="050d7d71-3621-4503-95e8-1c9a9d962492" providerId="ADAL" clId="{1BECE3BD-61A2-420F-B5BF-500E73CEB80A}" dt="2024-11-24T17:46:52.553" v="369" actId="47"/>
        <pc:sldMkLst>
          <pc:docMk/>
          <pc:sldMk cId="3649581245" sldId="845"/>
        </pc:sldMkLst>
      </pc:sldChg>
      <pc:sldChg chg="del">
        <pc:chgData name="Stalin Jacob Wilson Packia Dhas" userId="050d7d71-3621-4503-95e8-1c9a9d962492" providerId="ADAL" clId="{1BECE3BD-61A2-420F-B5BF-500E73CEB80A}" dt="2024-11-24T17:46:52.666" v="371" actId="47"/>
        <pc:sldMkLst>
          <pc:docMk/>
          <pc:sldMk cId="1717638576" sldId="846"/>
        </pc:sldMkLst>
      </pc:sldChg>
      <pc:sldChg chg="del">
        <pc:chgData name="Stalin Jacob Wilson Packia Dhas" userId="050d7d71-3621-4503-95e8-1c9a9d962492" providerId="ADAL" clId="{1BECE3BD-61A2-420F-B5BF-500E73CEB80A}" dt="2024-11-24T17:46:53.449" v="373" actId="47"/>
        <pc:sldMkLst>
          <pc:docMk/>
          <pc:sldMk cId="985807709" sldId="847"/>
        </pc:sldMkLst>
      </pc:sldChg>
      <pc:sldChg chg="del">
        <pc:chgData name="Stalin Jacob Wilson Packia Dhas" userId="050d7d71-3621-4503-95e8-1c9a9d962492" providerId="ADAL" clId="{1BECE3BD-61A2-420F-B5BF-500E73CEB80A}" dt="2024-11-24T17:46:53.844" v="375" actId="47"/>
        <pc:sldMkLst>
          <pc:docMk/>
          <pc:sldMk cId="883410073" sldId="848"/>
        </pc:sldMkLst>
      </pc:sldChg>
      <pc:sldChg chg="del">
        <pc:chgData name="Stalin Jacob Wilson Packia Dhas" userId="050d7d71-3621-4503-95e8-1c9a9d962492" providerId="ADAL" clId="{1BECE3BD-61A2-420F-B5BF-500E73CEB80A}" dt="2024-11-24T17:46:57.593" v="383" actId="47"/>
        <pc:sldMkLst>
          <pc:docMk/>
          <pc:sldMk cId="3024972928" sldId="849"/>
        </pc:sldMkLst>
      </pc:sldChg>
      <pc:sldChg chg="del">
        <pc:chgData name="Stalin Jacob Wilson Packia Dhas" userId="050d7d71-3621-4503-95e8-1c9a9d962492" providerId="ADAL" clId="{1BECE3BD-61A2-420F-B5BF-500E73CEB80A}" dt="2024-11-24T17:46:54.401" v="377" actId="47"/>
        <pc:sldMkLst>
          <pc:docMk/>
          <pc:sldMk cId="473532055" sldId="850"/>
        </pc:sldMkLst>
      </pc:sldChg>
      <pc:sldChg chg="del">
        <pc:chgData name="Stalin Jacob Wilson Packia Dhas" userId="050d7d71-3621-4503-95e8-1c9a9d962492" providerId="ADAL" clId="{1BECE3BD-61A2-420F-B5BF-500E73CEB80A}" dt="2024-11-24T17:46:54.876" v="380" actId="47"/>
        <pc:sldMkLst>
          <pc:docMk/>
          <pc:sldMk cId="2438986093" sldId="851"/>
        </pc:sldMkLst>
      </pc:sldChg>
      <pc:sldChg chg="del">
        <pc:chgData name="Stalin Jacob Wilson Packia Dhas" userId="050d7d71-3621-4503-95e8-1c9a9d962492" providerId="ADAL" clId="{1BECE3BD-61A2-420F-B5BF-500E73CEB80A}" dt="2024-11-24T17:47:00.867" v="387" actId="47"/>
        <pc:sldMkLst>
          <pc:docMk/>
          <pc:sldMk cId="3796504746" sldId="852"/>
        </pc:sldMkLst>
      </pc:sldChg>
      <pc:sldChg chg="del">
        <pc:chgData name="Stalin Jacob Wilson Packia Dhas" userId="050d7d71-3621-4503-95e8-1c9a9d962492" providerId="ADAL" clId="{1BECE3BD-61A2-420F-B5BF-500E73CEB80A}" dt="2024-11-24T17:47:03.449" v="389" actId="47"/>
        <pc:sldMkLst>
          <pc:docMk/>
          <pc:sldMk cId="2409016016" sldId="853"/>
        </pc:sldMkLst>
      </pc:sldChg>
      <pc:sldChg chg="del">
        <pc:chgData name="Stalin Jacob Wilson Packia Dhas" userId="050d7d71-3621-4503-95e8-1c9a9d962492" providerId="ADAL" clId="{1BECE3BD-61A2-420F-B5BF-500E73CEB80A}" dt="2024-11-24T17:46:56.798" v="382" actId="47"/>
        <pc:sldMkLst>
          <pc:docMk/>
          <pc:sldMk cId="2649409265" sldId="854"/>
        </pc:sldMkLst>
      </pc:sldChg>
      <pc:sldChg chg="del">
        <pc:chgData name="Stalin Jacob Wilson Packia Dhas" userId="050d7d71-3621-4503-95e8-1c9a9d962492" providerId="ADAL" clId="{1BECE3BD-61A2-420F-B5BF-500E73CEB80A}" dt="2024-11-24T17:47:06.874" v="392" actId="47"/>
        <pc:sldMkLst>
          <pc:docMk/>
          <pc:sldMk cId="598326615" sldId="855"/>
        </pc:sldMkLst>
      </pc:sldChg>
      <pc:sldChg chg="modSp add mod">
        <pc:chgData name="Stalin Jacob Wilson Packia Dhas" userId="050d7d71-3621-4503-95e8-1c9a9d962492" providerId="ADAL" clId="{1BECE3BD-61A2-420F-B5BF-500E73CEB80A}" dt="2024-11-24T16:33:14.172" v="10" actId="15"/>
        <pc:sldMkLst>
          <pc:docMk/>
          <pc:sldMk cId="3551972042" sldId="856"/>
        </pc:sldMkLst>
        <pc:spChg chg="mod">
          <ac:chgData name="Stalin Jacob Wilson Packia Dhas" userId="050d7d71-3621-4503-95e8-1c9a9d962492" providerId="ADAL" clId="{1BECE3BD-61A2-420F-B5BF-500E73CEB80A}" dt="2024-11-24T16:33:14.172" v="10" actId="15"/>
          <ac:spMkLst>
            <pc:docMk/>
            <pc:sldMk cId="3551972042" sldId="856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25/11/2024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1178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693529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9326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94068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04293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932226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984969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54430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6043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865677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65053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6535885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3411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4FE3B2-9762-4219-B9B9-BB187EDE07FF}" type="datetime1">
              <a:rPr lang="en-GB" smtClean="0"/>
              <a:t>25/11/2024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– 12 /Electrical and Electronic Principles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3.png"/><Relationship Id="rId4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</a:t>
            </a:r>
          </a:p>
          <a:p>
            <a:r>
              <a:rPr lang="en-GB" sz="4800" dirty="0"/>
              <a:t>and Electronic Principles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- 12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7" y="-90487"/>
            <a:ext cx="5143548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79" y="1545701"/>
            <a:ext cx="10821227" cy="4016374"/>
          </a:xfrm>
        </p:spPr>
        <p:txBody>
          <a:bodyPr>
            <a:normAutofit lnSpcReduction="10000"/>
          </a:bodyPr>
          <a:lstStyle/>
          <a:p>
            <a:pPr marL="536575" indent="-536575" algn="just"/>
            <a:r>
              <a:rPr lang="en-IN" sz="4300" b="1" dirty="0"/>
              <a:t>Energy Band</a:t>
            </a:r>
          </a:p>
          <a:p>
            <a:pPr marL="536575" indent="-536575" algn="just"/>
            <a:r>
              <a:rPr lang="en-IN" sz="4300" b="1" dirty="0"/>
              <a:t>Semiconductors</a:t>
            </a:r>
          </a:p>
          <a:p>
            <a:pPr marL="536575" indent="-536575" algn="just"/>
            <a:r>
              <a:rPr lang="en-IN" sz="4300" b="1" dirty="0"/>
              <a:t>Intrinsic</a:t>
            </a:r>
          </a:p>
          <a:p>
            <a:pPr marL="536575" indent="-536575" algn="just"/>
            <a:r>
              <a:rPr lang="en-IN" sz="4300" b="1" dirty="0"/>
              <a:t>Extrinsic</a:t>
            </a:r>
          </a:p>
          <a:p>
            <a:pPr marL="993775" lvl="1" indent="-536575" algn="just"/>
            <a:r>
              <a:rPr lang="en-IN" sz="3900" b="1" dirty="0"/>
              <a:t>P-type</a:t>
            </a:r>
          </a:p>
          <a:p>
            <a:pPr marL="993775" lvl="1" indent="-536575" algn="just"/>
            <a:r>
              <a:rPr lang="en-IN" sz="3900" b="1" dirty="0"/>
              <a:t>N-Type</a:t>
            </a:r>
          </a:p>
          <a:p>
            <a:pPr marL="536575" indent="-536575" algn="just"/>
            <a:endParaRPr lang="en-IN" sz="4300" b="1" dirty="0"/>
          </a:p>
          <a:p>
            <a:pPr marL="0" indent="0" algn="just">
              <a:buNone/>
            </a:pPr>
            <a:endParaRPr lang="en-IN" sz="26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6103542" cy="365125"/>
          </a:xfrm>
        </p:spPr>
        <p:txBody>
          <a:bodyPr/>
          <a:lstStyle/>
          <a:p>
            <a:r>
              <a:rPr lang="en-GB" dirty="0"/>
              <a:t>Lecture – 12 /Electrical and Electronic Principles</a:t>
            </a:r>
          </a:p>
        </p:txBody>
      </p:sp>
    </p:spTree>
    <p:extLst>
      <p:ext uri="{BB962C8B-B14F-4D97-AF65-F5344CB8AC3E}">
        <p14:creationId xmlns:p14="http://schemas.microsoft.com/office/powerpoint/2010/main" val="355197204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>
              <a:xfrm>
                <a:off x="805070" y="1632446"/>
                <a:ext cx="8123959" cy="456048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Atom: </a:t>
                </a:r>
              </a:p>
              <a:p>
                <a:pPr marL="0" indent="0">
                  <a:buNone/>
                </a:pPr>
                <a:r>
                  <a:rPr lang="en-IN" b="1" dirty="0"/>
                  <a:t>Atom has three particles</a:t>
                </a:r>
              </a:p>
              <a:p>
                <a:r>
                  <a:rPr lang="en-IN" b="1" dirty="0"/>
                  <a:t>Neutron</a:t>
                </a:r>
                <a:r>
                  <a:rPr lang="en-IN" dirty="0"/>
                  <a:t> – No charge</a:t>
                </a:r>
              </a:p>
              <a:p>
                <a:r>
                  <a:rPr lang="en-IN" b="1" dirty="0"/>
                  <a:t>Electron</a:t>
                </a:r>
                <a:r>
                  <a:rPr lang="en-IN" dirty="0"/>
                  <a:t> – Negative charge (-1.6×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IN" b="0" i="1" smtClean="0">
                            <a:latin typeface="Cambria Math" panose="02040503050406030204" pitchFamily="18" charset="0"/>
                          </a:rPr>
                          <m:t>−19</m:t>
                        </m:r>
                      </m:sup>
                    </m:sSup>
                    <m:r>
                      <a:rPr lang="en-IN" b="0" i="1" smtClean="0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b="0" i="1" smtClean="0">
                        <a:latin typeface="Cambria Math" panose="02040503050406030204" pitchFamily="18" charset="0"/>
                      </a:rPr>
                      <m:t>𝑚𝑎𝑠𝑠</m:t>
                    </m:r>
                  </m:oMath>
                </a14:m>
                <a:r>
                  <a:rPr lang="en-IN" dirty="0"/>
                  <a:t>)</a:t>
                </a:r>
              </a:p>
              <a:p>
                <a:r>
                  <a:rPr lang="en-IN" b="1" dirty="0"/>
                  <a:t>Proton </a:t>
                </a:r>
                <a:r>
                  <a:rPr lang="en-IN" dirty="0"/>
                  <a:t>– Positive charge (1.6×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en-IN" i="1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IN" i="1">
                            <a:latin typeface="Cambria Math" panose="02040503050406030204" pitchFamily="18" charset="0"/>
                          </a:rPr>
                          <m:t>10</m:t>
                        </m:r>
                      </m:e>
                      <m:sup>
                        <m:r>
                          <a:rPr lang="en-IN" i="1">
                            <a:latin typeface="Cambria Math" panose="02040503050406030204" pitchFamily="18" charset="0"/>
                          </a:rPr>
                          <m:t>−19</m:t>
                        </m:r>
                      </m:sup>
                    </m:sSup>
                    <m:r>
                      <a:rPr lang="en-IN" i="1">
                        <a:latin typeface="Cambria Math" panose="02040503050406030204" pitchFamily="18" charset="0"/>
                      </a:rPr>
                      <m:t> </m:t>
                    </m:r>
                    <m:r>
                      <a:rPr lang="en-IN" i="1">
                        <a:latin typeface="Cambria Math" panose="02040503050406030204" pitchFamily="18" charset="0"/>
                      </a:rPr>
                      <m:t>𝑚𝑎𝑠𝑠</m:t>
                    </m:r>
                  </m:oMath>
                </a14:m>
                <a:r>
                  <a:rPr lang="en-IN" dirty="0"/>
                  <a:t>)</a:t>
                </a:r>
              </a:p>
              <a:p>
                <a:pPr marL="0" indent="0">
                  <a:buNone/>
                </a:pPr>
                <a:r>
                  <a:rPr lang="en-IN" dirty="0"/>
                  <a:t>	</a:t>
                </a:r>
                <a:r>
                  <a:rPr lang="en-IN" b="1" dirty="0"/>
                  <a:t>Nucleus</a:t>
                </a:r>
                <a:r>
                  <a:rPr lang="en-IN" dirty="0"/>
                  <a:t> has </a:t>
                </a:r>
                <a:r>
                  <a:rPr lang="en-IN" b="1" dirty="0"/>
                  <a:t>proton and neutrons.</a:t>
                </a:r>
              </a:p>
              <a:p>
                <a:pPr marL="0" indent="0">
                  <a:buNone/>
                </a:pPr>
                <a:r>
                  <a:rPr lang="en-IN" dirty="0"/>
                  <a:t>	</a:t>
                </a:r>
                <a:r>
                  <a:rPr lang="en-IN" b="1" dirty="0"/>
                  <a:t>Electrons</a:t>
                </a:r>
                <a:r>
                  <a:rPr lang="en-IN" dirty="0"/>
                  <a:t> revolve round the </a:t>
                </a:r>
                <a:r>
                  <a:rPr lang="en-IN" b="1" dirty="0"/>
                  <a:t>nucleus.</a:t>
                </a:r>
              </a:p>
              <a:p>
                <a:pPr marL="0" indent="0">
                  <a:buNone/>
                </a:pPr>
                <a:endParaRPr lang="en-IN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05070" y="1632446"/>
                <a:ext cx="8123959" cy="4560483"/>
              </a:xfrm>
              <a:blipFill>
                <a:blip r:embed="rId3"/>
                <a:stretch>
                  <a:fillRect l="-1500" t="-227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pic>
        <p:nvPicPr>
          <p:cNvPr id="1028" name="Picture 4" descr="Image result for atom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6105" y="2405481"/>
            <a:ext cx="2812186" cy="15072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Footer Placeholder 3">
            <a:extLst>
              <a:ext uri="{FF2B5EF4-FFF2-40B4-BE49-F238E27FC236}">
                <a16:creationId xmlns:a16="http://schemas.microsoft.com/office/drawing/2014/main" id="{AB6B4C7C-F906-45B1-FDEE-087437B8DF78}"/>
              </a:ext>
            </a:extLst>
          </p:cNvPr>
          <p:cNvSpPr txBox="1">
            <a:spLocks/>
          </p:cNvSpPr>
          <p:nvPr/>
        </p:nvSpPr>
        <p:spPr>
          <a:xfrm>
            <a:off x="140390" y="6640973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ACDA4006 -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Electrical and Electronic Principles</a:t>
            </a:r>
          </a:p>
          <a:p>
            <a:r>
              <a:rPr lang="en-GB" sz="800" b="1" i="1"/>
              <a:t> </a:t>
            </a:r>
            <a:endParaRPr lang="en-GB" sz="800" b="1" i="1" dirty="0"/>
          </a:p>
        </p:txBody>
      </p:sp>
      <p:sp>
        <p:nvSpPr>
          <p:cNvPr id="9" name="Title 1">
            <a:extLst>
              <a:ext uri="{FF2B5EF4-FFF2-40B4-BE49-F238E27FC236}">
                <a16:creationId xmlns:a16="http://schemas.microsoft.com/office/drawing/2014/main" id="{A03BB72F-4B43-129C-0AC8-EE4AEDF058CA}"/>
              </a:ext>
            </a:extLst>
          </p:cNvPr>
          <p:cNvSpPr txBox="1">
            <a:spLocks/>
          </p:cNvSpPr>
          <p:nvPr/>
        </p:nvSpPr>
        <p:spPr>
          <a:xfrm>
            <a:off x="3989246" y="-15004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b="1" dirty="0">
                <a:solidFill>
                  <a:schemeClr val="bg1"/>
                </a:solidFill>
              </a:rPr>
              <a:t>Semiconductors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77A1786-06C6-E499-FF21-400A25E5F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188118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5474" y="208740"/>
            <a:ext cx="8800333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Classification of matters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73713" y="1924521"/>
            <a:ext cx="8922094" cy="392291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6" name="Rectangle 5"/>
          <p:cNvSpPr/>
          <p:nvPr/>
        </p:nvSpPr>
        <p:spPr>
          <a:xfrm>
            <a:off x="4734391" y="2589151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Matter</a:t>
            </a:r>
          </a:p>
        </p:txBody>
      </p:sp>
      <p:sp>
        <p:nvSpPr>
          <p:cNvPr id="7" name="Rectangle 6"/>
          <p:cNvSpPr/>
          <p:nvPr/>
        </p:nvSpPr>
        <p:spPr>
          <a:xfrm>
            <a:off x="3394692" y="4416121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Non- Crystalline</a:t>
            </a:r>
          </a:p>
        </p:txBody>
      </p:sp>
      <p:sp>
        <p:nvSpPr>
          <p:cNvPr id="8" name="Rectangle 7"/>
          <p:cNvSpPr/>
          <p:nvPr/>
        </p:nvSpPr>
        <p:spPr>
          <a:xfrm>
            <a:off x="1454077" y="5237884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Insulator</a:t>
            </a:r>
          </a:p>
        </p:txBody>
      </p:sp>
      <p:sp>
        <p:nvSpPr>
          <p:cNvPr id="9" name="Rectangle 8"/>
          <p:cNvSpPr/>
          <p:nvPr/>
        </p:nvSpPr>
        <p:spPr>
          <a:xfrm>
            <a:off x="5094314" y="5237884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Semiconductor</a:t>
            </a:r>
          </a:p>
        </p:txBody>
      </p:sp>
      <p:sp>
        <p:nvSpPr>
          <p:cNvPr id="10" name="Rectangle 9"/>
          <p:cNvSpPr/>
          <p:nvPr/>
        </p:nvSpPr>
        <p:spPr>
          <a:xfrm>
            <a:off x="8351191" y="5211972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Conductor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978655" y="4412413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Crystalline</a:t>
            </a:r>
          </a:p>
        </p:txBody>
      </p:sp>
      <p:sp>
        <p:nvSpPr>
          <p:cNvPr id="12" name="Rectangle 11"/>
          <p:cNvSpPr/>
          <p:nvPr/>
        </p:nvSpPr>
        <p:spPr>
          <a:xfrm>
            <a:off x="1533731" y="3406692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Gas</a:t>
            </a:r>
          </a:p>
        </p:txBody>
      </p:sp>
      <p:sp>
        <p:nvSpPr>
          <p:cNvPr id="13" name="Rectangle 12"/>
          <p:cNvSpPr/>
          <p:nvPr/>
        </p:nvSpPr>
        <p:spPr>
          <a:xfrm>
            <a:off x="4734392" y="3393958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Liquid</a:t>
            </a:r>
          </a:p>
        </p:txBody>
      </p:sp>
      <p:sp>
        <p:nvSpPr>
          <p:cNvPr id="14" name="Rectangle 13"/>
          <p:cNvSpPr/>
          <p:nvPr/>
        </p:nvSpPr>
        <p:spPr>
          <a:xfrm>
            <a:off x="7927342" y="3401665"/>
            <a:ext cx="2533826" cy="41458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IN" sz="1632" dirty="0">
                <a:solidFill>
                  <a:schemeClr val="tx1"/>
                </a:solidFill>
              </a:rPr>
              <a:t>Solid</a:t>
            </a:r>
          </a:p>
        </p:txBody>
      </p:sp>
      <p:cxnSp>
        <p:nvCxnSpPr>
          <p:cNvPr id="16" name="Elbow Connector 15"/>
          <p:cNvCxnSpPr>
            <a:stCxn id="6" idx="2"/>
            <a:endCxn id="14" idx="0"/>
          </p:cNvCxnSpPr>
          <p:nvPr/>
        </p:nvCxnSpPr>
        <p:spPr>
          <a:xfrm rot="16200000" flipH="1">
            <a:off x="7398817" y="1606226"/>
            <a:ext cx="397925" cy="3192951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Elbow Connector 17"/>
          <p:cNvCxnSpPr>
            <a:stCxn id="6" idx="2"/>
            <a:endCxn id="12" idx="0"/>
          </p:cNvCxnSpPr>
          <p:nvPr/>
        </p:nvCxnSpPr>
        <p:spPr>
          <a:xfrm rot="5400000">
            <a:off x="4199499" y="1604886"/>
            <a:ext cx="402952" cy="3200660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stCxn id="6" idx="2"/>
            <a:endCxn id="13" idx="0"/>
          </p:cNvCxnSpPr>
          <p:nvPr/>
        </p:nvCxnSpPr>
        <p:spPr>
          <a:xfrm>
            <a:off x="6001304" y="3003740"/>
            <a:ext cx="1" cy="390218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Elbow Connector 22"/>
          <p:cNvCxnSpPr>
            <a:stCxn id="14" idx="2"/>
            <a:endCxn id="7" idx="0"/>
          </p:cNvCxnSpPr>
          <p:nvPr/>
        </p:nvCxnSpPr>
        <p:spPr>
          <a:xfrm rot="5400000">
            <a:off x="6627998" y="1849863"/>
            <a:ext cx="599866" cy="4532649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5" name="Elbow Connector 24"/>
          <p:cNvCxnSpPr>
            <a:stCxn id="14" idx="2"/>
            <a:endCxn id="11" idx="0"/>
          </p:cNvCxnSpPr>
          <p:nvPr/>
        </p:nvCxnSpPr>
        <p:spPr>
          <a:xfrm rot="5400000">
            <a:off x="8421833" y="3639990"/>
            <a:ext cx="596158" cy="948686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7" name="Elbow Connector 26"/>
          <p:cNvCxnSpPr>
            <a:stCxn id="11" idx="2"/>
            <a:endCxn id="10" idx="0"/>
          </p:cNvCxnSpPr>
          <p:nvPr/>
        </p:nvCxnSpPr>
        <p:spPr>
          <a:xfrm rot="16200000" flipH="1">
            <a:off x="8739351" y="4333219"/>
            <a:ext cx="384970" cy="1372536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9" name="Elbow Connector 28"/>
          <p:cNvCxnSpPr>
            <a:stCxn id="11" idx="2"/>
            <a:endCxn id="8" idx="0"/>
          </p:cNvCxnSpPr>
          <p:nvPr/>
        </p:nvCxnSpPr>
        <p:spPr>
          <a:xfrm rot="5400000">
            <a:off x="5277839" y="2270153"/>
            <a:ext cx="410882" cy="5524578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1" name="Elbow Connector 30"/>
          <p:cNvCxnSpPr>
            <a:stCxn id="11" idx="2"/>
            <a:endCxn id="9" idx="0"/>
          </p:cNvCxnSpPr>
          <p:nvPr/>
        </p:nvCxnSpPr>
        <p:spPr>
          <a:xfrm rot="5400000">
            <a:off x="7097958" y="4090271"/>
            <a:ext cx="410882" cy="1884342"/>
          </a:xfrm>
          <a:prstGeom prst="bentConnector3">
            <a:avLst/>
          </a:prstGeom>
          <a:ln>
            <a:solidFill>
              <a:schemeClr val="tx1"/>
            </a:solidFill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7" name="TextBox 16">
            <a:extLst>
              <a:ext uri="{FF2B5EF4-FFF2-40B4-BE49-F238E27FC236}">
                <a16:creationId xmlns:a16="http://schemas.microsoft.com/office/drawing/2014/main" id="{79141DBA-6671-7986-FF9E-AD9980B6488F}"/>
              </a:ext>
            </a:extLst>
          </p:cNvPr>
          <p:cNvSpPr txBox="1"/>
          <p:nvPr/>
        </p:nvSpPr>
        <p:spPr>
          <a:xfrm>
            <a:off x="816250" y="1470883"/>
            <a:ext cx="8922093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IN" sz="3200" dirty="0"/>
              <a:t>Matter has mass and occupies space </a:t>
            </a:r>
          </a:p>
        </p:txBody>
      </p:sp>
    </p:spTree>
    <p:extLst>
      <p:ext uri="{BB962C8B-B14F-4D97-AF65-F5344CB8AC3E}">
        <p14:creationId xmlns:p14="http://schemas.microsoft.com/office/powerpoint/2010/main" val="4992691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56030" y="76835"/>
            <a:ext cx="6338483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Energy band in solids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6454" y="1599636"/>
            <a:ext cx="9571032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dirty="0"/>
              <a:t>The three types of energy bands  in solids are</a:t>
            </a:r>
          </a:p>
          <a:p>
            <a:r>
              <a:rPr lang="en-IN" dirty="0"/>
              <a:t>Valence Band</a:t>
            </a:r>
          </a:p>
          <a:p>
            <a:r>
              <a:rPr lang="en-IN" dirty="0"/>
              <a:t>Conduction band</a:t>
            </a:r>
          </a:p>
          <a:p>
            <a:r>
              <a:rPr lang="en-IN" dirty="0"/>
              <a:t>Forbidden band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5</a:t>
            </a:fld>
            <a:endParaRPr lang="en-US" dirty="0"/>
          </a:p>
        </p:txBody>
      </p:sp>
      <p:pic>
        <p:nvPicPr>
          <p:cNvPr id="2052" name="Picture 4" descr="Image result for Energy bands in solid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9184" y="2530723"/>
            <a:ext cx="4068159" cy="3316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38041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98988" y="0"/>
            <a:ext cx="7357211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Energy band in solids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52322" y="1599636"/>
            <a:ext cx="10025164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Valence Band</a:t>
            </a:r>
          </a:p>
          <a:p>
            <a:r>
              <a:rPr lang="en-IN" dirty="0"/>
              <a:t>Electrons occupying the </a:t>
            </a:r>
            <a:r>
              <a:rPr lang="en-IN" b="1" dirty="0"/>
              <a:t>outermost orbit </a:t>
            </a:r>
            <a:r>
              <a:rPr lang="en-IN" dirty="0"/>
              <a:t>or shell of an atom are called </a:t>
            </a:r>
            <a:r>
              <a:rPr lang="en-IN" b="1" dirty="0"/>
              <a:t>Valence electron</a:t>
            </a:r>
            <a:r>
              <a:rPr lang="en-IN" dirty="0"/>
              <a:t>. Electrons in the valence band has higher energy.</a:t>
            </a:r>
          </a:p>
          <a:p>
            <a:r>
              <a:rPr lang="en-IN" dirty="0"/>
              <a:t>This band may be </a:t>
            </a:r>
            <a:r>
              <a:rPr lang="en-IN" b="1" dirty="0"/>
              <a:t>completely or partially filled</a:t>
            </a:r>
            <a:r>
              <a:rPr lang="en-IN" dirty="0"/>
              <a:t>. Valence electrons are responsible for forming </a:t>
            </a:r>
            <a:r>
              <a:rPr lang="en-IN" b="1" dirty="0"/>
              <a:t>atomic bonds</a:t>
            </a:r>
            <a:r>
              <a:rPr lang="en-IN" dirty="0"/>
              <a:t>.</a:t>
            </a:r>
          </a:p>
          <a:p>
            <a:pPr marL="0" indent="0">
              <a:buNone/>
            </a:pPr>
            <a:r>
              <a:rPr lang="en-IN" b="1" dirty="0"/>
              <a:t>Conduction band</a:t>
            </a:r>
          </a:p>
          <a:p>
            <a:r>
              <a:rPr lang="en-IN" dirty="0"/>
              <a:t>The </a:t>
            </a:r>
            <a:r>
              <a:rPr lang="en-IN" b="1" dirty="0"/>
              <a:t>free electron </a:t>
            </a:r>
            <a:r>
              <a:rPr lang="en-IN" dirty="0"/>
              <a:t>which are responsible for the </a:t>
            </a:r>
            <a:r>
              <a:rPr lang="en-IN" b="1" dirty="0"/>
              <a:t>conduction</a:t>
            </a:r>
            <a:r>
              <a:rPr lang="en-IN" dirty="0"/>
              <a:t> of current is known as </a:t>
            </a:r>
            <a:r>
              <a:rPr lang="en-IN" b="1" dirty="0"/>
              <a:t>conduction electrons.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7260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98279" y="169984"/>
            <a:ext cx="6135965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Energy band in solids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6209" y="1599636"/>
            <a:ext cx="10601864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Forbidden band</a:t>
            </a:r>
          </a:p>
          <a:p>
            <a:r>
              <a:rPr lang="en-IN" dirty="0"/>
              <a:t>The </a:t>
            </a:r>
            <a:r>
              <a:rPr lang="en-IN" b="1" dirty="0"/>
              <a:t>gap</a:t>
            </a:r>
            <a:r>
              <a:rPr lang="en-IN" dirty="0"/>
              <a:t> between the </a:t>
            </a:r>
            <a:r>
              <a:rPr lang="en-IN" b="1" dirty="0"/>
              <a:t>valence band </a:t>
            </a:r>
            <a:r>
              <a:rPr lang="en-IN" dirty="0"/>
              <a:t>and the </a:t>
            </a:r>
            <a:r>
              <a:rPr lang="en-IN" b="1" dirty="0"/>
              <a:t>conduction band </a:t>
            </a:r>
            <a:r>
              <a:rPr lang="en-IN" dirty="0"/>
              <a:t>is called as </a:t>
            </a:r>
            <a:r>
              <a:rPr lang="en-IN" b="1" dirty="0"/>
              <a:t>forbidden band or forbidden energy gap</a:t>
            </a:r>
            <a:r>
              <a:rPr lang="en-IN" dirty="0"/>
              <a:t>. </a:t>
            </a:r>
          </a:p>
          <a:p>
            <a:r>
              <a:rPr lang="en-IN" b="1" dirty="0"/>
              <a:t>Greater</a:t>
            </a:r>
            <a:r>
              <a:rPr lang="en-IN" dirty="0"/>
              <a:t> the energy gap, more </a:t>
            </a:r>
            <a:r>
              <a:rPr lang="en-IN" b="1" dirty="0"/>
              <a:t>tightly the valence electrons are bounded to the nucleus.</a:t>
            </a:r>
          </a:p>
          <a:p>
            <a:r>
              <a:rPr lang="en-IN" dirty="0"/>
              <a:t>To </a:t>
            </a:r>
            <a:r>
              <a:rPr lang="en-IN" b="1" dirty="0"/>
              <a:t>push electron </a:t>
            </a:r>
            <a:r>
              <a:rPr lang="en-IN" dirty="0"/>
              <a:t>from the valence to the conduction band, </a:t>
            </a:r>
            <a:r>
              <a:rPr lang="en-IN" b="1" dirty="0"/>
              <a:t>external energy </a:t>
            </a:r>
            <a:r>
              <a:rPr lang="en-IN" dirty="0"/>
              <a:t>equal to the </a:t>
            </a:r>
            <a:r>
              <a:rPr lang="en-IN" b="1" dirty="0"/>
              <a:t>forbidden gap must be supplied.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658236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7298" y="347716"/>
            <a:ext cx="9133301" cy="1325563"/>
          </a:xfrm>
        </p:spPr>
        <p:txBody>
          <a:bodyPr>
            <a:normAutofit/>
          </a:bodyPr>
          <a:lstStyle/>
          <a:p>
            <a:pPr algn="l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38948" y="1599636"/>
            <a:ext cx="9638538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Solids are classified as </a:t>
            </a:r>
          </a:p>
          <a:p>
            <a:r>
              <a:rPr lang="en-IN" dirty="0"/>
              <a:t>Insulators</a:t>
            </a:r>
          </a:p>
          <a:p>
            <a:r>
              <a:rPr lang="en-IN" dirty="0"/>
              <a:t>Conductors</a:t>
            </a:r>
          </a:p>
          <a:p>
            <a:r>
              <a:rPr lang="en-IN" dirty="0"/>
              <a:t>Semiconductors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44910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072" y="339906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32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5060" y="1467662"/>
            <a:ext cx="10962868" cy="500788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IN" b="1" dirty="0"/>
              <a:t>Insulators</a:t>
            </a:r>
          </a:p>
          <a:p>
            <a:r>
              <a:rPr lang="en-IN" dirty="0"/>
              <a:t>Insulators are materials in which the </a:t>
            </a:r>
            <a:r>
              <a:rPr lang="en-IN" b="1" dirty="0"/>
              <a:t>valence electrons are bound very tightly to the parent atom. </a:t>
            </a:r>
          </a:p>
          <a:p>
            <a:r>
              <a:rPr lang="en-IN" dirty="0"/>
              <a:t>It </a:t>
            </a:r>
            <a:r>
              <a:rPr lang="en-IN" b="1" dirty="0"/>
              <a:t>requires large electric field </a:t>
            </a:r>
            <a:r>
              <a:rPr lang="en-IN" dirty="0"/>
              <a:t>to </a:t>
            </a:r>
            <a:r>
              <a:rPr lang="en-IN" b="1" dirty="0"/>
              <a:t>remove valence electron </a:t>
            </a:r>
            <a:r>
              <a:rPr lang="en-IN" dirty="0"/>
              <a:t>from the attraction of their </a:t>
            </a:r>
            <a:r>
              <a:rPr lang="en-GB" dirty="0"/>
              <a:t>bound state due to the large forbidden energy gap.</a:t>
            </a:r>
            <a:endParaRPr lang="en-IN" dirty="0"/>
          </a:p>
          <a:p>
            <a:r>
              <a:rPr lang="en-IN" dirty="0"/>
              <a:t>Insulator have</a:t>
            </a:r>
          </a:p>
          <a:p>
            <a:pPr lvl="1"/>
            <a:r>
              <a:rPr lang="en-IN" b="1" dirty="0"/>
              <a:t>Full valence band</a:t>
            </a:r>
          </a:p>
          <a:p>
            <a:pPr lvl="1"/>
            <a:r>
              <a:rPr lang="en-IN" b="1" dirty="0"/>
              <a:t>Empty conduction band</a:t>
            </a:r>
          </a:p>
          <a:p>
            <a:pPr lvl="1"/>
            <a:r>
              <a:rPr lang="en-IN" b="1" dirty="0"/>
              <a:t>Large forbidden gap</a:t>
            </a:r>
          </a:p>
          <a:p>
            <a:r>
              <a:rPr lang="en-IN" dirty="0"/>
              <a:t>At room temperature, electron cannot jump from valence to conduction band.</a:t>
            </a:r>
          </a:p>
          <a:p>
            <a:r>
              <a:rPr lang="en-IN" dirty="0"/>
              <a:t>If temperature is increased, valence electrons may acquire energy and move from conduction to the valence band.</a:t>
            </a:r>
          </a:p>
          <a:p>
            <a:r>
              <a:rPr lang="en-IN" dirty="0" err="1"/>
              <a:t>Eg</a:t>
            </a:r>
            <a:r>
              <a:rPr lang="en-IN" dirty="0"/>
              <a:t>: Glass, wood…</a:t>
            </a: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64654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353" y="27407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0733" y="1599636"/>
            <a:ext cx="11015758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Conductors</a:t>
            </a:r>
            <a:endParaRPr lang="en-IN" dirty="0"/>
          </a:p>
          <a:p>
            <a:r>
              <a:rPr lang="en-IN" b="1" dirty="0"/>
              <a:t>Conducts current easily</a:t>
            </a:r>
            <a:r>
              <a:rPr lang="en-IN" dirty="0"/>
              <a:t>.</a:t>
            </a:r>
          </a:p>
          <a:p>
            <a:r>
              <a:rPr lang="en-IN" b="1" dirty="0"/>
              <a:t>Plenty of free electrons </a:t>
            </a:r>
            <a:r>
              <a:rPr lang="en-IN" dirty="0"/>
              <a:t>are available for electric conduction.</a:t>
            </a:r>
          </a:p>
          <a:p>
            <a:r>
              <a:rPr lang="en-IN" b="1" dirty="0"/>
              <a:t>Electrons are loosely bound </a:t>
            </a:r>
            <a:r>
              <a:rPr lang="en-IN" dirty="0"/>
              <a:t>with the nuclei. So, it can easily break away from the atom.</a:t>
            </a:r>
          </a:p>
          <a:p>
            <a:r>
              <a:rPr lang="en-IN" dirty="0"/>
              <a:t>Conduction band and valance bands are </a:t>
            </a:r>
            <a:r>
              <a:rPr lang="en-IN" b="1" dirty="0"/>
              <a:t>overlapped</a:t>
            </a:r>
            <a:r>
              <a:rPr lang="en-IN" dirty="0"/>
              <a:t>. </a:t>
            </a:r>
          </a:p>
          <a:p>
            <a:r>
              <a:rPr lang="en-IN" b="1" dirty="0"/>
              <a:t>No forbidden energy gap</a:t>
            </a:r>
            <a:r>
              <a:rPr lang="en-IN" dirty="0"/>
              <a:t>.</a:t>
            </a:r>
          </a:p>
          <a:p>
            <a:r>
              <a:rPr lang="en-IN" dirty="0" err="1"/>
              <a:t>Eg</a:t>
            </a:r>
            <a:r>
              <a:rPr lang="en-IN" dirty="0"/>
              <a:t>: Copper, Aluminium, iron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736354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7031" y="274073"/>
            <a:ext cx="10701025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8483" y="1599636"/>
            <a:ext cx="9749003" cy="4758056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IN" b="1" dirty="0"/>
              <a:t>Semi-Conductors</a:t>
            </a:r>
            <a:endParaRPr lang="en-IN" dirty="0"/>
          </a:p>
          <a:p>
            <a:r>
              <a:rPr lang="en-IN" dirty="0"/>
              <a:t>Electrical properties </a:t>
            </a:r>
            <a:r>
              <a:rPr lang="en-IN" b="1" dirty="0"/>
              <a:t>lies between the insulator and good conductor</a:t>
            </a:r>
            <a:r>
              <a:rPr lang="en-IN" dirty="0"/>
              <a:t>.</a:t>
            </a:r>
          </a:p>
          <a:p>
            <a:r>
              <a:rPr lang="en-IN" dirty="0"/>
              <a:t>It has a very narrow </a:t>
            </a:r>
            <a:r>
              <a:rPr lang="en-IN" b="1" dirty="0"/>
              <a:t>energy gap </a:t>
            </a:r>
            <a:r>
              <a:rPr lang="en-IN" dirty="0"/>
              <a:t>at room temperature. The </a:t>
            </a:r>
            <a:r>
              <a:rPr lang="en-IN" b="1" dirty="0"/>
              <a:t>valence band and conduction band are nearly filled.</a:t>
            </a:r>
            <a:endParaRPr lang="en-IN" dirty="0"/>
          </a:p>
          <a:p>
            <a:r>
              <a:rPr lang="en-IN" dirty="0"/>
              <a:t>At low temperature, the </a:t>
            </a:r>
            <a:r>
              <a:rPr lang="en-IN" b="1" dirty="0"/>
              <a:t>valence band is completely filled and the conduction band is empty</a:t>
            </a:r>
            <a:r>
              <a:rPr lang="en-IN" dirty="0"/>
              <a:t>. So, a semiconductor behaves like insulator.</a:t>
            </a:r>
          </a:p>
          <a:p>
            <a:r>
              <a:rPr lang="en-IN" dirty="0"/>
              <a:t>when </a:t>
            </a:r>
            <a:r>
              <a:rPr lang="en-IN" b="1" dirty="0"/>
              <a:t>temperature is increased</a:t>
            </a:r>
            <a:r>
              <a:rPr lang="en-IN" dirty="0"/>
              <a:t>, </a:t>
            </a:r>
            <a:r>
              <a:rPr lang="en-IN" b="1" dirty="0"/>
              <a:t>Valence electrons cross over to the conduction band and the conductivity increases </a:t>
            </a:r>
            <a:r>
              <a:rPr lang="en-IN" dirty="0"/>
              <a:t>(</a:t>
            </a:r>
            <a:r>
              <a:rPr lang="en-IN" dirty="0" err="1"/>
              <a:t>i.e</a:t>
            </a:r>
            <a:r>
              <a:rPr lang="en-IN" dirty="0"/>
              <a:t>) Conductivity increases with rise in temperature.</a:t>
            </a:r>
          </a:p>
          <a:p>
            <a:r>
              <a:rPr lang="en-IN" dirty="0" err="1"/>
              <a:t>Eg</a:t>
            </a:r>
            <a:r>
              <a:rPr lang="en-IN" dirty="0"/>
              <a:t>) Germanium and Silicon</a:t>
            </a:r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14938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9897" y="274073"/>
            <a:ext cx="11014810" cy="1325563"/>
          </a:xfrm>
        </p:spPr>
        <p:txBody>
          <a:bodyPr>
            <a:normAutofit/>
          </a:bodyPr>
          <a:lstStyle/>
          <a:p>
            <a:pPr algn="ctr"/>
            <a:r>
              <a:rPr lang="en-IN" sz="2800" dirty="0">
                <a:solidFill>
                  <a:schemeClr val="bg1"/>
                </a:solidFill>
              </a:rPr>
              <a:t>Classification of Solids based on Energy band theory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55392" y="1599636"/>
            <a:ext cx="8922094" cy="4758056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57401" y="2254330"/>
            <a:ext cx="7707502" cy="28330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26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7574" y="150585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b="1" dirty="0"/>
              <a:t>Types of semiconductor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Intrinsic Semiconductor</a:t>
            </a:r>
          </a:p>
          <a:p>
            <a:pPr marL="673707" indent="-673707">
              <a:buFont typeface="+mj-lt"/>
              <a:buAutoNum type="arabicPeriod"/>
            </a:pPr>
            <a:r>
              <a:rPr lang="en-IN" dirty="0"/>
              <a:t>Extrinsic Semiconductor</a:t>
            </a:r>
          </a:p>
          <a:p>
            <a:pPr marL="827469" lvl="2" indent="0">
              <a:buNone/>
            </a:pPr>
            <a:r>
              <a:rPr lang="en-IN" dirty="0"/>
              <a:t>P- Type semiconductor</a:t>
            </a:r>
          </a:p>
          <a:p>
            <a:pPr marL="827469" lvl="2" indent="0">
              <a:buNone/>
            </a:pPr>
            <a:r>
              <a:rPr lang="en-IN" dirty="0"/>
              <a:t>N-Type semiconductor</a:t>
            </a:r>
          </a:p>
          <a:p>
            <a:pPr marL="0" indent="0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30590374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28964" y="-58070"/>
            <a:ext cx="7228335" cy="1325563"/>
          </a:xfrm>
        </p:spPr>
        <p:txBody>
          <a:bodyPr>
            <a:normAutofit/>
          </a:bodyPr>
          <a:lstStyle/>
          <a:p>
            <a:pPr algn="l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IN" b="1" dirty="0"/>
              <a:t>Intrinsic Semiconductor</a:t>
            </a:r>
          </a:p>
          <a:p>
            <a:r>
              <a:rPr lang="en-IN" dirty="0"/>
              <a:t>The </a:t>
            </a:r>
            <a:r>
              <a:rPr lang="en-IN" b="1" dirty="0"/>
              <a:t>Pure form of semiconductor </a:t>
            </a:r>
            <a:r>
              <a:rPr lang="en-IN" dirty="0"/>
              <a:t>is called an intrinsic semiconductor.</a:t>
            </a:r>
          </a:p>
          <a:p>
            <a:r>
              <a:rPr lang="en-IN" dirty="0"/>
              <a:t>There is </a:t>
            </a:r>
            <a:r>
              <a:rPr lang="en-IN" b="1" dirty="0"/>
              <a:t>no free charge carrier or may have few</a:t>
            </a:r>
            <a:r>
              <a:rPr lang="en-IN" dirty="0"/>
              <a:t> at </a:t>
            </a:r>
            <a:r>
              <a:rPr lang="en-IN"/>
              <a:t>room temperature</a:t>
            </a:r>
            <a:r>
              <a:rPr lang="en-IN" i="1"/>
              <a:t>.</a:t>
            </a:r>
            <a:endParaRPr lang="en-IN" i="1" dirty="0"/>
          </a:p>
          <a:p>
            <a:r>
              <a:rPr lang="en-IN" dirty="0"/>
              <a:t>It does not </a:t>
            </a:r>
            <a:r>
              <a:rPr lang="en-IN" b="1" dirty="0"/>
              <a:t>conduct current in room temperature</a:t>
            </a:r>
            <a:r>
              <a:rPr lang="en-IN" dirty="0"/>
              <a:t>. It conducts current when the temperature is increased</a:t>
            </a:r>
          </a:p>
          <a:p>
            <a:r>
              <a:rPr lang="en-IN" dirty="0" err="1"/>
              <a:t>Eg</a:t>
            </a:r>
            <a:r>
              <a:rPr lang="en-IN" dirty="0"/>
              <a:t>: </a:t>
            </a:r>
            <a:r>
              <a:rPr lang="en-IN" b="1" dirty="0"/>
              <a:t>Pure Germanium, Pure Silica</a:t>
            </a:r>
          </a:p>
          <a:p>
            <a:pPr marL="0" indent="0">
              <a:buNone/>
            </a:pPr>
            <a:r>
              <a:rPr lang="en-IN" b="1" dirty="0"/>
              <a:t>Extrinsic Semiconductor</a:t>
            </a:r>
          </a:p>
          <a:p>
            <a:r>
              <a:rPr lang="en-IN" dirty="0"/>
              <a:t>The </a:t>
            </a:r>
            <a:r>
              <a:rPr lang="en-IN" b="1" dirty="0"/>
              <a:t>impure form of semiconductor </a:t>
            </a:r>
            <a:r>
              <a:rPr lang="en-IN" dirty="0"/>
              <a:t>is called as the extrinsic semiconductor.</a:t>
            </a:r>
          </a:p>
          <a:p>
            <a:r>
              <a:rPr lang="en-IN" dirty="0" err="1"/>
              <a:t>Eg</a:t>
            </a:r>
            <a:r>
              <a:rPr lang="en-IN" dirty="0"/>
              <a:t>: Impure form of germanium, Impure form of silica.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0286519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22586" y="95353"/>
            <a:ext cx="11594969" cy="1325563"/>
          </a:xfrm>
        </p:spPr>
        <p:txBody>
          <a:bodyPr>
            <a:normAutofit/>
          </a:bodyPr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b="1" dirty="0"/>
              <a:t>Doping:</a:t>
            </a:r>
          </a:p>
          <a:p>
            <a:pPr marL="0" indent="0">
              <a:buNone/>
            </a:pPr>
            <a:r>
              <a:rPr lang="en-IN" dirty="0"/>
              <a:t>Doping is the process of </a:t>
            </a:r>
            <a:r>
              <a:rPr lang="en-IN" b="1" dirty="0"/>
              <a:t>adding impurity </a:t>
            </a:r>
            <a:r>
              <a:rPr lang="en-IN" dirty="0"/>
              <a:t>to the semiconductor</a:t>
            </a:r>
          </a:p>
          <a:p>
            <a:pPr marL="0" indent="0">
              <a:buNone/>
            </a:pPr>
            <a:r>
              <a:rPr lang="en-IN" b="1" dirty="0"/>
              <a:t>Procedure:</a:t>
            </a:r>
          </a:p>
          <a:p>
            <a:r>
              <a:rPr lang="en-IN" dirty="0"/>
              <a:t>Melt the semiconductor (Molten semiconductor will be melted to liquid form)</a:t>
            </a:r>
          </a:p>
          <a:p>
            <a:r>
              <a:rPr lang="en-IN" dirty="0"/>
              <a:t>Add </a:t>
            </a:r>
            <a:r>
              <a:rPr lang="en-IN" dirty="0" err="1"/>
              <a:t>pentavalent</a:t>
            </a:r>
            <a:r>
              <a:rPr lang="en-IN" dirty="0"/>
              <a:t> impurity to increase the free electrons</a:t>
            </a:r>
          </a:p>
          <a:p>
            <a:r>
              <a:rPr lang="en-IN" dirty="0"/>
              <a:t>Add trivalent electron to increase the holes (Positive charge).</a:t>
            </a:r>
          </a:p>
          <a:p>
            <a:r>
              <a:rPr lang="en-IN" dirty="0"/>
              <a:t>Cool the silicon to reform its solid crystal structure. </a:t>
            </a:r>
          </a:p>
        </p:txBody>
      </p:sp>
    </p:spTree>
    <p:extLst>
      <p:ext uri="{BB962C8B-B14F-4D97-AF65-F5344CB8AC3E}">
        <p14:creationId xmlns:p14="http://schemas.microsoft.com/office/powerpoint/2010/main" val="69098896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12363" y="31094"/>
            <a:ext cx="7418579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3031" y="1600201"/>
            <a:ext cx="676313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P- Type semiconductor</a:t>
            </a:r>
          </a:p>
          <a:p>
            <a:r>
              <a:rPr lang="en-IN" dirty="0"/>
              <a:t>The impure form of semiconductor in which the doping is done with the </a:t>
            </a:r>
            <a:r>
              <a:rPr lang="en-IN" b="1" dirty="0"/>
              <a:t>trivalent impurity </a:t>
            </a:r>
            <a:r>
              <a:rPr lang="en-IN" dirty="0"/>
              <a:t>(</a:t>
            </a:r>
            <a:r>
              <a:rPr lang="en-IN" b="1" dirty="0"/>
              <a:t>Boron(B), Aluminium(Al) etc..) is called P- Type semiconductor.</a:t>
            </a:r>
          </a:p>
          <a:p>
            <a:r>
              <a:rPr lang="en-IN" dirty="0"/>
              <a:t>In P- Type  semiconductor the majority charge carriers are </a:t>
            </a:r>
            <a:r>
              <a:rPr lang="en-IN" b="1" dirty="0"/>
              <a:t>Holes (+</a:t>
            </a:r>
            <a:r>
              <a:rPr lang="en-IN" b="1" dirty="0" err="1"/>
              <a:t>ive</a:t>
            </a:r>
            <a:r>
              <a:rPr lang="en-IN" b="1" dirty="0"/>
              <a:t> charge) and minority charge carriers are  electrons (- </a:t>
            </a:r>
            <a:r>
              <a:rPr lang="en-IN" b="1" dirty="0" err="1"/>
              <a:t>ive</a:t>
            </a:r>
            <a:r>
              <a:rPr lang="en-IN" b="1" dirty="0"/>
              <a:t>).</a:t>
            </a:r>
          </a:p>
          <a:p>
            <a:pPr marL="0" indent="0">
              <a:buNone/>
            </a:pPr>
            <a:endParaRPr lang="en-IN" dirty="0"/>
          </a:p>
          <a:p>
            <a:endParaRPr lang="en-IN" dirty="0"/>
          </a:p>
          <a:p>
            <a:endParaRPr lang="en-IN" dirty="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4358" y="2599821"/>
            <a:ext cx="2988499" cy="19880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401294" y="6369709"/>
            <a:ext cx="5635293" cy="457198"/>
          </a:xfrm>
        </p:spPr>
        <p:txBody>
          <a:bodyPr/>
          <a:lstStyle/>
          <a:p>
            <a:r>
              <a:rPr lang="en-GB" dirty="0"/>
              <a:t>Lecture – 12 /Electrical and Electronic Principles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55778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94661" y="31094"/>
            <a:ext cx="8019997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37322" y="1600201"/>
            <a:ext cx="7247938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N- Type Semiconductor</a:t>
            </a:r>
          </a:p>
          <a:p>
            <a:r>
              <a:rPr lang="en-IN" dirty="0"/>
              <a:t>The impure form of semiconductor in which the doping is done with the </a:t>
            </a:r>
            <a:r>
              <a:rPr lang="en-IN" b="1" dirty="0"/>
              <a:t>pentavalent impurities </a:t>
            </a:r>
            <a:r>
              <a:rPr lang="en-IN" dirty="0"/>
              <a:t>(</a:t>
            </a:r>
            <a:r>
              <a:rPr lang="en-IN" b="1" dirty="0"/>
              <a:t>Phosphorus (P), Antimony(</a:t>
            </a:r>
            <a:r>
              <a:rPr lang="en-IN" b="1" dirty="0" err="1"/>
              <a:t>sb</a:t>
            </a:r>
            <a:r>
              <a:rPr lang="en-IN" b="1" dirty="0"/>
              <a:t>) (etc..) is called N- Type semiconductor.</a:t>
            </a:r>
          </a:p>
          <a:p>
            <a:r>
              <a:rPr lang="en-IN" dirty="0"/>
              <a:t>In N- Type  semiconductor the majority charge carriers are </a:t>
            </a:r>
            <a:r>
              <a:rPr lang="en-IN" b="1" dirty="0"/>
              <a:t>Electrons (-</a:t>
            </a:r>
            <a:r>
              <a:rPr lang="en-IN" b="1" dirty="0" err="1"/>
              <a:t>ive</a:t>
            </a:r>
            <a:r>
              <a:rPr lang="en-IN" b="1" dirty="0"/>
              <a:t> charge) and minority charge carriers are  Holes (+ </a:t>
            </a:r>
            <a:r>
              <a:rPr lang="en-IN" b="1" dirty="0" err="1"/>
              <a:t>ive</a:t>
            </a:r>
            <a:r>
              <a:rPr lang="en-IN" b="1" dirty="0"/>
              <a:t>).</a:t>
            </a:r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6" name="Content Placeholder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92554" y="3055483"/>
            <a:ext cx="2694831" cy="18245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67212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806" y="11990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Conduction in N type semiconductor</a:t>
            </a:r>
          </a:p>
          <a:p>
            <a:r>
              <a:rPr lang="en-IN" dirty="0"/>
              <a:t>When </a:t>
            </a:r>
            <a:r>
              <a:rPr lang="en-IN" b="1" dirty="0"/>
              <a:t>voltage</a:t>
            </a:r>
            <a:r>
              <a:rPr lang="en-IN" dirty="0"/>
              <a:t> is given to the N- type semiconductor, </a:t>
            </a:r>
            <a:r>
              <a:rPr lang="en-IN" b="1" dirty="0"/>
              <a:t>free electron</a:t>
            </a:r>
            <a:r>
              <a:rPr lang="en-IN" dirty="0"/>
              <a:t> which are available due to the added impurity, move in a direction, </a:t>
            </a:r>
            <a:r>
              <a:rPr lang="en-IN" b="1" dirty="0"/>
              <a:t>towards the positive terminal </a:t>
            </a:r>
            <a:r>
              <a:rPr lang="en-IN" dirty="0"/>
              <a:t>of applied voltage. This movement leads to the flow of current.</a:t>
            </a:r>
          </a:p>
          <a:p>
            <a:r>
              <a:rPr lang="en-IN" dirty="0"/>
              <a:t>In this semiconductor, </a:t>
            </a:r>
            <a:r>
              <a:rPr lang="en-IN" b="1" dirty="0"/>
              <a:t>holes are less in number and Electrons are large in number.</a:t>
            </a:r>
            <a:r>
              <a:rPr lang="en-IN" dirty="0"/>
              <a:t> Hence </a:t>
            </a:r>
            <a:r>
              <a:rPr lang="en-IN" b="1" dirty="0"/>
              <a:t>electron current</a:t>
            </a:r>
            <a:r>
              <a:rPr lang="en-IN" dirty="0"/>
              <a:t> dominated over the hole current.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052012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4395" y="106829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19</a:t>
            </a:fld>
            <a:endParaRPr lang="en-US" dirty="0"/>
          </a:p>
        </p:txBody>
      </p:sp>
      <p:pic>
        <p:nvPicPr>
          <p:cNvPr id="2052" name="Picture 4" descr="Image result for conduction in n type semiconduct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7835" y="1548487"/>
            <a:ext cx="6716330" cy="4577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0145401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5764" y="218091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IN" b="1" dirty="0"/>
              <a:t>Conduction in P type semiconductor</a:t>
            </a:r>
          </a:p>
          <a:p>
            <a:pPr algn="just"/>
            <a:r>
              <a:rPr lang="en-IN" dirty="0"/>
              <a:t>When voltage is given to the P- type semiconductor, </a:t>
            </a:r>
            <a:r>
              <a:rPr lang="en-IN" b="1" dirty="0"/>
              <a:t>Holes </a:t>
            </a:r>
            <a:r>
              <a:rPr lang="en-IN" dirty="0"/>
              <a:t>moves towards the </a:t>
            </a:r>
            <a:r>
              <a:rPr lang="en-IN" b="1" dirty="0"/>
              <a:t>negative side of the battery</a:t>
            </a:r>
            <a:r>
              <a:rPr lang="en-IN" dirty="0"/>
              <a:t>, the </a:t>
            </a:r>
            <a:r>
              <a:rPr lang="en-IN" b="1" dirty="0"/>
              <a:t>electrons</a:t>
            </a:r>
            <a:r>
              <a:rPr lang="en-IN" dirty="0"/>
              <a:t> move towards the </a:t>
            </a:r>
            <a:r>
              <a:rPr lang="en-IN" b="1" dirty="0"/>
              <a:t>positive side of the battery</a:t>
            </a:r>
          </a:p>
          <a:p>
            <a:pPr algn="just"/>
            <a:r>
              <a:rPr lang="en-IN" dirty="0"/>
              <a:t>In this semiconductor, holes are large in number and Electrons are few in number. Hence </a:t>
            </a:r>
            <a:r>
              <a:rPr lang="en-IN" b="1" dirty="0"/>
              <a:t>hole current</a:t>
            </a:r>
            <a:r>
              <a:rPr lang="en-IN" dirty="0"/>
              <a:t> dominated over the electron current.</a:t>
            </a:r>
          </a:p>
          <a:p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60160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4175" y="76942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Types of Semiconductor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21</a:t>
            </a:fld>
            <a:endParaRPr lang="en-US" dirty="0"/>
          </a:p>
        </p:txBody>
      </p:sp>
      <p:pic>
        <p:nvPicPr>
          <p:cNvPr id="1026" name="Picture 2" descr="Image result for conduction in n type semiconductor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5857" y="1694889"/>
            <a:ext cx="6233590" cy="45808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00200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163" y="126038"/>
            <a:ext cx="11594969" cy="1325563"/>
          </a:xfrm>
        </p:spPr>
        <p:txBody>
          <a:bodyPr/>
          <a:lstStyle/>
          <a:p>
            <a:pPr algn="ctr"/>
            <a:r>
              <a:rPr lang="en-IN" dirty="0">
                <a:solidFill>
                  <a:schemeClr val="bg1"/>
                </a:solidFill>
              </a:rPr>
              <a:t>Comparison of semiconductors</a:t>
            </a:r>
          </a:p>
        </p:txBody>
      </p:sp>
      <p:graphicFrame>
        <p:nvGraphicFramePr>
          <p:cNvPr id="6" name="Content Placeholder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8973975"/>
              </p:ext>
            </p:extLst>
          </p:nvPr>
        </p:nvGraphicFramePr>
        <p:xfrm>
          <a:off x="2433794" y="1770642"/>
          <a:ext cx="7887140" cy="32606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8191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74923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425598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Sl.no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Intrinsic semiconductor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600" dirty="0"/>
                        <a:t>Extrinsic semiconductor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1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800" dirty="0"/>
                        <a:t>Pure</a:t>
                      </a:r>
                      <a:r>
                        <a:rPr lang="en-IN" sz="1800" baseline="0" dirty="0"/>
                        <a:t> form of semiconductor</a:t>
                      </a:r>
                      <a:endParaRPr lang="en-IN" sz="1800" dirty="0"/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marL="0" marR="0" indent="0" algn="l" defTabSz="52143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800" dirty="0"/>
                        <a:t>Impure form </a:t>
                      </a:r>
                      <a:r>
                        <a:rPr lang="en-IN" sz="1800" baseline="0" dirty="0"/>
                        <a:t>of semiconductor</a:t>
                      </a:r>
                      <a:endParaRPr lang="en-IN" sz="1800" dirty="0"/>
                    </a:p>
                    <a:p>
                      <a:endParaRPr lang="en-IN" sz="18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941263">
                <a:tc>
                  <a:txBody>
                    <a:bodyPr/>
                    <a:lstStyle/>
                    <a:p>
                      <a:r>
                        <a:rPr lang="en-IN" sz="1600" dirty="0"/>
                        <a:t>2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800" dirty="0"/>
                        <a:t>Number of electrons and holes are equal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pPr marL="0" marR="0" indent="0" algn="l" defTabSz="521437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IN" sz="1800" dirty="0"/>
                        <a:t>Number of electrons and holes are not equal</a:t>
                      </a:r>
                      <a:r>
                        <a:rPr lang="en-IN" sz="1800" baseline="0" dirty="0"/>
                        <a:t> </a:t>
                      </a:r>
                      <a:endParaRPr lang="en-IN" sz="1800" dirty="0"/>
                    </a:p>
                    <a:p>
                      <a:endParaRPr lang="en-IN" sz="1800" dirty="0"/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3137">
                <a:tc>
                  <a:txBody>
                    <a:bodyPr/>
                    <a:lstStyle/>
                    <a:p>
                      <a:r>
                        <a:rPr lang="en-IN" sz="1600" dirty="0"/>
                        <a:t>3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800" dirty="0"/>
                        <a:t>Conductivity is poor</a:t>
                      </a:r>
                    </a:p>
                  </a:txBody>
                  <a:tcPr marL="82918" marR="82918" marT="41459" marB="41459"/>
                </a:tc>
                <a:tc>
                  <a:txBody>
                    <a:bodyPr/>
                    <a:lstStyle/>
                    <a:p>
                      <a:r>
                        <a:rPr lang="en-IN" sz="1800" dirty="0"/>
                        <a:t>Conductivity is improved</a:t>
                      </a:r>
                    </a:p>
                  </a:txBody>
                  <a:tcPr marL="82918" marR="82918" marT="41459" marB="4145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91966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09" y="86930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dirty="0"/>
              <a:t>Transport phenomena in semiconductors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23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210" y="2035209"/>
            <a:ext cx="11431486" cy="4525963"/>
          </a:xfrm>
        </p:spPr>
        <p:txBody>
          <a:bodyPr/>
          <a:lstStyle/>
          <a:p>
            <a:r>
              <a:rPr lang="en-IN" dirty="0"/>
              <a:t>Semiconductor subjected to electrical potential drift, electrons in opposite direction of current and hole in direction of current. The total current due to the drift is called the </a:t>
            </a:r>
            <a:r>
              <a:rPr lang="en-IN" b="1" dirty="0"/>
              <a:t>drift current. 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0655" y="3624454"/>
            <a:ext cx="5695440" cy="2885356"/>
          </a:xfrm>
          <a:prstGeom prst="rect">
            <a:avLst/>
          </a:prstGeom>
        </p:spPr>
      </p:pic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0AFE6F14-5157-DE89-ECA5-122AE5610223}"/>
              </a:ext>
            </a:extLst>
          </p:cNvPr>
          <p:cNvSpPr txBox="1">
            <a:spLocks/>
          </p:cNvSpPr>
          <p:nvPr/>
        </p:nvSpPr>
        <p:spPr>
          <a:xfrm>
            <a:off x="140390" y="6640973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/>
              <a:t>UWTSD Lectures / ACDA4006 - </a:t>
            </a:r>
            <a:r>
              <a:rPr lang="en-GB" sz="800" b="1" i="1" kern="0">
                <a:latin typeface="Arial" panose="020B0604020202020204" pitchFamily="34" charset="0"/>
                <a:ea typeface="Calibri" panose="020F0502020204030204" pitchFamily="34" charset="0"/>
              </a:rPr>
              <a:t>Electrical and Electronic Principles</a:t>
            </a:r>
          </a:p>
          <a:p>
            <a:r>
              <a:rPr lang="en-GB" sz="800" b="1" i="1"/>
              <a:t> </a:t>
            </a:r>
            <a:endParaRPr lang="en-GB" sz="800" b="1" i="1" dirty="0"/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0E50D656-8BF2-831D-7880-EA95BC1EE764}"/>
              </a:ext>
            </a:extLst>
          </p:cNvPr>
          <p:cNvSpPr txBox="1">
            <a:spLocks/>
          </p:cNvSpPr>
          <p:nvPr/>
        </p:nvSpPr>
        <p:spPr>
          <a:xfrm>
            <a:off x="3989246" y="-15004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b="1" dirty="0">
                <a:solidFill>
                  <a:schemeClr val="bg1"/>
                </a:solidFill>
              </a:rPr>
              <a:t>Semiconductors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C3B15DC-9B3A-FC63-56C8-4B78A6A4E7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424030" y="6461781"/>
            <a:ext cx="4612557" cy="365125"/>
          </a:xfrm>
        </p:spPr>
        <p:txBody>
          <a:bodyPr/>
          <a:lstStyle/>
          <a:p>
            <a:r>
              <a:rPr lang="en-GB" dirty="0"/>
              <a:t>Lecture – 12 /Electrical and Electronic Principles</a:t>
            </a:r>
          </a:p>
        </p:txBody>
      </p:sp>
    </p:spTree>
    <p:extLst>
      <p:ext uri="{BB962C8B-B14F-4D97-AF65-F5344CB8AC3E}">
        <p14:creationId xmlns:p14="http://schemas.microsoft.com/office/powerpoint/2010/main" val="284747356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388" y="829547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dirty="0"/>
              <a:t>Transport phenomena in semiconductors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– 12 /Electrical and Electronic Principles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24</a:t>
            </a:fld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9154" y="1816270"/>
            <a:ext cx="11338978" cy="166977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IN" b="1" dirty="0"/>
              <a:t>Diffusion current</a:t>
            </a:r>
          </a:p>
          <a:p>
            <a:pPr marL="0" indent="0">
              <a:buNone/>
            </a:pPr>
            <a:r>
              <a:rPr lang="en-IN" dirty="0"/>
              <a:t>Motion of charge carriers from region of higher concentration to the region of lower concentration is called diffusion and the resulting current is called diffusion current.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B0E6F4ED-9DFA-8AA0-0E3A-89BEA36B2B65}"/>
              </a:ext>
            </a:extLst>
          </p:cNvPr>
          <p:cNvSpPr txBox="1">
            <a:spLocks/>
          </p:cNvSpPr>
          <p:nvPr/>
        </p:nvSpPr>
        <p:spPr>
          <a:xfrm>
            <a:off x="3989246" y="-15004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b="1" dirty="0">
                <a:solidFill>
                  <a:schemeClr val="bg1"/>
                </a:solidFill>
              </a:rPr>
              <a:t>Semiconductors</a:t>
            </a:r>
          </a:p>
        </p:txBody>
      </p:sp>
      <p:pic>
        <p:nvPicPr>
          <p:cNvPr id="1026" name="Picture 2" descr="Diffusion - Wikipedia">
            <a:extLst>
              <a:ext uri="{FF2B5EF4-FFF2-40B4-BE49-F238E27FC236}">
                <a16:creationId xmlns:a16="http://schemas.microsoft.com/office/drawing/2014/main" id="{97E59F7F-0351-0498-E160-585861262B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07147" y="3486044"/>
            <a:ext cx="2836793" cy="236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iffusion current in semicondutors - Semiconductor for You">
            <a:extLst>
              <a:ext uri="{FF2B5EF4-FFF2-40B4-BE49-F238E27FC236}">
                <a16:creationId xmlns:a16="http://schemas.microsoft.com/office/drawing/2014/main" id="{2A40286A-1CAB-A064-2406-2D205BE022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33281" y="3673122"/>
            <a:ext cx="5514975" cy="246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06986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 fontScale="90000"/>
          </a:bodyPr>
          <a:lstStyle/>
          <a:p>
            <a:pPr algn="ctr"/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dirty="0">
                <a:solidFill>
                  <a:srgbClr val="FFFFFF"/>
                </a:solidFill>
              </a:rPr>
            </a:br>
            <a:r>
              <a:rPr lang="en-US" sz="40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Thank You</a:t>
            </a: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br>
              <a:rPr lang="en-US" sz="3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endParaRPr lang="en-US" sz="3600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7" name="Graphic 26" descr="Smiling Face with No Fill">
            <a:extLst>
              <a:ext uri="{FF2B5EF4-FFF2-40B4-BE49-F238E27FC236}">
                <a16:creationId xmlns:a16="http://schemas.microsoft.com/office/drawing/2014/main" id="{3384C516-C4F0-0622-6119-DE19AF0FA9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383296" y="643466"/>
            <a:ext cx="5568739" cy="5568739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028700" y="6356350"/>
            <a:ext cx="62103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GB" sz="1200" kern="1200">
                <a:solidFill>
                  <a:schemeClr val="tx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– 12 /Electrical and Electronic Principles</a:t>
            </a:r>
            <a:endParaRPr lang="en-US" sz="1200" kern="1200" dirty="0">
              <a:solidFill>
                <a:schemeClr val="tx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http://purl.org/dc/terms/"/>
    <ds:schemaRef ds:uri="http://purl.org/dc/elements/1.1/"/>
    <ds:schemaRef ds:uri="http://www.w3.org/XML/1998/namespace"/>
    <ds:schemaRef ds:uri="http://schemas.openxmlformats.org/package/2006/metadata/core-properties"/>
    <ds:schemaRef ds:uri="http://schemas.microsoft.com/office/2006/documentManagement/types"/>
    <ds:schemaRef ds:uri="211f9404-bca0-4bcf-9c1d-965ccb6f8d2d"/>
    <ds:schemaRef ds:uri="http://schemas.microsoft.com/office/infopath/2007/PartnerControls"/>
    <ds:schemaRef ds:uri="http://purl.org/dc/dcmitype/"/>
    <ds:schemaRef ds:uri="303dbf9b-b85b-46a0-94f1-894078c07ecd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1309</Words>
  <Application>Microsoft Office PowerPoint</Application>
  <PresentationFormat>Widescreen</PresentationFormat>
  <Paragraphs>242</Paragraphs>
  <Slides>25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Arial</vt:lpstr>
      <vt:lpstr>Calibri</vt:lpstr>
      <vt:lpstr>Calibri Light</vt:lpstr>
      <vt:lpstr>Cambria Math</vt:lpstr>
      <vt:lpstr>UWTSD 200_Title Page</vt:lpstr>
      <vt:lpstr>UWTSD 200_Title Page 2</vt:lpstr>
      <vt:lpstr>UWTSD 200_Text 4</vt:lpstr>
      <vt:lpstr>PowerPoint Presentation</vt:lpstr>
      <vt:lpstr>Content</vt:lpstr>
      <vt:lpstr>PowerPoint Presentation</vt:lpstr>
      <vt:lpstr>Classification of matters</vt:lpstr>
      <vt:lpstr>Energy band in solids</vt:lpstr>
      <vt:lpstr>Energy band in solids</vt:lpstr>
      <vt:lpstr>Energy band in solids</vt:lpstr>
      <vt:lpstr>Classification of Solids based on Energy band theory</vt:lpstr>
      <vt:lpstr>Classification of Solids based on Energy band theory</vt:lpstr>
      <vt:lpstr>Classification of Solids based on Energy band theory</vt:lpstr>
      <vt:lpstr>Classification of Solids based on Energy band theory</vt:lpstr>
      <vt:lpstr>Classification of Solids based on Energy band theory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Types of Semiconductor</vt:lpstr>
      <vt:lpstr>Comparison of semiconductors</vt:lpstr>
      <vt:lpstr>Transport phenomena in semiconductors</vt:lpstr>
      <vt:lpstr>Transport phenomena in semiconductors</vt:lpstr>
      <vt:lpstr>   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155</cp:revision>
  <dcterms:created xsi:type="dcterms:W3CDTF">2021-03-09T15:35:42Z</dcterms:created>
  <dcterms:modified xsi:type="dcterms:W3CDTF">2024-11-25T10:13:40Z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