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8" r:id="rId3"/>
    <p:sldId id="257" r:id="rId4"/>
    <p:sldId id="259" r:id="rId5"/>
    <p:sldId id="260" r:id="rId6"/>
    <p:sldId id="261" r:id="rId7"/>
    <p:sldId id="262" r:id="rId8"/>
    <p:sldId id="263" r:id="rId9"/>
    <p:sldId id="274" r:id="rId10"/>
    <p:sldId id="264" r:id="rId11"/>
    <p:sldId id="265" r:id="rId12"/>
    <p:sldId id="267" r:id="rId13"/>
    <p:sldId id="277" r:id="rId14"/>
    <p:sldId id="269" r:id="rId15"/>
    <p:sldId id="268" r:id="rId16"/>
    <p:sldId id="270" r:id="rId17"/>
    <p:sldId id="272" r:id="rId18"/>
    <p:sldId id="271"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EC5B"/>
    <a:srgbClr val="F2D25C"/>
    <a:srgbClr val="EEEE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601A2-2D7D-45DA-BB52-621A1DEA93A0}" v="6764" dt="2025-03-13T15:31:22.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8" d="100"/>
          <a:sy n="108"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es, Graham P" userId="eef01b92-e142-4935-92e7-beff1d1cda0b" providerId="ADAL" clId="{08F601A2-2D7D-45DA-BB52-621A1DEA93A0}"/>
    <pc:docChg chg="undo custSel addSld delSld modSld sldOrd addMainMaster delMainMaster modMainMaster addSection delSection modSection">
      <pc:chgData name="Jones, Graham P" userId="eef01b92-e142-4935-92e7-beff1d1cda0b" providerId="ADAL" clId="{08F601A2-2D7D-45DA-BB52-621A1DEA93A0}" dt="2025-03-13T15:32:59.266" v="8307" actId="2696"/>
      <pc:docMkLst>
        <pc:docMk/>
      </pc:docMkLst>
      <pc:sldChg chg="addSp delSp modSp mod setBg modClrScheme addAnim setClrOvrMap delDesignElem chgLayout">
        <pc:chgData name="Jones, Graham P" userId="eef01b92-e142-4935-92e7-beff1d1cda0b" providerId="ADAL" clId="{08F601A2-2D7D-45DA-BB52-621A1DEA93A0}" dt="2025-03-03T12:44:14.577" v="122" actId="27636"/>
        <pc:sldMkLst>
          <pc:docMk/>
          <pc:sldMk cId="4184532703" sldId="256"/>
        </pc:sldMkLst>
        <pc:spChg chg="mod">
          <ac:chgData name="Jones, Graham P" userId="eef01b92-e142-4935-92e7-beff1d1cda0b" providerId="ADAL" clId="{08F601A2-2D7D-45DA-BB52-621A1DEA93A0}" dt="2025-03-03T12:44:14.577" v="122" actId="27636"/>
          <ac:spMkLst>
            <pc:docMk/>
            <pc:sldMk cId="4184532703" sldId="256"/>
            <ac:spMk id="2" creationId="{A779456A-B0BB-DFC7-D463-0B69E933C31A}"/>
          </ac:spMkLst>
        </pc:spChg>
        <pc:spChg chg="mod">
          <ac:chgData name="Jones, Graham P" userId="eef01b92-e142-4935-92e7-beff1d1cda0b" providerId="ADAL" clId="{08F601A2-2D7D-45DA-BB52-621A1DEA93A0}" dt="2025-03-03T12:42:17.674" v="114" actId="26606"/>
          <ac:spMkLst>
            <pc:docMk/>
            <pc:sldMk cId="4184532703" sldId="256"/>
            <ac:spMk id="3" creationId="{211414EE-B246-5085-4749-E27D9A8901C4}"/>
          </ac:spMkLst>
        </pc:spChg>
        <pc:spChg chg="add del">
          <ac:chgData name="Jones, Graham P" userId="eef01b92-e142-4935-92e7-beff1d1cda0b" providerId="ADAL" clId="{08F601A2-2D7D-45DA-BB52-621A1DEA93A0}" dt="2025-03-03T12:42:17.674" v="114" actId="26606"/>
          <ac:spMkLst>
            <pc:docMk/>
            <pc:sldMk cId="4184532703" sldId="256"/>
            <ac:spMk id="9" creationId="{19F9BF86-FE94-4517-B97D-026C7515E589}"/>
          </ac:spMkLst>
        </pc:spChg>
        <pc:spChg chg="add del">
          <ac:chgData name="Jones, Graham P" userId="eef01b92-e142-4935-92e7-beff1d1cda0b" providerId="ADAL" clId="{08F601A2-2D7D-45DA-BB52-621A1DEA93A0}" dt="2025-03-03T12:42:03.355" v="107" actId="26606"/>
          <ac:spMkLst>
            <pc:docMk/>
            <pc:sldMk cId="4184532703" sldId="256"/>
            <ac:spMk id="16" creationId="{CFD1D2CD-954D-4C4D-B505-05EAD159B230}"/>
          </ac:spMkLst>
        </pc:spChg>
        <pc:spChg chg="add del">
          <ac:chgData name="Jones, Graham P" userId="eef01b92-e142-4935-92e7-beff1d1cda0b" providerId="ADAL" clId="{08F601A2-2D7D-45DA-BB52-621A1DEA93A0}" dt="2025-03-03T12:42:06.295" v="109" actId="26606"/>
          <ac:spMkLst>
            <pc:docMk/>
            <pc:sldMk cId="4184532703" sldId="256"/>
            <ac:spMk id="21" creationId="{19F9BF86-FE94-4517-B97D-026C7515E589}"/>
          </ac:spMkLst>
        </pc:spChg>
        <pc:spChg chg="add del">
          <ac:chgData name="Jones, Graham P" userId="eef01b92-e142-4935-92e7-beff1d1cda0b" providerId="ADAL" clId="{08F601A2-2D7D-45DA-BB52-621A1DEA93A0}" dt="2025-03-03T12:42:06.295" v="109" actId="26606"/>
          <ac:spMkLst>
            <pc:docMk/>
            <pc:sldMk cId="4184532703" sldId="256"/>
            <ac:spMk id="22" creationId="{0AF66B7C-69F6-439C-A508-14C94AF6BA8C}"/>
          </ac:spMkLst>
        </pc:spChg>
        <pc:spChg chg="add del">
          <ac:chgData name="Jones, Graham P" userId="eef01b92-e142-4935-92e7-beff1d1cda0b" providerId="ADAL" clId="{08F601A2-2D7D-45DA-BB52-621A1DEA93A0}" dt="2025-03-03T12:42:14.482" v="111" actId="26606"/>
          <ac:spMkLst>
            <pc:docMk/>
            <pc:sldMk cId="4184532703" sldId="256"/>
            <ac:spMk id="24" creationId="{19F9BF86-FE94-4517-B97D-026C7515E589}"/>
          </ac:spMkLst>
        </pc:spChg>
        <pc:spChg chg="add del">
          <ac:chgData name="Jones, Graham P" userId="eef01b92-e142-4935-92e7-beff1d1cda0b" providerId="ADAL" clId="{08F601A2-2D7D-45DA-BB52-621A1DEA93A0}" dt="2025-03-03T12:42:14.482" v="111" actId="26606"/>
          <ac:spMkLst>
            <pc:docMk/>
            <pc:sldMk cId="4184532703" sldId="256"/>
            <ac:spMk id="25" creationId="{9E9D00D9-C4F5-471E-BE2C-126CB112A6BD}"/>
          </ac:spMkLst>
        </pc:spChg>
        <pc:spChg chg="add del">
          <ac:chgData name="Jones, Graham P" userId="eef01b92-e142-4935-92e7-beff1d1cda0b" providerId="ADAL" clId="{08F601A2-2D7D-45DA-BB52-621A1DEA93A0}" dt="2025-03-03T12:42:17.670" v="113" actId="26606"/>
          <ac:spMkLst>
            <pc:docMk/>
            <pc:sldMk cId="4184532703" sldId="256"/>
            <ac:spMk id="28" creationId="{46B9231A-B34B-4A29-A6AC-532E1EE81575}"/>
          </ac:spMkLst>
        </pc:spChg>
        <pc:spChg chg="add del">
          <ac:chgData name="Jones, Graham P" userId="eef01b92-e142-4935-92e7-beff1d1cda0b" providerId="ADAL" clId="{08F601A2-2D7D-45DA-BB52-621A1DEA93A0}" dt="2025-03-03T12:42:50.716" v="116"/>
          <ac:spMkLst>
            <pc:docMk/>
            <pc:sldMk cId="4184532703" sldId="256"/>
            <ac:spMk id="31" creationId="{19F9BF86-FE94-4517-B97D-026C7515E589}"/>
          </ac:spMkLst>
        </pc:spChg>
        <pc:spChg chg="add del">
          <ac:chgData name="Jones, Graham P" userId="eef01b92-e142-4935-92e7-beff1d1cda0b" providerId="ADAL" clId="{08F601A2-2D7D-45DA-BB52-621A1DEA93A0}" dt="2025-03-03T12:42:50.716" v="116"/>
          <ac:spMkLst>
            <pc:docMk/>
            <pc:sldMk cId="4184532703" sldId="256"/>
            <ac:spMk id="32" creationId="{9E9D00D9-C4F5-471E-BE2C-126CB112A6BD}"/>
          </ac:spMkLst>
        </pc:spChg>
        <pc:picChg chg="add mod">
          <ac:chgData name="Jones, Graham P" userId="eef01b92-e142-4935-92e7-beff1d1cda0b" providerId="ADAL" clId="{08F601A2-2D7D-45DA-BB52-621A1DEA93A0}" dt="2025-03-03T12:42:17.674" v="114" actId="26606"/>
          <ac:picMkLst>
            <pc:docMk/>
            <pc:sldMk cId="4184532703" sldId="256"/>
            <ac:picMk id="4" creationId="{13CFF328-7E9F-56DA-C3E0-5DDC98ED6592}"/>
          </ac:picMkLst>
        </pc:picChg>
        <pc:cxnChg chg="add del">
          <ac:chgData name="Jones, Graham P" userId="eef01b92-e142-4935-92e7-beff1d1cda0b" providerId="ADAL" clId="{08F601A2-2D7D-45DA-BB52-621A1DEA93A0}" dt="2025-03-03T12:42:17.674" v="114" actId="26606"/>
          <ac:cxnSpMkLst>
            <pc:docMk/>
            <pc:sldMk cId="4184532703" sldId="256"/>
            <ac:cxnSpMk id="11" creationId="{6CA391F1-4B2C-521B-F6A5-52C74B30349D}"/>
          </ac:cxnSpMkLst>
        </pc:cxnChg>
        <pc:cxnChg chg="add del">
          <ac:chgData name="Jones, Graham P" userId="eef01b92-e142-4935-92e7-beff1d1cda0b" providerId="ADAL" clId="{08F601A2-2D7D-45DA-BB52-621A1DEA93A0}" dt="2025-03-03T12:42:03.355" v="107" actId="26606"/>
          <ac:cxnSpMkLst>
            <pc:docMk/>
            <pc:sldMk cId="4184532703" sldId="256"/>
            <ac:cxnSpMk id="18" creationId="{A2D508B3-A66C-833E-D929-8DC211635676}"/>
          </ac:cxnSpMkLst>
        </pc:cxnChg>
        <pc:cxnChg chg="add del">
          <ac:chgData name="Jones, Graham P" userId="eef01b92-e142-4935-92e7-beff1d1cda0b" providerId="ADAL" clId="{08F601A2-2D7D-45DA-BB52-621A1DEA93A0}" dt="2025-03-03T12:42:06.295" v="109" actId="26606"/>
          <ac:cxnSpMkLst>
            <pc:docMk/>
            <pc:sldMk cId="4184532703" sldId="256"/>
            <ac:cxnSpMk id="20" creationId="{97CC2FE6-3AD0-4131-B4BC-1F4D65E25E13}"/>
          </ac:cxnSpMkLst>
        </pc:cxnChg>
        <pc:cxnChg chg="add del">
          <ac:chgData name="Jones, Graham P" userId="eef01b92-e142-4935-92e7-beff1d1cda0b" providerId="ADAL" clId="{08F601A2-2D7D-45DA-BB52-621A1DEA93A0}" dt="2025-03-03T12:42:14.482" v="111" actId="26606"/>
          <ac:cxnSpMkLst>
            <pc:docMk/>
            <pc:sldMk cId="4184532703" sldId="256"/>
            <ac:cxnSpMk id="26" creationId="{97CC2FE6-3AD0-4131-B4BC-1F4D65E25E13}"/>
          </ac:cxnSpMkLst>
        </pc:cxnChg>
        <pc:cxnChg chg="add del">
          <ac:chgData name="Jones, Graham P" userId="eef01b92-e142-4935-92e7-beff1d1cda0b" providerId="ADAL" clId="{08F601A2-2D7D-45DA-BB52-621A1DEA93A0}" dt="2025-03-03T12:42:17.670" v="113" actId="26606"/>
          <ac:cxnSpMkLst>
            <pc:docMk/>
            <pc:sldMk cId="4184532703" sldId="256"/>
            <ac:cxnSpMk id="29" creationId="{F0CE0765-E93C-4D37-9D5F-D464EFB10FA7}"/>
          </ac:cxnSpMkLst>
        </pc:cxnChg>
        <pc:cxnChg chg="add del">
          <ac:chgData name="Jones, Graham P" userId="eef01b92-e142-4935-92e7-beff1d1cda0b" providerId="ADAL" clId="{08F601A2-2D7D-45DA-BB52-621A1DEA93A0}" dt="2025-03-03T12:42:50.716" v="116"/>
          <ac:cxnSpMkLst>
            <pc:docMk/>
            <pc:sldMk cId="4184532703" sldId="256"/>
            <ac:cxnSpMk id="33" creationId="{97CC2FE6-3AD0-4131-B4BC-1F4D65E25E13}"/>
          </ac:cxnSpMkLst>
        </pc:cxnChg>
      </pc:sldChg>
      <pc:sldChg chg="addSp delSp modSp new mod delAnim modAnim">
        <pc:chgData name="Jones, Graham P" userId="eef01b92-e142-4935-92e7-beff1d1cda0b" providerId="ADAL" clId="{08F601A2-2D7D-45DA-BB52-621A1DEA93A0}" dt="2025-03-13T10:40:27.532" v="7748" actId="20577"/>
        <pc:sldMkLst>
          <pc:docMk/>
          <pc:sldMk cId="1336974755" sldId="257"/>
        </pc:sldMkLst>
        <pc:spChg chg="add del mod">
          <ac:chgData name="Jones, Graham P" userId="eef01b92-e142-4935-92e7-beff1d1cda0b" providerId="ADAL" clId="{08F601A2-2D7D-45DA-BB52-621A1DEA93A0}" dt="2025-03-03T13:13:38.202" v="137" actId="478"/>
          <ac:spMkLst>
            <pc:docMk/>
            <pc:sldMk cId="1336974755" sldId="257"/>
            <ac:spMk id="2" creationId="{277B72B9-92DC-0742-60BA-357D04D55B57}"/>
          </ac:spMkLst>
        </pc:spChg>
        <pc:spChg chg="add del mod">
          <ac:chgData name="Jones, Graham P" userId="eef01b92-e142-4935-92e7-beff1d1cda0b" providerId="ADAL" clId="{08F601A2-2D7D-45DA-BB52-621A1DEA93A0}" dt="2025-03-10T15:53:36.852" v="7395" actId="478"/>
          <ac:spMkLst>
            <pc:docMk/>
            <pc:sldMk cId="1336974755" sldId="257"/>
            <ac:spMk id="2" creationId="{3AB716AE-E734-E223-CC99-76A2592ABBFE}"/>
          </ac:spMkLst>
        </pc:spChg>
        <pc:spChg chg="add mod">
          <ac:chgData name="Jones, Graham P" userId="eef01b92-e142-4935-92e7-beff1d1cda0b" providerId="ADAL" clId="{08F601A2-2D7D-45DA-BB52-621A1DEA93A0}" dt="2025-03-03T13:15:54.890" v="306" actId="20577"/>
          <ac:spMkLst>
            <pc:docMk/>
            <pc:sldMk cId="1336974755" sldId="257"/>
            <ac:spMk id="3" creationId="{F31C0CBA-2306-82C6-5C0F-A6F145347906}"/>
          </ac:spMkLst>
        </pc:spChg>
        <pc:spChg chg="add mod">
          <ac:chgData name="Jones, Graham P" userId="eef01b92-e142-4935-92e7-beff1d1cda0b" providerId="ADAL" clId="{08F601A2-2D7D-45DA-BB52-621A1DEA93A0}" dt="2025-03-10T15:53:01.471" v="7372"/>
          <ac:spMkLst>
            <pc:docMk/>
            <pc:sldMk cId="1336974755" sldId="257"/>
            <ac:spMk id="4" creationId="{A3FF008D-4838-F3C9-01CB-C307E2CD842B}"/>
          </ac:spMkLst>
        </pc:spChg>
        <pc:spChg chg="add mod">
          <ac:chgData name="Jones, Graham P" userId="eef01b92-e142-4935-92e7-beff1d1cda0b" providerId="ADAL" clId="{08F601A2-2D7D-45DA-BB52-621A1DEA93A0}" dt="2025-03-13T10:40:27.532" v="7748" actId="20577"/>
          <ac:spMkLst>
            <pc:docMk/>
            <pc:sldMk cId="1336974755" sldId="257"/>
            <ac:spMk id="5" creationId="{D04CF4D5-E93C-720E-2BC6-BEAE55DA6CBB}"/>
          </ac:spMkLst>
        </pc:spChg>
        <pc:picChg chg="add mod">
          <ac:chgData name="Jones, Graham P" userId="eef01b92-e142-4935-92e7-beff1d1cda0b" providerId="ADAL" clId="{08F601A2-2D7D-45DA-BB52-621A1DEA93A0}" dt="2025-03-10T15:53:43.351" v="7396" actId="1076"/>
          <ac:picMkLst>
            <pc:docMk/>
            <pc:sldMk cId="1336974755" sldId="257"/>
            <ac:picMk id="1026" creationId="{9EA7A081-D4BD-1CCC-9526-7AE8C4EEE852}"/>
          </ac:picMkLst>
        </pc:picChg>
        <pc:picChg chg="add mod">
          <ac:chgData name="Jones, Graham P" userId="eef01b92-e142-4935-92e7-beff1d1cda0b" providerId="ADAL" clId="{08F601A2-2D7D-45DA-BB52-621A1DEA93A0}" dt="2025-03-10T15:53:48.194" v="7397" actId="1076"/>
          <ac:picMkLst>
            <pc:docMk/>
            <pc:sldMk cId="1336974755" sldId="257"/>
            <ac:picMk id="1028" creationId="{C0AECD7F-736F-F958-0E96-E248DACE6A32}"/>
          </ac:picMkLst>
        </pc:picChg>
        <pc:picChg chg="add mod">
          <ac:chgData name="Jones, Graham P" userId="eef01b92-e142-4935-92e7-beff1d1cda0b" providerId="ADAL" clId="{08F601A2-2D7D-45DA-BB52-621A1DEA93A0}" dt="2025-03-10T15:53:50.720" v="7398" actId="1076"/>
          <ac:picMkLst>
            <pc:docMk/>
            <pc:sldMk cId="1336974755" sldId="257"/>
            <ac:picMk id="1030" creationId="{4801F5B1-DFF2-0FE9-3C2D-1C7EEFB40849}"/>
          </ac:picMkLst>
        </pc:picChg>
      </pc:sldChg>
      <pc:sldChg chg="addSp delSp modSp add mod delAnim">
        <pc:chgData name="Jones, Graham P" userId="eef01b92-e142-4935-92e7-beff1d1cda0b" providerId="ADAL" clId="{08F601A2-2D7D-45DA-BB52-621A1DEA93A0}" dt="2025-03-03T13:01:03.156" v="135" actId="1076"/>
        <pc:sldMkLst>
          <pc:docMk/>
          <pc:sldMk cId="2444548366" sldId="258"/>
        </pc:sldMkLst>
        <pc:spChg chg="del">
          <ac:chgData name="Jones, Graham P" userId="eef01b92-e142-4935-92e7-beff1d1cda0b" providerId="ADAL" clId="{08F601A2-2D7D-45DA-BB52-621A1DEA93A0}" dt="2025-03-03T12:59:49.198" v="125" actId="478"/>
          <ac:spMkLst>
            <pc:docMk/>
            <pc:sldMk cId="2444548366" sldId="258"/>
            <ac:spMk id="2" creationId="{A779456A-B0BB-DFC7-D463-0B69E933C31A}"/>
          </ac:spMkLst>
        </pc:spChg>
        <pc:spChg chg="del">
          <ac:chgData name="Jones, Graham P" userId="eef01b92-e142-4935-92e7-beff1d1cda0b" providerId="ADAL" clId="{08F601A2-2D7D-45DA-BB52-621A1DEA93A0}" dt="2025-03-03T13:00:05.018" v="127" actId="478"/>
          <ac:spMkLst>
            <pc:docMk/>
            <pc:sldMk cId="2444548366" sldId="258"/>
            <ac:spMk id="3" creationId="{211414EE-B246-5085-4749-E27D9A8901C4}"/>
          </ac:spMkLst>
        </pc:spChg>
        <pc:spChg chg="add del mod">
          <ac:chgData name="Jones, Graham P" userId="eef01b92-e142-4935-92e7-beff1d1cda0b" providerId="ADAL" clId="{08F601A2-2D7D-45DA-BB52-621A1DEA93A0}" dt="2025-03-03T12:59:57.177" v="126" actId="478"/>
          <ac:spMkLst>
            <pc:docMk/>
            <pc:sldMk cId="2444548366" sldId="258"/>
            <ac:spMk id="6" creationId="{2CFA9411-6A0C-64DC-DCA2-237A2A911E9A}"/>
          </ac:spMkLst>
        </pc:spChg>
        <pc:spChg chg="add del mod">
          <ac:chgData name="Jones, Graham P" userId="eef01b92-e142-4935-92e7-beff1d1cda0b" providerId="ADAL" clId="{08F601A2-2D7D-45DA-BB52-621A1DEA93A0}" dt="2025-03-03T13:00:08.379" v="128" actId="478"/>
          <ac:spMkLst>
            <pc:docMk/>
            <pc:sldMk cId="2444548366" sldId="258"/>
            <ac:spMk id="8" creationId="{6D0C625B-2422-C35A-739E-B23304C12237}"/>
          </ac:spMkLst>
        </pc:spChg>
        <pc:picChg chg="add mod">
          <ac:chgData name="Jones, Graham P" userId="eef01b92-e142-4935-92e7-beff1d1cda0b" providerId="ADAL" clId="{08F601A2-2D7D-45DA-BB52-621A1DEA93A0}" dt="2025-03-03T13:00:59.481" v="134" actId="1076"/>
          <ac:picMkLst>
            <pc:docMk/>
            <pc:sldMk cId="2444548366" sldId="258"/>
            <ac:picMk id="10" creationId="{A7A9A582-E989-D282-DDFF-3AAE739B8DDC}"/>
          </ac:picMkLst>
        </pc:picChg>
        <pc:picChg chg="add mod">
          <ac:chgData name="Jones, Graham P" userId="eef01b92-e142-4935-92e7-beff1d1cda0b" providerId="ADAL" clId="{08F601A2-2D7D-45DA-BB52-621A1DEA93A0}" dt="2025-03-03T13:01:03.156" v="135" actId="1076"/>
          <ac:picMkLst>
            <pc:docMk/>
            <pc:sldMk cId="2444548366" sldId="258"/>
            <ac:picMk id="12" creationId="{E800CFB7-167B-2501-F1C3-DB173D2B4548}"/>
          </ac:picMkLst>
        </pc:picChg>
      </pc:sldChg>
      <pc:sldChg chg="addSp delSp modSp add mod setBg modClrScheme delAnim modAnim chgLayout">
        <pc:chgData name="Jones, Graham P" userId="eef01b92-e142-4935-92e7-beff1d1cda0b" providerId="ADAL" clId="{08F601A2-2D7D-45DA-BB52-621A1DEA93A0}" dt="2025-03-10T14:36:42.497" v="5600"/>
        <pc:sldMkLst>
          <pc:docMk/>
          <pc:sldMk cId="2450036122" sldId="259"/>
        </pc:sldMkLst>
        <pc:spChg chg="add mod">
          <ac:chgData name="Jones, Graham P" userId="eef01b92-e142-4935-92e7-beff1d1cda0b" providerId="ADAL" clId="{08F601A2-2D7D-45DA-BB52-621A1DEA93A0}" dt="2025-03-03T14:38:22.721" v="1078" actId="14100"/>
          <ac:spMkLst>
            <pc:docMk/>
            <pc:sldMk cId="2450036122" sldId="259"/>
            <ac:spMk id="2" creationId="{80B293EE-F1FF-B369-83D0-5C0DD5FD5A5A}"/>
          </ac:spMkLst>
        </pc:spChg>
        <pc:spChg chg="add mod">
          <ac:chgData name="Jones, Graham P" userId="eef01b92-e142-4935-92e7-beff1d1cda0b" providerId="ADAL" clId="{08F601A2-2D7D-45DA-BB52-621A1DEA93A0}" dt="2025-03-03T14:38:45.541" v="1082" actId="1076"/>
          <ac:spMkLst>
            <pc:docMk/>
            <pc:sldMk cId="2450036122" sldId="259"/>
            <ac:spMk id="3" creationId="{4E1BA93E-9BE8-5939-4BDE-113327699299}"/>
          </ac:spMkLst>
        </pc:spChg>
        <pc:spChg chg="del mod">
          <ac:chgData name="Jones, Graham P" userId="eef01b92-e142-4935-92e7-beff1d1cda0b" providerId="ADAL" clId="{08F601A2-2D7D-45DA-BB52-621A1DEA93A0}" dt="2025-03-03T14:17:42.044" v="716" actId="478"/>
          <ac:spMkLst>
            <pc:docMk/>
            <pc:sldMk cId="2450036122" sldId="259"/>
            <ac:spMk id="3" creationId="{F31C0CBA-2306-82C6-5C0F-A6F145347906}"/>
          </ac:spMkLst>
        </pc:spChg>
        <pc:spChg chg="del">
          <ac:chgData name="Jones, Graham P" userId="eef01b92-e142-4935-92e7-beff1d1cda0b" providerId="ADAL" clId="{08F601A2-2D7D-45DA-BB52-621A1DEA93A0}" dt="2025-03-03T14:12:59.262" v="537" actId="478"/>
          <ac:spMkLst>
            <pc:docMk/>
            <pc:sldMk cId="2450036122" sldId="259"/>
            <ac:spMk id="4" creationId="{A3FF008D-4838-F3C9-01CB-C307E2CD842B}"/>
          </ac:spMkLst>
        </pc:spChg>
        <pc:spChg chg="add del mod ord">
          <ac:chgData name="Jones, Graham P" userId="eef01b92-e142-4935-92e7-beff1d1cda0b" providerId="ADAL" clId="{08F601A2-2D7D-45DA-BB52-621A1DEA93A0}" dt="2025-03-10T14:36:42.497" v="5600"/>
          <ac:spMkLst>
            <pc:docMk/>
            <pc:sldMk cId="2450036122" sldId="259"/>
            <ac:spMk id="6" creationId="{CEBD07A6-10A4-4EB9-7AC7-92DE66A3DA53}"/>
          </ac:spMkLst>
        </pc:spChg>
        <pc:spChg chg="add mod ord">
          <ac:chgData name="Jones, Graham P" userId="eef01b92-e142-4935-92e7-beff1d1cda0b" providerId="ADAL" clId="{08F601A2-2D7D-45DA-BB52-621A1DEA93A0}" dt="2025-03-10T14:36:42.497" v="5600"/>
          <ac:spMkLst>
            <pc:docMk/>
            <pc:sldMk cId="2450036122" sldId="259"/>
            <ac:spMk id="7" creationId="{08EACFB3-4E73-0EDD-A6F7-C5754D9776A2}"/>
          </ac:spMkLst>
        </pc:spChg>
        <pc:spChg chg="add del mod ord">
          <ac:chgData name="Jones, Graham P" userId="eef01b92-e142-4935-92e7-beff1d1cda0b" providerId="ADAL" clId="{08F601A2-2D7D-45DA-BB52-621A1DEA93A0}" dt="2025-03-03T14:18:35.936" v="720" actId="478"/>
          <ac:spMkLst>
            <pc:docMk/>
            <pc:sldMk cId="2450036122" sldId="259"/>
            <ac:spMk id="8" creationId="{C7569855-D30B-D9FB-1814-A36B4487A255}"/>
          </ac:spMkLst>
        </pc:spChg>
        <pc:spChg chg="add del mod">
          <ac:chgData name="Jones, Graham P" userId="eef01b92-e142-4935-92e7-beff1d1cda0b" providerId="ADAL" clId="{08F601A2-2D7D-45DA-BB52-621A1DEA93A0}" dt="2025-03-03T14:17:39.137" v="715" actId="478"/>
          <ac:spMkLst>
            <pc:docMk/>
            <pc:sldMk cId="2450036122" sldId="259"/>
            <ac:spMk id="21" creationId="{D5A25B0A-BAB1-654A-FC7C-6F78144E1DAE}"/>
          </ac:spMkLst>
        </pc:spChg>
        <pc:spChg chg="add del">
          <ac:chgData name="Jones, Graham P" userId="eef01b92-e142-4935-92e7-beff1d1cda0b" providerId="ADAL" clId="{08F601A2-2D7D-45DA-BB52-621A1DEA93A0}" dt="2025-03-03T14:16:43.577" v="697" actId="26606"/>
          <ac:spMkLst>
            <pc:docMk/>
            <pc:sldMk cId="2450036122" sldId="259"/>
            <ac:spMk id="22" creationId="{DC99427B-A97E-40A3-B1FD-4557346C6A91}"/>
          </ac:spMkLst>
        </pc:spChg>
        <pc:grpChg chg="add del">
          <ac:chgData name="Jones, Graham P" userId="eef01b92-e142-4935-92e7-beff1d1cda0b" providerId="ADAL" clId="{08F601A2-2D7D-45DA-BB52-621A1DEA93A0}" dt="2025-03-03T14:16:43.577" v="697" actId="26606"/>
          <ac:grpSpMkLst>
            <pc:docMk/>
            <pc:sldMk cId="2450036122" sldId="259"/>
            <ac:grpSpMk id="10" creationId="{4815A7B4-532E-48C9-AC24-D78ACF3339DB}"/>
          </ac:grpSpMkLst>
        </pc:grpChg>
        <pc:grpChg chg="add del">
          <ac:chgData name="Jones, Graham P" userId="eef01b92-e142-4935-92e7-beff1d1cda0b" providerId="ADAL" clId="{08F601A2-2D7D-45DA-BB52-621A1DEA93A0}" dt="2025-03-03T14:16:45.665" v="699" actId="26606"/>
          <ac:grpSpMkLst>
            <pc:docMk/>
            <pc:sldMk cId="2450036122" sldId="259"/>
            <ac:grpSpMk id="24" creationId="{A5AFB369-4673-4727-A7CD-D86AFE0AE069}"/>
          </ac:grpSpMkLst>
        </pc:grpChg>
        <pc:grpChg chg="add del">
          <ac:chgData name="Jones, Graham P" userId="eef01b92-e142-4935-92e7-beff1d1cda0b" providerId="ADAL" clId="{08F601A2-2D7D-45DA-BB52-621A1DEA93A0}" dt="2025-03-03T14:16:56.132" v="701" actId="26606"/>
          <ac:grpSpMkLst>
            <pc:docMk/>
            <pc:sldMk cId="2450036122" sldId="259"/>
            <ac:grpSpMk id="34" creationId="{4815A7B4-532E-48C9-AC24-D78ACF3339DB}"/>
          </ac:grpSpMkLst>
        </pc:grpChg>
        <pc:picChg chg="add mod">
          <ac:chgData name="Jones, Graham P" userId="eef01b92-e142-4935-92e7-beff1d1cda0b" providerId="ADAL" clId="{08F601A2-2D7D-45DA-BB52-621A1DEA93A0}" dt="2025-03-03T14:18:57.501" v="725" actId="1076"/>
          <ac:picMkLst>
            <pc:docMk/>
            <pc:sldMk cId="2450036122" sldId="259"/>
            <ac:picMk id="5" creationId="{118AAFC4-8EF0-7A6C-61CA-8C4C5E970223}"/>
          </ac:picMkLst>
        </pc:picChg>
        <pc:picChg chg="del">
          <ac:chgData name="Jones, Graham P" userId="eef01b92-e142-4935-92e7-beff1d1cda0b" providerId="ADAL" clId="{08F601A2-2D7D-45DA-BB52-621A1DEA93A0}" dt="2025-03-03T13:50:37.231" v="532" actId="478"/>
          <ac:picMkLst>
            <pc:docMk/>
            <pc:sldMk cId="2450036122" sldId="259"/>
            <ac:picMk id="1026" creationId="{9EA7A081-D4BD-1CCC-9526-7AE8C4EEE852}"/>
          </ac:picMkLst>
        </pc:picChg>
        <pc:picChg chg="del">
          <ac:chgData name="Jones, Graham P" userId="eef01b92-e142-4935-92e7-beff1d1cda0b" providerId="ADAL" clId="{08F601A2-2D7D-45DA-BB52-621A1DEA93A0}" dt="2025-03-03T13:50:37.231" v="532" actId="478"/>
          <ac:picMkLst>
            <pc:docMk/>
            <pc:sldMk cId="2450036122" sldId="259"/>
            <ac:picMk id="1028" creationId="{C0AECD7F-736F-F958-0E96-E248DACE6A32}"/>
          </ac:picMkLst>
        </pc:picChg>
        <pc:picChg chg="del">
          <ac:chgData name="Jones, Graham P" userId="eef01b92-e142-4935-92e7-beff1d1cda0b" providerId="ADAL" clId="{08F601A2-2D7D-45DA-BB52-621A1DEA93A0}" dt="2025-03-03T13:50:37.231" v="532" actId="478"/>
          <ac:picMkLst>
            <pc:docMk/>
            <pc:sldMk cId="2450036122" sldId="259"/>
            <ac:picMk id="1030" creationId="{4801F5B1-DFF2-0FE9-3C2D-1C7EEFB40849}"/>
          </ac:picMkLst>
        </pc:picChg>
        <pc:picChg chg="add mod">
          <ac:chgData name="Jones, Graham P" userId="eef01b92-e142-4935-92e7-beff1d1cda0b" providerId="ADAL" clId="{08F601A2-2D7D-45DA-BB52-621A1DEA93A0}" dt="2025-03-03T14:22:06.817" v="853" actId="1076"/>
          <ac:picMkLst>
            <pc:docMk/>
            <pc:sldMk cId="2450036122" sldId="259"/>
            <ac:picMk id="2050" creationId="{4EF7F20A-1E2C-DAEA-6282-974DE01562A6}"/>
          </ac:picMkLst>
        </pc:picChg>
        <pc:picChg chg="add mod">
          <ac:chgData name="Jones, Graham P" userId="eef01b92-e142-4935-92e7-beff1d1cda0b" providerId="ADAL" clId="{08F601A2-2D7D-45DA-BB52-621A1DEA93A0}" dt="2025-03-03T14:22:10.172" v="854" actId="1076"/>
          <ac:picMkLst>
            <pc:docMk/>
            <pc:sldMk cId="2450036122" sldId="259"/>
            <ac:picMk id="2052" creationId="{3EFE92E1-E948-52DF-A2DB-12A1BCDB9F13}"/>
          </ac:picMkLst>
        </pc:picChg>
        <pc:picChg chg="add mod">
          <ac:chgData name="Jones, Graham P" userId="eef01b92-e142-4935-92e7-beff1d1cda0b" providerId="ADAL" clId="{08F601A2-2D7D-45DA-BB52-621A1DEA93A0}" dt="2025-03-03T14:37:06.716" v="1067"/>
          <ac:picMkLst>
            <pc:docMk/>
            <pc:sldMk cId="2450036122" sldId="259"/>
            <ac:picMk id="2054" creationId="{6D5737F0-CB7B-ADD6-96D9-612084B498C7}"/>
          </ac:picMkLst>
        </pc:picChg>
      </pc:sldChg>
      <pc:sldChg chg="addSp delSp modSp add mod setBg delAnim modAnim setClrOvrMap">
        <pc:chgData name="Jones, Graham P" userId="eef01b92-e142-4935-92e7-beff1d1cda0b" providerId="ADAL" clId="{08F601A2-2D7D-45DA-BB52-621A1DEA93A0}" dt="2025-03-03T15:53:55.531" v="1147" actId="1076"/>
        <pc:sldMkLst>
          <pc:docMk/>
          <pc:sldMk cId="1166207593" sldId="260"/>
        </pc:sldMkLst>
        <pc:spChg chg="add del mod ord">
          <ac:chgData name="Jones, Graham P" userId="eef01b92-e142-4935-92e7-beff1d1cda0b" providerId="ADAL" clId="{08F601A2-2D7D-45DA-BB52-621A1DEA93A0}" dt="2025-03-03T14:48:07.734" v="1133" actId="166"/>
          <ac:spMkLst>
            <pc:docMk/>
            <pc:sldMk cId="1166207593" sldId="260"/>
            <ac:spMk id="2" creationId="{CCD79DBD-FD14-064C-F756-66BFF9DD315B}"/>
          </ac:spMkLst>
        </pc:spChg>
        <pc:spChg chg="del">
          <ac:chgData name="Jones, Graham P" userId="eef01b92-e142-4935-92e7-beff1d1cda0b" providerId="ADAL" clId="{08F601A2-2D7D-45DA-BB52-621A1DEA93A0}" dt="2025-03-03T14:42:43.063" v="1089" actId="478"/>
          <ac:spMkLst>
            <pc:docMk/>
            <pc:sldMk cId="1166207593" sldId="260"/>
            <ac:spMk id="3" creationId="{F31C0CBA-2306-82C6-5C0F-A6F145347906}"/>
          </ac:spMkLst>
        </pc:spChg>
        <pc:spChg chg="del">
          <ac:chgData name="Jones, Graham P" userId="eef01b92-e142-4935-92e7-beff1d1cda0b" providerId="ADAL" clId="{08F601A2-2D7D-45DA-BB52-621A1DEA93A0}" dt="2025-03-03T14:42:40.576" v="1088" actId="478"/>
          <ac:spMkLst>
            <pc:docMk/>
            <pc:sldMk cId="1166207593" sldId="260"/>
            <ac:spMk id="4" creationId="{A3FF008D-4838-F3C9-01CB-C307E2CD842B}"/>
          </ac:spMkLst>
        </pc:spChg>
        <pc:spChg chg="add del">
          <ac:chgData name="Jones, Graham P" userId="eef01b92-e142-4935-92e7-beff1d1cda0b" providerId="ADAL" clId="{08F601A2-2D7D-45DA-BB52-621A1DEA93A0}" dt="2025-03-03T14:44:29.942" v="1119" actId="26606"/>
          <ac:spMkLst>
            <pc:docMk/>
            <pc:sldMk cId="1166207593" sldId="260"/>
            <ac:spMk id="19" creationId="{27577DEC-D9A5-404D-9789-702F4319BEC8}"/>
          </ac:spMkLst>
        </pc:spChg>
        <pc:grpChg chg="add del">
          <ac:chgData name="Jones, Graham P" userId="eef01b92-e142-4935-92e7-beff1d1cda0b" providerId="ADAL" clId="{08F601A2-2D7D-45DA-BB52-621A1DEA93A0}" dt="2025-03-03T14:44:29.942" v="1119" actId="26606"/>
          <ac:grpSpMkLst>
            <pc:docMk/>
            <pc:sldMk cId="1166207593" sldId="260"/>
            <ac:grpSpMk id="7" creationId="{76582886-877C-4AEC-A77F-8055EB9A0CF9}"/>
          </ac:grpSpMkLst>
        </pc:grpChg>
        <pc:grpChg chg="add del">
          <ac:chgData name="Jones, Graham P" userId="eef01b92-e142-4935-92e7-beff1d1cda0b" providerId="ADAL" clId="{08F601A2-2D7D-45DA-BB52-621A1DEA93A0}" dt="2025-03-03T14:44:29.942" v="1119" actId="26606"/>
          <ac:grpSpMkLst>
            <pc:docMk/>
            <pc:sldMk cId="1166207593" sldId="260"/>
            <ac:grpSpMk id="21" creationId="{CEEA9366-CEA8-4F23-B065-4337F0D836FE}"/>
          </ac:grpSpMkLst>
        </pc:grpChg>
        <pc:picChg chg="add del">
          <ac:chgData name="Jones, Graham P" userId="eef01b92-e142-4935-92e7-beff1d1cda0b" providerId="ADAL" clId="{08F601A2-2D7D-45DA-BB52-621A1DEA93A0}" dt="2025-03-03T14:44:20.204" v="1117" actId="478"/>
          <ac:picMkLst>
            <pc:docMk/>
            <pc:sldMk cId="1166207593" sldId="260"/>
            <ac:picMk id="1026" creationId="{98980B43-45AC-06B5-C26A-D1C71CD08070}"/>
          </ac:picMkLst>
        </pc:picChg>
        <pc:picChg chg="add mod">
          <ac:chgData name="Jones, Graham P" userId="eef01b92-e142-4935-92e7-beff1d1cda0b" providerId="ADAL" clId="{08F601A2-2D7D-45DA-BB52-621A1DEA93A0}" dt="2025-03-03T15:53:55.531" v="1147" actId="1076"/>
          <ac:picMkLst>
            <pc:docMk/>
            <pc:sldMk cId="1166207593" sldId="260"/>
            <ac:picMk id="1028" creationId="{A04369E7-E32F-6339-935E-8C5594D95CE8}"/>
          </ac:picMkLst>
        </pc:picChg>
        <pc:picChg chg="add mod">
          <ac:chgData name="Jones, Graham P" userId="eef01b92-e142-4935-92e7-beff1d1cda0b" providerId="ADAL" clId="{08F601A2-2D7D-45DA-BB52-621A1DEA93A0}" dt="2025-03-03T15:52:53.061" v="1137" actId="1076"/>
          <ac:picMkLst>
            <pc:docMk/>
            <pc:sldMk cId="1166207593" sldId="260"/>
            <ac:picMk id="1030" creationId="{ABCEA428-5A6B-CF9C-C5A2-82A039923D4E}"/>
          </ac:picMkLst>
        </pc:picChg>
      </pc:sldChg>
      <pc:sldChg chg="addSp delSp modSp add mod delAnim modAnim">
        <pc:chgData name="Jones, Graham P" userId="eef01b92-e142-4935-92e7-beff1d1cda0b" providerId="ADAL" clId="{08F601A2-2D7D-45DA-BB52-621A1DEA93A0}" dt="2025-03-05T15:48:09.897" v="2134" actId="20577"/>
        <pc:sldMkLst>
          <pc:docMk/>
          <pc:sldMk cId="1810289114" sldId="261"/>
        </pc:sldMkLst>
        <pc:spChg chg="add mod">
          <ac:chgData name="Jones, Graham P" userId="eef01b92-e142-4935-92e7-beff1d1cda0b" providerId="ADAL" clId="{08F601A2-2D7D-45DA-BB52-621A1DEA93A0}" dt="2025-03-05T15:48:09.897" v="2134" actId="20577"/>
          <ac:spMkLst>
            <pc:docMk/>
            <pc:sldMk cId="1810289114" sldId="261"/>
            <ac:spMk id="2" creationId="{35BB77A4-2463-98A6-8F38-F7249579EB2E}"/>
          </ac:spMkLst>
        </pc:spChg>
        <pc:spChg chg="add del mod">
          <ac:chgData name="Jones, Graham P" userId="eef01b92-e142-4935-92e7-beff1d1cda0b" providerId="ADAL" clId="{08F601A2-2D7D-45DA-BB52-621A1DEA93A0}" dt="2025-03-03T15:54:53.597" v="1151" actId="478"/>
          <ac:spMkLst>
            <pc:docMk/>
            <pc:sldMk cId="1810289114" sldId="261"/>
            <ac:spMk id="2" creationId="{6D31E41B-4818-B0FC-A1B1-E66A1FDA3284}"/>
          </ac:spMkLst>
        </pc:spChg>
        <pc:spChg chg="del">
          <ac:chgData name="Jones, Graham P" userId="eef01b92-e142-4935-92e7-beff1d1cda0b" providerId="ADAL" clId="{08F601A2-2D7D-45DA-BB52-621A1DEA93A0}" dt="2025-03-03T15:54:56.654" v="1152" actId="478"/>
          <ac:spMkLst>
            <pc:docMk/>
            <pc:sldMk cId="1810289114" sldId="261"/>
            <ac:spMk id="3" creationId="{F31C0CBA-2306-82C6-5C0F-A6F145347906}"/>
          </ac:spMkLst>
        </pc:spChg>
        <pc:spChg chg="del">
          <ac:chgData name="Jones, Graham P" userId="eef01b92-e142-4935-92e7-beff1d1cda0b" providerId="ADAL" clId="{08F601A2-2D7D-45DA-BB52-621A1DEA93A0}" dt="2025-03-05T15:19:42.585" v="1201" actId="478"/>
          <ac:spMkLst>
            <pc:docMk/>
            <pc:sldMk cId="1810289114" sldId="261"/>
            <ac:spMk id="4" creationId="{A3FF008D-4838-F3C9-01CB-C307E2CD842B}"/>
          </ac:spMkLst>
        </pc:spChg>
        <pc:spChg chg="add mod">
          <ac:chgData name="Jones, Graham P" userId="eef01b92-e142-4935-92e7-beff1d1cda0b" providerId="ADAL" clId="{08F601A2-2D7D-45DA-BB52-621A1DEA93A0}" dt="2025-03-03T15:55:11.623" v="1189" actId="20577"/>
          <ac:spMkLst>
            <pc:docMk/>
            <pc:sldMk cId="1810289114" sldId="261"/>
            <ac:spMk id="5" creationId="{A395E596-C85B-166C-D58F-2BA35D94BD58}"/>
          </ac:spMkLst>
        </pc:spChg>
      </pc:sldChg>
      <pc:sldChg chg="addSp delSp modSp add mod delAnim modAnim">
        <pc:chgData name="Jones, Graham P" userId="eef01b92-e142-4935-92e7-beff1d1cda0b" providerId="ADAL" clId="{08F601A2-2D7D-45DA-BB52-621A1DEA93A0}" dt="2025-03-05T16:17:12.439" v="3226"/>
        <pc:sldMkLst>
          <pc:docMk/>
          <pc:sldMk cId="209768588" sldId="262"/>
        </pc:sldMkLst>
        <pc:spChg chg="add mod">
          <ac:chgData name="Jones, Graham P" userId="eef01b92-e142-4935-92e7-beff1d1cda0b" providerId="ADAL" clId="{08F601A2-2D7D-45DA-BB52-621A1DEA93A0}" dt="2025-03-05T15:58:08.253" v="2146" actId="14100"/>
          <ac:spMkLst>
            <pc:docMk/>
            <pc:sldMk cId="209768588" sldId="262"/>
            <ac:spMk id="2" creationId="{8DC7AD54-55DB-8FB8-4DDF-4A8A15ABE93E}"/>
          </ac:spMkLst>
        </pc:spChg>
        <pc:spChg chg="del">
          <ac:chgData name="Jones, Graham P" userId="eef01b92-e142-4935-92e7-beff1d1cda0b" providerId="ADAL" clId="{08F601A2-2D7D-45DA-BB52-621A1DEA93A0}" dt="2025-03-05T15:52:18.600" v="2137" actId="478"/>
          <ac:spMkLst>
            <pc:docMk/>
            <pc:sldMk cId="209768588" sldId="262"/>
            <ac:spMk id="3" creationId="{F31C0CBA-2306-82C6-5C0F-A6F145347906}"/>
          </ac:spMkLst>
        </pc:spChg>
        <pc:spChg chg="del">
          <ac:chgData name="Jones, Graham P" userId="eef01b92-e142-4935-92e7-beff1d1cda0b" providerId="ADAL" clId="{08F601A2-2D7D-45DA-BB52-621A1DEA93A0}" dt="2025-03-05T15:52:16.837" v="2136" actId="478"/>
          <ac:spMkLst>
            <pc:docMk/>
            <pc:sldMk cId="209768588" sldId="262"/>
            <ac:spMk id="4" creationId="{A3FF008D-4838-F3C9-01CB-C307E2CD842B}"/>
          </ac:spMkLst>
        </pc:spChg>
        <pc:spChg chg="add mod">
          <ac:chgData name="Jones, Graham P" userId="eef01b92-e142-4935-92e7-beff1d1cda0b" providerId="ADAL" clId="{08F601A2-2D7D-45DA-BB52-621A1DEA93A0}" dt="2025-03-05T16:06:31.290" v="2355" actId="14100"/>
          <ac:spMkLst>
            <pc:docMk/>
            <pc:sldMk cId="209768588" sldId="262"/>
            <ac:spMk id="5" creationId="{5BC937C9-BB71-9851-3E2B-FB23608714F6}"/>
          </ac:spMkLst>
        </pc:spChg>
        <pc:spChg chg="add mod">
          <ac:chgData name="Jones, Graham P" userId="eef01b92-e142-4935-92e7-beff1d1cda0b" providerId="ADAL" clId="{08F601A2-2D7D-45DA-BB52-621A1DEA93A0}" dt="2025-03-05T16:12:22.783" v="3044" actId="20577"/>
          <ac:spMkLst>
            <pc:docMk/>
            <pc:sldMk cId="209768588" sldId="262"/>
            <ac:spMk id="6" creationId="{C4D823A6-039D-7F06-D94D-2493A8EB47EA}"/>
          </ac:spMkLst>
        </pc:spChg>
        <pc:spChg chg="add mod">
          <ac:chgData name="Jones, Graham P" userId="eef01b92-e142-4935-92e7-beff1d1cda0b" providerId="ADAL" clId="{08F601A2-2D7D-45DA-BB52-621A1DEA93A0}" dt="2025-03-05T16:16:15.105" v="3218" actId="20577"/>
          <ac:spMkLst>
            <pc:docMk/>
            <pc:sldMk cId="209768588" sldId="262"/>
            <ac:spMk id="7" creationId="{43AC291A-504D-5931-FFB6-7626A606B9DE}"/>
          </ac:spMkLst>
        </pc:spChg>
        <pc:spChg chg="add del mod">
          <ac:chgData name="Jones, Graham P" userId="eef01b92-e142-4935-92e7-beff1d1cda0b" providerId="ADAL" clId="{08F601A2-2D7D-45DA-BB52-621A1DEA93A0}" dt="2025-03-05T16:12:30.075" v="3045" actId="478"/>
          <ac:spMkLst>
            <pc:docMk/>
            <pc:sldMk cId="209768588" sldId="262"/>
            <ac:spMk id="8" creationId="{89E75640-373A-DDC4-5750-D32F85A6347B}"/>
          </ac:spMkLst>
        </pc:spChg>
        <pc:spChg chg="add mod">
          <ac:chgData name="Jones, Graham P" userId="eef01b92-e142-4935-92e7-beff1d1cda0b" providerId="ADAL" clId="{08F601A2-2D7D-45DA-BB52-621A1DEA93A0}" dt="2025-03-05T16:02:27.050" v="2245" actId="313"/>
          <ac:spMkLst>
            <pc:docMk/>
            <pc:sldMk cId="209768588" sldId="262"/>
            <ac:spMk id="9" creationId="{415C42F5-03C0-882E-1D38-89CBA864F187}"/>
          </ac:spMkLst>
        </pc:spChg>
        <pc:spChg chg="add mod">
          <ac:chgData name="Jones, Graham P" userId="eef01b92-e142-4935-92e7-beff1d1cda0b" providerId="ADAL" clId="{08F601A2-2D7D-45DA-BB52-621A1DEA93A0}" dt="2025-03-05T16:02:49.624" v="2246" actId="207"/>
          <ac:spMkLst>
            <pc:docMk/>
            <pc:sldMk cId="209768588" sldId="262"/>
            <ac:spMk id="10" creationId="{F76BEFA5-0F0A-5E72-8125-0CD03B3B67A6}"/>
          </ac:spMkLst>
        </pc:spChg>
        <pc:spChg chg="add mod">
          <ac:chgData name="Jones, Graham P" userId="eef01b92-e142-4935-92e7-beff1d1cda0b" providerId="ADAL" clId="{08F601A2-2D7D-45DA-BB52-621A1DEA93A0}" dt="2025-03-05T16:03:08.821" v="2247" actId="207"/>
          <ac:spMkLst>
            <pc:docMk/>
            <pc:sldMk cId="209768588" sldId="262"/>
            <ac:spMk id="11" creationId="{D39AB01B-C8E3-46E5-6BE9-8C5D53DE7164}"/>
          </ac:spMkLst>
        </pc:spChg>
        <pc:spChg chg="add mod">
          <ac:chgData name="Jones, Graham P" userId="eef01b92-e142-4935-92e7-beff1d1cda0b" providerId="ADAL" clId="{08F601A2-2D7D-45DA-BB52-621A1DEA93A0}" dt="2025-03-05T16:03:22.052" v="2248" actId="207"/>
          <ac:spMkLst>
            <pc:docMk/>
            <pc:sldMk cId="209768588" sldId="262"/>
            <ac:spMk id="12" creationId="{BDBBD4A8-4B3B-B97C-A13F-39999E33B798}"/>
          </ac:spMkLst>
        </pc:spChg>
        <pc:spChg chg="add mod">
          <ac:chgData name="Jones, Graham P" userId="eef01b92-e142-4935-92e7-beff1d1cda0b" providerId="ADAL" clId="{08F601A2-2D7D-45DA-BB52-621A1DEA93A0}" dt="2025-03-05T16:05:25.447" v="2272" actId="20577"/>
          <ac:spMkLst>
            <pc:docMk/>
            <pc:sldMk cId="209768588" sldId="262"/>
            <ac:spMk id="13" creationId="{F45106B7-2E7A-CBC1-77B4-541A54FE50F4}"/>
          </ac:spMkLst>
        </pc:spChg>
        <pc:spChg chg="add mod">
          <ac:chgData name="Jones, Graham P" userId="eef01b92-e142-4935-92e7-beff1d1cda0b" providerId="ADAL" clId="{08F601A2-2D7D-45DA-BB52-621A1DEA93A0}" dt="2025-03-05T16:05:29.441" v="2282" actId="20577"/>
          <ac:spMkLst>
            <pc:docMk/>
            <pc:sldMk cId="209768588" sldId="262"/>
            <ac:spMk id="14" creationId="{7B45E7DC-A868-3C66-0ADB-9E81562F4654}"/>
          </ac:spMkLst>
        </pc:spChg>
        <pc:spChg chg="add mod">
          <ac:chgData name="Jones, Graham P" userId="eef01b92-e142-4935-92e7-beff1d1cda0b" providerId="ADAL" clId="{08F601A2-2D7D-45DA-BB52-621A1DEA93A0}" dt="2025-03-05T16:07:25.303" v="2447" actId="14100"/>
          <ac:spMkLst>
            <pc:docMk/>
            <pc:sldMk cId="209768588" sldId="262"/>
            <ac:spMk id="15" creationId="{797D2F4F-07B9-EB4F-D6E0-69C673EF3B48}"/>
          </ac:spMkLst>
        </pc:spChg>
        <pc:spChg chg="add mod">
          <ac:chgData name="Jones, Graham P" userId="eef01b92-e142-4935-92e7-beff1d1cda0b" providerId="ADAL" clId="{08F601A2-2D7D-45DA-BB52-621A1DEA93A0}" dt="2025-03-05T16:09:30.423" v="2646" actId="20577"/>
          <ac:spMkLst>
            <pc:docMk/>
            <pc:sldMk cId="209768588" sldId="262"/>
            <ac:spMk id="16" creationId="{F018FA96-5B91-C29D-1667-00F65F008E02}"/>
          </ac:spMkLst>
        </pc:spChg>
        <pc:spChg chg="add mod">
          <ac:chgData name="Jones, Graham P" userId="eef01b92-e142-4935-92e7-beff1d1cda0b" providerId="ADAL" clId="{08F601A2-2D7D-45DA-BB52-621A1DEA93A0}" dt="2025-03-05T16:11:46.019" v="2951" actId="20577"/>
          <ac:spMkLst>
            <pc:docMk/>
            <pc:sldMk cId="209768588" sldId="262"/>
            <ac:spMk id="17" creationId="{58BADD4B-5EBA-9D88-1FAE-146DEF21855F}"/>
          </ac:spMkLst>
        </pc:spChg>
        <pc:spChg chg="add mod">
          <ac:chgData name="Jones, Graham P" userId="eef01b92-e142-4935-92e7-beff1d1cda0b" providerId="ADAL" clId="{08F601A2-2D7D-45DA-BB52-621A1DEA93A0}" dt="2025-03-05T16:11:19.817" v="2885" actId="20577"/>
          <ac:spMkLst>
            <pc:docMk/>
            <pc:sldMk cId="209768588" sldId="262"/>
            <ac:spMk id="18" creationId="{B706BB2B-9A38-66CA-1499-C1490A6A05D4}"/>
          </ac:spMkLst>
        </pc:spChg>
      </pc:sldChg>
      <pc:sldChg chg="addSp delSp modSp add mod delAnim modAnim">
        <pc:chgData name="Jones, Graham P" userId="eef01b92-e142-4935-92e7-beff1d1cda0b" providerId="ADAL" clId="{08F601A2-2D7D-45DA-BB52-621A1DEA93A0}" dt="2025-03-13T10:17:55.432" v="7688" actId="20577"/>
        <pc:sldMkLst>
          <pc:docMk/>
          <pc:sldMk cId="1385636360" sldId="263"/>
        </pc:sldMkLst>
        <pc:spChg chg="add mod">
          <ac:chgData name="Jones, Graham P" userId="eef01b92-e142-4935-92e7-beff1d1cda0b" providerId="ADAL" clId="{08F601A2-2D7D-45DA-BB52-621A1DEA93A0}" dt="2025-03-05T16:20:26.650" v="3265" actId="20577"/>
          <ac:spMkLst>
            <pc:docMk/>
            <pc:sldMk cId="1385636360" sldId="263"/>
            <ac:spMk id="2" creationId="{907B24A0-95F5-05B9-D4AE-ABC2DB31417D}"/>
          </ac:spMkLst>
        </pc:spChg>
        <pc:spChg chg="add mod">
          <ac:chgData name="Jones, Graham P" userId="eef01b92-e142-4935-92e7-beff1d1cda0b" providerId="ADAL" clId="{08F601A2-2D7D-45DA-BB52-621A1DEA93A0}" dt="2025-03-06T10:44:00.961" v="3376" actId="14100"/>
          <ac:spMkLst>
            <pc:docMk/>
            <pc:sldMk cId="1385636360" sldId="263"/>
            <ac:spMk id="3" creationId="{54CD96F5-1B18-5467-01E3-0F8B1E745E42}"/>
          </ac:spMkLst>
        </pc:spChg>
        <pc:spChg chg="del">
          <ac:chgData name="Jones, Graham P" userId="eef01b92-e142-4935-92e7-beff1d1cda0b" providerId="ADAL" clId="{08F601A2-2D7D-45DA-BB52-621A1DEA93A0}" dt="2025-03-05T16:19:03.177" v="3228" actId="478"/>
          <ac:spMkLst>
            <pc:docMk/>
            <pc:sldMk cId="1385636360" sldId="263"/>
            <ac:spMk id="3" creationId="{F31C0CBA-2306-82C6-5C0F-A6F145347906}"/>
          </ac:spMkLst>
        </pc:spChg>
        <pc:spChg chg="add mod">
          <ac:chgData name="Jones, Graham P" userId="eef01b92-e142-4935-92e7-beff1d1cda0b" providerId="ADAL" clId="{08F601A2-2D7D-45DA-BB52-621A1DEA93A0}" dt="2025-03-06T11:21:58.040" v="3483" actId="20577"/>
          <ac:spMkLst>
            <pc:docMk/>
            <pc:sldMk cId="1385636360" sldId="263"/>
            <ac:spMk id="4" creationId="{07F87182-A6D3-D998-D7F9-ED0649D34C26}"/>
          </ac:spMkLst>
        </pc:spChg>
        <pc:spChg chg="del">
          <ac:chgData name="Jones, Graham P" userId="eef01b92-e142-4935-92e7-beff1d1cda0b" providerId="ADAL" clId="{08F601A2-2D7D-45DA-BB52-621A1DEA93A0}" dt="2025-03-05T16:19:01.672" v="3227" actId="478"/>
          <ac:spMkLst>
            <pc:docMk/>
            <pc:sldMk cId="1385636360" sldId="263"/>
            <ac:spMk id="4" creationId="{A3FF008D-4838-F3C9-01CB-C307E2CD842B}"/>
          </ac:spMkLst>
        </pc:spChg>
        <pc:spChg chg="add mod">
          <ac:chgData name="Jones, Graham P" userId="eef01b92-e142-4935-92e7-beff1d1cda0b" providerId="ADAL" clId="{08F601A2-2D7D-45DA-BB52-621A1DEA93A0}" dt="2025-03-13T10:17:55.432" v="7688" actId="20577"/>
          <ac:spMkLst>
            <pc:docMk/>
            <pc:sldMk cId="1385636360" sldId="263"/>
            <ac:spMk id="5" creationId="{01C5AD6D-EC74-9124-4250-9866D67C59CD}"/>
          </ac:spMkLst>
        </pc:spChg>
        <pc:picChg chg="add mod">
          <ac:chgData name="Jones, Graham P" userId="eef01b92-e142-4935-92e7-beff1d1cda0b" providerId="ADAL" clId="{08F601A2-2D7D-45DA-BB52-621A1DEA93A0}" dt="2025-03-06T10:56:45.912" v="3382" actId="14100"/>
          <ac:picMkLst>
            <pc:docMk/>
            <pc:sldMk cId="1385636360" sldId="263"/>
            <ac:picMk id="1026" creationId="{2C1FC8D0-774D-A959-B355-E3EB80C9257E}"/>
          </ac:picMkLst>
        </pc:picChg>
        <pc:picChg chg="add mod">
          <ac:chgData name="Jones, Graham P" userId="eef01b92-e142-4935-92e7-beff1d1cda0b" providerId="ADAL" clId="{08F601A2-2D7D-45DA-BB52-621A1DEA93A0}" dt="2025-03-06T10:57:01.660" v="3387" actId="14100"/>
          <ac:picMkLst>
            <pc:docMk/>
            <pc:sldMk cId="1385636360" sldId="263"/>
            <ac:picMk id="1028" creationId="{0CD28843-9913-6E95-616D-A50C778B58D3}"/>
          </ac:picMkLst>
        </pc:picChg>
        <pc:picChg chg="add mod">
          <ac:chgData name="Jones, Graham P" userId="eef01b92-e142-4935-92e7-beff1d1cda0b" providerId="ADAL" clId="{08F601A2-2D7D-45DA-BB52-621A1DEA93A0}" dt="2025-03-06T10:58:18.060" v="3391" actId="1076"/>
          <ac:picMkLst>
            <pc:docMk/>
            <pc:sldMk cId="1385636360" sldId="263"/>
            <ac:picMk id="1030" creationId="{3E991242-CBCD-E263-1981-B870BE918AE1}"/>
          </ac:picMkLst>
        </pc:picChg>
        <pc:picChg chg="add mod">
          <ac:chgData name="Jones, Graham P" userId="eef01b92-e142-4935-92e7-beff1d1cda0b" providerId="ADAL" clId="{08F601A2-2D7D-45DA-BB52-621A1DEA93A0}" dt="2025-03-06T11:24:04.261" v="3489" actId="1076"/>
          <ac:picMkLst>
            <pc:docMk/>
            <pc:sldMk cId="1385636360" sldId="263"/>
            <ac:picMk id="1032" creationId="{6955FCDE-CE53-D33D-77C1-305240954643}"/>
          </ac:picMkLst>
        </pc:picChg>
        <pc:picChg chg="add mod">
          <ac:chgData name="Jones, Graham P" userId="eef01b92-e142-4935-92e7-beff1d1cda0b" providerId="ADAL" clId="{08F601A2-2D7D-45DA-BB52-621A1DEA93A0}" dt="2025-03-06T11:25:52.294" v="3495" actId="14100"/>
          <ac:picMkLst>
            <pc:docMk/>
            <pc:sldMk cId="1385636360" sldId="263"/>
            <ac:picMk id="1034" creationId="{A0F9662E-8C2A-2C94-A0CF-812EFEFA16A3}"/>
          </ac:picMkLst>
        </pc:picChg>
        <pc:picChg chg="add mod">
          <ac:chgData name="Jones, Graham P" userId="eef01b92-e142-4935-92e7-beff1d1cda0b" providerId="ADAL" clId="{08F601A2-2D7D-45DA-BB52-621A1DEA93A0}" dt="2025-03-06T11:27:09.350" v="3501" actId="14100"/>
          <ac:picMkLst>
            <pc:docMk/>
            <pc:sldMk cId="1385636360" sldId="263"/>
            <ac:picMk id="1036" creationId="{2F52407C-0746-1E5B-D523-949BC6123AFF}"/>
          </ac:picMkLst>
        </pc:picChg>
      </pc:sldChg>
      <pc:sldChg chg="addSp delSp modSp add mod modAnim">
        <pc:chgData name="Jones, Graham P" userId="eef01b92-e142-4935-92e7-beff1d1cda0b" providerId="ADAL" clId="{08F601A2-2D7D-45DA-BB52-621A1DEA93A0}" dt="2025-03-13T11:32:07.417" v="7823" actId="1076"/>
        <pc:sldMkLst>
          <pc:docMk/>
          <pc:sldMk cId="3617960026" sldId="264"/>
        </pc:sldMkLst>
        <pc:spChg chg="mod">
          <ac:chgData name="Jones, Graham P" userId="eef01b92-e142-4935-92e7-beff1d1cda0b" providerId="ADAL" clId="{08F601A2-2D7D-45DA-BB52-621A1DEA93A0}" dt="2025-03-05T16:20:41.447" v="3279" actId="20577"/>
          <ac:spMkLst>
            <pc:docMk/>
            <pc:sldMk cId="3617960026" sldId="264"/>
            <ac:spMk id="2" creationId="{907B24A0-95F5-05B9-D4AE-ABC2DB31417D}"/>
          </ac:spMkLst>
        </pc:spChg>
        <pc:spChg chg="add mod">
          <ac:chgData name="Jones, Graham P" userId="eef01b92-e142-4935-92e7-beff1d1cda0b" providerId="ADAL" clId="{08F601A2-2D7D-45DA-BB52-621A1DEA93A0}" dt="2025-03-06T11:48:00.581" v="4259" actId="20577"/>
          <ac:spMkLst>
            <pc:docMk/>
            <pc:sldMk cId="3617960026" sldId="264"/>
            <ac:spMk id="3" creationId="{3E341C43-8CB4-67E4-C813-6D0F0AA3541B}"/>
          </ac:spMkLst>
        </pc:spChg>
        <pc:spChg chg="add mod">
          <ac:chgData name="Jones, Graham P" userId="eef01b92-e142-4935-92e7-beff1d1cda0b" providerId="ADAL" clId="{08F601A2-2D7D-45DA-BB52-621A1DEA93A0}" dt="2025-03-06T11:45:51.149" v="4175" actId="20577"/>
          <ac:spMkLst>
            <pc:docMk/>
            <pc:sldMk cId="3617960026" sldId="264"/>
            <ac:spMk id="4" creationId="{86ED71C4-BE5C-DA24-1AC2-CAAE7348431A}"/>
          </ac:spMkLst>
        </pc:spChg>
        <pc:spChg chg="add mod">
          <ac:chgData name="Jones, Graham P" userId="eef01b92-e142-4935-92e7-beff1d1cda0b" providerId="ADAL" clId="{08F601A2-2D7D-45DA-BB52-621A1DEA93A0}" dt="2025-03-06T12:00:16.379" v="4308" actId="20577"/>
          <ac:spMkLst>
            <pc:docMk/>
            <pc:sldMk cId="3617960026" sldId="264"/>
            <ac:spMk id="5" creationId="{4EF7EA47-A015-0D0E-94E7-C2E53CAAB90D}"/>
          </ac:spMkLst>
        </pc:spChg>
        <pc:picChg chg="add mod">
          <ac:chgData name="Jones, Graham P" userId="eef01b92-e142-4935-92e7-beff1d1cda0b" providerId="ADAL" clId="{08F601A2-2D7D-45DA-BB52-621A1DEA93A0}" dt="2025-03-13T11:32:07.417" v="7823" actId="1076"/>
          <ac:picMkLst>
            <pc:docMk/>
            <pc:sldMk cId="3617960026" sldId="264"/>
            <ac:picMk id="7" creationId="{9986BD54-BF8A-0CD8-8A0F-7CF9698D827D}"/>
          </ac:picMkLst>
        </pc:picChg>
        <pc:picChg chg="add mod">
          <ac:chgData name="Jones, Graham P" userId="eef01b92-e142-4935-92e7-beff1d1cda0b" providerId="ADAL" clId="{08F601A2-2D7D-45DA-BB52-621A1DEA93A0}" dt="2025-03-06T12:29:47.212" v="4325" actId="1076"/>
          <ac:picMkLst>
            <pc:docMk/>
            <pc:sldMk cId="3617960026" sldId="264"/>
            <ac:picMk id="2050" creationId="{51F0923F-A4B0-0BB2-82AE-BC66AA4BF405}"/>
          </ac:picMkLst>
        </pc:picChg>
        <pc:picChg chg="add mod">
          <ac:chgData name="Jones, Graham P" userId="eef01b92-e142-4935-92e7-beff1d1cda0b" providerId="ADAL" clId="{08F601A2-2D7D-45DA-BB52-621A1DEA93A0}" dt="2025-03-06T12:29:49.620" v="4326" actId="1076"/>
          <ac:picMkLst>
            <pc:docMk/>
            <pc:sldMk cId="3617960026" sldId="264"/>
            <ac:picMk id="2052" creationId="{485DF532-E154-190F-50D1-CF15931B4965}"/>
          </ac:picMkLst>
        </pc:picChg>
        <pc:picChg chg="add mod">
          <ac:chgData name="Jones, Graham P" userId="eef01b92-e142-4935-92e7-beff1d1cda0b" providerId="ADAL" clId="{08F601A2-2D7D-45DA-BB52-621A1DEA93A0}" dt="2025-03-06T12:31:51.363" v="4339" actId="1076"/>
          <ac:picMkLst>
            <pc:docMk/>
            <pc:sldMk cId="3617960026" sldId="264"/>
            <ac:picMk id="2054" creationId="{0347F48F-E920-0B78-E25C-2BF532A942A2}"/>
          </ac:picMkLst>
        </pc:picChg>
        <pc:picChg chg="add del mod">
          <ac:chgData name="Jones, Graham P" userId="eef01b92-e142-4935-92e7-beff1d1cda0b" providerId="ADAL" clId="{08F601A2-2D7D-45DA-BB52-621A1DEA93A0}" dt="2025-03-06T12:29:51.756" v="4327" actId="1076"/>
          <ac:picMkLst>
            <pc:docMk/>
            <pc:sldMk cId="3617960026" sldId="264"/>
            <ac:picMk id="2056" creationId="{A7A446D9-0FFA-6BDB-CDBF-478135B8E1E1}"/>
          </ac:picMkLst>
        </pc:picChg>
        <pc:picChg chg="add mod">
          <ac:chgData name="Jones, Graham P" userId="eef01b92-e142-4935-92e7-beff1d1cda0b" providerId="ADAL" clId="{08F601A2-2D7D-45DA-BB52-621A1DEA93A0}" dt="2025-03-06T12:31:46.812" v="4338" actId="1076"/>
          <ac:picMkLst>
            <pc:docMk/>
            <pc:sldMk cId="3617960026" sldId="264"/>
            <ac:picMk id="2058" creationId="{7E63927D-3862-D598-1691-7FF553376A0E}"/>
          </ac:picMkLst>
        </pc:picChg>
      </pc:sldChg>
      <pc:sldChg chg="addSp modSp add mod modAnim">
        <pc:chgData name="Jones, Graham P" userId="eef01b92-e142-4935-92e7-beff1d1cda0b" providerId="ADAL" clId="{08F601A2-2D7D-45DA-BB52-621A1DEA93A0}" dt="2025-03-13T11:32:26.143" v="7826" actId="1076"/>
        <pc:sldMkLst>
          <pc:docMk/>
          <pc:sldMk cId="2365201253" sldId="265"/>
        </pc:sldMkLst>
        <pc:spChg chg="mod">
          <ac:chgData name="Jones, Graham P" userId="eef01b92-e142-4935-92e7-beff1d1cda0b" providerId="ADAL" clId="{08F601A2-2D7D-45DA-BB52-621A1DEA93A0}" dt="2025-03-10T13:33:27.220" v="4541" actId="20577"/>
          <ac:spMkLst>
            <pc:docMk/>
            <pc:sldMk cId="2365201253" sldId="265"/>
            <ac:spMk id="2" creationId="{907B24A0-95F5-05B9-D4AE-ABC2DB31417D}"/>
          </ac:spMkLst>
        </pc:spChg>
        <pc:spChg chg="add mod">
          <ac:chgData name="Jones, Graham P" userId="eef01b92-e142-4935-92e7-beff1d1cda0b" providerId="ADAL" clId="{08F601A2-2D7D-45DA-BB52-621A1DEA93A0}" dt="2025-03-10T13:40:50.217" v="4672" actId="20577"/>
          <ac:spMkLst>
            <pc:docMk/>
            <pc:sldMk cId="2365201253" sldId="265"/>
            <ac:spMk id="3" creationId="{AF4AC261-45F7-C4DE-1306-26AF23F441F3}"/>
          </ac:spMkLst>
        </pc:spChg>
        <pc:spChg chg="add mod">
          <ac:chgData name="Jones, Graham P" userId="eef01b92-e142-4935-92e7-beff1d1cda0b" providerId="ADAL" clId="{08F601A2-2D7D-45DA-BB52-621A1DEA93A0}" dt="2025-03-10T13:43:23.234" v="4757" actId="20577"/>
          <ac:spMkLst>
            <pc:docMk/>
            <pc:sldMk cId="2365201253" sldId="265"/>
            <ac:spMk id="4" creationId="{74B71660-6163-7F2A-DF04-9F93275D6A9F}"/>
          </ac:spMkLst>
        </pc:spChg>
        <pc:spChg chg="add mod">
          <ac:chgData name="Jones, Graham P" userId="eef01b92-e142-4935-92e7-beff1d1cda0b" providerId="ADAL" clId="{08F601A2-2D7D-45DA-BB52-621A1DEA93A0}" dt="2025-03-10T13:50:16.317" v="4955" actId="20577"/>
          <ac:spMkLst>
            <pc:docMk/>
            <pc:sldMk cId="2365201253" sldId="265"/>
            <ac:spMk id="5" creationId="{7D957A4C-AB77-25E7-F88A-E23DB6AF7677}"/>
          </ac:spMkLst>
        </pc:spChg>
        <pc:picChg chg="add mod">
          <ac:chgData name="Jones, Graham P" userId="eef01b92-e142-4935-92e7-beff1d1cda0b" providerId="ADAL" clId="{08F601A2-2D7D-45DA-BB52-621A1DEA93A0}" dt="2025-03-13T11:32:26.143" v="7826" actId="1076"/>
          <ac:picMkLst>
            <pc:docMk/>
            <pc:sldMk cId="2365201253" sldId="265"/>
            <ac:picMk id="7" creationId="{D3FCAC54-14CB-CF93-EECF-29EE9D2B28AF}"/>
          </ac:picMkLst>
        </pc:picChg>
        <pc:picChg chg="add mod">
          <ac:chgData name="Jones, Graham P" userId="eef01b92-e142-4935-92e7-beff1d1cda0b" providerId="ADAL" clId="{08F601A2-2D7D-45DA-BB52-621A1DEA93A0}" dt="2025-03-10T13:42:23.225" v="4676" actId="1076"/>
          <ac:picMkLst>
            <pc:docMk/>
            <pc:sldMk cId="2365201253" sldId="265"/>
            <ac:picMk id="1026" creationId="{186EC9A7-EC58-6112-DFB7-2C01A347D4CE}"/>
          </ac:picMkLst>
        </pc:picChg>
        <pc:picChg chg="add mod">
          <ac:chgData name="Jones, Graham P" userId="eef01b92-e142-4935-92e7-beff1d1cda0b" providerId="ADAL" clId="{08F601A2-2D7D-45DA-BB52-621A1DEA93A0}" dt="2025-03-10T13:42:19.865" v="4675" actId="1076"/>
          <ac:picMkLst>
            <pc:docMk/>
            <pc:sldMk cId="2365201253" sldId="265"/>
            <ac:picMk id="1028" creationId="{F2E8CD3D-1BFB-E7E9-0B07-8F07884DE9A5}"/>
          </ac:picMkLst>
        </pc:picChg>
        <pc:picChg chg="add mod">
          <ac:chgData name="Jones, Graham P" userId="eef01b92-e142-4935-92e7-beff1d1cda0b" providerId="ADAL" clId="{08F601A2-2D7D-45DA-BB52-621A1DEA93A0}" dt="2025-03-10T13:44:48.240" v="4763" actId="1076"/>
          <ac:picMkLst>
            <pc:docMk/>
            <pc:sldMk cId="2365201253" sldId="265"/>
            <ac:picMk id="1030" creationId="{37195829-CC1A-03A1-163E-09B884EC56FE}"/>
          </ac:picMkLst>
        </pc:picChg>
        <pc:picChg chg="add mod">
          <ac:chgData name="Jones, Graham P" userId="eef01b92-e142-4935-92e7-beff1d1cda0b" providerId="ADAL" clId="{08F601A2-2D7D-45DA-BB52-621A1DEA93A0}" dt="2025-03-10T13:45:14.994" v="4769" actId="1076"/>
          <ac:picMkLst>
            <pc:docMk/>
            <pc:sldMk cId="2365201253" sldId="265"/>
            <ac:picMk id="1032" creationId="{40B8F811-AE6E-DD00-6664-2B969356E1AA}"/>
          </ac:picMkLst>
        </pc:picChg>
        <pc:picChg chg="add mod">
          <ac:chgData name="Jones, Graham P" userId="eef01b92-e142-4935-92e7-beff1d1cda0b" providerId="ADAL" clId="{08F601A2-2D7D-45DA-BB52-621A1DEA93A0}" dt="2025-03-10T13:48:54.047" v="4805" actId="14100"/>
          <ac:picMkLst>
            <pc:docMk/>
            <pc:sldMk cId="2365201253" sldId="265"/>
            <ac:picMk id="1034" creationId="{653CCAE7-218E-5776-5ED8-AAF2F4A06ADF}"/>
          </ac:picMkLst>
        </pc:picChg>
      </pc:sldChg>
      <pc:sldChg chg="addSp delSp modSp add del mod delAnim modAnim">
        <pc:chgData name="Jones, Graham P" userId="eef01b92-e142-4935-92e7-beff1d1cda0b" providerId="ADAL" clId="{08F601A2-2D7D-45DA-BB52-621A1DEA93A0}" dt="2025-03-10T14:15:56.776" v="5191" actId="2696"/>
        <pc:sldMkLst>
          <pc:docMk/>
          <pc:sldMk cId="4251994398" sldId="266"/>
        </pc:sldMkLst>
        <pc:spChg chg="del mod">
          <ac:chgData name="Jones, Graham P" userId="eef01b92-e142-4935-92e7-beff1d1cda0b" providerId="ADAL" clId="{08F601A2-2D7D-45DA-BB52-621A1DEA93A0}" dt="2025-03-10T13:51:53.822" v="4956" actId="478"/>
          <ac:spMkLst>
            <pc:docMk/>
            <pc:sldMk cId="4251994398" sldId="266"/>
            <ac:spMk id="2" creationId="{907B24A0-95F5-05B9-D4AE-ABC2DB31417D}"/>
          </ac:spMkLst>
        </pc:spChg>
        <pc:spChg chg="add del mod">
          <ac:chgData name="Jones, Graham P" userId="eef01b92-e142-4935-92e7-beff1d1cda0b" providerId="ADAL" clId="{08F601A2-2D7D-45DA-BB52-621A1DEA93A0}" dt="2025-03-10T13:51:55.239" v="4957" actId="478"/>
          <ac:spMkLst>
            <pc:docMk/>
            <pc:sldMk cId="4251994398" sldId="266"/>
            <ac:spMk id="3" creationId="{911F3957-7351-76A7-50CD-7590F9D2353E}"/>
          </ac:spMkLst>
        </pc:spChg>
        <pc:spChg chg="add del mod">
          <ac:chgData name="Jones, Graham P" userId="eef01b92-e142-4935-92e7-beff1d1cda0b" providerId="ADAL" clId="{08F601A2-2D7D-45DA-BB52-621A1DEA93A0}" dt="2025-03-10T13:51:56.712" v="4958" actId="478"/>
          <ac:spMkLst>
            <pc:docMk/>
            <pc:sldMk cId="4251994398" sldId="266"/>
            <ac:spMk id="4" creationId="{5D8AE7C9-FF19-ACF0-C058-1945EB3FA8F3}"/>
          </ac:spMkLst>
        </pc:spChg>
        <pc:spChg chg="add del mod">
          <ac:chgData name="Jones, Graham P" userId="eef01b92-e142-4935-92e7-beff1d1cda0b" providerId="ADAL" clId="{08F601A2-2D7D-45DA-BB52-621A1DEA93A0}" dt="2025-03-10T13:51:58.053" v="4959" actId="478"/>
          <ac:spMkLst>
            <pc:docMk/>
            <pc:sldMk cId="4251994398" sldId="266"/>
            <ac:spMk id="5" creationId="{80F9D878-9C58-B0BF-08EF-9E636B21160E}"/>
          </ac:spMkLst>
        </pc:spChg>
        <pc:spChg chg="add mod">
          <ac:chgData name="Jones, Graham P" userId="eef01b92-e142-4935-92e7-beff1d1cda0b" providerId="ADAL" clId="{08F601A2-2D7D-45DA-BB52-621A1DEA93A0}" dt="2025-03-10T13:52:16.901" v="4961" actId="207"/>
          <ac:spMkLst>
            <pc:docMk/>
            <pc:sldMk cId="4251994398" sldId="266"/>
            <ac:spMk id="6" creationId="{CB58A8DB-A1E7-4513-833B-9911C82CDC33}"/>
          </ac:spMkLst>
        </pc:spChg>
        <pc:spChg chg="add del">
          <ac:chgData name="Jones, Graham P" userId="eef01b92-e142-4935-92e7-beff1d1cda0b" providerId="ADAL" clId="{08F601A2-2D7D-45DA-BB52-621A1DEA93A0}" dt="2025-03-10T13:52:39.405" v="4963" actId="478"/>
          <ac:spMkLst>
            <pc:docMk/>
            <pc:sldMk cId="4251994398" sldId="266"/>
            <ac:spMk id="7" creationId="{2D8226E5-7D96-127A-8D73-D03F08288B1C}"/>
          </ac:spMkLst>
        </pc:spChg>
        <pc:spChg chg="add mod">
          <ac:chgData name="Jones, Graham P" userId="eef01b92-e142-4935-92e7-beff1d1cda0b" providerId="ADAL" clId="{08F601A2-2D7D-45DA-BB52-621A1DEA93A0}" dt="2025-03-10T13:55:34.199" v="4992" actId="207"/>
          <ac:spMkLst>
            <pc:docMk/>
            <pc:sldMk cId="4251994398" sldId="266"/>
            <ac:spMk id="8" creationId="{1FCB4F74-9F82-9692-E7F5-7DF4674CF830}"/>
          </ac:spMkLst>
        </pc:spChg>
        <pc:spChg chg="add mod ord">
          <ac:chgData name="Jones, Graham P" userId="eef01b92-e142-4935-92e7-beff1d1cda0b" providerId="ADAL" clId="{08F601A2-2D7D-45DA-BB52-621A1DEA93A0}" dt="2025-03-10T14:13:20.918" v="5172" actId="166"/>
          <ac:spMkLst>
            <pc:docMk/>
            <pc:sldMk cId="4251994398" sldId="266"/>
            <ac:spMk id="9" creationId="{DE25C6CE-EC6B-7C03-A345-A7284D4DA76D}"/>
          </ac:spMkLst>
        </pc:spChg>
        <pc:spChg chg="add mod">
          <ac:chgData name="Jones, Graham P" userId="eef01b92-e142-4935-92e7-beff1d1cda0b" providerId="ADAL" clId="{08F601A2-2D7D-45DA-BB52-621A1DEA93A0}" dt="2025-03-10T13:58:00.438" v="5031" actId="14100"/>
          <ac:spMkLst>
            <pc:docMk/>
            <pc:sldMk cId="4251994398" sldId="266"/>
            <ac:spMk id="10" creationId="{8736D967-6DC7-B7A6-4DA5-910E577CFA42}"/>
          </ac:spMkLst>
        </pc:spChg>
        <pc:spChg chg="add mod ord">
          <ac:chgData name="Jones, Graham P" userId="eef01b92-e142-4935-92e7-beff1d1cda0b" providerId="ADAL" clId="{08F601A2-2D7D-45DA-BB52-621A1DEA93A0}" dt="2025-03-10T14:13:32.628" v="5173" actId="166"/>
          <ac:spMkLst>
            <pc:docMk/>
            <pc:sldMk cId="4251994398" sldId="266"/>
            <ac:spMk id="11" creationId="{5C147394-5085-DE8E-4E3C-72226D7088FE}"/>
          </ac:spMkLst>
        </pc:spChg>
        <pc:spChg chg="add mod ord">
          <ac:chgData name="Jones, Graham P" userId="eef01b92-e142-4935-92e7-beff1d1cda0b" providerId="ADAL" clId="{08F601A2-2D7D-45DA-BB52-621A1DEA93A0}" dt="2025-03-10T14:07:34.817" v="5164" actId="166"/>
          <ac:spMkLst>
            <pc:docMk/>
            <pc:sldMk cId="4251994398" sldId="266"/>
            <ac:spMk id="12" creationId="{F927DC60-D0DD-4963-8E82-80A571CA8949}"/>
          </ac:spMkLst>
        </pc:spChg>
        <pc:spChg chg="add mod ord">
          <ac:chgData name="Jones, Graham P" userId="eef01b92-e142-4935-92e7-beff1d1cda0b" providerId="ADAL" clId="{08F601A2-2D7D-45DA-BB52-621A1DEA93A0}" dt="2025-03-10T14:07:34.817" v="5164" actId="166"/>
          <ac:spMkLst>
            <pc:docMk/>
            <pc:sldMk cId="4251994398" sldId="266"/>
            <ac:spMk id="13" creationId="{3A6D1954-D7E0-FC91-1F44-0584063D8F51}"/>
          </ac:spMkLst>
        </pc:spChg>
        <pc:spChg chg="add mod ord">
          <ac:chgData name="Jones, Graham P" userId="eef01b92-e142-4935-92e7-beff1d1cda0b" providerId="ADAL" clId="{08F601A2-2D7D-45DA-BB52-621A1DEA93A0}" dt="2025-03-10T14:07:34.817" v="5164" actId="166"/>
          <ac:spMkLst>
            <pc:docMk/>
            <pc:sldMk cId="4251994398" sldId="266"/>
            <ac:spMk id="14" creationId="{569CD892-AFEB-C3B2-F8C5-94AA3BD93738}"/>
          </ac:spMkLst>
        </pc:spChg>
        <pc:spChg chg="add mod ord">
          <ac:chgData name="Jones, Graham P" userId="eef01b92-e142-4935-92e7-beff1d1cda0b" providerId="ADAL" clId="{08F601A2-2D7D-45DA-BB52-621A1DEA93A0}" dt="2025-03-10T14:07:34.817" v="5164" actId="166"/>
          <ac:spMkLst>
            <pc:docMk/>
            <pc:sldMk cId="4251994398" sldId="266"/>
            <ac:spMk id="15" creationId="{E24A5DAD-506C-39E2-0504-50390B8E01DB}"/>
          </ac:spMkLst>
        </pc:spChg>
        <pc:spChg chg="add mod ord">
          <ac:chgData name="Jones, Graham P" userId="eef01b92-e142-4935-92e7-beff1d1cda0b" providerId="ADAL" clId="{08F601A2-2D7D-45DA-BB52-621A1DEA93A0}" dt="2025-03-10T14:07:34.817" v="5164" actId="166"/>
          <ac:spMkLst>
            <pc:docMk/>
            <pc:sldMk cId="4251994398" sldId="266"/>
            <ac:spMk id="16" creationId="{CB108D67-DC5F-08B3-AFB4-A8BD025168BB}"/>
          </ac:spMkLst>
        </pc:spChg>
        <pc:spChg chg="add mod ord">
          <ac:chgData name="Jones, Graham P" userId="eef01b92-e142-4935-92e7-beff1d1cda0b" providerId="ADAL" clId="{08F601A2-2D7D-45DA-BB52-621A1DEA93A0}" dt="2025-03-10T14:07:34.817" v="5164" actId="166"/>
          <ac:spMkLst>
            <pc:docMk/>
            <pc:sldMk cId="4251994398" sldId="266"/>
            <ac:spMk id="17" creationId="{02D36705-BA26-5BF0-27A9-8233D81B74C6}"/>
          </ac:spMkLst>
        </pc:spChg>
        <pc:spChg chg="add mod ord">
          <ac:chgData name="Jones, Graham P" userId="eef01b92-e142-4935-92e7-beff1d1cda0b" providerId="ADAL" clId="{08F601A2-2D7D-45DA-BB52-621A1DEA93A0}" dt="2025-03-10T14:07:34.817" v="5164" actId="166"/>
          <ac:spMkLst>
            <pc:docMk/>
            <pc:sldMk cId="4251994398" sldId="266"/>
            <ac:spMk id="18" creationId="{4440DA64-0D9F-20FE-DD71-2F825188EF8A}"/>
          </ac:spMkLst>
        </pc:spChg>
        <pc:spChg chg="add del mod">
          <ac:chgData name="Jones, Graham P" userId="eef01b92-e142-4935-92e7-beff1d1cda0b" providerId="ADAL" clId="{08F601A2-2D7D-45DA-BB52-621A1DEA93A0}" dt="2025-03-10T13:59:14.682" v="5044" actId="478"/>
          <ac:spMkLst>
            <pc:docMk/>
            <pc:sldMk cId="4251994398" sldId="266"/>
            <ac:spMk id="19" creationId="{FCFC2489-064C-EFD3-9100-F27335B348F8}"/>
          </ac:spMkLst>
        </pc:spChg>
        <pc:picChg chg="add del mod">
          <ac:chgData name="Jones, Graham P" userId="eef01b92-e142-4935-92e7-beff1d1cda0b" providerId="ADAL" clId="{08F601A2-2D7D-45DA-BB52-621A1DEA93A0}" dt="2025-03-10T14:03:39.328" v="5118" actId="478"/>
          <ac:picMkLst>
            <pc:docMk/>
            <pc:sldMk cId="4251994398" sldId="266"/>
            <ac:picMk id="20" creationId="{93DAA94C-BCCE-580D-BB2E-281AE18CB001}"/>
          </ac:picMkLst>
        </pc:picChg>
        <pc:picChg chg="add mod">
          <ac:chgData name="Jones, Graham P" userId="eef01b92-e142-4935-92e7-beff1d1cda0b" providerId="ADAL" clId="{08F601A2-2D7D-45DA-BB52-621A1DEA93A0}" dt="2025-03-10T14:03:35.217" v="5115" actId="1076"/>
          <ac:picMkLst>
            <pc:docMk/>
            <pc:sldMk cId="4251994398" sldId="266"/>
            <ac:picMk id="21" creationId="{DCFFDD55-2D33-B30B-16C5-1692B3360A3C}"/>
          </ac:picMkLst>
        </pc:picChg>
        <pc:picChg chg="add mod">
          <ac:chgData name="Jones, Graham P" userId="eef01b92-e142-4935-92e7-beff1d1cda0b" providerId="ADAL" clId="{08F601A2-2D7D-45DA-BB52-621A1DEA93A0}" dt="2025-03-10T14:03:48.131" v="5120" actId="1076"/>
          <ac:picMkLst>
            <pc:docMk/>
            <pc:sldMk cId="4251994398" sldId="266"/>
            <ac:picMk id="22" creationId="{82D924A3-EF64-B6EA-6123-B71A32C666AD}"/>
          </ac:picMkLst>
        </pc:picChg>
        <pc:picChg chg="add mod">
          <ac:chgData name="Jones, Graham P" userId="eef01b92-e142-4935-92e7-beff1d1cda0b" providerId="ADAL" clId="{08F601A2-2D7D-45DA-BB52-621A1DEA93A0}" dt="2025-03-10T14:03:43.802" v="5119" actId="1076"/>
          <ac:picMkLst>
            <pc:docMk/>
            <pc:sldMk cId="4251994398" sldId="266"/>
            <ac:picMk id="23" creationId="{D51C9749-A262-7595-784B-2DB74E5B273A}"/>
          </ac:picMkLst>
        </pc:picChg>
        <pc:picChg chg="add del mod">
          <ac:chgData name="Jones, Graham P" userId="eef01b92-e142-4935-92e7-beff1d1cda0b" providerId="ADAL" clId="{08F601A2-2D7D-45DA-BB52-621A1DEA93A0}" dt="2025-03-10T14:06:28.211" v="5150" actId="478"/>
          <ac:picMkLst>
            <pc:docMk/>
            <pc:sldMk cId="4251994398" sldId="266"/>
            <ac:picMk id="24" creationId="{03B0ACBE-42C6-A4AA-D3B3-07A1B4D2A7F0}"/>
          </ac:picMkLst>
        </pc:picChg>
        <pc:picChg chg="add del mod">
          <ac:chgData name="Jones, Graham P" userId="eef01b92-e142-4935-92e7-beff1d1cda0b" providerId="ADAL" clId="{08F601A2-2D7D-45DA-BB52-621A1DEA93A0}" dt="2025-03-10T14:06:28.211" v="5150" actId="478"/>
          <ac:picMkLst>
            <pc:docMk/>
            <pc:sldMk cId="4251994398" sldId="266"/>
            <ac:picMk id="25" creationId="{30B248B0-13EF-4E55-A30A-0ECE74B5E18E}"/>
          </ac:picMkLst>
        </pc:picChg>
        <pc:picChg chg="add del mod">
          <ac:chgData name="Jones, Graham P" userId="eef01b92-e142-4935-92e7-beff1d1cda0b" providerId="ADAL" clId="{08F601A2-2D7D-45DA-BB52-621A1DEA93A0}" dt="2025-03-10T14:06:28.211" v="5150" actId="478"/>
          <ac:picMkLst>
            <pc:docMk/>
            <pc:sldMk cId="4251994398" sldId="266"/>
            <ac:picMk id="26" creationId="{68D9344F-0D14-10D9-D114-B09E6E4BB87D}"/>
          </ac:picMkLst>
        </pc:picChg>
        <pc:picChg chg="add del mod">
          <ac:chgData name="Jones, Graham P" userId="eef01b92-e142-4935-92e7-beff1d1cda0b" providerId="ADAL" clId="{08F601A2-2D7D-45DA-BB52-621A1DEA93A0}" dt="2025-03-10T14:06:28.211" v="5150" actId="478"/>
          <ac:picMkLst>
            <pc:docMk/>
            <pc:sldMk cId="4251994398" sldId="266"/>
            <ac:picMk id="27" creationId="{CADD2717-8E8B-73BF-FA5C-23C21629E74A}"/>
          </ac:picMkLst>
        </pc:picChg>
        <pc:picChg chg="add del mod">
          <ac:chgData name="Jones, Graham P" userId="eef01b92-e142-4935-92e7-beff1d1cda0b" providerId="ADAL" clId="{08F601A2-2D7D-45DA-BB52-621A1DEA93A0}" dt="2025-03-10T14:06:28.211" v="5150" actId="478"/>
          <ac:picMkLst>
            <pc:docMk/>
            <pc:sldMk cId="4251994398" sldId="266"/>
            <ac:picMk id="28" creationId="{775F1BE7-6A68-8356-8792-71F80465ABB4}"/>
          </ac:picMkLst>
        </pc:picChg>
        <pc:picChg chg="add del mod">
          <ac:chgData name="Jones, Graham P" userId="eef01b92-e142-4935-92e7-beff1d1cda0b" providerId="ADAL" clId="{08F601A2-2D7D-45DA-BB52-621A1DEA93A0}" dt="2025-03-10T14:06:23.275" v="5149" actId="478"/>
          <ac:picMkLst>
            <pc:docMk/>
            <pc:sldMk cId="4251994398" sldId="266"/>
            <ac:picMk id="29" creationId="{43AD575F-9FFB-68C0-D01C-127BEBA42A6D}"/>
          </ac:picMkLst>
        </pc:picChg>
        <pc:picChg chg="add del mod">
          <ac:chgData name="Jones, Graham P" userId="eef01b92-e142-4935-92e7-beff1d1cda0b" providerId="ADAL" clId="{08F601A2-2D7D-45DA-BB52-621A1DEA93A0}" dt="2025-03-10T14:06:23.275" v="5149" actId="478"/>
          <ac:picMkLst>
            <pc:docMk/>
            <pc:sldMk cId="4251994398" sldId="266"/>
            <ac:picMk id="30" creationId="{D79CE0DD-98DB-DBA4-0C4B-2D7E2AA3C315}"/>
          </ac:picMkLst>
        </pc:picChg>
        <pc:picChg chg="add del mod">
          <ac:chgData name="Jones, Graham P" userId="eef01b92-e142-4935-92e7-beff1d1cda0b" providerId="ADAL" clId="{08F601A2-2D7D-45DA-BB52-621A1DEA93A0}" dt="2025-03-10T14:06:23.275" v="5149" actId="478"/>
          <ac:picMkLst>
            <pc:docMk/>
            <pc:sldMk cId="4251994398" sldId="266"/>
            <ac:picMk id="31" creationId="{9BF7A4AC-66F7-7889-019F-FA259671E4D5}"/>
          </ac:picMkLst>
        </pc:picChg>
        <pc:picChg chg="add del mod">
          <ac:chgData name="Jones, Graham P" userId="eef01b92-e142-4935-92e7-beff1d1cda0b" providerId="ADAL" clId="{08F601A2-2D7D-45DA-BB52-621A1DEA93A0}" dt="2025-03-10T14:06:23.275" v="5149" actId="478"/>
          <ac:picMkLst>
            <pc:docMk/>
            <pc:sldMk cId="4251994398" sldId="266"/>
            <ac:picMk id="2048" creationId="{5CC2D454-55E2-8535-941C-9079E1B12547}"/>
          </ac:picMkLst>
        </pc:picChg>
        <pc:picChg chg="add del mod">
          <ac:chgData name="Jones, Graham P" userId="eef01b92-e142-4935-92e7-beff1d1cda0b" providerId="ADAL" clId="{08F601A2-2D7D-45DA-BB52-621A1DEA93A0}" dt="2025-03-10T14:06:23.275" v="5149" actId="478"/>
          <ac:picMkLst>
            <pc:docMk/>
            <pc:sldMk cId="4251994398" sldId="266"/>
            <ac:picMk id="2049" creationId="{72EC6E8E-3B25-E3C4-DCE3-D47E53AE7C97}"/>
          </ac:picMkLst>
        </pc:picChg>
        <pc:picChg chg="add mod">
          <ac:chgData name="Jones, Graham P" userId="eef01b92-e142-4935-92e7-beff1d1cda0b" providerId="ADAL" clId="{08F601A2-2D7D-45DA-BB52-621A1DEA93A0}" dt="2025-03-10T14:03:14.855" v="5108" actId="1076"/>
          <ac:picMkLst>
            <pc:docMk/>
            <pc:sldMk cId="4251994398" sldId="266"/>
            <ac:picMk id="2050" creationId="{ACB21122-427A-3951-9471-34936688B2D8}"/>
          </ac:picMkLst>
        </pc:picChg>
        <pc:picChg chg="add del mod">
          <ac:chgData name="Jones, Graham P" userId="eef01b92-e142-4935-92e7-beff1d1cda0b" providerId="ADAL" clId="{08F601A2-2D7D-45DA-BB52-621A1DEA93A0}" dt="2025-03-10T14:06:23.275" v="5149" actId="478"/>
          <ac:picMkLst>
            <pc:docMk/>
            <pc:sldMk cId="4251994398" sldId="266"/>
            <ac:picMk id="2051" creationId="{6AE91BC8-D709-16B8-AD12-87EBFDE4F419}"/>
          </ac:picMkLst>
        </pc:picChg>
        <pc:picChg chg="add mod">
          <ac:chgData name="Jones, Graham P" userId="eef01b92-e142-4935-92e7-beff1d1cda0b" providerId="ADAL" clId="{08F601A2-2D7D-45DA-BB52-621A1DEA93A0}" dt="2025-03-10T14:07:24.491" v="5163" actId="1076"/>
          <ac:picMkLst>
            <pc:docMk/>
            <pc:sldMk cId="4251994398" sldId="266"/>
            <ac:picMk id="2052" creationId="{F9951FEE-AB63-CEE9-D946-7EBFAA6F4282}"/>
          </ac:picMkLst>
        </pc:picChg>
        <pc:picChg chg="add mod">
          <ac:chgData name="Jones, Graham P" userId="eef01b92-e142-4935-92e7-beff1d1cda0b" providerId="ADAL" clId="{08F601A2-2D7D-45DA-BB52-621A1DEA93A0}" dt="2025-03-10T14:07:20.545" v="5162" actId="1076"/>
          <ac:picMkLst>
            <pc:docMk/>
            <pc:sldMk cId="4251994398" sldId="266"/>
            <ac:picMk id="2053" creationId="{E8665A6D-BC9C-1ECC-65DE-6DDB7D0CFFA3}"/>
          </ac:picMkLst>
        </pc:picChg>
        <pc:picChg chg="add mod">
          <ac:chgData name="Jones, Graham P" userId="eef01b92-e142-4935-92e7-beff1d1cda0b" providerId="ADAL" clId="{08F601A2-2D7D-45DA-BB52-621A1DEA93A0}" dt="2025-03-10T14:07:12.506" v="5161" actId="1076"/>
          <ac:picMkLst>
            <pc:docMk/>
            <pc:sldMk cId="4251994398" sldId="266"/>
            <ac:picMk id="2054" creationId="{78CF3E10-93D4-190C-F809-991F724A7199}"/>
          </ac:picMkLst>
        </pc:picChg>
        <pc:picChg chg="add mod">
          <ac:chgData name="Jones, Graham P" userId="eef01b92-e142-4935-92e7-beff1d1cda0b" providerId="ADAL" clId="{08F601A2-2D7D-45DA-BB52-621A1DEA93A0}" dt="2025-03-10T14:07:05.418" v="5160" actId="1076"/>
          <ac:picMkLst>
            <pc:docMk/>
            <pc:sldMk cId="4251994398" sldId="266"/>
            <ac:picMk id="2055" creationId="{72D87D6A-2AFE-38BE-0B8D-18FC63EBE0E5}"/>
          </ac:picMkLst>
        </pc:picChg>
        <pc:picChg chg="add mod">
          <ac:chgData name="Jones, Graham P" userId="eef01b92-e142-4935-92e7-beff1d1cda0b" providerId="ADAL" clId="{08F601A2-2D7D-45DA-BB52-621A1DEA93A0}" dt="2025-03-10T14:06:56.442" v="5159" actId="1076"/>
          <ac:picMkLst>
            <pc:docMk/>
            <pc:sldMk cId="4251994398" sldId="266"/>
            <ac:picMk id="2056" creationId="{F00950F2-F3DE-C5EA-AD00-C75BB1EE2DDE}"/>
          </ac:picMkLst>
        </pc:picChg>
        <pc:picChg chg="add mod">
          <ac:chgData name="Jones, Graham P" userId="eef01b92-e142-4935-92e7-beff1d1cda0b" providerId="ADAL" clId="{08F601A2-2D7D-45DA-BB52-621A1DEA93A0}" dt="2025-03-10T14:06:48.106" v="5158" actId="1076"/>
          <ac:picMkLst>
            <pc:docMk/>
            <pc:sldMk cId="4251994398" sldId="266"/>
            <ac:picMk id="2057" creationId="{E50CF8FE-4AAB-BD4B-5EAC-7976A5A69A3B}"/>
          </ac:picMkLst>
        </pc:picChg>
        <pc:picChg chg="add mod">
          <ac:chgData name="Jones, Graham P" userId="eef01b92-e142-4935-92e7-beff1d1cda0b" providerId="ADAL" clId="{08F601A2-2D7D-45DA-BB52-621A1DEA93A0}" dt="2025-03-10T14:06:38.263" v="5157" actId="1076"/>
          <ac:picMkLst>
            <pc:docMk/>
            <pc:sldMk cId="4251994398" sldId="266"/>
            <ac:picMk id="2058" creationId="{F5725704-8CB0-EC8E-48FB-C25BF5D1A90A}"/>
          </ac:picMkLst>
        </pc:picChg>
        <pc:picChg chg="add mod">
          <ac:chgData name="Jones, Graham P" userId="eef01b92-e142-4935-92e7-beff1d1cda0b" providerId="ADAL" clId="{08F601A2-2D7D-45DA-BB52-621A1DEA93A0}" dt="2025-03-10T14:13:16.090" v="5171" actId="1076"/>
          <ac:picMkLst>
            <pc:docMk/>
            <pc:sldMk cId="4251994398" sldId="266"/>
            <ac:picMk id="2059" creationId="{51EB3510-7EC4-9C0B-DD0A-486DF94A9024}"/>
          </ac:picMkLst>
        </pc:picChg>
      </pc:sldChg>
      <pc:sldChg chg="addSp modSp add mod modAnim">
        <pc:chgData name="Jones, Graham P" userId="eef01b92-e142-4935-92e7-beff1d1cda0b" providerId="ADAL" clId="{08F601A2-2D7D-45DA-BB52-621A1DEA93A0}" dt="2025-03-10T14:31:33.240" v="5591"/>
        <pc:sldMkLst>
          <pc:docMk/>
          <pc:sldMk cId="1453955708" sldId="267"/>
        </pc:sldMkLst>
        <pc:spChg chg="mod">
          <ac:chgData name="Jones, Graham P" userId="eef01b92-e142-4935-92e7-beff1d1cda0b" providerId="ADAL" clId="{08F601A2-2D7D-45DA-BB52-621A1DEA93A0}" dt="2025-03-05T16:21:06.724" v="3317" actId="20577"/>
          <ac:spMkLst>
            <pc:docMk/>
            <pc:sldMk cId="1453955708" sldId="267"/>
            <ac:spMk id="2" creationId="{907B24A0-95F5-05B9-D4AE-ABC2DB31417D}"/>
          </ac:spMkLst>
        </pc:spChg>
        <pc:spChg chg="add mod">
          <ac:chgData name="Jones, Graham P" userId="eef01b92-e142-4935-92e7-beff1d1cda0b" providerId="ADAL" clId="{08F601A2-2D7D-45DA-BB52-621A1DEA93A0}" dt="2025-03-10T14:18:39.362" v="5329" actId="20577"/>
          <ac:spMkLst>
            <pc:docMk/>
            <pc:sldMk cId="1453955708" sldId="267"/>
            <ac:spMk id="3" creationId="{A19F1B41-1D6C-EBB7-6259-7E3BCD2ECE2E}"/>
          </ac:spMkLst>
        </pc:spChg>
        <pc:spChg chg="add mod">
          <ac:chgData name="Jones, Graham P" userId="eef01b92-e142-4935-92e7-beff1d1cda0b" providerId="ADAL" clId="{08F601A2-2D7D-45DA-BB52-621A1DEA93A0}" dt="2025-03-10T14:28:44.541" v="5429" actId="20577"/>
          <ac:spMkLst>
            <pc:docMk/>
            <pc:sldMk cId="1453955708" sldId="267"/>
            <ac:spMk id="4" creationId="{AAC95212-AAAF-9EE8-10FB-F71B8C858F46}"/>
          </ac:spMkLst>
        </pc:spChg>
        <pc:spChg chg="add mod">
          <ac:chgData name="Jones, Graham P" userId="eef01b92-e142-4935-92e7-beff1d1cda0b" providerId="ADAL" clId="{08F601A2-2D7D-45DA-BB52-621A1DEA93A0}" dt="2025-03-10T14:30:15.751" v="5579" actId="20577"/>
          <ac:spMkLst>
            <pc:docMk/>
            <pc:sldMk cId="1453955708" sldId="267"/>
            <ac:spMk id="5" creationId="{991A1D3C-8E6B-4ACC-0A7D-43D9239DE06C}"/>
          </ac:spMkLst>
        </pc:spChg>
        <pc:picChg chg="add mod">
          <ac:chgData name="Jones, Graham P" userId="eef01b92-e142-4935-92e7-beff1d1cda0b" providerId="ADAL" clId="{08F601A2-2D7D-45DA-BB52-621A1DEA93A0}" dt="2025-03-10T14:19:53.778" v="5334" actId="1076"/>
          <ac:picMkLst>
            <pc:docMk/>
            <pc:sldMk cId="1453955708" sldId="267"/>
            <ac:picMk id="3074" creationId="{6D5648F7-9895-543C-FA3D-8EAD1C7BF06F}"/>
          </ac:picMkLst>
        </pc:picChg>
        <pc:picChg chg="add mod">
          <ac:chgData name="Jones, Graham P" userId="eef01b92-e142-4935-92e7-beff1d1cda0b" providerId="ADAL" clId="{08F601A2-2D7D-45DA-BB52-621A1DEA93A0}" dt="2025-03-10T14:19:40.113" v="5333" actId="1076"/>
          <ac:picMkLst>
            <pc:docMk/>
            <pc:sldMk cId="1453955708" sldId="267"/>
            <ac:picMk id="3076" creationId="{777081AF-BF2D-A274-6CDB-04FD7FC80E6B}"/>
          </ac:picMkLst>
        </pc:picChg>
        <pc:picChg chg="add mod">
          <ac:chgData name="Jones, Graham P" userId="eef01b92-e142-4935-92e7-beff1d1cda0b" providerId="ADAL" clId="{08F601A2-2D7D-45DA-BB52-621A1DEA93A0}" dt="2025-03-10T14:28:23.424" v="5396" actId="1076"/>
          <ac:picMkLst>
            <pc:docMk/>
            <pc:sldMk cId="1453955708" sldId="267"/>
            <ac:picMk id="3078" creationId="{C1A89261-7BCD-2D80-9C92-7AC10903B9B0}"/>
          </ac:picMkLst>
        </pc:picChg>
        <pc:picChg chg="add mod">
          <ac:chgData name="Jones, Graham P" userId="eef01b92-e142-4935-92e7-beff1d1cda0b" providerId="ADAL" clId="{08F601A2-2D7D-45DA-BB52-621A1DEA93A0}" dt="2025-03-10T14:28:13.520" v="5395" actId="1076"/>
          <ac:picMkLst>
            <pc:docMk/>
            <pc:sldMk cId="1453955708" sldId="267"/>
            <ac:picMk id="3080" creationId="{BDBEDC42-F790-DEDA-3C46-73305B615509}"/>
          </ac:picMkLst>
        </pc:picChg>
        <pc:picChg chg="add mod">
          <ac:chgData name="Jones, Graham P" userId="eef01b92-e142-4935-92e7-beff1d1cda0b" providerId="ADAL" clId="{08F601A2-2D7D-45DA-BB52-621A1DEA93A0}" dt="2025-03-10T14:31:01.329" v="5584" actId="1076"/>
          <ac:picMkLst>
            <pc:docMk/>
            <pc:sldMk cId="1453955708" sldId="267"/>
            <ac:picMk id="3082" creationId="{ACFBAC51-7619-6FE5-7CE5-A921E27E2BD4}"/>
          </ac:picMkLst>
        </pc:picChg>
      </pc:sldChg>
      <pc:sldChg chg="addSp delSp modSp add mod setBg delAnim modAnim">
        <pc:chgData name="Jones, Graham P" userId="eef01b92-e142-4935-92e7-beff1d1cda0b" providerId="ADAL" clId="{08F601A2-2D7D-45DA-BB52-621A1DEA93A0}" dt="2025-03-10T15:04:47.793" v="5812" actId="1076"/>
        <pc:sldMkLst>
          <pc:docMk/>
          <pc:sldMk cId="2010362039" sldId="268"/>
        </pc:sldMkLst>
        <pc:spChg chg="add del mod">
          <ac:chgData name="Jones, Graham P" userId="eef01b92-e142-4935-92e7-beff1d1cda0b" providerId="ADAL" clId="{08F601A2-2D7D-45DA-BB52-621A1DEA93A0}" dt="2025-03-10T14:57:39.441" v="5792" actId="20577"/>
          <ac:spMkLst>
            <pc:docMk/>
            <pc:sldMk cId="2010362039" sldId="268"/>
            <ac:spMk id="2" creationId="{907B24A0-95F5-05B9-D4AE-ABC2DB31417D}"/>
          </ac:spMkLst>
        </pc:spChg>
        <pc:spChg chg="del">
          <ac:chgData name="Jones, Graham P" userId="eef01b92-e142-4935-92e7-beff1d1cda0b" providerId="ADAL" clId="{08F601A2-2D7D-45DA-BB52-621A1DEA93A0}" dt="2025-03-06T15:55:36.719" v="4528" actId="478"/>
          <ac:spMkLst>
            <pc:docMk/>
            <pc:sldMk cId="2010362039" sldId="268"/>
            <ac:spMk id="3" creationId="{A19F1B41-1D6C-EBB7-6259-7E3BCD2ECE2E}"/>
          </ac:spMkLst>
        </pc:spChg>
        <pc:spChg chg="add mod ord">
          <ac:chgData name="Jones, Graham P" userId="eef01b92-e142-4935-92e7-beff1d1cda0b" providerId="ADAL" clId="{08F601A2-2D7D-45DA-BB52-621A1DEA93A0}" dt="2025-03-10T14:55:43.751" v="5766" actId="1076"/>
          <ac:spMkLst>
            <pc:docMk/>
            <pc:sldMk cId="2010362039" sldId="268"/>
            <ac:spMk id="3" creationId="{DFE2A665-AADA-0AD9-C71A-17E9067C87B0}"/>
          </ac:spMkLst>
        </pc:spChg>
        <pc:spChg chg="add mod">
          <ac:chgData name="Jones, Graham P" userId="eef01b92-e142-4935-92e7-beff1d1cda0b" providerId="ADAL" clId="{08F601A2-2D7D-45DA-BB52-621A1DEA93A0}" dt="2025-03-10T14:38:40" v="5622" actId="20577"/>
          <ac:spMkLst>
            <pc:docMk/>
            <pc:sldMk cId="2010362039" sldId="268"/>
            <ac:spMk id="4" creationId="{54C5019B-431F-069B-9CC1-F729C179D956}"/>
          </ac:spMkLst>
        </pc:spChg>
        <pc:spChg chg="del">
          <ac:chgData name="Jones, Graham P" userId="eef01b92-e142-4935-92e7-beff1d1cda0b" providerId="ADAL" clId="{08F601A2-2D7D-45DA-BB52-621A1DEA93A0}" dt="2025-03-06T15:55:36.719" v="4528" actId="478"/>
          <ac:spMkLst>
            <pc:docMk/>
            <pc:sldMk cId="2010362039" sldId="268"/>
            <ac:spMk id="4" creationId="{AAC95212-AAAF-9EE8-10FB-F71B8C858F46}"/>
          </ac:spMkLst>
        </pc:spChg>
        <pc:spChg chg="add mod">
          <ac:chgData name="Jones, Graham P" userId="eef01b92-e142-4935-92e7-beff1d1cda0b" providerId="ADAL" clId="{08F601A2-2D7D-45DA-BB52-621A1DEA93A0}" dt="2025-03-10T14:39:49.506" v="5638" actId="13822"/>
          <ac:spMkLst>
            <pc:docMk/>
            <pc:sldMk cId="2010362039" sldId="268"/>
            <ac:spMk id="5" creationId="{282975DA-7F74-3B59-9568-94D6AF6CBBEE}"/>
          </ac:spMkLst>
        </pc:spChg>
        <pc:spChg chg="del">
          <ac:chgData name="Jones, Graham P" userId="eef01b92-e142-4935-92e7-beff1d1cda0b" providerId="ADAL" clId="{08F601A2-2D7D-45DA-BB52-621A1DEA93A0}" dt="2025-03-06T15:55:36.719" v="4528" actId="478"/>
          <ac:spMkLst>
            <pc:docMk/>
            <pc:sldMk cId="2010362039" sldId="268"/>
            <ac:spMk id="5" creationId="{991A1D3C-8E6B-4ACC-0A7D-43D9239DE06C}"/>
          </ac:spMkLst>
        </pc:spChg>
        <pc:spChg chg="add del">
          <ac:chgData name="Jones, Graham P" userId="eef01b92-e142-4935-92e7-beff1d1cda0b" providerId="ADAL" clId="{08F601A2-2D7D-45DA-BB52-621A1DEA93A0}" dt="2025-03-10T14:42:38.241" v="5640" actId="478"/>
          <ac:spMkLst>
            <pc:docMk/>
            <pc:sldMk cId="2010362039" sldId="268"/>
            <ac:spMk id="6" creationId="{F1741832-C0BF-96D7-CF3F-25B0DDE351A8}"/>
          </ac:spMkLst>
        </pc:spChg>
        <pc:spChg chg="add mod">
          <ac:chgData name="Jones, Graham P" userId="eef01b92-e142-4935-92e7-beff1d1cda0b" providerId="ADAL" clId="{08F601A2-2D7D-45DA-BB52-621A1DEA93A0}" dt="2025-03-10T14:52:22.340" v="5737" actId="1076"/>
          <ac:spMkLst>
            <pc:docMk/>
            <pc:sldMk cId="2010362039" sldId="268"/>
            <ac:spMk id="7" creationId="{E82C207F-8418-3474-61DD-89BD6D573690}"/>
          </ac:spMkLst>
        </pc:spChg>
        <pc:spChg chg="add mod">
          <ac:chgData name="Jones, Graham P" userId="eef01b92-e142-4935-92e7-beff1d1cda0b" providerId="ADAL" clId="{08F601A2-2D7D-45DA-BB52-621A1DEA93A0}" dt="2025-03-10T14:44:02.264" v="5644" actId="207"/>
          <ac:spMkLst>
            <pc:docMk/>
            <pc:sldMk cId="2010362039" sldId="268"/>
            <ac:spMk id="8" creationId="{2C9212C2-5B34-8396-7F19-AD9DA2E68EC6}"/>
          </ac:spMkLst>
        </pc:spChg>
        <pc:spChg chg="add mod">
          <ac:chgData name="Jones, Graham P" userId="eef01b92-e142-4935-92e7-beff1d1cda0b" providerId="ADAL" clId="{08F601A2-2D7D-45DA-BB52-621A1DEA93A0}" dt="2025-03-10T14:44:12.220" v="5646" actId="1076"/>
          <ac:spMkLst>
            <pc:docMk/>
            <pc:sldMk cId="2010362039" sldId="268"/>
            <ac:spMk id="9" creationId="{BAD2C11E-0813-EEC9-EF6A-D995AB0E426D}"/>
          </ac:spMkLst>
        </pc:spChg>
        <pc:spChg chg="add mod">
          <ac:chgData name="Jones, Graham P" userId="eef01b92-e142-4935-92e7-beff1d1cda0b" providerId="ADAL" clId="{08F601A2-2D7D-45DA-BB52-621A1DEA93A0}" dt="2025-03-10T14:50:31.655" v="5718" actId="1076"/>
          <ac:spMkLst>
            <pc:docMk/>
            <pc:sldMk cId="2010362039" sldId="268"/>
            <ac:spMk id="14" creationId="{679983B2-0E87-E51C-279D-4CD923416444}"/>
          </ac:spMkLst>
        </pc:spChg>
        <pc:spChg chg="add mod">
          <ac:chgData name="Jones, Graham P" userId="eef01b92-e142-4935-92e7-beff1d1cda0b" providerId="ADAL" clId="{08F601A2-2D7D-45DA-BB52-621A1DEA93A0}" dt="2025-03-10T14:46:46.341" v="5661" actId="14100"/>
          <ac:spMkLst>
            <pc:docMk/>
            <pc:sldMk cId="2010362039" sldId="268"/>
            <ac:spMk id="15" creationId="{44AE8349-4A95-382E-777D-B34E0B1345A2}"/>
          </ac:spMkLst>
        </pc:spChg>
        <pc:spChg chg="add del">
          <ac:chgData name="Jones, Graham P" userId="eef01b92-e142-4935-92e7-beff1d1cda0b" providerId="ADAL" clId="{08F601A2-2D7D-45DA-BB52-621A1DEA93A0}" dt="2025-03-10T14:47:37.505" v="5686" actId="478"/>
          <ac:spMkLst>
            <pc:docMk/>
            <pc:sldMk cId="2010362039" sldId="268"/>
            <ac:spMk id="16" creationId="{38E3FBC8-B014-40A7-733A-00BF3FCB6636}"/>
          </ac:spMkLst>
        </pc:spChg>
        <pc:spChg chg="add mod">
          <ac:chgData name="Jones, Graham P" userId="eef01b92-e142-4935-92e7-beff1d1cda0b" providerId="ADAL" clId="{08F601A2-2D7D-45DA-BB52-621A1DEA93A0}" dt="2025-03-10T14:58:47.928" v="5799" actId="1076"/>
          <ac:spMkLst>
            <pc:docMk/>
            <pc:sldMk cId="2010362039" sldId="268"/>
            <ac:spMk id="17" creationId="{9E6D7467-D70C-350B-8378-AE747E001C32}"/>
          </ac:spMkLst>
        </pc:spChg>
        <pc:spChg chg="add mod">
          <ac:chgData name="Jones, Graham P" userId="eef01b92-e142-4935-92e7-beff1d1cda0b" providerId="ADAL" clId="{08F601A2-2D7D-45DA-BB52-621A1DEA93A0}" dt="2025-03-10T14:48:06.402" v="5690" actId="1076"/>
          <ac:spMkLst>
            <pc:docMk/>
            <pc:sldMk cId="2010362039" sldId="268"/>
            <ac:spMk id="18" creationId="{B1BAD108-BA9A-0D4A-FB20-AD33AB4ED498}"/>
          </ac:spMkLst>
        </pc:spChg>
        <pc:spChg chg="add mod">
          <ac:chgData name="Jones, Graham P" userId="eef01b92-e142-4935-92e7-beff1d1cda0b" providerId="ADAL" clId="{08F601A2-2D7D-45DA-BB52-621A1DEA93A0}" dt="2025-03-10T14:48:33.233" v="5709" actId="20577"/>
          <ac:spMkLst>
            <pc:docMk/>
            <pc:sldMk cId="2010362039" sldId="268"/>
            <ac:spMk id="19" creationId="{36C4D3DA-2309-3391-62B4-C0BE4F183E77}"/>
          </ac:spMkLst>
        </pc:spChg>
        <pc:spChg chg="add mod">
          <ac:chgData name="Jones, Graham P" userId="eef01b92-e142-4935-92e7-beff1d1cda0b" providerId="ADAL" clId="{08F601A2-2D7D-45DA-BB52-621A1DEA93A0}" dt="2025-03-10T14:53:08.608" v="5741" actId="14100"/>
          <ac:spMkLst>
            <pc:docMk/>
            <pc:sldMk cId="2010362039" sldId="268"/>
            <ac:spMk id="28" creationId="{491D94CE-0D84-521A-4F88-8A55050A8C9D}"/>
          </ac:spMkLst>
        </pc:spChg>
        <pc:spChg chg="add mod">
          <ac:chgData name="Jones, Graham P" userId="eef01b92-e142-4935-92e7-beff1d1cda0b" providerId="ADAL" clId="{08F601A2-2D7D-45DA-BB52-621A1DEA93A0}" dt="2025-03-10T14:54:41.023" v="5753" actId="14100"/>
          <ac:spMkLst>
            <pc:docMk/>
            <pc:sldMk cId="2010362039" sldId="268"/>
            <ac:spMk id="33" creationId="{724B9989-FC9B-5183-FAAE-B4FDF76495F5}"/>
          </ac:spMkLst>
        </pc:spChg>
        <pc:picChg chg="add mod">
          <ac:chgData name="Jones, Graham P" userId="eef01b92-e142-4935-92e7-beff1d1cda0b" providerId="ADAL" clId="{08F601A2-2D7D-45DA-BB52-621A1DEA93A0}" dt="2025-03-10T14:44:30.883" v="5647" actId="931"/>
          <ac:picMkLst>
            <pc:docMk/>
            <pc:sldMk cId="2010362039" sldId="268"/>
            <ac:picMk id="11" creationId="{3D8C8E6F-A151-71B8-C82F-C4D182DE3FA2}"/>
          </ac:picMkLst>
        </pc:picChg>
        <pc:picChg chg="add mod">
          <ac:chgData name="Jones, Graham P" userId="eef01b92-e142-4935-92e7-beff1d1cda0b" providerId="ADAL" clId="{08F601A2-2D7D-45DA-BB52-621A1DEA93A0}" dt="2025-03-10T14:45:52.116" v="5656" actId="1076"/>
          <ac:picMkLst>
            <pc:docMk/>
            <pc:sldMk cId="2010362039" sldId="268"/>
            <ac:picMk id="13" creationId="{26531CF3-A56E-D78A-4577-E1940766BDB5}"/>
          </ac:picMkLst>
        </pc:picChg>
        <pc:picChg chg="add mod">
          <ac:chgData name="Jones, Graham P" userId="eef01b92-e142-4935-92e7-beff1d1cda0b" providerId="ADAL" clId="{08F601A2-2D7D-45DA-BB52-621A1DEA93A0}" dt="2025-03-10T14:50:36.089" v="5719" actId="1076"/>
          <ac:picMkLst>
            <pc:docMk/>
            <pc:sldMk cId="2010362039" sldId="268"/>
            <ac:picMk id="21" creationId="{834ADB56-9370-351E-188B-31B2C7FF85A8}"/>
          </ac:picMkLst>
        </pc:picChg>
        <pc:picChg chg="add mod">
          <ac:chgData name="Jones, Graham P" userId="eef01b92-e142-4935-92e7-beff1d1cda0b" providerId="ADAL" clId="{08F601A2-2D7D-45DA-BB52-621A1DEA93A0}" dt="2025-03-10T14:51:02.456" v="5723" actId="1076"/>
          <ac:picMkLst>
            <pc:docMk/>
            <pc:sldMk cId="2010362039" sldId="268"/>
            <ac:picMk id="23" creationId="{C16A57D6-322D-82DA-59B8-57A68CAFF006}"/>
          </ac:picMkLst>
        </pc:picChg>
        <pc:picChg chg="add mod">
          <ac:chgData name="Jones, Graham P" userId="eef01b92-e142-4935-92e7-beff1d1cda0b" providerId="ADAL" clId="{08F601A2-2D7D-45DA-BB52-621A1DEA93A0}" dt="2025-03-10T14:52:26.415" v="5738" actId="1076"/>
          <ac:picMkLst>
            <pc:docMk/>
            <pc:sldMk cId="2010362039" sldId="268"/>
            <ac:picMk id="25" creationId="{88F5C62E-8E36-5190-F9AC-21D45A34D58F}"/>
          </ac:picMkLst>
        </pc:picChg>
        <pc:picChg chg="add mod">
          <ac:chgData name="Jones, Graham P" userId="eef01b92-e142-4935-92e7-beff1d1cda0b" providerId="ADAL" clId="{08F601A2-2D7D-45DA-BB52-621A1DEA93A0}" dt="2025-03-10T14:52:10.965" v="5735" actId="1076"/>
          <ac:picMkLst>
            <pc:docMk/>
            <pc:sldMk cId="2010362039" sldId="268"/>
            <ac:picMk id="26" creationId="{1B2C962A-11E5-DE75-A756-23B30F47E083}"/>
          </ac:picMkLst>
        </pc:picChg>
        <pc:picChg chg="add mod">
          <ac:chgData name="Jones, Graham P" userId="eef01b92-e142-4935-92e7-beff1d1cda0b" providerId="ADAL" clId="{08F601A2-2D7D-45DA-BB52-621A1DEA93A0}" dt="2025-03-10T14:52:17.875" v="5736" actId="1076"/>
          <ac:picMkLst>
            <pc:docMk/>
            <pc:sldMk cId="2010362039" sldId="268"/>
            <ac:picMk id="27" creationId="{40B2D749-CDF7-6F45-8CC6-EB04D9936007}"/>
          </ac:picMkLst>
        </pc:picChg>
        <pc:picChg chg="add mod">
          <ac:chgData name="Jones, Graham P" userId="eef01b92-e142-4935-92e7-beff1d1cda0b" providerId="ADAL" clId="{08F601A2-2D7D-45DA-BB52-621A1DEA93A0}" dt="2025-03-10T14:53:58.426" v="5750" actId="1076"/>
          <ac:picMkLst>
            <pc:docMk/>
            <pc:sldMk cId="2010362039" sldId="268"/>
            <ac:picMk id="30" creationId="{C88D89DF-ED9C-D5EE-1AC3-C9530474496E}"/>
          </ac:picMkLst>
        </pc:picChg>
        <pc:picChg chg="add mod">
          <ac:chgData name="Jones, Graham P" userId="eef01b92-e142-4935-92e7-beff1d1cda0b" providerId="ADAL" clId="{08F601A2-2D7D-45DA-BB52-621A1DEA93A0}" dt="2025-03-10T14:53:46.306" v="5746" actId="1076"/>
          <ac:picMkLst>
            <pc:docMk/>
            <pc:sldMk cId="2010362039" sldId="268"/>
            <ac:picMk id="32" creationId="{75B15ED6-B504-9264-C8BC-02524E88D846}"/>
          </ac:picMkLst>
        </pc:picChg>
        <pc:picChg chg="add mod">
          <ac:chgData name="Jones, Graham P" userId="eef01b92-e142-4935-92e7-beff1d1cda0b" providerId="ADAL" clId="{08F601A2-2D7D-45DA-BB52-621A1DEA93A0}" dt="2025-03-10T14:54:10.256" v="5752" actId="1076"/>
          <ac:picMkLst>
            <pc:docMk/>
            <pc:sldMk cId="2010362039" sldId="268"/>
            <ac:picMk id="34" creationId="{DBD8657F-81D5-1FEC-2718-06BFBCE360DE}"/>
          </ac:picMkLst>
        </pc:picChg>
        <pc:picChg chg="add mod">
          <ac:chgData name="Jones, Graham P" userId="eef01b92-e142-4935-92e7-beff1d1cda0b" providerId="ADAL" clId="{08F601A2-2D7D-45DA-BB52-621A1DEA93A0}" dt="2025-03-10T14:54:10.256" v="5752" actId="1076"/>
          <ac:picMkLst>
            <pc:docMk/>
            <pc:sldMk cId="2010362039" sldId="268"/>
            <ac:picMk id="35" creationId="{015A4561-4A7B-9A4A-700F-170154124ECB}"/>
          </ac:picMkLst>
        </pc:picChg>
        <pc:picChg chg="add mod">
          <ac:chgData name="Jones, Graham P" userId="eef01b92-e142-4935-92e7-beff1d1cda0b" providerId="ADAL" clId="{08F601A2-2D7D-45DA-BB52-621A1DEA93A0}" dt="2025-03-10T14:56:49.089" v="5774" actId="1076"/>
          <ac:picMkLst>
            <pc:docMk/>
            <pc:sldMk cId="2010362039" sldId="268"/>
            <ac:picMk id="37" creationId="{7B8FF173-1B18-BF1A-971A-A5F4895FD7F8}"/>
          </ac:picMkLst>
        </pc:picChg>
        <pc:picChg chg="add mod">
          <ac:chgData name="Jones, Graham P" userId="eef01b92-e142-4935-92e7-beff1d1cda0b" providerId="ADAL" clId="{08F601A2-2D7D-45DA-BB52-621A1DEA93A0}" dt="2025-03-10T14:56:49.089" v="5774" actId="1076"/>
          <ac:picMkLst>
            <pc:docMk/>
            <pc:sldMk cId="2010362039" sldId="268"/>
            <ac:picMk id="38" creationId="{6E7EC44B-9909-0F80-6C4F-3AE01444BE50}"/>
          </ac:picMkLst>
        </pc:picChg>
        <pc:picChg chg="add mod">
          <ac:chgData name="Jones, Graham P" userId="eef01b92-e142-4935-92e7-beff1d1cda0b" providerId="ADAL" clId="{08F601A2-2D7D-45DA-BB52-621A1DEA93A0}" dt="2025-03-10T14:56:49.089" v="5774" actId="1076"/>
          <ac:picMkLst>
            <pc:docMk/>
            <pc:sldMk cId="2010362039" sldId="268"/>
            <ac:picMk id="39" creationId="{30A5EAE3-E2DD-69BE-B593-DB912B125162}"/>
          </ac:picMkLst>
        </pc:picChg>
        <pc:picChg chg="add mod">
          <ac:chgData name="Jones, Graham P" userId="eef01b92-e142-4935-92e7-beff1d1cda0b" providerId="ADAL" clId="{08F601A2-2D7D-45DA-BB52-621A1DEA93A0}" dt="2025-03-10T14:56:49.089" v="5774" actId="1076"/>
          <ac:picMkLst>
            <pc:docMk/>
            <pc:sldMk cId="2010362039" sldId="268"/>
            <ac:picMk id="40" creationId="{A5ADA9D5-1C62-1B83-3A94-18951C856970}"/>
          </ac:picMkLst>
        </pc:picChg>
        <pc:picChg chg="add mod">
          <ac:chgData name="Jones, Graham P" userId="eef01b92-e142-4935-92e7-beff1d1cda0b" providerId="ADAL" clId="{08F601A2-2D7D-45DA-BB52-621A1DEA93A0}" dt="2025-03-10T14:56:49.089" v="5774" actId="1076"/>
          <ac:picMkLst>
            <pc:docMk/>
            <pc:sldMk cId="2010362039" sldId="268"/>
            <ac:picMk id="41" creationId="{803C65BE-B45E-8AC1-7EAE-0CEE5832A882}"/>
          </ac:picMkLst>
        </pc:picChg>
        <pc:picChg chg="add mod">
          <ac:chgData name="Jones, Graham P" userId="eef01b92-e142-4935-92e7-beff1d1cda0b" providerId="ADAL" clId="{08F601A2-2D7D-45DA-BB52-621A1DEA93A0}" dt="2025-03-10T14:56:49.089" v="5774" actId="1076"/>
          <ac:picMkLst>
            <pc:docMk/>
            <pc:sldMk cId="2010362039" sldId="268"/>
            <ac:picMk id="42" creationId="{9E04744F-D82A-5B9D-A7FC-B96BC9171459}"/>
          </ac:picMkLst>
        </pc:picChg>
        <pc:picChg chg="add mod">
          <ac:chgData name="Jones, Graham P" userId="eef01b92-e142-4935-92e7-beff1d1cda0b" providerId="ADAL" clId="{08F601A2-2D7D-45DA-BB52-621A1DEA93A0}" dt="2025-03-10T14:56:13.971" v="5769" actId="1076"/>
          <ac:picMkLst>
            <pc:docMk/>
            <pc:sldMk cId="2010362039" sldId="268"/>
            <ac:picMk id="43" creationId="{C08CA0A8-8F3B-0060-4B47-E3C0F4D90B7E}"/>
          </ac:picMkLst>
        </pc:picChg>
        <pc:picChg chg="add mod">
          <ac:chgData name="Jones, Graham P" userId="eef01b92-e142-4935-92e7-beff1d1cda0b" providerId="ADAL" clId="{08F601A2-2D7D-45DA-BB52-621A1DEA93A0}" dt="2025-03-10T14:56:13.971" v="5769" actId="1076"/>
          <ac:picMkLst>
            <pc:docMk/>
            <pc:sldMk cId="2010362039" sldId="268"/>
            <ac:picMk id="44" creationId="{5EE4B3E1-21DD-B4FB-3C3C-DEFC9CA1555C}"/>
          </ac:picMkLst>
        </pc:picChg>
        <pc:picChg chg="add mod">
          <ac:chgData name="Jones, Graham P" userId="eef01b92-e142-4935-92e7-beff1d1cda0b" providerId="ADAL" clId="{08F601A2-2D7D-45DA-BB52-621A1DEA93A0}" dt="2025-03-10T14:56:13.971" v="5769" actId="1076"/>
          <ac:picMkLst>
            <pc:docMk/>
            <pc:sldMk cId="2010362039" sldId="268"/>
            <ac:picMk id="45" creationId="{2CD76F76-E533-EEAE-7474-4D69CF10516F}"/>
          </ac:picMkLst>
        </pc:picChg>
        <pc:picChg chg="add mod">
          <ac:chgData name="Jones, Graham P" userId="eef01b92-e142-4935-92e7-beff1d1cda0b" providerId="ADAL" clId="{08F601A2-2D7D-45DA-BB52-621A1DEA93A0}" dt="2025-03-10T14:56:13.971" v="5769" actId="1076"/>
          <ac:picMkLst>
            <pc:docMk/>
            <pc:sldMk cId="2010362039" sldId="268"/>
            <ac:picMk id="46" creationId="{857568BF-E554-B044-AA88-2C5506C82B40}"/>
          </ac:picMkLst>
        </pc:picChg>
        <pc:picChg chg="add mod">
          <ac:chgData name="Jones, Graham P" userId="eef01b92-e142-4935-92e7-beff1d1cda0b" providerId="ADAL" clId="{08F601A2-2D7D-45DA-BB52-621A1DEA93A0}" dt="2025-03-10T14:56:13.971" v="5769" actId="1076"/>
          <ac:picMkLst>
            <pc:docMk/>
            <pc:sldMk cId="2010362039" sldId="268"/>
            <ac:picMk id="47" creationId="{8455AC9C-E261-DB1D-B726-7F2DCA798572}"/>
          </ac:picMkLst>
        </pc:picChg>
        <pc:picChg chg="add mod">
          <ac:chgData name="Jones, Graham P" userId="eef01b92-e142-4935-92e7-beff1d1cda0b" providerId="ADAL" clId="{08F601A2-2D7D-45DA-BB52-621A1DEA93A0}" dt="2025-03-10T14:56:13.971" v="5769" actId="1076"/>
          <ac:picMkLst>
            <pc:docMk/>
            <pc:sldMk cId="2010362039" sldId="268"/>
            <ac:picMk id="48" creationId="{337C2D0E-996E-4A43-9369-074EFB39294C}"/>
          </ac:picMkLst>
        </pc:picChg>
        <pc:picChg chg="add mod">
          <ac:chgData name="Jones, Graham P" userId="eef01b92-e142-4935-92e7-beff1d1cda0b" providerId="ADAL" clId="{08F601A2-2D7D-45DA-BB52-621A1DEA93A0}" dt="2025-03-10T14:56:27.651" v="5771" actId="1076"/>
          <ac:picMkLst>
            <pc:docMk/>
            <pc:sldMk cId="2010362039" sldId="268"/>
            <ac:picMk id="49" creationId="{8666BA98-6327-7248-2430-64B94291BE37}"/>
          </ac:picMkLst>
        </pc:picChg>
        <pc:picChg chg="add mod">
          <ac:chgData name="Jones, Graham P" userId="eef01b92-e142-4935-92e7-beff1d1cda0b" providerId="ADAL" clId="{08F601A2-2D7D-45DA-BB52-621A1DEA93A0}" dt="2025-03-10T15:04:47.793" v="5812" actId="1076"/>
          <ac:picMkLst>
            <pc:docMk/>
            <pc:sldMk cId="2010362039" sldId="268"/>
            <ac:picMk id="50" creationId="{142BD732-D845-13B1-89EE-3FA9E04D6E4E}"/>
          </ac:picMkLst>
        </pc:picChg>
        <pc:picChg chg="add mod">
          <ac:chgData name="Jones, Graham P" userId="eef01b92-e142-4935-92e7-beff1d1cda0b" providerId="ADAL" clId="{08F601A2-2D7D-45DA-BB52-621A1DEA93A0}" dt="2025-03-10T14:57:13.218" v="5777" actId="1076"/>
          <ac:picMkLst>
            <pc:docMk/>
            <pc:sldMk cId="2010362039" sldId="268"/>
            <ac:picMk id="51" creationId="{7B8583DC-128D-E4CA-89FE-D96137FA99AC}"/>
          </ac:picMkLst>
        </pc:picChg>
        <pc:picChg chg="add mod">
          <ac:chgData name="Jones, Graham P" userId="eef01b92-e142-4935-92e7-beff1d1cda0b" providerId="ADAL" clId="{08F601A2-2D7D-45DA-BB52-621A1DEA93A0}" dt="2025-03-10T14:57:01.107" v="5776" actId="1076"/>
          <ac:picMkLst>
            <pc:docMk/>
            <pc:sldMk cId="2010362039" sldId="268"/>
            <ac:picMk id="52" creationId="{841E45D8-7A4C-C536-D84A-B3E50014BF7C}"/>
          </ac:picMkLst>
        </pc:picChg>
        <pc:picChg chg="add mod">
          <ac:chgData name="Jones, Graham P" userId="eef01b92-e142-4935-92e7-beff1d1cda0b" providerId="ADAL" clId="{08F601A2-2D7D-45DA-BB52-621A1DEA93A0}" dt="2025-03-10T14:58:39.295" v="5794" actId="1076"/>
          <ac:picMkLst>
            <pc:docMk/>
            <pc:sldMk cId="2010362039" sldId="268"/>
            <ac:picMk id="54" creationId="{9BD48BDC-75DB-C712-CF06-A7CEAAC42910}"/>
          </ac:picMkLst>
        </pc:picChg>
        <pc:picChg chg="add mod">
          <ac:chgData name="Jones, Graham P" userId="eef01b92-e142-4935-92e7-beff1d1cda0b" providerId="ADAL" clId="{08F601A2-2D7D-45DA-BB52-621A1DEA93A0}" dt="2025-03-10T14:58:53.278" v="5800" actId="1076"/>
          <ac:picMkLst>
            <pc:docMk/>
            <pc:sldMk cId="2010362039" sldId="268"/>
            <ac:picMk id="55" creationId="{D1E0D740-F9A4-D71C-AFF9-1EC4525E552B}"/>
          </ac:picMkLst>
        </pc:picChg>
        <pc:picChg chg="add mod">
          <ac:chgData name="Jones, Graham P" userId="eef01b92-e142-4935-92e7-beff1d1cda0b" providerId="ADAL" clId="{08F601A2-2D7D-45DA-BB52-621A1DEA93A0}" dt="2025-03-10T14:58:44.525" v="5797" actId="1076"/>
          <ac:picMkLst>
            <pc:docMk/>
            <pc:sldMk cId="2010362039" sldId="268"/>
            <ac:picMk id="56" creationId="{DF8CAD94-2560-FA87-0096-ADEE29E602E6}"/>
          </ac:picMkLst>
        </pc:picChg>
        <pc:picChg chg="add mod">
          <ac:chgData name="Jones, Graham P" userId="eef01b92-e142-4935-92e7-beff1d1cda0b" providerId="ADAL" clId="{08F601A2-2D7D-45DA-BB52-621A1DEA93A0}" dt="2025-03-10T14:59:22.937" v="5804" actId="1076"/>
          <ac:picMkLst>
            <pc:docMk/>
            <pc:sldMk cId="2010362039" sldId="268"/>
            <ac:picMk id="57" creationId="{EAB89CF7-D488-BCB4-29E0-A22645FF2186}"/>
          </ac:picMkLst>
        </pc:picChg>
      </pc:sldChg>
      <pc:sldChg chg="addSp delSp modSp new del mod">
        <pc:chgData name="Jones, Graham P" userId="eef01b92-e142-4935-92e7-beff1d1cda0b" providerId="ADAL" clId="{08F601A2-2D7D-45DA-BB52-621A1DEA93A0}" dt="2025-03-06T15:49:21.043" v="4511" actId="2696"/>
        <pc:sldMkLst>
          <pc:docMk/>
          <pc:sldMk cId="2621554739" sldId="268"/>
        </pc:sldMkLst>
        <pc:spChg chg="add mod">
          <ac:chgData name="Jones, Graham P" userId="eef01b92-e142-4935-92e7-beff1d1cda0b" providerId="ADAL" clId="{08F601A2-2D7D-45DA-BB52-621A1DEA93A0}" dt="2025-03-06T15:44:07.937" v="4468" actId="207"/>
          <ac:spMkLst>
            <pc:docMk/>
            <pc:sldMk cId="2621554739" sldId="268"/>
            <ac:spMk id="2" creationId="{B5F774E0-2466-C188-DC9A-4DC2128CCFFC}"/>
          </ac:spMkLst>
        </pc:spChg>
        <pc:spChg chg="add mod">
          <ac:chgData name="Jones, Graham P" userId="eef01b92-e142-4935-92e7-beff1d1cda0b" providerId="ADAL" clId="{08F601A2-2D7D-45DA-BB52-621A1DEA93A0}" dt="2025-03-06T15:39:50.337" v="4405" actId="3064"/>
          <ac:spMkLst>
            <pc:docMk/>
            <pc:sldMk cId="2621554739" sldId="268"/>
            <ac:spMk id="3" creationId="{E1531AD4-4DC4-104C-BD12-D5A9304628E8}"/>
          </ac:spMkLst>
        </pc:spChg>
        <pc:spChg chg="add mod">
          <ac:chgData name="Jones, Graham P" userId="eef01b92-e142-4935-92e7-beff1d1cda0b" providerId="ADAL" clId="{08F601A2-2D7D-45DA-BB52-621A1DEA93A0}" dt="2025-03-06T15:39:50.337" v="4405" actId="3064"/>
          <ac:spMkLst>
            <pc:docMk/>
            <pc:sldMk cId="2621554739" sldId="268"/>
            <ac:spMk id="4" creationId="{C0CD6C94-242F-5CDD-A2FC-D77B40A1C131}"/>
          </ac:spMkLst>
        </pc:spChg>
        <pc:spChg chg="add mod">
          <ac:chgData name="Jones, Graham P" userId="eef01b92-e142-4935-92e7-beff1d1cda0b" providerId="ADAL" clId="{08F601A2-2D7D-45DA-BB52-621A1DEA93A0}" dt="2025-03-06T15:40:54.959" v="4457" actId="3064"/>
          <ac:spMkLst>
            <pc:docMk/>
            <pc:sldMk cId="2621554739" sldId="268"/>
            <ac:spMk id="5" creationId="{CDD07723-63E5-14F7-2417-CE5F781EAAEC}"/>
          </ac:spMkLst>
        </pc:spChg>
        <pc:spChg chg="add mod">
          <ac:chgData name="Jones, Graham P" userId="eef01b92-e142-4935-92e7-beff1d1cda0b" providerId="ADAL" clId="{08F601A2-2D7D-45DA-BB52-621A1DEA93A0}" dt="2025-03-06T15:40:54.959" v="4457" actId="3064"/>
          <ac:spMkLst>
            <pc:docMk/>
            <pc:sldMk cId="2621554739" sldId="268"/>
            <ac:spMk id="6" creationId="{91D4395F-E164-7614-256E-CA14B4DC2044}"/>
          </ac:spMkLst>
        </pc:spChg>
        <pc:spChg chg="add mod">
          <ac:chgData name="Jones, Graham P" userId="eef01b92-e142-4935-92e7-beff1d1cda0b" providerId="ADAL" clId="{08F601A2-2D7D-45DA-BB52-621A1DEA93A0}" dt="2025-03-06T15:35:24.798" v="4352"/>
          <ac:spMkLst>
            <pc:docMk/>
            <pc:sldMk cId="2621554739" sldId="268"/>
            <ac:spMk id="7" creationId="{43E04336-C463-66B1-BC3B-17B8A0888927}"/>
          </ac:spMkLst>
        </pc:spChg>
        <pc:spChg chg="add mod">
          <ac:chgData name="Jones, Graham P" userId="eef01b92-e142-4935-92e7-beff1d1cda0b" providerId="ADAL" clId="{08F601A2-2D7D-45DA-BB52-621A1DEA93A0}" dt="2025-03-06T15:35:24.974" v="4353"/>
          <ac:spMkLst>
            <pc:docMk/>
            <pc:sldMk cId="2621554739" sldId="268"/>
            <ac:spMk id="8" creationId="{4B6C7A80-42DE-6D77-8A5D-6F46D0412A6E}"/>
          </ac:spMkLst>
        </pc:spChg>
        <pc:spChg chg="add del mod">
          <ac:chgData name="Jones, Graham P" userId="eef01b92-e142-4935-92e7-beff1d1cda0b" providerId="ADAL" clId="{08F601A2-2D7D-45DA-BB52-621A1DEA93A0}" dt="2025-03-06T15:36:13.052" v="4361" actId="478"/>
          <ac:spMkLst>
            <pc:docMk/>
            <pc:sldMk cId="2621554739" sldId="268"/>
            <ac:spMk id="9" creationId="{E49DA956-5C53-F5BC-6A23-F2B5AD81CC89}"/>
          </ac:spMkLst>
        </pc:spChg>
        <pc:spChg chg="add del mod">
          <ac:chgData name="Jones, Graham P" userId="eef01b92-e142-4935-92e7-beff1d1cda0b" providerId="ADAL" clId="{08F601A2-2D7D-45DA-BB52-621A1DEA93A0}" dt="2025-03-06T15:36:13.052" v="4361" actId="478"/>
          <ac:spMkLst>
            <pc:docMk/>
            <pc:sldMk cId="2621554739" sldId="268"/>
            <ac:spMk id="10" creationId="{2917848C-D021-46AB-8F54-CE9DB3303D2B}"/>
          </ac:spMkLst>
        </pc:spChg>
        <pc:spChg chg="add del mod">
          <ac:chgData name="Jones, Graham P" userId="eef01b92-e142-4935-92e7-beff1d1cda0b" providerId="ADAL" clId="{08F601A2-2D7D-45DA-BB52-621A1DEA93A0}" dt="2025-03-06T15:35:53.829" v="4358" actId="478"/>
          <ac:spMkLst>
            <pc:docMk/>
            <pc:sldMk cId="2621554739" sldId="268"/>
            <ac:spMk id="11" creationId="{2FFF4ACA-EB57-3DF1-AA7C-A60DC9B1ABB6}"/>
          </ac:spMkLst>
        </pc:spChg>
        <pc:spChg chg="add del mod">
          <ac:chgData name="Jones, Graham P" userId="eef01b92-e142-4935-92e7-beff1d1cda0b" providerId="ADAL" clId="{08F601A2-2D7D-45DA-BB52-621A1DEA93A0}" dt="2025-03-06T15:35:53.829" v="4358" actId="478"/>
          <ac:spMkLst>
            <pc:docMk/>
            <pc:sldMk cId="2621554739" sldId="268"/>
            <ac:spMk id="12" creationId="{E9E1CEEB-C677-405B-8EDC-96D094F902FB}"/>
          </ac:spMkLst>
        </pc:spChg>
        <pc:spChg chg="add mod">
          <ac:chgData name="Jones, Graham P" userId="eef01b92-e142-4935-92e7-beff1d1cda0b" providerId="ADAL" clId="{08F601A2-2D7D-45DA-BB52-621A1DEA93A0}" dt="2025-03-06T15:40:54.959" v="4457" actId="3064"/>
          <ac:spMkLst>
            <pc:docMk/>
            <pc:sldMk cId="2621554739" sldId="268"/>
            <ac:spMk id="13" creationId="{63B9E46C-7F35-E75C-F028-732DDE7B2081}"/>
          </ac:spMkLst>
        </pc:spChg>
        <pc:spChg chg="add mod">
          <ac:chgData name="Jones, Graham P" userId="eef01b92-e142-4935-92e7-beff1d1cda0b" providerId="ADAL" clId="{08F601A2-2D7D-45DA-BB52-621A1DEA93A0}" dt="2025-03-06T15:40:54.959" v="4457" actId="3064"/>
          <ac:spMkLst>
            <pc:docMk/>
            <pc:sldMk cId="2621554739" sldId="268"/>
            <ac:spMk id="14" creationId="{BE44582A-3C15-3FA3-2F0F-2A9DC10DD4F4}"/>
          </ac:spMkLst>
        </pc:spChg>
        <pc:spChg chg="add mod">
          <ac:chgData name="Jones, Graham P" userId="eef01b92-e142-4935-92e7-beff1d1cda0b" providerId="ADAL" clId="{08F601A2-2D7D-45DA-BB52-621A1DEA93A0}" dt="2025-03-06T15:40:54.959" v="4457" actId="3064"/>
          <ac:spMkLst>
            <pc:docMk/>
            <pc:sldMk cId="2621554739" sldId="268"/>
            <ac:spMk id="15" creationId="{517C73C2-7752-943F-588F-232B747C1AC2}"/>
          </ac:spMkLst>
        </pc:spChg>
        <pc:spChg chg="add mod">
          <ac:chgData name="Jones, Graham P" userId="eef01b92-e142-4935-92e7-beff1d1cda0b" providerId="ADAL" clId="{08F601A2-2D7D-45DA-BB52-621A1DEA93A0}" dt="2025-03-06T15:40:54.959" v="4457" actId="3064"/>
          <ac:spMkLst>
            <pc:docMk/>
            <pc:sldMk cId="2621554739" sldId="268"/>
            <ac:spMk id="16" creationId="{53CCFBE8-5750-DC5A-893E-D41CD92DE52A}"/>
          </ac:spMkLst>
        </pc:spChg>
        <pc:spChg chg="add del mod">
          <ac:chgData name="Jones, Graham P" userId="eef01b92-e142-4935-92e7-beff1d1cda0b" providerId="ADAL" clId="{08F601A2-2D7D-45DA-BB52-621A1DEA93A0}" dt="2025-03-06T15:36:33.141" v="4365" actId="478"/>
          <ac:spMkLst>
            <pc:docMk/>
            <pc:sldMk cId="2621554739" sldId="268"/>
            <ac:spMk id="17" creationId="{3A68ED55-7C75-6ADF-6FF5-C5A937374B4B}"/>
          </ac:spMkLst>
        </pc:spChg>
        <pc:spChg chg="add del mod">
          <ac:chgData name="Jones, Graham P" userId="eef01b92-e142-4935-92e7-beff1d1cda0b" providerId="ADAL" clId="{08F601A2-2D7D-45DA-BB52-621A1DEA93A0}" dt="2025-03-06T15:36:33.141" v="4365" actId="478"/>
          <ac:spMkLst>
            <pc:docMk/>
            <pc:sldMk cId="2621554739" sldId="268"/>
            <ac:spMk id="18" creationId="{5A8DE04E-5DEC-F5CD-0FFF-004F5B62DA64}"/>
          </ac:spMkLst>
        </pc:spChg>
        <pc:spChg chg="add del mod">
          <ac:chgData name="Jones, Graham P" userId="eef01b92-e142-4935-92e7-beff1d1cda0b" providerId="ADAL" clId="{08F601A2-2D7D-45DA-BB52-621A1DEA93A0}" dt="2025-03-06T15:37:06.197" v="4368" actId="478"/>
          <ac:spMkLst>
            <pc:docMk/>
            <pc:sldMk cId="2621554739" sldId="268"/>
            <ac:spMk id="19" creationId="{D1EFD23D-1512-4472-2024-00BA01CE4E55}"/>
          </ac:spMkLst>
        </pc:spChg>
        <pc:spChg chg="add del mod">
          <ac:chgData name="Jones, Graham P" userId="eef01b92-e142-4935-92e7-beff1d1cda0b" providerId="ADAL" clId="{08F601A2-2D7D-45DA-BB52-621A1DEA93A0}" dt="2025-03-06T15:36:33.141" v="4365" actId="478"/>
          <ac:spMkLst>
            <pc:docMk/>
            <pc:sldMk cId="2621554739" sldId="268"/>
            <ac:spMk id="20" creationId="{8612BB59-B0AB-B4F8-5F7A-3C534A4CE3ED}"/>
          </ac:spMkLst>
        </pc:spChg>
        <pc:spChg chg="add mod">
          <ac:chgData name="Jones, Graham P" userId="eef01b92-e142-4935-92e7-beff1d1cda0b" providerId="ADAL" clId="{08F601A2-2D7D-45DA-BB52-621A1DEA93A0}" dt="2025-03-06T15:41:11.857" v="4459" actId="14100"/>
          <ac:spMkLst>
            <pc:docMk/>
            <pc:sldMk cId="2621554739" sldId="268"/>
            <ac:spMk id="21" creationId="{A4AA1E8D-E19D-C50F-91AF-8D3F8F5DEA2C}"/>
          </ac:spMkLst>
        </pc:spChg>
        <pc:spChg chg="add mod">
          <ac:chgData name="Jones, Graham P" userId="eef01b92-e142-4935-92e7-beff1d1cda0b" providerId="ADAL" clId="{08F601A2-2D7D-45DA-BB52-621A1DEA93A0}" dt="2025-03-06T15:37:29.655" v="4373" actId="571"/>
          <ac:spMkLst>
            <pc:docMk/>
            <pc:sldMk cId="2621554739" sldId="268"/>
            <ac:spMk id="22" creationId="{C3EF7551-BED7-D393-6266-C3283E790954}"/>
          </ac:spMkLst>
        </pc:spChg>
        <pc:spChg chg="add mod">
          <ac:chgData name="Jones, Graham P" userId="eef01b92-e142-4935-92e7-beff1d1cda0b" providerId="ADAL" clId="{08F601A2-2D7D-45DA-BB52-621A1DEA93A0}" dt="2025-03-06T15:37:29.655" v="4373" actId="571"/>
          <ac:spMkLst>
            <pc:docMk/>
            <pc:sldMk cId="2621554739" sldId="268"/>
            <ac:spMk id="23" creationId="{9C4DBD34-33F6-2B81-4022-AD72D31EAFED}"/>
          </ac:spMkLst>
        </pc:spChg>
        <pc:spChg chg="add mod">
          <ac:chgData name="Jones, Graham P" userId="eef01b92-e142-4935-92e7-beff1d1cda0b" providerId="ADAL" clId="{08F601A2-2D7D-45DA-BB52-621A1DEA93A0}" dt="2025-03-06T15:37:29.655" v="4373" actId="571"/>
          <ac:spMkLst>
            <pc:docMk/>
            <pc:sldMk cId="2621554739" sldId="268"/>
            <ac:spMk id="24" creationId="{CE903DE2-6C5E-B397-4695-68D4453F5EB7}"/>
          </ac:spMkLst>
        </pc:spChg>
        <pc:spChg chg="add mod">
          <ac:chgData name="Jones, Graham P" userId="eef01b92-e142-4935-92e7-beff1d1cda0b" providerId="ADAL" clId="{08F601A2-2D7D-45DA-BB52-621A1DEA93A0}" dt="2025-03-06T15:37:29.655" v="4373" actId="571"/>
          <ac:spMkLst>
            <pc:docMk/>
            <pc:sldMk cId="2621554739" sldId="268"/>
            <ac:spMk id="25" creationId="{2135B6BA-EC41-4329-E291-AE252F9DA1AF}"/>
          </ac:spMkLst>
        </pc:spChg>
        <pc:spChg chg="add mod">
          <ac:chgData name="Jones, Graham P" userId="eef01b92-e142-4935-92e7-beff1d1cda0b" providerId="ADAL" clId="{08F601A2-2D7D-45DA-BB52-621A1DEA93A0}" dt="2025-03-06T15:37:29.655" v="4373" actId="571"/>
          <ac:spMkLst>
            <pc:docMk/>
            <pc:sldMk cId="2621554739" sldId="268"/>
            <ac:spMk id="26" creationId="{42820AB0-D808-2892-65EB-E0A062A33576}"/>
          </ac:spMkLst>
        </pc:spChg>
        <pc:spChg chg="add mod">
          <ac:chgData name="Jones, Graham P" userId="eef01b92-e142-4935-92e7-beff1d1cda0b" providerId="ADAL" clId="{08F601A2-2D7D-45DA-BB52-621A1DEA93A0}" dt="2025-03-06T15:41:08.852" v="4458" actId="1076"/>
          <ac:spMkLst>
            <pc:docMk/>
            <pc:sldMk cId="2621554739" sldId="268"/>
            <ac:spMk id="27" creationId="{65D07088-0B1C-AE69-352F-8593D18D7117}"/>
          </ac:spMkLst>
        </pc:spChg>
        <pc:picChg chg="add mod">
          <ac:chgData name="Jones, Graham P" userId="eef01b92-e142-4935-92e7-beff1d1cda0b" providerId="ADAL" clId="{08F601A2-2D7D-45DA-BB52-621A1DEA93A0}" dt="2025-03-06T15:44:01.080" v="4467" actId="1076"/>
          <ac:picMkLst>
            <pc:docMk/>
            <pc:sldMk cId="2621554739" sldId="268"/>
            <ac:picMk id="28" creationId="{DAD5D7C5-292B-A8BB-6595-9CB20E2832D7}"/>
          </ac:picMkLst>
        </pc:picChg>
        <pc:picChg chg="add mod">
          <ac:chgData name="Jones, Graham P" userId="eef01b92-e142-4935-92e7-beff1d1cda0b" providerId="ADAL" clId="{08F601A2-2D7D-45DA-BB52-621A1DEA93A0}" dt="2025-03-06T15:43:56.051" v="4466" actId="1076"/>
          <ac:picMkLst>
            <pc:docMk/>
            <pc:sldMk cId="2621554739" sldId="268"/>
            <ac:picMk id="29" creationId="{603C2EE6-9F77-0C6F-470B-6D42EAC96E39}"/>
          </ac:picMkLst>
        </pc:picChg>
        <pc:picChg chg="add mod">
          <ac:chgData name="Jones, Graham P" userId="eef01b92-e142-4935-92e7-beff1d1cda0b" providerId="ADAL" clId="{08F601A2-2D7D-45DA-BB52-621A1DEA93A0}" dt="2025-03-06T15:43:47.549" v="4463" actId="1076"/>
          <ac:picMkLst>
            <pc:docMk/>
            <pc:sldMk cId="2621554739" sldId="268"/>
            <ac:picMk id="1026" creationId="{8E3ACC19-3CA1-F067-E4FF-D57BB8547DB9}"/>
          </ac:picMkLst>
        </pc:picChg>
        <pc:picChg chg="add del mod">
          <ac:chgData name="Jones, Graham P" userId="eef01b92-e142-4935-92e7-beff1d1cda0b" providerId="ADAL" clId="{08F601A2-2D7D-45DA-BB52-621A1DEA93A0}" dt="2025-03-06T15:46:06.695" v="4500" actId="478"/>
          <ac:picMkLst>
            <pc:docMk/>
            <pc:sldMk cId="2621554739" sldId="268"/>
            <ac:picMk id="1028" creationId="{73CFA31F-D39A-E261-EBCA-464501039A32}"/>
          </ac:picMkLst>
        </pc:picChg>
        <pc:picChg chg="add mod">
          <ac:chgData name="Jones, Graham P" userId="eef01b92-e142-4935-92e7-beff1d1cda0b" providerId="ADAL" clId="{08F601A2-2D7D-45DA-BB52-621A1DEA93A0}" dt="2025-03-06T15:48:11.191" v="4508" actId="170"/>
          <ac:picMkLst>
            <pc:docMk/>
            <pc:sldMk cId="2621554739" sldId="268"/>
            <ac:picMk id="1030" creationId="{0E89FA1F-EFAE-910F-E462-4A0DF92C2A60}"/>
          </ac:picMkLst>
        </pc:picChg>
      </pc:sldChg>
      <pc:sldChg chg="new del">
        <pc:chgData name="Jones, Graham P" userId="eef01b92-e142-4935-92e7-beff1d1cda0b" providerId="ADAL" clId="{08F601A2-2D7D-45DA-BB52-621A1DEA93A0}" dt="2025-03-05T16:20:36.402" v="3267" actId="680"/>
        <pc:sldMkLst>
          <pc:docMk/>
          <pc:sldMk cId="3335578296" sldId="268"/>
        </pc:sldMkLst>
      </pc:sldChg>
      <pc:sldChg chg="modSp add mod ord modAnim">
        <pc:chgData name="Jones, Graham P" userId="eef01b92-e142-4935-92e7-beff1d1cda0b" providerId="ADAL" clId="{08F601A2-2D7D-45DA-BB52-621A1DEA93A0}" dt="2025-03-10T14:23:50.772" v="5365" actId="6549"/>
        <pc:sldMkLst>
          <pc:docMk/>
          <pc:sldMk cId="424688532" sldId="269"/>
        </pc:sldMkLst>
        <pc:spChg chg="mod">
          <ac:chgData name="Jones, Graham P" userId="eef01b92-e142-4935-92e7-beff1d1cda0b" providerId="ADAL" clId="{08F601A2-2D7D-45DA-BB52-621A1DEA93A0}" dt="2025-03-10T14:23:50.772" v="5365" actId="6549"/>
          <ac:spMkLst>
            <pc:docMk/>
            <pc:sldMk cId="424688532" sldId="269"/>
            <ac:spMk id="2" creationId="{8DC7AD54-55DB-8FB8-4DDF-4A8A15ABE93E}"/>
          </ac:spMkLst>
        </pc:spChg>
      </pc:sldChg>
      <pc:sldChg chg="addSp modSp add mod modAnim">
        <pc:chgData name="Jones, Graham P" userId="eef01b92-e142-4935-92e7-beff1d1cda0b" providerId="ADAL" clId="{08F601A2-2D7D-45DA-BB52-621A1DEA93A0}" dt="2025-03-13T11:30:52.163" v="7815" actId="14100"/>
        <pc:sldMkLst>
          <pc:docMk/>
          <pc:sldMk cId="2624719407" sldId="270"/>
        </pc:sldMkLst>
        <pc:spChg chg="mod">
          <ac:chgData name="Jones, Graham P" userId="eef01b92-e142-4935-92e7-beff1d1cda0b" providerId="ADAL" clId="{08F601A2-2D7D-45DA-BB52-621A1DEA93A0}" dt="2025-03-10T15:06:24.847" v="5830" actId="20577"/>
          <ac:spMkLst>
            <pc:docMk/>
            <pc:sldMk cId="2624719407" sldId="270"/>
            <ac:spMk id="2" creationId="{907B24A0-95F5-05B9-D4AE-ABC2DB31417D}"/>
          </ac:spMkLst>
        </pc:spChg>
        <pc:spChg chg="add mod">
          <ac:chgData name="Jones, Graham P" userId="eef01b92-e142-4935-92e7-beff1d1cda0b" providerId="ADAL" clId="{08F601A2-2D7D-45DA-BB52-621A1DEA93A0}" dt="2025-03-13T11:30:52.163" v="7815" actId="14100"/>
          <ac:spMkLst>
            <pc:docMk/>
            <pc:sldMk cId="2624719407" sldId="270"/>
            <ac:spMk id="3" creationId="{1287BE2F-1ACD-4585-B7EB-DD03FA7DC7B5}"/>
          </ac:spMkLst>
        </pc:spChg>
        <pc:spChg chg="add mod">
          <ac:chgData name="Jones, Graham P" userId="eef01b92-e142-4935-92e7-beff1d1cda0b" providerId="ADAL" clId="{08F601A2-2D7D-45DA-BB52-621A1DEA93A0}" dt="2025-03-10T15:31:17.632" v="6280" actId="20577"/>
          <ac:spMkLst>
            <pc:docMk/>
            <pc:sldMk cId="2624719407" sldId="270"/>
            <ac:spMk id="4" creationId="{5E392D7A-018A-914A-39DE-FC820DFF92C0}"/>
          </ac:spMkLst>
        </pc:spChg>
        <pc:spChg chg="add mod">
          <ac:chgData name="Jones, Graham P" userId="eef01b92-e142-4935-92e7-beff1d1cda0b" providerId="ADAL" clId="{08F601A2-2D7D-45DA-BB52-621A1DEA93A0}" dt="2025-03-10T15:34:39.205" v="6501" actId="20577"/>
          <ac:spMkLst>
            <pc:docMk/>
            <pc:sldMk cId="2624719407" sldId="270"/>
            <ac:spMk id="5" creationId="{8280CB29-29E5-93DC-524B-4CB61EF4FEDD}"/>
          </ac:spMkLst>
        </pc:spChg>
        <pc:picChg chg="add mod">
          <ac:chgData name="Jones, Graham P" userId="eef01b92-e142-4935-92e7-beff1d1cda0b" providerId="ADAL" clId="{08F601A2-2D7D-45DA-BB52-621A1DEA93A0}" dt="2025-03-10T15:31:36.585" v="6283" actId="1076"/>
          <ac:picMkLst>
            <pc:docMk/>
            <pc:sldMk cId="2624719407" sldId="270"/>
            <ac:picMk id="4098" creationId="{6DDDE4BA-75C6-08A5-829A-80F4DA1987DA}"/>
          </ac:picMkLst>
        </pc:picChg>
        <pc:picChg chg="add mod">
          <ac:chgData name="Jones, Graham P" userId="eef01b92-e142-4935-92e7-beff1d1cda0b" providerId="ADAL" clId="{08F601A2-2D7D-45DA-BB52-621A1DEA93A0}" dt="2025-03-10T15:31:29.754" v="6282" actId="1076"/>
          <ac:picMkLst>
            <pc:docMk/>
            <pc:sldMk cId="2624719407" sldId="270"/>
            <ac:picMk id="4100" creationId="{8689999F-E63C-5ECA-E83C-2C0836E3162D}"/>
          </ac:picMkLst>
        </pc:picChg>
        <pc:picChg chg="add mod">
          <ac:chgData name="Jones, Graham P" userId="eef01b92-e142-4935-92e7-beff1d1cda0b" providerId="ADAL" clId="{08F601A2-2D7D-45DA-BB52-621A1DEA93A0}" dt="2025-03-10T15:31:25.464" v="6281" actId="1076"/>
          <ac:picMkLst>
            <pc:docMk/>
            <pc:sldMk cId="2624719407" sldId="270"/>
            <ac:picMk id="4102" creationId="{1DCA9D29-91D0-8A3C-8DE7-D5210CB6183A}"/>
          </ac:picMkLst>
        </pc:picChg>
      </pc:sldChg>
      <pc:sldChg chg="addSp modSp add mod modAnim">
        <pc:chgData name="Jones, Graham P" userId="eef01b92-e142-4935-92e7-beff1d1cda0b" providerId="ADAL" clId="{08F601A2-2D7D-45DA-BB52-621A1DEA93A0}" dt="2025-03-10T15:40:22.962" v="6947" actId="20577"/>
        <pc:sldMkLst>
          <pc:docMk/>
          <pc:sldMk cId="2370186672" sldId="271"/>
        </pc:sldMkLst>
        <pc:spChg chg="mod">
          <ac:chgData name="Jones, Graham P" userId="eef01b92-e142-4935-92e7-beff1d1cda0b" providerId="ADAL" clId="{08F601A2-2D7D-45DA-BB52-621A1DEA93A0}" dt="2025-03-10T15:35:39.530" v="6522" actId="20577"/>
          <ac:spMkLst>
            <pc:docMk/>
            <pc:sldMk cId="2370186672" sldId="271"/>
            <ac:spMk id="2" creationId="{907B24A0-95F5-05B9-D4AE-ABC2DB31417D}"/>
          </ac:spMkLst>
        </pc:spChg>
        <pc:spChg chg="add mod">
          <ac:chgData name="Jones, Graham P" userId="eef01b92-e142-4935-92e7-beff1d1cda0b" providerId="ADAL" clId="{08F601A2-2D7D-45DA-BB52-621A1DEA93A0}" dt="2025-03-10T15:38:48.452" v="6707" actId="20577"/>
          <ac:spMkLst>
            <pc:docMk/>
            <pc:sldMk cId="2370186672" sldId="271"/>
            <ac:spMk id="3" creationId="{7D74F8D6-5161-57E8-6D34-37A4371B02AD}"/>
          </ac:spMkLst>
        </pc:spChg>
        <pc:spChg chg="add mod">
          <ac:chgData name="Jones, Graham P" userId="eef01b92-e142-4935-92e7-beff1d1cda0b" providerId="ADAL" clId="{08F601A2-2D7D-45DA-BB52-621A1DEA93A0}" dt="2025-03-10T15:40:22.962" v="6947" actId="20577"/>
          <ac:spMkLst>
            <pc:docMk/>
            <pc:sldMk cId="2370186672" sldId="271"/>
            <ac:spMk id="4" creationId="{51E3E72C-9510-C818-5430-9223072C2F1D}"/>
          </ac:spMkLst>
        </pc:spChg>
      </pc:sldChg>
      <pc:sldChg chg="delSp modSp add mod delAnim modAnim">
        <pc:chgData name="Jones, Graham P" userId="eef01b92-e142-4935-92e7-beff1d1cda0b" providerId="ADAL" clId="{08F601A2-2D7D-45DA-BB52-621A1DEA93A0}" dt="2025-03-10T15:50:24.296" v="7370" actId="14100"/>
        <pc:sldMkLst>
          <pc:docMk/>
          <pc:sldMk cId="3418637604" sldId="272"/>
        </pc:sldMkLst>
        <pc:spChg chg="mod">
          <ac:chgData name="Jones, Graham P" userId="eef01b92-e142-4935-92e7-beff1d1cda0b" providerId="ADAL" clId="{08F601A2-2D7D-45DA-BB52-621A1DEA93A0}" dt="2025-03-10T15:44:51.131" v="6965" actId="20577"/>
          <ac:spMkLst>
            <pc:docMk/>
            <pc:sldMk cId="3418637604" sldId="272"/>
            <ac:spMk id="2" creationId="{907B24A0-95F5-05B9-D4AE-ABC2DB31417D}"/>
          </ac:spMkLst>
        </pc:spChg>
        <pc:spChg chg="mod">
          <ac:chgData name="Jones, Graham P" userId="eef01b92-e142-4935-92e7-beff1d1cda0b" providerId="ADAL" clId="{08F601A2-2D7D-45DA-BB52-621A1DEA93A0}" dt="2025-03-10T15:50:24.296" v="7370" actId="14100"/>
          <ac:spMkLst>
            <pc:docMk/>
            <pc:sldMk cId="3418637604" sldId="272"/>
            <ac:spMk id="3" creationId="{1287BE2F-1ACD-4585-B7EB-DD03FA7DC7B5}"/>
          </ac:spMkLst>
        </pc:spChg>
        <pc:spChg chg="del">
          <ac:chgData name="Jones, Graham P" userId="eef01b92-e142-4935-92e7-beff1d1cda0b" providerId="ADAL" clId="{08F601A2-2D7D-45DA-BB52-621A1DEA93A0}" dt="2025-03-10T15:46:56.586" v="7028" actId="478"/>
          <ac:spMkLst>
            <pc:docMk/>
            <pc:sldMk cId="3418637604" sldId="272"/>
            <ac:spMk id="4" creationId="{5E392D7A-018A-914A-39DE-FC820DFF92C0}"/>
          </ac:spMkLst>
        </pc:spChg>
        <pc:spChg chg="del">
          <ac:chgData name="Jones, Graham P" userId="eef01b92-e142-4935-92e7-beff1d1cda0b" providerId="ADAL" clId="{08F601A2-2D7D-45DA-BB52-621A1DEA93A0}" dt="2025-03-10T15:46:57.906" v="7029" actId="478"/>
          <ac:spMkLst>
            <pc:docMk/>
            <pc:sldMk cId="3418637604" sldId="272"/>
            <ac:spMk id="5" creationId="{8280CB29-29E5-93DC-524B-4CB61EF4FEDD}"/>
          </ac:spMkLst>
        </pc:spChg>
        <pc:picChg chg="del">
          <ac:chgData name="Jones, Graham P" userId="eef01b92-e142-4935-92e7-beff1d1cda0b" providerId="ADAL" clId="{08F601A2-2D7D-45DA-BB52-621A1DEA93A0}" dt="2025-03-10T15:44:58.013" v="6966" actId="478"/>
          <ac:picMkLst>
            <pc:docMk/>
            <pc:sldMk cId="3418637604" sldId="272"/>
            <ac:picMk id="4098" creationId="{6DDDE4BA-75C6-08A5-829A-80F4DA1987DA}"/>
          </ac:picMkLst>
        </pc:picChg>
        <pc:picChg chg="del">
          <ac:chgData name="Jones, Graham P" userId="eef01b92-e142-4935-92e7-beff1d1cda0b" providerId="ADAL" clId="{08F601A2-2D7D-45DA-BB52-621A1DEA93A0}" dt="2025-03-10T15:44:58.013" v="6966" actId="478"/>
          <ac:picMkLst>
            <pc:docMk/>
            <pc:sldMk cId="3418637604" sldId="272"/>
            <ac:picMk id="4100" creationId="{8689999F-E63C-5ECA-E83C-2C0836E3162D}"/>
          </ac:picMkLst>
        </pc:picChg>
        <pc:picChg chg="del">
          <ac:chgData name="Jones, Graham P" userId="eef01b92-e142-4935-92e7-beff1d1cda0b" providerId="ADAL" clId="{08F601A2-2D7D-45DA-BB52-621A1DEA93A0}" dt="2025-03-10T15:44:58.013" v="6966" actId="478"/>
          <ac:picMkLst>
            <pc:docMk/>
            <pc:sldMk cId="3418637604" sldId="272"/>
            <ac:picMk id="4102" creationId="{1DCA9D29-91D0-8A3C-8DE7-D5210CB6183A}"/>
          </ac:picMkLst>
        </pc:picChg>
      </pc:sldChg>
      <pc:sldChg chg="addSp modSp new mod setBg modClrScheme chgLayout">
        <pc:chgData name="Jones, Graham P" userId="eef01b92-e142-4935-92e7-beff1d1cda0b" providerId="ADAL" clId="{08F601A2-2D7D-45DA-BB52-621A1DEA93A0}" dt="2025-03-10T15:46:01.343" v="6985" actId="26606"/>
        <pc:sldMkLst>
          <pc:docMk/>
          <pc:sldMk cId="4273544280" sldId="273"/>
        </pc:sldMkLst>
        <pc:spChg chg="add mod">
          <ac:chgData name="Jones, Graham P" userId="eef01b92-e142-4935-92e7-beff1d1cda0b" providerId="ADAL" clId="{08F601A2-2D7D-45DA-BB52-621A1DEA93A0}" dt="2025-03-10T15:46:01.343" v="6985" actId="26606"/>
          <ac:spMkLst>
            <pc:docMk/>
            <pc:sldMk cId="4273544280" sldId="273"/>
            <ac:spMk id="2" creationId="{A82A8FDB-AC30-CB83-0200-E2FB44AE8C78}"/>
          </ac:spMkLst>
        </pc:spChg>
        <pc:spChg chg="add">
          <ac:chgData name="Jones, Graham P" userId="eef01b92-e142-4935-92e7-beff1d1cda0b" providerId="ADAL" clId="{08F601A2-2D7D-45DA-BB52-621A1DEA93A0}" dt="2025-03-10T15:46:01.343" v="6985" actId="26606"/>
          <ac:spMkLst>
            <pc:docMk/>
            <pc:sldMk cId="4273544280" sldId="273"/>
            <ac:spMk id="19" creationId="{DD6BC9EB-F181-48AB-BCA2-3D1DB20D2D87}"/>
          </ac:spMkLst>
        </pc:spChg>
        <pc:spChg chg="add">
          <ac:chgData name="Jones, Graham P" userId="eef01b92-e142-4935-92e7-beff1d1cda0b" providerId="ADAL" clId="{08F601A2-2D7D-45DA-BB52-621A1DEA93A0}" dt="2025-03-10T15:46:01.343" v="6985" actId="26606"/>
          <ac:spMkLst>
            <pc:docMk/>
            <pc:sldMk cId="4273544280" sldId="273"/>
            <ac:spMk id="21" creationId="{D33AAA80-39DC-4020-9BFF-0718F35C7661}"/>
          </ac:spMkLst>
        </pc:spChg>
        <pc:spChg chg="add">
          <ac:chgData name="Jones, Graham P" userId="eef01b92-e142-4935-92e7-beff1d1cda0b" providerId="ADAL" clId="{08F601A2-2D7D-45DA-BB52-621A1DEA93A0}" dt="2025-03-10T15:46:01.343" v="6985" actId="26606"/>
          <ac:spMkLst>
            <pc:docMk/>
            <pc:sldMk cId="4273544280" sldId="273"/>
            <ac:spMk id="25" creationId="{1177F295-741F-4EFF-B0CA-BE69295ADA07}"/>
          </ac:spMkLst>
        </pc:spChg>
        <pc:grpChg chg="add">
          <ac:chgData name="Jones, Graham P" userId="eef01b92-e142-4935-92e7-beff1d1cda0b" providerId="ADAL" clId="{08F601A2-2D7D-45DA-BB52-621A1DEA93A0}" dt="2025-03-10T15:46:01.343" v="6985" actId="26606"/>
          <ac:grpSpMkLst>
            <pc:docMk/>
            <pc:sldMk cId="4273544280" sldId="273"/>
            <ac:grpSpMk id="7" creationId="{76582886-877C-4AEC-A77F-8055EB9A0CF9}"/>
          </ac:grpSpMkLst>
        </pc:grpChg>
        <pc:cxnChg chg="add">
          <ac:chgData name="Jones, Graham P" userId="eef01b92-e142-4935-92e7-beff1d1cda0b" providerId="ADAL" clId="{08F601A2-2D7D-45DA-BB52-621A1DEA93A0}" dt="2025-03-10T15:46:01.343" v="6985" actId="26606"/>
          <ac:cxnSpMkLst>
            <pc:docMk/>
            <pc:sldMk cId="4273544280" sldId="273"/>
            <ac:cxnSpMk id="23" creationId="{C9C5D90B-7EE3-4D26-AB7D-A5A3A6E11203}"/>
          </ac:cxnSpMkLst>
        </pc:cxnChg>
      </pc:sldChg>
      <pc:sldChg chg="addSp modSp new mod modAnim">
        <pc:chgData name="Jones, Graham P" userId="eef01b92-e142-4935-92e7-beff1d1cda0b" providerId="ADAL" clId="{08F601A2-2D7D-45DA-BB52-621A1DEA93A0}" dt="2025-03-13T15:30:14.495" v="8230" actId="20577"/>
        <pc:sldMkLst>
          <pc:docMk/>
          <pc:sldMk cId="301889342" sldId="274"/>
        </pc:sldMkLst>
        <pc:spChg chg="add mod">
          <ac:chgData name="Jones, Graham P" userId="eef01b92-e142-4935-92e7-beff1d1cda0b" providerId="ADAL" clId="{08F601A2-2D7D-45DA-BB52-621A1DEA93A0}" dt="2025-03-13T11:31:50.676" v="7820"/>
          <ac:spMkLst>
            <pc:docMk/>
            <pc:sldMk cId="301889342" sldId="274"/>
            <ac:spMk id="2" creationId="{EBD8CF5F-8035-6205-2333-6C2D941E4139}"/>
          </ac:spMkLst>
        </pc:spChg>
        <pc:spChg chg="add mod">
          <ac:chgData name="Jones, Graham P" userId="eef01b92-e142-4935-92e7-beff1d1cda0b" providerId="ADAL" clId="{08F601A2-2D7D-45DA-BB52-621A1DEA93A0}" dt="2025-03-13T15:30:14.495" v="8230" actId="20577"/>
          <ac:spMkLst>
            <pc:docMk/>
            <pc:sldMk cId="301889342" sldId="274"/>
            <ac:spMk id="3" creationId="{3270635A-0132-FD6B-4A80-368F7E841E7E}"/>
          </ac:spMkLst>
        </pc:spChg>
      </pc:sldChg>
      <pc:sldChg chg="addSp modSp new del">
        <pc:chgData name="Jones, Graham P" userId="eef01b92-e142-4935-92e7-beff1d1cda0b" providerId="ADAL" clId="{08F601A2-2D7D-45DA-BB52-621A1DEA93A0}" dt="2025-03-13T15:32:56.217" v="8306" actId="2696"/>
        <pc:sldMkLst>
          <pc:docMk/>
          <pc:sldMk cId="797549346" sldId="275"/>
        </pc:sldMkLst>
        <pc:spChg chg="add mod">
          <ac:chgData name="Jones, Graham P" userId="eef01b92-e142-4935-92e7-beff1d1cda0b" providerId="ADAL" clId="{08F601A2-2D7D-45DA-BB52-621A1DEA93A0}" dt="2025-03-13T11:32:01.776" v="7822"/>
          <ac:spMkLst>
            <pc:docMk/>
            <pc:sldMk cId="797549346" sldId="275"/>
            <ac:spMk id="2" creationId="{264BDE7C-D00A-2ACF-0F67-0186FE918400}"/>
          </ac:spMkLst>
        </pc:spChg>
      </pc:sldChg>
      <pc:sldChg chg="addSp modSp new del">
        <pc:chgData name="Jones, Graham P" userId="eef01b92-e142-4935-92e7-beff1d1cda0b" providerId="ADAL" clId="{08F601A2-2D7D-45DA-BB52-621A1DEA93A0}" dt="2025-03-13T15:32:59.266" v="8307" actId="2696"/>
        <pc:sldMkLst>
          <pc:docMk/>
          <pc:sldMk cId="868884593" sldId="276"/>
        </pc:sldMkLst>
        <pc:spChg chg="add mod">
          <ac:chgData name="Jones, Graham P" userId="eef01b92-e142-4935-92e7-beff1d1cda0b" providerId="ADAL" clId="{08F601A2-2D7D-45DA-BB52-621A1DEA93A0}" dt="2025-03-13T11:32:22.180" v="7825"/>
          <ac:spMkLst>
            <pc:docMk/>
            <pc:sldMk cId="868884593" sldId="276"/>
            <ac:spMk id="2" creationId="{E47A2CCC-2629-F414-FD4F-DAC7E1F40A9F}"/>
          </ac:spMkLst>
        </pc:spChg>
      </pc:sldChg>
      <pc:sldChg chg="addSp modSp new modAnim">
        <pc:chgData name="Jones, Graham P" userId="eef01b92-e142-4935-92e7-beff1d1cda0b" providerId="ADAL" clId="{08F601A2-2D7D-45DA-BB52-621A1DEA93A0}" dt="2025-03-13T15:31:22.626" v="8305" actId="20577"/>
        <pc:sldMkLst>
          <pc:docMk/>
          <pc:sldMk cId="3690598322" sldId="277"/>
        </pc:sldMkLst>
        <pc:spChg chg="add mod">
          <ac:chgData name="Jones, Graham P" userId="eef01b92-e142-4935-92e7-beff1d1cda0b" providerId="ADAL" clId="{08F601A2-2D7D-45DA-BB52-621A1DEA93A0}" dt="2025-03-13T11:32:44.167" v="7827"/>
          <ac:spMkLst>
            <pc:docMk/>
            <pc:sldMk cId="3690598322" sldId="277"/>
            <ac:spMk id="2" creationId="{EBD5B7AD-35D5-1741-FDBE-0829D7430030}"/>
          </ac:spMkLst>
        </pc:spChg>
        <pc:spChg chg="add mod">
          <ac:chgData name="Jones, Graham P" userId="eef01b92-e142-4935-92e7-beff1d1cda0b" providerId="ADAL" clId="{08F601A2-2D7D-45DA-BB52-621A1DEA93A0}" dt="2025-03-13T15:31:22.626" v="8305" actId="20577"/>
          <ac:spMkLst>
            <pc:docMk/>
            <pc:sldMk cId="3690598322" sldId="277"/>
            <ac:spMk id="3" creationId="{CD64978B-C6CC-A2C2-D923-7D8256155254}"/>
          </ac:spMkLst>
        </pc:spChg>
      </pc:sldChg>
      <pc:sldMasterChg chg="del delSldLayout">
        <pc:chgData name="Jones, Graham P" userId="eef01b92-e142-4935-92e7-beff1d1cda0b" providerId="ADAL" clId="{08F601A2-2D7D-45DA-BB52-621A1DEA93A0}" dt="2025-03-03T12:41:11.355" v="102" actId="26606"/>
        <pc:sldMasterMkLst>
          <pc:docMk/>
          <pc:sldMasterMk cId="3638908947" sldId="2147483648"/>
        </pc:sldMasterMkLst>
        <pc:sldLayoutChg chg="del">
          <pc:chgData name="Jones, Graham P" userId="eef01b92-e142-4935-92e7-beff1d1cda0b" providerId="ADAL" clId="{08F601A2-2D7D-45DA-BB52-621A1DEA93A0}" dt="2025-03-03T12:41:11.355" v="102" actId="26606"/>
          <pc:sldLayoutMkLst>
            <pc:docMk/>
            <pc:sldMasterMk cId="3638908947" sldId="2147483648"/>
            <pc:sldLayoutMk cId="1061859333" sldId="2147483649"/>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3977853405" sldId="2147483650"/>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4175877169" sldId="2147483651"/>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1263810040" sldId="2147483652"/>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147101809" sldId="2147483653"/>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3586973675" sldId="2147483654"/>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1831424462" sldId="2147483655"/>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1926648772" sldId="2147483656"/>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2043418216" sldId="2147483657"/>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145265197" sldId="2147483658"/>
          </pc:sldLayoutMkLst>
        </pc:sldLayoutChg>
        <pc:sldLayoutChg chg="del">
          <pc:chgData name="Jones, Graham P" userId="eef01b92-e142-4935-92e7-beff1d1cda0b" providerId="ADAL" clId="{08F601A2-2D7D-45DA-BB52-621A1DEA93A0}" dt="2025-03-03T12:41:11.355" v="102" actId="26606"/>
          <pc:sldLayoutMkLst>
            <pc:docMk/>
            <pc:sldMasterMk cId="3638908947" sldId="2147483648"/>
            <pc:sldLayoutMk cId="2705794105" sldId="2147483659"/>
          </pc:sldLayoutMkLst>
        </pc:sldLayoutChg>
      </pc:sldMasterChg>
      <pc:sldMasterChg chg="add addSldLayout">
        <pc:chgData name="Jones, Graham P" userId="eef01b92-e142-4935-92e7-beff1d1cda0b" providerId="ADAL" clId="{08F601A2-2D7D-45DA-BB52-621A1DEA93A0}" dt="2025-03-03T12:41:11.355" v="102" actId="26606"/>
        <pc:sldMasterMkLst>
          <pc:docMk/>
          <pc:sldMasterMk cId="380157825" sldId="2147483673"/>
        </pc:sldMasterMkLst>
        <pc:sldLayoutChg chg="add">
          <pc:chgData name="Jones, Graham P" userId="eef01b92-e142-4935-92e7-beff1d1cda0b" providerId="ADAL" clId="{08F601A2-2D7D-45DA-BB52-621A1DEA93A0}" dt="2025-03-03T12:41:11.355" v="102" actId="26606"/>
          <pc:sldLayoutMkLst>
            <pc:docMk/>
            <pc:sldMasterMk cId="380157825" sldId="2147483673"/>
            <pc:sldLayoutMk cId="4198259249" sldId="2147483662"/>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2560252691" sldId="2147483663"/>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960545118" sldId="2147483664"/>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1176323342" sldId="2147483665"/>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4258148591" sldId="2147483666"/>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1578371221" sldId="2147483667"/>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1405095401" sldId="2147483668"/>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2414313664" sldId="2147483669"/>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2723220845" sldId="2147483670"/>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3525700551" sldId="2147483671"/>
          </pc:sldLayoutMkLst>
        </pc:sldLayoutChg>
        <pc:sldLayoutChg chg="add">
          <pc:chgData name="Jones, Graham P" userId="eef01b92-e142-4935-92e7-beff1d1cda0b" providerId="ADAL" clId="{08F601A2-2D7D-45DA-BB52-621A1DEA93A0}" dt="2025-03-03T12:41:11.355" v="102" actId="26606"/>
          <pc:sldLayoutMkLst>
            <pc:docMk/>
            <pc:sldMasterMk cId="380157825" sldId="2147483673"/>
            <pc:sldLayoutMk cId="4266037372" sldId="2147483672"/>
          </pc:sldLayoutMkLst>
        </pc:sldLayoutChg>
      </pc:sldMasterChg>
      <pc:sldMasterChg chg="addSp">
        <pc:chgData name="Jones, Graham P" userId="eef01b92-e142-4935-92e7-beff1d1cda0b" providerId="ADAL" clId="{08F601A2-2D7D-45DA-BB52-621A1DEA93A0}" dt="2025-03-03T12:42:50.716" v="116"/>
        <pc:sldMasterMkLst>
          <pc:docMk/>
          <pc:sldMasterMk cId="3871065709" sldId="2147483674"/>
        </pc:sldMasterMkLst>
        <pc:spChg chg="add">
          <ac:chgData name="Jones, Graham P" userId="eef01b92-e142-4935-92e7-beff1d1cda0b" providerId="ADAL" clId="{08F601A2-2D7D-45DA-BB52-621A1DEA93A0}" dt="2025-03-03T12:42:50.716" v="116"/>
          <ac:spMkLst>
            <pc:docMk/>
            <pc:sldMasterMk cId="3871065709" sldId="2147483674"/>
            <ac:spMk id="8" creationId="{1D20D1DF-05AB-89F7-9945-B1800671A4E0}"/>
          </ac:spMkLst>
        </pc:spChg>
      </pc:sldMasterChg>
      <pc:sldMasterChg chg="addSp">
        <pc:chgData name="Jones, Graham P" userId="eef01b92-e142-4935-92e7-beff1d1cda0b" providerId="ADAL" clId="{08F601A2-2D7D-45DA-BB52-621A1DEA93A0}" dt="2025-03-03T12:42:59.016" v="117"/>
        <pc:sldMasterMkLst>
          <pc:docMk/>
          <pc:sldMasterMk cId="1039410645" sldId="2147483686"/>
        </pc:sldMasterMkLst>
        <pc:spChg chg="add">
          <ac:chgData name="Jones, Graham P" userId="eef01b92-e142-4935-92e7-beff1d1cda0b" providerId="ADAL" clId="{08F601A2-2D7D-45DA-BB52-621A1DEA93A0}" dt="2025-03-03T12:42:59.016" v="117"/>
          <ac:spMkLst>
            <pc:docMk/>
            <pc:sldMasterMk cId="1039410645" sldId="2147483686"/>
            <ac:spMk id="9" creationId="{C4F7AF1B-0910-56A6-3C60-E073E9CF73C0}"/>
          </ac:spMkLst>
        </pc:spChg>
      </pc:sldMasterChg>
      <pc:sldMasterChg chg="addSp">
        <pc:chgData name="Jones, Graham P" userId="eef01b92-e142-4935-92e7-beff1d1cda0b" providerId="ADAL" clId="{08F601A2-2D7D-45DA-BB52-621A1DEA93A0}" dt="2025-03-03T12:43:03.365" v="118"/>
        <pc:sldMasterMkLst>
          <pc:docMk/>
          <pc:sldMasterMk cId="4262782914" sldId="2147483704"/>
        </pc:sldMasterMkLst>
        <pc:spChg chg="add">
          <ac:chgData name="Jones, Graham P" userId="eef01b92-e142-4935-92e7-beff1d1cda0b" providerId="ADAL" clId="{08F601A2-2D7D-45DA-BB52-621A1DEA93A0}" dt="2025-03-03T12:43:03.365" v="118"/>
          <ac:spMkLst>
            <pc:docMk/>
            <pc:sldMasterMk cId="4262782914" sldId="2147483704"/>
            <ac:spMk id="8" creationId="{4B09DA39-C53B-79A6-0451-AF9DE8A31210}"/>
          </ac:spMkLst>
        </pc:spChg>
      </pc:sldMasterChg>
      <pc:sldMasterChg chg="addSp">
        <pc:chgData name="Jones, Graham P" userId="eef01b92-e142-4935-92e7-beff1d1cda0b" providerId="ADAL" clId="{08F601A2-2D7D-45DA-BB52-621A1DEA93A0}" dt="2025-03-03T12:43:07.686" v="120"/>
        <pc:sldMasterMkLst>
          <pc:docMk/>
          <pc:sldMasterMk cId="1823163657" sldId="2147483722"/>
        </pc:sldMasterMkLst>
        <pc:spChg chg="add">
          <ac:chgData name="Jones, Graham P" userId="eef01b92-e142-4935-92e7-beff1d1cda0b" providerId="ADAL" clId="{08F601A2-2D7D-45DA-BB52-621A1DEA93A0}" dt="2025-03-03T12:43:07.686" v="120"/>
          <ac:spMkLst>
            <pc:docMk/>
            <pc:sldMasterMk cId="1823163657" sldId="2147483722"/>
            <ac:spMk id="10" creationId="{FABD5D37-3C0C-8ECA-6BDF-3E17849A7C66}"/>
          </ac:spMkLst>
        </pc:spChg>
      </pc:sldMasterChg>
      <pc:sldMasterChg chg="addSp">
        <pc:chgData name="Jones, Graham P" userId="eef01b92-e142-4935-92e7-beff1d1cda0b" providerId="ADAL" clId="{08F601A2-2D7D-45DA-BB52-621A1DEA93A0}" dt="2025-03-03T12:44:14.336" v="121"/>
        <pc:sldMasterMkLst>
          <pc:docMk/>
          <pc:sldMasterMk cId="3802924740" sldId="2147483734"/>
        </pc:sldMasterMkLst>
        <pc:spChg chg="add">
          <ac:chgData name="Jones, Graham P" userId="eef01b92-e142-4935-92e7-beff1d1cda0b" providerId="ADAL" clId="{08F601A2-2D7D-45DA-BB52-621A1DEA93A0}" dt="2025-03-03T12:44:14.336" v="121"/>
          <ac:spMkLst>
            <pc:docMk/>
            <pc:sldMasterMk cId="3802924740" sldId="2147483734"/>
            <ac:spMk id="8" creationId="{46B3A28A-73D6-4F8C-3A18-BB0839F4D915}"/>
          </ac:spMkLst>
        </pc:spChg>
      </pc:sldMasterChg>
      <pc:sldMasterChg chg="addSp">
        <pc:chgData name="Jones, Graham P" userId="eef01b92-e142-4935-92e7-beff1d1cda0b" providerId="ADAL" clId="{08F601A2-2D7D-45DA-BB52-621A1DEA93A0}" dt="2025-03-03T12:44:23.259" v="123"/>
        <pc:sldMasterMkLst>
          <pc:docMk/>
          <pc:sldMasterMk cId="1587749528" sldId="2147483751"/>
        </pc:sldMasterMkLst>
        <pc:spChg chg="add">
          <ac:chgData name="Jones, Graham P" userId="eef01b92-e142-4935-92e7-beff1d1cda0b" providerId="ADAL" clId="{08F601A2-2D7D-45DA-BB52-621A1DEA93A0}" dt="2025-03-03T12:44:23.259" v="123"/>
          <ac:spMkLst>
            <pc:docMk/>
            <pc:sldMasterMk cId="1587749528" sldId="2147483751"/>
            <ac:spMk id="7" creationId="{BD4B609E-DC38-A680-4739-024997BC7378}"/>
          </ac:spMkLst>
        </pc:spChg>
      </pc:sldMasterChg>
      <pc:sldMasterChg chg="addSp">
        <pc:chgData name="Jones, Graham P" userId="eef01b92-e142-4935-92e7-beff1d1cda0b" providerId="ADAL" clId="{08F601A2-2D7D-45DA-BB52-621A1DEA93A0}" dt="2025-03-10T14:36:28.665" v="5595"/>
        <pc:sldMasterMkLst>
          <pc:docMk/>
          <pc:sldMasterMk cId="361306290" sldId="2147483768"/>
        </pc:sldMasterMkLst>
        <pc:spChg chg="add">
          <ac:chgData name="Jones, Graham P" userId="eef01b92-e142-4935-92e7-beff1d1cda0b" providerId="ADAL" clId="{08F601A2-2D7D-45DA-BB52-621A1DEA93A0}" dt="2025-03-10T14:36:28.665" v="5595"/>
          <ac:spMkLst>
            <pc:docMk/>
            <pc:sldMasterMk cId="361306290" sldId="2147483768"/>
            <ac:spMk id="7" creationId="{4B7EDC3E-68C9-65B5-8D56-ED26E07C7A5D}"/>
          </ac:spMkLst>
        </pc:sp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26283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46394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0655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4323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10790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3/13/2025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5856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3/13/2025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96563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3/13/2025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4778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5" name="Date Placeholder 4"/>
          <p:cNvSpPr>
            <a:spLocks noGrp="1"/>
          </p:cNvSpPr>
          <p:nvPr>
            <p:ph type="dt" sz="half" idx="10"/>
          </p:nvPr>
        </p:nvSpPr>
        <p:spPr/>
        <p:txBody>
          <a:bodyPr/>
          <a:lstStyle/>
          <a:p>
            <a:fld id="{82E171BA-CC09-47C8-A6DF-F5C5CB59CEEC}" type="datetime1">
              <a:rPr lang="en-US" smtClean="0"/>
              <a:t>3/13/2025</a:t>
            </a:fld>
            <a:endParaRPr lang="en-US"/>
          </a:p>
        </p:txBody>
      </p:sp>
    </p:spTree>
    <p:extLst>
      <p:ext uri="{BB962C8B-B14F-4D97-AF65-F5344CB8AC3E}">
        <p14:creationId xmlns:p14="http://schemas.microsoft.com/office/powerpoint/2010/main" val="358162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026061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04804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45752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65178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929686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454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3/13/2025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84707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A38F49-B3E2-4BF0-BEC7-C30D34ABBB8D}" type="datetime1">
              <a:rPr lang="en-US" smtClean="0"/>
              <a:t>3/13/2025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C12960-6E85-460F-B6E3-5B82CB31AF3D}" type="slidenum">
              <a:rPr lang="en-US" smtClean="0"/>
              <a:t>‹#›</a:t>
            </a:fld>
            <a:endParaRPr lang="en-US"/>
          </a:p>
        </p:txBody>
      </p:sp>
      <p:sp>
        <p:nvSpPr>
          <p:cNvPr id="7" name="TextBox 6">
            <a:extLst>
              <a:ext uri="{FF2B5EF4-FFF2-40B4-BE49-F238E27FC236}">
                <a16:creationId xmlns:a16="http://schemas.microsoft.com/office/drawing/2014/main" id="{BD4B609E-DC38-A680-4739-024997BC7378}"/>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1587749528"/>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hyperlink" Target="https://www.istockphoto.com/"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businesswales.gov.wales/topics-and-guidance/business-tax-rates-and-premises/enterprise-zones/deeside-enterprise-zone" TargetMode="External"/><Relationship Id="rId2" Type="http://schemas.openxmlformats.org/officeDocument/2006/relationships/hyperlink" Target="https://zone2deeside.com/" TargetMode="External"/><Relationship Id="rId1" Type="http://schemas.openxmlformats.org/officeDocument/2006/relationships/slideLayout" Target="../slideLayouts/slideLayout7.xml"/><Relationship Id="rId4" Type="http://schemas.openxmlformats.org/officeDocument/2006/relationships/hyperlink" Target="http://www.ons.gov.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pn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svg"/><Relationship Id="rId3" Type="http://schemas.openxmlformats.org/officeDocument/2006/relationships/image" Target="../media/image37.svg"/><Relationship Id="rId7" Type="http://schemas.openxmlformats.org/officeDocument/2006/relationships/image" Target="../media/image41.svg"/><Relationship Id="rId12" Type="http://schemas.openxmlformats.org/officeDocument/2006/relationships/image" Target="../media/image46.png"/><Relationship Id="rId17" Type="http://schemas.openxmlformats.org/officeDocument/2006/relationships/image" Target="../media/image51.svg"/><Relationship Id="rId2" Type="http://schemas.openxmlformats.org/officeDocument/2006/relationships/image" Target="../media/image36.png"/><Relationship Id="rId16" Type="http://schemas.openxmlformats.org/officeDocument/2006/relationships/image" Target="../media/image50.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5.svg"/><Relationship Id="rId5" Type="http://schemas.openxmlformats.org/officeDocument/2006/relationships/image" Target="../media/image39.svg"/><Relationship Id="rId15" Type="http://schemas.openxmlformats.org/officeDocument/2006/relationships/image" Target="../media/image49.sv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svg"/><Relationship Id="rId14"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17.xml.rels><?xml version="1.0" encoding="UTF-8" standalone="yes"?>
<Relationships xmlns="http://schemas.openxmlformats.org/package/2006/relationships"><Relationship Id="rId2" Type="http://schemas.openxmlformats.org/officeDocument/2006/relationships/hyperlink" Target="https://www.hse.gov.uk/pubns/indg412.pdf"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oxes On Rack In Warehouse">
            <a:extLst>
              <a:ext uri="{FF2B5EF4-FFF2-40B4-BE49-F238E27FC236}">
                <a16:creationId xmlns:a16="http://schemas.microsoft.com/office/drawing/2014/main" id="{13CFF328-7E9F-56DA-C3E0-5DDC98ED6592}"/>
              </a:ext>
            </a:extLst>
          </p:cNvPr>
          <p:cNvPicPr>
            <a:picLocks noChangeAspect="1"/>
          </p:cNvPicPr>
          <p:nvPr/>
        </p:nvPicPr>
        <p:blipFill>
          <a:blip r:embed="rId2"/>
          <a:srcRect t="4800" b="10930"/>
          <a:stretch/>
        </p:blipFill>
        <p:spPr>
          <a:xfrm>
            <a:off x="20" y="10"/>
            <a:ext cx="12191979" cy="6857989"/>
          </a:xfrm>
          <a:prstGeom prst="rect">
            <a:avLst/>
          </a:prstGeom>
        </p:spPr>
      </p:pic>
      <p:sp>
        <p:nvSpPr>
          <p:cNvPr id="2" name="Title 1">
            <a:extLst>
              <a:ext uri="{FF2B5EF4-FFF2-40B4-BE49-F238E27FC236}">
                <a16:creationId xmlns:a16="http://schemas.microsoft.com/office/drawing/2014/main" id="{A779456A-B0BB-DFC7-D463-0B69E933C31A}"/>
              </a:ext>
            </a:extLst>
          </p:cNvPr>
          <p:cNvSpPr>
            <a:spLocks noGrp="1"/>
          </p:cNvSpPr>
          <p:nvPr>
            <p:ph type="ctrTitle"/>
          </p:nvPr>
        </p:nvSpPr>
        <p:spPr>
          <a:xfrm>
            <a:off x="640080" y="914400"/>
            <a:ext cx="4892948" cy="3427867"/>
          </a:xfrm>
        </p:spPr>
        <p:txBody>
          <a:bodyPr anchor="t">
            <a:normAutofit/>
          </a:bodyPr>
          <a:lstStyle/>
          <a:p>
            <a:r>
              <a:rPr lang="en-GB">
                <a:solidFill>
                  <a:srgbClr val="FFFFFF"/>
                </a:solidFill>
              </a:rPr>
              <a:t>Warehouse &amp; Inventory Operations (ACMA 4024)</a:t>
            </a:r>
          </a:p>
        </p:txBody>
      </p:sp>
      <p:sp>
        <p:nvSpPr>
          <p:cNvPr id="3" name="Subtitle 2">
            <a:extLst>
              <a:ext uri="{FF2B5EF4-FFF2-40B4-BE49-F238E27FC236}">
                <a16:creationId xmlns:a16="http://schemas.microsoft.com/office/drawing/2014/main" id="{211414EE-B246-5085-4749-E27D9A8901C4}"/>
              </a:ext>
            </a:extLst>
          </p:cNvPr>
          <p:cNvSpPr>
            <a:spLocks noGrp="1"/>
          </p:cNvSpPr>
          <p:nvPr>
            <p:ph type="subTitle" idx="1"/>
          </p:nvPr>
        </p:nvSpPr>
        <p:spPr>
          <a:xfrm>
            <a:off x="650970" y="5253051"/>
            <a:ext cx="4892948" cy="812923"/>
          </a:xfrm>
        </p:spPr>
        <p:txBody>
          <a:bodyPr anchor="t">
            <a:normAutofit/>
          </a:bodyPr>
          <a:lstStyle/>
          <a:p>
            <a:r>
              <a:rPr lang="en-GB">
                <a:solidFill>
                  <a:srgbClr val="FFFFFF"/>
                </a:solidFill>
              </a:rPr>
              <a:t>Practical presentation by Graham Jones (2313935)</a:t>
            </a:r>
          </a:p>
        </p:txBody>
      </p:sp>
    </p:spTree>
    <p:extLst>
      <p:ext uri="{BB962C8B-B14F-4D97-AF65-F5344CB8AC3E}">
        <p14:creationId xmlns:p14="http://schemas.microsoft.com/office/powerpoint/2010/main" val="41845327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oxes On Rack In Warehouse">
            <a:extLst>
              <a:ext uri="{FF2B5EF4-FFF2-40B4-BE49-F238E27FC236}">
                <a16:creationId xmlns:a16="http://schemas.microsoft.com/office/drawing/2014/main" id="{13CFF328-7E9F-56DA-C3E0-5DDC98ED6592}"/>
              </a:ext>
            </a:extLst>
          </p:cNvPr>
          <p:cNvPicPr>
            <a:picLocks noChangeAspect="1"/>
          </p:cNvPicPr>
          <p:nvPr/>
        </p:nvPicPr>
        <p:blipFill>
          <a:blip r:embed="rId2"/>
          <a:srcRect t="4800" b="10930"/>
          <a:stretch/>
        </p:blipFill>
        <p:spPr>
          <a:xfrm>
            <a:off x="20" y="10"/>
            <a:ext cx="12191979" cy="6857989"/>
          </a:xfrm>
          <a:prstGeom prst="rect">
            <a:avLst/>
          </a:prstGeom>
        </p:spPr>
      </p:pic>
      <p:pic>
        <p:nvPicPr>
          <p:cNvPr id="10" name="Picture 9">
            <a:extLst>
              <a:ext uri="{FF2B5EF4-FFF2-40B4-BE49-F238E27FC236}">
                <a16:creationId xmlns:a16="http://schemas.microsoft.com/office/drawing/2014/main" id="{A7A9A582-E989-D282-DDFF-3AAE739B8DDC}"/>
              </a:ext>
            </a:extLst>
          </p:cNvPr>
          <p:cNvPicPr>
            <a:picLocks noChangeAspect="1"/>
          </p:cNvPicPr>
          <p:nvPr/>
        </p:nvPicPr>
        <p:blipFill>
          <a:blip r:embed="rId3"/>
          <a:stretch>
            <a:fillRect/>
          </a:stretch>
        </p:blipFill>
        <p:spPr>
          <a:xfrm>
            <a:off x="586696" y="275784"/>
            <a:ext cx="5144218" cy="6287377"/>
          </a:xfrm>
          <a:prstGeom prst="rect">
            <a:avLst/>
          </a:prstGeom>
        </p:spPr>
      </p:pic>
      <p:pic>
        <p:nvPicPr>
          <p:cNvPr id="12" name="Picture 11">
            <a:extLst>
              <a:ext uri="{FF2B5EF4-FFF2-40B4-BE49-F238E27FC236}">
                <a16:creationId xmlns:a16="http://schemas.microsoft.com/office/drawing/2014/main" id="{E800CFB7-167B-2501-F1C3-DB173D2B4548}"/>
              </a:ext>
            </a:extLst>
          </p:cNvPr>
          <p:cNvPicPr>
            <a:picLocks noChangeAspect="1"/>
          </p:cNvPicPr>
          <p:nvPr/>
        </p:nvPicPr>
        <p:blipFill>
          <a:blip r:embed="rId4"/>
          <a:stretch>
            <a:fillRect/>
          </a:stretch>
        </p:blipFill>
        <p:spPr>
          <a:xfrm>
            <a:off x="6483083" y="275784"/>
            <a:ext cx="5001323" cy="6296904"/>
          </a:xfrm>
          <a:prstGeom prst="rect">
            <a:avLst/>
          </a:prstGeom>
        </p:spPr>
      </p:pic>
    </p:spTree>
    <p:extLst>
      <p:ext uri="{BB962C8B-B14F-4D97-AF65-F5344CB8AC3E}">
        <p14:creationId xmlns:p14="http://schemas.microsoft.com/office/powerpoint/2010/main" val="244454836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1C0CBA-2306-82C6-5C0F-A6F145347906}"/>
              </a:ext>
            </a:extLst>
          </p:cNvPr>
          <p:cNvSpPr txBox="1"/>
          <p:nvPr/>
        </p:nvSpPr>
        <p:spPr>
          <a:xfrm>
            <a:off x="1322773" y="914400"/>
            <a:ext cx="7164279" cy="1200329"/>
          </a:xfrm>
          <a:prstGeom prst="rect">
            <a:avLst/>
          </a:prstGeom>
          <a:noFill/>
        </p:spPr>
        <p:txBody>
          <a:bodyPr wrap="square" rtlCol="0">
            <a:spAutoFit/>
          </a:bodyPr>
          <a:lstStyle/>
          <a:p>
            <a:r>
              <a:rPr lang="en-GB" b="1" u="sng" dirty="0"/>
              <a:t>Objective</a:t>
            </a:r>
          </a:p>
          <a:p>
            <a:r>
              <a:rPr lang="en-GB" dirty="0"/>
              <a:t>You are required to prepare a 15-minute presentation that addresses a range of issues that need to be considered when setting up a new warehouse.</a:t>
            </a:r>
          </a:p>
        </p:txBody>
      </p:sp>
      <p:sp>
        <p:nvSpPr>
          <p:cNvPr id="4" name="TextBox 3">
            <a:extLst>
              <a:ext uri="{FF2B5EF4-FFF2-40B4-BE49-F238E27FC236}">
                <a16:creationId xmlns:a16="http://schemas.microsoft.com/office/drawing/2014/main" id="{A3FF008D-4838-F3C9-01CB-C307E2CD842B}"/>
              </a:ext>
            </a:extLst>
          </p:cNvPr>
          <p:cNvSpPr txBox="1"/>
          <p:nvPr/>
        </p:nvSpPr>
        <p:spPr>
          <a:xfrm>
            <a:off x="1322773" y="2242909"/>
            <a:ext cx="7164279" cy="1200329"/>
          </a:xfrm>
          <a:prstGeom prst="rect">
            <a:avLst/>
          </a:prstGeom>
          <a:noFill/>
        </p:spPr>
        <p:txBody>
          <a:bodyPr wrap="square" rtlCol="0">
            <a:spAutoFit/>
          </a:bodyPr>
          <a:lstStyle/>
          <a:p>
            <a:r>
              <a:rPr lang="en-GB" b="1" u="sng" dirty="0"/>
              <a:t>Assumptions</a:t>
            </a:r>
          </a:p>
          <a:p>
            <a:pPr marL="285750" indent="-285750">
              <a:buFont typeface="Wingdings" panose="05000000000000000000" pitchFamily="2" charset="2"/>
              <a:buChar char="Ø"/>
            </a:pPr>
            <a:r>
              <a:rPr lang="en-GB" dirty="0"/>
              <a:t>Distribution hub – Storage, picking and shipping</a:t>
            </a:r>
          </a:p>
          <a:p>
            <a:pPr marL="285750" indent="-285750">
              <a:buFont typeface="Wingdings" panose="05000000000000000000" pitchFamily="2" charset="2"/>
              <a:buChar char="Ø"/>
            </a:pPr>
            <a:r>
              <a:rPr lang="en-GB" dirty="0"/>
              <a:t>Operating in North Wales / Northwest England</a:t>
            </a:r>
          </a:p>
          <a:p>
            <a:pPr marL="285750" indent="-285750">
              <a:buFont typeface="Wingdings" panose="05000000000000000000" pitchFamily="2" charset="2"/>
              <a:buChar char="Ø"/>
            </a:pPr>
            <a:r>
              <a:rPr lang="en-GB" dirty="0"/>
              <a:t>Online electrical appliance retailer</a:t>
            </a:r>
          </a:p>
        </p:txBody>
      </p:sp>
      <p:pic>
        <p:nvPicPr>
          <p:cNvPr id="1026" name="Picture 2" descr="White goods stable in Switzerland and ...">
            <a:extLst>
              <a:ext uri="{FF2B5EF4-FFF2-40B4-BE49-F238E27FC236}">
                <a16:creationId xmlns:a16="http://schemas.microsoft.com/office/drawing/2014/main" id="{9EA7A081-D4BD-1CCC-9526-7AE8C4EEE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396" y="3443238"/>
            <a:ext cx="2390775" cy="1914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intage television isolated ...">
            <a:extLst>
              <a:ext uri="{FF2B5EF4-FFF2-40B4-BE49-F238E27FC236}">
                <a16:creationId xmlns:a16="http://schemas.microsoft.com/office/drawing/2014/main" id="{C0AECD7F-736F-F958-0E96-E248DACE6A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6392" y="3528963"/>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 Have Compiled The Coolest Gadgets ...">
            <a:extLst>
              <a:ext uri="{FF2B5EF4-FFF2-40B4-BE49-F238E27FC236}">
                <a16:creationId xmlns:a16="http://schemas.microsoft.com/office/drawing/2014/main" id="{4801F5B1-DFF2-0FE9-3C2D-1C7EEFB408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5767" y="3429000"/>
            <a:ext cx="2495550" cy="1828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04CF4D5-E93C-720E-2BC6-BEAE55DA6CBB}"/>
              </a:ext>
            </a:extLst>
          </p:cNvPr>
          <p:cNvSpPr txBox="1"/>
          <p:nvPr/>
        </p:nvSpPr>
        <p:spPr>
          <a:xfrm>
            <a:off x="1322773" y="5419732"/>
            <a:ext cx="7164279" cy="1138773"/>
          </a:xfrm>
          <a:prstGeom prst="rect">
            <a:avLst/>
          </a:prstGeom>
          <a:noFill/>
        </p:spPr>
        <p:txBody>
          <a:bodyPr wrap="square" rtlCol="0">
            <a:spAutoFit/>
          </a:bodyPr>
          <a:lstStyle/>
          <a:p>
            <a:r>
              <a:rPr lang="en-GB" b="1" u="sng" dirty="0"/>
              <a:t>Acknowledgements</a:t>
            </a:r>
          </a:p>
          <a:p>
            <a:pPr marL="285750" indent="-285750">
              <a:buFont typeface="Wingdings" panose="05000000000000000000" pitchFamily="2" charset="2"/>
              <a:buChar char="Ø"/>
            </a:pPr>
            <a:r>
              <a:rPr lang="en-GB" dirty="0"/>
              <a:t>Learning material provided by Andrew Thorn &amp; </a:t>
            </a:r>
            <a:r>
              <a:rPr lang="en-GB" dirty="0" err="1"/>
              <a:t>Runnarin</a:t>
            </a:r>
            <a:r>
              <a:rPr lang="en-GB" dirty="0"/>
              <a:t> </a:t>
            </a:r>
            <a:r>
              <a:rPr lang="en-GB" dirty="0" err="1"/>
              <a:t>Siwapimon</a:t>
            </a:r>
            <a:r>
              <a:rPr lang="en-GB" dirty="0"/>
              <a:t>, advice from </a:t>
            </a:r>
            <a:r>
              <a:rPr lang="en-GB" dirty="0" err="1"/>
              <a:t>Colors</a:t>
            </a:r>
            <a:r>
              <a:rPr lang="en-GB" dirty="0"/>
              <a:t> Transport &amp; Logistic team</a:t>
            </a:r>
          </a:p>
          <a:p>
            <a:pPr marL="285750" indent="-285750">
              <a:buFont typeface="Wingdings" panose="05000000000000000000" pitchFamily="2" charset="2"/>
              <a:buChar char="Ø"/>
            </a:pPr>
            <a:r>
              <a:rPr lang="en-GB" sz="1400" dirty="0"/>
              <a:t>Images provided by Getty i-stock images </a:t>
            </a:r>
            <a:r>
              <a:rPr lang="en-GB" sz="1400" dirty="0">
                <a:hlinkClick r:id="rId5"/>
              </a:rPr>
              <a:t>https://www.istockphoto.com/</a:t>
            </a:r>
            <a:r>
              <a:rPr lang="en-GB" sz="1400" dirty="0"/>
              <a:t> </a:t>
            </a:r>
          </a:p>
        </p:txBody>
      </p:sp>
    </p:spTree>
    <p:extLst>
      <p:ext uri="{BB962C8B-B14F-4D97-AF65-F5344CB8AC3E}">
        <p14:creationId xmlns:p14="http://schemas.microsoft.com/office/powerpoint/2010/main" val="133697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5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5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026"/>
                                        </p:tgtEl>
                                        <p:attrNameLst>
                                          <p:attrName>style.visibility</p:attrName>
                                        </p:attrNameLst>
                                      </p:cBhvr>
                                      <p:to>
                                        <p:strVal val="visible"/>
                                      </p:to>
                                    </p:set>
                                    <p:animEffect transition="in" filter="fade">
                                      <p:cBhvr>
                                        <p:cTn id="33" dur="500"/>
                                        <p:tgtEl>
                                          <p:spTgt spid="102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028"/>
                                        </p:tgtEl>
                                        <p:attrNameLst>
                                          <p:attrName>style.visibility</p:attrName>
                                        </p:attrNameLst>
                                      </p:cBhvr>
                                      <p:to>
                                        <p:strVal val="visible"/>
                                      </p:to>
                                    </p:set>
                                    <p:animEffect transition="in" filter="fade">
                                      <p:cBhvr>
                                        <p:cTn id="38" dur="500"/>
                                        <p:tgtEl>
                                          <p:spTgt spid="102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030"/>
                                        </p:tgtEl>
                                        <p:attrNameLst>
                                          <p:attrName>style.visibility</p:attrName>
                                        </p:attrNameLst>
                                      </p:cBhvr>
                                      <p:to>
                                        <p:strVal val="visible"/>
                                      </p:to>
                                    </p:set>
                                    <p:animEffect transition="in" filter="fade">
                                      <p:cBhvr>
                                        <p:cTn id="43" dur="500"/>
                                        <p:tgtEl>
                                          <p:spTgt spid="103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
                                        </p:tgtEl>
                                        <p:attrNameLst>
                                          <p:attrName>style.visibility</p:attrName>
                                        </p:attrNameLst>
                                      </p:cBhvr>
                                      <p:to>
                                        <p:strVal val="visible"/>
                                      </p:to>
                                    </p:set>
                                    <p:animEffect transition="in" filter="fade">
                                      <p:cBhvr>
                                        <p:cTn id="4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8AAFC4-8EF0-7A6C-61CA-8C4C5E970223}"/>
              </a:ext>
            </a:extLst>
          </p:cNvPr>
          <p:cNvPicPr>
            <a:picLocks noChangeAspect="1"/>
          </p:cNvPicPr>
          <p:nvPr/>
        </p:nvPicPr>
        <p:blipFill>
          <a:blip r:embed="rId2"/>
          <a:stretch>
            <a:fillRect/>
          </a:stretch>
        </p:blipFill>
        <p:spPr>
          <a:xfrm>
            <a:off x="5980470" y="1049993"/>
            <a:ext cx="2238687" cy="1991003"/>
          </a:xfrm>
          <a:prstGeom prst="rect">
            <a:avLst/>
          </a:prstGeom>
        </p:spPr>
      </p:pic>
      <p:sp>
        <p:nvSpPr>
          <p:cNvPr id="6" name="Title 5">
            <a:extLst>
              <a:ext uri="{FF2B5EF4-FFF2-40B4-BE49-F238E27FC236}">
                <a16:creationId xmlns:a16="http://schemas.microsoft.com/office/drawing/2014/main" id="{CEBD07A6-10A4-4EB9-7AC7-92DE66A3DA53}"/>
              </a:ext>
            </a:extLst>
          </p:cNvPr>
          <p:cNvSpPr>
            <a:spLocks noGrp="1"/>
          </p:cNvSpPr>
          <p:nvPr>
            <p:ph type="title"/>
          </p:nvPr>
        </p:nvSpPr>
        <p:spPr/>
        <p:txBody>
          <a:bodyPr/>
          <a:lstStyle/>
          <a:p>
            <a:r>
              <a:rPr lang="en-GB" b="1" u="sng" dirty="0"/>
              <a:t>Location</a:t>
            </a:r>
          </a:p>
        </p:txBody>
      </p:sp>
      <p:sp>
        <p:nvSpPr>
          <p:cNvPr id="7" name="Content Placeholder 6">
            <a:extLst>
              <a:ext uri="{FF2B5EF4-FFF2-40B4-BE49-F238E27FC236}">
                <a16:creationId xmlns:a16="http://schemas.microsoft.com/office/drawing/2014/main" id="{08EACFB3-4E73-0EDD-A6F7-C5754D9776A2}"/>
              </a:ext>
            </a:extLst>
          </p:cNvPr>
          <p:cNvSpPr>
            <a:spLocks noGrp="1"/>
          </p:cNvSpPr>
          <p:nvPr>
            <p:ph sz="half" idx="1"/>
          </p:nvPr>
        </p:nvSpPr>
        <p:spPr>
          <a:xfrm>
            <a:off x="677334" y="2160589"/>
            <a:ext cx="4184035" cy="985837"/>
          </a:xfrm>
        </p:spPr>
        <p:txBody>
          <a:bodyPr/>
          <a:lstStyle/>
          <a:p>
            <a:r>
              <a:rPr lang="en-GB" dirty="0"/>
              <a:t>Operating in the North Wales / Northwest England area.</a:t>
            </a:r>
          </a:p>
        </p:txBody>
      </p:sp>
      <p:pic>
        <p:nvPicPr>
          <p:cNvPr id="2050" name="Picture 2" descr="By Vehicle Type - HGV - VisionTrack">
            <a:extLst>
              <a:ext uri="{FF2B5EF4-FFF2-40B4-BE49-F238E27FC236}">
                <a16:creationId xmlns:a16="http://schemas.microsoft.com/office/drawing/2014/main" id="{4EF7F20A-1E2C-DAEA-6282-974DE01562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8063" y="3146426"/>
            <a:ext cx="2571750" cy="17811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ord Transit van - Iconic large van ...">
            <a:extLst>
              <a:ext uri="{FF2B5EF4-FFF2-40B4-BE49-F238E27FC236}">
                <a16:creationId xmlns:a16="http://schemas.microsoft.com/office/drawing/2014/main" id="{3EFE92E1-E948-52DF-A2DB-12A1BCDB9F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5670" y="3300875"/>
            <a:ext cx="2713938"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kills">
            <a:extLst>
              <a:ext uri="{FF2B5EF4-FFF2-40B4-BE49-F238E27FC236}">
                <a16:creationId xmlns:a16="http://schemas.microsoft.com/office/drawing/2014/main" id="{6D5737F0-CB7B-ADD6-96D9-612084B498C7}"/>
              </a:ext>
            </a:extLst>
          </p:cNvPr>
          <p:cNvPicPr>
            <a:picLocks noChangeAspect="1" noChangeArrowheads="1"/>
          </p:cNvPicPr>
          <p:nvPr/>
        </p:nvPicPr>
        <p:blipFill>
          <a:blip r:embed="rId5">
            <a:alphaModFix amt="75000"/>
            <a:extLst>
              <a:ext uri="{28A0092B-C50C-407E-A947-70E740481C1C}">
                <a14:useLocalDpi xmlns:a14="http://schemas.microsoft.com/office/drawing/2010/main" val="0"/>
              </a:ext>
            </a:extLst>
          </a:blip>
          <a:srcRect/>
          <a:stretch>
            <a:fillRect/>
          </a:stretch>
        </p:blipFill>
        <p:spPr bwMode="auto">
          <a:xfrm>
            <a:off x="5719320" y="4805510"/>
            <a:ext cx="2552700" cy="179070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6">
            <a:extLst>
              <a:ext uri="{FF2B5EF4-FFF2-40B4-BE49-F238E27FC236}">
                <a16:creationId xmlns:a16="http://schemas.microsoft.com/office/drawing/2014/main" id="{80B293EE-F1FF-B369-83D0-5C0DD5FD5A5A}"/>
              </a:ext>
            </a:extLst>
          </p:cNvPr>
          <p:cNvSpPr txBox="1">
            <a:spLocks/>
          </p:cNvSpPr>
          <p:nvPr/>
        </p:nvSpPr>
        <p:spPr>
          <a:xfrm>
            <a:off x="680029" y="3639216"/>
            <a:ext cx="4184035" cy="104819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Goods received via HGV and despatched via fleet of LGV or courier vehicles.</a:t>
            </a:r>
          </a:p>
        </p:txBody>
      </p:sp>
      <p:sp>
        <p:nvSpPr>
          <p:cNvPr id="3" name="Content Placeholder 6">
            <a:extLst>
              <a:ext uri="{FF2B5EF4-FFF2-40B4-BE49-F238E27FC236}">
                <a16:creationId xmlns:a16="http://schemas.microsoft.com/office/drawing/2014/main" id="{4E1BA93E-9BE8-5939-4BDE-113327699299}"/>
              </a:ext>
            </a:extLst>
          </p:cNvPr>
          <p:cNvSpPr txBox="1">
            <a:spLocks/>
          </p:cNvSpPr>
          <p:nvPr/>
        </p:nvSpPr>
        <p:spPr>
          <a:xfrm>
            <a:off x="677334" y="5033031"/>
            <a:ext cx="4184035" cy="98913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Strong employment and labour market.</a:t>
            </a:r>
          </a:p>
        </p:txBody>
      </p:sp>
    </p:spTree>
    <p:extLst>
      <p:ext uri="{BB962C8B-B14F-4D97-AF65-F5344CB8AC3E}">
        <p14:creationId xmlns:p14="http://schemas.microsoft.com/office/powerpoint/2010/main" val="245003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par>
                                <p:cTn id="21" presetID="10" presetClass="entr" presetSubtype="0" fill="hold" nodeType="withEffect">
                                  <p:stCondLst>
                                    <p:cond delay="0"/>
                                  </p:stCondLst>
                                  <p:childTnLst>
                                    <p:set>
                                      <p:cBhvr>
                                        <p:cTn id="22" dur="1" fill="hold">
                                          <p:stCondLst>
                                            <p:cond delay="0"/>
                                          </p:stCondLst>
                                        </p:cTn>
                                        <p:tgtEl>
                                          <p:spTgt spid="2050"/>
                                        </p:tgtEl>
                                        <p:attrNameLst>
                                          <p:attrName>style.visibility</p:attrName>
                                        </p:attrNameLst>
                                      </p:cBhvr>
                                      <p:to>
                                        <p:strVal val="visible"/>
                                      </p:to>
                                    </p:set>
                                    <p:animEffect transition="in" filter="fade">
                                      <p:cBhvr>
                                        <p:cTn id="23" dur="500"/>
                                        <p:tgtEl>
                                          <p:spTgt spid="2050"/>
                                        </p:tgtEl>
                                      </p:cBhvr>
                                    </p:animEffect>
                                  </p:childTnLst>
                                </p:cTn>
                              </p:par>
                              <p:par>
                                <p:cTn id="24" presetID="10" presetClass="entr" presetSubtype="0" fill="hold" nodeType="with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500"/>
                                        <p:tgtEl>
                                          <p:spTgt spid="205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par>
                                <p:cTn id="32" presetID="10" presetClass="entr" presetSubtype="0" fill="hold" nodeType="withEffect">
                                  <p:stCondLst>
                                    <p:cond delay="0"/>
                                  </p:stCondLst>
                                  <p:childTnLst>
                                    <p:set>
                                      <p:cBhvr>
                                        <p:cTn id="33" dur="1" fill="hold">
                                          <p:stCondLst>
                                            <p:cond delay="0"/>
                                          </p:stCondLst>
                                        </p:cTn>
                                        <p:tgtEl>
                                          <p:spTgt spid="2054"/>
                                        </p:tgtEl>
                                        <p:attrNameLst>
                                          <p:attrName>style.visibility</p:attrName>
                                        </p:attrNameLst>
                                      </p:cBhvr>
                                      <p:to>
                                        <p:strVal val="visible"/>
                                      </p:to>
                                    </p:set>
                                    <p:animEffect transition="in" filter="fade">
                                      <p:cBhvr>
                                        <p:cTn id="34" dur="500"/>
                                        <p:tgtEl>
                                          <p:spTgt spid="2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Map">
            <a:extLst>
              <a:ext uri="{FF2B5EF4-FFF2-40B4-BE49-F238E27FC236}">
                <a16:creationId xmlns:a16="http://schemas.microsoft.com/office/drawing/2014/main" id="{ABCEA428-5A6B-CF9C-C5A2-82A039923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p">
            <a:extLst>
              <a:ext uri="{FF2B5EF4-FFF2-40B4-BE49-F238E27FC236}">
                <a16:creationId xmlns:a16="http://schemas.microsoft.com/office/drawing/2014/main" id="{A04369E7-E32F-6339-935E-8C5594D95C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5">
            <a:extLst>
              <a:ext uri="{FF2B5EF4-FFF2-40B4-BE49-F238E27FC236}">
                <a16:creationId xmlns:a16="http://schemas.microsoft.com/office/drawing/2014/main" id="{CCD79DBD-FD14-064C-F756-66BFF9DD315B}"/>
              </a:ext>
            </a:extLst>
          </p:cNvPr>
          <p:cNvSpPr txBox="1">
            <a:spLocks/>
          </p:cNvSpPr>
          <p:nvPr/>
        </p:nvSpPr>
        <p:spPr>
          <a:xfrm>
            <a:off x="677334" y="609600"/>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solidFill>
                  <a:schemeClr val="tx1"/>
                </a:solidFill>
              </a:rPr>
              <a:t>Deeside Industrial Park</a:t>
            </a:r>
          </a:p>
        </p:txBody>
      </p:sp>
    </p:spTree>
    <p:extLst>
      <p:ext uri="{BB962C8B-B14F-4D97-AF65-F5344CB8AC3E}">
        <p14:creationId xmlns:p14="http://schemas.microsoft.com/office/powerpoint/2010/main" val="1166207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fade">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5">
            <a:extLst>
              <a:ext uri="{FF2B5EF4-FFF2-40B4-BE49-F238E27FC236}">
                <a16:creationId xmlns:a16="http://schemas.microsoft.com/office/drawing/2014/main" id="{A395E596-C85B-166C-D58F-2BA35D94BD58}"/>
              </a:ext>
            </a:extLst>
          </p:cNvPr>
          <p:cNvSpPr txBox="1">
            <a:spLocks/>
          </p:cNvSpPr>
          <p:nvPr/>
        </p:nvSpPr>
        <p:spPr>
          <a:xfrm>
            <a:off x="677334" y="609600"/>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Deeside Industrial Park</a:t>
            </a:r>
          </a:p>
        </p:txBody>
      </p:sp>
      <p:sp>
        <p:nvSpPr>
          <p:cNvPr id="2" name="Content Placeholder 6">
            <a:extLst>
              <a:ext uri="{FF2B5EF4-FFF2-40B4-BE49-F238E27FC236}">
                <a16:creationId xmlns:a16="http://schemas.microsoft.com/office/drawing/2014/main" id="{35BB77A4-2463-98A6-8F38-F7249579EB2E}"/>
              </a:ext>
            </a:extLst>
          </p:cNvPr>
          <p:cNvSpPr txBox="1">
            <a:spLocks/>
          </p:cNvSpPr>
          <p:nvPr/>
        </p:nvSpPr>
        <p:spPr>
          <a:xfrm>
            <a:off x="677334" y="1331650"/>
            <a:ext cx="7365835" cy="515792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Part of the Deeside enterprise zone – A 2,000 hectare (4942 Acre) zone with the highest concentration of manufacturing and warehousing jobs in the UK.</a:t>
            </a:r>
          </a:p>
          <a:p>
            <a:r>
              <a:rPr lang="en-GB" dirty="0"/>
              <a:t>Specifically zone 2 is a 105acre site comprising 850,000 </a:t>
            </a:r>
            <a:r>
              <a:rPr lang="en-GB" dirty="0" err="1"/>
              <a:t>sq</a:t>
            </a:r>
            <a:r>
              <a:rPr lang="en-GB" dirty="0"/>
              <a:t> feet of industrial, warehouse and office accommodation.</a:t>
            </a:r>
          </a:p>
          <a:p>
            <a:r>
              <a:rPr lang="en-GB" dirty="0"/>
              <a:t>Strategically situated where the M56 and A55 meet – ideal for road transport to North Wales and North England.</a:t>
            </a:r>
          </a:p>
          <a:p>
            <a:r>
              <a:rPr lang="en-GB" dirty="0"/>
              <a:t>Hawarden airport cargo handling facilities (4 miles) and Liverpool2 deep water container terminal (20 miles) within easy reach.</a:t>
            </a:r>
          </a:p>
          <a:p>
            <a:r>
              <a:rPr lang="en-GB" dirty="0"/>
              <a:t>Employment rate of 78.5% higher than UK average 74.9% (Dec 24)</a:t>
            </a:r>
          </a:p>
          <a:p>
            <a:r>
              <a:rPr lang="en-GB" dirty="0"/>
              <a:t>Companies already occupying DEZ include – Airbus UK, UPM, Toyota UK &amp; Raytheon UK</a:t>
            </a:r>
          </a:p>
          <a:p>
            <a:r>
              <a:rPr lang="en-GB" sz="1200" dirty="0"/>
              <a:t>Data provided by </a:t>
            </a:r>
            <a:r>
              <a:rPr lang="en-GB" sz="1200" dirty="0">
                <a:hlinkClick r:id="rId2"/>
              </a:rPr>
              <a:t>https://zone2deeside.com/</a:t>
            </a:r>
            <a:r>
              <a:rPr lang="en-GB" sz="1200" dirty="0"/>
              <a:t> (Accessed 25</a:t>
            </a:r>
            <a:r>
              <a:rPr lang="en-GB" sz="1200" baseline="30000" dirty="0"/>
              <a:t>th</a:t>
            </a:r>
            <a:r>
              <a:rPr lang="en-GB" sz="1200" dirty="0"/>
              <a:t> Feb 2025), </a:t>
            </a:r>
            <a:r>
              <a:rPr lang="en-GB" sz="1200" dirty="0">
                <a:hlinkClick r:id="rId3"/>
              </a:rPr>
              <a:t>https://businesswales.gov.wales/topics-and-guidance/business-tax-rates-and-premises/enterprise-zones/deeside-enterprise-zone</a:t>
            </a:r>
            <a:r>
              <a:rPr lang="en-GB" sz="1200" dirty="0"/>
              <a:t> (Accessed 25th Feb 2025) &amp; </a:t>
            </a:r>
            <a:r>
              <a:rPr lang="en-GB" sz="1200" dirty="0">
                <a:hlinkClick r:id="rId4"/>
              </a:rPr>
              <a:t>www.ons.gov.uk</a:t>
            </a:r>
            <a:r>
              <a:rPr lang="en-GB" sz="1200" dirty="0"/>
              <a:t> (Accessed 25</a:t>
            </a:r>
            <a:r>
              <a:rPr lang="en-GB" sz="1200" baseline="30000" dirty="0"/>
              <a:t>th</a:t>
            </a:r>
            <a:r>
              <a:rPr lang="en-GB" sz="1200" dirty="0"/>
              <a:t> Feb 2025)</a:t>
            </a:r>
          </a:p>
          <a:p>
            <a:endParaRPr lang="en-GB" dirty="0"/>
          </a:p>
        </p:txBody>
      </p:sp>
    </p:spTree>
    <p:extLst>
      <p:ext uri="{BB962C8B-B14F-4D97-AF65-F5344CB8AC3E}">
        <p14:creationId xmlns:p14="http://schemas.microsoft.com/office/powerpoint/2010/main" val="181028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8DC7AD54-55DB-8FB8-4DDF-4A8A15ABE93E}"/>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Layout</a:t>
            </a:r>
          </a:p>
        </p:txBody>
      </p:sp>
      <p:sp>
        <p:nvSpPr>
          <p:cNvPr id="5" name="Content Placeholder 6">
            <a:extLst>
              <a:ext uri="{FF2B5EF4-FFF2-40B4-BE49-F238E27FC236}">
                <a16:creationId xmlns:a16="http://schemas.microsoft.com/office/drawing/2014/main" id="{5BC937C9-BB71-9851-3E2B-FB23608714F6}"/>
              </a:ext>
            </a:extLst>
          </p:cNvPr>
          <p:cNvSpPr txBox="1">
            <a:spLocks/>
          </p:cNvSpPr>
          <p:nvPr/>
        </p:nvSpPr>
        <p:spPr>
          <a:xfrm>
            <a:off x="677329" y="1491450"/>
            <a:ext cx="5235199" cy="641300"/>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Goods receiving – Unloading of deliveries via HGV’s</a:t>
            </a:r>
          </a:p>
        </p:txBody>
      </p:sp>
      <p:sp>
        <p:nvSpPr>
          <p:cNvPr id="6" name="Content Placeholder 6">
            <a:extLst>
              <a:ext uri="{FF2B5EF4-FFF2-40B4-BE49-F238E27FC236}">
                <a16:creationId xmlns:a16="http://schemas.microsoft.com/office/drawing/2014/main" id="{C4D823A6-039D-7F06-D94D-2493A8EB47EA}"/>
              </a:ext>
            </a:extLst>
          </p:cNvPr>
          <p:cNvSpPr txBox="1">
            <a:spLocks/>
          </p:cNvSpPr>
          <p:nvPr/>
        </p:nvSpPr>
        <p:spPr>
          <a:xfrm>
            <a:off x="677330" y="4616018"/>
            <a:ext cx="5235196" cy="61007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Packing &amp; Despatch – Customer orders packed and loaded into LGV’s for delivery.</a:t>
            </a:r>
          </a:p>
        </p:txBody>
      </p:sp>
      <p:sp>
        <p:nvSpPr>
          <p:cNvPr id="7" name="Content Placeholder 6">
            <a:extLst>
              <a:ext uri="{FF2B5EF4-FFF2-40B4-BE49-F238E27FC236}">
                <a16:creationId xmlns:a16="http://schemas.microsoft.com/office/drawing/2014/main" id="{43AC291A-504D-5931-FFB6-7626A606B9DE}"/>
              </a:ext>
            </a:extLst>
          </p:cNvPr>
          <p:cNvSpPr txBox="1">
            <a:spLocks/>
          </p:cNvSpPr>
          <p:nvPr/>
        </p:nvSpPr>
        <p:spPr>
          <a:xfrm>
            <a:off x="677331" y="5288546"/>
            <a:ext cx="5235195" cy="1325318"/>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I-Shape advantages smooth product flow throughout the process, keeps HGV and LGV traffic apart &amp; clearly designated areas.</a:t>
            </a:r>
          </a:p>
        </p:txBody>
      </p:sp>
      <p:sp>
        <p:nvSpPr>
          <p:cNvPr id="9" name="Rectangle 8">
            <a:extLst>
              <a:ext uri="{FF2B5EF4-FFF2-40B4-BE49-F238E27FC236}">
                <a16:creationId xmlns:a16="http://schemas.microsoft.com/office/drawing/2014/main" id="{415C42F5-03C0-882E-1D38-89CBA864F187}"/>
              </a:ext>
            </a:extLst>
          </p:cNvPr>
          <p:cNvSpPr/>
          <p:nvPr/>
        </p:nvSpPr>
        <p:spPr>
          <a:xfrm>
            <a:off x="7492754" y="609600"/>
            <a:ext cx="3133818" cy="985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Goods receiving</a:t>
            </a:r>
          </a:p>
        </p:txBody>
      </p:sp>
      <p:sp>
        <p:nvSpPr>
          <p:cNvPr id="10" name="Rectangle 9">
            <a:extLst>
              <a:ext uri="{FF2B5EF4-FFF2-40B4-BE49-F238E27FC236}">
                <a16:creationId xmlns:a16="http://schemas.microsoft.com/office/drawing/2014/main" id="{F76BEFA5-0F0A-5E72-8125-0CD03B3B67A6}"/>
              </a:ext>
            </a:extLst>
          </p:cNvPr>
          <p:cNvSpPr/>
          <p:nvPr/>
        </p:nvSpPr>
        <p:spPr>
          <a:xfrm>
            <a:off x="7492754" y="1602921"/>
            <a:ext cx="3133818" cy="985837"/>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Processing</a:t>
            </a:r>
          </a:p>
        </p:txBody>
      </p:sp>
      <p:sp>
        <p:nvSpPr>
          <p:cNvPr id="11" name="Rectangle 10">
            <a:extLst>
              <a:ext uri="{FF2B5EF4-FFF2-40B4-BE49-F238E27FC236}">
                <a16:creationId xmlns:a16="http://schemas.microsoft.com/office/drawing/2014/main" id="{D39AB01B-C8E3-46E5-6BE9-8C5D53DE7164}"/>
              </a:ext>
            </a:extLst>
          </p:cNvPr>
          <p:cNvSpPr/>
          <p:nvPr/>
        </p:nvSpPr>
        <p:spPr>
          <a:xfrm>
            <a:off x="7492754" y="2596243"/>
            <a:ext cx="3133818" cy="985837"/>
          </a:xfrm>
          <a:prstGeom prst="rect">
            <a:avLst/>
          </a:prstGeom>
          <a:solidFill>
            <a:srgbClr val="EEEE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Storage</a:t>
            </a:r>
          </a:p>
        </p:txBody>
      </p:sp>
      <p:sp>
        <p:nvSpPr>
          <p:cNvPr id="12" name="Rectangle 11">
            <a:extLst>
              <a:ext uri="{FF2B5EF4-FFF2-40B4-BE49-F238E27FC236}">
                <a16:creationId xmlns:a16="http://schemas.microsoft.com/office/drawing/2014/main" id="{BDBBD4A8-4B3B-B97C-A13F-39999E33B798}"/>
              </a:ext>
            </a:extLst>
          </p:cNvPr>
          <p:cNvSpPr/>
          <p:nvPr/>
        </p:nvSpPr>
        <p:spPr>
          <a:xfrm>
            <a:off x="7492754" y="3582080"/>
            <a:ext cx="3133818" cy="985837"/>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Replenishment</a:t>
            </a:r>
          </a:p>
        </p:txBody>
      </p:sp>
      <p:sp>
        <p:nvSpPr>
          <p:cNvPr id="13" name="Rectangle 12">
            <a:extLst>
              <a:ext uri="{FF2B5EF4-FFF2-40B4-BE49-F238E27FC236}">
                <a16:creationId xmlns:a16="http://schemas.microsoft.com/office/drawing/2014/main" id="{F45106B7-2E7A-CBC1-77B4-541A54FE50F4}"/>
              </a:ext>
            </a:extLst>
          </p:cNvPr>
          <p:cNvSpPr/>
          <p:nvPr/>
        </p:nvSpPr>
        <p:spPr>
          <a:xfrm>
            <a:off x="7492754" y="5553753"/>
            <a:ext cx="3133818" cy="985837"/>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Packing &amp; Despatch</a:t>
            </a:r>
          </a:p>
        </p:txBody>
      </p:sp>
      <p:sp>
        <p:nvSpPr>
          <p:cNvPr id="14" name="Rectangle 13">
            <a:extLst>
              <a:ext uri="{FF2B5EF4-FFF2-40B4-BE49-F238E27FC236}">
                <a16:creationId xmlns:a16="http://schemas.microsoft.com/office/drawing/2014/main" id="{7B45E7DC-A868-3C66-0ADB-9E81562F4654}"/>
              </a:ext>
            </a:extLst>
          </p:cNvPr>
          <p:cNvSpPr/>
          <p:nvPr/>
        </p:nvSpPr>
        <p:spPr>
          <a:xfrm>
            <a:off x="7492754" y="4567916"/>
            <a:ext cx="3133818" cy="985837"/>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Picking</a:t>
            </a:r>
          </a:p>
        </p:txBody>
      </p:sp>
      <p:sp>
        <p:nvSpPr>
          <p:cNvPr id="15" name="Content Placeholder 6">
            <a:extLst>
              <a:ext uri="{FF2B5EF4-FFF2-40B4-BE49-F238E27FC236}">
                <a16:creationId xmlns:a16="http://schemas.microsoft.com/office/drawing/2014/main" id="{797D2F4F-07B9-EB4F-D6E0-69C673EF3B48}"/>
              </a:ext>
            </a:extLst>
          </p:cNvPr>
          <p:cNvSpPr txBox="1">
            <a:spLocks/>
          </p:cNvSpPr>
          <p:nvPr/>
        </p:nvSpPr>
        <p:spPr>
          <a:xfrm>
            <a:off x="677332" y="2089624"/>
            <a:ext cx="5235196" cy="602493"/>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Goods in processing – Staging area for goods in to be processed before storage.</a:t>
            </a:r>
          </a:p>
        </p:txBody>
      </p:sp>
      <p:sp>
        <p:nvSpPr>
          <p:cNvPr id="16" name="Content Placeholder 6">
            <a:extLst>
              <a:ext uri="{FF2B5EF4-FFF2-40B4-BE49-F238E27FC236}">
                <a16:creationId xmlns:a16="http://schemas.microsoft.com/office/drawing/2014/main" id="{F018FA96-5B91-C29D-1667-00F65F008E02}"/>
              </a:ext>
            </a:extLst>
          </p:cNvPr>
          <p:cNvSpPr txBox="1">
            <a:spLocks/>
          </p:cNvSpPr>
          <p:nvPr/>
        </p:nvSpPr>
        <p:spPr>
          <a:xfrm>
            <a:off x="677330" y="2723346"/>
            <a:ext cx="5235196" cy="602494"/>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Main storage are – Palletised goods stored in racking for easy put away and retrieval.</a:t>
            </a:r>
          </a:p>
        </p:txBody>
      </p:sp>
      <p:sp>
        <p:nvSpPr>
          <p:cNvPr id="17" name="Content Placeholder 6">
            <a:extLst>
              <a:ext uri="{FF2B5EF4-FFF2-40B4-BE49-F238E27FC236}">
                <a16:creationId xmlns:a16="http://schemas.microsoft.com/office/drawing/2014/main" id="{58BADD4B-5EBA-9D88-1FAE-146DEF21855F}"/>
              </a:ext>
            </a:extLst>
          </p:cNvPr>
          <p:cNvSpPr txBox="1">
            <a:spLocks/>
          </p:cNvSpPr>
          <p:nvPr/>
        </p:nvSpPr>
        <p:spPr>
          <a:xfrm>
            <a:off x="677330" y="4005946"/>
            <a:ext cx="5235196" cy="61007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Picking section – Picking team operate fulfilling customer orders</a:t>
            </a:r>
          </a:p>
        </p:txBody>
      </p:sp>
      <p:sp>
        <p:nvSpPr>
          <p:cNvPr id="18" name="Content Placeholder 6">
            <a:extLst>
              <a:ext uri="{FF2B5EF4-FFF2-40B4-BE49-F238E27FC236}">
                <a16:creationId xmlns:a16="http://schemas.microsoft.com/office/drawing/2014/main" id="{B706BB2B-9A38-66CA-1499-C1490A6A05D4}"/>
              </a:ext>
            </a:extLst>
          </p:cNvPr>
          <p:cNvSpPr txBox="1">
            <a:spLocks/>
          </p:cNvSpPr>
          <p:nvPr/>
        </p:nvSpPr>
        <p:spPr>
          <a:xfrm>
            <a:off x="677330" y="3364645"/>
            <a:ext cx="5235196" cy="587813"/>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Replenishment area – Staging area for goods running low in picking area.</a:t>
            </a:r>
          </a:p>
        </p:txBody>
      </p:sp>
    </p:spTree>
    <p:extLst>
      <p:ext uri="{BB962C8B-B14F-4D97-AF65-F5344CB8AC3E}">
        <p14:creationId xmlns:p14="http://schemas.microsoft.com/office/powerpoint/2010/main" val="20976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500"/>
                                        <p:tgtEl>
                                          <p:spTgt spid="13"/>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animBg="1"/>
      <p:bldP spid="10" grpId="0" animBg="1"/>
      <p:bldP spid="11" grpId="0" animBg="1"/>
      <p:bldP spid="12" grpId="0" animBg="1"/>
      <p:bldP spid="13" grpId="0" animBg="1"/>
      <p:bldP spid="14" grpId="0" animBg="1"/>
      <p:bldP spid="15" grpId="0"/>
      <p:bldP spid="16"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Goods Receiving &amp; Processing</a:t>
            </a:r>
          </a:p>
        </p:txBody>
      </p:sp>
      <p:sp>
        <p:nvSpPr>
          <p:cNvPr id="3" name="Content Placeholder 6">
            <a:extLst>
              <a:ext uri="{FF2B5EF4-FFF2-40B4-BE49-F238E27FC236}">
                <a16:creationId xmlns:a16="http://schemas.microsoft.com/office/drawing/2014/main" id="{54CD96F5-1B18-5467-01E3-0F8B1E745E42}"/>
              </a:ext>
            </a:extLst>
          </p:cNvPr>
          <p:cNvSpPr txBox="1">
            <a:spLocks/>
          </p:cNvSpPr>
          <p:nvPr/>
        </p:nvSpPr>
        <p:spPr>
          <a:xfrm>
            <a:off x="677329" y="1491449"/>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Work Areas</a:t>
            </a:r>
          </a:p>
          <a:p>
            <a:pPr lvl="1"/>
            <a:r>
              <a:rPr lang="en-GB" dirty="0"/>
              <a:t>Gatehouse</a:t>
            </a:r>
          </a:p>
          <a:p>
            <a:pPr lvl="1"/>
            <a:r>
              <a:rPr lang="en-GB" dirty="0"/>
              <a:t>Loading dock</a:t>
            </a:r>
          </a:p>
          <a:p>
            <a:pPr lvl="1"/>
            <a:r>
              <a:rPr lang="en-GB" dirty="0"/>
              <a:t>Staging area</a:t>
            </a:r>
          </a:p>
        </p:txBody>
      </p:sp>
      <p:pic>
        <p:nvPicPr>
          <p:cNvPr id="1026" name="Picture 2" descr="New Storage entrances Storage entrances, new large warehouse warehouse door stock pictures, royalty-free photos &amp; images">
            <a:extLst>
              <a:ext uri="{FF2B5EF4-FFF2-40B4-BE49-F238E27FC236}">
                <a16:creationId xmlns:a16="http://schemas.microsoft.com/office/drawing/2014/main" id="{2C1FC8D0-774D-A959-B355-E3EB80C92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997" y="1491449"/>
            <a:ext cx="2218863" cy="14792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tic Security Guards Services | Pride K9 Security Services">
            <a:extLst>
              <a:ext uri="{FF2B5EF4-FFF2-40B4-BE49-F238E27FC236}">
                <a16:creationId xmlns:a16="http://schemas.microsoft.com/office/drawing/2014/main" id="{0CD28843-9913-6E95-616D-A50C778B58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8106" y="1491448"/>
            <a:ext cx="2189822" cy="147924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nterior Loading Bay Interior Loading Dock in Distribution Warehouse. warehouse interior stock pictures, royalty-free photos &amp; images">
            <a:extLst>
              <a:ext uri="{FF2B5EF4-FFF2-40B4-BE49-F238E27FC236}">
                <a16:creationId xmlns:a16="http://schemas.microsoft.com/office/drawing/2014/main" id="{3E991242-CBCD-E263-1981-B870BE918A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9268" y="1491449"/>
            <a:ext cx="2218863" cy="147924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6">
            <a:extLst>
              <a:ext uri="{FF2B5EF4-FFF2-40B4-BE49-F238E27FC236}">
                <a16:creationId xmlns:a16="http://schemas.microsoft.com/office/drawing/2014/main" id="{07F87182-A6D3-D998-D7F9-ED0649D34C26}"/>
              </a:ext>
            </a:extLst>
          </p:cNvPr>
          <p:cNvSpPr txBox="1">
            <a:spLocks/>
          </p:cNvSpPr>
          <p:nvPr/>
        </p:nvSpPr>
        <p:spPr>
          <a:xfrm>
            <a:off x="677328" y="3330606"/>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Equipment required</a:t>
            </a:r>
          </a:p>
          <a:p>
            <a:pPr lvl="1"/>
            <a:r>
              <a:rPr lang="en-GB" dirty="0"/>
              <a:t>Pallet trucks</a:t>
            </a:r>
          </a:p>
          <a:p>
            <a:pPr lvl="1"/>
            <a:r>
              <a:rPr lang="en-GB" dirty="0"/>
              <a:t>Hand scanners</a:t>
            </a:r>
          </a:p>
          <a:p>
            <a:pPr lvl="1"/>
            <a:r>
              <a:rPr lang="en-GB" dirty="0"/>
              <a:t>Packing materials</a:t>
            </a:r>
          </a:p>
        </p:txBody>
      </p:sp>
      <p:pic>
        <p:nvPicPr>
          <p:cNvPr id="1032" name="Picture 8" descr="Black and yellow pallet truck carrying cardboard boxes  Pallet Truck and boxes on white background - 3d render pallet truck stock pictures, royalty-free photos &amp; images">
            <a:extLst>
              <a:ext uri="{FF2B5EF4-FFF2-40B4-BE49-F238E27FC236}">
                <a16:creationId xmlns:a16="http://schemas.microsoft.com/office/drawing/2014/main" id="{6955FCDE-CE53-D33D-77C1-3052409546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8106" y="3330606"/>
            <a:ext cx="2189822" cy="154394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ight hand holding bar code scanner on white background Hand holding bar code scanner. hand scanner stock pictures, royalty-free photos &amp; images">
            <a:extLst>
              <a:ext uri="{FF2B5EF4-FFF2-40B4-BE49-F238E27FC236}">
                <a16:creationId xmlns:a16="http://schemas.microsoft.com/office/drawing/2014/main" id="{A0F9662E-8C2A-2C94-A0CF-812EFEFA16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47996" y="3330606"/>
            <a:ext cx="2218863" cy="144554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Big stock of plastic stretch film wrap packing Big stock of plastic stretch film wrap packing pallets stock pictures, royalty-free photos &amp; images">
            <a:extLst>
              <a:ext uri="{FF2B5EF4-FFF2-40B4-BE49-F238E27FC236}">
                <a16:creationId xmlns:a16="http://schemas.microsoft.com/office/drawing/2014/main" id="{2F52407C-0746-1E5B-D523-949BC6123A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59267" y="3330606"/>
            <a:ext cx="2218863" cy="144554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6">
            <a:extLst>
              <a:ext uri="{FF2B5EF4-FFF2-40B4-BE49-F238E27FC236}">
                <a16:creationId xmlns:a16="http://schemas.microsoft.com/office/drawing/2014/main" id="{01C5AD6D-EC74-9124-4250-9866D67C59CD}"/>
              </a:ext>
            </a:extLst>
          </p:cNvPr>
          <p:cNvSpPr txBox="1">
            <a:spLocks/>
          </p:cNvSpPr>
          <p:nvPr/>
        </p:nvSpPr>
        <p:spPr>
          <a:xfrm>
            <a:off x="677327" y="5169763"/>
            <a:ext cx="7285943"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Roles, responsibilities and employee training</a:t>
            </a:r>
          </a:p>
          <a:p>
            <a:pPr lvl="1"/>
            <a:r>
              <a:rPr lang="en-GB" dirty="0"/>
              <a:t>Unloading of goods from HGV’s and preparation for general storage.</a:t>
            </a:r>
          </a:p>
          <a:p>
            <a:pPr lvl="1"/>
            <a:r>
              <a:rPr lang="en-GB" dirty="0"/>
              <a:t>Identify and actioning damaged incoming goods, returns processing.</a:t>
            </a:r>
          </a:p>
          <a:p>
            <a:pPr lvl="1"/>
            <a:r>
              <a:rPr lang="en-GB" dirty="0"/>
              <a:t>Manual handling, use of job specific equipment and point of contact.</a:t>
            </a:r>
          </a:p>
        </p:txBody>
      </p:sp>
    </p:spTree>
    <p:extLst>
      <p:ext uri="{BB962C8B-B14F-4D97-AF65-F5344CB8AC3E}">
        <p14:creationId xmlns:p14="http://schemas.microsoft.com/office/powerpoint/2010/main" val="138563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500"/>
                                        <p:tgtEl>
                                          <p:spTgt spid="10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32"/>
                                        </p:tgtEl>
                                        <p:attrNameLst>
                                          <p:attrName>style.visibility</p:attrName>
                                        </p:attrNameLst>
                                      </p:cBhvr>
                                      <p:to>
                                        <p:strVal val="visible"/>
                                      </p:to>
                                    </p:set>
                                    <p:animEffect transition="in" filter="fade">
                                      <p:cBhvr>
                                        <p:cTn id="32" dur="500"/>
                                        <p:tgtEl>
                                          <p:spTgt spid="103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34"/>
                                        </p:tgtEl>
                                        <p:attrNameLst>
                                          <p:attrName>style.visibility</p:attrName>
                                        </p:attrNameLst>
                                      </p:cBhvr>
                                      <p:to>
                                        <p:strVal val="visible"/>
                                      </p:to>
                                    </p:set>
                                    <p:animEffect transition="in" filter="fade">
                                      <p:cBhvr>
                                        <p:cTn id="37" dur="500"/>
                                        <p:tgtEl>
                                          <p:spTgt spid="103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36"/>
                                        </p:tgtEl>
                                        <p:attrNameLst>
                                          <p:attrName>style.visibility</p:attrName>
                                        </p:attrNameLst>
                                      </p:cBhvr>
                                      <p:to>
                                        <p:strVal val="visible"/>
                                      </p:to>
                                    </p:set>
                                    <p:animEffect transition="in" filter="fade">
                                      <p:cBhvr>
                                        <p:cTn id="42" dur="500"/>
                                        <p:tgtEl>
                                          <p:spTgt spid="103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EBD8CF5F-8035-6205-2333-6C2D941E4139}"/>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Goods Receiving &amp; Processing</a:t>
            </a:r>
          </a:p>
        </p:txBody>
      </p:sp>
      <p:sp>
        <p:nvSpPr>
          <p:cNvPr id="3" name="Content Placeholder 6">
            <a:extLst>
              <a:ext uri="{FF2B5EF4-FFF2-40B4-BE49-F238E27FC236}">
                <a16:creationId xmlns:a16="http://schemas.microsoft.com/office/drawing/2014/main" id="{3270635A-0132-FD6B-4A80-368F7E841E7E}"/>
              </a:ext>
            </a:extLst>
          </p:cNvPr>
          <p:cNvSpPr txBox="1">
            <a:spLocks/>
          </p:cNvSpPr>
          <p:nvPr/>
        </p:nvSpPr>
        <p:spPr>
          <a:xfrm>
            <a:off x="677329" y="1491449"/>
            <a:ext cx="5235199" cy="5060271"/>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2 Storey Office Block</a:t>
            </a:r>
          </a:p>
          <a:p>
            <a:pPr lvl="1"/>
            <a:r>
              <a:rPr lang="en-GB" dirty="0"/>
              <a:t>Ground floor – restrooms, Storage room &amp; Equipment room</a:t>
            </a:r>
          </a:p>
          <a:p>
            <a:pPr lvl="1"/>
            <a:r>
              <a:rPr lang="en-GB" dirty="0"/>
              <a:t>First floor – Small break room, team leaders offices.</a:t>
            </a:r>
          </a:p>
          <a:p>
            <a:r>
              <a:rPr lang="en-GB" dirty="0"/>
              <a:t>Workstations</a:t>
            </a:r>
          </a:p>
          <a:p>
            <a:pPr lvl="1"/>
            <a:r>
              <a:rPr lang="en-GB" dirty="0"/>
              <a:t>Processing for general storage, re-packaging if required, returns handling</a:t>
            </a:r>
          </a:p>
          <a:p>
            <a:pPr lvl="1"/>
            <a:r>
              <a:rPr lang="en-GB" dirty="0"/>
              <a:t>Away from high traffic areas</a:t>
            </a:r>
          </a:p>
          <a:p>
            <a:r>
              <a:rPr lang="en-GB" dirty="0"/>
              <a:t>Waste management</a:t>
            </a:r>
          </a:p>
          <a:p>
            <a:pPr lvl="1"/>
            <a:r>
              <a:rPr lang="en-GB" dirty="0"/>
              <a:t>Pallet storage area</a:t>
            </a:r>
          </a:p>
          <a:p>
            <a:pPr lvl="1"/>
            <a:r>
              <a:rPr lang="en-GB" dirty="0"/>
              <a:t>Access to external recycling balers and waste compactors</a:t>
            </a:r>
          </a:p>
        </p:txBody>
      </p:sp>
    </p:spTree>
    <p:extLst>
      <p:ext uri="{BB962C8B-B14F-4D97-AF65-F5344CB8AC3E}">
        <p14:creationId xmlns:p14="http://schemas.microsoft.com/office/powerpoint/2010/main" val="301889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Main Storage</a:t>
            </a:r>
          </a:p>
        </p:txBody>
      </p:sp>
      <p:sp>
        <p:nvSpPr>
          <p:cNvPr id="3" name="Content Placeholder 6">
            <a:extLst>
              <a:ext uri="{FF2B5EF4-FFF2-40B4-BE49-F238E27FC236}">
                <a16:creationId xmlns:a16="http://schemas.microsoft.com/office/drawing/2014/main" id="{3E341C43-8CB4-67E4-C813-6D0F0AA3541B}"/>
              </a:ext>
            </a:extLst>
          </p:cNvPr>
          <p:cNvSpPr txBox="1">
            <a:spLocks/>
          </p:cNvSpPr>
          <p:nvPr/>
        </p:nvSpPr>
        <p:spPr>
          <a:xfrm>
            <a:off x="677329" y="1491449"/>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Work Areas</a:t>
            </a:r>
          </a:p>
          <a:p>
            <a:pPr lvl="1"/>
            <a:r>
              <a:rPr lang="en-GB" dirty="0"/>
              <a:t>Main storage racking area (Narrow light goods)</a:t>
            </a:r>
          </a:p>
          <a:p>
            <a:pPr lvl="1"/>
            <a:r>
              <a:rPr lang="en-GB" dirty="0"/>
              <a:t>White goods racking area (Large heavy duty)</a:t>
            </a:r>
          </a:p>
          <a:p>
            <a:pPr lvl="1"/>
            <a:r>
              <a:rPr lang="en-GB" dirty="0"/>
              <a:t>Equipment charging areas</a:t>
            </a:r>
          </a:p>
        </p:txBody>
      </p:sp>
      <p:sp>
        <p:nvSpPr>
          <p:cNvPr id="4" name="Content Placeholder 6">
            <a:extLst>
              <a:ext uri="{FF2B5EF4-FFF2-40B4-BE49-F238E27FC236}">
                <a16:creationId xmlns:a16="http://schemas.microsoft.com/office/drawing/2014/main" id="{86ED71C4-BE5C-DA24-1AC2-CAAE7348431A}"/>
              </a:ext>
            </a:extLst>
          </p:cNvPr>
          <p:cNvSpPr txBox="1">
            <a:spLocks/>
          </p:cNvSpPr>
          <p:nvPr/>
        </p:nvSpPr>
        <p:spPr>
          <a:xfrm>
            <a:off x="677328" y="3330606"/>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Equipment required</a:t>
            </a:r>
          </a:p>
          <a:p>
            <a:pPr lvl="1"/>
            <a:r>
              <a:rPr lang="en-GB" dirty="0"/>
              <a:t>Pallet trucks</a:t>
            </a:r>
          </a:p>
          <a:p>
            <a:pPr lvl="1"/>
            <a:r>
              <a:rPr lang="en-GB" dirty="0"/>
              <a:t>FLT’s (Reach &amp; Counterbalance)</a:t>
            </a:r>
          </a:p>
          <a:p>
            <a:pPr lvl="1"/>
            <a:r>
              <a:rPr lang="en-GB" dirty="0"/>
              <a:t>Scanners and pick list tablet</a:t>
            </a:r>
          </a:p>
        </p:txBody>
      </p:sp>
      <p:sp>
        <p:nvSpPr>
          <p:cNvPr id="5" name="Content Placeholder 6">
            <a:extLst>
              <a:ext uri="{FF2B5EF4-FFF2-40B4-BE49-F238E27FC236}">
                <a16:creationId xmlns:a16="http://schemas.microsoft.com/office/drawing/2014/main" id="{4EF7EA47-A015-0D0E-94E7-C2E53CAAB90D}"/>
              </a:ext>
            </a:extLst>
          </p:cNvPr>
          <p:cNvSpPr txBox="1">
            <a:spLocks/>
          </p:cNvSpPr>
          <p:nvPr/>
        </p:nvSpPr>
        <p:spPr>
          <a:xfrm>
            <a:off x="677327" y="5169763"/>
            <a:ext cx="7285943"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Roles, responsibilities and employee training</a:t>
            </a:r>
          </a:p>
          <a:p>
            <a:pPr lvl="1"/>
            <a:r>
              <a:rPr lang="en-GB" dirty="0"/>
              <a:t>Storage of goods from GR, extraction of goods identified for REPL.</a:t>
            </a:r>
          </a:p>
          <a:p>
            <a:pPr lvl="1"/>
            <a:r>
              <a:rPr lang="en-GB" dirty="0"/>
              <a:t>Maintaining of handling equipment.</a:t>
            </a:r>
          </a:p>
          <a:p>
            <a:pPr lvl="1"/>
            <a:r>
              <a:rPr lang="en-GB" dirty="0"/>
              <a:t>Manual handling, use of job specific equipment.</a:t>
            </a:r>
          </a:p>
        </p:txBody>
      </p:sp>
      <p:pic>
        <p:nvPicPr>
          <p:cNvPr id="2050" name="Picture 2" descr="Cases of wine stacked on pallets in distribution center. Many cases of wine stacked on pallets in distribution center. warehouse racking stock pictures, royalty-free photos &amp; images">
            <a:extLst>
              <a:ext uri="{FF2B5EF4-FFF2-40B4-BE49-F238E27FC236}">
                <a16:creationId xmlns:a16="http://schemas.microsoft.com/office/drawing/2014/main" id="{51F0923F-A4B0-0BB2-82AE-BC66AA4BF4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91448"/>
            <a:ext cx="2189823" cy="16423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lectric Forklift Charging Station Side view of an electric forklift parked at a charging station, with visible charging cables and power units lined against the wall. charging station forklift truck stock pictures, royalty-free photos &amp; images">
            <a:extLst>
              <a:ext uri="{FF2B5EF4-FFF2-40B4-BE49-F238E27FC236}">
                <a16:creationId xmlns:a16="http://schemas.microsoft.com/office/drawing/2014/main" id="{485DF532-E154-190F-50D1-CF15931B49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1340" y="1491443"/>
            <a:ext cx="2189823" cy="164236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arehouse worker on stacker loading cargo on shelf Warehouse worker on stacker loading cargo on rack jungheinrich forklift stock pictures, royalty-free photos &amp; images">
            <a:extLst>
              <a:ext uri="{FF2B5EF4-FFF2-40B4-BE49-F238E27FC236}">
                <a16:creationId xmlns:a16="http://schemas.microsoft.com/office/drawing/2014/main" id="{0347F48F-E920-0B78-E25C-2BF532A942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0759" y="3330601"/>
            <a:ext cx="2376191" cy="164236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Forklift truck New forklift truck isolated on white with drop shadow. hyster forklift stock pictures, royalty-free photos &amp; images">
            <a:extLst>
              <a:ext uri="{FF2B5EF4-FFF2-40B4-BE49-F238E27FC236}">
                <a16:creationId xmlns:a16="http://schemas.microsoft.com/office/drawing/2014/main" id="{A7A446D9-0FFA-6BDB-CDBF-478135B8E1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412" y="3330602"/>
            <a:ext cx="2204230" cy="1642367"/>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mart warehouse management system. Worker hands holding tablet on blurred warehouse as background warehouse tablet stock pictures, royalty-free photos &amp; images">
            <a:extLst>
              <a:ext uri="{FF2B5EF4-FFF2-40B4-BE49-F238E27FC236}">
                <a16:creationId xmlns:a16="http://schemas.microsoft.com/office/drawing/2014/main" id="{7E63927D-3862-D598-1691-7FF553376A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43067" y="3335802"/>
            <a:ext cx="2376191" cy="163716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986BD54-BF8A-0CD8-8A0F-7CF9698D827D}"/>
              </a:ext>
            </a:extLst>
          </p:cNvPr>
          <p:cNvPicPr>
            <a:picLocks noChangeAspect="1"/>
          </p:cNvPicPr>
          <p:nvPr/>
        </p:nvPicPr>
        <p:blipFill>
          <a:blip r:embed="rId7"/>
          <a:stretch>
            <a:fillRect/>
          </a:stretch>
        </p:blipFill>
        <p:spPr>
          <a:xfrm>
            <a:off x="380202" y="500108"/>
            <a:ext cx="11431595" cy="6039693"/>
          </a:xfrm>
          <a:prstGeom prst="rect">
            <a:avLst/>
          </a:prstGeom>
        </p:spPr>
      </p:pic>
    </p:spTree>
    <p:extLst>
      <p:ext uri="{BB962C8B-B14F-4D97-AF65-F5344CB8AC3E}">
        <p14:creationId xmlns:p14="http://schemas.microsoft.com/office/powerpoint/2010/main" val="3617960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fade">
                                      <p:cBhvr>
                                        <p:cTn id="17" dur="500"/>
                                        <p:tgtEl>
                                          <p:spTgt spid="205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7"/>
                                        </p:tgtEl>
                                      </p:cBhvr>
                                    </p:animEffect>
                                    <p:set>
                                      <p:cBhvr>
                                        <p:cTn id="27" dur="1" fill="hold">
                                          <p:stCondLst>
                                            <p:cond delay="499"/>
                                          </p:stCondLst>
                                        </p:cTn>
                                        <p:tgtEl>
                                          <p:spTgt spid="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56"/>
                                        </p:tgtEl>
                                        <p:attrNameLst>
                                          <p:attrName>style.visibility</p:attrName>
                                        </p:attrNameLst>
                                      </p:cBhvr>
                                      <p:to>
                                        <p:strVal val="visible"/>
                                      </p:to>
                                    </p:set>
                                    <p:animEffect transition="in" filter="fade">
                                      <p:cBhvr>
                                        <p:cTn id="37" dur="500"/>
                                        <p:tgtEl>
                                          <p:spTgt spid="205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054"/>
                                        </p:tgtEl>
                                        <p:attrNameLst>
                                          <p:attrName>style.visibility</p:attrName>
                                        </p:attrNameLst>
                                      </p:cBhvr>
                                      <p:to>
                                        <p:strVal val="visible"/>
                                      </p:to>
                                    </p:set>
                                    <p:animEffect transition="in" filter="fade">
                                      <p:cBhvr>
                                        <p:cTn id="42" dur="500"/>
                                        <p:tgtEl>
                                          <p:spTgt spid="205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058"/>
                                        </p:tgtEl>
                                        <p:attrNameLst>
                                          <p:attrName>style.visibility</p:attrName>
                                        </p:attrNameLst>
                                      </p:cBhvr>
                                      <p:to>
                                        <p:strVal val="visible"/>
                                      </p:to>
                                    </p:set>
                                    <p:animEffect transition="in" filter="fade">
                                      <p:cBhvr>
                                        <p:cTn id="47" dur="500"/>
                                        <p:tgtEl>
                                          <p:spTgt spid="205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Replenishment &amp; Picking</a:t>
            </a:r>
          </a:p>
        </p:txBody>
      </p:sp>
      <p:sp>
        <p:nvSpPr>
          <p:cNvPr id="3" name="Content Placeholder 6">
            <a:extLst>
              <a:ext uri="{FF2B5EF4-FFF2-40B4-BE49-F238E27FC236}">
                <a16:creationId xmlns:a16="http://schemas.microsoft.com/office/drawing/2014/main" id="{AF4AC261-45F7-C4DE-1306-26AF23F441F3}"/>
              </a:ext>
            </a:extLst>
          </p:cNvPr>
          <p:cNvSpPr txBox="1">
            <a:spLocks/>
          </p:cNvSpPr>
          <p:nvPr/>
        </p:nvSpPr>
        <p:spPr>
          <a:xfrm>
            <a:off x="677329" y="1491449"/>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Work Areas</a:t>
            </a:r>
          </a:p>
          <a:p>
            <a:pPr lvl="1"/>
            <a:r>
              <a:rPr lang="en-GB" dirty="0"/>
              <a:t>Replenishment staging area</a:t>
            </a:r>
          </a:p>
          <a:p>
            <a:pPr lvl="1"/>
            <a:r>
              <a:rPr lang="en-GB" dirty="0"/>
              <a:t>White goods storage area</a:t>
            </a:r>
          </a:p>
          <a:p>
            <a:pPr lvl="1"/>
            <a:r>
              <a:rPr lang="en-GB" dirty="0"/>
              <a:t>Multi-floored storage area</a:t>
            </a:r>
          </a:p>
        </p:txBody>
      </p:sp>
      <p:sp>
        <p:nvSpPr>
          <p:cNvPr id="4" name="Content Placeholder 6">
            <a:extLst>
              <a:ext uri="{FF2B5EF4-FFF2-40B4-BE49-F238E27FC236}">
                <a16:creationId xmlns:a16="http://schemas.microsoft.com/office/drawing/2014/main" id="{74B71660-6163-7F2A-DF04-9F93275D6A9F}"/>
              </a:ext>
            </a:extLst>
          </p:cNvPr>
          <p:cNvSpPr txBox="1">
            <a:spLocks/>
          </p:cNvSpPr>
          <p:nvPr/>
        </p:nvSpPr>
        <p:spPr>
          <a:xfrm>
            <a:off x="677328" y="3330606"/>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Equipment required</a:t>
            </a:r>
          </a:p>
          <a:p>
            <a:pPr lvl="1"/>
            <a:r>
              <a:rPr lang="en-GB" dirty="0"/>
              <a:t>Pallet trucks &amp; FLT’s</a:t>
            </a:r>
          </a:p>
          <a:p>
            <a:pPr lvl="1"/>
            <a:r>
              <a:rPr lang="en-GB" dirty="0"/>
              <a:t>Manual handling aids</a:t>
            </a:r>
          </a:p>
          <a:p>
            <a:pPr lvl="1"/>
            <a:r>
              <a:rPr lang="en-GB" dirty="0"/>
              <a:t>Hand scanners and electronic pick lists</a:t>
            </a:r>
          </a:p>
        </p:txBody>
      </p:sp>
      <p:sp>
        <p:nvSpPr>
          <p:cNvPr id="5" name="Content Placeholder 6">
            <a:extLst>
              <a:ext uri="{FF2B5EF4-FFF2-40B4-BE49-F238E27FC236}">
                <a16:creationId xmlns:a16="http://schemas.microsoft.com/office/drawing/2014/main" id="{7D957A4C-AB77-25E7-F88A-E23DB6AF7677}"/>
              </a:ext>
            </a:extLst>
          </p:cNvPr>
          <p:cNvSpPr txBox="1">
            <a:spLocks/>
          </p:cNvSpPr>
          <p:nvPr/>
        </p:nvSpPr>
        <p:spPr>
          <a:xfrm>
            <a:off x="677327" y="5169763"/>
            <a:ext cx="7285943"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Roles, responsibilities and employee training</a:t>
            </a:r>
          </a:p>
          <a:p>
            <a:pPr lvl="1"/>
            <a:r>
              <a:rPr lang="en-GB" dirty="0"/>
              <a:t>Replenishing stock in storage locations identified as low stock.</a:t>
            </a:r>
          </a:p>
          <a:p>
            <a:pPr lvl="1"/>
            <a:r>
              <a:rPr lang="en-GB" dirty="0"/>
              <a:t>Picking customer orders for despatch.</a:t>
            </a:r>
          </a:p>
          <a:p>
            <a:pPr lvl="1"/>
            <a:r>
              <a:rPr lang="en-GB" dirty="0"/>
              <a:t>Manual handling, use of job specific equipment.</a:t>
            </a:r>
          </a:p>
        </p:txBody>
      </p:sp>
      <p:pic>
        <p:nvPicPr>
          <p:cNvPr id="1026" name="Picture 2" descr="Large shelves and racks in distribution warehouse Interior of a modern shipping company. Large shelves and racks in distribution warehouse. multi floored picking area stock pictures, royalty-free photos &amp; images">
            <a:extLst>
              <a:ext uri="{FF2B5EF4-FFF2-40B4-BE49-F238E27FC236}">
                <a16:creationId xmlns:a16="http://schemas.microsoft.com/office/drawing/2014/main" id="{186EC9A7-EC58-6112-DFB7-2C01A347D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5302" y="1490584"/>
            <a:ext cx="2464848" cy="164323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and trucks with household and kitchen appliances in warehouse. Delivery concept, 3D rendering Hand trucks with household and kitchen appliances in warehouse. Delivery concept, 3D rendering washing machine trolley stock pictures, royalty-free photos &amp; images">
            <a:extLst>
              <a:ext uri="{FF2B5EF4-FFF2-40B4-BE49-F238E27FC236}">
                <a16:creationId xmlns:a16="http://schemas.microsoft.com/office/drawing/2014/main" id="{F2E8CD3D-1BFB-E7E9-0B07-8F07884DE9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4169" y="1491449"/>
            <a:ext cx="2464849" cy="16311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mpty large shopping cart isolated on white background empty large shopping cart isolated on white background Order picking trolley stock pictures, royalty-free photos &amp; images">
            <a:extLst>
              <a:ext uri="{FF2B5EF4-FFF2-40B4-BE49-F238E27FC236}">
                <a16:creationId xmlns:a16="http://schemas.microsoft.com/office/drawing/2014/main" id="{37195829-CC1A-03A1-163E-09B884EC56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3196" y="3329740"/>
            <a:ext cx="2464849" cy="16432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etal wire mesh utility cart with handles and wheels. A metal wire mesh utility cart with four wheels and handles, designed for industrial and warehouse use. Order picking trolley stock pictures, royalty-free photos &amp; images">
            <a:extLst>
              <a:ext uri="{FF2B5EF4-FFF2-40B4-BE49-F238E27FC236}">
                <a16:creationId xmlns:a16="http://schemas.microsoft.com/office/drawing/2014/main" id="{40B8F811-AE6E-DD00-6664-2B969356E1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69018" y="3429000"/>
            <a:ext cx="1585422" cy="154397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and truck Red hand truck. dolly stock pictures, royalty-free photos &amp; images">
            <a:extLst>
              <a:ext uri="{FF2B5EF4-FFF2-40B4-BE49-F238E27FC236}">
                <a16:creationId xmlns:a16="http://schemas.microsoft.com/office/drawing/2014/main" id="{653CCAE7-218E-5776-5ED8-AAF2F4A06ADF}"/>
              </a:ext>
            </a:extLst>
          </p:cNvPr>
          <p:cNvPicPr>
            <a:picLocks noChangeAspect="1" noChangeArrowheads="1"/>
          </p:cNvPicPr>
          <p:nvPr/>
        </p:nvPicPr>
        <p:blipFill>
          <a:blip r:embed="rId6">
            <a:alphaModFix amt="70000"/>
            <a:extLst>
              <a:ext uri="{28A0092B-C50C-407E-A947-70E740481C1C}">
                <a14:useLocalDpi xmlns:a14="http://schemas.microsoft.com/office/drawing/2010/main" val="0"/>
              </a:ext>
            </a:extLst>
          </a:blip>
          <a:srcRect/>
          <a:stretch>
            <a:fillRect/>
          </a:stretch>
        </p:blipFill>
        <p:spPr bwMode="auto">
          <a:xfrm>
            <a:off x="10218198" y="3329740"/>
            <a:ext cx="1479446" cy="164323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3FCAC54-14CB-CF93-EECF-29EE9D2B28AF}"/>
              </a:ext>
            </a:extLst>
          </p:cNvPr>
          <p:cNvPicPr>
            <a:picLocks noChangeAspect="1"/>
          </p:cNvPicPr>
          <p:nvPr/>
        </p:nvPicPr>
        <p:blipFill>
          <a:blip r:embed="rId7"/>
          <a:stretch>
            <a:fillRect/>
          </a:stretch>
        </p:blipFill>
        <p:spPr>
          <a:xfrm>
            <a:off x="165716" y="143312"/>
            <a:ext cx="11860568" cy="6571376"/>
          </a:xfrm>
          <a:prstGeom prst="rect">
            <a:avLst/>
          </a:prstGeom>
        </p:spPr>
      </p:pic>
    </p:spTree>
    <p:extLst>
      <p:ext uri="{BB962C8B-B14F-4D97-AF65-F5344CB8AC3E}">
        <p14:creationId xmlns:p14="http://schemas.microsoft.com/office/powerpoint/2010/main" val="236520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7"/>
                                        </p:tgtEl>
                                      </p:cBhvr>
                                    </p:animEffect>
                                    <p:set>
                                      <p:cBhvr>
                                        <p:cTn id="27" dur="1" fill="hold">
                                          <p:stCondLst>
                                            <p:cond delay="499"/>
                                          </p:stCondLst>
                                        </p:cTn>
                                        <p:tgtEl>
                                          <p:spTgt spid="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30"/>
                                        </p:tgtEl>
                                        <p:attrNameLst>
                                          <p:attrName>style.visibility</p:attrName>
                                        </p:attrNameLst>
                                      </p:cBhvr>
                                      <p:to>
                                        <p:strVal val="visible"/>
                                      </p:to>
                                    </p:set>
                                    <p:animEffect transition="in" filter="fade">
                                      <p:cBhvr>
                                        <p:cTn id="37" dur="500"/>
                                        <p:tgtEl>
                                          <p:spTgt spid="103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32"/>
                                        </p:tgtEl>
                                        <p:attrNameLst>
                                          <p:attrName>style.visibility</p:attrName>
                                        </p:attrNameLst>
                                      </p:cBhvr>
                                      <p:to>
                                        <p:strVal val="visible"/>
                                      </p:to>
                                    </p:set>
                                    <p:animEffect transition="in" filter="fade">
                                      <p:cBhvr>
                                        <p:cTn id="42" dur="500"/>
                                        <p:tgtEl>
                                          <p:spTgt spid="103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34"/>
                                        </p:tgtEl>
                                        <p:attrNameLst>
                                          <p:attrName>style.visibility</p:attrName>
                                        </p:attrNameLst>
                                      </p:cBhvr>
                                      <p:to>
                                        <p:strVal val="visible"/>
                                      </p:to>
                                    </p:set>
                                    <p:animEffect transition="in" filter="fade">
                                      <p:cBhvr>
                                        <p:cTn id="47" dur="500"/>
                                        <p:tgtEl>
                                          <p:spTgt spid="1034"/>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Packing &amp; Despatch</a:t>
            </a:r>
          </a:p>
        </p:txBody>
      </p:sp>
      <p:sp>
        <p:nvSpPr>
          <p:cNvPr id="3" name="Content Placeholder 6">
            <a:extLst>
              <a:ext uri="{FF2B5EF4-FFF2-40B4-BE49-F238E27FC236}">
                <a16:creationId xmlns:a16="http://schemas.microsoft.com/office/drawing/2014/main" id="{A19F1B41-1D6C-EBB7-6259-7E3BCD2ECE2E}"/>
              </a:ext>
            </a:extLst>
          </p:cNvPr>
          <p:cNvSpPr txBox="1">
            <a:spLocks/>
          </p:cNvSpPr>
          <p:nvPr/>
        </p:nvSpPr>
        <p:spPr>
          <a:xfrm>
            <a:off x="677329" y="1491449"/>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Work Areas</a:t>
            </a:r>
          </a:p>
          <a:p>
            <a:pPr lvl="1"/>
            <a:r>
              <a:rPr lang="en-GB" dirty="0"/>
              <a:t>Packing stations</a:t>
            </a:r>
          </a:p>
          <a:p>
            <a:pPr lvl="1"/>
            <a:r>
              <a:rPr lang="en-GB" dirty="0"/>
              <a:t>LGV loading area</a:t>
            </a:r>
          </a:p>
          <a:p>
            <a:pPr lvl="1"/>
            <a:r>
              <a:rPr lang="en-GB" dirty="0"/>
              <a:t>Courier collection point</a:t>
            </a:r>
          </a:p>
        </p:txBody>
      </p:sp>
      <p:sp>
        <p:nvSpPr>
          <p:cNvPr id="4" name="Content Placeholder 6">
            <a:extLst>
              <a:ext uri="{FF2B5EF4-FFF2-40B4-BE49-F238E27FC236}">
                <a16:creationId xmlns:a16="http://schemas.microsoft.com/office/drawing/2014/main" id="{AAC95212-AAAF-9EE8-10FB-F71B8C858F46}"/>
              </a:ext>
            </a:extLst>
          </p:cNvPr>
          <p:cNvSpPr txBox="1">
            <a:spLocks/>
          </p:cNvSpPr>
          <p:nvPr/>
        </p:nvSpPr>
        <p:spPr>
          <a:xfrm>
            <a:off x="677328" y="3330606"/>
            <a:ext cx="5235199"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Equipment required</a:t>
            </a:r>
          </a:p>
          <a:p>
            <a:pPr lvl="1"/>
            <a:r>
              <a:rPr lang="en-GB" dirty="0"/>
              <a:t>Manual handling aids</a:t>
            </a:r>
          </a:p>
          <a:p>
            <a:pPr lvl="1"/>
            <a:r>
              <a:rPr lang="en-GB" dirty="0"/>
              <a:t>Hand scanners</a:t>
            </a:r>
          </a:p>
          <a:p>
            <a:pPr lvl="1"/>
            <a:r>
              <a:rPr lang="en-GB" dirty="0"/>
              <a:t>Packing materials &amp; Label printers.</a:t>
            </a:r>
          </a:p>
        </p:txBody>
      </p:sp>
      <p:sp>
        <p:nvSpPr>
          <p:cNvPr id="5" name="Content Placeholder 6">
            <a:extLst>
              <a:ext uri="{FF2B5EF4-FFF2-40B4-BE49-F238E27FC236}">
                <a16:creationId xmlns:a16="http://schemas.microsoft.com/office/drawing/2014/main" id="{991A1D3C-8E6B-4ACC-0A7D-43D9239DE06C}"/>
              </a:ext>
            </a:extLst>
          </p:cNvPr>
          <p:cNvSpPr txBox="1">
            <a:spLocks/>
          </p:cNvSpPr>
          <p:nvPr/>
        </p:nvSpPr>
        <p:spPr>
          <a:xfrm>
            <a:off x="677327" y="5169763"/>
            <a:ext cx="7285943"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Roles, responsibilities and employee training</a:t>
            </a:r>
          </a:p>
          <a:p>
            <a:pPr lvl="1"/>
            <a:r>
              <a:rPr lang="en-GB" dirty="0"/>
              <a:t>Pack and prepare goods for shipping to customers.</a:t>
            </a:r>
          </a:p>
          <a:p>
            <a:pPr lvl="1"/>
            <a:r>
              <a:rPr lang="en-GB" dirty="0"/>
              <a:t>Delivery teams deliver to customer.</a:t>
            </a:r>
          </a:p>
          <a:p>
            <a:pPr lvl="1"/>
            <a:r>
              <a:rPr lang="en-GB" dirty="0"/>
              <a:t>Manual handling, use of job specific equipment and advanced driver.</a:t>
            </a:r>
          </a:p>
        </p:txBody>
      </p:sp>
      <p:pic>
        <p:nvPicPr>
          <p:cNvPr id="3074" name="Picture 2" descr="A new delivery van at warehouse. Cargo loading. 3d rendering A new delivery van at warehouse. Cargo loading. 3d rendering van loading inside stock pictures, royalty-free photos &amp; images">
            <a:extLst>
              <a:ext uri="{FF2B5EF4-FFF2-40B4-BE49-F238E27FC236}">
                <a16:creationId xmlns:a16="http://schemas.microsoft.com/office/drawing/2014/main" id="{6D5648F7-9895-543C-FA3D-8EAD1C7BF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3234" y="1491449"/>
            <a:ext cx="2631226" cy="164236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n seals box with adhesive tape dispenser Man seals box with adhesive tape dispenser. Parcel packaging concept packing station stock pictures, royalty-free photos &amp; images">
            <a:extLst>
              <a:ext uri="{FF2B5EF4-FFF2-40B4-BE49-F238E27FC236}">
                <a16:creationId xmlns:a16="http://schemas.microsoft.com/office/drawing/2014/main" id="{777081AF-BF2D-A274-6CDB-04FD7FC80E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6131" y="1485482"/>
            <a:ext cx="2481451" cy="165430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arcode label printer &quot;Barcode label printer with the labels ribbon, close-up on white background.  All about bar-codes in my lightbox:&quot; Label printer stock pictures, royalty-free photos &amp; images">
            <a:extLst>
              <a:ext uri="{FF2B5EF4-FFF2-40B4-BE49-F238E27FC236}">
                <a16:creationId xmlns:a16="http://schemas.microsoft.com/office/drawing/2014/main" id="{C1A89261-7BCD-2D80-9C92-7AC10903B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17360" y="3336573"/>
            <a:ext cx="2481451" cy="16543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ispenser and rolls of adhesive tape on white background Dispenser and rolls of adhesive tape on white background tape rolls stock pictures, royalty-free photos &amp; images">
            <a:extLst>
              <a:ext uri="{FF2B5EF4-FFF2-40B4-BE49-F238E27FC236}">
                <a16:creationId xmlns:a16="http://schemas.microsoft.com/office/drawing/2014/main" id="{BDBEDC42-F790-DEDA-3C46-73305B6155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5909" y="3318673"/>
            <a:ext cx="2481451" cy="165430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Cardboard boxes Cardboard boxes.  cardboard boxes stock pictures, royalty-free photos &amp; images">
            <a:extLst>
              <a:ext uri="{FF2B5EF4-FFF2-40B4-BE49-F238E27FC236}">
                <a16:creationId xmlns:a16="http://schemas.microsoft.com/office/drawing/2014/main" id="{ACFBAC51-7619-6FE5-7CE5-A921E27E2BD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04441" y="3324639"/>
            <a:ext cx="2451533" cy="1642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395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6"/>
                                        </p:tgtEl>
                                        <p:attrNameLst>
                                          <p:attrName>style.visibility</p:attrName>
                                        </p:attrNameLst>
                                      </p:cBhvr>
                                      <p:to>
                                        <p:strVal val="visible"/>
                                      </p:to>
                                    </p:set>
                                    <p:animEffect transition="in" filter="fade">
                                      <p:cBhvr>
                                        <p:cTn id="12" dur="500"/>
                                        <p:tgtEl>
                                          <p:spTgt spid="307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4"/>
                                        </p:tgtEl>
                                        <p:attrNameLst>
                                          <p:attrName>style.visibility</p:attrName>
                                        </p:attrNameLst>
                                      </p:cBhvr>
                                      <p:to>
                                        <p:strVal val="visible"/>
                                      </p:to>
                                    </p:set>
                                    <p:animEffect transition="in" filter="fade">
                                      <p:cBhvr>
                                        <p:cTn id="17" dur="500"/>
                                        <p:tgtEl>
                                          <p:spTgt spid="307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80"/>
                                        </p:tgtEl>
                                        <p:attrNameLst>
                                          <p:attrName>style.visibility</p:attrName>
                                        </p:attrNameLst>
                                      </p:cBhvr>
                                      <p:to>
                                        <p:strVal val="visible"/>
                                      </p:to>
                                    </p:set>
                                    <p:animEffect transition="in" filter="fade">
                                      <p:cBhvr>
                                        <p:cTn id="27" dur="500"/>
                                        <p:tgtEl>
                                          <p:spTgt spid="3080"/>
                                        </p:tgtEl>
                                      </p:cBhvr>
                                    </p:animEffect>
                                  </p:childTnLst>
                                </p:cTn>
                              </p:par>
                              <p:par>
                                <p:cTn id="28" presetID="10" presetClass="entr" presetSubtype="0" fill="hold" nodeType="withEffect">
                                  <p:stCondLst>
                                    <p:cond delay="0"/>
                                  </p:stCondLst>
                                  <p:childTnLst>
                                    <p:set>
                                      <p:cBhvr>
                                        <p:cTn id="29" dur="1" fill="hold">
                                          <p:stCondLst>
                                            <p:cond delay="0"/>
                                          </p:stCondLst>
                                        </p:cTn>
                                        <p:tgtEl>
                                          <p:spTgt spid="3078"/>
                                        </p:tgtEl>
                                        <p:attrNameLst>
                                          <p:attrName>style.visibility</p:attrName>
                                        </p:attrNameLst>
                                      </p:cBhvr>
                                      <p:to>
                                        <p:strVal val="visible"/>
                                      </p:to>
                                    </p:set>
                                    <p:animEffect transition="in" filter="fade">
                                      <p:cBhvr>
                                        <p:cTn id="30" dur="500"/>
                                        <p:tgtEl>
                                          <p:spTgt spid="3078"/>
                                        </p:tgtEl>
                                      </p:cBhvr>
                                    </p:animEffect>
                                  </p:childTnLst>
                                </p:cTn>
                              </p:par>
                              <p:par>
                                <p:cTn id="31" presetID="10" presetClass="entr" presetSubtype="0" fill="hold" nodeType="withEffect">
                                  <p:stCondLst>
                                    <p:cond delay="0"/>
                                  </p:stCondLst>
                                  <p:childTnLst>
                                    <p:set>
                                      <p:cBhvr>
                                        <p:cTn id="32" dur="1" fill="hold">
                                          <p:stCondLst>
                                            <p:cond delay="0"/>
                                          </p:stCondLst>
                                        </p:cTn>
                                        <p:tgtEl>
                                          <p:spTgt spid="3082"/>
                                        </p:tgtEl>
                                        <p:attrNameLst>
                                          <p:attrName>style.visibility</p:attrName>
                                        </p:attrNameLst>
                                      </p:cBhvr>
                                      <p:to>
                                        <p:strVal val="visible"/>
                                      </p:to>
                                    </p:set>
                                    <p:animEffect transition="in" filter="fade">
                                      <p:cBhvr>
                                        <p:cTn id="33" dur="500"/>
                                        <p:tgtEl>
                                          <p:spTgt spid="308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EBD5B7AD-35D5-1741-FDBE-0829D7430030}"/>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Packing &amp; Despatch</a:t>
            </a:r>
          </a:p>
        </p:txBody>
      </p:sp>
      <p:sp>
        <p:nvSpPr>
          <p:cNvPr id="3" name="Content Placeholder 6">
            <a:extLst>
              <a:ext uri="{FF2B5EF4-FFF2-40B4-BE49-F238E27FC236}">
                <a16:creationId xmlns:a16="http://schemas.microsoft.com/office/drawing/2014/main" id="{CD64978B-C6CC-A2C2-D923-7D8256155254}"/>
              </a:ext>
            </a:extLst>
          </p:cNvPr>
          <p:cNvSpPr txBox="1">
            <a:spLocks/>
          </p:cNvSpPr>
          <p:nvPr/>
        </p:nvSpPr>
        <p:spPr>
          <a:xfrm>
            <a:off x="677329" y="1491449"/>
            <a:ext cx="5235199" cy="5060271"/>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2 Storey Office Block</a:t>
            </a:r>
          </a:p>
          <a:p>
            <a:pPr lvl="1"/>
            <a:r>
              <a:rPr lang="en-GB" dirty="0"/>
              <a:t>Ground floor – restrooms, Storage room &amp; Equipment room</a:t>
            </a:r>
          </a:p>
          <a:p>
            <a:pPr lvl="1"/>
            <a:r>
              <a:rPr lang="en-GB" dirty="0"/>
              <a:t>First floor – Small break room, team leaders offices.</a:t>
            </a:r>
          </a:p>
          <a:p>
            <a:r>
              <a:rPr lang="en-GB" dirty="0"/>
              <a:t>Workstations</a:t>
            </a:r>
          </a:p>
          <a:p>
            <a:pPr lvl="1"/>
            <a:r>
              <a:rPr lang="en-GB" dirty="0"/>
              <a:t>Packing of outgoing orders</a:t>
            </a:r>
          </a:p>
          <a:p>
            <a:pPr lvl="1"/>
            <a:r>
              <a:rPr lang="en-GB" dirty="0"/>
              <a:t>Away from high traffic areas</a:t>
            </a:r>
          </a:p>
          <a:p>
            <a:r>
              <a:rPr lang="en-GB" dirty="0"/>
              <a:t>Waste management</a:t>
            </a:r>
          </a:p>
          <a:p>
            <a:pPr lvl="1"/>
            <a:r>
              <a:rPr lang="en-GB" dirty="0"/>
              <a:t>Pallet storage area</a:t>
            </a:r>
          </a:p>
          <a:p>
            <a:pPr lvl="1"/>
            <a:r>
              <a:rPr lang="en-GB" dirty="0"/>
              <a:t>Access to external recycling balers and waste compactors</a:t>
            </a:r>
          </a:p>
          <a:p>
            <a:r>
              <a:rPr lang="en-GB" dirty="0"/>
              <a:t>Manual handling aids storage</a:t>
            </a:r>
          </a:p>
        </p:txBody>
      </p:sp>
    </p:spTree>
    <p:extLst>
      <p:ext uri="{BB962C8B-B14F-4D97-AF65-F5344CB8AC3E}">
        <p14:creationId xmlns:p14="http://schemas.microsoft.com/office/powerpoint/2010/main" val="369059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8DC7AD54-55DB-8FB8-4DDF-4A8A15ABE93E}"/>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Main Facility Layout Questions?</a:t>
            </a:r>
          </a:p>
        </p:txBody>
      </p:sp>
      <p:sp>
        <p:nvSpPr>
          <p:cNvPr id="5" name="Content Placeholder 6">
            <a:extLst>
              <a:ext uri="{FF2B5EF4-FFF2-40B4-BE49-F238E27FC236}">
                <a16:creationId xmlns:a16="http://schemas.microsoft.com/office/drawing/2014/main" id="{5BC937C9-BB71-9851-3E2B-FB23608714F6}"/>
              </a:ext>
            </a:extLst>
          </p:cNvPr>
          <p:cNvSpPr txBox="1">
            <a:spLocks/>
          </p:cNvSpPr>
          <p:nvPr/>
        </p:nvSpPr>
        <p:spPr>
          <a:xfrm>
            <a:off x="677329" y="1491450"/>
            <a:ext cx="5235199" cy="641300"/>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Goods receiving – Unloading of deliveries via HGV’s</a:t>
            </a:r>
          </a:p>
        </p:txBody>
      </p:sp>
      <p:sp>
        <p:nvSpPr>
          <p:cNvPr id="6" name="Content Placeholder 6">
            <a:extLst>
              <a:ext uri="{FF2B5EF4-FFF2-40B4-BE49-F238E27FC236}">
                <a16:creationId xmlns:a16="http://schemas.microsoft.com/office/drawing/2014/main" id="{C4D823A6-039D-7F06-D94D-2493A8EB47EA}"/>
              </a:ext>
            </a:extLst>
          </p:cNvPr>
          <p:cNvSpPr txBox="1">
            <a:spLocks/>
          </p:cNvSpPr>
          <p:nvPr/>
        </p:nvSpPr>
        <p:spPr>
          <a:xfrm>
            <a:off x="677330" y="4616018"/>
            <a:ext cx="5235196" cy="61007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Packing &amp; Despatch – Customer orders packed and loaded into LGV’s for delivery.</a:t>
            </a:r>
          </a:p>
        </p:txBody>
      </p:sp>
      <p:sp>
        <p:nvSpPr>
          <p:cNvPr id="7" name="Content Placeholder 6">
            <a:extLst>
              <a:ext uri="{FF2B5EF4-FFF2-40B4-BE49-F238E27FC236}">
                <a16:creationId xmlns:a16="http://schemas.microsoft.com/office/drawing/2014/main" id="{43AC291A-504D-5931-FFB6-7626A606B9DE}"/>
              </a:ext>
            </a:extLst>
          </p:cNvPr>
          <p:cNvSpPr txBox="1">
            <a:spLocks/>
          </p:cNvSpPr>
          <p:nvPr/>
        </p:nvSpPr>
        <p:spPr>
          <a:xfrm>
            <a:off x="677331" y="5288546"/>
            <a:ext cx="5235195" cy="1325318"/>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I-Shape advantages smooth product flow throughout the process, keeps HGV and LGV traffic apart &amp; clearly designated areas.</a:t>
            </a:r>
          </a:p>
        </p:txBody>
      </p:sp>
      <p:sp>
        <p:nvSpPr>
          <p:cNvPr id="9" name="Rectangle 8">
            <a:extLst>
              <a:ext uri="{FF2B5EF4-FFF2-40B4-BE49-F238E27FC236}">
                <a16:creationId xmlns:a16="http://schemas.microsoft.com/office/drawing/2014/main" id="{415C42F5-03C0-882E-1D38-89CBA864F187}"/>
              </a:ext>
            </a:extLst>
          </p:cNvPr>
          <p:cNvSpPr/>
          <p:nvPr/>
        </p:nvSpPr>
        <p:spPr>
          <a:xfrm>
            <a:off x="7492754" y="609600"/>
            <a:ext cx="3133818" cy="985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Goods receiving</a:t>
            </a:r>
          </a:p>
        </p:txBody>
      </p:sp>
      <p:sp>
        <p:nvSpPr>
          <p:cNvPr id="10" name="Rectangle 9">
            <a:extLst>
              <a:ext uri="{FF2B5EF4-FFF2-40B4-BE49-F238E27FC236}">
                <a16:creationId xmlns:a16="http://schemas.microsoft.com/office/drawing/2014/main" id="{F76BEFA5-0F0A-5E72-8125-0CD03B3B67A6}"/>
              </a:ext>
            </a:extLst>
          </p:cNvPr>
          <p:cNvSpPr/>
          <p:nvPr/>
        </p:nvSpPr>
        <p:spPr>
          <a:xfrm>
            <a:off x="7492754" y="1602921"/>
            <a:ext cx="3133818" cy="985837"/>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Processing</a:t>
            </a:r>
          </a:p>
        </p:txBody>
      </p:sp>
      <p:sp>
        <p:nvSpPr>
          <p:cNvPr id="11" name="Rectangle 10">
            <a:extLst>
              <a:ext uri="{FF2B5EF4-FFF2-40B4-BE49-F238E27FC236}">
                <a16:creationId xmlns:a16="http://schemas.microsoft.com/office/drawing/2014/main" id="{D39AB01B-C8E3-46E5-6BE9-8C5D53DE7164}"/>
              </a:ext>
            </a:extLst>
          </p:cNvPr>
          <p:cNvSpPr/>
          <p:nvPr/>
        </p:nvSpPr>
        <p:spPr>
          <a:xfrm>
            <a:off x="7492754" y="2596243"/>
            <a:ext cx="3133818" cy="985837"/>
          </a:xfrm>
          <a:prstGeom prst="rect">
            <a:avLst/>
          </a:prstGeom>
          <a:solidFill>
            <a:srgbClr val="EEEE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Storage</a:t>
            </a:r>
          </a:p>
        </p:txBody>
      </p:sp>
      <p:sp>
        <p:nvSpPr>
          <p:cNvPr id="12" name="Rectangle 11">
            <a:extLst>
              <a:ext uri="{FF2B5EF4-FFF2-40B4-BE49-F238E27FC236}">
                <a16:creationId xmlns:a16="http://schemas.microsoft.com/office/drawing/2014/main" id="{BDBBD4A8-4B3B-B97C-A13F-39999E33B798}"/>
              </a:ext>
            </a:extLst>
          </p:cNvPr>
          <p:cNvSpPr/>
          <p:nvPr/>
        </p:nvSpPr>
        <p:spPr>
          <a:xfrm>
            <a:off x="7492754" y="3582080"/>
            <a:ext cx="3133818" cy="985837"/>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Replenishment</a:t>
            </a:r>
          </a:p>
        </p:txBody>
      </p:sp>
      <p:sp>
        <p:nvSpPr>
          <p:cNvPr id="13" name="Rectangle 12">
            <a:extLst>
              <a:ext uri="{FF2B5EF4-FFF2-40B4-BE49-F238E27FC236}">
                <a16:creationId xmlns:a16="http://schemas.microsoft.com/office/drawing/2014/main" id="{F45106B7-2E7A-CBC1-77B4-541A54FE50F4}"/>
              </a:ext>
            </a:extLst>
          </p:cNvPr>
          <p:cNvSpPr/>
          <p:nvPr/>
        </p:nvSpPr>
        <p:spPr>
          <a:xfrm>
            <a:off x="7492754" y="5553753"/>
            <a:ext cx="3133818" cy="985837"/>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Packing &amp; Despatch</a:t>
            </a:r>
          </a:p>
        </p:txBody>
      </p:sp>
      <p:sp>
        <p:nvSpPr>
          <p:cNvPr id="14" name="Rectangle 13">
            <a:extLst>
              <a:ext uri="{FF2B5EF4-FFF2-40B4-BE49-F238E27FC236}">
                <a16:creationId xmlns:a16="http://schemas.microsoft.com/office/drawing/2014/main" id="{7B45E7DC-A868-3C66-0ADB-9E81562F4654}"/>
              </a:ext>
            </a:extLst>
          </p:cNvPr>
          <p:cNvSpPr/>
          <p:nvPr/>
        </p:nvSpPr>
        <p:spPr>
          <a:xfrm>
            <a:off x="7492754" y="4567916"/>
            <a:ext cx="3133818" cy="985837"/>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Picking</a:t>
            </a:r>
          </a:p>
        </p:txBody>
      </p:sp>
      <p:sp>
        <p:nvSpPr>
          <p:cNvPr id="15" name="Content Placeholder 6">
            <a:extLst>
              <a:ext uri="{FF2B5EF4-FFF2-40B4-BE49-F238E27FC236}">
                <a16:creationId xmlns:a16="http://schemas.microsoft.com/office/drawing/2014/main" id="{797D2F4F-07B9-EB4F-D6E0-69C673EF3B48}"/>
              </a:ext>
            </a:extLst>
          </p:cNvPr>
          <p:cNvSpPr txBox="1">
            <a:spLocks/>
          </p:cNvSpPr>
          <p:nvPr/>
        </p:nvSpPr>
        <p:spPr>
          <a:xfrm>
            <a:off x="677332" y="2089624"/>
            <a:ext cx="5235196" cy="602493"/>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Goods in processing – Staging area for goods in to be processed before storage.</a:t>
            </a:r>
          </a:p>
        </p:txBody>
      </p:sp>
      <p:sp>
        <p:nvSpPr>
          <p:cNvPr id="16" name="Content Placeholder 6">
            <a:extLst>
              <a:ext uri="{FF2B5EF4-FFF2-40B4-BE49-F238E27FC236}">
                <a16:creationId xmlns:a16="http://schemas.microsoft.com/office/drawing/2014/main" id="{F018FA96-5B91-C29D-1667-00F65F008E02}"/>
              </a:ext>
            </a:extLst>
          </p:cNvPr>
          <p:cNvSpPr txBox="1">
            <a:spLocks/>
          </p:cNvSpPr>
          <p:nvPr/>
        </p:nvSpPr>
        <p:spPr>
          <a:xfrm>
            <a:off x="677330" y="2723346"/>
            <a:ext cx="5235196" cy="602494"/>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Main storage are – Palletised goods stored in racking for easy put away and retrieval.</a:t>
            </a:r>
          </a:p>
        </p:txBody>
      </p:sp>
      <p:sp>
        <p:nvSpPr>
          <p:cNvPr id="17" name="Content Placeholder 6">
            <a:extLst>
              <a:ext uri="{FF2B5EF4-FFF2-40B4-BE49-F238E27FC236}">
                <a16:creationId xmlns:a16="http://schemas.microsoft.com/office/drawing/2014/main" id="{58BADD4B-5EBA-9D88-1FAE-146DEF21855F}"/>
              </a:ext>
            </a:extLst>
          </p:cNvPr>
          <p:cNvSpPr txBox="1">
            <a:spLocks/>
          </p:cNvSpPr>
          <p:nvPr/>
        </p:nvSpPr>
        <p:spPr>
          <a:xfrm>
            <a:off x="677330" y="4005946"/>
            <a:ext cx="5235196" cy="61007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Picking section – Picking team operate fulfilling customer orders</a:t>
            </a:r>
          </a:p>
        </p:txBody>
      </p:sp>
      <p:sp>
        <p:nvSpPr>
          <p:cNvPr id="18" name="Content Placeholder 6">
            <a:extLst>
              <a:ext uri="{FF2B5EF4-FFF2-40B4-BE49-F238E27FC236}">
                <a16:creationId xmlns:a16="http://schemas.microsoft.com/office/drawing/2014/main" id="{B706BB2B-9A38-66CA-1499-C1490A6A05D4}"/>
              </a:ext>
            </a:extLst>
          </p:cNvPr>
          <p:cNvSpPr txBox="1">
            <a:spLocks/>
          </p:cNvSpPr>
          <p:nvPr/>
        </p:nvSpPr>
        <p:spPr>
          <a:xfrm>
            <a:off x="677330" y="3364645"/>
            <a:ext cx="5235196" cy="587813"/>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Replenishment area – Staging area for goods running low in picking area.</a:t>
            </a:r>
          </a:p>
        </p:txBody>
      </p:sp>
    </p:spTree>
    <p:extLst>
      <p:ext uri="{BB962C8B-B14F-4D97-AF65-F5344CB8AC3E}">
        <p14:creationId xmlns:p14="http://schemas.microsoft.com/office/powerpoint/2010/main" val="424688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FE2A665-AADA-0AD9-C71A-17E9067C87B0}"/>
              </a:ext>
            </a:extLst>
          </p:cNvPr>
          <p:cNvSpPr/>
          <p:nvPr/>
        </p:nvSpPr>
        <p:spPr>
          <a:xfrm>
            <a:off x="0" y="-13316"/>
            <a:ext cx="12192000" cy="6858000"/>
          </a:xfrm>
          <a:prstGeom prst="rect">
            <a:avLst/>
          </a:prstGeom>
          <a:solidFill>
            <a:schemeClr val="accent6">
              <a:lumMod val="40000"/>
              <a:lumOff val="6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5">
            <a:extLst>
              <a:ext uri="{FF2B5EF4-FFF2-40B4-BE49-F238E27FC236}">
                <a16:creationId xmlns:a16="http://schemas.microsoft.com/office/drawing/2014/main" id="{907B24A0-95F5-05B9-D4AE-ABC2DB31417D}"/>
              </a:ext>
            </a:extLst>
          </p:cNvPr>
          <p:cNvSpPr txBox="1">
            <a:spLocks/>
          </p:cNvSpPr>
          <p:nvPr/>
        </p:nvSpPr>
        <p:spPr>
          <a:xfrm>
            <a:off x="0" y="0"/>
            <a:ext cx="8596668" cy="881849"/>
          </a:xfrm>
          <a:prstGeom prst="rect">
            <a:avLst/>
          </a:prstGeom>
          <a:noFill/>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External Layout</a:t>
            </a:r>
          </a:p>
        </p:txBody>
      </p:sp>
      <p:sp>
        <p:nvSpPr>
          <p:cNvPr id="4" name="Rectangle 3">
            <a:extLst>
              <a:ext uri="{FF2B5EF4-FFF2-40B4-BE49-F238E27FC236}">
                <a16:creationId xmlns:a16="http://schemas.microsoft.com/office/drawing/2014/main" id="{54C5019B-431F-069B-9CC1-F729C179D956}"/>
              </a:ext>
            </a:extLst>
          </p:cNvPr>
          <p:cNvSpPr/>
          <p:nvPr/>
        </p:nvSpPr>
        <p:spPr>
          <a:xfrm>
            <a:off x="0" y="6214369"/>
            <a:ext cx="12192000" cy="643631"/>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Main Road</a:t>
            </a:r>
          </a:p>
        </p:txBody>
      </p:sp>
      <p:sp>
        <p:nvSpPr>
          <p:cNvPr id="5" name="Rectangle 4">
            <a:extLst>
              <a:ext uri="{FF2B5EF4-FFF2-40B4-BE49-F238E27FC236}">
                <a16:creationId xmlns:a16="http://schemas.microsoft.com/office/drawing/2014/main" id="{282975DA-7F74-3B59-9568-94D6AF6CBBEE}"/>
              </a:ext>
            </a:extLst>
          </p:cNvPr>
          <p:cNvSpPr/>
          <p:nvPr/>
        </p:nvSpPr>
        <p:spPr>
          <a:xfrm>
            <a:off x="2769833" y="1251751"/>
            <a:ext cx="8336132" cy="357770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Main Facility</a:t>
            </a:r>
          </a:p>
        </p:txBody>
      </p:sp>
      <p:sp>
        <p:nvSpPr>
          <p:cNvPr id="7" name="Rectangle 6">
            <a:extLst>
              <a:ext uri="{FF2B5EF4-FFF2-40B4-BE49-F238E27FC236}">
                <a16:creationId xmlns:a16="http://schemas.microsoft.com/office/drawing/2014/main" id="{E82C207F-8418-3474-61DD-89BD6D573690}"/>
              </a:ext>
            </a:extLst>
          </p:cNvPr>
          <p:cNvSpPr/>
          <p:nvPr/>
        </p:nvSpPr>
        <p:spPr>
          <a:xfrm>
            <a:off x="145557" y="705032"/>
            <a:ext cx="2618913" cy="4119238"/>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2C9212C2-5B34-8396-7F19-AD9DA2E68EC6}"/>
              </a:ext>
            </a:extLst>
          </p:cNvPr>
          <p:cNvSpPr/>
          <p:nvPr/>
        </p:nvSpPr>
        <p:spPr>
          <a:xfrm>
            <a:off x="798990" y="4829452"/>
            <a:ext cx="435006" cy="1384917"/>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AD2C11E-0813-EEC9-EF6A-D995AB0E426D}"/>
              </a:ext>
            </a:extLst>
          </p:cNvPr>
          <p:cNvSpPr/>
          <p:nvPr/>
        </p:nvSpPr>
        <p:spPr>
          <a:xfrm>
            <a:off x="1566908" y="4829452"/>
            <a:ext cx="435006" cy="1384917"/>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Home with solid fill">
            <a:extLst>
              <a:ext uri="{FF2B5EF4-FFF2-40B4-BE49-F238E27FC236}">
                <a16:creationId xmlns:a16="http://schemas.microsoft.com/office/drawing/2014/main" id="{26531CF3-A56E-D78A-4577-E1940766BDB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43000" y="5548543"/>
            <a:ext cx="514905" cy="514905"/>
          </a:xfrm>
          <a:prstGeom prst="rect">
            <a:avLst/>
          </a:prstGeom>
        </p:spPr>
      </p:pic>
      <p:sp>
        <p:nvSpPr>
          <p:cNvPr id="14" name="Rectangle 13">
            <a:extLst>
              <a:ext uri="{FF2B5EF4-FFF2-40B4-BE49-F238E27FC236}">
                <a16:creationId xmlns:a16="http://schemas.microsoft.com/office/drawing/2014/main" id="{679983B2-0E87-E51C-279D-4CD923416444}"/>
              </a:ext>
            </a:extLst>
          </p:cNvPr>
          <p:cNvSpPr/>
          <p:nvPr/>
        </p:nvSpPr>
        <p:spPr>
          <a:xfrm>
            <a:off x="2816071" y="4984812"/>
            <a:ext cx="4589755" cy="816746"/>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 &amp; Visitor parking</a:t>
            </a:r>
          </a:p>
        </p:txBody>
      </p:sp>
      <p:sp>
        <p:nvSpPr>
          <p:cNvPr id="15" name="Rectangle 14">
            <a:extLst>
              <a:ext uri="{FF2B5EF4-FFF2-40B4-BE49-F238E27FC236}">
                <a16:creationId xmlns:a16="http://schemas.microsoft.com/office/drawing/2014/main" id="{44AE8349-4A95-382E-777D-B34E0B1345A2}"/>
              </a:ext>
            </a:extLst>
          </p:cNvPr>
          <p:cNvSpPr/>
          <p:nvPr/>
        </p:nvSpPr>
        <p:spPr>
          <a:xfrm>
            <a:off x="6661951" y="5814874"/>
            <a:ext cx="435006" cy="399495"/>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E6D7467-D70C-350B-8378-AE747E001C32}"/>
              </a:ext>
            </a:extLst>
          </p:cNvPr>
          <p:cNvSpPr/>
          <p:nvPr/>
        </p:nvSpPr>
        <p:spPr>
          <a:xfrm>
            <a:off x="11105965" y="710212"/>
            <a:ext cx="1020932" cy="4119239"/>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B1BAD108-BA9A-0D4A-FB20-AD33AB4ED498}"/>
              </a:ext>
            </a:extLst>
          </p:cNvPr>
          <p:cNvSpPr/>
          <p:nvPr/>
        </p:nvSpPr>
        <p:spPr>
          <a:xfrm>
            <a:off x="11489185" y="4829452"/>
            <a:ext cx="435006" cy="1384917"/>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6C4D3DA-2309-3391-62B4-C0BE4F183E77}"/>
              </a:ext>
            </a:extLst>
          </p:cNvPr>
          <p:cNvSpPr/>
          <p:nvPr/>
        </p:nvSpPr>
        <p:spPr>
          <a:xfrm>
            <a:off x="7714695" y="4829452"/>
            <a:ext cx="3391270" cy="9854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Office &amp; Amenities</a:t>
            </a:r>
          </a:p>
        </p:txBody>
      </p:sp>
      <p:pic>
        <p:nvPicPr>
          <p:cNvPr id="21" name="Graphic 20" descr="Car with solid fill">
            <a:extLst>
              <a:ext uri="{FF2B5EF4-FFF2-40B4-BE49-F238E27FC236}">
                <a16:creationId xmlns:a16="http://schemas.microsoft.com/office/drawing/2014/main" id="{834ADB56-9370-351E-188B-31B2C7FF85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49362" y="5251141"/>
            <a:ext cx="714652" cy="714652"/>
          </a:xfrm>
          <a:prstGeom prst="rect">
            <a:avLst/>
          </a:prstGeom>
        </p:spPr>
      </p:pic>
      <p:pic>
        <p:nvPicPr>
          <p:cNvPr id="23" name="Graphic 22" descr="Convertible with solid fill">
            <a:extLst>
              <a:ext uri="{FF2B5EF4-FFF2-40B4-BE49-F238E27FC236}">
                <a16:creationId xmlns:a16="http://schemas.microsoft.com/office/drawing/2014/main" id="{C16A57D6-322D-82DA-59B8-57A68CAFF0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38081" y="4829451"/>
            <a:ext cx="714652" cy="714652"/>
          </a:xfrm>
          <a:prstGeom prst="rect">
            <a:avLst/>
          </a:prstGeom>
        </p:spPr>
      </p:pic>
      <p:pic>
        <p:nvPicPr>
          <p:cNvPr id="25" name="Graphic 24" descr="Truck with solid fill">
            <a:extLst>
              <a:ext uri="{FF2B5EF4-FFF2-40B4-BE49-F238E27FC236}">
                <a16:creationId xmlns:a16="http://schemas.microsoft.com/office/drawing/2014/main" id="{88F5C62E-8E36-5190-F9AC-21D45A34D5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48901" y="3337633"/>
            <a:ext cx="1005396" cy="1005396"/>
          </a:xfrm>
          <a:prstGeom prst="rect">
            <a:avLst/>
          </a:prstGeom>
          <a:scene3d>
            <a:camera prst="orthographicFront">
              <a:rot lat="0" lon="10800000" rev="0"/>
            </a:camera>
            <a:lightRig rig="threePt" dir="t"/>
          </a:scene3d>
        </p:spPr>
      </p:pic>
      <p:pic>
        <p:nvPicPr>
          <p:cNvPr id="26" name="Graphic 25" descr="Truck with solid fill">
            <a:extLst>
              <a:ext uri="{FF2B5EF4-FFF2-40B4-BE49-F238E27FC236}">
                <a16:creationId xmlns:a16="http://schemas.microsoft.com/office/drawing/2014/main" id="{1B2C962A-11E5-DE75-A756-23B30F47E08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58704" y="1559509"/>
            <a:ext cx="1005396" cy="1005396"/>
          </a:xfrm>
          <a:prstGeom prst="rect">
            <a:avLst/>
          </a:prstGeom>
          <a:scene3d>
            <a:camera prst="orthographicFront">
              <a:rot lat="0" lon="10800000" rev="0"/>
            </a:camera>
            <a:lightRig rig="threePt" dir="t"/>
          </a:scene3d>
        </p:spPr>
      </p:pic>
      <p:pic>
        <p:nvPicPr>
          <p:cNvPr id="27" name="Graphic 26" descr="Truck with solid fill">
            <a:extLst>
              <a:ext uri="{FF2B5EF4-FFF2-40B4-BE49-F238E27FC236}">
                <a16:creationId xmlns:a16="http://schemas.microsoft.com/office/drawing/2014/main" id="{40B2D749-CDF7-6F45-8CC6-EB04D993600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60924" y="2435440"/>
            <a:ext cx="1005396" cy="1005396"/>
          </a:xfrm>
          <a:prstGeom prst="rect">
            <a:avLst/>
          </a:prstGeom>
          <a:scene3d>
            <a:camera prst="orthographicFront">
              <a:rot lat="0" lon="10800000" rev="0"/>
            </a:camera>
            <a:lightRig rig="threePt" dir="t"/>
          </a:scene3d>
        </p:spPr>
      </p:pic>
      <p:sp>
        <p:nvSpPr>
          <p:cNvPr id="28" name="Rectangle 27">
            <a:extLst>
              <a:ext uri="{FF2B5EF4-FFF2-40B4-BE49-F238E27FC236}">
                <a16:creationId xmlns:a16="http://schemas.microsoft.com/office/drawing/2014/main" id="{491D94CE-0D84-521A-4F88-8A55050A8C9D}"/>
              </a:ext>
            </a:extLst>
          </p:cNvPr>
          <p:cNvSpPr/>
          <p:nvPr/>
        </p:nvSpPr>
        <p:spPr>
          <a:xfrm>
            <a:off x="2764100" y="699850"/>
            <a:ext cx="1763512" cy="551900"/>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Graphic 29" descr="Recycle with solid fill">
            <a:extLst>
              <a:ext uri="{FF2B5EF4-FFF2-40B4-BE49-F238E27FC236}">
                <a16:creationId xmlns:a16="http://schemas.microsoft.com/office/drawing/2014/main" id="{C88D89DF-ED9C-D5EE-1AC3-C9530474496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998189" y="627355"/>
            <a:ext cx="707254" cy="707254"/>
          </a:xfrm>
          <a:prstGeom prst="rect">
            <a:avLst/>
          </a:prstGeom>
        </p:spPr>
      </p:pic>
      <p:pic>
        <p:nvPicPr>
          <p:cNvPr id="32" name="Graphic 31" descr="Garbage with solid fill">
            <a:extLst>
              <a:ext uri="{FF2B5EF4-FFF2-40B4-BE49-F238E27FC236}">
                <a16:creationId xmlns:a16="http://schemas.microsoft.com/office/drawing/2014/main" id="{75B15ED6-B504-9264-C8BC-02524E88D84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710806" y="648072"/>
            <a:ext cx="622915" cy="622915"/>
          </a:xfrm>
          <a:prstGeom prst="rect">
            <a:avLst/>
          </a:prstGeom>
        </p:spPr>
      </p:pic>
      <p:sp>
        <p:nvSpPr>
          <p:cNvPr id="33" name="Rectangle 32">
            <a:extLst>
              <a:ext uri="{FF2B5EF4-FFF2-40B4-BE49-F238E27FC236}">
                <a16:creationId xmlns:a16="http://schemas.microsoft.com/office/drawing/2014/main" id="{724B9989-FC9B-5183-FAAE-B4FDF76495F5}"/>
              </a:ext>
            </a:extLst>
          </p:cNvPr>
          <p:cNvSpPr/>
          <p:nvPr/>
        </p:nvSpPr>
        <p:spPr>
          <a:xfrm>
            <a:off x="9337090" y="713173"/>
            <a:ext cx="1763512" cy="538577"/>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 name="Graphic 33" descr="Recycle with solid fill">
            <a:extLst>
              <a:ext uri="{FF2B5EF4-FFF2-40B4-BE49-F238E27FC236}">
                <a16:creationId xmlns:a16="http://schemas.microsoft.com/office/drawing/2014/main" id="{DBD8657F-81D5-1FEC-2718-06BFBCE360D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571179" y="640678"/>
            <a:ext cx="707254" cy="707254"/>
          </a:xfrm>
          <a:prstGeom prst="rect">
            <a:avLst/>
          </a:prstGeom>
        </p:spPr>
      </p:pic>
      <p:pic>
        <p:nvPicPr>
          <p:cNvPr id="35" name="Graphic 34" descr="Garbage with solid fill">
            <a:extLst>
              <a:ext uri="{FF2B5EF4-FFF2-40B4-BE49-F238E27FC236}">
                <a16:creationId xmlns:a16="http://schemas.microsoft.com/office/drawing/2014/main" id="{015A4561-4A7B-9A4A-700F-170154124EC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283796" y="661395"/>
            <a:ext cx="622915" cy="622915"/>
          </a:xfrm>
          <a:prstGeom prst="rect">
            <a:avLst/>
          </a:prstGeom>
        </p:spPr>
      </p:pic>
      <p:pic>
        <p:nvPicPr>
          <p:cNvPr id="37" name="Graphic 36" descr="Fence with solid fill">
            <a:extLst>
              <a:ext uri="{FF2B5EF4-FFF2-40B4-BE49-F238E27FC236}">
                <a16:creationId xmlns:a16="http://schemas.microsoft.com/office/drawing/2014/main" id="{7B8FF173-1B18-BF1A-971A-A5F4895FD7F8}"/>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979351" y="5580539"/>
            <a:ext cx="784749" cy="784749"/>
          </a:xfrm>
          <a:prstGeom prst="rect">
            <a:avLst/>
          </a:prstGeom>
        </p:spPr>
      </p:pic>
      <p:pic>
        <p:nvPicPr>
          <p:cNvPr id="38" name="Graphic 37" descr="Fence with solid fill">
            <a:extLst>
              <a:ext uri="{FF2B5EF4-FFF2-40B4-BE49-F238E27FC236}">
                <a16:creationId xmlns:a16="http://schemas.microsoft.com/office/drawing/2014/main" id="{6E7EC44B-9909-0F80-6C4F-3AE01444BE5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625156" y="5580538"/>
            <a:ext cx="784749" cy="784749"/>
          </a:xfrm>
          <a:prstGeom prst="rect">
            <a:avLst/>
          </a:prstGeom>
        </p:spPr>
      </p:pic>
      <p:pic>
        <p:nvPicPr>
          <p:cNvPr id="39" name="Graphic 38" descr="Fence with solid fill">
            <a:extLst>
              <a:ext uri="{FF2B5EF4-FFF2-40B4-BE49-F238E27FC236}">
                <a16:creationId xmlns:a16="http://schemas.microsoft.com/office/drawing/2014/main" id="{30A5EAE3-E2DD-69BE-B593-DB912B12516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275997" y="5581280"/>
            <a:ext cx="784749" cy="784749"/>
          </a:xfrm>
          <a:prstGeom prst="rect">
            <a:avLst/>
          </a:prstGeom>
        </p:spPr>
      </p:pic>
      <p:pic>
        <p:nvPicPr>
          <p:cNvPr id="40" name="Graphic 39" descr="Fence with solid fill">
            <a:extLst>
              <a:ext uri="{FF2B5EF4-FFF2-40B4-BE49-F238E27FC236}">
                <a16:creationId xmlns:a16="http://schemas.microsoft.com/office/drawing/2014/main" id="{A5ADA9D5-1C62-1B83-3A94-18951C85697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921802" y="5581279"/>
            <a:ext cx="784749" cy="784749"/>
          </a:xfrm>
          <a:prstGeom prst="rect">
            <a:avLst/>
          </a:prstGeom>
        </p:spPr>
      </p:pic>
      <p:pic>
        <p:nvPicPr>
          <p:cNvPr id="41" name="Graphic 40" descr="Fence with solid fill">
            <a:extLst>
              <a:ext uri="{FF2B5EF4-FFF2-40B4-BE49-F238E27FC236}">
                <a16:creationId xmlns:a16="http://schemas.microsoft.com/office/drawing/2014/main" id="{803C65BE-B45E-8AC1-7EAE-0CEE5832A88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572643" y="5580539"/>
            <a:ext cx="784749" cy="784749"/>
          </a:xfrm>
          <a:prstGeom prst="rect">
            <a:avLst/>
          </a:prstGeom>
        </p:spPr>
      </p:pic>
      <p:pic>
        <p:nvPicPr>
          <p:cNvPr id="42" name="Graphic 41" descr="Fence with solid fill">
            <a:extLst>
              <a:ext uri="{FF2B5EF4-FFF2-40B4-BE49-F238E27FC236}">
                <a16:creationId xmlns:a16="http://schemas.microsoft.com/office/drawing/2014/main" id="{9E04744F-D82A-5B9D-A7FC-B96BC9171459}"/>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218448" y="5580538"/>
            <a:ext cx="784749" cy="784749"/>
          </a:xfrm>
          <a:prstGeom prst="rect">
            <a:avLst/>
          </a:prstGeom>
        </p:spPr>
      </p:pic>
      <p:pic>
        <p:nvPicPr>
          <p:cNvPr id="43" name="Graphic 42" descr="Fence with solid fill">
            <a:extLst>
              <a:ext uri="{FF2B5EF4-FFF2-40B4-BE49-F238E27FC236}">
                <a16:creationId xmlns:a16="http://schemas.microsoft.com/office/drawing/2014/main" id="{C08CA0A8-8F3B-0060-4B47-E3C0F4D90B7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036485" y="5580541"/>
            <a:ext cx="784749" cy="784749"/>
          </a:xfrm>
          <a:prstGeom prst="rect">
            <a:avLst/>
          </a:prstGeom>
        </p:spPr>
      </p:pic>
      <p:pic>
        <p:nvPicPr>
          <p:cNvPr id="44" name="Graphic 43" descr="Fence with solid fill">
            <a:extLst>
              <a:ext uri="{FF2B5EF4-FFF2-40B4-BE49-F238E27FC236}">
                <a16:creationId xmlns:a16="http://schemas.microsoft.com/office/drawing/2014/main" id="{5EE4B3E1-21DD-B4FB-3C3C-DEFC9CA1555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682290" y="5580540"/>
            <a:ext cx="784749" cy="784749"/>
          </a:xfrm>
          <a:prstGeom prst="rect">
            <a:avLst/>
          </a:prstGeom>
        </p:spPr>
      </p:pic>
      <p:pic>
        <p:nvPicPr>
          <p:cNvPr id="45" name="Graphic 44" descr="Fence with solid fill">
            <a:extLst>
              <a:ext uri="{FF2B5EF4-FFF2-40B4-BE49-F238E27FC236}">
                <a16:creationId xmlns:a16="http://schemas.microsoft.com/office/drawing/2014/main" id="{2CD76F76-E533-EEAE-7474-4D69CF10516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333131" y="5581282"/>
            <a:ext cx="784749" cy="784749"/>
          </a:xfrm>
          <a:prstGeom prst="rect">
            <a:avLst/>
          </a:prstGeom>
        </p:spPr>
      </p:pic>
      <p:pic>
        <p:nvPicPr>
          <p:cNvPr id="46" name="Graphic 45" descr="Fence with solid fill">
            <a:extLst>
              <a:ext uri="{FF2B5EF4-FFF2-40B4-BE49-F238E27FC236}">
                <a16:creationId xmlns:a16="http://schemas.microsoft.com/office/drawing/2014/main" id="{857568BF-E554-B044-AA88-2C5506C82B4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978936" y="5581281"/>
            <a:ext cx="784749" cy="784749"/>
          </a:xfrm>
          <a:prstGeom prst="rect">
            <a:avLst/>
          </a:prstGeom>
        </p:spPr>
      </p:pic>
      <p:pic>
        <p:nvPicPr>
          <p:cNvPr id="47" name="Graphic 46" descr="Fence with solid fill">
            <a:extLst>
              <a:ext uri="{FF2B5EF4-FFF2-40B4-BE49-F238E27FC236}">
                <a16:creationId xmlns:a16="http://schemas.microsoft.com/office/drawing/2014/main" id="{8455AC9C-E261-DB1D-B726-7F2DCA79857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9629777" y="5580541"/>
            <a:ext cx="784749" cy="784749"/>
          </a:xfrm>
          <a:prstGeom prst="rect">
            <a:avLst/>
          </a:prstGeom>
        </p:spPr>
      </p:pic>
      <p:pic>
        <p:nvPicPr>
          <p:cNvPr id="48" name="Graphic 47" descr="Fence with solid fill">
            <a:extLst>
              <a:ext uri="{FF2B5EF4-FFF2-40B4-BE49-F238E27FC236}">
                <a16:creationId xmlns:a16="http://schemas.microsoft.com/office/drawing/2014/main" id="{337C2D0E-996E-4A43-9369-074EFB39294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275582" y="5580540"/>
            <a:ext cx="784749" cy="784749"/>
          </a:xfrm>
          <a:prstGeom prst="rect">
            <a:avLst/>
          </a:prstGeom>
        </p:spPr>
      </p:pic>
      <p:pic>
        <p:nvPicPr>
          <p:cNvPr id="49" name="Graphic 48" descr="Fence with solid fill">
            <a:extLst>
              <a:ext uri="{FF2B5EF4-FFF2-40B4-BE49-F238E27FC236}">
                <a16:creationId xmlns:a16="http://schemas.microsoft.com/office/drawing/2014/main" id="{8666BA98-6327-7248-2430-64B94291BE3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797746" y="5580540"/>
            <a:ext cx="784749" cy="784749"/>
          </a:xfrm>
          <a:prstGeom prst="rect">
            <a:avLst/>
          </a:prstGeom>
        </p:spPr>
      </p:pic>
      <p:pic>
        <p:nvPicPr>
          <p:cNvPr id="50" name="Graphic 49" descr="Fence with solid fill">
            <a:extLst>
              <a:ext uri="{FF2B5EF4-FFF2-40B4-BE49-F238E27FC236}">
                <a16:creationId xmlns:a16="http://schemas.microsoft.com/office/drawing/2014/main" id="{142BD732-D845-13B1-89EE-3FA9E04D6E4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869289" y="5580538"/>
            <a:ext cx="784749" cy="784749"/>
          </a:xfrm>
          <a:prstGeom prst="rect">
            <a:avLst/>
          </a:prstGeom>
        </p:spPr>
      </p:pic>
      <p:pic>
        <p:nvPicPr>
          <p:cNvPr id="51" name="Graphic 50" descr="Fence with solid fill">
            <a:extLst>
              <a:ext uri="{FF2B5EF4-FFF2-40B4-BE49-F238E27FC236}">
                <a16:creationId xmlns:a16="http://schemas.microsoft.com/office/drawing/2014/main" id="{7B8583DC-128D-E4CA-89FE-D96137FA99A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5058" y="5573418"/>
            <a:ext cx="784749" cy="784749"/>
          </a:xfrm>
          <a:prstGeom prst="rect">
            <a:avLst/>
          </a:prstGeom>
        </p:spPr>
      </p:pic>
      <p:pic>
        <p:nvPicPr>
          <p:cNvPr id="52" name="Graphic 51" descr="Fence with solid fill">
            <a:extLst>
              <a:ext uri="{FF2B5EF4-FFF2-40B4-BE49-F238E27FC236}">
                <a16:creationId xmlns:a16="http://schemas.microsoft.com/office/drawing/2014/main" id="{841E45D8-7A4C-C536-D84A-B3E50014BF7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8137" y="5573418"/>
            <a:ext cx="784749" cy="784749"/>
          </a:xfrm>
          <a:prstGeom prst="rect">
            <a:avLst/>
          </a:prstGeom>
        </p:spPr>
      </p:pic>
      <p:pic>
        <p:nvPicPr>
          <p:cNvPr id="54" name="Graphic 53" descr="Box trolley with solid fill">
            <a:extLst>
              <a:ext uri="{FF2B5EF4-FFF2-40B4-BE49-F238E27FC236}">
                <a16:creationId xmlns:a16="http://schemas.microsoft.com/office/drawing/2014/main" id="{9BD48BDC-75DB-C712-CF06-A7CEAAC42910}"/>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1125295" y="3594577"/>
            <a:ext cx="914400" cy="914400"/>
          </a:xfrm>
          <a:prstGeom prst="rect">
            <a:avLst/>
          </a:prstGeom>
        </p:spPr>
      </p:pic>
      <p:pic>
        <p:nvPicPr>
          <p:cNvPr id="55" name="Graphic 54" descr="Box trolley with solid fill">
            <a:extLst>
              <a:ext uri="{FF2B5EF4-FFF2-40B4-BE49-F238E27FC236}">
                <a16:creationId xmlns:a16="http://schemas.microsoft.com/office/drawing/2014/main" id="{D1E0D740-F9A4-D71C-AFF9-1EC4525E552B}"/>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1060331" y="2595840"/>
            <a:ext cx="914400" cy="914400"/>
          </a:xfrm>
          <a:prstGeom prst="rect">
            <a:avLst/>
          </a:prstGeom>
        </p:spPr>
      </p:pic>
      <p:pic>
        <p:nvPicPr>
          <p:cNvPr id="56" name="Graphic 55" descr="Box trolley with solid fill">
            <a:extLst>
              <a:ext uri="{FF2B5EF4-FFF2-40B4-BE49-F238E27FC236}">
                <a16:creationId xmlns:a16="http://schemas.microsoft.com/office/drawing/2014/main" id="{DF8CAD94-2560-FA87-0096-ADEE29E602E6}"/>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1031985" y="1452723"/>
            <a:ext cx="914400" cy="914400"/>
          </a:xfrm>
          <a:prstGeom prst="rect">
            <a:avLst/>
          </a:prstGeom>
        </p:spPr>
      </p:pic>
      <p:pic>
        <p:nvPicPr>
          <p:cNvPr id="57" name="Graphic 56" descr="Truck with solid fill">
            <a:extLst>
              <a:ext uri="{FF2B5EF4-FFF2-40B4-BE49-F238E27FC236}">
                <a16:creationId xmlns:a16="http://schemas.microsoft.com/office/drawing/2014/main" id="{EAB89CF7-D488-BCB4-29E0-A22645FF218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3627" y="581485"/>
            <a:ext cx="1005396" cy="1005396"/>
          </a:xfrm>
          <a:prstGeom prst="rect">
            <a:avLst/>
          </a:prstGeom>
          <a:scene3d>
            <a:camera prst="orthographicFront">
              <a:rot lat="0" lon="0" rev="0"/>
            </a:camera>
            <a:lightRig rig="threePt" dir="t"/>
          </a:scene3d>
        </p:spPr>
      </p:pic>
    </p:spTree>
    <p:extLst>
      <p:ext uri="{BB962C8B-B14F-4D97-AF65-F5344CB8AC3E}">
        <p14:creationId xmlns:p14="http://schemas.microsoft.com/office/powerpoint/2010/main" val="201036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par>
                                <p:cTn id="25" presetID="10" presetClass="entr" presetSubtype="0" fill="hold" nodeType="with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par>
                                <p:cTn id="28" presetID="10" presetClass="entr" presetSubtype="0" fill="hold"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500"/>
                                        <p:tgtEl>
                                          <p:spTgt spid="26"/>
                                        </p:tgtEl>
                                      </p:cBhvr>
                                    </p:animEffect>
                                  </p:childTnLst>
                                </p:cTn>
                              </p:par>
                              <p:par>
                                <p:cTn id="31" presetID="10" presetClass="entr" presetSubtype="0" fill="hold" nodeType="withEffect">
                                  <p:stCondLst>
                                    <p:cond delay="0"/>
                                  </p:stCondLst>
                                  <p:childTnLst>
                                    <p:set>
                                      <p:cBhvr>
                                        <p:cTn id="32" dur="1" fill="hold">
                                          <p:stCondLst>
                                            <p:cond delay="0"/>
                                          </p:stCondLst>
                                        </p:cTn>
                                        <p:tgtEl>
                                          <p:spTgt spid="57"/>
                                        </p:tgtEl>
                                        <p:attrNameLst>
                                          <p:attrName>style.visibility</p:attrName>
                                        </p:attrNameLst>
                                      </p:cBhvr>
                                      <p:to>
                                        <p:strVal val="visible"/>
                                      </p:to>
                                    </p:set>
                                    <p:animEffect transition="in" filter="fade">
                                      <p:cBhvr>
                                        <p:cTn id="33" dur="500"/>
                                        <p:tgtEl>
                                          <p:spTgt spid="57"/>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par>
                                <p:cTn id="42" presetID="10" presetClass="entr" presetSubtype="0" fill="hold" nodeType="withEffect">
                                  <p:stCondLst>
                                    <p:cond delay="0"/>
                                  </p:stCondLst>
                                  <p:childTnLst>
                                    <p:set>
                                      <p:cBhvr>
                                        <p:cTn id="43" dur="1" fill="hold">
                                          <p:stCondLst>
                                            <p:cond delay="0"/>
                                          </p:stCondLst>
                                        </p:cTn>
                                        <p:tgtEl>
                                          <p:spTgt spid="54"/>
                                        </p:tgtEl>
                                        <p:attrNameLst>
                                          <p:attrName>style.visibility</p:attrName>
                                        </p:attrNameLst>
                                      </p:cBhvr>
                                      <p:to>
                                        <p:strVal val="visible"/>
                                      </p:to>
                                    </p:set>
                                    <p:animEffect transition="in" filter="fade">
                                      <p:cBhvr>
                                        <p:cTn id="44" dur="500"/>
                                        <p:tgtEl>
                                          <p:spTgt spid="54"/>
                                        </p:tgtEl>
                                      </p:cBhvr>
                                    </p:animEffect>
                                  </p:childTnLst>
                                </p:cTn>
                              </p:par>
                              <p:par>
                                <p:cTn id="45" presetID="10" presetClass="entr" presetSubtype="0" fill="hold" nodeType="withEffect">
                                  <p:stCondLst>
                                    <p:cond delay="0"/>
                                  </p:stCondLst>
                                  <p:childTnLst>
                                    <p:set>
                                      <p:cBhvr>
                                        <p:cTn id="46" dur="1" fill="hold">
                                          <p:stCondLst>
                                            <p:cond delay="0"/>
                                          </p:stCondLst>
                                        </p:cTn>
                                        <p:tgtEl>
                                          <p:spTgt spid="55"/>
                                        </p:tgtEl>
                                        <p:attrNameLst>
                                          <p:attrName>style.visibility</p:attrName>
                                        </p:attrNameLst>
                                      </p:cBhvr>
                                      <p:to>
                                        <p:strVal val="visible"/>
                                      </p:to>
                                    </p:set>
                                    <p:animEffect transition="in" filter="fade">
                                      <p:cBhvr>
                                        <p:cTn id="47" dur="500"/>
                                        <p:tgtEl>
                                          <p:spTgt spid="55"/>
                                        </p:tgtEl>
                                      </p:cBhvr>
                                    </p:animEffect>
                                  </p:childTnLst>
                                </p:cTn>
                              </p:par>
                              <p:par>
                                <p:cTn id="48" presetID="10" presetClass="entr" presetSubtype="0" fill="hold" nodeType="withEffect">
                                  <p:stCondLst>
                                    <p:cond delay="0"/>
                                  </p:stCondLst>
                                  <p:childTnLst>
                                    <p:set>
                                      <p:cBhvr>
                                        <p:cTn id="49" dur="1" fill="hold">
                                          <p:stCondLst>
                                            <p:cond delay="0"/>
                                          </p:stCondLst>
                                        </p:cTn>
                                        <p:tgtEl>
                                          <p:spTgt spid="56"/>
                                        </p:tgtEl>
                                        <p:attrNameLst>
                                          <p:attrName>style.visibility</p:attrName>
                                        </p:attrNameLst>
                                      </p:cBhvr>
                                      <p:to>
                                        <p:strVal val="visible"/>
                                      </p:to>
                                    </p:set>
                                    <p:animEffect transition="in" filter="fade">
                                      <p:cBhvr>
                                        <p:cTn id="50" dur="500"/>
                                        <p:tgtEl>
                                          <p:spTgt spid="56"/>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fade">
                                      <p:cBhvr>
                                        <p:cTn id="55" dur="500"/>
                                        <p:tgtEl>
                                          <p:spTgt spid="19"/>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fade">
                                      <p:cBhvr>
                                        <p:cTn id="60" dur="500"/>
                                        <p:tgtEl>
                                          <p:spTgt spid="15"/>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fade">
                                      <p:cBhvr>
                                        <p:cTn id="63" dur="500"/>
                                        <p:tgtEl>
                                          <p:spTgt spid="14"/>
                                        </p:tgtEl>
                                      </p:cBhvr>
                                    </p:animEffect>
                                  </p:childTnLst>
                                </p:cTn>
                              </p:par>
                              <p:par>
                                <p:cTn id="64" presetID="10" presetClass="entr" presetSubtype="0" fill="hold" nodeType="with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fade">
                                      <p:cBhvr>
                                        <p:cTn id="66" dur="500"/>
                                        <p:tgtEl>
                                          <p:spTgt spid="23"/>
                                        </p:tgtEl>
                                      </p:cBhvr>
                                    </p:animEffect>
                                  </p:childTnLst>
                                </p:cTn>
                              </p:par>
                              <p:par>
                                <p:cTn id="67" presetID="10" presetClass="entr" presetSubtype="0" fill="hold" nodeType="with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28"/>
                                        </p:tgtEl>
                                        <p:attrNameLst>
                                          <p:attrName>style.visibility</p:attrName>
                                        </p:attrNameLst>
                                      </p:cBhvr>
                                      <p:to>
                                        <p:strVal val="visible"/>
                                      </p:to>
                                    </p:set>
                                    <p:animEffect transition="in" filter="fade">
                                      <p:cBhvr>
                                        <p:cTn id="74" dur="500"/>
                                        <p:tgtEl>
                                          <p:spTgt spid="28"/>
                                        </p:tgtEl>
                                      </p:cBhvr>
                                    </p:animEffect>
                                  </p:childTnLst>
                                </p:cTn>
                              </p:par>
                              <p:par>
                                <p:cTn id="75" presetID="10" presetClass="entr" presetSubtype="0" fill="hold" nodeType="withEffect">
                                  <p:stCondLst>
                                    <p:cond delay="0"/>
                                  </p:stCondLst>
                                  <p:childTnLst>
                                    <p:set>
                                      <p:cBhvr>
                                        <p:cTn id="76" dur="1" fill="hold">
                                          <p:stCondLst>
                                            <p:cond delay="0"/>
                                          </p:stCondLst>
                                        </p:cTn>
                                        <p:tgtEl>
                                          <p:spTgt spid="32"/>
                                        </p:tgtEl>
                                        <p:attrNameLst>
                                          <p:attrName>style.visibility</p:attrName>
                                        </p:attrNameLst>
                                      </p:cBhvr>
                                      <p:to>
                                        <p:strVal val="visible"/>
                                      </p:to>
                                    </p:set>
                                    <p:animEffect transition="in" filter="fade">
                                      <p:cBhvr>
                                        <p:cTn id="77" dur="500"/>
                                        <p:tgtEl>
                                          <p:spTgt spid="32"/>
                                        </p:tgtEl>
                                      </p:cBhvr>
                                    </p:animEffect>
                                  </p:childTnLst>
                                </p:cTn>
                              </p:par>
                              <p:par>
                                <p:cTn id="78" presetID="10" presetClass="entr" presetSubtype="0" fill="hold" nodeType="with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50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3"/>
                                        </p:tgtEl>
                                        <p:attrNameLst>
                                          <p:attrName>style.visibility</p:attrName>
                                        </p:attrNameLst>
                                      </p:cBhvr>
                                      <p:to>
                                        <p:strVal val="visible"/>
                                      </p:to>
                                    </p:set>
                                    <p:animEffect transition="in" filter="fade">
                                      <p:cBhvr>
                                        <p:cTn id="83" dur="500"/>
                                        <p:tgtEl>
                                          <p:spTgt spid="33"/>
                                        </p:tgtEl>
                                      </p:cBhvr>
                                    </p:animEffect>
                                  </p:childTnLst>
                                </p:cTn>
                              </p:par>
                              <p:par>
                                <p:cTn id="84" presetID="10" presetClass="entr" presetSubtype="0" fill="hold" nodeType="withEffect">
                                  <p:stCondLst>
                                    <p:cond delay="0"/>
                                  </p:stCondLst>
                                  <p:childTnLst>
                                    <p:set>
                                      <p:cBhvr>
                                        <p:cTn id="85" dur="1" fill="hold">
                                          <p:stCondLst>
                                            <p:cond delay="0"/>
                                          </p:stCondLst>
                                        </p:cTn>
                                        <p:tgtEl>
                                          <p:spTgt spid="34"/>
                                        </p:tgtEl>
                                        <p:attrNameLst>
                                          <p:attrName>style.visibility</p:attrName>
                                        </p:attrNameLst>
                                      </p:cBhvr>
                                      <p:to>
                                        <p:strVal val="visible"/>
                                      </p:to>
                                    </p:set>
                                    <p:animEffect transition="in" filter="fade">
                                      <p:cBhvr>
                                        <p:cTn id="86" dur="500"/>
                                        <p:tgtEl>
                                          <p:spTgt spid="34"/>
                                        </p:tgtEl>
                                      </p:cBhvr>
                                    </p:animEffect>
                                  </p:childTnLst>
                                </p:cTn>
                              </p:par>
                              <p:par>
                                <p:cTn id="87" presetID="10" presetClass="entr" presetSubtype="0" fill="hold" nodeType="withEffect">
                                  <p:stCondLst>
                                    <p:cond delay="0"/>
                                  </p:stCondLst>
                                  <p:childTnLst>
                                    <p:set>
                                      <p:cBhvr>
                                        <p:cTn id="88" dur="1" fill="hold">
                                          <p:stCondLst>
                                            <p:cond delay="0"/>
                                          </p:stCondLst>
                                        </p:cTn>
                                        <p:tgtEl>
                                          <p:spTgt spid="35"/>
                                        </p:tgtEl>
                                        <p:attrNameLst>
                                          <p:attrName>style.visibility</p:attrName>
                                        </p:attrNameLst>
                                      </p:cBhvr>
                                      <p:to>
                                        <p:strVal val="visible"/>
                                      </p:to>
                                    </p:set>
                                    <p:animEffect transition="in" filter="fade">
                                      <p:cBhvr>
                                        <p:cTn id="89" dur="500"/>
                                        <p:tgtEl>
                                          <p:spTgt spid="35"/>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nodeType="clickEffect">
                                  <p:stCondLst>
                                    <p:cond delay="0"/>
                                  </p:stCondLst>
                                  <p:childTnLst>
                                    <p:set>
                                      <p:cBhvr>
                                        <p:cTn id="93" dur="1" fill="hold">
                                          <p:stCondLst>
                                            <p:cond delay="0"/>
                                          </p:stCondLst>
                                        </p:cTn>
                                        <p:tgtEl>
                                          <p:spTgt spid="51"/>
                                        </p:tgtEl>
                                        <p:attrNameLst>
                                          <p:attrName>style.visibility</p:attrName>
                                        </p:attrNameLst>
                                      </p:cBhvr>
                                      <p:to>
                                        <p:strVal val="visible"/>
                                      </p:to>
                                    </p:set>
                                    <p:animEffect transition="in" filter="fade">
                                      <p:cBhvr>
                                        <p:cTn id="94" dur="500"/>
                                        <p:tgtEl>
                                          <p:spTgt spid="51"/>
                                        </p:tgtEl>
                                      </p:cBhvr>
                                    </p:animEffect>
                                  </p:childTnLst>
                                </p:cTn>
                              </p:par>
                              <p:par>
                                <p:cTn id="95" presetID="10" presetClass="entr" presetSubtype="0" fill="hold" nodeType="withEffect">
                                  <p:stCondLst>
                                    <p:cond delay="0"/>
                                  </p:stCondLst>
                                  <p:childTnLst>
                                    <p:set>
                                      <p:cBhvr>
                                        <p:cTn id="96" dur="1" fill="hold">
                                          <p:stCondLst>
                                            <p:cond delay="0"/>
                                          </p:stCondLst>
                                        </p:cTn>
                                        <p:tgtEl>
                                          <p:spTgt spid="52"/>
                                        </p:tgtEl>
                                        <p:attrNameLst>
                                          <p:attrName>style.visibility</p:attrName>
                                        </p:attrNameLst>
                                      </p:cBhvr>
                                      <p:to>
                                        <p:strVal val="visible"/>
                                      </p:to>
                                    </p:set>
                                    <p:animEffect transition="in" filter="fade">
                                      <p:cBhvr>
                                        <p:cTn id="97" dur="500"/>
                                        <p:tgtEl>
                                          <p:spTgt spid="52"/>
                                        </p:tgtEl>
                                      </p:cBhvr>
                                    </p:animEffect>
                                  </p:childTnLst>
                                </p:cTn>
                              </p:par>
                              <p:par>
                                <p:cTn id="98" presetID="10" presetClass="entr" presetSubtype="0" fill="hold" nodeType="withEffect">
                                  <p:stCondLst>
                                    <p:cond delay="0"/>
                                  </p:stCondLst>
                                  <p:childTnLst>
                                    <p:set>
                                      <p:cBhvr>
                                        <p:cTn id="99" dur="1" fill="hold">
                                          <p:stCondLst>
                                            <p:cond delay="0"/>
                                          </p:stCondLst>
                                        </p:cTn>
                                        <p:tgtEl>
                                          <p:spTgt spid="37"/>
                                        </p:tgtEl>
                                        <p:attrNameLst>
                                          <p:attrName>style.visibility</p:attrName>
                                        </p:attrNameLst>
                                      </p:cBhvr>
                                      <p:to>
                                        <p:strVal val="visible"/>
                                      </p:to>
                                    </p:set>
                                    <p:animEffect transition="in" filter="fade">
                                      <p:cBhvr>
                                        <p:cTn id="100" dur="500"/>
                                        <p:tgtEl>
                                          <p:spTgt spid="37"/>
                                        </p:tgtEl>
                                      </p:cBhvr>
                                    </p:animEffect>
                                  </p:childTnLst>
                                </p:cTn>
                              </p:par>
                              <p:par>
                                <p:cTn id="101" presetID="10" presetClass="entr" presetSubtype="0" fill="hold" nodeType="withEffect">
                                  <p:stCondLst>
                                    <p:cond delay="0"/>
                                  </p:stCondLst>
                                  <p:childTnLst>
                                    <p:set>
                                      <p:cBhvr>
                                        <p:cTn id="102" dur="1" fill="hold">
                                          <p:stCondLst>
                                            <p:cond delay="0"/>
                                          </p:stCondLst>
                                        </p:cTn>
                                        <p:tgtEl>
                                          <p:spTgt spid="38"/>
                                        </p:tgtEl>
                                        <p:attrNameLst>
                                          <p:attrName>style.visibility</p:attrName>
                                        </p:attrNameLst>
                                      </p:cBhvr>
                                      <p:to>
                                        <p:strVal val="visible"/>
                                      </p:to>
                                    </p:set>
                                    <p:animEffect transition="in" filter="fade">
                                      <p:cBhvr>
                                        <p:cTn id="103" dur="500"/>
                                        <p:tgtEl>
                                          <p:spTgt spid="38"/>
                                        </p:tgtEl>
                                      </p:cBhvr>
                                    </p:animEffect>
                                  </p:childTnLst>
                                </p:cTn>
                              </p:par>
                              <p:par>
                                <p:cTn id="104" presetID="10" presetClass="entr" presetSubtype="0" fill="hold" nodeType="withEffect">
                                  <p:stCondLst>
                                    <p:cond delay="0"/>
                                  </p:stCondLst>
                                  <p:childTnLst>
                                    <p:set>
                                      <p:cBhvr>
                                        <p:cTn id="105" dur="1" fill="hold">
                                          <p:stCondLst>
                                            <p:cond delay="0"/>
                                          </p:stCondLst>
                                        </p:cTn>
                                        <p:tgtEl>
                                          <p:spTgt spid="39"/>
                                        </p:tgtEl>
                                        <p:attrNameLst>
                                          <p:attrName>style.visibility</p:attrName>
                                        </p:attrNameLst>
                                      </p:cBhvr>
                                      <p:to>
                                        <p:strVal val="visible"/>
                                      </p:to>
                                    </p:set>
                                    <p:animEffect transition="in" filter="fade">
                                      <p:cBhvr>
                                        <p:cTn id="106" dur="500"/>
                                        <p:tgtEl>
                                          <p:spTgt spid="39"/>
                                        </p:tgtEl>
                                      </p:cBhvr>
                                    </p:animEffect>
                                  </p:childTnLst>
                                </p:cTn>
                              </p:par>
                              <p:par>
                                <p:cTn id="107" presetID="10" presetClass="entr" presetSubtype="0" fill="hold" nodeType="withEffect">
                                  <p:stCondLst>
                                    <p:cond delay="0"/>
                                  </p:stCondLst>
                                  <p:childTnLst>
                                    <p:set>
                                      <p:cBhvr>
                                        <p:cTn id="108" dur="1" fill="hold">
                                          <p:stCondLst>
                                            <p:cond delay="0"/>
                                          </p:stCondLst>
                                        </p:cTn>
                                        <p:tgtEl>
                                          <p:spTgt spid="40"/>
                                        </p:tgtEl>
                                        <p:attrNameLst>
                                          <p:attrName>style.visibility</p:attrName>
                                        </p:attrNameLst>
                                      </p:cBhvr>
                                      <p:to>
                                        <p:strVal val="visible"/>
                                      </p:to>
                                    </p:set>
                                    <p:animEffect transition="in" filter="fade">
                                      <p:cBhvr>
                                        <p:cTn id="109" dur="500"/>
                                        <p:tgtEl>
                                          <p:spTgt spid="40"/>
                                        </p:tgtEl>
                                      </p:cBhvr>
                                    </p:animEffect>
                                  </p:childTnLst>
                                </p:cTn>
                              </p:par>
                              <p:par>
                                <p:cTn id="110" presetID="10" presetClass="entr" presetSubtype="0" fill="hold" nodeType="withEffect">
                                  <p:stCondLst>
                                    <p:cond delay="0"/>
                                  </p:stCondLst>
                                  <p:childTnLst>
                                    <p:set>
                                      <p:cBhvr>
                                        <p:cTn id="111" dur="1" fill="hold">
                                          <p:stCondLst>
                                            <p:cond delay="0"/>
                                          </p:stCondLst>
                                        </p:cTn>
                                        <p:tgtEl>
                                          <p:spTgt spid="41"/>
                                        </p:tgtEl>
                                        <p:attrNameLst>
                                          <p:attrName>style.visibility</p:attrName>
                                        </p:attrNameLst>
                                      </p:cBhvr>
                                      <p:to>
                                        <p:strVal val="visible"/>
                                      </p:to>
                                    </p:set>
                                    <p:animEffect transition="in" filter="fade">
                                      <p:cBhvr>
                                        <p:cTn id="112" dur="500"/>
                                        <p:tgtEl>
                                          <p:spTgt spid="41"/>
                                        </p:tgtEl>
                                      </p:cBhvr>
                                    </p:animEffect>
                                  </p:childTnLst>
                                </p:cTn>
                              </p:par>
                              <p:par>
                                <p:cTn id="113" presetID="10" presetClass="entr" presetSubtype="0" fill="hold"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500"/>
                                        <p:tgtEl>
                                          <p:spTgt spid="42"/>
                                        </p:tgtEl>
                                      </p:cBhvr>
                                    </p:animEffect>
                                  </p:childTnLst>
                                </p:cTn>
                              </p:par>
                              <p:par>
                                <p:cTn id="116" presetID="10" presetClass="entr" presetSubtype="0" fill="hold" nodeType="withEffect">
                                  <p:stCondLst>
                                    <p:cond delay="0"/>
                                  </p:stCondLst>
                                  <p:childTnLst>
                                    <p:set>
                                      <p:cBhvr>
                                        <p:cTn id="117" dur="1" fill="hold">
                                          <p:stCondLst>
                                            <p:cond delay="0"/>
                                          </p:stCondLst>
                                        </p:cTn>
                                        <p:tgtEl>
                                          <p:spTgt spid="50"/>
                                        </p:tgtEl>
                                        <p:attrNameLst>
                                          <p:attrName>style.visibility</p:attrName>
                                        </p:attrNameLst>
                                      </p:cBhvr>
                                      <p:to>
                                        <p:strVal val="visible"/>
                                      </p:to>
                                    </p:set>
                                    <p:animEffect transition="in" filter="fade">
                                      <p:cBhvr>
                                        <p:cTn id="118" dur="500"/>
                                        <p:tgtEl>
                                          <p:spTgt spid="50"/>
                                        </p:tgtEl>
                                      </p:cBhvr>
                                    </p:animEffect>
                                  </p:childTnLst>
                                </p:cTn>
                              </p:par>
                              <p:par>
                                <p:cTn id="119" presetID="10" presetClass="entr" presetSubtype="0" fill="hold" nodeType="withEffect">
                                  <p:stCondLst>
                                    <p:cond delay="0"/>
                                  </p:stCondLst>
                                  <p:childTnLst>
                                    <p:set>
                                      <p:cBhvr>
                                        <p:cTn id="120" dur="1" fill="hold">
                                          <p:stCondLst>
                                            <p:cond delay="0"/>
                                          </p:stCondLst>
                                        </p:cTn>
                                        <p:tgtEl>
                                          <p:spTgt spid="43"/>
                                        </p:tgtEl>
                                        <p:attrNameLst>
                                          <p:attrName>style.visibility</p:attrName>
                                        </p:attrNameLst>
                                      </p:cBhvr>
                                      <p:to>
                                        <p:strVal val="visible"/>
                                      </p:to>
                                    </p:set>
                                    <p:animEffect transition="in" filter="fade">
                                      <p:cBhvr>
                                        <p:cTn id="121" dur="500"/>
                                        <p:tgtEl>
                                          <p:spTgt spid="43"/>
                                        </p:tgtEl>
                                      </p:cBhvr>
                                    </p:animEffect>
                                  </p:childTnLst>
                                </p:cTn>
                              </p:par>
                              <p:par>
                                <p:cTn id="122" presetID="10" presetClass="entr" presetSubtype="0" fill="hold" nodeType="withEffect">
                                  <p:stCondLst>
                                    <p:cond delay="0"/>
                                  </p:stCondLst>
                                  <p:childTnLst>
                                    <p:set>
                                      <p:cBhvr>
                                        <p:cTn id="123" dur="1" fill="hold">
                                          <p:stCondLst>
                                            <p:cond delay="0"/>
                                          </p:stCondLst>
                                        </p:cTn>
                                        <p:tgtEl>
                                          <p:spTgt spid="44"/>
                                        </p:tgtEl>
                                        <p:attrNameLst>
                                          <p:attrName>style.visibility</p:attrName>
                                        </p:attrNameLst>
                                      </p:cBhvr>
                                      <p:to>
                                        <p:strVal val="visible"/>
                                      </p:to>
                                    </p:set>
                                    <p:animEffect transition="in" filter="fade">
                                      <p:cBhvr>
                                        <p:cTn id="124" dur="500"/>
                                        <p:tgtEl>
                                          <p:spTgt spid="44"/>
                                        </p:tgtEl>
                                      </p:cBhvr>
                                    </p:animEffect>
                                  </p:childTnLst>
                                </p:cTn>
                              </p:par>
                              <p:par>
                                <p:cTn id="125" presetID="10" presetClass="entr" presetSubtype="0" fill="hold" nodeType="withEffect">
                                  <p:stCondLst>
                                    <p:cond delay="0"/>
                                  </p:stCondLst>
                                  <p:childTnLst>
                                    <p:set>
                                      <p:cBhvr>
                                        <p:cTn id="126" dur="1" fill="hold">
                                          <p:stCondLst>
                                            <p:cond delay="0"/>
                                          </p:stCondLst>
                                        </p:cTn>
                                        <p:tgtEl>
                                          <p:spTgt spid="45"/>
                                        </p:tgtEl>
                                        <p:attrNameLst>
                                          <p:attrName>style.visibility</p:attrName>
                                        </p:attrNameLst>
                                      </p:cBhvr>
                                      <p:to>
                                        <p:strVal val="visible"/>
                                      </p:to>
                                    </p:set>
                                    <p:animEffect transition="in" filter="fade">
                                      <p:cBhvr>
                                        <p:cTn id="127" dur="500"/>
                                        <p:tgtEl>
                                          <p:spTgt spid="45"/>
                                        </p:tgtEl>
                                      </p:cBhvr>
                                    </p:animEffect>
                                  </p:childTnLst>
                                </p:cTn>
                              </p:par>
                              <p:par>
                                <p:cTn id="128" presetID="10" presetClass="entr" presetSubtype="0" fill="hold" nodeType="withEffect">
                                  <p:stCondLst>
                                    <p:cond delay="0"/>
                                  </p:stCondLst>
                                  <p:childTnLst>
                                    <p:set>
                                      <p:cBhvr>
                                        <p:cTn id="129" dur="1" fill="hold">
                                          <p:stCondLst>
                                            <p:cond delay="0"/>
                                          </p:stCondLst>
                                        </p:cTn>
                                        <p:tgtEl>
                                          <p:spTgt spid="46"/>
                                        </p:tgtEl>
                                        <p:attrNameLst>
                                          <p:attrName>style.visibility</p:attrName>
                                        </p:attrNameLst>
                                      </p:cBhvr>
                                      <p:to>
                                        <p:strVal val="visible"/>
                                      </p:to>
                                    </p:set>
                                    <p:animEffect transition="in" filter="fade">
                                      <p:cBhvr>
                                        <p:cTn id="130" dur="500"/>
                                        <p:tgtEl>
                                          <p:spTgt spid="46"/>
                                        </p:tgtEl>
                                      </p:cBhvr>
                                    </p:animEffect>
                                  </p:childTnLst>
                                </p:cTn>
                              </p:par>
                              <p:par>
                                <p:cTn id="131" presetID="10" presetClass="entr" presetSubtype="0" fill="hold" nodeType="withEffect">
                                  <p:stCondLst>
                                    <p:cond delay="0"/>
                                  </p:stCondLst>
                                  <p:childTnLst>
                                    <p:set>
                                      <p:cBhvr>
                                        <p:cTn id="132" dur="1" fill="hold">
                                          <p:stCondLst>
                                            <p:cond delay="0"/>
                                          </p:stCondLst>
                                        </p:cTn>
                                        <p:tgtEl>
                                          <p:spTgt spid="47"/>
                                        </p:tgtEl>
                                        <p:attrNameLst>
                                          <p:attrName>style.visibility</p:attrName>
                                        </p:attrNameLst>
                                      </p:cBhvr>
                                      <p:to>
                                        <p:strVal val="visible"/>
                                      </p:to>
                                    </p:set>
                                    <p:animEffect transition="in" filter="fade">
                                      <p:cBhvr>
                                        <p:cTn id="133" dur="500"/>
                                        <p:tgtEl>
                                          <p:spTgt spid="47"/>
                                        </p:tgtEl>
                                      </p:cBhvr>
                                    </p:animEffect>
                                  </p:childTnLst>
                                </p:cTn>
                              </p:par>
                              <p:par>
                                <p:cTn id="134" presetID="10" presetClass="entr" presetSubtype="0" fill="hold" nodeType="withEffect">
                                  <p:stCondLst>
                                    <p:cond delay="0"/>
                                  </p:stCondLst>
                                  <p:childTnLst>
                                    <p:set>
                                      <p:cBhvr>
                                        <p:cTn id="135" dur="1" fill="hold">
                                          <p:stCondLst>
                                            <p:cond delay="0"/>
                                          </p:stCondLst>
                                        </p:cTn>
                                        <p:tgtEl>
                                          <p:spTgt spid="48"/>
                                        </p:tgtEl>
                                        <p:attrNameLst>
                                          <p:attrName>style.visibility</p:attrName>
                                        </p:attrNameLst>
                                      </p:cBhvr>
                                      <p:to>
                                        <p:strVal val="visible"/>
                                      </p:to>
                                    </p:set>
                                    <p:animEffect transition="in" filter="fade">
                                      <p:cBhvr>
                                        <p:cTn id="136" dur="500"/>
                                        <p:tgtEl>
                                          <p:spTgt spid="48"/>
                                        </p:tgtEl>
                                      </p:cBhvr>
                                    </p:animEffect>
                                  </p:childTnLst>
                                </p:cTn>
                              </p:par>
                              <p:par>
                                <p:cTn id="137" presetID="10" presetClass="entr" presetSubtype="0" fill="hold" nodeType="withEffect">
                                  <p:stCondLst>
                                    <p:cond delay="0"/>
                                  </p:stCondLst>
                                  <p:childTnLst>
                                    <p:set>
                                      <p:cBhvr>
                                        <p:cTn id="138" dur="1" fill="hold">
                                          <p:stCondLst>
                                            <p:cond delay="0"/>
                                          </p:stCondLst>
                                        </p:cTn>
                                        <p:tgtEl>
                                          <p:spTgt spid="49"/>
                                        </p:tgtEl>
                                        <p:attrNameLst>
                                          <p:attrName>style.visibility</p:attrName>
                                        </p:attrNameLst>
                                      </p:cBhvr>
                                      <p:to>
                                        <p:strVal val="visible"/>
                                      </p:to>
                                    </p:set>
                                    <p:animEffect transition="in" filter="fade">
                                      <p:cBhvr>
                                        <p:cTn id="139"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4" grpId="0" animBg="1"/>
      <p:bldP spid="15" grpId="0" animBg="1"/>
      <p:bldP spid="17" grpId="0" animBg="1"/>
      <p:bldP spid="18" grpId="0" animBg="1"/>
      <p:bldP spid="19" grpId="0" animBg="1"/>
      <p:bldP spid="28" grpId="0" animBg="1"/>
      <p:bldP spid="3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Virtual Warehouse</a:t>
            </a:r>
          </a:p>
        </p:txBody>
      </p:sp>
      <p:sp>
        <p:nvSpPr>
          <p:cNvPr id="3" name="Content Placeholder 6">
            <a:extLst>
              <a:ext uri="{FF2B5EF4-FFF2-40B4-BE49-F238E27FC236}">
                <a16:creationId xmlns:a16="http://schemas.microsoft.com/office/drawing/2014/main" id="{1287BE2F-1ACD-4585-B7EB-DD03FA7DC7B5}"/>
              </a:ext>
            </a:extLst>
          </p:cNvPr>
          <p:cNvSpPr txBox="1">
            <a:spLocks/>
          </p:cNvSpPr>
          <p:nvPr/>
        </p:nvSpPr>
        <p:spPr>
          <a:xfrm>
            <a:off x="677329" y="1491449"/>
            <a:ext cx="5510407"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WMS</a:t>
            </a:r>
          </a:p>
          <a:p>
            <a:pPr lvl="1"/>
            <a:r>
              <a:rPr lang="en-GB" dirty="0"/>
              <a:t>Tracks goods throughout physical environment</a:t>
            </a:r>
          </a:p>
          <a:p>
            <a:pPr lvl="1"/>
            <a:r>
              <a:rPr lang="en-GB" dirty="0"/>
              <a:t>Monitors stock levels for re-order points &amp; REPL</a:t>
            </a:r>
          </a:p>
          <a:p>
            <a:pPr lvl="1"/>
            <a:r>
              <a:rPr lang="en-GB" dirty="0"/>
              <a:t>Plotting best routes for storage and picking teams</a:t>
            </a:r>
          </a:p>
        </p:txBody>
      </p:sp>
      <p:pic>
        <p:nvPicPr>
          <p:cNvPr id="4098" name="Picture 2" descr="Data center server racks. IT modern hardware server room, data storage center, database information system. Hosting, it data backup, computing technology service, network security, supercomputers, 3D Data center server racks. IT modern hardware server room, data storage center, database information system. Hosting, it data backup, computing technology service, network security, artificial intelligence supercomputers, 3D mixed-media illustration server stock pictures, royalty-free photos &amp; images">
            <a:extLst>
              <a:ext uri="{FF2B5EF4-FFF2-40B4-BE49-F238E27FC236}">
                <a16:creationId xmlns:a16="http://schemas.microsoft.com/office/drawing/2014/main" id="{6DDDE4BA-75C6-08A5-829A-80F4DA1987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1367" y="1589005"/>
            <a:ext cx="2565819" cy="16476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6">
            <a:extLst>
              <a:ext uri="{FF2B5EF4-FFF2-40B4-BE49-F238E27FC236}">
                <a16:creationId xmlns:a16="http://schemas.microsoft.com/office/drawing/2014/main" id="{5E392D7A-018A-914A-39DE-FC820DFF92C0}"/>
              </a:ext>
            </a:extLst>
          </p:cNvPr>
          <p:cNvSpPr txBox="1">
            <a:spLocks/>
          </p:cNvSpPr>
          <p:nvPr/>
        </p:nvSpPr>
        <p:spPr>
          <a:xfrm>
            <a:off x="677328" y="3334220"/>
            <a:ext cx="5288465"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QR Vs Barcode</a:t>
            </a:r>
          </a:p>
          <a:p>
            <a:pPr lvl="1"/>
            <a:r>
              <a:rPr lang="en-GB" dirty="0"/>
              <a:t>More data stored on QR codes</a:t>
            </a:r>
          </a:p>
          <a:p>
            <a:pPr lvl="1"/>
            <a:r>
              <a:rPr lang="en-GB" dirty="0"/>
              <a:t>Any device with a camera can be reader</a:t>
            </a:r>
          </a:p>
          <a:p>
            <a:pPr lvl="1"/>
            <a:r>
              <a:rPr lang="en-GB" dirty="0"/>
              <a:t>QR codes more expensive to set up</a:t>
            </a:r>
          </a:p>
        </p:txBody>
      </p:sp>
      <p:sp>
        <p:nvSpPr>
          <p:cNvPr id="5" name="Content Placeholder 6">
            <a:extLst>
              <a:ext uri="{FF2B5EF4-FFF2-40B4-BE49-F238E27FC236}">
                <a16:creationId xmlns:a16="http://schemas.microsoft.com/office/drawing/2014/main" id="{8280CB29-29E5-93DC-524B-4CB61EF4FEDD}"/>
              </a:ext>
            </a:extLst>
          </p:cNvPr>
          <p:cNvSpPr txBox="1">
            <a:spLocks/>
          </p:cNvSpPr>
          <p:nvPr/>
        </p:nvSpPr>
        <p:spPr>
          <a:xfrm>
            <a:off x="677328" y="4976587"/>
            <a:ext cx="5288465"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Security</a:t>
            </a:r>
          </a:p>
          <a:p>
            <a:pPr lvl="1"/>
            <a:r>
              <a:rPr lang="en-GB" dirty="0"/>
              <a:t>Swipe card controls access to facility areas</a:t>
            </a:r>
          </a:p>
          <a:p>
            <a:pPr lvl="1"/>
            <a:r>
              <a:rPr lang="en-GB" dirty="0"/>
              <a:t>Closed WMS prevent external virtual attack</a:t>
            </a:r>
          </a:p>
          <a:p>
            <a:pPr lvl="1"/>
            <a:r>
              <a:rPr lang="en-GB" dirty="0"/>
              <a:t>High sensitivity smoke detection fire system</a:t>
            </a:r>
          </a:p>
        </p:txBody>
      </p:sp>
      <p:pic>
        <p:nvPicPr>
          <p:cNvPr id="4100" name="Picture 4" descr="Set of isolated rectangle barcode, square qr code Set of isolated rectangle barcode and square qr code. Label or sticker with qrcode and bar-code. Tag for retail digital reader, product computer scan technology for freight. QR-code for mobile app qr code stock illustrations">
            <a:extLst>
              <a:ext uri="{FF2B5EF4-FFF2-40B4-BE49-F238E27FC236}">
                <a16:creationId xmlns:a16="http://schemas.microsoft.com/office/drawing/2014/main" id="{8689999F-E63C-5ECA-E83C-2C0836E31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1368" y="3334220"/>
            <a:ext cx="2598885" cy="164765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n access card An access card in front of a control terminal security card stock pictures, royalty-free photos &amp; images">
            <a:extLst>
              <a:ext uri="{FF2B5EF4-FFF2-40B4-BE49-F238E27FC236}">
                <a16:creationId xmlns:a16="http://schemas.microsoft.com/office/drawing/2014/main" id="{1DCA9D29-91D0-8A3C-8DE7-D5210CB618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1368" y="5049029"/>
            <a:ext cx="2565819" cy="1710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71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098"/>
                                        </p:tgtEl>
                                        <p:attrNameLst>
                                          <p:attrName>style.visibility</p:attrName>
                                        </p:attrNameLst>
                                      </p:cBhvr>
                                      <p:to>
                                        <p:strVal val="visible"/>
                                      </p:to>
                                    </p:set>
                                    <p:animEffect transition="in" filter="fade">
                                      <p:cBhvr>
                                        <p:cTn id="10" dur="500"/>
                                        <p:tgtEl>
                                          <p:spTgt spid="409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4100"/>
                                        </p:tgtEl>
                                        <p:attrNameLst>
                                          <p:attrName>style.visibility</p:attrName>
                                        </p:attrNameLst>
                                      </p:cBhvr>
                                      <p:to>
                                        <p:strVal val="visible"/>
                                      </p:to>
                                    </p:set>
                                    <p:animEffect transition="in" filter="fade">
                                      <p:cBhvr>
                                        <p:cTn id="18" dur="500"/>
                                        <p:tgtEl>
                                          <p:spTgt spid="410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4102"/>
                                        </p:tgtEl>
                                        <p:attrNameLst>
                                          <p:attrName>style.visibility</p:attrName>
                                        </p:attrNameLst>
                                      </p:cBhvr>
                                      <p:to>
                                        <p:strVal val="visible"/>
                                      </p:to>
                                    </p:set>
                                    <p:animEffect transition="in" filter="fade">
                                      <p:cBhvr>
                                        <p:cTn id="26" dur="5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Health &amp; Safety</a:t>
            </a:r>
          </a:p>
        </p:txBody>
      </p:sp>
      <p:sp>
        <p:nvSpPr>
          <p:cNvPr id="3" name="Content Placeholder 6">
            <a:extLst>
              <a:ext uri="{FF2B5EF4-FFF2-40B4-BE49-F238E27FC236}">
                <a16:creationId xmlns:a16="http://schemas.microsoft.com/office/drawing/2014/main" id="{1287BE2F-1ACD-4585-B7EB-DD03FA7DC7B5}"/>
              </a:ext>
            </a:extLst>
          </p:cNvPr>
          <p:cNvSpPr txBox="1">
            <a:spLocks/>
          </p:cNvSpPr>
          <p:nvPr/>
        </p:nvSpPr>
        <p:spPr>
          <a:xfrm>
            <a:off x="677329" y="1491449"/>
            <a:ext cx="5288465" cy="4989250"/>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Risk assess and process map work tasks</a:t>
            </a:r>
          </a:p>
          <a:p>
            <a:r>
              <a:rPr lang="en-GB" dirty="0"/>
              <a:t>Main causes of warehouse accidents</a:t>
            </a:r>
          </a:p>
          <a:p>
            <a:pPr lvl="1"/>
            <a:r>
              <a:rPr lang="en-GB" dirty="0"/>
              <a:t>Slips and Trips</a:t>
            </a:r>
          </a:p>
          <a:p>
            <a:pPr lvl="1"/>
            <a:r>
              <a:rPr lang="en-GB" dirty="0"/>
              <a:t>Manual Handling</a:t>
            </a:r>
          </a:p>
          <a:p>
            <a:pPr lvl="1"/>
            <a:r>
              <a:rPr lang="en-GB" dirty="0"/>
              <a:t>Working at height</a:t>
            </a:r>
          </a:p>
          <a:p>
            <a:pPr lvl="1"/>
            <a:r>
              <a:rPr lang="en-GB" dirty="0"/>
              <a:t>Vehicle movements </a:t>
            </a:r>
          </a:p>
          <a:p>
            <a:pPr lvl="1"/>
            <a:r>
              <a:rPr lang="en-GB" dirty="0"/>
              <a:t>Falling objects</a:t>
            </a:r>
          </a:p>
          <a:p>
            <a:r>
              <a:rPr lang="en-GB" dirty="0"/>
              <a:t>PPE</a:t>
            </a:r>
          </a:p>
          <a:p>
            <a:pPr lvl="1"/>
            <a:r>
              <a:rPr lang="en-GB" dirty="0"/>
              <a:t>High Viz clothing</a:t>
            </a:r>
          </a:p>
          <a:p>
            <a:pPr lvl="1"/>
            <a:r>
              <a:rPr lang="en-GB" dirty="0"/>
              <a:t>Hard hats</a:t>
            </a:r>
          </a:p>
          <a:p>
            <a:pPr lvl="1"/>
            <a:r>
              <a:rPr lang="en-GB" dirty="0"/>
              <a:t>Work boots</a:t>
            </a:r>
          </a:p>
          <a:p>
            <a:r>
              <a:rPr lang="en-GB" dirty="0"/>
              <a:t>Employee training around high-risk tasks</a:t>
            </a:r>
          </a:p>
          <a:p>
            <a:r>
              <a:rPr lang="en-GB" sz="1100" dirty="0">
                <a:hlinkClick r:id="rId2"/>
              </a:rPr>
              <a:t>https://www.hse.gov.uk/pubns/indg412.pdf</a:t>
            </a:r>
            <a:r>
              <a:rPr lang="en-GB" sz="1100" dirty="0"/>
              <a:t> (Accessed 10th March 2025)</a:t>
            </a:r>
          </a:p>
          <a:p>
            <a:endParaRPr lang="en-GB" dirty="0"/>
          </a:p>
        </p:txBody>
      </p:sp>
    </p:spTree>
    <p:extLst>
      <p:ext uri="{BB962C8B-B14F-4D97-AF65-F5344CB8AC3E}">
        <p14:creationId xmlns:p14="http://schemas.microsoft.com/office/powerpoint/2010/main" val="341863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907B24A0-95F5-05B9-D4AE-ABC2DB31417D}"/>
              </a:ext>
            </a:extLst>
          </p:cNvPr>
          <p:cNvSpPr txBox="1">
            <a:spLocks/>
          </p:cNvSpPr>
          <p:nvPr/>
        </p:nvSpPr>
        <p:spPr>
          <a:xfrm>
            <a:off x="677334" y="609600"/>
            <a:ext cx="8596668" cy="881849"/>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t>Possible upgrades</a:t>
            </a:r>
          </a:p>
        </p:txBody>
      </p:sp>
      <p:sp>
        <p:nvSpPr>
          <p:cNvPr id="3" name="Content Placeholder 6">
            <a:extLst>
              <a:ext uri="{FF2B5EF4-FFF2-40B4-BE49-F238E27FC236}">
                <a16:creationId xmlns:a16="http://schemas.microsoft.com/office/drawing/2014/main" id="{7D74F8D6-5161-57E8-6D34-37A4371B02AD}"/>
              </a:ext>
            </a:extLst>
          </p:cNvPr>
          <p:cNvSpPr txBox="1">
            <a:spLocks/>
          </p:cNvSpPr>
          <p:nvPr/>
        </p:nvSpPr>
        <p:spPr>
          <a:xfrm>
            <a:off x="677329" y="1491449"/>
            <a:ext cx="5288465"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Automated Order pickers</a:t>
            </a:r>
          </a:p>
          <a:p>
            <a:pPr lvl="1"/>
            <a:r>
              <a:rPr lang="en-GB" dirty="0"/>
              <a:t>Reduce staff numbers</a:t>
            </a:r>
          </a:p>
          <a:p>
            <a:pPr lvl="1"/>
            <a:r>
              <a:rPr lang="en-GB" dirty="0"/>
              <a:t>Can work 24/7</a:t>
            </a:r>
          </a:p>
          <a:p>
            <a:pPr lvl="1"/>
            <a:r>
              <a:rPr lang="en-GB" dirty="0"/>
              <a:t>Cost of set-up and maintenance</a:t>
            </a:r>
          </a:p>
        </p:txBody>
      </p:sp>
      <p:sp>
        <p:nvSpPr>
          <p:cNvPr id="4" name="Content Placeholder 6">
            <a:extLst>
              <a:ext uri="{FF2B5EF4-FFF2-40B4-BE49-F238E27FC236}">
                <a16:creationId xmlns:a16="http://schemas.microsoft.com/office/drawing/2014/main" id="{51E3E72C-9510-C818-5430-9223072C2F1D}"/>
              </a:ext>
            </a:extLst>
          </p:cNvPr>
          <p:cNvSpPr txBox="1">
            <a:spLocks/>
          </p:cNvSpPr>
          <p:nvPr/>
        </p:nvSpPr>
        <p:spPr>
          <a:xfrm>
            <a:off x="677328" y="3295095"/>
            <a:ext cx="5288465" cy="1642367"/>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RFID tracking</a:t>
            </a:r>
          </a:p>
          <a:p>
            <a:pPr lvl="1"/>
            <a:r>
              <a:rPr lang="en-GB" dirty="0"/>
              <a:t>Pinpoint location tracking of goods</a:t>
            </a:r>
          </a:p>
          <a:p>
            <a:pPr lvl="1"/>
            <a:r>
              <a:rPr lang="en-GB" dirty="0"/>
              <a:t>Once up and running low maintenance</a:t>
            </a:r>
          </a:p>
          <a:p>
            <a:pPr lvl="1"/>
            <a:r>
              <a:rPr lang="en-GB" dirty="0"/>
              <a:t>Cost of implementation and equipment</a:t>
            </a:r>
          </a:p>
        </p:txBody>
      </p:sp>
    </p:spTree>
    <p:extLst>
      <p:ext uri="{BB962C8B-B14F-4D97-AF65-F5344CB8AC3E}">
        <p14:creationId xmlns:p14="http://schemas.microsoft.com/office/powerpoint/2010/main" val="237018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A8FDB-AC30-CB83-0200-E2FB44AE8C78}"/>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a:t>Questions?</a:t>
            </a:r>
          </a:p>
        </p:txBody>
      </p:sp>
      <p:sp>
        <p:nvSpPr>
          <p:cNvPr id="21" name="Isosceles Triangle 2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5" name="Isosceles Triangle 2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735442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emplate>Office 2013 - 2022 Theme</Template>
  <TotalTime>0</TotalTime>
  <Words>1061</Words>
  <Application>Microsoft Office PowerPoint</Application>
  <PresentationFormat>Widescreen</PresentationFormat>
  <Paragraphs>167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Trebuchet MS</vt:lpstr>
      <vt:lpstr>Wingdings</vt:lpstr>
      <vt:lpstr>Wingdings 3</vt:lpstr>
      <vt:lpstr>Facet</vt:lpstr>
      <vt:lpstr>Warehouse &amp; Inventory Operations (ACMA 4024)</vt:lpstr>
      <vt:lpstr>PowerPoint Presentation</vt:lpstr>
      <vt:lpstr>PowerPoint Presentation</vt:lpstr>
      <vt:lpstr>Location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Jones, Graham P</dc:creator>
  <cp:lastModifiedBy>Jones, Graham P</cp:lastModifiedBy>
  <cp:revision>1</cp:revision>
  <dcterms:created xsi:type="dcterms:W3CDTF">2025-03-03T12:35:20Z</dcterms:created>
  <dcterms:modified xsi:type="dcterms:W3CDTF">2025-03-13T15:33:07Z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2025-03-03T12:35:23Z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84d194c1-33b4-490f-870a-0a9e661952de</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