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84" r:id="rId1"/>
  </p:sldMasterIdLst>
  <p:sldIdLst>
    <p:sldId id="256" r:id="rId2"/>
  </p:sldIdLst>
  <p:sldSz cx="30275213" cy="42803763"/>
  <p:notesSz cx="6858000" cy="9144000"/>
  <p:defaultTextStyle>
    <a:defPPr>
      <a:defRPr lang="en-US"/>
    </a:defPPr>
    <a:lvl1pPr marL="0" algn="l" defTabSz="3986052" rtl="0" eaLnBrk="1" latinLnBrk="0" hangingPunct="1">
      <a:defRPr sz="7800" kern="1200">
        <a:solidFill>
          <a:schemeClr val="tx1"/>
        </a:solidFill>
        <a:latin typeface="+mn-lt"/>
        <a:ea typeface="+mn-ea"/>
        <a:cs typeface="+mn-cs"/>
      </a:defRPr>
    </a:lvl1pPr>
    <a:lvl2pPr marL="1993026" algn="l" defTabSz="3986052" rtl="0" eaLnBrk="1" latinLnBrk="0" hangingPunct="1">
      <a:defRPr sz="7800" kern="1200">
        <a:solidFill>
          <a:schemeClr val="tx1"/>
        </a:solidFill>
        <a:latin typeface="+mn-lt"/>
        <a:ea typeface="+mn-ea"/>
        <a:cs typeface="+mn-cs"/>
      </a:defRPr>
    </a:lvl2pPr>
    <a:lvl3pPr marL="3986052" algn="l" defTabSz="3986052" rtl="0" eaLnBrk="1" latinLnBrk="0" hangingPunct="1">
      <a:defRPr sz="7800" kern="1200">
        <a:solidFill>
          <a:schemeClr val="tx1"/>
        </a:solidFill>
        <a:latin typeface="+mn-lt"/>
        <a:ea typeface="+mn-ea"/>
        <a:cs typeface="+mn-cs"/>
      </a:defRPr>
    </a:lvl3pPr>
    <a:lvl4pPr marL="5979079" algn="l" defTabSz="3986052" rtl="0" eaLnBrk="1" latinLnBrk="0" hangingPunct="1">
      <a:defRPr sz="7800" kern="1200">
        <a:solidFill>
          <a:schemeClr val="tx1"/>
        </a:solidFill>
        <a:latin typeface="+mn-lt"/>
        <a:ea typeface="+mn-ea"/>
        <a:cs typeface="+mn-cs"/>
      </a:defRPr>
    </a:lvl4pPr>
    <a:lvl5pPr marL="7972105" algn="l" defTabSz="3986052" rtl="0" eaLnBrk="1" latinLnBrk="0" hangingPunct="1">
      <a:defRPr sz="7800" kern="1200">
        <a:solidFill>
          <a:schemeClr val="tx1"/>
        </a:solidFill>
        <a:latin typeface="+mn-lt"/>
        <a:ea typeface="+mn-ea"/>
        <a:cs typeface="+mn-cs"/>
      </a:defRPr>
    </a:lvl5pPr>
    <a:lvl6pPr marL="9965131" algn="l" defTabSz="3986052" rtl="0" eaLnBrk="1" latinLnBrk="0" hangingPunct="1">
      <a:defRPr sz="7800" kern="1200">
        <a:solidFill>
          <a:schemeClr val="tx1"/>
        </a:solidFill>
        <a:latin typeface="+mn-lt"/>
        <a:ea typeface="+mn-ea"/>
        <a:cs typeface="+mn-cs"/>
      </a:defRPr>
    </a:lvl6pPr>
    <a:lvl7pPr marL="11958157" algn="l" defTabSz="3986052" rtl="0" eaLnBrk="1" latinLnBrk="0" hangingPunct="1">
      <a:defRPr sz="7800" kern="1200">
        <a:solidFill>
          <a:schemeClr val="tx1"/>
        </a:solidFill>
        <a:latin typeface="+mn-lt"/>
        <a:ea typeface="+mn-ea"/>
        <a:cs typeface="+mn-cs"/>
      </a:defRPr>
    </a:lvl7pPr>
    <a:lvl8pPr marL="13951184" algn="l" defTabSz="3986052" rtl="0" eaLnBrk="1" latinLnBrk="0" hangingPunct="1">
      <a:defRPr sz="7800" kern="1200">
        <a:solidFill>
          <a:schemeClr val="tx1"/>
        </a:solidFill>
        <a:latin typeface="+mn-lt"/>
        <a:ea typeface="+mn-ea"/>
        <a:cs typeface="+mn-cs"/>
      </a:defRPr>
    </a:lvl8pPr>
    <a:lvl9pPr marL="15944210" algn="l" defTabSz="3986052" rtl="0" eaLnBrk="1" latinLnBrk="0" hangingPunct="1">
      <a:defRPr sz="7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120">
          <p15:clr>
            <a:srgbClr val="A4A3A4"/>
          </p15:clr>
        </p15:guide>
        <p15:guide id="3" orient="horz" pos="13482">
          <p15:clr>
            <a:srgbClr val="A4A3A4"/>
          </p15:clr>
        </p15:guide>
        <p15:guide id="4"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337" autoAdjust="0"/>
    <p:restoredTop sz="94723" autoAdjust="0"/>
  </p:normalViewPr>
  <p:slideViewPr>
    <p:cSldViewPr>
      <p:cViewPr>
        <p:scale>
          <a:sx n="23" d="100"/>
          <a:sy n="23" d="100"/>
        </p:scale>
        <p:origin x="-1332" y="2838"/>
      </p:cViewPr>
      <p:guideLst>
        <p:guide orient="horz" pos="2160"/>
        <p:guide pos="3120"/>
        <p:guide orient="horz" pos="13482"/>
        <p:guide pos="9536"/>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397314" y="8560753"/>
            <a:ext cx="27247692" cy="11414337"/>
          </a:xfrm>
        </p:spPr>
        <p:txBody>
          <a:bodyPr vert="horz" lIns="199303" tIns="0" rIns="199303" bIns="0" anchor="b">
            <a:normAutofit/>
            <a:scene3d>
              <a:camera prst="orthographicFront"/>
              <a:lightRig rig="soft" dir="t">
                <a:rot lat="0" lon="0" rev="17220000"/>
              </a:lightRig>
            </a:scene3d>
            <a:sp3d prstMaterial="softEdge">
              <a:bevelT w="38100" h="38100"/>
            </a:sp3d>
          </a:bodyPr>
          <a:lstStyle>
            <a:lvl1pPr>
              <a:defRPr sz="209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BB021ACC-712D-472C-9E58-9C6C8FAAB202}" type="datetimeFigureOut">
              <a:rPr lang="en-US" smtClean="0"/>
              <a:pPr/>
              <a:t>6/5/2021</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FCB8A2C0-AB7D-4815-AB2E-7B5B9D58C3A6}" type="slidenum">
              <a:rPr lang="en-US" smtClean="0"/>
              <a:pPr/>
              <a:t>‹#›</a:t>
            </a:fld>
            <a:endParaRPr lang="en-US"/>
          </a:p>
        </p:txBody>
      </p:sp>
      <p:sp>
        <p:nvSpPr>
          <p:cNvPr id="9" name="Subtitle 8"/>
          <p:cNvSpPr>
            <a:spLocks noGrp="1"/>
          </p:cNvSpPr>
          <p:nvPr>
            <p:ph type="subTitle" idx="1"/>
          </p:nvPr>
        </p:nvSpPr>
        <p:spPr>
          <a:xfrm>
            <a:off x="4541282" y="20794578"/>
            <a:ext cx="21192649" cy="10938739"/>
          </a:xfrm>
        </p:spPr>
        <p:txBody>
          <a:bodyPr/>
          <a:lstStyle>
            <a:lvl1pPr marL="0" indent="0" algn="ctr">
              <a:buNone/>
              <a:defRPr>
                <a:solidFill>
                  <a:schemeClr val="tx1"/>
                </a:solidFill>
              </a:defRPr>
            </a:lvl1pPr>
            <a:lvl2pPr marL="1993026" indent="0" algn="ctr">
              <a:buNone/>
            </a:lvl2pPr>
            <a:lvl3pPr marL="3986052" indent="0" algn="ctr">
              <a:buNone/>
            </a:lvl3pPr>
            <a:lvl4pPr marL="5979079" indent="0" algn="ctr">
              <a:buNone/>
            </a:lvl4pPr>
            <a:lvl5pPr marL="7972105" indent="0" algn="ctr">
              <a:buNone/>
            </a:lvl5pPr>
            <a:lvl6pPr marL="9965131" indent="0" algn="ctr">
              <a:buNone/>
            </a:lvl6pPr>
            <a:lvl7pPr marL="11958157" indent="0" algn="ctr">
              <a:buNone/>
            </a:lvl7pPr>
            <a:lvl8pPr marL="13951184" indent="0" algn="ctr">
              <a:buNone/>
            </a:lvl8pPr>
            <a:lvl9pPr marL="1594421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298162" y="3804779"/>
            <a:ext cx="23463290" cy="11414337"/>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209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298162" y="15652184"/>
            <a:ext cx="23463290" cy="9422770"/>
          </a:xfrm>
        </p:spPr>
        <p:txBody>
          <a:bodyPr anchor="t"/>
          <a:lstStyle>
            <a:lvl1pPr marL="318884" indent="0" algn="l">
              <a:buNone/>
              <a:defRPr sz="8700">
                <a:solidFill>
                  <a:schemeClr val="tx1"/>
                </a:solidFill>
              </a:defRPr>
            </a:lvl1pPr>
            <a:lvl2pPr>
              <a:buNone/>
              <a:defRPr sz="7800">
                <a:solidFill>
                  <a:schemeClr val="tx1">
                    <a:tint val="75000"/>
                  </a:schemeClr>
                </a:solidFill>
              </a:defRPr>
            </a:lvl2pPr>
            <a:lvl3pPr>
              <a:buNone/>
              <a:defRPr sz="7000">
                <a:solidFill>
                  <a:schemeClr val="tx1">
                    <a:tint val="75000"/>
                  </a:schemeClr>
                </a:solidFill>
              </a:defRPr>
            </a:lvl3pPr>
            <a:lvl4pPr>
              <a:buNone/>
              <a:defRPr sz="6100">
                <a:solidFill>
                  <a:schemeClr val="tx1">
                    <a:tint val="75000"/>
                  </a:schemeClr>
                </a:solidFill>
              </a:defRPr>
            </a:lvl4pPr>
            <a:lvl5pPr>
              <a:buNone/>
              <a:defRPr sz="61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26238518" y="40049271"/>
            <a:ext cx="2522934" cy="2278904"/>
          </a:xfrm>
        </p:spPr>
        <p:txBody>
          <a:bodyPr/>
          <a:lstStyle/>
          <a:p>
            <a:fld id="{FCB8A2C0-AB7D-4815-AB2E-7B5B9D58C3A6}"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1513761" y="9987554"/>
            <a:ext cx="13371552" cy="28248505"/>
          </a:xfrm>
        </p:spPr>
        <p:txBody>
          <a:bodyPr/>
          <a:lstStyle>
            <a:lvl1pPr>
              <a:defRPr sz="11300"/>
            </a:lvl1pPr>
            <a:lvl2pPr>
              <a:defRPr sz="10500"/>
            </a:lvl2pPr>
            <a:lvl3pPr>
              <a:defRPr sz="8700"/>
            </a:lvl3pPr>
            <a:lvl4pPr>
              <a:defRPr sz="7800"/>
            </a:lvl4pPr>
            <a:lvl5pPr>
              <a:defRPr sz="7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15389900" y="9987554"/>
            <a:ext cx="13371552" cy="28248505"/>
          </a:xfrm>
        </p:spPr>
        <p:txBody>
          <a:bodyPr/>
          <a:lstStyle>
            <a:lvl1pPr>
              <a:defRPr sz="11300"/>
            </a:lvl1pPr>
            <a:lvl2pPr>
              <a:defRPr sz="10500"/>
            </a:lvl2pPr>
            <a:lvl3pPr>
              <a:defRPr sz="8700"/>
            </a:lvl3pPr>
            <a:lvl4pPr>
              <a:defRPr sz="7800"/>
            </a:lvl4pPr>
            <a:lvl5pPr>
              <a:defRPr sz="7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B021ACC-712D-472C-9E58-9C6C8FAAB202}" type="datetimeFigureOut">
              <a:rPr lang="en-US" smtClean="0"/>
              <a:pPr/>
              <a:t>6/5/2021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04224"/>
            <a:ext cx="27247692" cy="7133961"/>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1513761" y="9581311"/>
            <a:ext cx="13376809" cy="4686613"/>
          </a:xfrm>
        </p:spPr>
        <p:txBody>
          <a:bodyPr anchor="ctr"/>
          <a:lstStyle>
            <a:lvl1pPr marL="0" indent="0">
              <a:buNone/>
              <a:defRPr sz="10500" b="0" cap="all" baseline="0">
                <a:solidFill>
                  <a:schemeClr val="tx1"/>
                </a:solidFill>
              </a:defRPr>
            </a:lvl1pPr>
            <a:lvl2pPr>
              <a:buNone/>
              <a:defRPr sz="8700" b="1"/>
            </a:lvl2pPr>
            <a:lvl3pPr>
              <a:buNone/>
              <a:defRPr sz="7800" b="1"/>
            </a:lvl3pPr>
            <a:lvl4pPr>
              <a:buNone/>
              <a:defRPr sz="7000" b="1"/>
            </a:lvl4pPr>
            <a:lvl5pPr>
              <a:buNone/>
              <a:defRPr sz="70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5379389" y="9581311"/>
            <a:ext cx="13382066" cy="4686613"/>
          </a:xfrm>
        </p:spPr>
        <p:txBody>
          <a:bodyPr anchor="ctr"/>
          <a:lstStyle>
            <a:lvl1pPr marL="0" indent="0">
              <a:buNone/>
              <a:defRPr sz="10500" b="0" cap="all" baseline="0">
                <a:solidFill>
                  <a:schemeClr val="tx1"/>
                </a:solidFill>
              </a:defRPr>
            </a:lvl1pPr>
            <a:lvl2pPr>
              <a:buNone/>
              <a:defRPr sz="8700" b="1"/>
            </a:lvl2pPr>
            <a:lvl3pPr>
              <a:buNone/>
              <a:defRPr sz="7800" b="1"/>
            </a:lvl3pPr>
            <a:lvl4pPr>
              <a:buNone/>
              <a:defRPr sz="7000" b="1"/>
            </a:lvl4pPr>
            <a:lvl5pPr>
              <a:buNone/>
              <a:defRPr sz="70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1513761" y="14743528"/>
            <a:ext cx="13376809" cy="23492531"/>
          </a:xfrm>
        </p:spPr>
        <p:txBody>
          <a:bodyPr/>
          <a:lstStyle>
            <a:lvl1pPr>
              <a:defRPr sz="10500"/>
            </a:lvl1pPr>
            <a:lvl2pPr>
              <a:defRPr sz="8700"/>
            </a:lvl2pPr>
            <a:lvl3pPr>
              <a:defRPr sz="7800"/>
            </a:lvl3pPr>
            <a:lvl4pPr>
              <a:defRPr sz="7000"/>
            </a:lvl4pPr>
            <a:lvl5pPr>
              <a:defRPr sz="7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15379389" y="14743528"/>
            <a:ext cx="13382066" cy="23492531"/>
          </a:xfrm>
        </p:spPr>
        <p:txBody>
          <a:bodyPr/>
          <a:lstStyle>
            <a:lvl1pPr>
              <a:defRPr sz="10500"/>
            </a:lvl1pPr>
            <a:lvl2pPr>
              <a:defRPr sz="8700"/>
            </a:lvl2pPr>
            <a:lvl3pPr>
              <a:defRPr sz="7800"/>
            </a:lvl3pPr>
            <a:lvl4pPr>
              <a:defRPr sz="7000"/>
            </a:lvl4pPr>
            <a:lvl5pPr>
              <a:defRPr sz="7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B021ACC-712D-472C-9E58-9C6C8FAAB202}" type="datetimeFigureOut">
              <a:rPr lang="en-US" smtClean="0"/>
              <a:pPr/>
              <a:t>6/5/2021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BB021ACC-712D-472C-9E58-9C6C8FAAB202}" type="datetimeFigureOut">
              <a:rPr lang="en-US" smtClean="0"/>
              <a:pPr/>
              <a:t>6/5/2021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021ACC-712D-472C-9E58-9C6C8FAAB202}" type="datetimeFigureOut">
              <a:rPr lang="en-US" smtClean="0"/>
              <a:pPr/>
              <a:t>6/5/2021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04224"/>
            <a:ext cx="9960337" cy="7252860"/>
          </a:xfrm>
        </p:spPr>
        <p:txBody>
          <a:bodyPr vert="horz" anchor="b">
            <a:normAutofit/>
            <a:sp3d prstMaterial="softEdge"/>
          </a:bodyPr>
          <a:lstStyle>
            <a:lvl1pPr algn="l">
              <a:buNone/>
              <a:defRPr sz="96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1513761" y="9511957"/>
            <a:ext cx="9960337" cy="28724102"/>
          </a:xfrm>
        </p:spPr>
        <p:txBody>
          <a:bodyPr/>
          <a:lstStyle>
            <a:lvl1pPr marL="0" indent="0">
              <a:buNone/>
              <a:defRPr sz="6100"/>
            </a:lvl1pPr>
            <a:lvl2pPr>
              <a:buNone/>
              <a:defRPr sz="5200"/>
            </a:lvl2pPr>
            <a:lvl3pPr>
              <a:buNone/>
              <a:defRPr sz="4400"/>
            </a:lvl3pPr>
            <a:lvl4pPr>
              <a:buNone/>
              <a:defRPr sz="3900"/>
            </a:lvl4pPr>
            <a:lvl5pPr>
              <a:buNone/>
              <a:defRPr sz="3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1836769" y="1704233"/>
            <a:ext cx="16924685" cy="36531826"/>
          </a:xfrm>
        </p:spPr>
        <p:txBody>
          <a:bodyPr/>
          <a:lstStyle>
            <a:lvl1pPr>
              <a:defRPr sz="11300"/>
            </a:lvl1pPr>
            <a:lvl2pPr>
              <a:defRPr sz="10500"/>
            </a:lvl2pPr>
            <a:lvl3pPr>
              <a:defRPr sz="9600"/>
            </a:lvl3pPr>
            <a:lvl4pPr>
              <a:defRPr sz="8700"/>
            </a:lvl4pPr>
            <a:lvl5pPr>
              <a:defRPr sz="7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B021ACC-712D-472C-9E58-9C6C8FAAB202}" type="datetimeFigureOut">
              <a:rPr lang="en-US" smtClean="0"/>
              <a:pPr/>
              <a:t>6/5/2021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55043" y="3804779"/>
            <a:ext cx="18165128" cy="3259827"/>
          </a:xfrm>
        </p:spPr>
        <p:txBody>
          <a:bodyPr lIns="199303" rIns="199303" bIns="0" anchor="b">
            <a:sp3d prstMaterial="softEdge"/>
          </a:bodyPr>
          <a:lstStyle>
            <a:lvl1pPr algn="ctr">
              <a:buNone/>
              <a:defRPr sz="8700" b="1"/>
            </a:lvl1pPr>
          </a:lstStyle>
          <a:p>
            <a:r>
              <a:rPr kumimoji="0" lang="en-US"/>
              <a:t>Click to edit Master title style</a:t>
            </a:r>
          </a:p>
        </p:txBody>
      </p:sp>
      <p:sp>
        <p:nvSpPr>
          <p:cNvPr id="3" name="Picture Placeholder 2"/>
          <p:cNvSpPr>
            <a:spLocks noGrp="1"/>
          </p:cNvSpPr>
          <p:nvPr>
            <p:ph type="pic" idx="1"/>
          </p:nvPr>
        </p:nvSpPr>
        <p:spPr>
          <a:xfrm>
            <a:off x="6055043" y="11434153"/>
            <a:ext cx="18165128" cy="24731063"/>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marL="0" indent="0" algn="l" rtl="0" eaLnBrk="1" latinLnBrk="0" hangingPunct="1">
              <a:buNone/>
              <a:defRPr sz="139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6055043" y="7282425"/>
            <a:ext cx="18165128" cy="3310158"/>
          </a:xfrm>
        </p:spPr>
        <p:txBody>
          <a:bodyPr lIns="199303" tIns="199303" rIns="199303" anchor="t"/>
          <a:lstStyle>
            <a:lvl1pPr marL="0" indent="0" algn="ctr">
              <a:buNone/>
              <a:defRPr sz="6100"/>
            </a:lvl1pPr>
            <a:lvl2pPr>
              <a:defRPr sz="5200"/>
            </a:lvl2pPr>
            <a:lvl3pPr>
              <a:defRPr sz="4400"/>
            </a:lvl3pPr>
            <a:lvl4pPr>
              <a:defRPr sz="3900"/>
            </a:lvl4pPr>
            <a:lvl5pPr>
              <a:defRPr sz="3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BB021ACC-712D-472C-9E58-9C6C8FAAB202}" type="datetimeFigureOut">
              <a:rPr lang="en-US" smtClean="0"/>
              <a:pPr/>
              <a:t>6/5/2021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9529" y="1714145"/>
            <a:ext cx="6811923" cy="36521914"/>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13761" y="1714145"/>
            <a:ext cx="19931182" cy="3652191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B021ACC-712D-472C-9E58-9C6C8FAAB202}" type="datetimeFigureOut">
              <a:rPr lang="en-US" smtClean="0"/>
              <a:pPr/>
              <a:t>6/5/2021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CB8A2C0-AB7D-4815-AB2E-7B5B9D58C3A6}"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1513761" y="1714135"/>
            <a:ext cx="27247692" cy="7133961"/>
          </a:xfrm>
          <a:prstGeom prst="rect">
            <a:avLst/>
          </a:prstGeom>
        </p:spPr>
        <p:txBody>
          <a:bodyPr vert="horz" lIns="398605" tIns="199303" rIns="398605" bIns="199303"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1513761" y="9987545"/>
            <a:ext cx="27247692" cy="29391917"/>
          </a:xfrm>
          <a:prstGeom prst="rect">
            <a:avLst/>
          </a:prstGeom>
        </p:spPr>
        <p:txBody>
          <a:bodyPr vert="horz" lIns="398605" tIns="199303" rIns="398605" bIns="199303">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1513761" y="40049271"/>
            <a:ext cx="7064216" cy="2278904"/>
          </a:xfrm>
          <a:prstGeom prst="rect">
            <a:avLst/>
          </a:prstGeom>
        </p:spPr>
        <p:txBody>
          <a:bodyPr vert="horz" lIns="398605" tIns="199303" rIns="398605" bIns="199303" anchor="b"/>
          <a:lstStyle>
            <a:lvl1pPr algn="l" eaLnBrk="1" latinLnBrk="0" hangingPunct="1">
              <a:defRPr kumimoji="0" sz="5200">
                <a:solidFill>
                  <a:schemeClr val="tx1">
                    <a:shade val="50000"/>
                  </a:schemeClr>
                </a:solidFill>
              </a:defRPr>
            </a:lvl1pPr>
          </a:lstStyle>
          <a:p>
            <a:fld id="{BB021ACC-712D-472C-9E58-9C6C8FAAB202}" type="datetimeFigureOut">
              <a:rPr lang="en-US" smtClean="0"/>
              <a:pPr/>
              <a:t>6/5/2021</a:t>
            </a:fld>
            <a:endParaRPr lang="en-US"/>
          </a:p>
        </p:txBody>
      </p:sp>
      <p:sp>
        <p:nvSpPr>
          <p:cNvPr id="3" name="Footer Placeholder 2"/>
          <p:cNvSpPr>
            <a:spLocks noGrp="1"/>
          </p:cNvSpPr>
          <p:nvPr>
            <p:ph type="ftr" sz="quarter" idx="3"/>
          </p:nvPr>
        </p:nvSpPr>
        <p:spPr>
          <a:xfrm>
            <a:off x="10344031" y="40049271"/>
            <a:ext cx="9587151" cy="2278904"/>
          </a:xfrm>
          <a:prstGeom prst="rect">
            <a:avLst/>
          </a:prstGeom>
        </p:spPr>
        <p:txBody>
          <a:bodyPr vert="horz" lIns="398605" tIns="199303" rIns="398605" bIns="199303" anchor="b"/>
          <a:lstStyle>
            <a:lvl1pPr algn="ctr" eaLnBrk="1" latinLnBrk="0" hangingPunct="1">
              <a:defRPr kumimoji="0" sz="5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26238518" y="40049271"/>
            <a:ext cx="2522934" cy="2278904"/>
          </a:xfrm>
          <a:prstGeom prst="rect">
            <a:avLst/>
          </a:prstGeom>
        </p:spPr>
        <p:txBody>
          <a:bodyPr vert="horz" lIns="0" tIns="199303" rIns="0" bIns="199303" anchor="b"/>
          <a:lstStyle>
            <a:lvl1pPr algn="r" eaLnBrk="1" latinLnBrk="0" hangingPunct="1">
              <a:defRPr kumimoji="0" sz="5200">
                <a:solidFill>
                  <a:schemeClr val="tx1">
                    <a:shade val="50000"/>
                  </a:schemeClr>
                </a:solidFill>
              </a:defRPr>
            </a:lvl1pPr>
          </a:lstStyle>
          <a:p>
            <a:fld id="{FCB8A2C0-AB7D-4815-AB2E-7B5B9D58C3A6}"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rtl="0" eaLnBrk="1" latinLnBrk="0" hangingPunct="1">
        <a:spcBef>
          <a:spcPct val="0"/>
        </a:spcBef>
        <a:buNone/>
        <a:defRPr kumimoji="0" sz="179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2391631" indent="-1793724" algn="l" rtl="0" eaLnBrk="1" latinLnBrk="0" hangingPunct="1">
        <a:spcBef>
          <a:spcPct val="20000"/>
        </a:spcBef>
        <a:buClr>
          <a:schemeClr val="tx1">
            <a:shade val="95000"/>
          </a:schemeClr>
        </a:buClr>
        <a:buSzPct val="65000"/>
        <a:buFont typeface="Wingdings 2"/>
        <a:buChar char=""/>
        <a:defRPr kumimoji="0" sz="12200" kern="1200">
          <a:solidFill>
            <a:schemeClr val="tx1"/>
          </a:solidFill>
          <a:latin typeface="+mn-lt"/>
          <a:ea typeface="+mn-ea"/>
          <a:cs typeface="+mn-cs"/>
        </a:defRPr>
      </a:lvl1pPr>
      <a:lvl2pPr marL="3786750" indent="-1235676" algn="l" rtl="0" eaLnBrk="1" latinLnBrk="0" hangingPunct="1">
        <a:spcBef>
          <a:spcPct val="20000"/>
        </a:spcBef>
        <a:buClr>
          <a:schemeClr val="tx1"/>
        </a:buClr>
        <a:buSzPct val="80000"/>
        <a:buFont typeface="Wingdings 2"/>
        <a:buChar char=""/>
        <a:defRPr kumimoji="0" sz="10500" kern="1200">
          <a:solidFill>
            <a:schemeClr val="tx1"/>
          </a:solidFill>
          <a:latin typeface="+mn-lt"/>
          <a:ea typeface="+mn-ea"/>
          <a:cs typeface="+mn-cs"/>
        </a:defRPr>
      </a:lvl2pPr>
      <a:lvl3pPr marL="4942705" indent="-996513" algn="l" rtl="0" eaLnBrk="1" latinLnBrk="0" hangingPunct="1">
        <a:spcBef>
          <a:spcPct val="20000"/>
        </a:spcBef>
        <a:buClr>
          <a:schemeClr val="tx1"/>
        </a:buClr>
        <a:buSzPct val="95000"/>
        <a:buFont typeface="Wingdings"/>
        <a:buChar char=""/>
        <a:defRPr kumimoji="0" sz="9600" kern="1200">
          <a:solidFill>
            <a:schemeClr val="tx1"/>
          </a:solidFill>
          <a:latin typeface="+mn-lt"/>
          <a:ea typeface="+mn-ea"/>
          <a:cs typeface="+mn-cs"/>
        </a:defRPr>
      </a:lvl3pPr>
      <a:lvl4pPr marL="5899358" indent="-797210" algn="l" rtl="0" eaLnBrk="1" latinLnBrk="0" hangingPunct="1">
        <a:spcBef>
          <a:spcPct val="20000"/>
        </a:spcBef>
        <a:buClr>
          <a:schemeClr val="tx1"/>
        </a:buClr>
        <a:buSzPct val="100000"/>
        <a:buFont typeface="Wingdings 3"/>
        <a:buChar char=""/>
        <a:defRPr kumimoji="0" sz="8700" kern="1200">
          <a:solidFill>
            <a:schemeClr val="tx1"/>
          </a:solidFill>
          <a:latin typeface="+mn-lt"/>
          <a:ea typeface="+mn-ea"/>
          <a:cs typeface="+mn-cs"/>
        </a:defRPr>
      </a:lvl4pPr>
      <a:lvl5pPr marL="6736429" indent="-797210" algn="l" rtl="0" eaLnBrk="1" latinLnBrk="0" hangingPunct="1">
        <a:spcBef>
          <a:spcPct val="20000"/>
        </a:spcBef>
        <a:buClr>
          <a:schemeClr val="tx1"/>
        </a:buClr>
        <a:buFont typeface="Wingdings 2"/>
        <a:buChar char=""/>
        <a:defRPr kumimoji="0" sz="8700" kern="1200">
          <a:solidFill>
            <a:schemeClr val="tx1"/>
          </a:solidFill>
          <a:latin typeface="+mn-lt"/>
          <a:ea typeface="+mn-ea"/>
          <a:cs typeface="+mn-cs"/>
        </a:defRPr>
      </a:lvl5pPr>
      <a:lvl6pPr marL="7693081" indent="-797210" algn="l" rtl="0" eaLnBrk="1" latinLnBrk="0" hangingPunct="1">
        <a:spcBef>
          <a:spcPct val="20000"/>
        </a:spcBef>
        <a:buClr>
          <a:schemeClr val="tx1"/>
        </a:buClr>
        <a:buFont typeface="Wingdings 3"/>
        <a:buChar char=""/>
        <a:defRPr kumimoji="0" sz="7800" kern="1200">
          <a:solidFill>
            <a:schemeClr val="tx1"/>
          </a:solidFill>
          <a:latin typeface="+mn-lt"/>
          <a:ea typeface="+mn-ea"/>
          <a:cs typeface="+mn-cs"/>
        </a:defRPr>
      </a:lvl6pPr>
      <a:lvl7pPr marL="8570013" indent="-797210" algn="l" rtl="0" eaLnBrk="1" latinLnBrk="0" hangingPunct="1">
        <a:spcBef>
          <a:spcPct val="20000"/>
        </a:spcBef>
        <a:buClr>
          <a:schemeClr val="tx1"/>
        </a:buClr>
        <a:buFont typeface="Wingdings 2"/>
        <a:buChar char=""/>
        <a:defRPr kumimoji="0" sz="7000" kern="1200">
          <a:solidFill>
            <a:schemeClr val="tx1"/>
          </a:solidFill>
          <a:latin typeface="+mn-lt"/>
          <a:ea typeface="+mn-ea"/>
          <a:cs typeface="+mn-cs"/>
        </a:defRPr>
      </a:lvl7pPr>
      <a:lvl8pPr marL="9446944" indent="-797210" algn="l" rtl="0" eaLnBrk="1" latinLnBrk="0" hangingPunct="1">
        <a:spcBef>
          <a:spcPct val="20000"/>
        </a:spcBef>
        <a:buClr>
          <a:schemeClr val="tx1"/>
        </a:buClr>
        <a:buFont typeface="Wingdings 2"/>
        <a:buChar char=""/>
        <a:defRPr kumimoji="0" sz="6100" kern="1200">
          <a:solidFill>
            <a:schemeClr val="tx1"/>
          </a:solidFill>
          <a:latin typeface="+mn-lt"/>
          <a:ea typeface="+mn-ea"/>
          <a:cs typeface="+mn-cs"/>
        </a:defRPr>
      </a:lvl8pPr>
      <a:lvl9pPr marL="10323876" indent="-797210" algn="l" rtl="0" eaLnBrk="1" latinLnBrk="0" hangingPunct="1">
        <a:spcBef>
          <a:spcPct val="20000"/>
        </a:spcBef>
        <a:buClr>
          <a:schemeClr val="tx1"/>
        </a:buClr>
        <a:buFont typeface="Wingdings 2"/>
        <a:buChar char=""/>
        <a:defRPr kumimoji="0" sz="61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1993026" algn="l" rtl="0" eaLnBrk="1" latinLnBrk="0" hangingPunct="1">
        <a:defRPr kumimoji="0" kern="1200">
          <a:solidFill>
            <a:schemeClr val="tx1"/>
          </a:solidFill>
          <a:latin typeface="+mn-lt"/>
          <a:ea typeface="+mn-ea"/>
          <a:cs typeface="+mn-cs"/>
        </a:defRPr>
      </a:lvl2pPr>
      <a:lvl3pPr marL="3986052" algn="l" rtl="0" eaLnBrk="1" latinLnBrk="0" hangingPunct="1">
        <a:defRPr kumimoji="0" kern="1200">
          <a:solidFill>
            <a:schemeClr val="tx1"/>
          </a:solidFill>
          <a:latin typeface="+mn-lt"/>
          <a:ea typeface="+mn-ea"/>
          <a:cs typeface="+mn-cs"/>
        </a:defRPr>
      </a:lvl3pPr>
      <a:lvl4pPr marL="5979079" algn="l" rtl="0" eaLnBrk="1" latinLnBrk="0" hangingPunct="1">
        <a:defRPr kumimoji="0" kern="1200">
          <a:solidFill>
            <a:schemeClr val="tx1"/>
          </a:solidFill>
          <a:latin typeface="+mn-lt"/>
          <a:ea typeface="+mn-ea"/>
          <a:cs typeface="+mn-cs"/>
        </a:defRPr>
      </a:lvl4pPr>
      <a:lvl5pPr marL="7972105" algn="l" rtl="0" eaLnBrk="1" latinLnBrk="0" hangingPunct="1">
        <a:defRPr kumimoji="0" kern="1200">
          <a:solidFill>
            <a:schemeClr val="tx1"/>
          </a:solidFill>
          <a:latin typeface="+mn-lt"/>
          <a:ea typeface="+mn-ea"/>
          <a:cs typeface="+mn-cs"/>
        </a:defRPr>
      </a:lvl5pPr>
      <a:lvl6pPr marL="9965131" algn="l" rtl="0" eaLnBrk="1" latinLnBrk="0" hangingPunct="1">
        <a:defRPr kumimoji="0" kern="1200">
          <a:solidFill>
            <a:schemeClr val="tx1"/>
          </a:solidFill>
          <a:latin typeface="+mn-lt"/>
          <a:ea typeface="+mn-ea"/>
          <a:cs typeface="+mn-cs"/>
        </a:defRPr>
      </a:lvl6pPr>
      <a:lvl7pPr marL="11958157" algn="l" rtl="0" eaLnBrk="1" latinLnBrk="0" hangingPunct="1">
        <a:defRPr kumimoji="0" kern="1200">
          <a:solidFill>
            <a:schemeClr val="tx1"/>
          </a:solidFill>
          <a:latin typeface="+mn-lt"/>
          <a:ea typeface="+mn-ea"/>
          <a:cs typeface="+mn-cs"/>
        </a:defRPr>
      </a:lvl7pPr>
      <a:lvl8pPr marL="13951184" algn="l" rtl="0" eaLnBrk="1" latinLnBrk="0" hangingPunct="1">
        <a:defRPr kumimoji="0" kern="1200">
          <a:solidFill>
            <a:schemeClr val="tx1"/>
          </a:solidFill>
          <a:latin typeface="+mn-lt"/>
          <a:ea typeface="+mn-ea"/>
          <a:cs typeface="+mn-cs"/>
        </a:defRPr>
      </a:lvl8pPr>
      <a:lvl9pPr marL="1594421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8.png" /><Relationship Id="rId3" Type="http://schemas.openxmlformats.org/officeDocument/2006/relationships/image" Target="../media/image3.jpeg" /><Relationship Id="rId7" Type="http://schemas.openxmlformats.org/officeDocument/2006/relationships/image" Target="../media/image7.jpeg" /><Relationship Id="rId2" Type="http://schemas.openxmlformats.org/officeDocument/2006/relationships/image" Target="../media/image2.jpeg" /><Relationship Id="rId1" Type="http://schemas.openxmlformats.org/officeDocument/2006/relationships/slideLayout" Target="../slideLayouts/slideLayout7.xml" /><Relationship Id="rId6" Type="http://schemas.openxmlformats.org/officeDocument/2006/relationships/image" Target="../media/image6.png" /><Relationship Id="rId5" Type="http://schemas.openxmlformats.org/officeDocument/2006/relationships/image" Target="../media/image5.jpeg" /><Relationship Id="rId4" Type="http://schemas.openxmlformats.org/officeDocument/2006/relationships/image" Target="../media/image4.png" /></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extBox 3"/>
          <p:cNvSpPr txBox="1"/>
          <p:nvPr/>
        </p:nvSpPr>
        <p:spPr>
          <a:xfrm>
            <a:off x="0" y="5018880"/>
            <a:ext cx="14909006" cy="7881469"/>
          </a:xfrm>
          <a:prstGeom prst="rect">
            <a:avLst/>
          </a:prstGeom>
        </p:spPr>
        <p:style>
          <a:lnRef idx="1">
            <a:schemeClr val="accent6"/>
          </a:lnRef>
          <a:fillRef idx="2">
            <a:schemeClr val="accent6"/>
          </a:fillRef>
          <a:effectRef idx="1">
            <a:schemeClr val="accent6"/>
          </a:effectRef>
          <a:fontRef idx="minor">
            <a:schemeClr val="dk1"/>
          </a:fontRef>
        </p:style>
        <p:txBody>
          <a:bodyPr wrap="square" lIns="398605" tIns="199303" rIns="398605" bIns="199303" rtlCol="0">
            <a:spAutoFit/>
          </a:bodyPr>
          <a:lstStyle/>
          <a:p>
            <a:pPr algn="just">
              <a:buFont typeface="Arial" pitchFamily="34" charset="0"/>
              <a:buChar char="•"/>
            </a:pPr>
            <a:r>
              <a:rPr lang="en-GB" sz="5400" dirty="0">
                <a:latin typeface="Gill Sans MT" pitchFamily="34" charset="0"/>
              </a:rPr>
              <a:t>The Amazon’s search engines are quite sophisticated and the customer interface software has made the personal knowledge of customers of Amazon more accessible to the organisation. </a:t>
            </a:r>
          </a:p>
          <a:p>
            <a:pPr algn="just">
              <a:buFont typeface="Arial" pitchFamily="34" charset="0"/>
              <a:buChar char="•"/>
            </a:pPr>
            <a:r>
              <a:rPr lang="en-GB" sz="5400" dirty="0">
                <a:latin typeface="Gill Sans MT" pitchFamily="34" charset="0"/>
              </a:rPr>
              <a:t>Marks and Spencer on the other hand uses knowledge network which is based on Microsoft’s SharePoint Portal Server Technology, which enables the staff and the other employees for sharing information </a:t>
            </a:r>
            <a:endParaRPr lang="en-US" sz="5400" dirty="0">
              <a:latin typeface="Gill Sans MT" pitchFamily="34" charset="0"/>
            </a:endParaRPr>
          </a:p>
        </p:txBody>
      </p:sp>
      <p:sp>
        <p:nvSpPr>
          <p:cNvPr id="8" name="Rectangle 7"/>
          <p:cNvSpPr/>
          <p:nvPr/>
        </p:nvSpPr>
        <p:spPr>
          <a:xfrm>
            <a:off x="7670006" y="675481"/>
            <a:ext cx="15925800" cy="4095817"/>
          </a:xfrm>
          <a:prstGeom prst="rect">
            <a:avLst/>
          </a:prstGeom>
        </p:spPr>
        <p:style>
          <a:lnRef idx="1">
            <a:schemeClr val="accent4"/>
          </a:lnRef>
          <a:fillRef idx="2">
            <a:schemeClr val="accent4"/>
          </a:fillRef>
          <a:effectRef idx="1">
            <a:schemeClr val="accent4"/>
          </a:effectRef>
          <a:fontRef idx="minor">
            <a:schemeClr val="dk1"/>
          </a:fontRef>
        </p:style>
        <p:txBody>
          <a:bodyPr wrap="square" lIns="398605" tIns="199303" rIns="398605" bIns="199303">
            <a:spAutoFit/>
          </a:bodyPr>
          <a:lstStyle/>
          <a:p>
            <a:pPr algn="ctr"/>
            <a:r>
              <a:rPr lang="en-US" sz="8000" b="1" dirty="0">
                <a:latin typeface="Gill Sans MT" pitchFamily="34" charset="0"/>
                <a:cs typeface="Arial" pitchFamily="34" charset="0"/>
              </a:rPr>
              <a:t>Knowledge Dissemination of Amazon and Marks and Spencer </a:t>
            </a:r>
          </a:p>
        </p:txBody>
      </p:sp>
      <p:sp>
        <p:nvSpPr>
          <p:cNvPr id="1025" name="Rectangle 1"/>
          <p:cNvSpPr>
            <a:spLocks noChangeArrowheads="1"/>
          </p:cNvSpPr>
          <p:nvPr/>
        </p:nvSpPr>
        <p:spPr bwMode="auto">
          <a:xfrm>
            <a:off x="0" y="0"/>
            <a:ext cx="30275213" cy="457200"/>
          </a:xfrm>
          <a:prstGeom prst="rect">
            <a:avLst/>
          </a:prstGeom>
          <a:noFill/>
          <a:ln w="9525">
            <a:noFill/>
            <a:miter lim="800000"/>
            <a:headEnd/>
            <a:tailEnd/>
          </a:ln>
          <a:effectLst/>
        </p:spPr>
        <p:txBody>
          <a:bodyPr vert="horz" wrap="none" lIns="91440" tIns="253920" rIns="91440" bIns="76176"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200" b="1" i="0" u="none" strike="noStrike" cap="none" normalizeH="0" baseline="0">
                <a:ln>
                  <a:noFill/>
                </a:ln>
                <a:solidFill>
                  <a:schemeClr val="tx1"/>
                </a:solidFill>
                <a:effectLst/>
                <a:latin typeface="Times New Roman" pitchFamily="18" charset="0"/>
                <a:cs typeface="Times New Roman" pitchFamily="18" charset="0"/>
              </a:rPr>
              <a:t>S</a:t>
            </a:r>
            <a:r>
              <a:rPr kumimoji="0" lang="en-US" sz="1200" b="1" i="0" u="none" strike="noStrike" cap="none" normalizeH="0" baseline="0" bmk="">
                <a:ln>
                  <a:noFill/>
                </a:ln>
                <a:solidFill>
                  <a:schemeClr val="tx1"/>
                </a:solidFill>
                <a:effectLst/>
                <a:latin typeface="Times New Roman" pitchFamily="18" charset="0"/>
                <a:cs typeface="Times New Roman" pitchFamily="18" charset="0"/>
              </a:rPr>
              <a:t>election of the target market in context of Tesco</a:t>
            </a:r>
            <a:endParaRPr kumimoji="0" lang="en-US" sz="2000" b="0" i="0" u="none" strike="noStrike" cap="none" normalizeH="0" baseline="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28" name="TextBox 27"/>
          <p:cNvSpPr txBox="1"/>
          <p:nvPr/>
        </p:nvSpPr>
        <p:spPr>
          <a:xfrm>
            <a:off x="19785806" y="12867481"/>
            <a:ext cx="10489407" cy="7050472"/>
          </a:xfrm>
          <a:prstGeom prst="rect">
            <a:avLst/>
          </a:prstGeom>
        </p:spPr>
        <p:style>
          <a:lnRef idx="1">
            <a:schemeClr val="accent2"/>
          </a:lnRef>
          <a:fillRef idx="3">
            <a:schemeClr val="accent2"/>
          </a:fillRef>
          <a:effectRef idx="2">
            <a:schemeClr val="accent2"/>
          </a:effectRef>
          <a:fontRef idx="minor">
            <a:schemeClr val="lt1"/>
          </a:fontRef>
        </p:style>
        <p:txBody>
          <a:bodyPr wrap="square" lIns="398605" tIns="199303" rIns="398605" bIns="199303" rtlCol="0">
            <a:spAutoFit/>
          </a:bodyPr>
          <a:lstStyle/>
          <a:p>
            <a:pPr algn="just"/>
            <a:endParaRPr lang="en-IN" sz="5400" dirty="0">
              <a:latin typeface="Gill Sans MT" pitchFamily="34" charset="0"/>
              <a:cs typeface="Arial" pitchFamily="34" charset="0"/>
            </a:endParaRPr>
          </a:p>
          <a:p>
            <a:pPr algn="just"/>
            <a:r>
              <a:rPr lang="en-GB" sz="5400" dirty="0">
                <a:latin typeface="Gill Sans MT" pitchFamily="34" charset="0"/>
              </a:rPr>
              <a:t>In case of both Amazon and M&amp;S the knowledge acquired from the various sources mainly through the online review systems of the organisation, is pushed from top-bottom</a:t>
            </a:r>
            <a:endParaRPr lang="en-IN" sz="5400" dirty="0">
              <a:latin typeface="Gill Sans MT" pitchFamily="34" charset="0"/>
              <a:cs typeface="Arial" pitchFamily="34" charset="0"/>
            </a:endParaRPr>
          </a:p>
          <a:p>
            <a:pPr algn="just">
              <a:buFont typeface="Arial" pitchFamily="34" charset="0"/>
              <a:buChar char="•"/>
            </a:pPr>
            <a:endParaRPr lang="en-US" sz="5400" dirty="0">
              <a:latin typeface="Gill Sans MT" pitchFamily="34" charset="0"/>
              <a:cs typeface="Arial" pitchFamily="34" charset="0"/>
            </a:endParaRPr>
          </a:p>
        </p:txBody>
      </p:sp>
      <p:sp>
        <p:nvSpPr>
          <p:cNvPr id="22" name="TextBox 21"/>
          <p:cNvSpPr txBox="1"/>
          <p:nvPr/>
        </p:nvSpPr>
        <p:spPr>
          <a:xfrm>
            <a:off x="15518606" y="27650281"/>
            <a:ext cx="14756607" cy="7092000"/>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algn="just"/>
            <a:r>
              <a:rPr lang="en-GB" sz="6600" dirty="0">
                <a:latin typeface="Gill Sans MT" pitchFamily="34" charset="0"/>
              </a:rPr>
              <a:t>Both Amazon and Marks and Spencer have a knowledge sharing culture in their respective organisations. This is to ensure that the knowledge acquired by any department of the organisation is disseminated through the company.</a:t>
            </a:r>
            <a:endParaRPr lang="en-GB" sz="4800" b="1" dirty="0">
              <a:latin typeface="Gill Sans MT" pitchFamily="34" charset="0"/>
            </a:endParaRPr>
          </a:p>
        </p:txBody>
      </p:sp>
      <p:sp>
        <p:nvSpPr>
          <p:cNvPr id="29" name="Rectangle 28"/>
          <p:cNvSpPr/>
          <p:nvPr/>
        </p:nvSpPr>
        <p:spPr>
          <a:xfrm>
            <a:off x="0" y="19954080"/>
            <a:ext cx="11632407" cy="745200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just">
              <a:buFont typeface="Arial" pitchFamily="34" charset="0"/>
              <a:buChar char="•"/>
            </a:pPr>
            <a:r>
              <a:rPr lang="en-GB" sz="4800" dirty="0">
                <a:latin typeface="Gill Sans MT" pitchFamily="34" charset="0"/>
              </a:rPr>
              <a:t>Amazon use their AWS IAM Access Analyser that helps in the identification of resources of the organisation and keeps a track of what is shared with the external entity.</a:t>
            </a:r>
          </a:p>
          <a:p>
            <a:pPr algn="just">
              <a:buFont typeface="Arial" pitchFamily="34" charset="0"/>
              <a:buChar char="•"/>
            </a:pPr>
            <a:r>
              <a:rPr lang="en-GB" sz="4800" dirty="0">
                <a:latin typeface="Gill Sans MT" pitchFamily="34" charset="0"/>
              </a:rPr>
              <a:t>In Marks and Spencer access to the documents and the information are only to the appropriate members of the company that includes the Knowledge Network Manager and the IT group of the organisation </a:t>
            </a:r>
            <a:endParaRPr lang="en-US" sz="4800" dirty="0">
              <a:latin typeface="Gill Sans MT" pitchFamily="34" charset="0"/>
            </a:endParaRPr>
          </a:p>
        </p:txBody>
      </p:sp>
      <p:pic>
        <p:nvPicPr>
          <p:cNvPr id="23" name="Picture 22" descr="6.jpg"/>
          <p:cNvPicPr>
            <a:picLocks noChangeAspect="1"/>
          </p:cNvPicPr>
          <p:nvPr/>
        </p:nvPicPr>
        <p:blipFill>
          <a:blip r:embed="rId2"/>
          <a:stretch>
            <a:fillRect/>
          </a:stretch>
        </p:blipFill>
        <p:spPr>
          <a:xfrm>
            <a:off x="0" y="0"/>
            <a:ext cx="7593806" cy="5018881"/>
          </a:xfrm>
          <a:prstGeom prst="rect">
            <a:avLst/>
          </a:prstGeom>
        </p:spPr>
      </p:pic>
      <p:pic>
        <p:nvPicPr>
          <p:cNvPr id="19" name="Picture 18" descr="7.jpg"/>
          <p:cNvPicPr>
            <a:picLocks noChangeAspect="1"/>
          </p:cNvPicPr>
          <p:nvPr/>
        </p:nvPicPr>
        <p:blipFill>
          <a:blip r:embed="rId3"/>
          <a:stretch>
            <a:fillRect/>
          </a:stretch>
        </p:blipFill>
        <p:spPr>
          <a:xfrm>
            <a:off x="23748207" y="0"/>
            <a:ext cx="6527006" cy="5095081"/>
          </a:xfrm>
          <a:prstGeom prst="rect">
            <a:avLst/>
          </a:prstGeom>
        </p:spPr>
      </p:pic>
      <p:pic>
        <p:nvPicPr>
          <p:cNvPr id="1026" name="Picture 2" descr="Amazon&amp;#39;s Search Engine Ranking Algorithm: What Marketers Need to Know"/>
          <p:cNvPicPr>
            <a:picLocks noChangeAspect="1" noChangeArrowheads="1"/>
          </p:cNvPicPr>
          <p:nvPr/>
        </p:nvPicPr>
        <p:blipFill>
          <a:blip r:embed="rId4"/>
          <a:srcRect/>
          <a:stretch>
            <a:fillRect/>
          </a:stretch>
        </p:blipFill>
        <p:spPr bwMode="auto">
          <a:xfrm>
            <a:off x="15035213" y="5095081"/>
            <a:ext cx="15240000" cy="7772401"/>
          </a:xfrm>
          <a:prstGeom prst="rect">
            <a:avLst/>
          </a:prstGeom>
          <a:noFill/>
        </p:spPr>
      </p:pic>
      <p:pic>
        <p:nvPicPr>
          <p:cNvPr id="24" name="Picture 23" descr="9.jpg"/>
          <p:cNvPicPr>
            <a:picLocks noChangeAspect="1"/>
          </p:cNvPicPr>
          <p:nvPr/>
        </p:nvPicPr>
        <p:blipFill>
          <a:blip r:embed="rId5"/>
          <a:stretch>
            <a:fillRect/>
          </a:stretch>
        </p:blipFill>
        <p:spPr>
          <a:xfrm>
            <a:off x="0" y="12943681"/>
            <a:ext cx="19709606" cy="6934200"/>
          </a:xfrm>
          <a:prstGeom prst="rect">
            <a:avLst/>
          </a:prstGeom>
        </p:spPr>
      </p:pic>
      <p:pic>
        <p:nvPicPr>
          <p:cNvPr id="25" name="Picture 24" descr="10.png"/>
          <p:cNvPicPr>
            <a:picLocks noChangeAspect="1"/>
          </p:cNvPicPr>
          <p:nvPr/>
        </p:nvPicPr>
        <p:blipFill>
          <a:blip r:embed="rId6"/>
          <a:stretch>
            <a:fillRect/>
          </a:stretch>
        </p:blipFill>
        <p:spPr>
          <a:xfrm>
            <a:off x="11784806" y="19954081"/>
            <a:ext cx="18490407" cy="7620000"/>
          </a:xfrm>
          <a:prstGeom prst="rect">
            <a:avLst/>
          </a:prstGeom>
        </p:spPr>
      </p:pic>
      <p:pic>
        <p:nvPicPr>
          <p:cNvPr id="26" name="Picture 25" descr="11.jpg"/>
          <p:cNvPicPr>
            <a:picLocks noChangeAspect="1"/>
          </p:cNvPicPr>
          <p:nvPr/>
        </p:nvPicPr>
        <p:blipFill>
          <a:blip r:embed="rId7"/>
          <a:stretch>
            <a:fillRect/>
          </a:stretch>
        </p:blipFill>
        <p:spPr>
          <a:xfrm>
            <a:off x="0" y="27497881"/>
            <a:ext cx="15442406" cy="7391400"/>
          </a:xfrm>
          <a:prstGeom prst="rect">
            <a:avLst/>
          </a:prstGeom>
        </p:spPr>
      </p:pic>
      <p:pic>
        <p:nvPicPr>
          <p:cNvPr id="27" name="Picture 26" descr="12.png"/>
          <p:cNvPicPr>
            <a:picLocks noChangeAspect="1"/>
          </p:cNvPicPr>
          <p:nvPr/>
        </p:nvPicPr>
        <p:blipFill>
          <a:blip r:embed="rId8"/>
          <a:stretch>
            <a:fillRect/>
          </a:stretch>
        </p:blipFill>
        <p:spPr>
          <a:xfrm>
            <a:off x="14604206" y="34736881"/>
            <a:ext cx="15671007" cy="8066882"/>
          </a:xfrm>
          <a:prstGeom prst="rect">
            <a:avLst/>
          </a:prstGeom>
        </p:spPr>
      </p:pic>
      <p:sp>
        <p:nvSpPr>
          <p:cNvPr id="31" name="TextBox 30"/>
          <p:cNvSpPr txBox="1"/>
          <p:nvPr/>
        </p:nvSpPr>
        <p:spPr>
          <a:xfrm>
            <a:off x="0" y="35207763"/>
            <a:ext cx="14528006" cy="7596000"/>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lgn="just">
              <a:buFont typeface="Arial" pitchFamily="34" charset="0"/>
              <a:buChar char="•"/>
            </a:pPr>
            <a:r>
              <a:rPr lang="en-GB" sz="5800" dirty="0">
                <a:latin typeface="Gill Sans MT" pitchFamily="34" charset="0"/>
              </a:rPr>
              <a:t>Amazon’s Machine learning scientists helps the employees to develop the skills they need. The organisation also undertakes programs like Amazon Technical Academy and Associate2Tech program for up-skilling its people.</a:t>
            </a:r>
          </a:p>
          <a:p>
            <a:pPr algn="just">
              <a:buFont typeface="Arial" pitchFamily="34" charset="0"/>
              <a:buChar char="•"/>
            </a:pPr>
            <a:r>
              <a:rPr lang="en-GB" sz="5800" dirty="0">
                <a:latin typeface="Gill Sans MT" pitchFamily="34" charset="0"/>
              </a:rPr>
              <a:t>M&amp;S have an e-learning platform for their employees for training them to acquire the right knowledge shared</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648</TotalTime>
  <Words>250</Words>
  <Application>Microsoft Office PowerPoint</Application>
  <PresentationFormat>Custom</PresentationFormat>
  <Paragraphs>11</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Apex</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Ankhi</dc:creator>
  <cp:lastModifiedBy>Kaushik Roy</cp:lastModifiedBy>
  <cp:revision>187</cp:revision>
  <dcterms:created xsi:type="dcterms:W3CDTF">2021-01-15T12:08:58Z</dcterms:created>
  <dcterms:modified xsi:type="dcterms:W3CDTF">2021-06-05T14:51:11Z</dcterms:modified>
</cp:coreProperties>
</file>