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1" r:id="rId2"/>
    <p:sldId id="471" r:id="rId3"/>
    <p:sldId id="473" r:id="rId4"/>
    <p:sldId id="474" r:id="rId5"/>
    <p:sldId id="475" r:id="rId6"/>
    <p:sldId id="477" r:id="rId7"/>
    <p:sldId id="478" r:id="rId8"/>
    <p:sldId id="479" r:id="rId9"/>
    <p:sldId id="480" r:id="rId10"/>
    <p:sldId id="482" r:id="rId11"/>
    <p:sldId id="481" r:id="rId12"/>
    <p:sldId id="476" r:id="rId13"/>
    <p:sldId id="483" r:id="rId14"/>
    <p:sldId id="484" r:id="rId15"/>
    <p:sldId id="417" r:id="rId16"/>
    <p:sldId id="4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3D6F67-336A-4AE4-AA6A-E8582C44D169}" v="157" dt="2025-12-02T16:11:04.2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8" autoAdjust="0"/>
    <p:restoredTop sz="67756" autoAdjust="0"/>
  </p:normalViewPr>
  <p:slideViewPr>
    <p:cSldViewPr snapToGrid="0">
      <p:cViewPr varScale="1">
        <p:scale>
          <a:sx n="75" d="100"/>
          <a:sy n="75" d="100"/>
        </p:scale>
        <p:origin x="7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undo custSel addSld delSld modSld sldOrd">
      <pc:chgData name="Rhiannon Akers" userId="fb3c9d12-5c8c-42d7-8dc7-d872d7a3d202" providerId="ADAL" clId="{80AABDCA-A693-4F09-99FD-F26609E442FC}" dt="2025-12-02T16:11:04.240" v="2990"/>
      <pc:docMkLst>
        <pc:docMk/>
      </pc:docMkLst>
      <pc:sldChg chg="modSp mod">
        <pc:chgData name="Rhiannon Akers" userId="fb3c9d12-5c8c-42d7-8dc7-d872d7a3d202" providerId="ADAL" clId="{80AABDCA-A693-4F09-99FD-F26609E442FC}" dt="2025-12-02T15:08:32.568" v="105" actId="27636"/>
        <pc:sldMkLst>
          <pc:docMk/>
          <pc:sldMk cId="1930633656" sldId="271"/>
        </pc:sldMkLst>
        <pc:spChg chg="mod">
          <ac:chgData name="Rhiannon Akers" userId="fb3c9d12-5c8c-42d7-8dc7-d872d7a3d202" providerId="ADAL" clId="{80AABDCA-A693-4F09-99FD-F26609E442FC}" dt="2025-12-02T15:08:19.814" v="88" actId="20577"/>
          <ac:spMkLst>
            <pc:docMk/>
            <pc:sldMk cId="1930633656" sldId="271"/>
            <ac:spMk id="2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5-12-02T15:08:32.568" v="105" actId="27636"/>
          <ac:spMkLst>
            <pc:docMk/>
            <pc:sldMk cId="1930633656" sldId="271"/>
            <ac:spMk id="3" creationId="{00000000-0000-0000-0000-000000000000}"/>
          </ac:spMkLst>
        </pc:spChg>
      </pc:sldChg>
      <pc:sldChg chg="del">
        <pc:chgData name="Rhiannon Akers" userId="fb3c9d12-5c8c-42d7-8dc7-d872d7a3d202" providerId="ADAL" clId="{80AABDCA-A693-4F09-99FD-F26609E442FC}" dt="2025-12-02T15:08:36.154" v="106" actId="47"/>
        <pc:sldMkLst>
          <pc:docMk/>
          <pc:sldMk cId="3864462035" sldId="350"/>
        </pc:sldMkLst>
      </pc:sldChg>
      <pc:sldChg chg="add del">
        <pc:chgData name="Rhiannon Akers" userId="fb3c9d12-5c8c-42d7-8dc7-d872d7a3d202" providerId="ADAL" clId="{80AABDCA-A693-4F09-99FD-F26609E442FC}" dt="2025-12-02T15:07:32.143" v="1" actId="47"/>
        <pc:sldMkLst>
          <pc:docMk/>
          <pc:sldMk cId="149248925" sldId="417"/>
        </pc:sldMkLst>
      </pc:sldChg>
      <pc:sldChg chg="del">
        <pc:chgData name="Rhiannon Akers" userId="fb3c9d12-5c8c-42d7-8dc7-d872d7a3d202" providerId="ADAL" clId="{80AABDCA-A693-4F09-99FD-F26609E442FC}" dt="2025-12-02T15:08:37.388" v="107" actId="47"/>
        <pc:sldMkLst>
          <pc:docMk/>
          <pc:sldMk cId="1096384247" sldId="418"/>
        </pc:sldMkLst>
      </pc:sldChg>
      <pc:sldChg chg="del">
        <pc:chgData name="Rhiannon Akers" userId="fb3c9d12-5c8c-42d7-8dc7-d872d7a3d202" providerId="ADAL" clId="{80AABDCA-A693-4F09-99FD-F26609E442FC}" dt="2025-12-02T15:08:40.798" v="112" actId="47"/>
        <pc:sldMkLst>
          <pc:docMk/>
          <pc:sldMk cId="967337257" sldId="419"/>
        </pc:sldMkLst>
      </pc:sldChg>
      <pc:sldChg chg="del">
        <pc:chgData name="Rhiannon Akers" userId="fb3c9d12-5c8c-42d7-8dc7-d872d7a3d202" providerId="ADAL" clId="{80AABDCA-A693-4F09-99FD-F26609E442FC}" dt="2025-12-02T15:07:52.255" v="22" actId="47"/>
        <pc:sldMkLst>
          <pc:docMk/>
          <pc:sldMk cId="2450074825" sldId="420"/>
        </pc:sldMkLst>
      </pc:sldChg>
      <pc:sldChg chg="del">
        <pc:chgData name="Rhiannon Akers" userId="fb3c9d12-5c8c-42d7-8dc7-d872d7a3d202" providerId="ADAL" clId="{80AABDCA-A693-4F09-99FD-F26609E442FC}" dt="2025-12-02T15:07:53.941" v="24" actId="47"/>
        <pc:sldMkLst>
          <pc:docMk/>
          <pc:sldMk cId="1961350366" sldId="421"/>
        </pc:sldMkLst>
      </pc:sldChg>
      <pc:sldChg chg="del">
        <pc:chgData name="Rhiannon Akers" userId="fb3c9d12-5c8c-42d7-8dc7-d872d7a3d202" providerId="ADAL" clId="{80AABDCA-A693-4F09-99FD-F26609E442FC}" dt="2025-12-02T15:07:56.614" v="27" actId="47"/>
        <pc:sldMkLst>
          <pc:docMk/>
          <pc:sldMk cId="3451437680" sldId="422"/>
        </pc:sldMkLst>
      </pc:sldChg>
      <pc:sldChg chg="del">
        <pc:chgData name="Rhiannon Akers" userId="fb3c9d12-5c8c-42d7-8dc7-d872d7a3d202" providerId="ADAL" clId="{80AABDCA-A693-4F09-99FD-F26609E442FC}" dt="2025-12-02T15:08:39.878" v="111" actId="47"/>
        <pc:sldMkLst>
          <pc:docMk/>
          <pc:sldMk cId="3424032499" sldId="423"/>
        </pc:sldMkLst>
      </pc:sldChg>
      <pc:sldChg chg="del">
        <pc:chgData name="Rhiannon Akers" userId="fb3c9d12-5c8c-42d7-8dc7-d872d7a3d202" providerId="ADAL" clId="{80AABDCA-A693-4F09-99FD-F26609E442FC}" dt="2025-12-02T15:08:42.592" v="114" actId="47"/>
        <pc:sldMkLst>
          <pc:docMk/>
          <pc:sldMk cId="400780861" sldId="424"/>
        </pc:sldMkLst>
      </pc:sldChg>
      <pc:sldChg chg="del">
        <pc:chgData name="Rhiannon Akers" userId="fb3c9d12-5c8c-42d7-8dc7-d872d7a3d202" providerId="ADAL" clId="{80AABDCA-A693-4F09-99FD-F26609E442FC}" dt="2025-12-02T15:08:45.574" v="118" actId="47"/>
        <pc:sldMkLst>
          <pc:docMk/>
          <pc:sldMk cId="3362215669" sldId="425"/>
        </pc:sldMkLst>
      </pc:sldChg>
      <pc:sldChg chg="del">
        <pc:chgData name="Rhiannon Akers" userId="fb3c9d12-5c8c-42d7-8dc7-d872d7a3d202" providerId="ADAL" clId="{80AABDCA-A693-4F09-99FD-F26609E442FC}" dt="2025-12-02T15:07:57.592" v="28" actId="47"/>
        <pc:sldMkLst>
          <pc:docMk/>
          <pc:sldMk cId="2215950916" sldId="426"/>
        </pc:sldMkLst>
      </pc:sldChg>
      <pc:sldChg chg="del">
        <pc:chgData name="Rhiannon Akers" userId="fb3c9d12-5c8c-42d7-8dc7-d872d7a3d202" providerId="ADAL" clId="{80AABDCA-A693-4F09-99FD-F26609E442FC}" dt="2025-12-02T15:07:59.733" v="30" actId="47"/>
        <pc:sldMkLst>
          <pc:docMk/>
          <pc:sldMk cId="4233678399" sldId="427"/>
        </pc:sldMkLst>
      </pc:sldChg>
      <pc:sldChg chg="del">
        <pc:chgData name="Rhiannon Akers" userId="fb3c9d12-5c8c-42d7-8dc7-d872d7a3d202" providerId="ADAL" clId="{80AABDCA-A693-4F09-99FD-F26609E442FC}" dt="2025-12-02T15:08:01.129" v="32" actId="47"/>
        <pc:sldMkLst>
          <pc:docMk/>
          <pc:sldMk cId="1813056387" sldId="428"/>
        </pc:sldMkLst>
      </pc:sldChg>
      <pc:sldChg chg="del">
        <pc:chgData name="Rhiannon Akers" userId="fb3c9d12-5c8c-42d7-8dc7-d872d7a3d202" providerId="ADAL" clId="{80AABDCA-A693-4F09-99FD-F26609E442FC}" dt="2025-12-02T15:08:43.185" v="115" actId="47"/>
        <pc:sldMkLst>
          <pc:docMk/>
          <pc:sldMk cId="339037962" sldId="429"/>
        </pc:sldMkLst>
      </pc:sldChg>
      <pc:sldChg chg="del">
        <pc:chgData name="Rhiannon Akers" userId="fb3c9d12-5c8c-42d7-8dc7-d872d7a3d202" providerId="ADAL" clId="{80AABDCA-A693-4F09-99FD-F26609E442FC}" dt="2025-12-02T15:08:41.706" v="113" actId="47"/>
        <pc:sldMkLst>
          <pc:docMk/>
          <pc:sldMk cId="2764057335" sldId="430"/>
        </pc:sldMkLst>
      </pc:sldChg>
      <pc:sldChg chg="del">
        <pc:chgData name="Rhiannon Akers" userId="fb3c9d12-5c8c-42d7-8dc7-d872d7a3d202" providerId="ADAL" clId="{80AABDCA-A693-4F09-99FD-F26609E442FC}" dt="2025-12-02T15:08:39.284" v="110" actId="47"/>
        <pc:sldMkLst>
          <pc:docMk/>
          <pc:sldMk cId="2219324256" sldId="431"/>
        </pc:sldMkLst>
      </pc:sldChg>
      <pc:sldChg chg="del">
        <pc:chgData name="Rhiannon Akers" userId="fb3c9d12-5c8c-42d7-8dc7-d872d7a3d202" providerId="ADAL" clId="{80AABDCA-A693-4F09-99FD-F26609E442FC}" dt="2025-12-02T15:08:38.141" v="108" actId="47"/>
        <pc:sldMkLst>
          <pc:docMk/>
          <pc:sldMk cId="1558755223" sldId="432"/>
        </pc:sldMkLst>
      </pc:sldChg>
      <pc:sldChg chg="del">
        <pc:chgData name="Rhiannon Akers" userId="fb3c9d12-5c8c-42d7-8dc7-d872d7a3d202" providerId="ADAL" clId="{80AABDCA-A693-4F09-99FD-F26609E442FC}" dt="2025-12-02T15:08:38.807" v="109" actId="47"/>
        <pc:sldMkLst>
          <pc:docMk/>
          <pc:sldMk cId="586913443" sldId="433"/>
        </pc:sldMkLst>
      </pc:sldChg>
      <pc:sldChg chg="del">
        <pc:chgData name="Rhiannon Akers" userId="fb3c9d12-5c8c-42d7-8dc7-d872d7a3d202" providerId="ADAL" clId="{80AABDCA-A693-4F09-99FD-F26609E442FC}" dt="2025-12-02T15:08:43.862" v="116" actId="47"/>
        <pc:sldMkLst>
          <pc:docMk/>
          <pc:sldMk cId="2544059968" sldId="434"/>
        </pc:sldMkLst>
      </pc:sldChg>
      <pc:sldChg chg="del">
        <pc:chgData name="Rhiannon Akers" userId="fb3c9d12-5c8c-42d7-8dc7-d872d7a3d202" providerId="ADAL" clId="{80AABDCA-A693-4F09-99FD-F26609E442FC}" dt="2025-12-02T15:07:53.080" v="23" actId="47"/>
        <pc:sldMkLst>
          <pc:docMk/>
          <pc:sldMk cId="2855766461" sldId="435"/>
        </pc:sldMkLst>
      </pc:sldChg>
      <pc:sldChg chg="del">
        <pc:chgData name="Rhiannon Akers" userId="fb3c9d12-5c8c-42d7-8dc7-d872d7a3d202" providerId="ADAL" clId="{80AABDCA-A693-4F09-99FD-F26609E442FC}" dt="2025-12-02T15:07:54.723" v="25" actId="47"/>
        <pc:sldMkLst>
          <pc:docMk/>
          <pc:sldMk cId="2735320077" sldId="436"/>
        </pc:sldMkLst>
      </pc:sldChg>
      <pc:sldChg chg="del">
        <pc:chgData name="Rhiannon Akers" userId="fb3c9d12-5c8c-42d7-8dc7-d872d7a3d202" providerId="ADAL" clId="{80AABDCA-A693-4F09-99FD-F26609E442FC}" dt="2025-12-02T15:07:55.609" v="26" actId="47"/>
        <pc:sldMkLst>
          <pc:docMk/>
          <pc:sldMk cId="1677728797" sldId="437"/>
        </pc:sldMkLst>
      </pc:sldChg>
      <pc:sldChg chg="del">
        <pc:chgData name="Rhiannon Akers" userId="fb3c9d12-5c8c-42d7-8dc7-d872d7a3d202" providerId="ADAL" clId="{80AABDCA-A693-4F09-99FD-F26609E442FC}" dt="2025-12-02T15:07:58.563" v="29" actId="47"/>
        <pc:sldMkLst>
          <pc:docMk/>
          <pc:sldMk cId="4254451432" sldId="438"/>
        </pc:sldMkLst>
      </pc:sldChg>
      <pc:sldChg chg="del">
        <pc:chgData name="Rhiannon Akers" userId="fb3c9d12-5c8c-42d7-8dc7-d872d7a3d202" providerId="ADAL" clId="{80AABDCA-A693-4F09-99FD-F26609E442FC}" dt="2025-12-02T15:08:47.223" v="120" actId="47"/>
        <pc:sldMkLst>
          <pc:docMk/>
          <pc:sldMk cId="524608174" sldId="439"/>
        </pc:sldMkLst>
      </pc:sldChg>
      <pc:sldChg chg="del">
        <pc:chgData name="Rhiannon Akers" userId="fb3c9d12-5c8c-42d7-8dc7-d872d7a3d202" providerId="ADAL" clId="{80AABDCA-A693-4F09-99FD-F26609E442FC}" dt="2025-12-02T15:08:00.476" v="31" actId="47"/>
        <pc:sldMkLst>
          <pc:docMk/>
          <pc:sldMk cId="1163960764" sldId="467"/>
        </pc:sldMkLst>
      </pc:sldChg>
      <pc:sldChg chg="del">
        <pc:chgData name="Rhiannon Akers" userId="fb3c9d12-5c8c-42d7-8dc7-d872d7a3d202" providerId="ADAL" clId="{80AABDCA-A693-4F09-99FD-F26609E442FC}" dt="2025-12-02T15:08:44.801" v="117" actId="47"/>
        <pc:sldMkLst>
          <pc:docMk/>
          <pc:sldMk cId="3269533055" sldId="468"/>
        </pc:sldMkLst>
      </pc:sldChg>
      <pc:sldChg chg="del">
        <pc:chgData name="Rhiannon Akers" userId="fb3c9d12-5c8c-42d7-8dc7-d872d7a3d202" providerId="ADAL" clId="{80AABDCA-A693-4F09-99FD-F26609E442FC}" dt="2025-12-02T15:08:01.934" v="33" actId="47"/>
        <pc:sldMkLst>
          <pc:docMk/>
          <pc:sldMk cId="1237198277" sldId="469"/>
        </pc:sldMkLst>
      </pc:sldChg>
      <pc:sldChg chg="del">
        <pc:chgData name="Rhiannon Akers" userId="fb3c9d12-5c8c-42d7-8dc7-d872d7a3d202" providerId="ADAL" clId="{80AABDCA-A693-4F09-99FD-F26609E442FC}" dt="2025-12-02T15:08:46.369" v="119" actId="47"/>
        <pc:sldMkLst>
          <pc:docMk/>
          <pc:sldMk cId="2103694310" sldId="470"/>
        </pc:sldMkLst>
      </pc:sldChg>
      <pc:sldChg chg="modSp mod modAnim modNotesTx">
        <pc:chgData name="Rhiannon Akers" userId="fb3c9d12-5c8c-42d7-8dc7-d872d7a3d202" providerId="ADAL" clId="{80AABDCA-A693-4F09-99FD-F26609E442FC}" dt="2025-12-02T15:44:38.718" v="1508"/>
        <pc:sldMkLst>
          <pc:docMk/>
          <pc:sldMk cId="1062971111" sldId="471"/>
        </pc:sldMkLst>
        <pc:spChg chg="mod">
          <ac:chgData name="Rhiannon Akers" userId="fb3c9d12-5c8c-42d7-8dc7-d872d7a3d202" providerId="ADAL" clId="{80AABDCA-A693-4F09-99FD-F26609E442FC}" dt="2025-12-02T15:19:23.304" v="132" actId="20577"/>
          <ac:spMkLst>
            <pc:docMk/>
            <pc:sldMk cId="1062971111" sldId="471"/>
            <ac:spMk id="2" creationId="{19AE14B4-00FE-D14A-2642-31E8A67D0259}"/>
          </ac:spMkLst>
        </pc:spChg>
        <pc:spChg chg="mod">
          <ac:chgData name="Rhiannon Akers" userId="fb3c9d12-5c8c-42d7-8dc7-d872d7a3d202" providerId="ADAL" clId="{80AABDCA-A693-4F09-99FD-F26609E442FC}" dt="2025-12-02T15:22:28.472" v="738" actId="20577"/>
          <ac:spMkLst>
            <pc:docMk/>
            <pc:sldMk cId="1062971111" sldId="471"/>
            <ac:spMk id="3" creationId="{3A6806A8-4049-E20B-FEEA-4A282AB45991}"/>
          </ac:spMkLst>
        </pc:spChg>
      </pc:sldChg>
      <pc:sldChg chg="addSp delSp modSp mod">
        <pc:chgData name="Rhiannon Akers" userId="fb3c9d12-5c8c-42d7-8dc7-d872d7a3d202" providerId="ADAL" clId="{80AABDCA-A693-4F09-99FD-F26609E442FC}" dt="2025-12-02T15:07:49.039" v="21" actId="478"/>
        <pc:sldMkLst>
          <pc:docMk/>
          <pc:sldMk cId="2884269562" sldId="472"/>
        </pc:sldMkLst>
        <pc:spChg chg="mod">
          <ac:chgData name="Rhiannon Akers" userId="fb3c9d12-5c8c-42d7-8dc7-d872d7a3d202" providerId="ADAL" clId="{80AABDCA-A693-4F09-99FD-F26609E442FC}" dt="2025-12-02T15:07:43.989" v="19" actId="20577"/>
          <ac:spMkLst>
            <pc:docMk/>
            <pc:sldMk cId="2884269562" sldId="472"/>
            <ac:spMk id="2" creationId="{A86A2E70-F90D-A792-C5BF-FDAC671A14D0}"/>
          </ac:spMkLst>
        </pc:spChg>
        <pc:spChg chg="del mod">
          <ac:chgData name="Rhiannon Akers" userId="fb3c9d12-5c8c-42d7-8dc7-d872d7a3d202" providerId="ADAL" clId="{80AABDCA-A693-4F09-99FD-F26609E442FC}" dt="2025-12-02T15:07:46.446" v="20" actId="478"/>
          <ac:spMkLst>
            <pc:docMk/>
            <pc:sldMk cId="2884269562" sldId="472"/>
            <ac:spMk id="3" creationId="{24A67EE2-1659-B21C-E060-BB28E9488F37}"/>
          </ac:spMkLst>
        </pc:spChg>
        <pc:spChg chg="add mod">
          <ac:chgData name="Rhiannon Akers" userId="fb3c9d12-5c8c-42d7-8dc7-d872d7a3d202" providerId="ADAL" clId="{80AABDCA-A693-4F09-99FD-F26609E442FC}" dt="2025-12-02T15:07:46.446" v="20" actId="478"/>
          <ac:spMkLst>
            <pc:docMk/>
            <pc:sldMk cId="2884269562" sldId="472"/>
            <ac:spMk id="6" creationId="{89C76C2E-C590-F4F6-0BB9-9319E67B8575}"/>
          </ac:spMkLst>
        </pc:spChg>
        <pc:picChg chg="del">
          <ac:chgData name="Rhiannon Akers" userId="fb3c9d12-5c8c-42d7-8dc7-d872d7a3d202" providerId="ADAL" clId="{80AABDCA-A693-4F09-99FD-F26609E442FC}" dt="2025-12-02T15:07:49.039" v="21" actId="478"/>
          <ac:picMkLst>
            <pc:docMk/>
            <pc:sldMk cId="2884269562" sldId="472"/>
            <ac:picMk id="5" creationId="{59403D41-7C90-5CCD-5FB8-14F3405A3551}"/>
          </ac:picMkLst>
        </pc:picChg>
      </pc:sldChg>
      <pc:sldChg chg="modSp new mod modAnim modNotesTx">
        <pc:chgData name="Rhiannon Akers" userId="fb3c9d12-5c8c-42d7-8dc7-d872d7a3d202" providerId="ADAL" clId="{80AABDCA-A693-4F09-99FD-F26609E442FC}" dt="2025-12-02T15:44:51.327" v="1511"/>
        <pc:sldMkLst>
          <pc:docMk/>
          <pc:sldMk cId="1512243462" sldId="473"/>
        </pc:sldMkLst>
        <pc:spChg chg="mod">
          <ac:chgData name="Rhiannon Akers" userId="fb3c9d12-5c8c-42d7-8dc7-d872d7a3d202" providerId="ADAL" clId="{80AABDCA-A693-4F09-99FD-F26609E442FC}" dt="2025-12-02T15:21:40.692" v="605" actId="20577"/>
          <ac:spMkLst>
            <pc:docMk/>
            <pc:sldMk cId="1512243462" sldId="473"/>
            <ac:spMk id="2" creationId="{B15886E8-05F6-357D-8588-399551286374}"/>
          </ac:spMkLst>
        </pc:spChg>
        <pc:spChg chg="mod">
          <ac:chgData name="Rhiannon Akers" userId="fb3c9d12-5c8c-42d7-8dc7-d872d7a3d202" providerId="ADAL" clId="{80AABDCA-A693-4F09-99FD-F26609E442FC}" dt="2025-12-02T15:24:36.514" v="1156" actId="20577"/>
          <ac:spMkLst>
            <pc:docMk/>
            <pc:sldMk cId="1512243462" sldId="473"/>
            <ac:spMk id="3" creationId="{7E5A54AC-7CD9-E8F3-C526-D4DF86AA5CB5}"/>
          </ac:spMkLst>
        </pc:spChg>
      </pc:sldChg>
      <pc:sldChg chg="addSp modSp new mod modAnim modNotesTx">
        <pc:chgData name="Rhiannon Akers" userId="fb3c9d12-5c8c-42d7-8dc7-d872d7a3d202" providerId="ADAL" clId="{80AABDCA-A693-4F09-99FD-F26609E442FC}" dt="2025-12-02T15:44:02.765" v="1504"/>
        <pc:sldMkLst>
          <pc:docMk/>
          <pc:sldMk cId="411098362" sldId="474"/>
        </pc:sldMkLst>
        <pc:spChg chg="mod">
          <ac:chgData name="Rhiannon Akers" userId="fb3c9d12-5c8c-42d7-8dc7-d872d7a3d202" providerId="ADAL" clId="{80AABDCA-A693-4F09-99FD-F26609E442FC}" dt="2025-12-02T15:26:41.455" v="1251" actId="20577"/>
          <ac:spMkLst>
            <pc:docMk/>
            <pc:sldMk cId="411098362" sldId="474"/>
            <ac:spMk id="2" creationId="{0C24DB70-30E4-5626-5EC6-B9E6D6DE07D6}"/>
          </ac:spMkLst>
        </pc:spChg>
        <pc:spChg chg="mod">
          <ac:chgData name="Rhiannon Akers" userId="fb3c9d12-5c8c-42d7-8dc7-d872d7a3d202" providerId="ADAL" clId="{80AABDCA-A693-4F09-99FD-F26609E442FC}" dt="2025-12-02T15:38:41.527" v="1443" actId="14100"/>
          <ac:spMkLst>
            <pc:docMk/>
            <pc:sldMk cId="411098362" sldId="474"/>
            <ac:spMk id="3" creationId="{C24A05FE-A4B4-9EAA-2EC8-799A2E236031}"/>
          </ac:spMkLst>
        </pc:spChg>
        <pc:spChg chg="add mod">
          <ac:chgData name="Rhiannon Akers" userId="fb3c9d12-5c8c-42d7-8dc7-d872d7a3d202" providerId="ADAL" clId="{80AABDCA-A693-4F09-99FD-F26609E442FC}" dt="2025-12-02T15:38:25.842" v="1437" actId="571"/>
          <ac:spMkLst>
            <pc:docMk/>
            <pc:sldMk cId="411098362" sldId="474"/>
            <ac:spMk id="4" creationId="{66683B87-22D2-9DDA-8823-2A8D7E4B13E1}"/>
          </ac:spMkLst>
        </pc:spChg>
        <pc:picChg chg="add mod">
          <ac:chgData name="Rhiannon Akers" userId="fb3c9d12-5c8c-42d7-8dc7-d872d7a3d202" providerId="ADAL" clId="{80AABDCA-A693-4F09-99FD-F26609E442FC}" dt="2025-12-02T15:38:25.842" v="1437" actId="571"/>
          <ac:picMkLst>
            <pc:docMk/>
            <pc:sldMk cId="411098362" sldId="474"/>
            <ac:picMk id="5" creationId="{3263A42A-0257-5B1E-2C24-795B5C7F3C3A}"/>
          </ac:picMkLst>
        </pc:picChg>
        <pc:picChg chg="add mod">
          <ac:chgData name="Rhiannon Akers" userId="fb3c9d12-5c8c-42d7-8dc7-d872d7a3d202" providerId="ADAL" clId="{80AABDCA-A693-4F09-99FD-F26609E442FC}" dt="2025-12-02T15:32:34.182" v="1412" actId="1076"/>
          <ac:picMkLst>
            <pc:docMk/>
            <pc:sldMk cId="411098362" sldId="474"/>
            <ac:picMk id="1026" creationId="{E1F75A1E-0D84-66CB-C54E-27B180E2FD59}"/>
          </ac:picMkLst>
        </pc:picChg>
        <pc:picChg chg="add mod">
          <ac:chgData name="Rhiannon Akers" userId="fb3c9d12-5c8c-42d7-8dc7-d872d7a3d202" providerId="ADAL" clId="{80AABDCA-A693-4F09-99FD-F26609E442FC}" dt="2025-12-02T15:43:26.825" v="1494" actId="1076"/>
          <ac:picMkLst>
            <pc:docMk/>
            <pc:sldMk cId="411098362" sldId="474"/>
            <ac:picMk id="1028" creationId="{34A0A381-3D73-3D2E-0024-B7E9A9AA3108}"/>
          </ac:picMkLst>
        </pc:picChg>
        <pc:picChg chg="add mod">
          <ac:chgData name="Rhiannon Akers" userId="fb3c9d12-5c8c-42d7-8dc7-d872d7a3d202" providerId="ADAL" clId="{80AABDCA-A693-4F09-99FD-F26609E442FC}" dt="2025-12-02T15:43:16.145" v="1491" actId="1076"/>
          <ac:picMkLst>
            <pc:docMk/>
            <pc:sldMk cId="411098362" sldId="474"/>
            <ac:picMk id="1030" creationId="{4E7137CB-02DE-B434-98D9-5718EF681C8F}"/>
          </ac:picMkLst>
        </pc:picChg>
        <pc:picChg chg="add mod">
          <ac:chgData name="Rhiannon Akers" userId="fb3c9d12-5c8c-42d7-8dc7-d872d7a3d202" providerId="ADAL" clId="{80AABDCA-A693-4F09-99FD-F26609E442FC}" dt="2025-12-02T15:33:48.285" v="1419" actId="1076"/>
          <ac:picMkLst>
            <pc:docMk/>
            <pc:sldMk cId="411098362" sldId="474"/>
            <ac:picMk id="1032" creationId="{53395B49-D23D-CB82-EA4B-7BCA663D002D}"/>
          </ac:picMkLst>
        </pc:picChg>
        <pc:picChg chg="add mod">
          <ac:chgData name="Rhiannon Akers" userId="fb3c9d12-5c8c-42d7-8dc7-d872d7a3d202" providerId="ADAL" clId="{80AABDCA-A693-4F09-99FD-F26609E442FC}" dt="2025-12-02T15:43:05.330" v="1488" actId="1076"/>
          <ac:picMkLst>
            <pc:docMk/>
            <pc:sldMk cId="411098362" sldId="474"/>
            <ac:picMk id="1034" creationId="{A7C510DD-3047-5377-C3E4-2AF61D53F92D}"/>
          </ac:picMkLst>
        </pc:picChg>
        <pc:picChg chg="add mod">
          <ac:chgData name="Rhiannon Akers" userId="fb3c9d12-5c8c-42d7-8dc7-d872d7a3d202" providerId="ADAL" clId="{80AABDCA-A693-4F09-99FD-F26609E442FC}" dt="2025-12-02T15:42:58.150" v="1486" actId="1076"/>
          <ac:picMkLst>
            <pc:docMk/>
            <pc:sldMk cId="411098362" sldId="474"/>
            <ac:picMk id="1036" creationId="{7613BA0D-64B4-EFFC-0730-22EF22BB02CC}"/>
          </ac:picMkLst>
        </pc:picChg>
        <pc:picChg chg="add mod">
          <ac:chgData name="Rhiannon Akers" userId="fb3c9d12-5c8c-42d7-8dc7-d872d7a3d202" providerId="ADAL" clId="{80AABDCA-A693-4F09-99FD-F26609E442FC}" dt="2025-12-02T15:43:34.530" v="1496" actId="14100"/>
          <ac:picMkLst>
            <pc:docMk/>
            <pc:sldMk cId="411098362" sldId="474"/>
            <ac:picMk id="1038" creationId="{37FF16FC-CCB8-D259-CCD0-AEEB09D78462}"/>
          </ac:picMkLst>
        </pc:picChg>
        <pc:picChg chg="add mod">
          <ac:chgData name="Rhiannon Akers" userId="fb3c9d12-5c8c-42d7-8dc7-d872d7a3d202" providerId="ADAL" clId="{80AABDCA-A693-4F09-99FD-F26609E442FC}" dt="2025-12-02T15:43:23.064" v="1493" actId="1076"/>
          <ac:picMkLst>
            <pc:docMk/>
            <pc:sldMk cId="411098362" sldId="474"/>
            <ac:picMk id="1040" creationId="{415F7768-8EF0-2CEB-D9AD-00CBFDBE2BAC}"/>
          </ac:picMkLst>
        </pc:picChg>
        <pc:picChg chg="add mod">
          <ac:chgData name="Rhiannon Akers" userId="fb3c9d12-5c8c-42d7-8dc7-d872d7a3d202" providerId="ADAL" clId="{80AABDCA-A693-4F09-99FD-F26609E442FC}" dt="2025-12-02T15:43:11.393" v="1490" actId="1076"/>
          <ac:picMkLst>
            <pc:docMk/>
            <pc:sldMk cId="411098362" sldId="474"/>
            <ac:picMk id="1042" creationId="{CA9901F3-255A-2B86-3C0A-838C0A62B0CB}"/>
          </ac:picMkLst>
        </pc:picChg>
        <pc:picChg chg="add mod">
          <ac:chgData name="Rhiannon Akers" userId="fb3c9d12-5c8c-42d7-8dc7-d872d7a3d202" providerId="ADAL" clId="{80AABDCA-A693-4F09-99FD-F26609E442FC}" dt="2025-12-02T15:43:00.736" v="1487" actId="1076"/>
          <ac:picMkLst>
            <pc:docMk/>
            <pc:sldMk cId="411098362" sldId="474"/>
            <ac:picMk id="1044" creationId="{62A2E2F3-2B67-847A-30AA-3128600E20D3}"/>
          </ac:picMkLst>
        </pc:picChg>
      </pc:sldChg>
      <pc:sldChg chg="addSp delSp modSp new mod modNotesTx">
        <pc:chgData name="Rhiannon Akers" userId="fb3c9d12-5c8c-42d7-8dc7-d872d7a3d202" providerId="ADAL" clId="{80AABDCA-A693-4F09-99FD-F26609E442FC}" dt="2025-12-02T15:50:09.112" v="1589" actId="20577"/>
        <pc:sldMkLst>
          <pc:docMk/>
          <pc:sldMk cId="790689650" sldId="475"/>
        </pc:sldMkLst>
        <pc:spChg chg="mod">
          <ac:chgData name="Rhiannon Akers" userId="fb3c9d12-5c8c-42d7-8dc7-d872d7a3d202" providerId="ADAL" clId="{80AABDCA-A693-4F09-99FD-F26609E442FC}" dt="2025-12-02T15:45:41.458" v="1562" actId="20577"/>
          <ac:spMkLst>
            <pc:docMk/>
            <pc:sldMk cId="790689650" sldId="475"/>
            <ac:spMk id="2" creationId="{5EB19134-BC8B-F33D-99F8-6298E5A961EA}"/>
          </ac:spMkLst>
        </pc:spChg>
        <pc:spChg chg="del">
          <ac:chgData name="Rhiannon Akers" userId="fb3c9d12-5c8c-42d7-8dc7-d872d7a3d202" providerId="ADAL" clId="{80AABDCA-A693-4F09-99FD-F26609E442FC}" dt="2025-12-02T15:47:02.409" v="1563" actId="22"/>
          <ac:spMkLst>
            <pc:docMk/>
            <pc:sldMk cId="790689650" sldId="475"/>
            <ac:spMk id="3" creationId="{767A3A99-1857-9874-20FC-D2C3221699DE}"/>
          </ac:spMkLst>
        </pc:spChg>
        <pc:picChg chg="add mod ord">
          <ac:chgData name="Rhiannon Akers" userId="fb3c9d12-5c8c-42d7-8dc7-d872d7a3d202" providerId="ADAL" clId="{80AABDCA-A693-4F09-99FD-F26609E442FC}" dt="2025-12-02T15:47:02.409" v="1563" actId="22"/>
          <ac:picMkLst>
            <pc:docMk/>
            <pc:sldMk cId="790689650" sldId="475"/>
            <ac:picMk id="5" creationId="{D0A16779-A51E-7A77-0B35-DD1445D1C891}"/>
          </ac:picMkLst>
        </pc:picChg>
      </pc:sldChg>
      <pc:sldChg chg="modSp new mod ord modAnim">
        <pc:chgData name="Rhiannon Akers" userId="fb3c9d12-5c8c-42d7-8dc7-d872d7a3d202" providerId="ADAL" clId="{80AABDCA-A693-4F09-99FD-F26609E442FC}" dt="2025-12-02T16:10:56.609" v="2987"/>
        <pc:sldMkLst>
          <pc:docMk/>
          <pc:sldMk cId="4077399411" sldId="476"/>
        </pc:sldMkLst>
        <pc:spChg chg="mod">
          <ac:chgData name="Rhiannon Akers" userId="fb3c9d12-5c8c-42d7-8dc7-d872d7a3d202" providerId="ADAL" clId="{80AABDCA-A693-4F09-99FD-F26609E442FC}" dt="2025-12-02T15:57:58.878" v="2350" actId="20577"/>
          <ac:spMkLst>
            <pc:docMk/>
            <pc:sldMk cId="4077399411" sldId="476"/>
            <ac:spMk id="2" creationId="{03D2DB1F-2782-DC9B-3360-289123FC9009}"/>
          </ac:spMkLst>
        </pc:spChg>
        <pc:spChg chg="mod">
          <ac:chgData name="Rhiannon Akers" userId="fb3c9d12-5c8c-42d7-8dc7-d872d7a3d202" providerId="ADAL" clId="{80AABDCA-A693-4F09-99FD-F26609E442FC}" dt="2025-12-02T15:51:56.921" v="1950" actId="20577"/>
          <ac:spMkLst>
            <pc:docMk/>
            <pc:sldMk cId="4077399411" sldId="476"/>
            <ac:spMk id="3" creationId="{C25CD92C-DD69-52B3-53DD-94E0ACB0511E}"/>
          </ac:spMkLst>
        </pc:spChg>
      </pc:sldChg>
      <pc:sldChg chg="addSp delSp modSp new mod modAnim">
        <pc:chgData name="Rhiannon Akers" userId="fb3c9d12-5c8c-42d7-8dc7-d872d7a3d202" providerId="ADAL" clId="{80AABDCA-A693-4F09-99FD-F26609E442FC}" dt="2025-12-02T15:56:29.737" v="2315" actId="20577"/>
        <pc:sldMkLst>
          <pc:docMk/>
          <pc:sldMk cId="3486181539" sldId="477"/>
        </pc:sldMkLst>
        <pc:spChg chg="mod">
          <ac:chgData name="Rhiannon Akers" userId="fb3c9d12-5c8c-42d7-8dc7-d872d7a3d202" providerId="ADAL" clId="{80AABDCA-A693-4F09-99FD-F26609E442FC}" dt="2025-12-02T15:52:49.924" v="1977" actId="20577"/>
          <ac:spMkLst>
            <pc:docMk/>
            <pc:sldMk cId="3486181539" sldId="477"/>
            <ac:spMk id="2" creationId="{D1A48ED3-60E2-B1BC-F544-D7A4FAA27965}"/>
          </ac:spMkLst>
        </pc:spChg>
        <pc:spChg chg="mod">
          <ac:chgData name="Rhiannon Akers" userId="fb3c9d12-5c8c-42d7-8dc7-d872d7a3d202" providerId="ADAL" clId="{80AABDCA-A693-4F09-99FD-F26609E442FC}" dt="2025-12-02T15:56:29.737" v="2315" actId="20577"/>
          <ac:spMkLst>
            <pc:docMk/>
            <pc:sldMk cId="3486181539" sldId="477"/>
            <ac:spMk id="3" creationId="{EEC082E2-134D-1D6D-662B-27F4EC3BD90F}"/>
          </ac:spMkLst>
        </pc:spChg>
        <pc:spChg chg="add del">
          <ac:chgData name="Rhiannon Akers" userId="fb3c9d12-5c8c-42d7-8dc7-d872d7a3d202" providerId="ADAL" clId="{80AABDCA-A693-4F09-99FD-F26609E442FC}" dt="2025-12-02T15:55:40.985" v="2274" actId="22"/>
          <ac:spMkLst>
            <pc:docMk/>
            <pc:sldMk cId="3486181539" sldId="477"/>
            <ac:spMk id="5" creationId="{123EA97D-12DA-8ECD-A531-07EC86247331}"/>
          </ac:spMkLst>
        </pc:spChg>
        <pc:picChg chg="add mod">
          <ac:chgData name="Rhiannon Akers" userId="fb3c9d12-5c8c-42d7-8dc7-d872d7a3d202" providerId="ADAL" clId="{80AABDCA-A693-4F09-99FD-F26609E442FC}" dt="2025-12-02T15:56:12.899" v="2305" actId="1076"/>
          <ac:picMkLst>
            <pc:docMk/>
            <pc:sldMk cId="3486181539" sldId="477"/>
            <ac:picMk id="2050" creationId="{AB9F9FBF-8DD1-1140-F9B2-FAF3D4A317F4}"/>
          </ac:picMkLst>
        </pc:picChg>
        <pc:picChg chg="add mod">
          <ac:chgData name="Rhiannon Akers" userId="fb3c9d12-5c8c-42d7-8dc7-d872d7a3d202" providerId="ADAL" clId="{80AABDCA-A693-4F09-99FD-F26609E442FC}" dt="2025-12-02T15:56:23.117" v="2309" actId="1076"/>
          <ac:picMkLst>
            <pc:docMk/>
            <pc:sldMk cId="3486181539" sldId="477"/>
            <ac:picMk id="2052" creationId="{2C6FBA39-0B64-0274-71AE-2D699835A9F3}"/>
          </ac:picMkLst>
        </pc:picChg>
      </pc:sldChg>
      <pc:sldChg chg="modSp new mod modNotesTx">
        <pc:chgData name="Rhiannon Akers" userId="fb3c9d12-5c8c-42d7-8dc7-d872d7a3d202" providerId="ADAL" clId="{80AABDCA-A693-4F09-99FD-F26609E442FC}" dt="2025-12-02T15:57:38.670" v="2332" actId="20577"/>
        <pc:sldMkLst>
          <pc:docMk/>
          <pc:sldMk cId="3893081676" sldId="478"/>
        </pc:sldMkLst>
        <pc:spChg chg="mod">
          <ac:chgData name="Rhiannon Akers" userId="fb3c9d12-5c8c-42d7-8dc7-d872d7a3d202" providerId="ADAL" clId="{80AABDCA-A693-4F09-99FD-F26609E442FC}" dt="2025-12-02T15:55:51.487" v="2302" actId="313"/>
          <ac:spMkLst>
            <pc:docMk/>
            <pc:sldMk cId="3893081676" sldId="478"/>
            <ac:spMk id="2" creationId="{1D67D732-1BCE-4CB1-60F2-E8ED753F36A1}"/>
          </ac:spMkLst>
        </pc:spChg>
        <pc:spChg chg="mod">
          <ac:chgData name="Rhiannon Akers" userId="fb3c9d12-5c8c-42d7-8dc7-d872d7a3d202" providerId="ADAL" clId="{80AABDCA-A693-4F09-99FD-F26609E442FC}" dt="2025-12-02T15:57:00.915" v="2317" actId="5793"/>
          <ac:spMkLst>
            <pc:docMk/>
            <pc:sldMk cId="3893081676" sldId="478"/>
            <ac:spMk id="3" creationId="{6439E675-F805-E1B5-45DF-04953DCD094A}"/>
          </ac:spMkLst>
        </pc:spChg>
      </pc:sldChg>
      <pc:sldChg chg="modSp new mod">
        <pc:chgData name="Rhiannon Akers" userId="fb3c9d12-5c8c-42d7-8dc7-d872d7a3d202" providerId="ADAL" clId="{80AABDCA-A693-4F09-99FD-F26609E442FC}" dt="2025-12-02T16:00:28.573" v="2488" actId="20577"/>
        <pc:sldMkLst>
          <pc:docMk/>
          <pc:sldMk cId="1879925292" sldId="479"/>
        </pc:sldMkLst>
        <pc:spChg chg="mod">
          <ac:chgData name="Rhiannon Akers" userId="fb3c9d12-5c8c-42d7-8dc7-d872d7a3d202" providerId="ADAL" clId="{80AABDCA-A693-4F09-99FD-F26609E442FC}" dt="2025-12-02T15:58:55.055" v="2377" actId="20577"/>
          <ac:spMkLst>
            <pc:docMk/>
            <pc:sldMk cId="1879925292" sldId="479"/>
            <ac:spMk id="2" creationId="{B5696B9F-B4B2-0AC0-9D27-4662E9C08F7A}"/>
          </ac:spMkLst>
        </pc:spChg>
        <pc:spChg chg="mod">
          <ac:chgData name="Rhiannon Akers" userId="fb3c9d12-5c8c-42d7-8dc7-d872d7a3d202" providerId="ADAL" clId="{80AABDCA-A693-4F09-99FD-F26609E442FC}" dt="2025-12-02T16:00:28.573" v="2488" actId="20577"/>
          <ac:spMkLst>
            <pc:docMk/>
            <pc:sldMk cId="1879925292" sldId="479"/>
            <ac:spMk id="3" creationId="{97614D34-BE46-287C-C579-8166D2410593}"/>
          </ac:spMkLst>
        </pc:spChg>
      </pc:sldChg>
      <pc:sldChg chg="modSp new mod modNotesTx">
        <pc:chgData name="Rhiannon Akers" userId="fb3c9d12-5c8c-42d7-8dc7-d872d7a3d202" providerId="ADAL" clId="{80AABDCA-A693-4F09-99FD-F26609E442FC}" dt="2025-12-02T16:00:51.733" v="2508" actId="20577"/>
        <pc:sldMkLst>
          <pc:docMk/>
          <pc:sldMk cId="3561842977" sldId="480"/>
        </pc:sldMkLst>
        <pc:spChg chg="mod">
          <ac:chgData name="Rhiannon Akers" userId="fb3c9d12-5c8c-42d7-8dc7-d872d7a3d202" providerId="ADAL" clId="{80AABDCA-A693-4F09-99FD-F26609E442FC}" dt="2025-12-02T15:59:04.420" v="2412" actId="20577"/>
          <ac:spMkLst>
            <pc:docMk/>
            <pc:sldMk cId="3561842977" sldId="480"/>
            <ac:spMk id="2" creationId="{61D50B0F-5A55-4E31-D32F-C6BB568268C7}"/>
          </ac:spMkLst>
        </pc:spChg>
        <pc:spChg chg="mod">
          <ac:chgData name="Rhiannon Akers" userId="fb3c9d12-5c8c-42d7-8dc7-d872d7a3d202" providerId="ADAL" clId="{80AABDCA-A693-4F09-99FD-F26609E442FC}" dt="2025-12-02T16:00:41.716" v="2489"/>
          <ac:spMkLst>
            <pc:docMk/>
            <pc:sldMk cId="3561842977" sldId="480"/>
            <ac:spMk id="3" creationId="{D80BCAF7-0330-D926-53A7-8DF868377D3F}"/>
          </ac:spMkLst>
        </pc:spChg>
      </pc:sldChg>
      <pc:sldChg chg="modSp new mod modAnim modNotesTx">
        <pc:chgData name="Rhiannon Akers" userId="fb3c9d12-5c8c-42d7-8dc7-d872d7a3d202" providerId="ADAL" clId="{80AABDCA-A693-4F09-99FD-F26609E442FC}" dt="2025-12-02T16:10:50.585" v="2985"/>
        <pc:sldMkLst>
          <pc:docMk/>
          <pc:sldMk cId="606077802" sldId="481"/>
        </pc:sldMkLst>
        <pc:spChg chg="mod">
          <ac:chgData name="Rhiannon Akers" userId="fb3c9d12-5c8c-42d7-8dc7-d872d7a3d202" providerId="ADAL" clId="{80AABDCA-A693-4F09-99FD-F26609E442FC}" dt="2025-12-02T16:01:14.855" v="2536" actId="20577"/>
          <ac:spMkLst>
            <pc:docMk/>
            <pc:sldMk cId="606077802" sldId="481"/>
            <ac:spMk id="2" creationId="{3DCAEEFB-9F79-2B99-5B3E-EC0748308B23}"/>
          </ac:spMkLst>
        </pc:spChg>
        <pc:spChg chg="mod">
          <ac:chgData name="Rhiannon Akers" userId="fb3c9d12-5c8c-42d7-8dc7-d872d7a3d202" providerId="ADAL" clId="{80AABDCA-A693-4F09-99FD-F26609E442FC}" dt="2025-12-02T16:05:50.276" v="2720" actId="5793"/>
          <ac:spMkLst>
            <pc:docMk/>
            <pc:sldMk cId="606077802" sldId="481"/>
            <ac:spMk id="3" creationId="{E645F718-38EE-EF31-2179-9545DC182CF7}"/>
          </ac:spMkLst>
        </pc:spChg>
      </pc:sldChg>
      <pc:sldChg chg="modSp new mod modAnim modNotesTx">
        <pc:chgData name="Rhiannon Akers" userId="fb3c9d12-5c8c-42d7-8dc7-d872d7a3d202" providerId="ADAL" clId="{80AABDCA-A693-4F09-99FD-F26609E442FC}" dt="2025-12-02T16:11:04.240" v="2990"/>
        <pc:sldMkLst>
          <pc:docMk/>
          <pc:sldMk cId="354430379" sldId="482"/>
        </pc:sldMkLst>
        <pc:spChg chg="mod">
          <ac:chgData name="Rhiannon Akers" userId="fb3c9d12-5c8c-42d7-8dc7-d872d7a3d202" providerId="ADAL" clId="{80AABDCA-A693-4F09-99FD-F26609E442FC}" dt="2025-12-02T16:06:30.984" v="2799" actId="20577"/>
          <ac:spMkLst>
            <pc:docMk/>
            <pc:sldMk cId="354430379" sldId="482"/>
            <ac:spMk id="2" creationId="{A9CC8076-D637-4ECE-0300-D1822AE1712B}"/>
          </ac:spMkLst>
        </pc:spChg>
        <pc:spChg chg="mod">
          <ac:chgData name="Rhiannon Akers" userId="fb3c9d12-5c8c-42d7-8dc7-d872d7a3d202" providerId="ADAL" clId="{80AABDCA-A693-4F09-99FD-F26609E442FC}" dt="2025-12-02T16:07:31.743" v="2858" actId="20577"/>
          <ac:spMkLst>
            <pc:docMk/>
            <pc:sldMk cId="354430379" sldId="482"/>
            <ac:spMk id="3" creationId="{76FC6AB0-1B07-75E9-8FCF-A3A924AD725F}"/>
          </ac:spMkLst>
        </pc:spChg>
      </pc:sldChg>
      <pc:sldChg chg="modSp new mod modAnim modNotesTx">
        <pc:chgData name="Rhiannon Akers" userId="fb3c9d12-5c8c-42d7-8dc7-d872d7a3d202" providerId="ADAL" clId="{80AABDCA-A693-4F09-99FD-F26609E442FC}" dt="2025-12-02T16:10:40.203" v="2981"/>
        <pc:sldMkLst>
          <pc:docMk/>
          <pc:sldMk cId="260858869" sldId="483"/>
        </pc:sldMkLst>
        <pc:spChg chg="mod">
          <ac:chgData name="Rhiannon Akers" userId="fb3c9d12-5c8c-42d7-8dc7-d872d7a3d202" providerId="ADAL" clId="{80AABDCA-A693-4F09-99FD-F26609E442FC}" dt="2025-12-02T16:08:26.152" v="2879" actId="20577"/>
          <ac:spMkLst>
            <pc:docMk/>
            <pc:sldMk cId="260858869" sldId="483"/>
            <ac:spMk id="2" creationId="{6822344B-3D53-F9A0-CFD0-C604398FC092}"/>
          </ac:spMkLst>
        </pc:spChg>
        <pc:spChg chg="mod">
          <ac:chgData name="Rhiannon Akers" userId="fb3c9d12-5c8c-42d7-8dc7-d872d7a3d202" providerId="ADAL" clId="{80AABDCA-A693-4F09-99FD-F26609E442FC}" dt="2025-12-02T16:08:58.657" v="2958" actId="20577"/>
          <ac:spMkLst>
            <pc:docMk/>
            <pc:sldMk cId="260858869" sldId="483"/>
            <ac:spMk id="3" creationId="{297F8DF6-48FA-C6AD-D7B3-64ED1A7547FE}"/>
          </ac:spMkLst>
        </pc:spChg>
      </pc:sldChg>
      <pc:sldChg chg="modSp new mod modAnim">
        <pc:chgData name="Rhiannon Akers" userId="fb3c9d12-5c8c-42d7-8dc7-d872d7a3d202" providerId="ADAL" clId="{80AABDCA-A693-4F09-99FD-F26609E442FC}" dt="2025-12-02T16:10:30.819" v="2978"/>
        <pc:sldMkLst>
          <pc:docMk/>
          <pc:sldMk cId="2462630378" sldId="484"/>
        </pc:sldMkLst>
        <pc:spChg chg="mod">
          <ac:chgData name="Rhiannon Akers" userId="fb3c9d12-5c8c-42d7-8dc7-d872d7a3d202" providerId="ADAL" clId="{80AABDCA-A693-4F09-99FD-F26609E442FC}" dt="2025-12-02T16:09:42.298" v="2971" actId="20577"/>
          <ac:spMkLst>
            <pc:docMk/>
            <pc:sldMk cId="2462630378" sldId="484"/>
            <ac:spMk id="2" creationId="{5EF5D6C5-CE54-2969-82DB-3BE7BFE75AC5}"/>
          </ac:spMkLst>
        </pc:spChg>
        <pc:spChg chg="mod">
          <ac:chgData name="Rhiannon Akers" userId="fb3c9d12-5c8c-42d7-8dc7-d872d7a3d202" providerId="ADAL" clId="{80AABDCA-A693-4F09-99FD-F26609E442FC}" dt="2025-12-02T16:09:50.686" v="2973" actId="27636"/>
          <ac:spMkLst>
            <pc:docMk/>
            <pc:sldMk cId="2462630378" sldId="484"/>
            <ac:spMk id="3" creationId="{23AE863F-0BE9-BB67-1208-0CD67DD000E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8803FE-EA33-4F80-A8F8-1AC7C47CCF69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7325CA-BFF4-44AA-A03D-8098CD61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4292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4338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322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Show where to locate assignment brief on Moodle.</a:t>
            </a:r>
          </a:p>
          <a:p>
            <a:r>
              <a:rPr lang="en-GB" dirty="0"/>
              <a:t>Consider the different audiences outlined in the Task descriptions, you will need to demonstrate your ability to communicate in different styles.</a:t>
            </a:r>
          </a:p>
          <a:p>
            <a:r>
              <a:rPr lang="en-GB" dirty="0"/>
              <a:t>Take note of the word counts.</a:t>
            </a:r>
          </a:p>
          <a:p>
            <a:r>
              <a:rPr lang="en-GB" dirty="0"/>
              <a:t>Submission formats.</a:t>
            </a:r>
          </a:p>
          <a:p>
            <a:r>
              <a:rPr lang="en-GB" dirty="0"/>
              <a:t>Harvard referencing.</a:t>
            </a:r>
          </a:p>
          <a:p>
            <a:r>
              <a:rPr lang="en-GB" dirty="0"/>
              <a:t>Need for up-to date research and internal documents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015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fairly rewarded 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gives people the means to securely make a living 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provides opportunities to develop skills and a career and gives a sense of fulfilment 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delivers a supportive environment with constructive relationships 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allows for work–life balance 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physically and mentally healthy for people 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gives people the voice and choice they need to shape their working lives 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accessible to all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1066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625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4049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could link your cultural analysis directly to job quality outcomes and organisational benefits (for example retention, productivity, reputation)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9891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Point 1 - start with a definition (for example Schein) plus one or two sentences linking culture to performance and good work.​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Point 2 – you could use Schein (or another model) plus CIPD Good Work Index data and internal sources (for example surveys, HR metrics).</a:t>
            </a:r>
          </a:p>
          <a:p>
            <a:r>
              <a:rPr lang="en-GB" dirty="0"/>
              <a:t>Point 3 -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there a clear people strategy or good work strategy?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initiatives reactive or long-term and evidence-based?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are the gaps compared with CIPD benchmarks or research?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899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Integrate evidence, not just describe it, and always reference in Harvard style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Compare stated policies with lived experience (for example survey results).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Acknowledge strengths and weaknesses.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Consider different stakeholder perspectives (employees, line managers, senior leaders, unions, customers).​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Balanced evaluation that leads logically to the recommendations.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8988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Recommendations should be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strategic, realistic, and persuasive.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034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Purpose and audience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Clarify that the poster is for line managers and focuses on implementing the recommendations from Task 1.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should translate the briefing paper into a visually engaging, practical tool (for example “3 priorities for better work in our teams”).​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Content and structure for the poster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Suggested sections:</a:t>
            </a:r>
          </a:p>
          <a:p>
            <a:pPr lvl="2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Title and short hook (for example “Creating Good Work in Our Team”).</a:t>
            </a:r>
          </a:p>
          <a:p>
            <a:pPr lvl="2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 priority actions (aligned with the three recommendations).</a:t>
            </a:r>
          </a:p>
          <a:p>
            <a:pPr lvl="2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Brief rationale for each (why it matters for people and performance).</a:t>
            </a:r>
          </a:p>
          <a:p>
            <a:pPr lvl="2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Simple “what managers can do this month” bullet list.</a:t>
            </a:r>
          </a:p>
          <a:p>
            <a:pPr lvl="2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 (small section at the bottom in Harvard style).​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Remind them that even though it is visual and creative, it is still an academic piece with evidence and references.​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 tips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clear hierarchy (headings, subheadings, icons) and minimal text; aim for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skimmability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busy line managers.​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purposeful images or icons to reinforce key messages (for example wellbeing, collaboration, development), not just decoration.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Ensure branding/tone are consistent with the organisation.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115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0257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8836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5D394-F666-D3FD-A917-C9E456F6B3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488837-7620-3763-43B3-EA12EE6946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6926A2-C2C8-90A3-9FEA-C61283086E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86BED3-87A2-0497-EFFF-4378F03F732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740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835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62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46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07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15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09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09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042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047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669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038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A65B1-D3B5-4EFB-BCAC-0CA7EA219A9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530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8458" y="1246970"/>
            <a:ext cx="10363200" cy="147002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Shaping Cultures and </a:t>
            </a:r>
            <a:r>
              <a:rPr lang="en-US" dirty="0" err="1">
                <a:solidFill>
                  <a:schemeClr val="bg1"/>
                </a:solidFill>
              </a:rPr>
              <a:t>Behaviours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7583" y="2716995"/>
            <a:ext cx="8534400" cy="1752600"/>
          </a:xfrm>
        </p:spPr>
        <p:txBody>
          <a:bodyPr>
            <a:normAutofit fontScale="85000" lnSpcReduction="20000"/>
          </a:bodyPr>
          <a:lstStyle/>
          <a:p>
            <a:endParaRPr lang="en-US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December 2025</a:t>
            </a:r>
          </a:p>
          <a:p>
            <a:endParaRPr lang="en-US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Rhiannon Akers</a:t>
            </a:r>
          </a:p>
        </p:txBody>
      </p:sp>
    </p:spTree>
    <p:extLst>
      <p:ext uri="{BB962C8B-B14F-4D97-AF65-F5344CB8AC3E}">
        <p14:creationId xmlns:p14="http://schemas.microsoft.com/office/powerpoint/2010/main" val="1930633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E14B4-00FE-D14A-2642-31E8A67D0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806A8-4049-E20B-FEEA-4A282AB45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introduce the assignment brief for Shaping Cultures and Behaviours</a:t>
            </a:r>
          </a:p>
          <a:p>
            <a:r>
              <a:rPr lang="en-GB" dirty="0"/>
              <a:t>To clarify expectations for both tasks</a:t>
            </a:r>
          </a:p>
          <a:p>
            <a:r>
              <a:rPr lang="en-GB" dirty="0"/>
              <a:t>To highlight key themes from the CIPD Good Work Index</a:t>
            </a:r>
          </a:p>
          <a:p>
            <a:r>
              <a:rPr lang="en-GB" dirty="0"/>
              <a:t>To introduce  models of culture and behaviour that will be explored throughout the module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97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886E8-05F6-357D-8588-399551286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at a glance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A54AC-7CD9-E8F3-C526-D4DF86AA5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Full brief can be found on Moodle</a:t>
            </a:r>
          </a:p>
          <a:p>
            <a:r>
              <a:rPr lang="en-GB" dirty="0"/>
              <a:t>Task 1 </a:t>
            </a:r>
          </a:p>
          <a:p>
            <a:pPr lvl="1"/>
            <a:r>
              <a:rPr lang="en-GB" dirty="0"/>
              <a:t>3,500 word briefing paper to senior management</a:t>
            </a:r>
          </a:p>
          <a:p>
            <a:r>
              <a:rPr lang="en-GB" dirty="0"/>
              <a:t>Task 2</a:t>
            </a:r>
          </a:p>
          <a:p>
            <a:pPr lvl="1"/>
            <a:r>
              <a:rPr lang="en-GB" dirty="0"/>
              <a:t>1,000 word electronic poster for line managers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243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4DB70-30E4-5626-5EC6-B9E6D6DE0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‘good work’?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A05FE-A4B4-9EAA-2EC8-799A2E236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CIPD (2025) define this as quality work that supports wellbeing, fairness and organisational performance.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1028" name="Picture 4" descr="Fair' Reward ...">
            <a:extLst>
              <a:ext uri="{FF2B5EF4-FFF2-40B4-BE49-F238E27FC236}">
                <a16:creationId xmlns:a16="http://schemas.microsoft.com/office/drawing/2014/main" id="{34A0A381-3D73-3D2E-0024-B7E9A9AA31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249" y="2962160"/>
            <a:ext cx="1960954" cy="130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ob Security">
            <a:extLst>
              <a:ext uri="{FF2B5EF4-FFF2-40B4-BE49-F238E27FC236}">
                <a16:creationId xmlns:a16="http://schemas.microsoft.com/office/drawing/2014/main" id="{4E7137CB-02DE-B434-98D9-5718EF681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849" y="2959010"/>
            <a:ext cx="1963771" cy="130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he Whys of Career Development: A Guide ...">
            <a:extLst>
              <a:ext uri="{FF2B5EF4-FFF2-40B4-BE49-F238E27FC236}">
                <a16:creationId xmlns:a16="http://schemas.microsoft.com/office/drawing/2014/main" id="{A7C510DD-3047-5377-C3E4-2AF61D53F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068" y="2959010"/>
            <a:ext cx="1962000" cy="129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Workplace Well-being in 2025: Create ...">
            <a:extLst>
              <a:ext uri="{FF2B5EF4-FFF2-40B4-BE49-F238E27FC236}">
                <a16:creationId xmlns:a16="http://schemas.microsoft.com/office/drawing/2014/main" id="{7613BA0D-64B4-EFFC-0730-22EF22BB02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1516" y="2915321"/>
            <a:ext cx="1963771" cy="130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Work-Life Balance in the Digital ...">
            <a:extLst>
              <a:ext uri="{FF2B5EF4-FFF2-40B4-BE49-F238E27FC236}">
                <a16:creationId xmlns:a16="http://schemas.microsoft.com/office/drawing/2014/main" id="{37FF16FC-CCB8-D259-CCD0-AEEB09D784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249" y="4342583"/>
            <a:ext cx="1960954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Mental Health and Physical Health">
            <a:extLst>
              <a:ext uri="{FF2B5EF4-FFF2-40B4-BE49-F238E27FC236}">
                <a16:creationId xmlns:a16="http://schemas.microsoft.com/office/drawing/2014/main" id="{415F7768-8EF0-2CEB-D9AD-00CBFDBE2B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849" y="4342583"/>
            <a:ext cx="1960955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Employee Voice: Building EO Culture ...">
            <a:extLst>
              <a:ext uri="{FF2B5EF4-FFF2-40B4-BE49-F238E27FC236}">
                <a16:creationId xmlns:a16="http://schemas.microsoft.com/office/drawing/2014/main" id="{CA9901F3-255A-2B86-3C0A-838C0A62B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068" y="4347279"/>
            <a:ext cx="1968809" cy="130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Accessibility issues: Sharing expertise ...">
            <a:extLst>
              <a:ext uri="{FF2B5EF4-FFF2-40B4-BE49-F238E27FC236}">
                <a16:creationId xmlns:a16="http://schemas.microsoft.com/office/drawing/2014/main" id="{62A2E2F3-2B67-847A-30AA-3128600E20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1516" y="4342583"/>
            <a:ext cx="1960955" cy="130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098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19134-BC8B-F33D-99F8-6298E5A96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CIPD Good Work Index dimensions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0A16779-A51E-7A77-0B35-DD1445D1C8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57537" y="1739106"/>
            <a:ext cx="5876925" cy="3638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689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48ED3-60E2-B1BC-F544-D7A4FAA27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082E2-134D-1D6D-662B-27F4EC3BD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Several models and theories will be explored throughout the module such as:</a:t>
            </a:r>
          </a:p>
          <a:p>
            <a:pPr lvl="1"/>
            <a:r>
              <a:rPr lang="en-GB" dirty="0"/>
              <a:t>Schein’s 3 layers</a:t>
            </a:r>
          </a:p>
          <a:p>
            <a:pPr lvl="1"/>
            <a:r>
              <a:rPr lang="en-GB" dirty="0"/>
              <a:t>Handy’s model of culture</a:t>
            </a:r>
          </a:p>
          <a:p>
            <a:pPr lvl="1"/>
            <a:r>
              <a:rPr lang="en-GB" dirty="0"/>
              <a:t>SCARF theory</a:t>
            </a:r>
          </a:p>
        </p:txBody>
      </p:sp>
      <p:pic>
        <p:nvPicPr>
          <p:cNvPr id="2052" name="Picture 4" descr="Improvement Method Olympics Day 7 – NHS ...">
            <a:extLst>
              <a:ext uri="{FF2B5EF4-FFF2-40B4-BE49-F238E27FC236}">
                <a16:creationId xmlns:a16="http://schemas.microsoft.com/office/drawing/2014/main" id="{2C6FBA39-0B64-0274-71AE-2D699835A9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5401" y="2153458"/>
            <a:ext cx="2865438" cy="336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618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D732-1BCE-4CB1-60F2-E8ED753F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Culture and ‘good work’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9E675-F805-E1B5-45DF-04953DCD0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artifacts (for example office layout, policies, communications) signal whether good work is valued?</a:t>
            </a:r>
          </a:p>
          <a:p>
            <a:r>
              <a:rPr lang="en-GB" dirty="0"/>
              <a:t>Are espoused values aligned with the CIPD definition of good work?</a:t>
            </a:r>
          </a:p>
          <a:p>
            <a:r>
              <a:rPr lang="en-GB" dirty="0"/>
              <a:t>Do basic assumptions support or undermine elements such as work–life balance or employee voice?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081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6B9F-B4B2-0AC0-9D27-4662E9C08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work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14D34-BE46-287C-C579-8166D24105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page requirements: name, student number, word count, originality statement.</a:t>
            </a:r>
          </a:p>
          <a:p>
            <a:r>
              <a:rPr lang="en-GB" dirty="0"/>
              <a:t>Sections: organisation overview, introduction, main findings, conclusion, recommendations, reference list.​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925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50B0F-5A55-4E31-D32F-C6BB56826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work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BCAF7-0330-D926-53A7-8DF868377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Point 1: Define culture and its importance.</a:t>
            </a:r>
          </a:p>
          <a:p>
            <a:r>
              <a:rPr lang="en-GB" dirty="0"/>
              <a:t>Point 2: Critically analyse culture with at least one model and assess extent of ‘good work’.</a:t>
            </a:r>
          </a:p>
          <a:p>
            <a:r>
              <a:rPr lang="en-GB" dirty="0"/>
              <a:t>Point 3: Focus on at least three elements (for example pay and benefits, work–life balance, voice and choice)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842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C8076-D637-4ECE-0300-D1822AE17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evidence and critical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C6AB0-1B07-75E9-8FCF-A3A924AD7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External sources: CIPD Good Work Index 2025, other CIPD reports, recent peer-reviewed articles on job quality, culture, wellbeing, and strategic HRM.​</a:t>
            </a:r>
          </a:p>
          <a:p>
            <a:r>
              <a:rPr lang="en-GB" dirty="0"/>
              <a:t>Internal sources: engagement surveys, turnover data, absenteeism, exit interviews, HR policies, strategy documents.</a:t>
            </a:r>
          </a:p>
          <a:p>
            <a:r>
              <a:rPr lang="en-GB" dirty="0"/>
              <a:t>Be critical, not descriptive.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30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AEEFB-9F79-2B99-5B3E-EC0748308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work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5F718-38EE-EF31-2179-9545DC182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Point 4: Three recommendations in order of importance with indicative costs and clear impacts.</a:t>
            </a:r>
          </a:p>
          <a:p>
            <a:pPr lvl="1"/>
            <a:r>
              <a:rPr lang="en-GB" dirty="0"/>
              <a:t>What?</a:t>
            </a:r>
          </a:p>
          <a:p>
            <a:pPr lvl="1"/>
            <a:r>
              <a:rPr lang="en-GB" dirty="0"/>
              <a:t>Why?</a:t>
            </a:r>
          </a:p>
          <a:p>
            <a:pPr lvl="1"/>
            <a:r>
              <a:rPr lang="en-GB" dirty="0"/>
              <a:t>How? </a:t>
            </a:r>
          </a:p>
          <a:p>
            <a:pPr lvl="1"/>
            <a:r>
              <a:rPr lang="en-GB" dirty="0"/>
              <a:t>When?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07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2DB1F-2782-DC9B-3360-289123FC9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Activity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CD92C-DD69-52B3-53DD-94E0ACB05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preparation for your assignment, you could start assessing your own organisation against the seven dimensions.</a:t>
            </a:r>
          </a:p>
          <a:p>
            <a:r>
              <a:rPr lang="en-GB" dirty="0"/>
              <a:t>Familiarise yourself with the key findings from the 2025 report. </a:t>
            </a:r>
          </a:p>
        </p:txBody>
      </p:sp>
    </p:spTree>
    <p:extLst>
      <p:ext uri="{BB962C8B-B14F-4D97-AF65-F5344CB8AC3E}">
        <p14:creationId xmlns:p14="http://schemas.microsoft.com/office/powerpoint/2010/main" val="407739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2344B-3D53-F9A0-CFD0-C604398FC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Electronic 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F8DF6-48FA-C6AD-D7B3-64ED1A754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Purpose and audience</a:t>
            </a:r>
          </a:p>
          <a:p>
            <a:r>
              <a:rPr lang="en-GB" dirty="0"/>
              <a:t>Content and structure for the poster</a:t>
            </a:r>
          </a:p>
          <a:p>
            <a:r>
              <a:rPr lang="en-GB" dirty="0"/>
              <a:t>Design tips</a:t>
            </a:r>
          </a:p>
        </p:txBody>
      </p:sp>
    </p:spTree>
    <p:extLst>
      <p:ext uri="{BB962C8B-B14F-4D97-AF65-F5344CB8AC3E}">
        <p14:creationId xmlns:p14="http://schemas.microsoft.com/office/powerpoint/2010/main" val="26085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5D6C5-CE54-2969-82DB-3BE7BFE75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E863F-0BE9-BB67-1208-0CD67DD00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Have you clearly defined culture and linked it to good work?</a:t>
            </a:r>
          </a:p>
          <a:p>
            <a:r>
              <a:rPr lang="en-GB" dirty="0"/>
              <a:t>Have you used at least one culture model and the CIPD Good Work Index evidence?</a:t>
            </a:r>
          </a:p>
          <a:p>
            <a:r>
              <a:rPr lang="en-GB" dirty="0"/>
              <a:t>Have you analysed strategy on at least three elements of good work?</a:t>
            </a:r>
          </a:p>
          <a:p>
            <a:r>
              <a:rPr lang="en-GB" dirty="0"/>
              <a:t>Are your three recommendations prioritised, costed and impact-focused?</a:t>
            </a:r>
          </a:p>
          <a:p>
            <a:r>
              <a:rPr lang="en-GB" dirty="0"/>
              <a:t>Does your poster translate the recommendations into clear, practical messages for managers?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630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90788-BA42-8E58-FFF4-955FA2A62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pic>
        <p:nvPicPr>
          <p:cNvPr id="5" name="Content Placeholder 4" descr="Cup of coffee 3D pattern">
            <a:extLst>
              <a:ext uri="{FF2B5EF4-FFF2-40B4-BE49-F238E27FC236}">
                <a16:creationId xmlns:a16="http://schemas.microsoft.com/office/drawing/2014/main" id="{570FA1E5-FC0B-17FF-D7A5-800554474B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143" y="1600201"/>
            <a:ext cx="3133714" cy="3916363"/>
          </a:xfrm>
        </p:spPr>
      </p:pic>
    </p:spTree>
    <p:extLst>
      <p:ext uri="{BB962C8B-B14F-4D97-AF65-F5344CB8AC3E}">
        <p14:creationId xmlns:p14="http://schemas.microsoft.com/office/powerpoint/2010/main" val="1492489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1B96E-AB8D-831D-81C9-FFF2BF10A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A2E70-F90D-A792-C5BF-FDAC671A14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8458" y="1246970"/>
            <a:ext cx="10363200" cy="147002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Thank you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9C76C2E-C590-F4F6-0BB9-9319E67B85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26956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0</TotalTime>
  <Words>1002</Words>
  <Application>Microsoft Office PowerPoint</Application>
  <PresentationFormat>Widescreen</PresentationFormat>
  <Paragraphs>118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Myriad Pro</vt:lpstr>
      <vt:lpstr>Arial</vt:lpstr>
      <vt:lpstr>Calibri</vt:lpstr>
      <vt:lpstr>ThemeUWTSD</vt:lpstr>
      <vt:lpstr>Shaping Cultures and Behaviours</vt:lpstr>
      <vt:lpstr>Session aims</vt:lpstr>
      <vt:lpstr>Assignment at a glance</vt:lpstr>
      <vt:lpstr>What is ‘good work’? </vt:lpstr>
      <vt:lpstr>CIPD Good Work Index dimensions</vt:lpstr>
      <vt:lpstr>Organisational culture</vt:lpstr>
      <vt:lpstr>Culture and ‘good work’</vt:lpstr>
      <vt:lpstr>Structuring your work (1)</vt:lpstr>
      <vt:lpstr>Structuring your work (2)</vt:lpstr>
      <vt:lpstr>Using evidence and critical analysis</vt:lpstr>
      <vt:lpstr>Structuring your work (3)</vt:lpstr>
      <vt:lpstr>Individual Activity </vt:lpstr>
      <vt:lpstr>Electronic poster</vt:lpstr>
      <vt:lpstr>Checklist</vt:lpstr>
      <vt:lpstr>Any questions?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Rhiannon Akers</cp:lastModifiedBy>
  <cp:revision>43</cp:revision>
  <dcterms:created xsi:type="dcterms:W3CDTF">2017-11-30T17:31:08Z</dcterms:created>
  <dcterms:modified xsi:type="dcterms:W3CDTF">2025-12-02T16:11:06Z</dcterms:modified>
</cp:coreProperties>
</file>