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3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4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7" r:id="rId1"/>
  </p:sldMasterIdLst>
  <p:notesMasterIdLst>
    <p:notesMasterId r:id="rId16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9" r:id="rId13"/>
    <p:sldId id="270" r:id="rId14"/>
    <p:sldId id="272" r:id="rId1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3C25304-CF54-4708-9AE7-0AADFFD329B8}" v="9" dt="2025-05-20T20:07:45.829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8EC20E35-A176-4012-BC5E-935CFFF8708E}" styleName="Medium Style 3">
    <a:wholeTbl>
      <a:tcTxStyle>
        <a:fontRef idx="minor"/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4660"/>
  </p:normalViewPr>
  <p:slideViewPr>
    <p:cSldViewPr snapToGrid="0">
      <p:cViewPr varScale="1">
        <p:scale>
          <a:sx n="70" d="100"/>
          <a:sy n="70" d="100"/>
        </p:scale>
        <p:origin x="1166" y="2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microsoft.com/office/2016/11/relationships/changesInfo" Target="changesInfos/changesInfo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Viktoria Benko" userId="e70b84cc1a1cc5c7" providerId="LiveId" clId="{23C25304-CF54-4708-9AE7-0AADFFD329B8}"/>
    <pc:docChg chg="undo redo custSel addSld delSld modSld">
      <pc:chgData name="Viktoria Benko" userId="e70b84cc1a1cc5c7" providerId="LiveId" clId="{23C25304-CF54-4708-9AE7-0AADFFD329B8}" dt="2025-05-20T20:13:04.759" v="716" actId="2696"/>
      <pc:docMkLst>
        <pc:docMk/>
      </pc:docMkLst>
      <pc:sldChg chg="modSp mod">
        <pc:chgData name="Viktoria Benko" userId="e70b84cc1a1cc5c7" providerId="LiveId" clId="{23C25304-CF54-4708-9AE7-0AADFFD329B8}" dt="2025-05-18T18:14:48.689" v="9" actId="27636"/>
        <pc:sldMkLst>
          <pc:docMk/>
          <pc:sldMk cId="2485894936" sldId="256"/>
        </pc:sldMkLst>
        <pc:spChg chg="mod">
          <ac:chgData name="Viktoria Benko" userId="e70b84cc1a1cc5c7" providerId="LiveId" clId="{23C25304-CF54-4708-9AE7-0AADFFD329B8}" dt="2025-05-18T18:14:08.087" v="0" actId="20577"/>
          <ac:spMkLst>
            <pc:docMk/>
            <pc:sldMk cId="2485894936" sldId="256"/>
            <ac:spMk id="2" creationId="{FFD9F5AF-A6A4-010E-16F8-43EF184114A0}"/>
          </ac:spMkLst>
        </pc:spChg>
        <pc:spChg chg="mod">
          <ac:chgData name="Viktoria Benko" userId="e70b84cc1a1cc5c7" providerId="LiveId" clId="{23C25304-CF54-4708-9AE7-0AADFFD329B8}" dt="2025-05-18T18:14:48.689" v="9" actId="27636"/>
          <ac:spMkLst>
            <pc:docMk/>
            <pc:sldMk cId="2485894936" sldId="256"/>
            <ac:spMk id="3" creationId="{9EF8E079-0444-E26C-DD65-2BBFE93C03FA}"/>
          </ac:spMkLst>
        </pc:spChg>
      </pc:sldChg>
      <pc:sldChg chg="modSp mod">
        <pc:chgData name="Viktoria Benko" userId="e70b84cc1a1cc5c7" providerId="LiveId" clId="{23C25304-CF54-4708-9AE7-0AADFFD329B8}" dt="2025-05-18T18:15:20.527" v="13" actId="12"/>
        <pc:sldMkLst>
          <pc:docMk/>
          <pc:sldMk cId="339995186" sldId="257"/>
        </pc:sldMkLst>
        <pc:spChg chg="mod">
          <ac:chgData name="Viktoria Benko" userId="e70b84cc1a1cc5c7" providerId="LiveId" clId="{23C25304-CF54-4708-9AE7-0AADFFD329B8}" dt="2025-05-18T18:15:20.527" v="13" actId="12"/>
          <ac:spMkLst>
            <pc:docMk/>
            <pc:sldMk cId="339995186" sldId="257"/>
            <ac:spMk id="3" creationId="{E8F23195-70AD-FE4E-E5F9-F28CF43DADA1}"/>
          </ac:spMkLst>
        </pc:spChg>
      </pc:sldChg>
      <pc:sldChg chg="addSp delSp modSp mod setBg setClrOvrMap">
        <pc:chgData name="Viktoria Benko" userId="e70b84cc1a1cc5c7" providerId="LiveId" clId="{23C25304-CF54-4708-9AE7-0AADFFD329B8}" dt="2025-05-19T12:12:32.103" v="283" actId="26606"/>
        <pc:sldMkLst>
          <pc:docMk/>
          <pc:sldMk cId="3054198680" sldId="259"/>
        </pc:sldMkLst>
        <pc:spChg chg="mod">
          <ac:chgData name="Viktoria Benko" userId="e70b84cc1a1cc5c7" providerId="LiveId" clId="{23C25304-CF54-4708-9AE7-0AADFFD329B8}" dt="2025-05-19T12:12:32.103" v="283" actId="26606"/>
          <ac:spMkLst>
            <pc:docMk/>
            <pc:sldMk cId="3054198680" sldId="259"/>
            <ac:spMk id="2" creationId="{08D04C68-8C10-031B-23B9-66E0CD722993}"/>
          </ac:spMkLst>
        </pc:spChg>
        <pc:spChg chg="add del">
          <ac:chgData name="Viktoria Benko" userId="e70b84cc1a1cc5c7" providerId="LiveId" clId="{23C25304-CF54-4708-9AE7-0AADFFD329B8}" dt="2025-05-19T11:57:36.497" v="280" actId="26606"/>
          <ac:spMkLst>
            <pc:docMk/>
            <pc:sldMk cId="3054198680" sldId="259"/>
            <ac:spMk id="32" creationId="{2FCD9B94-D70B-4446-85E5-ACD3904289CB}"/>
          </ac:spMkLst>
        </pc:spChg>
        <pc:spChg chg="add del">
          <ac:chgData name="Viktoria Benko" userId="e70b84cc1a1cc5c7" providerId="LiveId" clId="{23C25304-CF54-4708-9AE7-0AADFFD329B8}" dt="2025-05-19T11:57:36.476" v="279" actId="26606"/>
          <ac:spMkLst>
            <pc:docMk/>
            <pc:sldMk cId="3054198680" sldId="259"/>
            <ac:spMk id="36" creationId="{6AD30037-67ED-4367-9BE0-45787510BF13}"/>
          </ac:spMkLst>
        </pc:spChg>
        <pc:spChg chg="add">
          <ac:chgData name="Viktoria Benko" userId="e70b84cc1a1cc5c7" providerId="LiveId" clId="{23C25304-CF54-4708-9AE7-0AADFFD329B8}" dt="2025-05-19T12:12:32.103" v="283" actId="26606"/>
          <ac:spMkLst>
            <pc:docMk/>
            <pc:sldMk cId="3054198680" sldId="259"/>
            <ac:spMk id="60" creationId="{94C52C56-BEF2-4E22-8C8E-A7AC96B03A72}"/>
          </ac:spMkLst>
        </pc:spChg>
        <pc:spChg chg="add">
          <ac:chgData name="Viktoria Benko" userId="e70b84cc1a1cc5c7" providerId="LiveId" clId="{23C25304-CF54-4708-9AE7-0AADFFD329B8}" dt="2025-05-19T12:12:32.103" v="283" actId="26606"/>
          <ac:spMkLst>
            <pc:docMk/>
            <pc:sldMk cId="3054198680" sldId="259"/>
            <ac:spMk id="62" creationId="{42285737-90EE-47DC-AC80-8AE156B11969}"/>
          </ac:spMkLst>
        </pc:spChg>
        <pc:grpChg chg="add del">
          <ac:chgData name="Viktoria Benko" userId="e70b84cc1a1cc5c7" providerId="LiveId" clId="{23C25304-CF54-4708-9AE7-0AADFFD329B8}" dt="2025-05-19T11:57:36.476" v="279" actId="26606"/>
          <ac:grpSpMkLst>
            <pc:docMk/>
            <pc:sldMk cId="3054198680" sldId="259"/>
            <ac:grpSpMk id="40" creationId="{50841A4E-5BC1-44B4-83CF-D524E8AEAD64}"/>
          </ac:grpSpMkLst>
        </pc:grpChg>
        <pc:grpChg chg="add del">
          <ac:chgData name="Viktoria Benko" userId="e70b84cc1a1cc5c7" providerId="LiveId" clId="{23C25304-CF54-4708-9AE7-0AADFFD329B8}" dt="2025-05-19T12:12:32.103" v="283" actId="26606"/>
          <ac:grpSpMkLst>
            <pc:docMk/>
            <pc:sldMk cId="3054198680" sldId="259"/>
            <ac:grpSpMk id="49" creationId="{6ADA8EC3-01C5-453C-91A6-D01B9E15BF0B}"/>
          </ac:grpSpMkLst>
        </pc:grpChg>
        <pc:grpChg chg="add">
          <ac:chgData name="Viktoria Benko" userId="e70b84cc1a1cc5c7" providerId="LiveId" clId="{23C25304-CF54-4708-9AE7-0AADFFD329B8}" dt="2025-05-19T12:12:32.103" v="283" actId="26606"/>
          <ac:grpSpMkLst>
            <pc:docMk/>
            <pc:sldMk cId="3054198680" sldId="259"/>
            <ac:grpSpMk id="64" creationId="{B57BDC17-F1B3-455F-BBF1-680AA1F25C06}"/>
          </ac:grpSpMkLst>
        </pc:grpChg>
        <pc:graphicFrameChg chg="mod modGraphic">
          <ac:chgData name="Viktoria Benko" userId="e70b84cc1a1cc5c7" providerId="LiveId" clId="{23C25304-CF54-4708-9AE7-0AADFFD329B8}" dt="2025-05-19T12:12:32.103" v="283" actId="26606"/>
          <ac:graphicFrameMkLst>
            <pc:docMk/>
            <pc:sldMk cId="3054198680" sldId="259"/>
            <ac:graphicFrameMk id="5" creationId="{D6EA8A57-86BF-AB0A-231A-36D58BA97584}"/>
          </ac:graphicFrameMkLst>
        </pc:graphicFrameChg>
        <pc:cxnChg chg="add del">
          <ac:chgData name="Viktoria Benko" userId="e70b84cc1a1cc5c7" providerId="LiveId" clId="{23C25304-CF54-4708-9AE7-0AADFFD329B8}" dt="2025-05-19T11:57:36.497" v="280" actId="26606"/>
          <ac:cxnSpMkLst>
            <pc:docMk/>
            <pc:sldMk cId="3054198680" sldId="259"/>
            <ac:cxnSpMk id="33" creationId="{3378FF8B-3743-48E1-88E3-F4CADB3DECE5}"/>
          </ac:cxnSpMkLst>
        </pc:cxnChg>
      </pc:sldChg>
      <pc:sldChg chg="addSp delSp modSp mod setBg setClrOvrMap">
        <pc:chgData name="Viktoria Benko" userId="e70b84cc1a1cc5c7" providerId="LiveId" clId="{23C25304-CF54-4708-9AE7-0AADFFD329B8}" dt="2025-05-19T16:02:29.362" v="549" actId="27636"/>
        <pc:sldMkLst>
          <pc:docMk/>
          <pc:sldMk cId="2408743468" sldId="260"/>
        </pc:sldMkLst>
        <pc:spChg chg="mod">
          <ac:chgData name="Viktoria Benko" userId="e70b84cc1a1cc5c7" providerId="LiveId" clId="{23C25304-CF54-4708-9AE7-0AADFFD329B8}" dt="2025-05-19T10:59:03.125" v="38" actId="26606"/>
          <ac:spMkLst>
            <pc:docMk/>
            <pc:sldMk cId="2408743468" sldId="260"/>
            <ac:spMk id="2" creationId="{70CD8385-ED03-3582-1DBB-49FEF1B30BDE}"/>
          </ac:spMkLst>
        </pc:spChg>
        <pc:spChg chg="mod">
          <ac:chgData name="Viktoria Benko" userId="e70b84cc1a1cc5c7" providerId="LiveId" clId="{23C25304-CF54-4708-9AE7-0AADFFD329B8}" dt="2025-05-19T16:02:29.362" v="549" actId="27636"/>
          <ac:spMkLst>
            <pc:docMk/>
            <pc:sldMk cId="2408743468" sldId="260"/>
            <ac:spMk id="3" creationId="{BF19E169-3915-16D2-2BB2-528793712DE2}"/>
          </ac:spMkLst>
        </pc:spChg>
        <pc:spChg chg="del">
          <ac:chgData name="Viktoria Benko" userId="e70b84cc1a1cc5c7" providerId="LiveId" clId="{23C25304-CF54-4708-9AE7-0AADFFD329B8}" dt="2025-05-19T10:59:03.125" v="38" actId="26606"/>
          <ac:spMkLst>
            <pc:docMk/>
            <pc:sldMk cId="2408743468" sldId="260"/>
            <ac:spMk id="10" creationId="{2FCD9B94-D70B-4446-85E5-ACD3904289CB}"/>
          </ac:spMkLst>
        </pc:spChg>
        <pc:spChg chg="add">
          <ac:chgData name="Viktoria Benko" userId="e70b84cc1a1cc5c7" providerId="LiveId" clId="{23C25304-CF54-4708-9AE7-0AADFFD329B8}" dt="2025-05-19T10:59:03.125" v="38" actId="26606"/>
          <ac:spMkLst>
            <pc:docMk/>
            <pc:sldMk cId="2408743468" sldId="260"/>
            <ac:spMk id="15" creationId="{6AD30037-67ED-4367-9BE0-45787510BF13}"/>
          </ac:spMkLst>
        </pc:spChg>
        <pc:grpChg chg="add">
          <ac:chgData name="Viktoria Benko" userId="e70b84cc1a1cc5c7" providerId="LiveId" clId="{23C25304-CF54-4708-9AE7-0AADFFD329B8}" dt="2025-05-19T10:59:03.125" v="38" actId="26606"/>
          <ac:grpSpMkLst>
            <pc:docMk/>
            <pc:sldMk cId="2408743468" sldId="260"/>
            <ac:grpSpMk id="17" creationId="{50841A4E-5BC1-44B4-83CF-D524E8AEAD64}"/>
          </ac:grpSpMkLst>
        </pc:grpChg>
        <pc:picChg chg="mod">
          <ac:chgData name="Viktoria Benko" userId="e70b84cc1a1cc5c7" providerId="LiveId" clId="{23C25304-CF54-4708-9AE7-0AADFFD329B8}" dt="2025-05-19T10:59:03.125" v="38" actId="26606"/>
          <ac:picMkLst>
            <pc:docMk/>
            <pc:sldMk cId="2408743468" sldId="260"/>
            <ac:picMk id="5" creationId="{527ECDFF-8A9B-81CC-A4BC-EF964546751B}"/>
          </ac:picMkLst>
        </pc:picChg>
      </pc:sldChg>
      <pc:sldChg chg="modSp mod">
        <pc:chgData name="Viktoria Benko" userId="e70b84cc1a1cc5c7" providerId="LiveId" clId="{23C25304-CF54-4708-9AE7-0AADFFD329B8}" dt="2025-05-19T11:00:29.615" v="145" actId="5793"/>
        <pc:sldMkLst>
          <pc:docMk/>
          <pc:sldMk cId="2833036411" sldId="261"/>
        </pc:sldMkLst>
        <pc:spChg chg="mod">
          <ac:chgData name="Viktoria Benko" userId="e70b84cc1a1cc5c7" providerId="LiveId" clId="{23C25304-CF54-4708-9AE7-0AADFFD329B8}" dt="2025-05-19T11:00:29.615" v="145" actId="5793"/>
          <ac:spMkLst>
            <pc:docMk/>
            <pc:sldMk cId="2833036411" sldId="261"/>
            <ac:spMk id="3" creationId="{6166D038-0E53-68FB-C3F6-A886AF5AE956}"/>
          </ac:spMkLst>
        </pc:spChg>
      </pc:sldChg>
      <pc:sldChg chg="addSp delSp modSp mod setBg">
        <pc:chgData name="Viktoria Benko" userId="e70b84cc1a1cc5c7" providerId="LiveId" clId="{23C25304-CF54-4708-9AE7-0AADFFD329B8}" dt="2025-05-19T10:57:33.757" v="37" actId="26606"/>
        <pc:sldMkLst>
          <pc:docMk/>
          <pc:sldMk cId="1833569660" sldId="262"/>
        </pc:sldMkLst>
        <pc:spChg chg="add del mod">
          <ac:chgData name="Viktoria Benko" userId="e70b84cc1a1cc5c7" providerId="LiveId" clId="{23C25304-CF54-4708-9AE7-0AADFFD329B8}" dt="2025-05-19T10:57:33.741" v="36" actId="26606"/>
          <ac:spMkLst>
            <pc:docMk/>
            <pc:sldMk cId="1833569660" sldId="262"/>
            <ac:spMk id="2" creationId="{5FDDCF3D-30C6-AFA5-76FA-9F5AD82D5743}"/>
          </ac:spMkLst>
        </pc:spChg>
        <pc:spChg chg="add del mod">
          <ac:chgData name="Viktoria Benko" userId="e70b84cc1a1cc5c7" providerId="LiveId" clId="{23C25304-CF54-4708-9AE7-0AADFFD329B8}" dt="2025-05-19T10:53:30.109" v="30" actId="478"/>
          <ac:spMkLst>
            <pc:docMk/>
            <pc:sldMk cId="1833569660" sldId="262"/>
            <ac:spMk id="4" creationId="{2E4582A4-5B60-2558-1FE6-2A61B5FEE160}"/>
          </ac:spMkLst>
        </pc:spChg>
        <pc:spChg chg="add del mod">
          <ac:chgData name="Viktoria Benko" userId="e70b84cc1a1cc5c7" providerId="LiveId" clId="{23C25304-CF54-4708-9AE7-0AADFFD329B8}" dt="2025-05-19T10:53:55.317" v="32"/>
          <ac:spMkLst>
            <pc:docMk/>
            <pc:sldMk cId="1833569660" sldId="262"/>
            <ac:spMk id="7" creationId="{B398DF95-4420-C1DA-9B00-371A96976DC0}"/>
          </ac:spMkLst>
        </pc:spChg>
        <pc:spChg chg="add del">
          <ac:chgData name="Viktoria Benko" userId="e70b84cc1a1cc5c7" providerId="LiveId" clId="{23C25304-CF54-4708-9AE7-0AADFFD329B8}" dt="2025-05-19T10:57:33.741" v="36" actId="26606"/>
          <ac:spMkLst>
            <pc:docMk/>
            <pc:sldMk cId="1833569660" sldId="262"/>
            <ac:spMk id="13" creationId="{3E5877F0-FD42-0A39-8BAA-DB044D5134A8}"/>
          </ac:spMkLst>
        </pc:spChg>
        <pc:spChg chg="add del">
          <ac:chgData name="Viktoria Benko" userId="e70b84cc1a1cc5c7" providerId="LiveId" clId="{23C25304-CF54-4708-9AE7-0AADFFD329B8}" dt="2025-05-19T10:57:33.741" v="36" actId="26606"/>
          <ac:spMkLst>
            <pc:docMk/>
            <pc:sldMk cId="1833569660" sldId="262"/>
            <ac:spMk id="24" creationId="{21ECAAB0-702B-4C08-B30F-0AFAC3479ADF}"/>
          </ac:spMkLst>
        </pc:spChg>
        <pc:grpChg chg="add del">
          <ac:chgData name="Viktoria Benko" userId="e70b84cc1a1cc5c7" providerId="LiveId" clId="{23C25304-CF54-4708-9AE7-0AADFFD329B8}" dt="2025-05-19T10:57:33.741" v="36" actId="26606"/>
          <ac:grpSpMkLst>
            <pc:docMk/>
            <pc:sldMk cId="1833569660" sldId="262"/>
            <ac:grpSpMk id="16" creationId="{28A4A409-9242-444A-AC1F-809866828B50}"/>
          </ac:grpSpMkLst>
        </pc:grpChg>
        <pc:graphicFrameChg chg="del">
          <ac:chgData name="Viktoria Benko" userId="e70b84cc1a1cc5c7" providerId="LiveId" clId="{23C25304-CF54-4708-9AE7-0AADFFD329B8}" dt="2025-05-19T10:53:39.687" v="31" actId="478"/>
          <ac:graphicFrameMkLst>
            <pc:docMk/>
            <pc:sldMk cId="1833569660" sldId="262"/>
            <ac:graphicFrameMk id="5" creationId="{B8EF9E1E-6B2E-3BFF-A54A-0A6BBA7C1371}"/>
          </ac:graphicFrameMkLst>
        </pc:graphicFrameChg>
        <pc:graphicFrameChg chg="add del mod modGraphic">
          <ac:chgData name="Viktoria Benko" userId="e70b84cc1a1cc5c7" providerId="LiveId" clId="{23C25304-CF54-4708-9AE7-0AADFFD329B8}" dt="2025-05-19T10:57:33.757" v="37" actId="26606"/>
          <ac:graphicFrameMkLst>
            <pc:docMk/>
            <pc:sldMk cId="1833569660" sldId="262"/>
            <ac:graphicFrameMk id="8" creationId="{90ACEDC5-DC65-987C-DD7C-32EC39D275E2}"/>
          </ac:graphicFrameMkLst>
        </pc:graphicFrameChg>
        <pc:graphicFrameChg chg="add del">
          <ac:chgData name="Viktoria Benko" userId="e70b84cc1a1cc5c7" providerId="LiveId" clId="{23C25304-CF54-4708-9AE7-0AADFFD329B8}" dt="2025-05-19T10:57:33.741" v="36" actId="26606"/>
          <ac:graphicFrameMkLst>
            <pc:docMk/>
            <pc:sldMk cId="1833569660" sldId="262"/>
            <ac:graphicFrameMk id="11" creationId="{90ACEDC5-DC65-987C-DD7C-32EC39D275E2}"/>
          </ac:graphicFrameMkLst>
        </pc:graphicFrameChg>
        <pc:graphicFrameChg chg="add">
          <ac:chgData name="Viktoria Benko" userId="e70b84cc1a1cc5c7" providerId="LiveId" clId="{23C25304-CF54-4708-9AE7-0AADFFD329B8}" dt="2025-05-19T10:57:33.757" v="37" actId="26606"/>
          <ac:graphicFrameMkLst>
            <pc:docMk/>
            <pc:sldMk cId="1833569660" sldId="262"/>
            <ac:graphicFrameMk id="26" creationId="{90ACEDC5-DC65-987C-DD7C-32EC39D275E2}"/>
          </ac:graphicFrameMkLst>
        </pc:graphicFrameChg>
      </pc:sldChg>
      <pc:sldChg chg="addSp delSp modSp mod setBg">
        <pc:chgData name="Viktoria Benko" userId="e70b84cc1a1cc5c7" providerId="LiveId" clId="{23C25304-CF54-4708-9AE7-0AADFFD329B8}" dt="2025-05-19T11:57:07.500" v="277" actId="26606"/>
        <pc:sldMkLst>
          <pc:docMk/>
          <pc:sldMk cId="3519720852" sldId="263"/>
        </pc:sldMkLst>
        <pc:spChg chg="mod">
          <ac:chgData name="Viktoria Benko" userId="e70b84cc1a1cc5c7" providerId="LiveId" clId="{23C25304-CF54-4708-9AE7-0AADFFD329B8}" dt="2025-05-19T11:57:07.500" v="277" actId="26606"/>
          <ac:spMkLst>
            <pc:docMk/>
            <pc:sldMk cId="3519720852" sldId="263"/>
            <ac:spMk id="2" creationId="{386E8BEE-BBBB-F678-0F61-3B3D92DEFB76}"/>
          </ac:spMkLst>
        </pc:spChg>
        <pc:spChg chg="del">
          <ac:chgData name="Viktoria Benko" userId="e70b84cc1a1cc5c7" providerId="LiveId" clId="{23C25304-CF54-4708-9AE7-0AADFFD329B8}" dt="2025-05-19T11:57:07.500" v="277" actId="26606"/>
          <ac:spMkLst>
            <pc:docMk/>
            <pc:sldMk cId="3519720852" sldId="263"/>
            <ac:spMk id="28" creationId="{66F19654-E532-4129-83CB-D26929EB9229}"/>
          </ac:spMkLst>
        </pc:spChg>
        <pc:spChg chg="add del">
          <ac:chgData name="Viktoria Benko" userId="e70b84cc1a1cc5c7" providerId="LiveId" clId="{23C25304-CF54-4708-9AE7-0AADFFD329B8}" dt="2025-05-19T11:57:07.500" v="277" actId="26606"/>
          <ac:spMkLst>
            <pc:docMk/>
            <pc:sldMk cId="3519720852" sldId="263"/>
            <ac:spMk id="30" creationId="{CCA57968-8782-447A-A60A-4ABC325FD0D9}"/>
          </ac:spMkLst>
        </pc:spChg>
        <pc:spChg chg="del">
          <ac:chgData name="Viktoria Benko" userId="e70b84cc1a1cc5c7" providerId="LiveId" clId="{23C25304-CF54-4708-9AE7-0AADFFD329B8}" dt="2025-05-19T11:57:07.500" v="277" actId="26606"/>
          <ac:spMkLst>
            <pc:docMk/>
            <pc:sldMk cId="3519720852" sldId="263"/>
            <ac:spMk id="32" creationId="{7E706D8F-0FE3-4512-9B6B-FD5BCFABC6BF}"/>
          </ac:spMkLst>
        </pc:spChg>
        <pc:spChg chg="add del">
          <ac:chgData name="Viktoria Benko" userId="e70b84cc1a1cc5c7" providerId="LiveId" clId="{23C25304-CF54-4708-9AE7-0AADFFD329B8}" dt="2025-05-19T11:57:07.500" v="277" actId="26606"/>
          <ac:spMkLst>
            <pc:docMk/>
            <pc:sldMk cId="3519720852" sldId="263"/>
            <ac:spMk id="34" creationId="{5741DA3C-3404-439B-9779-2E27334DFA92}"/>
          </ac:spMkLst>
        </pc:spChg>
        <pc:spChg chg="add del">
          <ac:chgData name="Viktoria Benko" userId="e70b84cc1a1cc5c7" providerId="LiveId" clId="{23C25304-CF54-4708-9AE7-0AADFFD329B8}" dt="2025-05-19T11:57:07.500" v="277" actId="26606"/>
          <ac:spMkLst>
            <pc:docMk/>
            <pc:sldMk cId="3519720852" sldId="263"/>
            <ac:spMk id="36" creationId="{CBDC39F9-FC9A-4F8E-82A1-7035AE4A4BD0}"/>
          </ac:spMkLst>
        </pc:spChg>
        <pc:spChg chg="add del">
          <ac:chgData name="Viktoria Benko" userId="e70b84cc1a1cc5c7" providerId="LiveId" clId="{23C25304-CF54-4708-9AE7-0AADFFD329B8}" dt="2025-05-19T11:57:07.500" v="277" actId="26606"/>
          <ac:spMkLst>
            <pc:docMk/>
            <pc:sldMk cId="3519720852" sldId="263"/>
            <ac:spMk id="40" creationId="{56623676-520C-4DEA-991C-72A3572205E5}"/>
          </ac:spMkLst>
        </pc:spChg>
        <pc:spChg chg="add del">
          <ac:chgData name="Viktoria Benko" userId="e70b84cc1a1cc5c7" providerId="LiveId" clId="{23C25304-CF54-4708-9AE7-0AADFFD329B8}" dt="2025-05-19T11:57:07.500" v="277" actId="26606"/>
          <ac:spMkLst>
            <pc:docMk/>
            <pc:sldMk cId="3519720852" sldId="263"/>
            <ac:spMk id="42" creationId="{C1A327BE-7C0C-4392-90A7-11C28140512C}"/>
          </ac:spMkLst>
        </pc:spChg>
        <pc:spChg chg="add del">
          <ac:chgData name="Viktoria Benko" userId="e70b84cc1a1cc5c7" providerId="LiveId" clId="{23C25304-CF54-4708-9AE7-0AADFFD329B8}" dt="2025-05-19T11:57:07.500" v="277" actId="26606"/>
          <ac:spMkLst>
            <pc:docMk/>
            <pc:sldMk cId="3519720852" sldId="263"/>
            <ac:spMk id="44" creationId="{AE0D2D01-64AF-4360-A6B9-059ADA438236}"/>
          </ac:spMkLst>
        </pc:spChg>
        <pc:spChg chg="add del">
          <ac:chgData name="Viktoria Benko" userId="e70b84cc1a1cc5c7" providerId="LiveId" clId="{23C25304-CF54-4708-9AE7-0AADFFD329B8}" dt="2025-05-19T11:57:07.500" v="277" actId="26606"/>
          <ac:spMkLst>
            <pc:docMk/>
            <pc:sldMk cId="3519720852" sldId="263"/>
            <ac:spMk id="46" creationId="{BC4BB161-2C80-4F04-8D5F-BECE89FEA15E}"/>
          </ac:spMkLst>
        </pc:spChg>
        <pc:spChg chg="add del">
          <ac:chgData name="Viktoria Benko" userId="e70b84cc1a1cc5c7" providerId="LiveId" clId="{23C25304-CF54-4708-9AE7-0AADFFD329B8}" dt="2025-05-19T11:57:07.453" v="276" actId="26606"/>
          <ac:spMkLst>
            <pc:docMk/>
            <pc:sldMk cId="3519720852" sldId="263"/>
            <ac:spMk id="51" creationId="{BED1B64B-251E-446A-A285-6626C4EC010D}"/>
          </ac:spMkLst>
        </pc:spChg>
        <pc:spChg chg="add del">
          <ac:chgData name="Viktoria Benko" userId="e70b84cc1a1cc5c7" providerId="LiveId" clId="{23C25304-CF54-4708-9AE7-0AADFFD329B8}" dt="2025-05-19T11:57:07.453" v="276" actId="26606"/>
          <ac:spMkLst>
            <pc:docMk/>
            <pc:sldMk cId="3519720852" sldId="263"/>
            <ac:spMk id="61" creationId="{A27AE693-58E8-48BC-8ED0-568ABFEABB35}"/>
          </ac:spMkLst>
        </pc:spChg>
      </pc:sldChg>
      <pc:sldChg chg="addSp delSp modSp mod setBg">
        <pc:chgData name="Viktoria Benko" userId="e70b84cc1a1cc5c7" providerId="LiveId" clId="{23C25304-CF54-4708-9AE7-0AADFFD329B8}" dt="2025-05-19T12:23:48.763" v="389" actId="26606"/>
        <pc:sldMkLst>
          <pc:docMk/>
          <pc:sldMk cId="577024248" sldId="264"/>
        </pc:sldMkLst>
        <pc:spChg chg="mod">
          <ac:chgData name="Viktoria Benko" userId="e70b84cc1a1cc5c7" providerId="LiveId" clId="{23C25304-CF54-4708-9AE7-0AADFFD329B8}" dt="2025-05-19T12:23:48.763" v="389" actId="26606"/>
          <ac:spMkLst>
            <pc:docMk/>
            <pc:sldMk cId="577024248" sldId="264"/>
            <ac:spMk id="2" creationId="{F00EC585-3AFE-DAFB-69DF-6F732A2601F6}"/>
          </ac:spMkLst>
        </pc:spChg>
        <pc:spChg chg="add del">
          <ac:chgData name="Viktoria Benko" userId="e70b84cc1a1cc5c7" providerId="LiveId" clId="{23C25304-CF54-4708-9AE7-0AADFFD329B8}" dt="2025-05-19T12:23:48.763" v="389" actId="26606"/>
          <ac:spMkLst>
            <pc:docMk/>
            <pc:sldMk cId="577024248" sldId="264"/>
            <ac:spMk id="10" creationId="{94C52C56-BEF2-4E22-8C8E-A7AC96B03A72}"/>
          </ac:spMkLst>
        </pc:spChg>
        <pc:spChg chg="add del">
          <ac:chgData name="Viktoria Benko" userId="e70b84cc1a1cc5c7" providerId="LiveId" clId="{23C25304-CF54-4708-9AE7-0AADFFD329B8}" dt="2025-05-19T12:23:48.763" v="389" actId="26606"/>
          <ac:spMkLst>
            <pc:docMk/>
            <pc:sldMk cId="577024248" sldId="264"/>
            <ac:spMk id="12" creationId="{42285737-90EE-47DC-AC80-8AE156B11969}"/>
          </ac:spMkLst>
        </pc:spChg>
        <pc:spChg chg="add del">
          <ac:chgData name="Viktoria Benko" userId="e70b84cc1a1cc5c7" providerId="LiveId" clId="{23C25304-CF54-4708-9AE7-0AADFFD329B8}" dt="2025-05-19T12:23:44.124" v="386" actId="26606"/>
          <ac:spMkLst>
            <pc:docMk/>
            <pc:sldMk cId="577024248" sldId="264"/>
            <ac:spMk id="25" creationId="{85428F22-76B3-4107-AADE-3F9EC95FD325}"/>
          </ac:spMkLst>
        </pc:spChg>
        <pc:spChg chg="add del">
          <ac:chgData name="Viktoria Benko" userId="e70b84cc1a1cc5c7" providerId="LiveId" clId="{23C25304-CF54-4708-9AE7-0AADFFD329B8}" dt="2025-05-19T12:23:48.669" v="388" actId="26606"/>
          <ac:spMkLst>
            <pc:docMk/>
            <pc:sldMk cId="577024248" sldId="264"/>
            <ac:spMk id="47" creationId="{E58348C3-6249-4952-AA86-C63DB35EA9F2}"/>
          </ac:spMkLst>
        </pc:spChg>
        <pc:grpChg chg="add del">
          <ac:chgData name="Viktoria Benko" userId="e70b84cc1a1cc5c7" providerId="LiveId" clId="{23C25304-CF54-4708-9AE7-0AADFFD329B8}" dt="2025-05-19T12:23:48.763" v="389" actId="26606"/>
          <ac:grpSpMkLst>
            <pc:docMk/>
            <pc:sldMk cId="577024248" sldId="264"/>
            <ac:grpSpMk id="14" creationId="{B57BDC17-F1B3-455F-BBF1-680AA1F25C06}"/>
          </ac:grpSpMkLst>
        </pc:grpChg>
        <pc:grpChg chg="add del">
          <ac:chgData name="Viktoria Benko" userId="e70b84cc1a1cc5c7" providerId="LiveId" clId="{23C25304-CF54-4708-9AE7-0AADFFD329B8}" dt="2025-05-19T12:23:44.124" v="386" actId="26606"/>
          <ac:grpSpMkLst>
            <pc:docMk/>
            <pc:sldMk cId="577024248" sldId="264"/>
            <ac:grpSpMk id="27" creationId="{5346FBCF-5353-4172-96F5-4B7EB07777C4}"/>
          </ac:grpSpMkLst>
        </pc:grpChg>
        <pc:grpChg chg="add del">
          <ac:chgData name="Viktoria Benko" userId="e70b84cc1a1cc5c7" providerId="LiveId" clId="{23C25304-CF54-4708-9AE7-0AADFFD329B8}" dt="2025-05-19T12:23:44.124" v="386" actId="26606"/>
          <ac:grpSpMkLst>
            <pc:docMk/>
            <pc:sldMk cId="577024248" sldId="264"/>
            <ac:grpSpMk id="31" creationId="{78326E10-C8CB-487F-A110-F861268DE619}"/>
          </ac:grpSpMkLst>
        </pc:grpChg>
        <pc:grpChg chg="add del">
          <ac:chgData name="Viktoria Benko" userId="e70b84cc1a1cc5c7" providerId="LiveId" clId="{23C25304-CF54-4708-9AE7-0AADFFD329B8}" dt="2025-05-19T12:23:48.669" v="388" actId="26606"/>
          <ac:grpSpMkLst>
            <pc:docMk/>
            <pc:sldMk cId="577024248" sldId="264"/>
            <ac:grpSpMk id="42" creationId="{08F94D66-27EC-4CB8-8226-D7F41C161863}"/>
          </ac:grpSpMkLst>
        </pc:grpChg>
        <pc:grpChg chg="add del">
          <ac:chgData name="Viktoria Benko" userId="e70b84cc1a1cc5c7" providerId="LiveId" clId="{23C25304-CF54-4708-9AE7-0AADFFD329B8}" dt="2025-05-19T12:23:48.669" v="388" actId="26606"/>
          <ac:grpSpMkLst>
            <pc:docMk/>
            <pc:sldMk cId="577024248" sldId="264"/>
            <ac:grpSpMk id="48" creationId="{DE6174AD-DBB0-43E6-98C2-738DB3A15244}"/>
          </ac:grpSpMkLst>
        </pc:grpChg>
        <pc:grpChg chg="add">
          <ac:chgData name="Viktoria Benko" userId="e70b84cc1a1cc5c7" providerId="LiveId" clId="{23C25304-CF54-4708-9AE7-0AADFFD329B8}" dt="2025-05-19T12:23:48.763" v="389" actId="26606"/>
          <ac:grpSpMkLst>
            <pc:docMk/>
            <pc:sldMk cId="577024248" sldId="264"/>
            <ac:grpSpMk id="52" creationId="{CE44BAAA-0355-4DE7-A0FE-B7F21F18A48F}"/>
          </ac:grpSpMkLst>
        </pc:grpChg>
        <pc:graphicFrameChg chg="mod modGraphic">
          <ac:chgData name="Viktoria Benko" userId="e70b84cc1a1cc5c7" providerId="LiveId" clId="{23C25304-CF54-4708-9AE7-0AADFFD329B8}" dt="2025-05-19T12:23:48.763" v="389" actId="26606"/>
          <ac:graphicFrameMkLst>
            <pc:docMk/>
            <pc:sldMk cId="577024248" sldId="264"/>
            <ac:graphicFrameMk id="5" creationId="{7AC41962-999F-862A-F258-9D7A0ABF1D39}"/>
          </ac:graphicFrameMkLst>
        </pc:graphicFrameChg>
      </pc:sldChg>
      <pc:sldChg chg="addSp delSp modSp mod">
        <pc:chgData name="Viktoria Benko" userId="e70b84cc1a1cc5c7" providerId="LiveId" clId="{23C25304-CF54-4708-9AE7-0AADFFD329B8}" dt="2025-05-19T16:18:50.676" v="563" actId="14100"/>
        <pc:sldMkLst>
          <pc:docMk/>
          <pc:sldMk cId="2687709352" sldId="265"/>
        </pc:sldMkLst>
        <pc:spChg chg="add del mod">
          <ac:chgData name="Viktoria Benko" userId="e70b84cc1a1cc5c7" providerId="LiveId" clId="{23C25304-CF54-4708-9AE7-0AADFFD329B8}" dt="2025-05-19T15:50:04.569" v="402"/>
          <ac:spMkLst>
            <pc:docMk/>
            <pc:sldMk cId="2687709352" sldId="265"/>
            <ac:spMk id="4" creationId="{D309EDC7-BBAF-9487-4A56-F2F8AB37FF05}"/>
          </ac:spMkLst>
        </pc:spChg>
        <pc:graphicFrameChg chg="add mod modGraphic">
          <ac:chgData name="Viktoria Benko" userId="e70b84cc1a1cc5c7" providerId="LiveId" clId="{23C25304-CF54-4708-9AE7-0AADFFD329B8}" dt="2025-05-19T15:50:51.133" v="406" actId="14100"/>
          <ac:graphicFrameMkLst>
            <pc:docMk/>
            <pc:sldMk cId="2687709352" sldId="265"/>
            <ac:graphicFrameMk id="5" creationId="{815C82EB-7F59-ED34-0A2B-BD133BBECB3B}"/>
          </ac:graphicFrameMkLst>
        </pc:graphicFrameChg>
        <pc:graphicFrameChg chg="add mod modGraphic">
          <ac:chgData name="Viktoria Benko" userId="e70b84cc1a1cc5c7" providerId="LiveId" clId="{23C25304-CF54-4708-9AE7-0AADFFD329B8}" dt="2025-05-19T16:18:50.676" v="563" actId="14100"/>
          <ac:graphicFrameMkLst>
            <pc:docMk/>
            <pc:sldMk cId="2687709352" sldId="265"/>
            <ac:graphicFrameMk id="6" creationId="{A8F56819-E51A-2130-533E-9BFB73E02D56}"/>
          </ac:graphicFrameMkLst>
        </pc:graphicFrameChg>
        <pc:graphicFrameChg chg="add mod modGraphic">
          <ac:chgData name="Viktoria Benko" userId="e70b84cc1a1cc5c7" providerId="LiveId" clId="{23C25304-CF54-4708-9AE7-0AADFFD329B8}" dt="2025-05-19T16:18:24.094" v="560" actId="14100"/>
          <ac:graphicFrameMkLst>
            <pc:docMk/>
            <pc:sldMk cId="2687709352" sldId="265"/>
            <ac:graphicFrameMk id="8" creationId="{A4ECFA68-5831-4736-8201-7CB28C59AC8C}"/>
          </ac:graphicFrameMkLst>
        </pc:graphicFrameChg>
        <pc:graphicFrameChg chg="del">
          <ac:chgData name="Viktoria Benko" userId="e70b84cc1a1cc5c7" providerId="LiveId" clId="{23C25304-CF54-4708-9AE7-0AADFFD329B8}" dt="2025-05-19T15:49:44.959" v="400" actId="478"/>
          <ac:graphicFrameMkLst>
            <pc:docMk/>
            <pc:sldMk cId="2687709352" sldId="265"/>
            <ac:graphicFrameMk id="10" creationId="{D7F6A470-61E8-892D-6D35-DCB3CB10AD53}"/>
          </ac:graphicFrameMkLst>
        </pc:graphicFrameChg>
        <pc:graphicFrameChg chg="del">
          <ac:chgData name="Viktoria Benko" userId="e70b84cc1a1cc5c7" providerId="LiveId" clId="{23C25304-CF54-4708-9AE7-0AADFFD329B8}" dt="2025-05-19T15:49:50.941" v="401" actId="478"/>
          <ac:graphicFrameMkLst>
            <pc:docMk/>
            <pc:sldMk cId="2687709352" sldId="265"/>
            <ac:graphicFrameMk id="12" creationId="{05468A12-9821-D317-9C5A-7F2553926583}"/>
          </ac:graphicFrameMkLst>
        </pc:graphicFrameChg>
        <pc:graphicFrameChg chg="del mod modGraphic">
          <ac:chgData name="Viktoria Benko" userId="e70b84cc1a1cc5c7" providerId="LiveId" clId="{23C25304-CF54-4708-9AE7-0AADFFD329B8}" dt="2025-05-19T16:17:55.522" v="554" actId="478"/>
          <ac:graphicFrameMkLst>
            <pc:docMk/>
            <pc:sldMk cId="2687709352" sldId="265"/>
            <ac:graphicFrameMk id="13" creationId="{9B58A83A-00E1-98B5-59B0-1A63B3538E0E}"/>
          </ac:graphicFrameMkLst>
        </pc:graphicFrameChg>
      </pc:sldChg>
      <pc:sldChg chg="addSp delSp modSp mod">
        <pc:chgData name="Viktoria Benko" userId="e70b84cc1a1cc5c7" providerId="LiveId" clId="{23C25304-CF54-4708-9AE7-0AADFFD329B8}" dt="2025-05-19T16:19:25.667" v="566" actId="26606"/>
        <pc:sldMkLst>
          <pc:docMk/>
          <pc:sldMk cId="1341496280" sldId="266"/>
        </pc:sldMkLst>
        <pc:spChg chg="mod">
          <ac:chgData name="Viktoria Benko" userId="e70b84cc1a1cc5c7" providerId="LiveId" clId="{23C25304-CF54-4708-9AE7-0AADFFD329B8}" dt="2025-05-19T16:19:25.621" v="565" actId="26606"/>
          <ac:spMkLst>
            <pc:docMk/>
            <pc:sldMk cId="1341496280" sldId="266"/>
            <ac:spMk id="2" creationId="{01AF11C6-3AC5-A41D-895A-361805FF48C1}"/>
          </ac:spMkLst>
        </pc:spChg>
        <pc:spChg chg="del mod ord">
          <ac:chgData name="Viktoria Benko" userId="e70b84cc1a1cc5c7" providerId="LiveId" clId="{23C25304-CF54-4708-9AE7-0AADFFD329B8}" dt="2025-05-19T16:19:25.667" v="566" actId="26606"/>
          <ac:spMkLst>
            <pc:docMk/>
            <pc:sldMk cId="1341496280" sldId="266"/>
            <ac:spMk id="3" creationId="{A1E4F105-1B5B-2EDF-B407-C39EABC810F7}"/>
          </ac:spMkLst>
        </pc:spChg>
        <pc:spChg chg="add del">
          <ac:chgData name="Viktoria Benko" userId="e70b84cc1a1cc5c7" providerId="LiveId" clId="{23C25304-CF54-4708-9AE7-0AADFFD329B8}" dt="2025-05-19T11:56:17.226" v="268" actId="26606"/>
          <ac:spMkLst>
            <pc:docMk/>
            <pc:sldMk cId="1341496280" sldId="266"/>
            <ac:spMk id="36" creationId="{63A60C88-7443-4827-9241-5019758CB4F0}"/>
          </ac:spMkLst>
        </pc:spChg>
        <pc:grpChg chg="add del">
          <ac:chgData name="Viktoria Benko" userId="e70b84cc1a1cc5c7" providerId="LiveId" clId="{23C25304-CF54-4708-9AE7-0AADFFD329B8}" dt="2025-05-19T11:56:17.226" v="268" actId="26606"/>
          <ac:grpSpMkLst>
            <pc:docMk/>
            <pc:sldMk cId="1341496280" sldId="266"/>
            <ac:grpSpMk id="28" creationId="{DF8D5C46-63E5-40C5-A208-4B2189FA1032}"/>
          </ac:grpSpMkLst>
        </pc:grpChg>
        <pc:graphicFrameChg chg="add">
          <ac:chgData name="Viktoria Benko" userId="e70b84cc1a1cc5c7" providerId="LiveId" clId="{23C25304-CF54-4708-9AE7-0AADFFD329B8}" dt="2025-05-19T16:19:25.667" v="566" actId="26606"/>
          <ac:graphicFrameMkLst>
            <pc:docMk/>
            <pc:sldMk cId="1341496280" sldId="266"/>
            <ac:graphicFrameMk id="25" creationId="{B46D6C18-95E7-AB93-9F3B-689477D09974}"/>
          </ac:graphicFrameMkLst>
        </pc:graphicFrameChg>
        <pc:picChg chg="mod ord">
          <ac:chgData name="Viktoria Benko" userId="e70b84cc1a1cc5c7" providerId="LiveId" clId="{23C25304-CF54-4708-9AE7-0AADFFD329B8}" dt="2025-05-19T16:19:25.621" v="565" actId="26606"/>
          <ac:picMkLst>
            <pc:docMk/>
            <pc:sldMk cId="1341496280" sldId="266"/>
            <ac:picMk id="23" creationId="{47B01E11-7EC6-6D78-9321-F95E0D6F3B88}"/>
          </ac:picMkLst>
        </pc:picChg>
      </pc:sldChg>
      <pc:sldChg chg="addSp delSp modSp del mod setBg setClrOvrMap">
        <pc:chgData name="Viktoria Benko" userId="e70b84cc1a1cc5c7" providerId="LiveId" clId="{23C25304-CF54-4708-9AE7-0AADFFD329B8}" dt="2025-05-20T20:13:04.759" v="716" actId="2696"/>
        <pc:sldMkLst>
          <pc:docMk/>
          <pc:sldMk cId="2135545201" sldId="267"/>
        </pc:sldMkLst>
        <pc:spChg chg="mod">
          <ac:chgData name="Viktoria Benko" userId="e70b84cc1a1cc5c7" providerId="LiveId" clId="{23C25304-CF54-4708-9AE7-0AADFFD329B8}" dt="2025-05-19T12:25:40.115" v="398" actId="26606"/>
          <ac:spMkLst>
            <pc:docMk/>
            <pc:sldMk cId="2135545201" sldId="267"/>
            <ac:spMk id="2" creationId="{07F8954D-18AA-9972-D872-A3775E583681}"/>
          </ac:spMkLst>
        </pc:spChg>
        <pc:spChg chg="add del mod">
          <ac:chgData name="Viktoria Benko" userId="e70b84cc1a1cc5c7" providerId="LiveId" clId="{23C25304-CF54-4708-9AE7-0AADFFD329B8}" dt="2025-05-19T11:53:43.568" v="257" actId="26606"/>
          <ac:spMkLst>
            <pc:docMk/>
            <pc:sldMk cId="2135545201" sldId="267"/>
            <ac:spMk id="3" creationId="{785A8636-D6BA-FB95-96B9-7393E8E4341C}"/>
          </ac:spMkLst>
        </pc:spChg>
        <pc:spChg chg="add del">
          <ac:chgData name="Viktoria Benko" userId="e70b84cc1a1cc5c7" providerId="LiveId" clId="{23C25304-CF54-4708-9AE7-0AADFFD329B8}" dt="2025-05-19T11:38:00.691" v="154" actId="21"/>
          <ac:spMkLst>
            <pc:docMk/>
            <pc:sldMk cId="2135545201" sldId="267"/>
            <ac:spMk id="5" creationId="{B017D2E6-1368-0D49-E41C-A4DE4758CA21}"/>
          </ac:spMkLst>
        </pc:spChg>
        <pc:spChg chg="add del">
          <ac:chgData name="Viktoria Benko" userId="e70b84cc1a1cc5c7" providerId="LiveId" clId="{23C25304-CF54-4708-9AE7-0AADFFD329B8}" dt="2025-05-19T11:53:43.568" v="257" actId="26606"/>
          <ac:spMkLst>
            <pc:docMk/>
            <pc:sldMk cId="2135545201" sldId="267"/>
            <ac:spMk id="8" creationId="{99CAC3B1-4879-424D-8F15-206277196159}"/>
          </ac:spMkLst>
        </pc:spChg>
        <pc:spChg chg="add del">
          <ac:chgData name="Viktoria Benko" userId="e70b84cc1a1cc5c7" providerId="LiveId" clId="{23C25304-CF54-4708-9AE7-0AADFFD329B8}" dt="2025-05-19T11:53:43.568" v="257" actId="26606"/>
          <ac:spMkLst>
            <pc:docMk/>
            <pc:sldMk cId="2135545201" sldId="267"/>
            <ac:spMk id="10" creationId="{E34CC1C8-EBDD-4AEA-83E6-B27575B62E2E}"/>
          </ac:spMkLst>
        </pc:spChg>
        <pc:spChg chg="add del">
          <ac:chgData name="Viktoria Benko" userId="e70b84cc1a1cc5c7" providerId="LiveId" clId="{23C25304-CF54-4708-9AE7-0AADFFD329B8}" dt="2025-05-19T11:53:43.568" v="257" actId="26606"/>
          <ac:spMkLst>
            <pc:docMk/>
            <pc:sldMk cId="2135545201" sldId="267"/>
            <ac:spMk id="12" creationId="{D6B38644-B85D-4211-9526-5B4C2A662BF7}"/>
          </ac:spMkLst>
        </pc:spChg>
        <pc:spChg chg="add del">
          <ac:chgData name="Viktoria Benko" userId="e70b84cc1a1cc5c7" providerId="LiveId" clId="{23C25304-CF54-4708-9AE7-0AADFFD329B8}" dt="2025-05-19T11:53:43.568" v="257" actId="26606"/>
          <ac:spMkLst>
            <pc:docMk/>
            <pc:sldMk cId="2135545201" sldId="267"/>
            <ac:spMk id="14" creationId="{8A8B2820-6B8F-4C19-BFC5-D28EE44E54CB}"/>
          </ac:spMkLst>
        </pc:spChg>
        <pc:spChg chg="add del">
          <ac:chgData name="Viktoria Benko" userId="e70b84cc1a1cc5c7" providerId="LiveId" clId="{23C25304-CF54-4708-9AE7-0AADFFD329B8}" dt="2025-05-19T11:53:38.376" v="254" actId="26606"/>
          <ac:spMkLst>
            <pc:docMk/>
            <pc:sldMk cId="2135545201" sldId="267"/>
            <ac:spMk id="16" creationId="{DCA45AB7-441E-40A8-A98B-557D68F48A48}"/>
          </ac:spMkLst>
        </pc:spChg>
        <pc:spChg chg="add del">
          <ac:chgData name="Viktoria Benko" userId="e70b84cc1a1cc5c7" providerId="LiveId" clId="{23C25304-CF54-4708-9AE7-0AADFFD329B8}" dt="2025-05-19T11:53:43.568" v="257" actId="26606"/>
          <ac:spMkLst>
            <pc:docMk/>
            <pc:sldMk cId="2135545201" sldId="267"/>
            <ac:spMk id="18" creationId="{5F516030-4F00-4C48-AD93-91EFA17A1AC3}"/>
          </ac:spMkLst>
        </pc:spChg>
        <pc:spChg chg="add del">
          <ac:chgData name="Viktoria Benko" userId="e70b84cc1a1cc5c7" providerId="LiveId" clId="{23C25304-CF54-4708-9AE7-0AADFFD329B8}" dt="2025-05-19T11:53:43.568" v="257" actId="26606"/>
          <ac:spMkLst>
            <pc:docMk/>
            <pc:sldMk cId="2135545201" sldId="267"/>
            <ac:spMk id="30" creationId="{5820085E-2582-4A95-98EE-45DFFD5C017C}"/>
          </ac:spMkLst>
        </pc:spChg>
        <pc:spChg chg="add del">
          <ac:chgData name="Viktoria Benko" userId="e70b84cc1a1cc5c7" providerId="LiveId" clId="{23C25304-CF54-4708-9AE7-0AADFFD329B8}" dt="2025-05-19T11:53:24.667" v="244" actId="26606"/>
          <ac:spMkLst>
            <pc:docMk/>
            <pc:sldMk cId="2135545201" sldId="267"/>
            <ac:spMk id="35" creationId="{C8643778-7F6C-4E8D-84D1-D5CDB9928191}"/>
          </ac:spMkLst>
        </pc:spChg>
        <pc:spChg chg="add del">
          <ac:chgData name="Viktoria Benko" userId="e70b84cc1a1cc5c7" providerId="LiveId" clId="{23C25304-CF54-4708-9AE7-0AADFFD329B8}" dt="2025-05-19T11:53:25.925" v="246" actId="26606"/>
          <ac:spMkLst>
            <pc:docMk/>
            <pc:sldMk cId="2135545201" sldId="267"/>
            <ac:spMk id="36" creationId="{94C52C56-BEF2-4E22-8C8E-A7AC96B03A72}"/>
          </ac:spMkLst>
        </pc:spChg>
        <pc:spChg chg="add del">
          <ac:chgData name="Viktoria Benko" userId="e70b84cc1a1cc5c7" providerId="LiveId" clId="{23C25304-CF54-4708-9AE7-0AADFFD329B8}" dt="2025-05-19T11:53:24.667" v="244" actId="26606"/>
          <ac:spMkLst>
            <pc:docMk/>
            <pc:sldMk cId="2135545201" sldId="267"/>
            <ac:spMk id="37" creationId="{1D22F88D-6907-48AF-B024-346E855E0D96}"/>
          </ac:spMkLst>
        </pc:spChg>
        <pc:spChg chg="add del">
          <ac:chgData name="Viktoria Benko" userId="e70b84cc1a1cc5c7" providerId="LiveId" clId="{23C25304-CF54-4708-9AE7-0AADFFD329B8}" dt="2025-05-19T11:53:25.925" v="246" actId="26606"/>
          <ac:spMkLst>
            <pc:docMk/>
            <pc:sldMk cId="2135545201" sldId="267"/>
            <ac:spMk id="38" creationId="{42285737-90EE-47DC-AC80-8AE156B11969}"/>
          </ac:spMkLst>
        </pc:spChg>
        <pc:spChg chg="add del">
          <ac:chgData name="Viktoria Benko" userId="e70b84cc1a1cc5c7" providerId="LiveId" clId="{23C25304-CF54-4708-9AE7-0AADFFD329B8}" dt="2025-05-19T11:53:29.726" v="248" actId="26606"/>
          <ac:spMkLst>
            <pc:docMk/>
            <pc:sldMk cId="2135545201" sldId="267"/>
            <ac:spMk id="54" creationId="{C8643778-7F6C-4E8D-84D1-D5CDB9928191}"/>
          </ac:spMkLst>
        </pc:spChg>
        <pc:spChg chg="add del">
          <ac:chgData name="Viktoria Benko" userId="e70b84cc1a1cc5c7" providerId="LiveId" clId="{23C25304-CF54-4708-9AE7-0AADFFD329B8}" dt="2025-05-19T11:53:29.726" v="248" actId="26606"/>
          <ac:spMkLst>
            <pc:docMk/>
            <pc:sldMk cId="2135545201" sldId="267"/>
            <ac:spMk id="55" creationId="{1D22F88D-6907-48AF-B024-346E855E0D96}"/>
          </ac:spMkLst>
        </pc:spChg>
        <pc:spChg chg="add del">
          <ac:chgData name="Viktoria Benko" userId="e70b84cc1a1cc5c7" providerId="LiveId" clId="{23C25304-CF54-4708-9AE7-0AADFFD329B8}" dt="2025-05-19T11:53:35.782" v="252" actId="26606"/>
          <ac:spMkLst>
            <pc:docMk/>
            <pc:sldMk cId="2135545201" sldId="267"/>
            <ac:spMk id="61" creationId="{785A8636-D6BA-FB95-96B9-7393E8E4341C}"/>
          </ac:spMkLst>
        </pc:spChg>
        <pc:spChg chg="add del">
          <ac:chgData name="Viktoria Benko" userId="e70b84cc1a1cc5c7" providerId="LiveId" clId="{23C25304-CF54-4708-9AE7-0AADFFD329B8}" dt="2025-05-19T11:53:38.376" v="254" actId="26606"/>
          <ac:spMkLst>
            <pc:docMk/>
            <pc:sldMk cId="2135545201" sldId="267"/>
            <ac:spMk id="63" creationId="{785A8636-D6BA-FB95-96B9-7393E8E4341C}"/>
          </ac:spMkLst>
        </pc:spChg>
        <pc:spChg chg="add del">
          <ac:chgData name="Viktoria Benko" userId="e70b84cc1a1cc5c7" providerId="LiveId" clId="{23C25304-CF54-4708-9AE7-0AADFFD329B8}" dt="2025-05-19T11:53:43.537" v="256" actId="26606"/>
          <ac:spMkLst>
            <pc:docMk/>
            <pc:sldMk cId="2135545201" sldId="267"/>
            <ac:spMk id="66" creationId="{99CAC3B1-4879-424D-8F15-206277196159}"/>
          </ac:spMkLst>
        </pc:spChg>
        <pc:spChg chg="add del">
          <ac:chgData name="Viktoria Benko" userId="e70b84cc1a1cc5c7" providerId="LiveId" clId="{23C25304-CF54-4708-9AE7-0AADFFD329B8}" dt="2025-05-19T11:53:43.537" v="256" actId="26606"/>
          <ac:spMkLst>
            <pc:docMk/>
            <pc:sldMk cId="2135545201" sldId="267"/>
            <ac:spMk id="69" creationId="{8A8B2820-6B8F-4C19-BFC5-D28EE44E54CB}"/>
          </ac:spMkLst>
        </pc:spChg>
        <pc:spChg chg="add del">
          <ac:chgData name="Viktoria Benko" userId="e70b84cc1a1cc5c7" providerId="LiveId" clId="{23C25304-CF54-4708-9AE7-0AADFFD329B8}" dt="2025-05-19T11:53:43.537" v="256" actId="26606"/>
          <ac:spMkLst>
            <pc:docMk/>
            <pc:sldMk cId="2135545201" sldId="267"/>
            <ac:spMk id="71" creationId="{5F516030-4F00-4C48-AD93-91EFA17A1AC3}"/>
          </ac:spMkLst>
        </pc:spChg>
        <pc:spChg chg="add del">
          <ac:chgData name="Viktoria Benko" userId="e70b84cc1a1cc5c7" providerId="LiveId" clId="{23C25304-CF54-4708-9AE7-0AADFFD329B8}" dt="2025-05-19T11:53:43.537" v="256" actId="26606"/>
          <ac:spMkLst>
            <pc:docMk/>
            <pc:sldMk cId="2135545201" sldId="267"/>
            <ac:spMk id="72" creationId="{5820085E-2582-4A95-98EE-45DFFD5C017C}"/>
          </ac:spMkLst>
        </pc:spChg>
        <pc:spChg chg="add del">
          <ac:chgData name="Viktoria Benko" userId="e70b84cc1a1cc5c7" providerId="LiveId" clId="{23C25304-CF54-4708-9AE7-0AADFFD329B8}" dt="2025-05-19T12:25:40.115" v="398" actId="26606"/>
          <ac:spMkLst>
            <pc:docMk/>
            <pc:sldMk cId="2135545201" sldId="267"/>
            <ac:spMk id="75" creationId="{C8643778-7F6C-4E8D-84D1-D5CDB9928191}"/>
          </ac:spMkLst>
        </pc:spChg>
        <pc:spChg chg="add del">
          <ac:chgData name="Viktoria Benko" userId="e70b84cc1a1cc5c7" providerId="LiveId" clId="{23C25304-CF54-4708-9AE7-0AADFFD329B8}" dt="2025-05-19T12:25:40.115" v="398" actId="26606"/>
          <ac:spMkLst>
            <pc:docMk/>
            <pc:sldMk cId="2135545201" sldId="267"/>
            <ac:spMk id="76" creationId="{1D22F88D-6907-48AF-B024-346E855E0D96}"/>
          </ac:spMkLst>
        </pc:spChg>
        <pc:spChg chg="add del">
          <ac:chgData name="Viktoria Benko" userId="e70b84cc1a1cc5c7" providerId="LiveId" clId="{23C25304-CF54-4708-9AE7-0AADFFD329B8}" dt="2025-05-19T12:25:40.115" v="398" actId="26606"/>
          <ac:spMkLst>
            <pc:docMk/>
            <pc:sldMk cId="2135545201" sldId="267"/>
            <ac:spMk id="78" creationId="{785A8636-D6BA-FB95-96B9-7393E8E4341C}"/>
          </ac:spMkLst>
        </pc:spChg>
        <pc:spChg chg="add del">
          <ac:chgData name="Viktoria Benko" userId="e70b84cc1a1cc5c7" providerId="LiveId" clId="{23C25304-CF54-4708-9AE7-0AADFFD329B8}" dt="2025-05-19T12:25:31.212" v="393" actId="26606"/>
          <ac:spMkLst>
            <pc:docMk/>
            <pc:sldMk cId="2135545201" sldId="267"/>
            <ac:spMk id="83" creationId="{F659138C-74A1-445B-848C-3608AE871A9F}"/>
          </ac:spMkLst>
        </pc:spChg>
        <pc:spChg chg="add del">
          <ac:chgData name="Viktoria Benko" userId="e70b84cc1a1cc5c7" providerId="LiveId" clId="{23C25304-CF54-4708-9AE7-0AADFFD329B8}" dt="2025-05-19T12:25:29.640" v="391" actId="26606"/>
          <ac:spMkLst>
            <pc:docMk/>
            <pc:sldMk cId="2135545201" sldId="267"/>
            <ac:spMk id="84" creationId="{94C52C56-BEF2-4E22-8C8E-A7AC96B03A72}"/>
          </ac:spMkLst>
        </pc:spChg>
        <pc:spChg chg="add del">
          <ac:chgData name="Viktoria Benko" userId="e70b84cc1a1cc5c7" providerId="LiveId" clId="{23C25304-CF54-4708-9AE7-0AADFFD329B8}" dt="2025-05-19T12:25:29.640" v="391" actId="26606"/>
          <ac:spMkLst>
            <pc:docMk/>
            <pc:sldMk cId="2135545201" sldId="267"/>
            <ac:spMk id="86" creationId="{42285737-90EE-47DC-AC80-8AE156B11969}"/>
          </ac:spMkLst>
        </pc:spChg>
        <pc:spChg chg="add del">
          <ac:chgData name="Viktoria Benko" userId="e70b84cc1a1cc5c7" providerId="LiveId" clId="{23C25304-CF54-4708-9AE7-0AADFFD329B8}" dt="2025-05-19T12:25:31.212" v="393" actId="26606"/>
          <ac:spMkLst>
            <pc:docMk/>
            <pc:sldMk cId="2135545201" sldId="267"/>
            <ac:spMk id="101" creationId="{225F4217-4021-45A0-812B-398F9A7A93F9}"/>
          </ac:spMkLst>
        </pc:spChg>
        <pc:spChg chg="add del">
          <ac:chgData name="Viktoria Benko" userId="e70b84cc1a1cc5c7" providerId="LiveId" clId="{23C25304-CF54-4708-9AE7-0AADFFD329B8}" dt="2025-05-19T12:25:31.212" v="393" actId="26606"/>
          <ac:spMkLst>
            <pc:docMk/>
            <pc:sldMk cId="2135545201" sldId="267"/>
            <ac:spMk id="102" creationId="{785A8636-D6BA-FB95-96B9-7393E8E4341C}"/>
          </ac:spMkLst>
        </pc:spChg>
        <pc:spChg chg="add del">
          <ac:chgData name="Viktoria Benko" userId="e70b84cc1a1cc5c7" providerId="LiveId" clId="{23C25304-CF54-4708-9AE7-0AADFFD329B8}" dt="2025-05-19T12:25:32.677" v="395" actId="26606"/>
          <ac:spMkLst>
            <pc:docMk/>
            <pc:sldMk cId="2135545201" sldId="267"/>
            <ac:spMk id="104" creationId="{94C52C56-BEF2-4E22-8C8E-A7AC96B03A72}"/>
          </ac:spMkLst>
        </pc:spChg>
        <pc:spChg chg="add del">
          <ac:chgData name="Viktoria Benko" userId="e70b84cc1a1cc5c7" providerId="LiveId" clId="{23C25304-CF54-4708-9AE7-0AADFFD329B8}" dt="2025-05-19T12:25:32.677" v="395" actId="26606"/>
          <ac:spMkLst>
            <pc:docMk/>
            <pc:sldMk cId="2135545201" sldId="267"/>
            <ac:spMk id="105" creationId="{42285737-90EE-47DC-AC80-8AE156B11969}"/>
          </ac:spMkLst>
        </pc:spChg>
        <pc:spChg chg="add del">
          <ac:chgData name="Viktoria Benko" userId="e70b84cc1a1cc5c7" providerId="LiveId" clId="{23C25304-CF54-4708-9AE7-0AADFFD329B8}" dt="2025-05-19T12:25:40.084" v="397" actId="26606"/>
          <ac:spMkLst>
            <pc:docMk/>
            <pc:sldMk cId="2135545201" sldId="267"/>
            <ac:spMk id="109" creationId="{E03BF673-8C68-4092-BF1B-53C57EFEC21F}"/>
          </ac:spMkLst>
        </pc:spChg>
        <pc:spChg chg="add del">
          <ac:chgData name="Viktoria Benko" userId="e70b84cc1a1cc5c7" providerId="LiveId" clId="{23C25304-CF54-4708-9AE7-0AADFFD329B8}" dt="2025-05-19T12:25:40.084" v="397" actId="26606"/>
          <ac:spMkLst>
            <pc:docMk/>
            <pc:sldMk cId="2135545201" sldId="267"/>
            <ac:spMk id="110" creationId="{B1BDB70B-F0E6-4867-818F-C582494FB6D6}"/>
          </ac:spMkLst>
        </pc:spChg>
        <pc:spChg chg="add del">
          <ac:chgData name="Viktoria Benko" userId="e70b84cc1a1cc5c7" providerId="LiveId" clId="{23C25304-CF54-4708-9AE7-0AADFFD329B8}" dt="2025-05-19T12:25:40.084" v="397" actId="26606"/>
          <ac:spMkLst>
            <pc:docMk/>
            <pc:sldMk cId="2135545201" sldId="267"/>
            <ac:spMk id="117" creationId="{785A8636-D6BA-FB95-96B9-7393E8E4341C}"/>
          </ac:spMkLst>
        </pc:spChg>
        <pc:spChg chg="add">
          <ac:chgData name="Viktoria Benko" userId="e70b84cc1a1cc5c7" providerId="LiveId" clId="{23C25304-CF54-4708-9AE7-0AADFFD329B8}" dt="2025-05-19T12:25:40.115" v="398" actId="26606"/>
          <ac:spMkLst>
            <pc:docMk/>
            <pc:sldMk cId="2135545201" sldId="267"/>
            <ac:spMk id="119" creationId="{24C41CF4-4A13-4AA9-9300-CB7A2E37C861}"/>
          </ac:spMkLst>
        </pc:spChg>
        <pc:spChg chg="add mod">
          <ac:chgData name="Viktoria Benko" userId="e70b84cc1a1cc5c7" providerId="LiveId" clId="{23C25304-CF54-4708-9AE7-0AADFFD329B8}" dt="2025-05-20T19:41:01.425" v="576" actId="20577"/>
          <ac:spMkLst>
            <pc:docMk/>
            <pc:sldMk cId="2135545201" sldId="267"/>
            <ac:spMk id="121" creationId="{785A8636-D6BA-FB95-96B9-7393E8E4341C}"/>
          </ac:spMkLst>
        </pc:spChg>
        <pc:grpChg chg="add del">
          <ac:chgData name="Viktoria Benko" userId="e70b84cc1a1cc5c7" providerId="LiveId" clId="{23C25304-CF54-4708-9AE7-0AADFFD329B8}" dt="2025-05-19T12:25:40.115" v="398" actId="26606"/>
          <ac:grpSpMkLst>
            <pc:docMk/>
            <pc:sldMk cId="2135545201" sldId="267"/>
            <ac:grpSpMk id="77" creationId="{F3842748-48B5-4DD0-A06A-A31C74024A99}"/>
          </ac:grpSpMkLst>
        </pc:grpChg>
        <pc:grpChg chg="add del">
          <ac:chgData name="Viktoria Benko" userId="e70b84cc1a1cc5c7" providerId="LiveId" clId="{23C25304-CF54-4708-9AE7-0AADFFD329B8}" dt="2025-05-19T12:25:31.212" v="393" actId="26606"/>
          <ac:grpSpMkLst>
            <pc:docMk/>
            <pc:sldMk cId="2135545201" sldId="267"/>
            <ac:grpSpMk id="85" creationId="{7DFD7409-66D7-4C9C-B528-E79EB64A4D31}"/>
          </ac:grpSpMkLst>
        </pc:grpChg>
        <pc:grpChg chg="add del">
          <ac:chgData name="Viktoria Benko" userId="e70b84cc1a1cc5c7" providerId="LiveId" clId="{23C25304-CF54-4708-9AE7-0AADFFD329B8}" dt="2025-05-19T12:25:40.084" v="397" actId="26606"/>
          <ac:grpSpMkLst>
            <pc:docMk/>
            <pc:sldMk cId="2135545201" sldId="267"/>
            <ac:grpSpMk id="87" creationId="{1E52C707-F508-47B5-8864-8CC3EE0F030B}"/>
          </ac:grpSpMkLst>
        </pc:grpChg>
        <pc:grpChg chg="add del">
          <ac:chgData name="Viktoria Benko" userId="e70b84cc1a1cc5c7" providerId="LiveId" clId="{23C25304-CF54-4708-9AE7-0AADFFD329B8}" dt="2025-05-19T12:25:29.640" v="391" actId="26606"/>
          <ac:grpSpMkLst>
            <pc:docMk/>
            <pc:sldMk cId="2135545201" sldId="267"/>
            <ac:grpSpMk id="88" creationId="{B57BDC17-F1B3-455F-BBF1-680AA1F25C06}"/>
          </ac:grpSpMkLst>
        </pc:grpChg>
        <pc:grpChg chg="add del">
          <ac:chgData name="Viktoria Benko" userId="e70b84cc1a1cc5c7" providerId="LiveId" clId="{23C25304-CF54-4708-9AE7-0AADFFD329B8}" dt="2025-05-19T12:25:32.677" v="395" actId="26606"/>
          <ac:grpSpMkLst>
            <pc:docMk/>
            <pc:sldMk cId="2135545201" sldId="267"/>
            <ac:grpSpMk id="106" creationId="{B57BDC17-F1B3-455F-BBF1-680AA1F25C06}"/>
          </ac:grpSpMkLst>
        </pc:grpChg>
        <pc:graphicFrameChg chg="add del">
          <ac:chgData name="Viktoria Benko" userId="e70b84cc1a1cc5c7" providerId="LiveId" clId="{23C25304-CF54-4708-9AE7-0AADFFD329B8}" dt="2025-05-19T11:53:32.119" v="250" actId="26606"/>
          <ac:graphicFrameMkLst>
            <pc:docMk/>
            <pc:sldMk cId="2135545201" sldId="267"/>
            <ac:graphicFrameMk id="59" creationId="{35EC9229-3314-ACA1-F2AE-D1B5CCCF075F}"/>
          </ac:graphicFrameMkLst>
        </pc:graphicFrameChg>
        <pc:graphicFrameChg chg="add del">
          <ac:chgData name="Viktoria Benko" userId="e70b84cc1a1cc5c7" providerId="LiveId" clId="{23C25304-CF54-4708-9AE7-0AADFFD329B8}" dt="2025-05-19T12:25:29.640" v="391" actId="26606"/>
          <ac:graphicFrameMkLst>
            <pc:docMk/>
            <pc:sldMk cId="2135545201" sldId="267"/>
            <ac:graphicFrameMk id="80" creationId="{CDB8E749-A69A-FDF3-7EAC-7001235AFAD8}"/>
          </ac:graphicFrameMkLst>
        </pc:graphicFrameChg>
        <pc:graphicFrameChg chg="add del">
          <ac:chgData name="Viktoria Benko" userId="e70b84cc1a1cc5c7" providerId="LiveId" clId="{23C25304-CF54-4708-9AE7-0AADFFD329B8}" dt="2025-05-19T12:25:32.677" v="395" actId="26606"/>
          <ac:graphicFrameMkLst>
            <pc:docMk/>
            <pc:sldMk cId="2135545201" sldId="267"/>
            <ac:graphicFrameMk id="107" creationId="{5F12C1F6-793B-A757-C5CD-325132C3DD63}"/>
          </ac:graphicFrameMkLst>
        </pc:graphicFrameChg>
        <pc:cxnChg chg="add del">
          <ac:chgData name="Viktoria Benko" userId="e70b84cc1a1cc5c7" providerId="LiveId" clId="{23C25304-CF54-4708-9AE7-0AADFFD329B8}" dt="2025-05-19T12:25:31.212" v="393" actId="26606"/>
          <ac:cxnSpMkLst>
            <pc:docMk/>
            <pc:sldMk cId="2135545201" sldId="267"/>
            <ac:cxnSpMk id="95" creationId="{486F4EBC-E415-40E4-A8BA-BA66F0B632CB}"/>
          </ac:cxnSpMkLst>
        </pc:cxnChg>
        <pc:cxnChg chg="add">
          <ac:chgData name="Viktoria Benko" userId="e70b84cc1a1cc5c7" providerId="LiveId" clId="{23C25304-CF54-4708-9AE7-0AADFFD329B8}" dt="2025-05-19T12:25:40.115" v="398" actId="26606"/>
          <ac:cxnSpMkLst>
            <pc:docMk/>
            <pc:sldMk cId="2135545201" sldId="267"/>
            <ac:cxnSpMk id="120" creationId="{7A77B115-9FF3-46AE-AE08-826DEB9A6246}"/>
          </ac:cxnSpMkLst>
        </pc:cxnChg>
      </pc:sldChg>
      <pc:sldChg chg="new del">
        <pc:chgData name="Viktoria Benko" userId="e70b84cc1a1cc5c7" providerId="LiveId" clId="{23C25304-CF54-4708-9AE7-0AADFFD329B8}" dt="2025-05-20T19:41:09.757" v="577" actId="47"/>
        <pc:sldMkLst>
          <pc:docMk/>
          <pc:sldMk cId="119618123" sldId="268"/>
        </pc:sldMkLst>
      </pc:sldChg>
      <pc:sldChg chg="new del">
        <pc:chgData name="Viktoria Benko" userId="e70b84cc1a1cc5c7" providerId="LiveId" clId="{23C25304-CF54-4708-9AE7-0AADFFD329B8}" dt="2025-05-19T15:52:20.164" v="413" actId="2696"/>
        <pc:sldMkLst>
          <pc:docMk/>
          <pc:sldMk cId="377927734" sldId="268"/>
        </pc:sldMkLst>
      </pc:sldChg>
      <pc:sldChg chg="addSp delSp modSp new add del mod">
        <pc:chgData name="Viktoria Benko" userId="e70b84cc1a1cc5c7" providerId="LiveId" clId="{23C25304-CF54-4708-9AE7-0AADFFD329B8}" dt="2025-05-20T20:08:54.297" v="706" actId="2696"/>
        <pc:sldMkLst>
          <pc:docMk/>
          <pc:sldMk cId="1632123348" sldId="268"/>
        </pc:sldMkLst>
        <pc:spChg chg="add del mod">
          <ac:chgData name="Viktoria Benko" userId="e70b84cc1a1cc5c7" providerId="LiveId" clId="{23C25304-CF54-4708-9AE7-0AADFFD329B8}" dt="2025-05-20T19:44:49.869" v="582" actId="22"/>
          <ac:spMkLst>
            <pc:docMk/>
            <pc:sldMk cId="1632123348" sldId="268"/>
            <ac:spMk id="3" creationId="{56885784-1B26-4397-604E-D27678A5235D}"/>
          </ac:spMkLst>
        </pc:spChg>
        <pc:spChg chg="add del">
          <ac:chgData name="Viktoria Benko" userId="e70b84cc1a1cc5c7" providerId="LiveId" clId="{23C25304-CF54-4708-9AE7-0AADFFD329B8}" dt="2025-05-20T19:46:34.073" v="584" actId="22"/>
          <ac:spMkLst>
            <pc:docMk/>
            <pc:sldMk cId="1632123348" sldId="268"/>
            <ac:spMk id="5" creationId="{05147C71-5460-05F0-D944-9B2D139311E2}"/>
          </ac:spMkLst>
        </pc:spChg>
        <pc:spChg chg="add mod">
          <ac:chgData name="Viktoria Benko" userId="e70b84cc1a1cc5c7" providerId="LiveId" clId="{23C25304-CF54-4708-9AE7-0AADFFD329B8}" dt="2025-05-20T19:51:39.471" v="595" actId="1076"/>
          <ac:spMkLst>
            <pc:docMk/>
            <pc:sldMk cId="1632123348" sldId="268"/>
            <ac:spMk id="7" creationId="{5BFF4FB6-D0EC-3EB6-DE26-3533943A5949}"/>
          </ac:spMkLst>
        </pc:spChg>
      </pc:sldChg>
      <pc:sldChg chg="new del">
        <pc:chgData name="Viktoria Benko" userId="e70b84cc1a1cc5c7" providerId="LiveId" clId="{23C25304-CF54-4708-9AE7-0AADFFD329B8}" dt="2025-05-19T12:11:25.793" v="282" actId="2696"/>
        <pc:sldMkLst>
          <pc:docMk/>
          <pc:sldMk cId="2596053125" sldId="268"/>
        </pc:sldMkLst>
      </pc:sldChg>
      <pc:sldChg chg="modSp new del mod">
        <pc:chgData name="Viktoria Benko" userId="e70b84cc1a1cc5c7" providerId="LiveId" clId="{23C25304-CF54-4708-9AE7-0AADFFD329B8}" dt="2025-05-20T19:40:26.672" v="570" actId="47"/>
        <pc:sldMkLst>
          <pc:docMk/>
          <pc:sldMk cId="3122850347" sldId="268"/>
        </pc:sldMkLst>
        <pc:spChg chg="mod">
          <ac:chgData name="Viktoria Benko" userId="e70b84cc1a1cc5c7" providerId="LiveId" clId="{23C25304-CF54-4708-9AE7-0AADFFD329B8}" dt="2025-05-20T19:40:15.100" v="569" actId="27636"/>
          <ac:spMkLst>
            <pc:docMk/>
            <pc:sldMk cId="3122850347" sldId="268"/>
            <ac:spMk id="3" creationId="{8DC7F185-BADC-B579-CE98-6C322B256049}"/>
          </ac:spMkLst>
        </pc:spChg>
      </pc:sldChg>
      <pc:sldChg chg="modSp add mod">
        <pc:chgData name="Viktoria Benko" userId="e70b84cc1a1cc5c7" providerId="LiveId" clId="{23C25304-CF54-4708-9AE7-0AADFFD329B8}" dt="2025-05-20T20:10:07.071" v="712" actId="255"/>
        <pc:sldMkLst>
          <pc:docMk/>
          <pc:sldMk cId="3938671984" sldId="269"/>
        </pc:sldMkLst>
        <pc:spChg chg="mod">
          <ac:chgData name="Viktoria Benko" userId="e70b84cc1a1cc5c7" providerId="LiveId" clId="{23C25304-CF54-4708-9AE7-0AADFFD329B8}" dt="2025-05-20T20:10:07.071" v="712" actId="255"/>
          <ac:spMkLst>
            <pc:docMk/>
            <pc:sldMk cId="3938671984" sldId="269"/>
            <ac:spMk id="121" creationId="{E9AC45A5-5320-8005-FDC0-65780BDB7E8E}"/>
          </ac:spMkLst>
        </pc:spChg>
      </pc:sldChg>
      <pc:sldChg chg="addSp delSp modSp add mod">
        <pc:chgData name="Viktoria Benko" userId="e70b84cc1a1cc5c7" providerId="LiveId" clId="{23C25304-CF54-4708-9AE7-0AADFFD329B8}" dt="2025-05-20T20:09:43.860" v="710" actId="255"/>
        <pc:sldMkLst>
          <pc:docMk/>
          <pc:sldMk cId="4078508743" sldId="270"/>
        </pc:sldMkLst>
        <pc:spChg chg="add del mod">
          <ac:chgData name="Viktoria Benko" userId="e70b84cc1a1cc5c7" providerId="LiveId" clId="{23C25304-CF54-4708-9AE7-0AADFFD329B8}" dt="2025-05-20T19:56:15.710" v="615" actId="22"/>
          <ac:spMkLst>
            <pc:docMk/>
            <pc:sldMk cId="4078508743" sldId="270"/>
            <ac:spMk id="4" creationId="{9F9EDEA3-956C-519B-5B57-94FE26D4DD3A}"/>
          </ac:spMkLst>
        </pc:spChg>
        <pc:spChg chg="add mod">
          <ac:chgData name="Viktoria Benko" userId="e70b84cc1a1cc5c7" providerId="LiveId" clId="{23C25304-CF54-4708-9AE7-0AADFFD329B8}" dt="2025-05-20T20:09:43.860" v="710" actId="255"/>
          <ac:spMkLst>
            <pc:docMk/>
            <pc:sldMk cId="4078508743" sldId="270"/>
            <ac:spMk id="6" creationId="{9CA3568A-5855-87F7-2002-E4FE9A61A1A2}"/>
          </ac:spMkLst>
        </pc:spChg>
        <pc:spChg chg="mod">
          <ac:chgData name="Viktoria Benko" userId="e70b84cc1a1cc5c7" providerId="LiveId" clId="{23C25304-CF54-4708-9AE7-0AADFFD329B8}" dt="2025-05-20T19:54:30.005" v="610" actId="27636"/>
          <ac:spMkLst>
            <pc:docMk/>
            <pc:sldMk cId="4078508743" sldId="270"/>
            <ac:spMk id="121" creationId="{EB1CCC2F-B15F-1833-7E40-BDC89F62C7C2}"/>
          </ac:spMkLst>
        </pc:spChg>
      </pc:sldChg>
      <pc:sldChg chg="addSp delSp modSp add del mod">
        <pc:chgData name="Viktoria Benko" userId="e70b84cc1a1cc5c7" providerId="LiveId" clId="{23C25304-CF54-4708-9AE7-0AADFFD329B8}" dt="2025-05-20T20:08:49.547" v="705" actId="2696"/>
        <pc:sldMkLst>
          <pc:docMk/>
          <pc:sldMk cId="2827753835" sldId="271"/>
        </pc:sldMkLst>
        <pc:spChg chg="add del mod">
          <ac:chgData name="Viktoria Benko" userId="e70b84cc1a1cc5c7" providerId="LiveId" clId="{23C25304-CF54-4708-9AE7-0AADFFD329B8}" dt="2025-05-20T20:05:27.263" v="692" actId="1076"/>
          <ac:spMkLst>
            <pc:docMk/>
            <pc:sldMk cId="2827753835" sldId="271"/>
            <ac:spMk id="4" creationId="{C5FF94D4-9240-44C2-4B79-2A6559CC5E5E}"/>
          </ac:spMkLst>
        </pc:spChg>
        <pc:picChg chg="add del mod">
          <ac:chgData name="Viktoria Benko" userId="e70b84cc1a1cc5c7" providerId="LiveId" clId="{23C25304-CF54-4708-9AE7-0AADFFD329B8}" dt="2025-05-20T20:05:22.752" v="691" actId="22"/>
          <ac:picMkLst>
            <pc:docMk/>
            <pc:sldMk cId="2827753835" sldId="271"/>
            <ac:picMk id="6" creationId="{B3E025D3-A478-BDE7-49A3-B0AABE5C498B}"/>
          </ac:picMkLst>
        </pc:picChg>
      </pc:sldChg>
      <pc:sldChg chg="modSp add mod">
        <pc:chgData name="Viktoria Benko" userId="e70b84cc1a1cc5c7" providerId="LiveId" clId="{23C25304-CF54-4708-9AE7-0AADFFD329B8}" dt="2025-05-20T20:10:37.884" v="715" actId="255"/>
        <pc:sldMkLst>
          <pc:docMk/>
          <pc:sldMk cId="3705633564" sldId="272"/>
        </pc:sldMkLst>
        <pc:spChg chg="mod">
          <ac:chgData name="Viktoria Benko" userId="e70b84cc1a1cc5c7" providerId="LiveId" clId="{23C25304-CF54-4708-9AE7-0AADFFD329B8}" dt="2025-05-20T20:10:37.884" v="715" actId="255"/>
          <ac:spMkLst>
            <pc:docMk/>
            <pc:sldMk cId="3705633564" sldId="272"/>
            <ac:spMk id="6" creationId="{9D1C2B22-F986-419B-63B6-57542FE130A5}"/>
          </ac:spMkLst>
        </pc:spChg>
      </pc:sldChg>
    </pc:docChg>
  </pc:docChgLst>
</pc:chgInfo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svg"/><Relationship Id="rId1" Type="http://schemas.openxmlformats.org/officeDocument/2006/relationships/image" Target="../media/image6.png"/><Relationship Id="rId4" Type="http://schemas.openxmlformats.org/officeDocument/2006/relationships/image" Target="../media/image9.svg"/></Relationships>
</file>

<file path=ppt/diagrams/_rels/data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svg"/><Relationship Id="rId3" Type="http://schemas.openxmlformats.org/officeDocument/2006/relationships/image" Target="../media/image12.png"/><Relationship Id="rId7" Type="http://schemas.openxmlformats.org/officeDocument/2006/relationships/image" Target="../media/image16.png"/><Relationship Id="rId2" Type="http://schemas.openxmlformats.org/officeDocument/2006/relationships/image" Target="../media/image11.svg"/><Relationship Id="rId1" Type="http://schemas.openxmlformats.org/officeDocument/2006/relationships/image" Target="../media/image10.png"/><Relationship Id="rId6" Type="http://schemas.openxmlformats.org/officeDocument/2006/relationships/image" Target="../media/image15.svg"/><Relationship Id="rId5" Type="http://schemas.openxmlformats.org/officeDocument/2006/relationships/image" Target="../media/image14.png"/><Relationship Id="rId4" Type="http://schemas.openxmlformats.org/officeDocument/2006/relationships/image" Target="../media/image13.svg"/></Relationships>
</file>

<file path=ppt/diagrams/_rels/data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svg"/><Relationship Id="rId1" Type="http://schemas.openxmlformats.org/officeDocument/2006/relationships/image" Target="../media/image18.png"/><Relationship Id="rId6" Type="http://schemas.openxmlformats.org/officeDocument/2006/relationships/image" Target="../media/image23.svg"/><Relationship Id="rId5" Type="http://schemas.openxmlformats.org/officeDocument/2006/relationships/image" Target="../media/image22.png"/><Relationship Id="rId4" Type="http://schemas.openxmlformats.org/officeDocument/2006/relationships/image" Target="../media/image21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svg"/><Relationship Id="rId1" Type="http://schemas.openxmlformats.org/officeDocument/2006/relationships/image" Target="../media/image6.png"/><Relationship Id="rId4" Type="http://schemas.openxmlformats.org/officeDocument/2006/relationships/image" Target="../media/image9.svg"/></Relationships>
</file>

<file path=ppt/diagrams/_rels/drawing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svg"/><Relationship Id="rId3" Type="http://schemas.openxmlformats.org/officeDocument/2006/relationships/image" Target="../media/image12.png"/><Relationship Id="rId7" Type="http://schemas.openxmlformats.org/officeDocument/2006/relationships/image" Target="../media/image16.png"/><Relationship Id="rId2" Type="http://schemas.openxmlformats.org/officeDocument/2006/relationships/image" Target="../media/image11.svg"/><Relationship Id="rId1" Type="http://schemas.openxmlformats.org/officeDocument/2006/relationships/image" Target="../media/image10.png"/><Relationship Id="rId6" Type="http://schemas.openxmlformats.org/officeDocument/2006/relationships/image" Target="../media/image15.svg"/><Relationship Id="rId5" Type="http://schemas.openxmlformats.org/officeDocument/2006/relationships/image" Target="../media/image14.png"/><Relationship Id="rId4" Type="http://schemas.openxmlformats.org/officeDocument/2006/relationships/image" Target="../media/image13.svg"/></Relationships>
</file>

<file path=ppt/diagrams/_rels/drawing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svg"/><Relationship Id="rId1" Type="http://schemas.openxmlformats.org/officeDocument/2006/relationships/image" Target="../media/image18.png"/><Relationship Id="rId6" Type="http://schemas.openxmlformats.org/officeDocument/2006/relationships/image" Target="../media/image23.svg"/><Relationship Id="rId5" Type="http://schemas.openxmlformats.org/officeDocument/2006/relationships/image" Target="../media/image22.png"/><Relationship Id="rId4" Type="http://schemas.openxmlformats.org/officeDocument/2006/relationships/image" Target="../media/image21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icon_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bg_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EF8E3CC-EB96-4E13-9025-C6BD71566F0A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7A9CCCC2-0A49-4AAF-9E48-94642852B406}">
      <dgm:prSet/>
      <dgm:spPr/>
      <dgm:t>
        <a:bodyPr/>
        <a:lstStyle/>
        <a:p>
          <a:r>
            <a:rPr lang="en-GB"/>
            <a:t>Day 1: Welcome, fire-building, storytelling</a:t>
          </a:r>
          <a:endParaRPr lang="en-US"/>
        </a:p>
      </dgm:t>
    </dgm:pt>
    <dgm:pt modelId="{1A43E626-C83F-4062-A9BB-49350C33A3C5}" type="parTrans" cxnId="{51D588D9-1B32-4123-B328-98179D683C52}">
      <dgm:prSet/>
      <dgm:spPr/>
      <dgm:t>
        <a:bodyPr/>
        <a:lstStyle/>
        <a:p>
          <a:endParaRPr lang="en-US"/>
        </a:p>
      </dgm:t>
    </dgm:pt>
    <dgm:pt modelId="{731B73E1-E834-4F56-A40B-1600B5032171}" type="sibTrans" cxnId="{51D588D9-1B32-4123-B328-98179D683C52}">
      <dgm:prSet/>
      <dgm:spPr/>
      <dgm:t>
        <a:bodyPr/>
        <a:lstStyle/>
        <a:p>
          <a:endParaRPr lang="en-US"/>
        </a:p>
      </dgm:t>
    </dgm:pt>
    <dgm:pt modelId="{1403C542-19C1-46C3-A7B2-C6A3A527DEE1}">
      <dgm:prSet/>
      <dgm:spPr/>
      <dgm:t>
        <a:bodyPr/>
        <a:lstStyle/>
        <a:p>
          <a:r>
            <a:rPr lang="en-GB"/>
            <a:t>Day 2: Foraging, survival skills, Welsh night</a:t>
          </a:r>
          <a:endParaRPr lang="en-US"/>
        </a:p>
      </dgm:t>
    </dgm:pt>
    <dgm:pt modelId="{7BDC1C29-3991-4DC5-AF43-5AB70402B36F}" type="parTrans" cxnId="{9E9DD92D-2A79-461F-AA13-894F4C9C7ABC}">
      <dgm:prSet/>
      <dgm:spPr/>
      <dgm:t>
        <a:bodyPr/>
        <a:lstStyle/>
        <a:p>
          <a:endParaRPr lang="en-US"/>
        </a:p>
      </dgm:t>
    </dgm:pt>
    <dgm:pt modelId="{7473A2B6-304B-4694-8DBD-DADF60849A9A}" type="sibTrans" cxnId="{9E9DD92D-2A79-461F-AA13-894F4C9C7ABC}">
      <dgm:prSet/>
      <dgm:spPr/>
      <dgm:t>
        <a:bodyPr/>
        <a:lstStyle/>
        <a:p>
          <a:endParaRPr lang="en-US"/>
        </a:p>
      </dgm:t>
    </dgm:pt>
    <dgm:pt modelId="{917A91BA-1180-4EA6-AB61-92B24923F43D}">
      <dgm:prSet/>
      <dgm:spPr/>
      <dgm:t>
        <a:bodyPr/>
        <a:lstStyle/>
        <a:p>
          <a:r>
            <a:rPr lang="en-GB"/>
            <a:t>Day 3: Family challenge, reflection, farewell</a:t>
          </a:r>
          <a:endParaRPr lang="en-US"/>
        </a:p>
      </dgm:t>
    </dgm:pt>
    <dgm:pt modelId="{91160C6B-4BF6-4767-A38C-693E043D44AE}" type="parTrans" cxnId="{C76645E9-E59C-4783-84A4-6A3D434A044F}">
      <dgm:prSet/>
      <dgm:spPr/>
      <dgm:t>
        <a:bodyPr/>
        <a:lstStyle/>
        <a:p>
          <a:endParaRPr lang="en-US"/>
        </a:p>
      </dgm:t>
    </dgm:pt>
    <dgm:pt modelId="{3FEFC5FA-DC7E-429B-A8C2-2629DA465386}" type="sibTrans" cxnId="{C76645E9-E59C-4783-84A4-6A3D434A044F}">
      <dgm:prSet/>
      <dgm:spPr/>
      <dgm:t>
        <a:bodyPr/>
        <a:lstStyle/>
        <a:p>
          <a:endParaRPr lang="en-US"/>
        </a:p>
      </dgm:t>
    </dgm:pt>
    <dgm:pt modelId="{31CE706D-4403-4DE1-B2E8-454A7E1CAD6D}">
      <dgm:prSet/>
      <dgm:spPr/>
      <dgm:t>
        <a:bodyPr/>
        <a:lstStyle/>
        <a:p>
          <a:r>
            <a:rPr lang="en-GB" b="1"/>
            <a:t>Signature Activities</a:t>
          </a:r>
          <a:endParaRPr lang="en-US"/>
        </a:p>
      </dgm:t>
    </dgm:pt>
    <dgm:pt modelId="{2AADC47B-97D9-4903-954D-0D9BFFF634F8}" type="parTrans" cxnId="{9AF64A33-407A-49FB-9544-A9694737D7D3}">
      <dgm:prSet/>
      <dgm:spPr/>
      <dgm:t>
        <a:bodyPr/>
        <a:lstStyle/>
        <a:p>
          <a:endParaRPr lang="en-US"/>
        </a:p>
      </dgm:t>
    </dgm:pt>
    <dgm:pt modelId="{CF68E12D-0DF9-4D4C-B3FB-08BC002BAF89}" type="sibTrans" cxnId="{9AF64A33-407A-49FB-9544-A9694737D7D3}">
      <dgm:prSet/>
      <dgm:spPr/>
      <dgm:t>
        <a:bodyPr/>
        <a:lstStyle/>
        <a:p>
          <a:endParaRPr lang="en-US"/>
        </a:p>
      </dgm:t>
    </dgm:pt>
    <dgm:pt modelId="{898CA616-B5FA-498A-A320-08A92E892D7D}">
      <dgm:prSet/>
      <dgm:spPr/>
      <dgm:t>
        <a:bodyPr/>
        <a:lstStyle/>
        <a:p>
          <a:r>
            <a:rPr lang="en-GB"/>
            <a:t>Croeso Ceremony with storytelling</a:t>
          </a:r>
          <a:endParaRPr lang="en-US"/>
        </a:p>
      </dgm:t>
    </dgm:pt>
    <dgm:pt modelId="{9AB91E9E-1C18-42BA-9C67-9B1004F94065}" type="parTrans" cxnId="{AFB474C2-9C11-49FE-9636-663D7E781AB4}">
      <dgm:prSet/>
      <dgm:spPr/>
      <dgm:t>
        <a:bodyPr/>
        <a:lstStyle/>
        <a:p>
          <a:endParaRPr lang="en-US"/>
        </a:p>
      </dgm:t>
    </dgm:pt>
    <dgm:pt modelId="{9A886342-E217-4630-BB19-8934810410C3}" type="sibTrans" cxnId="{AFB474C2-9C11-49FE-9636-663D7E781AB4}">
      <dgm:prSet/>
      <dgm:spPr/>
      <dgm:t>
        <a:bodyPr/>
        <a:lstStyle/>
        <a:p>
          <a:endParaRPr lang="en-US"/>
        </a:p>
      </dgm:t>
    </dgm:pt>
    <dgm:pt modelId="{CFDFC32D-821C-4597-8710-1F8CC413B989}">
      <dgm:prSet/>
      <dgm:spPr/>
      <dgm:t>
        <a:bodyPr/>
        <a:lstStyle/>
        <a:p>
          <a:r>
            <a:rPr lang="en-GB"/>
            <a:t>Welsh language games (for example pong, the frog smiles, duck s hoot, The Beetle and the Bee and Cat Mouse)</a:t>
          </a:r>
          <a:endParaRPr lang="en-US"/>
        </a:p>
      </dgm:t>
    </dgm:pt>
    <dgm:pt modelId="{600B44D2-1B3D-432A-B4FC-6A1C10CBE1F7}" type="parTrans" cxnId="{308558D1-AB7D-4A02-BB2B-761255450057}">
      <dgm:prSet/>
      <dgm:spPr/>
      <dgm:t>
        <a:bodyPr/>
        <a:lstStyle/>
        <a:p>
          <a:endParaRPr lang="en-US"/>
        </a:p>
      </dgm:t>
    </dgm:pt>
    <dgm:pt modelId="{353C7037-4798-436C-B985-C57C553140E6}" type="sibTrans" cxnId="{308558D1-AB7D-4A02-BB2B-761255450057}">
      <dgm:prSet/>
      <dgm:spPr/>
      <dgm:t>
        <a:bodyPr/>
        <a:lstStyle/>
        <a:p>
          <a:endParaRPr lang="en-US"/>
        </a:p>
      </dgm:t>
    </dgm:pt>
    <dgm:pt modelId="{6991C75A-E29C-4AC0-83FD-D6C883792222}">
      <dgm:prSet/>
      <dgm:spPr/>
      <dgm:t>
        <a:bodyPr/>
        <a:lstStyle/>
        <a:p>
          <a:r>
            <a:rPr lang="en-GB"/>
            <a:t>Campfire cooking (cawl, bara brith)</a:t>
          </a:r>
          <a:endParaRPr lang="en-US"/>
        </a:p>
      </dgm:t>
    </dgm:pt>
    <dgm:pt modelId="{D5987004-9F7C-4AF3-98CC-A70517C98300}" type="parTrans" cxnId="{2E673FF9-AE24-4F51-8DB4-E323717C78F1}">
      <dgm:prSet/>
      <dgm:spPr/>
      <dgm:t>
        <a:bodyPr/>
        <a:lstStyle/>
        <a:p>
          <a:endParaRPr lang="en-US"/>
        </a:p>
      </dgm:t>
    </dgm:pt>
    <dgm:pt modelId="{C13A43A4-07F4-4D93-9A1A-38DD913D52E2}" type="sibTrans" cxnId="{2E673FF9-AE24-4F51-8DB4-E323717C78F1}">
      <dgm:prSet/>
      <dgm:spPr/>
      <dgm:t>
        <a:bodyPr/>
        <a:lstStyle/>
        <a:p>
          <a:endParaRPr lang="en-US"/>
        </a:p>
      </dgm:t>
    </dgm:pt>
    <dgm:pt modelId="{EAEA31A4-E039-4F0F-AF3A-518553DC648F}">
      <dgm:prSet/>
      <dgm:spPr/>
      <dgm:t>
        <a:bodyPr/>
        <a:lstStyle/>
        <a:p>
          <a:r>
            <a:rPr lang="en-GB"/>
            <a:t>Hwyl Festival Night (dance, dress-up)</a:t>
          </a:r>
          <a:endParaRPr lang="en-US"/>
        </a:p>
      </dgm:t>
    </dgm:pt>
    <dgm:pt modelId="{8FCEABE4-BBFD-406D-839A-405F3786DF0A}" type="parTrans" cxnId="{247EADD1-E5A5-47F1-B7FD-E4BBB749944E}">
      <dgm:prSet/>
      <dgm:spPr/>
      <dgm:t>
        <a:bodyPr/>
        <a:lstStyle/>
        <a:p>
          <a:endParaRPr lang="en-US"/>
        </a:p>
      </dgm:t>
    </dgm:pt>
    <dgm:pt modelId="{C77AA705-3DC4-4358-BAE3-D790FE621E50}" type="sibTrans" cxnId="{247EADD1-E5A5-47F1-B7FD-E4BBB749944E}">
      <dgm:prSet/>
      <dgm:spPr/>
      <dgm:t>
        <a:bodyPr/>
        <a:lstStyle/>
        <a:p>
          <a:endParaRPr lang="en-US"/>
        </a:p>
      </dgm:t>
    </dgm:pt>
    <dgm:pt modelId="{4A1BFC90-B792-49E0-AB39-E1AE1618AAB4}">
      <dgm:prSet/>
      <dgm:spPr/>
      <dgm:t>
        <a:bodyPr/>
        <a:lstStyle/>
        <a:p>
          <a:r>
            <a:rPr lang="en-GB"/>
            <a:t>Wall of Hwyl reflection project</a:t>
          </a:r>
          <a:endParaRPr lang="en-US"/>
        </a:p>
      </dgm:t>
    </dgm:pt>
    <dgm:pt modelId="{BDAE403A-B7DA-4CF9-B2DB-3129F276FE95}" type="parTrans" cxnId="{99413F64-7B39-4B46-9709-3F54B0A98C95}">
      <dgm:prSet/>
      <dgm:spPr/>
      <dgm:t>
        <a:bodyPr/>
        <a:lstStyle/>
        <a:p>
          <a:endParaRPr lang="en-US"/>
        </a:p>
      </dgm:t>
    </dgm:pt>
    <dgm:pt modelId="{544BFD8B-9BCD-4DB0-B9FE-774423F24996}" type="sibTrans" cxnId="{99413F64-7B39-4B46-9709-3F54B0A98C95}">
      <dgm:prSet/>
      <dgm:spPr/>
      <dgm:t>
        <a:bodyPr/>
        <a:lstStyle/>
        <a:p>
          <a:endParaRPr lang="en-US"/>
        </a:p>
      </dgm:t>
    </dgm:pt>
    <dgm:pt modelId="{9F3FC887-8812-4085-95A0-EF9576B179AC}">
      <dgm:prSet/>
      <dgm:spPr/>
      <dgm:t>
        <a:bodyPr/>
        <a:lstStyle/>
        <a:p>
          <a:r>
            <a:rPr lang="en-GB" b="1"/>
            <a:t>Welsh Culture Integration</a:t>
          </a:r>
          <a:endParaRPr lang="en-US"/>
        </a:p>
      </dgm:t>
    </dgm:pt>
    <dgm:pt modelId="{0CB72873-A2ED-4AF3-95B3-DC5ECF4CF4EA}" type="parTrans" cxnId="{A4B748A6-A753-43D2-A703-EFA86C2DDA76}">
      <dgm:prSet/>
      <dgm:spPr/>
      <dgm:t>
        <a:bodyPr/>
        <a:lstStyle/>
        <a:p>
          <a:endParaRPr lang="en-US"/>
        </a:p>
      </dgm:t>
    </dgm:pt>
    <dgm:pt modelId="{616CE83C-A019-4201-B969-293A71950D3D}" type="sibTrans" cxnId="{A4B748A6-A753-43D2-A703-EFA86C2DDA76}">
      <dgm:prSet/>
      <dgm:spPr/>
      <dgm:t>
        <a:bodyPr/>
        <a:lstStyle/>
        <a:p>
          <a:endParaRPr lang="en-US"/>
        </a:p>
      </dgm:t>
    </dgm:pt>
    <dgm:pt modelId="{A324BB82-5B74-4A58-A5E6-BE87CF8DC901}">
      <dgm:prSet/>
      <dgm:spPr/>
      <dgm:t>
        <a:bodyPr/>
        <a:lstStyle/>
        <a:p>
          <a:r>
            <a:rPr lang="en-GB"/>
            <a:t>Use of basic Welsh phrases</a:t>
          </a:r>
          <a:endParaRPr lang="en-US"/>
        </a:p>
      </dgm:t>
    </dgm:pt>
    <dgm:pt modelId="{2A17A4A3-6194-4D17-833F-75383A5110C0}" type="parTrans" cxnId="{BCA0858C-0C93-4481-BEF4-8A135BDD26C3}">
      <dgm:prSet/>
      <dgm:spPr/>
      <dgm:t>
        <a:bodyPr/>
        <a:lstStyle/>
        <a:p>
          <a:endParaRPr lang="en-US"/>
        </a:p>
      </dgm:t>
    </dgm:pt>
    <dgm:pt modelId="{746EE840-C48A-45AA-92FD-3B8D8418334F}" type="sibTrans" cxnId="{BCA0858C-0C93-4481-BEF4-8A135BDD26C3}">
      <dgm:prSet/>
      <dgm:spPr/>
      <dgm:t>
        <a:bodyPr/>
        <a:lstStyle/>
        <a:p>
          <a:endParaRPr lang="en-US"/>
        </a:p>
      </dgm:t>
    </dgm:pt>
    <dgm:pt modelId="{5EEE07A0-DEFF-4216-B33F-855A9D64648B}">
      <dgm:prSet/>
      <dgm:spPr/>
      <dgm:t>
        <a:bodyPr/>
        <a:lstStyle/>
        <a:p>
          <a:r>
            <a:rPr lang="en-GB"/>
            <a:t>Storytelling, music, folklore</a:t>
          </a:r>
          <a:endParaRPr lang="en-US"/>
        </a:p>
      </dgm:t>
    </dgm:pt>
    <dgm:pt modelId="{53728AA2-B3EE-4D47-9161-AEB7EE19DA22}" type="parTrans" cxnId="{9F670A32-4E44-4E24-955F-C4D7F4487316}">
      <dgm:prSet/>
      <dgm:spPr/>
      <dgm:t>
        <a:bodyPr/>
        <a:lstStyle/>
        <a:p>
          <a:endParaRPr lang="en-US"/>
        </a:p>
      </dgm:t>
    </dgm:pt>
    <dgm:pt modelId="{F0ADEEF3-2A6A-4F91-ADBD-BD591F5982AE}" type="sibTrans" cxnId="{9F670A32-4E44-4E24-955F-C4D7F4487316}">
      <dgm:prSet/>
      <dgm:spPr/>
      <dgm:t>
        <a:bodyPr/>
        <a:lstStyle/>
        <a:p>
          <a:endParaRPr lang="en-US"/>
        </a:p>
      </dgm:t>
    </dgm:pt>
    <dgm:pt modelId="{FD8232A3-F32F-4086-A7CB-87BC2C46239E}">
      <dgm:prSet/>
      <dgm:spPr/>
      <dgm:t>
        <a:bodyPr/>
        <a:lstStyle/>
        <a:p>
          <a:r>
            <a:rPr lang="en-GB"/>
            <a:t>Welsh food, crafts, and nature connection</a:t>
          </a:r>
          <a:endParaRPr lang="en-US"/>
        </a:p>
      </dgm:t>
    </dgm:pt>
    <dgm:pt modelId="{0CA47227-7978-415C-B665-213D8D949898}" type="parTrans" cxnId="{739D2D87-81BE-4973-9B05-9FB2A83962BE}">
      <dgm:prSet/>
      <dgm:spPr/>
      <dgm:t>
        <a:bodyPr/>
        <a:lstStyle/>
        <a:p>
          <a:endParaRPr lang="en-US"/>
        </a:p>
      </dgm:t>
    </dgm:pt>
    <dgm:pt modelId="{43EC1C15-35AB-4DB5-80E7-DADC74BB1CEC}" type="sibTrans" cxnId="{739D2D87-81BE-4973-9B05-9FB2A83962BE}">
      <dgm:prSet/>
      <dgm:spPr/>
      <dgm:t>
        <a:bodyPr/>
        <a:lstStyle/>
        <a:p>
          <a:endParaRPr lang="en-US"/>
        </a:p>
      </dgm:t>
    </dgm:pt>
    <dgm:pt modelId="{1F8A63B7-E212-4396-9947-E1D8CC77D84F}">
      <dgm:prSet/>
      <dgm:spPr/>
      <dgm:t>
        <a:bodyPr/>
        <a:lstStyle/>
        <a:p>
          <a:r>
            <a:rPr lang="en-GB"/>
            <a:t>Partnering with local artists/chefs</a:t>
          </a:r>
          <a:endParaRPr lang="en-US"/>
        </a:p>
      </dgm:t>
    </dgm:pt>
    <dgm:pt modelId="{BF66ABFE-8A02-4C29-B2CB-165709F7A305}" type="parTrans" cxnId="{BA332DDB-DDCA-48AB-B832-6409F0A04531}">
      <dgm:prSet/>
      <dgm:spPr/>
      <dgm:t>
        <a:bodyPr/>
        <a:lstStyle/>
        <a:p>
          <a:endParaRPr lang="en-US"/>
        </a:p>
      </dgm:t>
    </dgm:pt>
    <dgm:pt modelId="{771BD840-9003-441C-931C-EB57F17F9887}" type="sibTrans" cxnId="{BA332DDB-DDCA-48AB-B832-6409F0A04531}">
      <dgm:prSet/>
      <dgm:spPr/>
      <dgm:t>
        <a:bodyPr/>
        <a:lstStyle/>
        <a:p>
          <a:endParaRPr lang="en-US"/>
        </a:p>
      </dgm:t>
    </dgm:pt>
    <dgm:pt modelId="{722F182F-816E-4D81-BF59-317FB5C9F53D}" type="pres">
      <dgm:prSet presAssocID="{4EF8E3CC-EB96-4E13-9025-C6BD71566F0A}" presName="vert0" presStyleCnt="0">
        <dgm:presLayoutVars>
          <dgm:dir/>
          <dgm:animOne val="branch"/>
          <dgm:animLvl val="lvl"/>
        </dgm:presLayoutVars>
      </dgm:prSet>
      <dgm:spPr/>
    </dgm:pt>
    <dgm:pt modelId="{209526A3-D729-453F-9E44-C690E0D5E561}" type="pres">
      <dgm:prSet presAssocID="{7A9CCCC2-0A49-4AAF-9E48-94642852B406}" presName="thickLine" presStyleLbl="alignNode1" presStyleIdx="0" presStyleCnt="14"/>
      <dgm:spPr/>
    </dgm:pt>
    <dgm:pt modelId="{67C362B5-834C-4171-BD1B-3B1E1152EB5D}" type="pres">
      <dgm:prSet presAssocID="{7A9CCCC2-0A49-4AAF-9E48-94642852B406}" presName="horz1" presStyleCnt="0"/>
      <dgm:spPr/>
    </dgm:pt>
    <dgm:pt modelId="{4DC8D90E-FCD2-4B78-8030-4FA3A34D886D}" type="pres">
      <dgm:prSet presAssocID="{7A9CCCC2-0A49-4AAF-9E48-94642852B406}" presName="tx1" presStyleLbl="revTx" presStyleIdx="0" presStyleCnt="14"/>
      <dgm:spPr/>
    </dgm:pt>
    <dgm:pt modelId="{BB59B943-7439-4988-BD11-C0F36A3DA694}" type="pres">
      <dgm:prSet presAssocID="{7A9CCCC2-0A49-4AAF-9E48-94642852B406}" presName="vert1" presStyleCnt="0"/>
      <dgm:spPr/>
    </dgm:pt>
    <dgm:pt modelId="{398E9735-08C8-4CE8-B84B-BE19272533CA}" type="pres">
      <dgm:prSet presAssocID="{1403C542-19C1-46C3-A7B2-C6A3A527DEE1}" presName="thickLine" presStyleLbl="alignNode1" presStyleIdx="1" presStyleCnt="14"/>
      <dgm:spPr/>
    </dgm:pt>
    <dgm:pt modelId="{EC1D9167-656D-430B-B587-E20ABED66ABB}" type="pres">
      <dgm:prSet presAssocID="{1403C542-19C1-46C3-A7B2-C6A3A527DEE1}" presName="horz1" presStyleCnt="0"/>
      <dgm:spPr/>
    </dgm:pt>
    <dgm:pt modelId="{E280BB46-B8E4-45DA-9808-12303EB21DBA}" type="pres">
      <dgm:prSet presAssocID="{1403C542-19C1-46C3-A7B2-C6A3A527DEE1}" presName="tx1" presStyleLbl="revTx" presStyleIdx="1" presStyleCnt="14"/>
      <dgm:spPr/>
    </dgm:pt>
    <dgm:pt modelId="{1C9C0A8B-7E0C-48C4-ADC1-698502518D04}" type="pres">
      <dgm:prSet presAssocID="{1403C542-19C1-46C3-A7B2-C6A3A527DEE1}" presName="vert1" presStyleCnt="0"/>
      <dgm:spPr/>
    </dgm:pt>
    <dgm:pt modelId="{F4C28DE0-BC10-4785-963C-9CD5B491C6FB}" type="pres">
      <dgm:prSet presAssocID="{917A91BA-1180-4EA6-AB61-92B24923F43D}" presName="thickLine" presStyleLbl="alignNode1" presStyleIdx="2" presStyleCnt="14"/>
      <dgm:spPr/>
    </dgm:pt>
    <dgm:pt modelId="{722720AD-30DC-4316-946D-FDD5A008ABC7}" type="pres">
      <dgm:prSet presAssocID="{917A91BA-1180-4EA6-AB61-92B24923F43D}" presName="horz1" presStyleCnt="0"/>
      <dgm:spPr/>
    </dgm:pt>
    <dgm:pt modelId="{2EAD4C46-6B58-4F4D-B336-D9BC044AD24E}" type="pres">
      <dgm:prSet presAssocID="{917A91BA-1180-4EA6-AB61-92B24923F43D}" presName="tx1" presStyleLbl="revTx" presStyleIdx="2" presStyleCnt="14"/>
      <dgm:spPr/>
    </dgm:pt>
    <dgm:pt modelId="{C90C26C5-0DAD-459D-A725-825651A88237}" type="pres">
      <dgm:prSet presAssocID="{917A91BA-1180-4EA6-AB61-92B24923F43D}" presName="vert1" presStyleCnt="0"/>
      <dgm:spPr/>
    </dgm:pt>
    <dgm:pt modelId="{D14B2453-2112-4717-8D7C-7FC36A30D872}" type="pres">
      <dgm:prSet presAssocID="{31CE706D-4403-4DE1-B2E8-454A7E1CAD6D}" presName="thickLine" presStyleLbl="alignNode1" presStyleIdx="3" presStyleCnt="14"/>
      <dgm:spPr/>
    </dgm:pt>
    <dgm:pt modelId="{73EA0A8A-71A5-4848-A560-25BF839822D0}" type="pres">
      <dgm:prSet presAssocID="{31CE706D-4403-4DE1-B2E8-454A7E1CAD6D}" presName="horz1" presStyleCnt="0"/>
      <dgm:spPr/>
    </dgm:pt>
    <dgm:pt modelId="{E9AD153C-D31E-402D-9E76-80C661672EAA}" type="pres">
      <dgm:prSet presAssocID="{31CE706D-4403-4DE1-B2E8-454A7E1CAD6D}" presName="tx1" presStyleLbl="revTx" presStyleIdx="3" presStyleCnt="14"/>
      <dgm:spPr/>
    </dgm:pt>
    <dgm:pt modelId="{94633BFF-7F63-4884-AEA6-111941F24173}" type="pres">
      <dgm:prSet presAssocID="{31CE706D-4403-4DE1-B2E8-454A7E1CAD6D}" presName="vert1" presStyleCnt="0"/>
      <dgm:spPr/>
    </dgm:pt>
    <dgm:pt modelId="{EB771BFF-61AF-475A-8F0E-7C91E0CD1CBF}" type="pres">
      <dgm:prSet presAssocID="{898CA616-B5FA-498A-A320-08A92E892D7D}" presName="thickLine" presStyleLbl="alignNode1" presStyleIdx="4" presStyleCnt="14"/>
      <dgm:spPr/>
    </dgm:pt>
    <dgm:pt modelId="{593025C6-3067-4C73-8A2B-F11F1CC7892B}" type="pres">
      <dgm:prSet presAssocID="{898CA616-B5FA-498A-A320-08A92E892D7D}" presName="horz1" presStyleCnt="0"/>
      <dgm:spPr/>
    </dgm:pt>
    <dgm:pt modelId="{F0F054B0-FDE6-463A-B624-658B275BC23A}" type="pres">
      <dgm:prSet presAssocID="{898CA616-B5FA-498A-A320-08A92E892D7D}" presName="tx1" presStyleLbl="revTx" presStyleIdx="4" presStyleCnt="14"/>
      <dgm:spPr/>
    </dgm:pt>
    <dgm:pt modelId="{1749E047-5280-4D33-840A-5D85AC901235}" type="pres">
      <dgm:prSet presAssocID="{898CA616-B5FA-498A-A320-08A92E892D7D}" presName="vert1" presStyleCnt="0"/>
      <dgm:spPr/>
    </dgm:pt>
    <dgm:pt modelId="{C1A3514E-F77E-4FCA-89EE-2AB28C73E32E}" type="pres">
      <dgm:prSet presAssocID="{CFDFC32D-821C-4597-8710-1F8CC413B989}" presName="thickLine" presStyleLbl="alignNode1" presStyleIdx="5" presStyleCnt="14"/>
      <dgm:spPr/>
    </dgm:pt>
    <dgm:pt modelId="{9D67F758-08DF-463F-9186-6E5F58B202EB}" type="pres">
      <dgm:prSet presAssocID="{CFDFC32D-821C-4597-8710-1F8CC413B989}" presName="horz1" presStyleCnt="0"/>
      <dgm:spPr/>
    </dgm:pt>
    <dgm:pt modelId="{09F30CBD-BF4F-4CB4-B756-88E54B34ECDD}" type="pres">
      <dgm:prSet presAssocID="{CFDFC32D-821C-4597-8710-1F8CC413B989}" presName="tx1" presStyleLbl="revTx" presStyleIdx="5" presStyleCnt="14"/>
      <dgm:spPr/>
    </dgm:pt>
    <dgm:pt modelId="{D3B88975-154C-487F-BBC3-2E6232245E4F}" type="pres">
      <dgm:prSet presAssocID="{CFDFC32D-821C-4597-8710-1F8CC413B989}" presName="vert1" presStyleCnt="0"/>
      <dgm:spPr/>
    </dgm:pt>
    <dgm:pt modelId="{79D4B579-9DA1-48B6-A315-AF076259154C}" type="pres">
      <dgm:prSet presAssocID="{6991C75A-E29C-4AC0-83FD-D6C883792222}" presName="thickLine" presStyleLbl="alignNode1" presStyleIdx="6" presStyleCnt="14"/>
      <dgm:spPr/>
    </dgm:pt>
    <dgm:pt modelId="{25E1D26B-A940-4171-A8EB-29CD84FDF9E8}" type="pres">
      <dgm:prSet presAssocID="{6991C75A-E29C-4AC0-83FD-D6C883792222}" presName="horz1" presStyleCnt="0"/>
      <dgm:spPr/>
    </dgm:pt>
    <dgm:pt modelId="{DAAD5227-94EC-4270-B49F-315AC78259F9}" type="pres">
      <dgm:prSet presAssocID="{6991C75A-E29C-4AC0-83FD-D6C883792222}" presName="tx1" presStyleLbl="revTx" presStyleIdx="6" presStyleCnt="14"/>
      <dgm:spPr/>
    </dgm:pt>
    <dgm:pt modelId="{B6AD29A9-3A73-4D23-B258-1DEE12D35902}" type="pres">
      <dgm:prSet presAssocID="{6991C75A-E29C-4AC0-83FD-D6C883792222}" presName="vert1" presStyleCnt="0"/>
      <dgm:spPr/>
    </dgm:pt>
    <dgm:pt modelId="{64B35143-393D-49B3-A30E-C05B85FE1535}" type="pres">
      <dgm:prSet presAssocID="{EAEA31A4-E039-4F0F-AF3A-518553DC648F}" presName="thickLine" presStyleLbl="alignNode1" presStyleIdx="7" presStyleCnt="14"/>
      <dgm:spPr/>
    </dgm:pt>
    <dgm:pt modelId="{7592AF9A-CC0D-4B8E-B10A-BEC5A5F505B0}" type="pres">
      <dgm:prSet presAssocID="{EAEA31A4-E039-4F0F-AF3A-518553DC648F}" presName="horz1" presStyleCnt="0"/>
      <dgm:spPr/>
    </dgm:pt>
    <dgm:pt modelId="{78456165-F7D8-4D1D-B6FE-DE16B5B78C2C}" type="pres">
      <dgm:prSet presAssocID="{EAEA31A4-E039-4F0F-AF3A-518553DC648F}" presName="tx1" presStyleLbl="revTx" presStyleIdx="7" presStyleCnt="14"/>
      <dgm:spPr/>
    </dgm:pt>
    <dgm:pt modelId="{A42CD05F-F887-421D-A73B-AF6FED88AC09}" type="pres">
      <dgm:prSet presAssocID="{EAEA31A4-E039-4F0F-AF3A-518553DC648F}" presName="vert1" presStyleCnt="0"/>
      <dgm:spPr/>
    </dgm:pt>
    <dgm:pt modelId="{4A3F1681-B959-40B7-9F87-5AE5FD92C366}" type="pres">
      <dgm:prSet presAssocID="{4A1BFC90-B792-49E0-AB39-E1AE1618AAB4}" presName="thickLine" presStyleLbl="alignNode1" presStyleIdx="8" presStyleCnt="14"/>
      <dgm:spPr/>
    </dgm:pt>
    <dgm:pt modelId="{E16741BD-D319-4215-B516-90C0B46D1AA8}" type="pres">
      <dgm:prSet presAssocID="{4A1BFC90-B792-49E0-AB39-E1AE1618AAB4}" presName="horz1" presStyleCnt="0"/>
      <dgm:spPr/>
    </dgm:pt>
    <dgm:pt modelId="{15984036-B89C-4B59-8EEE-F23E039D0E01}" type="pres">
      <dgm:prSet presAssocID="{4A1BFC90-B792-49E0-AB39-E1AE1618AAB4}" presName="tx1" presStyleLbl="revTx" presStyleIdx="8" presStyleCnt="14"/>
      <dgm:spPr/>
    </dgm:pt>
    <dgm:pt modelId="{CA953C59-784E-4077-9F79-CB30583B57DE}" type="pres">
      <dgm:prSet presAssocID="{4A1BFC90-B792-49E0-AB39-E1AE1618AAB4}" presName="vert1" presStyleCnt="0"/>
      <dgm:spPr/>
    </dgm:pt>
    <dgm:pt modelId="{038AB045-919C-493B-8F0E-2F320CD1B992}" type="pres">
      <dgm:prSet presAssocID="{9F3FC887-8812-4085-95A0-EF9576B179AC}" presName="thickLine" presStyleLbl="alignNode1" presStyleIdx="9" presStyleCnt="14"/>
      <dgm:spPr/>
    </dgm:pt>
    <dgm:pt modelId="{328251BF-4293-4716-B409-018FE8FCFEDD}" type="pres">
      <dgm:prSet presAssocID="{9F3FC887-8812-4085-95A0-EF9576B179AC}" presName="horz1" presStyleCnt="0"/>
      <dgm:spPr/>
    </dgm:pt>
    <dgm:pt modelId="{E9E41D26-2D70-483A-A1D5-6AB2400776AB}" type="pres">
      <dgm:prSet presAssocID="{9F3FC887-8812-4085-95A0-EF9576B179AC}" presName="tx1" presStyleLbl="revTx" presStyleIdx="9" presStyleCnt="14"/>
      <dgm:spPr/>
    </dgm:pt>
    <dgm:pt modelId="{97F0DDB1-44B1-4195-B1B4-7511857C2C8D}" type="pres">
      <dgm:prSet presAssocID="{9F3FC887-8812-4085-95A0-EF9576B179AC}" presName="vert1" presStyleCnt="0"/>
      <dgm:spPr/>
    </dgm:pt>
    <dgm:pt modelId="{7210E1DF-74BE-4176-B92D-AC5CEC5FEA47}" type="pres">
      <dgm:prSet presAssocID="{A324BB82-5B74-4A58-A5E6-BE87CF8DC901}" presName="thickLine" presStyleLbl="alignNode1" presStyleIdx="10" presStyleCnt="14"/>
      <dgm:spPr/>
    </dgm:pt>
    <dgm:pt modelId="{E920937C-A0C3-4292-A938-FD6F48C13B77}" type="pres">
      <dgm:prSet presAssocID="{A324BB82-5B74-4A58-A5E6-BE87CF8DC901}" presName="horz1" presStyleCnt="0"/>
      <dgm:spPr/>
    </dgm:pt>
    <dgm:pt modelId="{F7F13192-C80B-4464-AE18-2755103A66D4}" type="pres">
      <dgm:prSet presAssocID="{A324BB82-5B74-4A58-A5E6-BE87CF8DC901}" presName="tx1" presStyleLbl="revTx" presStyleIdx="10" presStyleCnt="14"/>
      <dgm:spPr/>
    </dgm:pt>
    <dgm:pt modelId="{3807CF53-CF38-4D0C-B100-E1DF7AFF3AC8}" type="pres">
      <dgm:prSet presAssocID="{A324BB82-5B74-4A58-A5E6-BE87CF8DC901}" presName="vert1" presStyleCnt="0"/>
      <dgm:spPr/>
    </dgm:pt>
    <dgm:pt modelId="{4E323511-E4C5-4897-AB7E-C5ADDFCE84CE}" type="pres">
      <dgm:prSet presAssocID="{5EEE07A0-DEFF-4216-B33F-855A9D64648B}" presName="thickLine" presStyleLbl="alignNode1" presStyleIdx="11" presStyleCnt="14"/>
      <dgm:spPr/>
    </dgm:pt>
    <dgm:pt modelId="{CA7450B1-C471-47A1-9664-902712F6964C}" type="pres">
      <dgm:prSet presAssocID="{5EEE07A0-DEFF-4216-B33F-855A9D64648B}" presName="horz1" presStyleCnt="0"/>
      <dgm:spPr/>
    </dgm:pt>
    <dgm:pt modelId="{8A561405-C021-4344-9195-9D3922C5FD32}" type="pres">
      <dgm:prSet presAssocID="{5EEE07A0-DEFF-4216-B33F-855A9D64648B}" presName="tx1" presStyleLbl="revTx" presStyleIdx="11" presStyleCnt="14"/>
      <dgm:spPr/>
    </dgm:pt>
    <dgm:pt modelId="{576C8E34-12B9-4C38-B675-72064EF8F935}" type="pres">
      <dgm:prSet presAssocID="{5EEE07A0-DEFF-4216-B33F-855A9D64648B}" presName="vert1" presStyleCnt="0"/>
      <dgm:spPr/>
    </dgm:pt>
    <dgm:pt modelId="{75C0F751-5E15-43B4-B38E-0E8DF5E54969}" type="pres">
      <dgm:prSet presAssocID="{FD8232A3-F32F-4086-A7CB-87BC2C46239E}" presName="thickLine" presStyleLbl="alignNode1" presStyleIdx="12" presStyleCnt="14"/>
      <dgm:spPr/>
    </dgm:pt>
    <dgm:pt modelId="{1065FB33-B3CF-4925-A152-DFBD95317A2F}" type="pres">
      <dgm:prSet presAssocID="{FD8232A3-F32F-4086-A7CB-87BC2C46239E}" presName="horz1" presStyleCnt="0"/>
      <dgm:spPr/>
    </dgm:pt>
    <dgm:pt modelId="{49B60DA9-D2D9-42B1-942F-E6A5E53EF551}" type="pres">
      <dgm:prSet presAssocID="{FD8232A3-F32F-4086-A7CB-87BC2C46239E}" presName="tx1" presStyleLbl="revTx" presStyleIdx="12" presStyleCnt="14"/>
      <dgm:spPr/>
    </dgm:pt>
    <dgm:pt modelId="{813D1D89-0028-4215-909D-149117A06367}" type="pres">
      <dgm:prSet presAssocID="{FD8232A3-F32F-4086-A7CB-87BC2C46239E}" presName="vert1" presStyleCnt="0"/>
      <dgm:spPr/>
    </dgm:pt>
    <dgm:pt modelId="{BFCF035D-9438-4DC0-899E-D193DDF5EC77}" type="pres">
      <dgm:prSet presAssocID="{1F8A63B7-E212-4396-9947-E1D8CC77D84F}" presName="thickLine" presStyleLbl="alignNode1" presStyleIdx="13" presStyleCnt="14"/>
      <dgm:spPr/>
    </dgm:pt>
    <dgm:pt modelId="{31170CC5-A6AE-49C2-8F23-CF5A2BF2A90A}" type="pres">
      <dgm:prSet presAssocID="{1F8A63B7-E212-4396-9947-E1D8CC77D84F}" presName="horz1" presStyleCnt="0"/>
      <dgm:spPr/>
    </dgm:pt>
    <dgm:pt modelId="{0B44C6BF-E3EC-485E-9D1C-D67D24B8E098}" type="pres">
      <dgm:prSet presAssocID="{1F8A63B7-E212-4396-9947-E1D8CC77D84F}" presName="tx1" presStyleLbl="revTx" presStyleIdx="13" presStyleCnt="14"/>
      <dgm:spPr/>
    </dgm:pt>
    <dgm:pt modelId="{63C7C86A-7DAC-4FAB-B65E-CAD3D53F76CE}" type="pres">
      <dgm:prSet presAssocID="{1F8A63B7-E212-4396-9947-E1D8CC77D84F}" presName="vert1" presStyleCnt="0"/>
      <dgm:spPr/>
    </dgm:pt>
  </dgm:ptLst>
  <dgm:cxnLst>
    <dgm:cxn modelId="{08D10008-2A0D-45B8-B208-9E00A90CBC2E}" type="presOf" srcId="{31CE706D-4403-4DE1-B2E8-454A7E1CAD6D}" destId="{E9AD153C-D31E-402D-9E76-80C661672EAA}" srcOrd="0" destOrd="0" presId="urn:microsoft.com/office/officeart/2008/layout/LinedList"/>
    <dgm:cxn modelId="{0D02781E-8CA6-4278-8E68-D6F4E0CA432A}" type="presOf" srcId="{917A91BA-1180-4EA6-AB61-92B24923F43D}" destId="{2EAD4C46-6B58-4F4D-B336-D9BC044AD24E}" srcOrd="0" destOrd="0" presId="urn:microsoft.com/office/officeart/2008/layout/LinedList"/>
    <dgm:cxn modelId="{299D3723-0357-46A2-AB5E-A86A4F6F818C}" type="presOf" srcId="{EAEA31A4-E039-4F0F-AF3A-518553DC648F}" destId="{78456165-F7D8-4D1D-B6FE-DE16B5B78C2C}" srcOrd="0" destOrd="0" presId="urn:microsoft.com/office/officeart/2008/layout/LinedList"/>
    <dgm:cxn modelId="{9E9DD92D-2A79-461F-AA13-894F4C9C7ABC}" srcId="{4EF8E3CC-EB96-4E13-9025-C6BD71566F0A}" destId="{1403C542-19C1-46C3-A7B2-C6A3A527DEE1}" srcOrd="1" destOrd="0" parTransId="{7BDC1C29-3991-4DC5-AF43-5AB70402B36F}" sibTransId="{7473A2B6-304B-4694-8DBD-DADF60849A9A}"/>
    <dgm:cxn modelId="{9F670A32-4E44-4E24-955F-C4D7F4487316}" srcId="{4EF8E3CC-EB96-4E13-9025-C6BD71566F0A}" destId="{5EEE07A0-DEFF-4216-B33F-855A9D64648B}" srcOrd="11" destOrd="0" parTransId="{53728AA2-B3EE-4D47-9161-AEB7EE19DA22}" sibTransId="{F0ADEEF3-2A6A-4F91-ADBD-BD591F5982AE}"/>
    <dgm:cxn modelId="{9AF64A33-407A-49FB-9544-A9694737D7D3}" srcId="{4EF8E3CC-EB96-4E13-9025-C6BD71566F0A}" destId="{31CE706D-4403-4DE1-B2E8-454A7E1CAD6D}" srcOrd="3" destOrd="0" parTransId="{2AADC47B-97D9-4903-954D-0D9BFFF634F8}" sibTransId="{CF68E12D-0DF9-4D4C-B3FB-08BC002BAF89}"/>
    <dgm:cxn modelId="{C03AAE40-615F-46AB-8120-28E5D6D45DD2}" type="presOf" srcId="{A324BB82-5B74-4A58-A5E6-BE87CF8DC901}" destId="{F7F13192-C80B-4464-AE18-2755103A66D4}" srcOrd="0" destOrd="0" presId="urn:microsoft.com/office/officeart/2008/layout/LinedList"/>
    <dgm:cxn modelId="{8849A760-5A3D-4563-B8EB-5486E670D957}" type="presOf" srcId="{898CA616-B5FA-498A-A320-08A92E892D7D}" destId="{F0F054B0-FDE6-463A-B624-658B275BC23A}" srcOrd="0" destOrd="0" presId="urn:microsoft.com/office/officeart/2008/layout/LinedList"/>
    <dgm:cxn modelId="{99413F64-7B39-4B46-9709-3F54B0A98C95}" srcId="{4EF8E3CC-EB96-4E13-9025-C6BD71566F0A}" destId="{4A1BFC90-B792-49E0-AB39-E1AE1618AAB4}" srcOrd="8" destOrd="0" parTransId="{BDAE403A-B7DA-4CF9-B2DB-3129F276FE95}" sibTransId="{544BFD8B-9BCD-4DB0-B9FE-774423F24996}"/>
    <dgm:cxn modelId="{0C067A4B-9B54-48E1-8681-536A43512922}" type="presOf" srcId="{1F8A63B7-E212-4396-9947-E1D8CC77D84F}" destId="{0B44C6BF-E3EC-485E-9D1C-D67D24B8E098}" srcOrd="0" destOrd="0" presId="urn:microsoft.com/office/officeart/2008/layout/LinedList"/>
    <dgm:cxn modelId="{17E3FF70-925D-46B4-9409-ED1D3C429DA3}" type="presOf" srcId="{5EEE07A0-DEFF-4216-B33F-855A9D64648B}" destId="{8A561405-C021-4344-9195-9D3922C5FD32}" srcOrd="0" destOrd="0" presId="urn:microsoft.com/office/officeart/2008/layout/LinedList"/>
    <dgm:cxn modelId="{D6B84F71-E0DB-461C-AC8C-AA6A9C33EE13}" type="presOf" srcId="{CFDFC32D-821C-4597-8710-1F8CC413B989}" destId="{09F30CBD-BF4F-4CB4-B756-88E54B34ECDD}" srcOrd="0" destOrd="0" presId="urn:microsoft.com/office/officeart/2008/layout/LinedList"/>
    <dgm:cxn modelId="{739D2D87-81BE-4973-9B05-9FB2A83962BE}" srcId="{4EF8E3CC-EB96-4E13-9025-C6BD71566F0A}" destId="{FD8232A3-F32F-4086-A7CB-87BC2C46239E}" srcOrd="12" destOrd="0" parTransId="{0CA47227-7978-415C-B665-213D8D949898}" sibTransId="{43EC1C15-35AB-4DB5-80E7-DADC74BB1CEC}"/>
    <dgm:cxn modelId="{BCA0858C-0C93-4481-BEF4-8A135BDD26C3}" srcId="{4EF8E3CC-EB96-4E13-9025-C6BD71566F0A}" destId="{A324BB82-5B74-4A58-A5E6-BE87CF8DC901}" srcOrd="10" destOrd="0" parTransId="{2A17A4A3-6194-4D17-833F-75383A5110C0}" sibTransId="{746EE840-C48A-45AA-92FD-3B8D8418334F}"/>
    <dgm:cxn modelId="{847DA592-C93F-4436-B0BE-E39852222790}" type="presOf" srcId="{1403C542-19C1-46C3-A7B2-C6A3A527DEE1}" destId="{E280BB46-B8E4-45DA-9808-12303EB21DBA}" srcOrd="0" destOrd="0" presId="urn:microsoft.com/office/officeart/2008/layout/LinedList"/>
    <dgm:cxn modelId="{A4B748A6-A753-43D2-A703-EFA86C2DDA76}" srcId="{4EF8E3CC-EB96-4E13-9025-C6BD71566F0A}" destId="{9F3FC887-8812-4085-95A0-EF9576B179AC}" srcOrd="9" destOrd="0" parTransId="{0CB72873-A2ED-4AF3-95B3-DC5ECF4CF4EA}" sibTransId="{616CE83C-A019-4201-B969-293A71950D3D}"/>
    <dgm:cxn modelId="{B9D2A7BE-83B5-4192-B013-C4EDF6D96C5E}" type="presOf" srcId="{4A1BFC90-B792-49E0-AB39-E1AE1618AAB4}" destId="{15984036-B89C-4B59-8EEE-F23E039D0E01}" srcOrd="0" destOrd="0" presId="urn:microsoft.com/office/officeart/2008/layout/LinedList"/>
    <dgm:cxn modelId="{AFB474C2-9C11-49FE-9636-663D7E781AB4}" srcId="{4EF8E3CC-EB96-4E13-9025-C6BD71566F0A}" destId="{898CA616-B5FA-498A-A320-08A92E892D7D}" srcOrd="4" destOrd="0" parTransId="{9AB91E9E-1C18-42BA-9C67-9B1004F94065}" sibTransId="{9A886342-E217-4630-BB19-8934810410C3}"/>
    <dgm:cxn modelId="{920BFEC5-A3FA-422B-9E8B-690AA312CE49}" type="presOf" srcId="{9F3FC887-8812-4085-95A0-EF9576B179AC}" destId="{E9E41D26-2D70-483A-A1D5-6AB2400776AB}" srcOrd="0" destOrd="0" presId="urn:microsoft.com/office/officeart/2008/layout/LinedList"/>
    <dgm:cxn modelId="{9FDD1BCE-A4EC-47BF-9D09-FF0FB3E55D75}" type="presOf" srcId="{7A9CCCC2-0A49-4AAF-9E48-94642852B406}" destId="{4DC8D90E-FCD2-4B78-8030-4FA3A34D886D}" srcOrd="0" destOrd="0" presId="urn:microsoft.com/office/officeart/2008/layout/LinedList"/>
    <dgm:cxn modelId="{308558D1-AB7D-4A02-BB2B-761255450057}" srcId="{4EF8E3CC-EB96-4E13-9025-C6BD71566F0A}" destId="{CFDFC32D-821C-4597-8710-1F8CC413B989}" srcOrd="5" destOrd="0" parTransId="{600B44D2-1B3D-432A-B4FC-6A1C10CBE1F7}" sibTransId="{353C7037-4798-436C-B985-C57C553140E6}"/>
    <dgm:cxn modelId="{247EADD1-E5A5-47F1-B7FD-E4BBB749944E}" srcId="{4EF8E3CC-EB96-4E13-9025-C6BD71566F0A}" destId="{EAEA31A4-E039-4F0F-AF3A-518553DC648F}" srcOrd="7" destOrd="0" parTransId="{8FCEABE4-BBFD-406D-839A-405F3786DF0A}" sibTransId="{C77AA705-3DC4-4358-BAE3-D790FE621E50}"/>
    <dgm:cxn modelId="{51D588D9-1B32-4123-B328-98179D683C52}" srcId="{4EF8E3CC-EB96-4E13-9025-C6BD71566F0A}" destId="{7A9CCCC2-0A49-4AAF-9E48-94642852B406}" srcOrd="0" destOrd="0" parTransId="{1A43E626-C83F-4062-A9BB-49350C33A3C5}" sibTransId="{731B73E1-E834-4F56-A40B-1600B5032171}"/>
    <dgm:cxn modelId="{BA332DDB-DDCA-48AB-B832-6409F0A04531}" srcId="{4EF8E3CC-EB96-4E13-9025-C6BD71566F0A}" destId="{1F8A63B7-E212-4396-9947-E1D8CC77D84F}" srcOrd="13" destOrd="0" parTransId="{BF66ABFE-8A02-4C29-B2CB-165709F7A305}" sibTransId="{771BD840-9003-441C-931C-EB57F17F9887}"/>
    <dgm:cxn modelId="{2F3D2EE7-E436-4EF8-9DA6-5519DB82CF81}" type="presOf" srcId="{4EF8E3CC-EB96-4E13-9025-C6BD71566F0A}" destId="{722F182F-816E-4D81-BF59-317FB5C9F53D}" srcOrd="0" destOrd="0" presId="urn:microsoft.com/office/officeart/2008/layout/LinedList"/>
    <dgm:cxn modelId="{C76645E9-E59C-4783-84A4-6A3D434A044F}" srcId="{4EF8E3CC-EB96-4E13-9025-C6BD71566F0A}" destId="{917A91BA-1180-4EA6-AB61-92B24923F43D}" srcOrd="2" destOrd="0" parTransId="{91160C6B-4BF6-4767-A38C-693E043D44AE}" sibTransId="{3FEFC5FA-DC7E-429B-A8C2-2629DA465386}"/>
    <dgm:cxn modelId="{D6EC8EEB-3664-4EE5-984B-237AE8F7F295}" type="presOf" srcId="{6991C75A-E29C-4AC0-83FD-D6C883792222}" destId="{DAAD5227-94EC-4270-B49F-315AC78259F9}" srcOrd="0" destOrd="0" presId="urn:microsoft.com/office/officeart/2008/layout/LinedList"/>
    <dgm:cxn modelId="{4E1B05ED-BAAB-4D9A-BB7A-B7A50272D675}" type="presOf" srcId="{FD8232A3-F32F-4086-A7CB-87BC2C46239E}" destId="{49B60DA9-D2D9-42B1-942F-E6A5E53EF551}" srcOrd="0" destOrd="0" presId="urn:microsoft.com/office/officeart/2008/layout/LinedList"/>
    <dgm:cxn modelId="{2E673FF9-AE24-4F51-8DB4-E323717C78F1}" srcId="{4EF8E3CC-EB96-4E13-9025-C6BD71566F0A}" destId="{6991C75A-E29C-4AC0-83FD-D6C883792222}" srcOrd="6" destOrd="0" parTransId="{D5987004-9F7C-4AF3-98CC-A70517C98300}" sibTransId="{C13A43A4-07F4-4D93-9A1A-38DD913D52E2}"/>
    <dgm:cxn modelId="{160B2655-2B3C-41BB-B0D6-CFEE16DB8398}" type="presParOf" srcId="{722F182F-816E-4D81-BF59-317FB5C9F53D}" destId="{209526A3-D729-453F-9E44-C690E0D5E561}" srcOrd="0" destOrd="0" presId="urn:microsoft.com/office/officeart/2008/layout/LinedList"/>
    <dgm:cxn modelId="{41129331-5048-47D3-81B3-A4B128D33433}" type="presParOf" srcId="{722F182F-816E-4D81-BF59-317FB5C9F53D}" destId="{67C362B5-834C-4171-BD1B-3B1E1152EB5D}" srcOrd="1" destOrd="0" presId="urn:microsoft.com/office/officeart/2008/layout/LinedList"/>
    <dgm:cxn modelId="{9E7DD8C6-8F72-411B-B080-C08FADB24A57}" type="presParOf" srcId="{67C362B5-834C-4171-BD1B-3B1E1152EB5D}" destId="{4DC8D90E-FCD2-4B78-8030-4FA3A34D886D}" srcOrd="0" destOrd="0" presId="urn:microsoft.com/office/officeart/2008/layout/LinedList"/>
    <dgm:cxn modelId="{571E65C9-E6B9-4264-B607-E0D2F87CEA6F}" type="presParOf" srcId="{67C362B5-834C-4171-BD1B-3B1E1152EB5D}" destId="{BB59B943-7439-4988-BD11-C0F36A3DA694}" srcOrd="1" destOrd="0" presId="urn:microsoft.com/office/officeart/2008/layout/LinedList"/>
    <dgm:cxn modelId="{6683947E-E1C1-4F7A-B032-434D2FE2ABA3}" type="presParOf" srcId="{722F182F-816E-4D81-BF59-317FB5C9F53D}" destId="{398E9735-08C8-4CE8-B84B-BE19272533CA}" srcOrd="2" destOrd="0" presId="urn:microsoft.com/office/officeart/2008/layout/LinedList"/>
    <dgm:cxn modelId="{5F8E0BB2-882F-43B8-8A7B-84304CFFCE5B}" type="presParOf" srcId="{722F182F-816E-4D81-BF59-317FB5C9F53D}" destId="{EC1D9167-656D-430B-B587-E20ABED66ABB}" srcOrd="3" destOrd="0" presId="urn:microsoft.com/office/officeart/2008/layout/LinedList"/>
    <dgm:cxn modelId="{FAEF8AF2-13E2-473E-8D62-529C3E0FA950}" type="presParOf" srcId="{EC1D9167-656D-430B-B587-E20ABED66ABB}" destId="{E280BB46-B8E4-45DA-9808-12303EB21DBA}" srcOrd="0" destOrd="0" presId="urn:microsoft.com/office/officeart/2008/layout/LinedList"/>
    <dgm:cxn modelId="{A548B869-7B18-409D-8B75-A191E724D312}" type="presParOf" srcId="{EC1D9167-656D-430B-B587-E20ABED66ABB}" destId="{1C9C0A8B-7E0C-48C4-ADC1-698502518D04}" srcOrd="1" destOrd="0" presId="urn:microsoft.com/office/officeart/2008/layout/LinedList"/>
    <dgm:cxn modelId="{F35F65E4-FF3F-4C6C-A86F-825CEB8CBA4F}" type="presParOf" srcId="{722F182F-816E-4D81-BF59-317FB5C9F53D}" destId="{F4C28DE0-BC10-4785-963C-9CD5B491C6FB}" srcOrd="4" destOrd="0" presId="urn:microsoft.com/office/officeart/2008/layout/LinedList"/>
    <dgm:cxn modelId="{ABFE2FC4-1580-49D0-B18A-3573BDDA87AB}" type="presParOf" srcId="{722F182F-816E-4D81-BF59-317FB5C9F53D}" destId="{722720AD-30DC-4316-946D-FDD5A008ABC7}" srcOrd="5" destOrd="0" presId="urn:microsoft.com/office/officeart/2008/layout/LinedList"/>
    <dgm:cxn modelId="{A64171A7-C3E3-4D9C-977F-B61402ED639D}" type="presParOf" srcId="{722720AD-30DC-4316-946D-FDD5A008ABC7}" destId="{2EAD4C46-6B58-4F4D-B336-D9BC044AD24E}" srcOrd="0" destOrd="0" presId="urn:microsoft.com/office/officeart/2008/layout/LinedList"/>
    <dgm:cxn modelId="{21D6C2BB-2E9F-4829-B7E2-BF669E1141B3}" type="presParOf" srcId="{722720AD-30DC-4316-946D-FDD5A008ABC7}" destId="{C90C26C5-0DAD-459D-A725-825651A88237}" srcOrd="1" destOrd="0" presId="urn:microsoft.com/office/officeart/2008/layout/LinedList"/>
    <dgm:cxn modelId="{C88DFE2E-C9E1-4560-B7D8-3981549E2D44}" type="presParOf" srcId="{722F182F-816E-4D81-BF59-317FB5C9F53D}" destId="{D14B2453-2112-4717-8D7C-7FC36A30D872}" srcOrd="6" destOrd="0" presId="urn:microsoft.com/office/officeart/2008/layout/LinedList"/>
    <dgm:cxn modelId="{57F9BA9A-20B5-4A9B-B54D-7971239B05BE}" type="presParOf" srcId="{722F182F-816E-4D81-BF59-317FB5C9F53D}" destId="{73EA0A8A-71A5-4848-A560-25BF839822D0}" srcOrd="7" destOrd="0" presId="urn:microsoft.com/office/officeart/2008/layout/LinedList"/>
    <dgm:cxn modelId="{B9E33093-4F36-445E-959F-162ED099B94D}" type="presParOf" srcId="{73EA0A8A-71A5-4848-A560-25BF839822D0}" destId="{E9AD153C-D31E-402D-9E76-80C661672EAA}" srcOrd="0" destOrd="0" presId="urn:microsoft.com/office/officeart/2008/layout/LinedList"/>
    <dgm:cxn modelId="{E80460FA-EE93-4A51-9F36-D51E33C9B04D}" type="presParOf" srcId="{73EA0A8A-71A5-4848-A560-25BF839822D0}" destId="{94633BFF-7F63-4884-AEA6-111941F24173}" srcOrd="1" destOrd="0" presId="urn:microsoft.com/office/officeart/2008/layout/LinedList"/>
    <dgm:cxn modelId="{02162B34-424B-4113-91CF-798A1D5FFE77}" type="presParOf" srcId="{722F182F-816E-4D81-BF59-317FB5C9F53D}" destId="{EB771BFF-61AF-475A-8F0E-7C91E0CD1CBF}" srcOrd="8" destOrd="0" presId="urn:microsoft.com/office/officeart/2008/layout/LinedList"/>
    <dgm:cxn modelId="{3B7EEC4B-515D-4A52-A1AD-0BA057704F99}" type="presParOf" srcId="{722F182F-816E-4D81-BF59-317FB5C9F53D}" destId="{593025C6-3067-4C73-8A2B-F11F1CC7892B}" srcOrd="9" destOrd="0" presId="urn:microsoft.com/office/officeart/2008/layout/LinedList"/>
    <dgm:cxn modelId="{557B1ECD-94D6-4AA5-B15B-F25B5E536C40}" type="presParOf" srcId="{593025C6-3067-4C73-8A2B-F11F1CC7892B}" destId="{F0F054B0-FDE6-463A-B624-658B275BC23A}" srcOrd="0" destOrd="0" presId="urn:microsoft.com/office/officeart/2008/layout/LinedList"/>
    <dgm:cxn modelId="{A4248EDD-6BF6-4DA5-A5A5-CC125A7AA94C}" type="presParOf" srcId="{593025C6-3067-4C73-8A2B-F11F1CC7892B}" destId="{1749E047-5280-4D33-840A-5D85AC901235}" srcOrd="1" destOrd="0" presId="urn:microsoft.com/office/officeart/2008/layout/LinedList"/>
    <dgm:cxn modelId="{E754A388-29A3-424D-8FF5-84E8A753EDE1}" type="presParOf" srcId="{722F182F-816E-4D81-BF59-317FB5C9F53D}" destId="{C1A3514E-F77E-4FCA-89EE-2AB28C73E32E}" srcOrd="10" destOrd="0" presId="urn:microsoft.com/office/officeart/2008/layout/LinedList"/>
    <dgm:cxn modelId="{F7FFB6C0-6968-4220-B58F-E6CC12987756}" type="presParOf" srcId="{722F182F-816E-4D81-BF59-317FB5C9F53D}" destId="{9D67F758-08DF-463F-9186-6E5F58B202EB}" srcOrd="11" destOrd="0" presId="urn:microsoft.com/office/officeart/2008/layout/LinedList"/>
    <dgm:cxn modelId="{37891EED-605D-4557-A07C-045DE4CB24EC}" type="presParOf" srcId="{9D67F758-08DF-463F-9186-6E5F58B202EB}" destId="{09F30CBD-BF4F-4CB4-B756-88E54B34ECDD}" srcOrd="0" destOrd="0" presId="urn:microsoft.com/office/officeart/2008/layout/LinedList"/>
    <dgm:cxn modelId="{70AEE5B8-BC7E-49BA-9FBB-5042DE0A8A5B}" type="presParOf" srcId="{9D67F758-08DF-463F-9186-6E5F58B202EB}" destId="{D3B88975-154C-487F-BBC3-2E6232245E4F}" srcOrd="1" destOrd="0" presId="urn:microsoft.com/office/officeart/2008/layout/LinedList"/>
    <dgm:cxn modelId="{C6E90778-99EE-430E-9A1E-80E2AA5F0F2C}" type="presParOf" srcId="{722F182F-816E-4D81-BF59-317FB5C9F53D}" destId="{79D4B579-9DA1-48B6-A315-AF076259154C}" srcOrd="12" destOrd="0" presId="urn:microsoft.com/office/officeart/2008/layout/LinedList"/>
    <dgm:cxn modelId="{C9C619AB-9214-4CFE-A92B-15D5168AE403}" type="presParOf" srcId="{722F182F-816E-4D81-BF59-317FB5C9F53D}" destId="{25E1D26B-A940-4171-A8EB-29CD84FDF9E8}" srcOrd="13" destOrd="0" presId="urn:microsoft.com/office/officeart/2008/layout/LinedList"/>
    <dgm:cxn modelId="{FE5ECD90-7EBD-44AB-8F23-C7B9EB78075D}" type="presParOf" srcId="{25E1D26B-A940-4171-A8EB-29CD84FDF9E8}" destId="{DAAD5227-94EC-4270-B49F-315AC78259F9}" srcOrd="0" destOrd="0" presId="urn:microsoft.com/office/officeart/2008/layout/LinedList"/>
    <dgm:cxn modelId="{BE61420A-0FC0-45C7-AFED-6C1361CC98FE}" type="presParOf" srcId="{25E1D26B-A940-4171-A8EB-29CD84FDF9E8}" destId="{B6AD29A9-3A73-4D23-B258-1DEE12D35902}" srcOrd="1" destOrd="0" presId="urn:microsoft.com/office/officeart/2008/layout/LinedList"/>
    <dgm:cxn modelId="{2F4C75C2-A814-47EA-A814-090C1CDDA1C0}" type="presParOf" srcId="{722F182F-816E-4D81-BF59-317FB5C9F53D}" destId="{64B35143-393D-49B3-A30E-C05B85FE1535}" srcOrd="14" destOrd="0" presId="urn:microsoft.com/office/officeart/2008/layout/LinedList"/>
    <dgm:cxn modelId="{5B466E88-28CA-4280-8467-793691716464}" type="presParOf" srcId="{722F182F-816E-4D81-BF59-317FB5C9F53D}" destId="{7592AF9A-CC0D-4B8E-B10A-BEC5A5F505B0}" srcOrd="15" destOrd="0" presId="urn:microsoft.com/office/officeart/2008/layout/LinedList"/>
    <dgm:cxn modelId="{8DC20C67-0058-4B9C-87E1-47813EBBC5CC}" type="presParOf" srcId="{7592AF9A-CC0D-4B8E-B10A-BEC5A5F505B0}" destId="{78456165-F7D8-4D1D-B6FE-DE16B5B78C2C}" srcOrd="0" destOrd="0" presId="urn:microsoft.com/office/officeart/2008/layout/LinedList"/>
    <dgm:cxn modelId="{5E9DDE6A-60F4-4CB2-A9A9-2FC086C5336C}" type="presParOf" srcId="{7592AF9A-CC0D-4B8E-B10A-BEC5A5F505B0}" destId="{A42CD05F-F887-421D-A73B-AF6FED88AC09}" srcOrd="1" destOrd="0" presId="urn:microsoft.com/office/officeart/2008/layout/LinedList"/>
    <dgm:cxn modelId="{36B1C3F9-F172-4D8A-8589-7F6968CF9199}" type="presParOf" srcId="{722F182F-816E-4D81-BF59-317FB5C9F53D}" destId="{4A3F1681-B959-40B7-9F87-5AE5FD92C366}" srcOrd="16" destOrd="0" presId="urn:microsoft.com/office/officeart/2008/layout/LinedList"/>
    <dgm:cxn modelId="{1EE9321C-62A2-4C82-8475-91D95CD1A169}" type="presParOf" srcId="{722F182F-816E-4D81-BF59-317FB5C9F53D}" destId="{E16741BD-D319-4215-B516-90C0B46D1AA8}" srcOrd="17" destOrd="0" presId="urn:microsoft.com/office/officeart/2008/layout/LinedList"/>
    <dgm:cxn modelId="{41968C51-EC23-4038-805F-D2587D55FF61}" type="presParOf" srcId="{E16741BD-D319-4215-B516-90C0B46D1AA8}" destId="{15984036-B89C-4B59-8EEE-F23E039D0E01}" srcOrd="0" destOrd="0" presId="urn:microsoft.com/office/officeart/2008/layout/LinedList"/>
    <dgm:cxn modelId="{8631A9DE-262C-4A1C-ADAE-8D70912FC87F}" type="presParOf" srcId="{E16741BD-D319-4215-B516-90C0B46D1AA8}" destId="{CA953C59-784E-4077-9F79-CB30583B57DE}" srcOrd="1" destOrd="0" presId="urn:microsoft.com/office/officeart/2008/layout/LinedList"/>
    <dgm:cxn modelId="{5B19275E-00B9-4F4A-9E4A-8DC62E725788}" type="presParOf" srcId="{722F182F-816E-4D81-BF59-317FB5C9F53D}" destId="{038AB045-919C-493B-8F0E-2F320CD1B992}" srcOrd="18" destOrd="0" presId="urn:microsoft.com/office/officeart/2008/layout/LinedList"/>
    <dgm:cxn modelId="{5EE8EEE3-3D2A-4BF1-87AB-87267C015702}" type="presParOf" srcId="{722F182F-816E-4D81-BF59-317FB5C9F53D}" destId="{328251BF-4293-4716-B409-018FE8FCFEDD}" srcOrd="19" destOrd="0" presId="urn:microsoft.com/office/officeart/2008/layout/LinedList"/>
    <dgm:cxn modelId="{39905894-FD03-49B6-9FAD-6A289ADE62B9}" type="presParOf" srcId="{328251BF-4293-4716-B409-018FE8FCFEDD}" destId="{E9E41D26-2D70-483A-A1D5-6AB2400776AB}" srcOrd="0" destOrd="0" presId="urn:microsoft.com/office/officeart/2008/layout/LinedList"/>
    <dgm:cxn modelId="{C51C0DA8-2058-460E-B0F0-FA3296CB93AF}" type="presParOf" srcId="{328251BF-4293-4716-B409-018FE8FCFEDD}" destId="{97F0DDB1-44B1-4195-B1B4-7511857C2C8D}" srcOrd="1" destOrd="0" presId="urn:microsoft.com/office/officeart/2008/layout/LinedList"/>
    <dgm:cxn modelId="{4D739857-B3AA-4105-B5E2-33EF28CF597F}" type="presParOf" srcId="{722F182F-816E-4D81-BF59-317FB5C9F53D}" destId="{7210E1DF-74BE-4176-B92D-AC5CEC5FEA47}" srcOrd="20" destOrd="0" presId="urn:microsoft.com/office/officeart/2008/layout/LinedList"/>
    <dgm:cxn modelId="{B12C8784-F266-4420-9FE4-107EB16B240E}" type="presParOf" srcId="{722F182F-816E-4D81-BF59-317FB5C9F53D}" destId="{E920937C-A0C3-4292-A938-FD6F48C13B77}" srcOrd="21" destOrd="0" presId="urn:microsoft.com/office/officeart/2008/layout/LinedList"/>
    <dgm:cxn modelId="{E1875B11-1490-4552-87F2-A1687BEC403A}" type="presParOf" srcId="{E920937C-A0C3-4292-A938-FD6F48C13B77}" destId="{F7F13192-C80B-4464-AE18-2755103A66D4}" srcOrd="0" destOrd="0" presId="urn:microsoft.com/office/officeart/2008/layout/LinedList"/>
    <dgm:cxn modelId="{BD3EDC48-E9AF-4F4C-BA3D-DCDA803AE61D}" type="presParOf" srcId="{E920937C-A0C3-4292-A938-FD6F48C13B77}" destId="{3807CF53-CF38-4D0C-B100-E1DF7AFF3AC8}" srcOrd="1" destOrd="0" presId="urn:microsoft.com/office/officeart/2008/layout/LinedList"/>
    <dgm:cxn modelId="{7656D173-13BC-4AA2-A995-DAB62056A6BE}" type="presParOf" srcId="{722F182F-816E-4D81-BF59-317FB5C9F53D}" destId="{4E323511-E4C5-4897-AB7E-C5ADDFCE84CE}" srcOrd="22" destOrd="0" presId="urn:microsoft.com/office/officeart/2008/layout/LinedList"/>
    <dgm:cxn modelId="{557C91A6-C270-4051-8C79-9FCC672C17F0}" type="presParOf" srcId="{722F182F-816E-4D81-BF59-317FB5C9F53D}" destId="{CA7450B1-C471-47A1-9664-902712F6964C}" srcOrd="23" destOrd="0" presId="urn:microsoft.com/office/officeart/2008/layout/LinedList"/>
    <dgm:cxn modelId="{2F94992B-977A-45B1-BF4F-0F5C7E9F8488}" type="presParOf" srcId="{CA7450B1-C471-47A1-9664-902712F6964C}" destId="{8A561405-C021-4344-9195-9D3922C5FD32}" srcOrd="0" destOrd="0" presId="urn:microsoft.com/office/officeart/2008/layout/LinedList"/>
    <dgm:cxn modelId="{4468A953-577F-4B35-B9F6-73217B35E0F6}" type="presParOf" srcId="{CA7450B1-C471-47A1-9664-902712F6964C}" destId="{576C8E34-12B9-4C38-B675-72064EF8F935}" srcOrd="1" destOrd="0" presId="urn:microsoft.com/office/officeart/2008/layout/LinedList"/>
    <dgm:cxn modelId="{5ABCC328-434E-49E1-8709-DD13154869BB}" type="presParOf" srcId="{722F182F-816E-4D81-BF59-317FB5C9F53D}" destId="{75C0F751-5E15-43B4-B38E-0E8DF5E54969}" srcOrd="24" destOrd="0" presId="urn:microsoft.com/office/officeart/2008/layout/LinedList"/>
    <dgm:cxn modelId="{D56EA39D-84C7-4A3C-9F0D-BF28B602B28D}" type="presParOf" srcId="{722F182F-816E-4D81-BF59-317FB5C9F53D}" destId="{1065FB33-B3CF-4925-A152-DFBD95317A2F}" srcOrd="25" destOrd="0" presId="urn:microsoft.com/office/officeart/2008/layout/LinedList"/>
    <dgm:cxn modelId="{DE5411BF-1E94-41C3-8C3D-8B026E763EB3}" type="presParOf" srcId="{1065FB33-B3CF-4925-A152-DFBD95317A2F}" destId="{49B60DA9-D2D9-42B1-942F-E6A5E53EF551}" srcOrd="0" destOrd="0" presId="urn:microsoft.com/office/officeart/2008/layout/LinedList"/>
    <dgm:cxn modelId="{5B2325DD-E3DD-4721-8869-CFF2D4F11A15}" type="presParOf" srcId="{1065FB33-B3CF-4925-A152-DFBD95317A2F}" destId="{813D1D89-0028-4215-909D-149117A06367}" srcOrd="1" destOrd="0" presId="urn:microsoft.com/office/officeart/2008/layout/LinedList"/>
    <dgm:cxn modelId="{9E43D9E1-5C5E-49DB-9426-9365B3B37199}" type="presParOf" srcId="{722F182F-816E-4D81-BF59-317FB5C9F53D}" destId="{BFCF035D-9438-4DC0-899E-D193DDF5EC77}" srcOrd="26" destOrd="0" presId="urn:microsoft.com/office/officeart/2008/layout/LinedList"/>
    <dgm:cxn modelId="{B5B06286-D352-4B16-BDCB-4EB36C4CCFCC}" type="presParOf" srcId="{722F182F-816E-4D81-BF59-317FB5C9F53D}" destId="{31170CC5-A6AE-49C2-8F23-CF5A2BF2A90A}" srcOrd="27" destOrd="0" presId="urn:microsoft.com/office/officeart/2008/layout/LinedList"/>
    <dgm:cxn modelId="{26E361AB-5BCF-4D60-8348-5DD0B0DCE380}" type="presParOf" srcId="{31170CC5-A6AE-49C2-8F23-CF5A2BF2A90A}" destId="{0B44C6BF-E3EC-485E-9D1C-D67D24B8E098}" srcOrd="0" destOrd="0" presId="urn:microsoft.com/office/officeart/2008/layout/LinedList"/>
    <dgm:cxn modelId="{F5FCCAD9-C834-44D2-84CF-A139A0BEB54D}" type="presParOf" srcId="{31170CC5-A6AE-49C2-8F23-CF5A2BF2A90A}" destId="{63C7C86A-7DAC-4FAB-B65E-CAD3D53F76CE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5EC1D95B-C911-410F-BC2E-8EF5E3236CF1}" type="doc">
      <dgm:prSet loTypeId="urn:microsoft.com/office/officeart/2018/2/layout/IconCircleList" loCatId="icon" qsTypeId="urn:microsoft.com/office/officeart/2005/8/quickstyle/simple1" qsCatId="simple" csTypeId="urn:microsoft.com/office/officeart/2018/5/colors/Iconchunking_neutralicon_accent2_2" csCatId="accent2" phldr="1"/>
      <dgm:spPr/>
      <dgm:t>
        <a:bodyPr/>
        <a:lstStyle/>
        <a:p>
          <a:endParaRPr lang="en-US"/>
        </a:p>
      </dgm:t>
    </dgm:pt>
    <dgm:pt modelId="{E66576B0-D36E-4C44-946C-CC759484C709}">
      <dgm:prSet/>
      <dgm:spPr/>
      <dgm:t>
        <a:bodyPr/>
        <a:lstStyle/>
        <a:p>
          <a:r>
            <a:rPr lang="en-GB" b="1"/>
            <a:t>Virtual cooking classes, cultural workshops, and even live-streamed campfire storytelling sessions can attract families who may not be able to travel but still want to experience the Year of Croeso from their homes.</a:t>
          </a:r>
          <a:endParaRPr lang="en-US"/>
        </a:p>
      </dgm:t>
    </dgm:pt>
    <dgm:pt modelId="{829F0D51-153C-4C67-8CFE-AFC396E64FA2}" type="parTrans" cxnId="{B84A1F84-B6C0-42E5-9EED-93DEF2CDC2C8}">
      <dgm:prSet/>
      <dgm:spPr/>
      <dgm:t>
        <a:bodyPr/>
        <a:lstStyle/>
        <a:p>
          <a:endParaRPr lang="en-US"/>
        </a:p>
      </dgm:t>
    </dgm:pt>
    <dgm:pt modelId="{2BC7D54A-80E6-49D9-B9A8-FD41731942DC}" type="sibTrans" cxnId="{B84A1F84-B6C0-42E5-9EED-93DEF2CDC2C8}">
      <dgm:prSet/>
      <dgm:spPr/>
      <dgm:t>
        <a:bodyPr/>
        <a:lstStyle/>
        <a:p>
          <a:endParaRPr lang="en-US"/>
        </a:p>
      </dgm:t>
    </dgm:pt>
    <dgm:pt modelId="{20FC9C1C-BF6F-49B0-9DD5-989401345233}">
      <dgm:prSet/>
      <dgm:spPr/>
      <dgm:t>
        <a:bodyPr/>
        <a:lstStyle/>
        <a:p>
          <a:r>
            <a:rPr lang="en-GB" b="1"/>
            <a:t>Hybrid experiences could also allow families from around the world to participate in certain activities remotely while still feeling connected to the camp and the culture.</a:t>
          </a:r>
          <a:endParaRPr lang="en-US"/>
        </a:p>
      </dgm:t>
    </dgm:pt>
    <dgm:pt modelId="{3BBD01EF-0B2C-4E01-8DBE-633383678C22}" type="parTrans" cxnId="{1B72CAFB-CA00-4C30-B8C0-ACF3856A58F1}">
      <dgm:prSet/>
      <dgm:spPr/>
      <dgm:t>
        <a:bodyPr/>
        <a:lstStyle/>
        <a:p>
          <a:endParaRPr lang="en-US"/>
        </a:p>
      </dgm:t>
    </dgm:pt>
    <dgm:pt modelId="{4FFF7A31-DB13-4111-86DB-97B550DA2FC0}" type="sibTrans" cxnId="{1B72CAFB-CA00-4C30-B8C0-ACF3856A58F1}">
      <dgm:prSet/>
      <dgm:spPr/>
      <dgm:t>
        <a:bodyPr/>
        <a:lstStyle/>
        <a:p>
          <a:endParaRPr lang="en-US"/>
        </a:p>
      </dgm:t>
    </dgm:pt>
    <dgm:pt modelId="{691EA3C5-470C-4777-8514-2A18BA3F2F81}" type="pres">
      <dgm:prSet presAssocID="{5EC1D95B-C911-410F-BC2E-8EF5E3236CF1}" presName="root" presStyleCnt="0">
        <dgm:presLayoutVars>
          <dgm:dir/>
          <dgm:resizeHandles val="exact"/>
        </dgm:presLayoutVars>
      </dgm:prSet>
      <dgm:spPr/>
    </dgm:pt>
    <dgm:pt modelId="{73958D34-993A-4C89-9775-EEA2DC317E88}" type="pres">
      <dgm:prSet presAssocID="{5EC1D95B-C911-410F-BC2E-8EF5E3236CF1}" presName="container" presStyleCnt="0">
        <dgm:presLayoutVars>
          <dgm:dir/>
          <dgm:resizeHandles val="exact"/>
        </dgm:presLayoutVars>
      </dgm:prSet>
      <dgm:spPr/>
    </dgm:pt>
    <dgm:pt modelId="{6246A77E-723A-412C-9C01-343030509437}" type="pres">
      <dgm:prSet presAssocID="{E66576B0-D36E-4C44-946C-CC759484C709}" presName="compNode" presStyleCnt="0"/>
      <dgm:spPr/>
    </dgm:pt>
    <dgm:pt modelId="{892DE4D9-08F2-4418-A8AB-533C49D9AE1A}" type="pres">
      <dgm:prSet presAssocID="{E66576B0-D36E-4C44-946C-CC759484C709}" presName="iconBgRect" presStyleLbl="bgShp" presStyleIdx="0" presStyleCnt="2"/>
      <dgm:spPr/>
    </dgm:pt>
    <dgm:pt modelId="{40946417-76E9-4585-81DC-2A3EE66A3403}" type="pres">
      <dgm:prSet presAssocID="{E66576B0-D36E-4C44-946C-CC759484C709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Firefighter"/>
        </a:ext>
      </dgm:extLst>
    </dgm:pt>
    <dgm:pt modelId="{C3B6E343-7C02-4527-92FA-EC502A10350C}" type="pres">
      <dgm:prSet presAssocID="{E66576B0-D36E-4C44-946C-CC759484C709}" presName="spaceRect" presStyleCnt="0"/>
      <dgm:spPr/>
    </dgm:pt>
    <dgm:pt modelId="{B24891AE-00B2-453F-A8C1-132AE7E2C6FC}" type="pres">
      <dgm:prSet presAssocID="{E66576B0-D36E-4C44-946C-CC759484C709}" presName="textRect" presStyleLbl="revTx" presStyleIdx="0" presStyleCnt="2">
        <dgm:presLayoutVars>
          <dgm:chMax val="1"/>
          <dgm:chPref val="1"/>
        </dgm:presLayoutVars>
      </dgm:prSet>
      <dgm:spPr/>
    </dgm:pt>
    <dgm:pt modelId="{6060DACA-1E47-49C4-BB2F-08B6E1CD580A}" type="pres">
      <dgm:prSet presAssocID="{2BC7D54A-80E6-49D9-B9A8-FD41731942DC}" presName="sibTrans" presStyleLbl="sibTrans2D1" presStyleIdx="0" presStyleCnt="0"/>
      <dgm:spPr/>
    </dgm:pt>
    <dgm:pt modelId="{3497C092-A796-473F-B775-0630FDC98BD7}" type="pres">
      <dgm:prSet presAssocID="{20FC9C1C-BF6F-49B0-9DD5-989401345233}" presName="compNode" presStyleCnt="0"/>
      <dgm:spPr/>
    </dgm:pt>
    <dgm:pt modelId="{FEE99F11-8B9D-4D60-BD5B-3EE21DC5D6F7}" type="pres">
      <dgm:prSet presAssocID="{20FC9C1C-BF6F-49B0-9DD5-989401345233}" presName="iconBgRect" presStyleLbl="bgShp" presStyleIdx="1" presStyleCnt="2"/>
      <dgm:spPr/>
    </dgm:pt>
    <dgm:pt modelId="{ABBE9B9A-9E1B-4CAE-A400-FC7D2B399D7D}" type="pres">
      <dgm:prSet presAssocID="{20FC9C1C-BF6F-49B0-9DD5-989401345233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Influencer"/>
        </a:ext>
      </dgm:extLst>
    </dgm:pt>
    <dgm:pt modelId="{DEED7541-E6F0-4260-8E30-8DE1C427CC61}" type="pres">
      <dgm:prSet presAssocID="{20FC9C1C-BF6F-49B0-9DD5-989401345233}" presName="spaceRect" presStyleCnt="0"/>
      <dgm:spPr/>
    </dgm:pt>
    <dgm:pt modelId="{27F183D3-3D14-4020-BD5A-B1977D48484F}" type="pres">
      <dgm:prSet presAssocID="{20FC9C1C-BF6F-49B0-9DD5-989401345233}" presName="textRect" presStyleLbl="revTx" presStyleIdx="1" presStyleCnt="2">
        <dgm:presLayoutVars>
          <dgm:chMax val="1"/>
          <dgm:chPref val="1"/>
        </dgm:presLayoutVars>
      </dgm:prSet>
      <dgm:spPr/>
    </dgm:pt>
  </dgm:ptLst>
  <dgm:cxnLst>
    <dgm:cxn modelId="{F7B44405-287B-4CEF-9854-51C4AB309C5A}" type="presOf" srcId="{E66576B0-D36E-4C44-946C-CC759484C709}" destId="{B24891AE-00B2-453F-A8C1-132AE7E2C6FC}" srcOrd="0" destOrd="0" presId="urn:microsoft.com/office/officeart/2018/2/layout/IconCircleList"/>
    <dgm:cxn modelId="{16682465-8098-4C97-B137-D18276CEDF6D}" type="presOf" srcId="{5EC1D95B-C911-410F-BC2E-8EF5E3236CF1}" destId="{691EA3C5-470C-4777-8514-2A18BA3F2F81}" srcOrd="0" destOrd="0" presId="urn:microsoft.com/office/officeart/2018/2/layout/IconCircleList"/>
    <dgm:cxn modelId="{B84A1F84-B6C0-42E5-9EED-93DEF2CDC2C8}" srcId="{5EC1D95B-C911-410F-BC2E-8EF5E3236CF1}" destId="{E66576B0-D36E-4C44-946C-CC759484C709}" srcOrd="0" destOrd="0" parTransId="{829F0D51-153C-4C67-8CFE-AFC396E64FA2}" sibTransId="{2BC7D54A-80E6-49D9-B9A8-FD41731942DC}"/>
    <dgm:cxn modelId="{F22E8485-8178-43B0-908B-2EEDD552B16D}" type="presOf" srcId="{2BC7D54A-80E6-49D9-B9A8-FD41731942DC}" destId="{6060DACA-1E47-49C4-BB2F-08B6E1CD580A}" srcOrd="0" destOrd="0" presId="urn:microsoft.com/office/officeart/2018/2/layout/IconCircleList"/>
    <dgm:cxn modelId="{ABC048AB-5202-4B0E-A697-95EB6DE5E1E9}" type="presOf" srcId="{20FC9C1C-BF6F-49B0-9DD5-989401345233}" destId="{27F183D3-3D14-4020-BD5A-B1977D48484F}" srcOrd="0" destOrd="0" presId="urn:microsoft.com/office/officeart/2018/2/layout/IconCircleList"/>
    <dgm:cxn modelId="{1B72CAFB-CA00-4C30-B8C0-ACF3856A58F1}" srcId="{5EC1D95B-C911-410F-BC2E-8EF5E3236CF1}" destId="{20FC9C1C-BF6F-49B0-9DD5-989401345233}" srcOrd="1" destOrd="0" parTransId="{3BBD01EF-0B2C-4E01-8DBE-633383678C22}" sibTransId="{4FFF7A31-DB13-4111-86DB-97B550DA2FC0}"/>
    <dgm:cxn modelId="{A3A842A4-2FCE-4A76-9C80-24CBB278AFC2}" type="presParOf" srcId="{691EA3C5-470C-4777-8514-2A18BA3F2F81}" destId="{73958D34-993A-4C89-9775-EEA2DC317E88}" srcOrd="0" destOrd="0" presId="urn:microsoft.com/office/officeart/2018/2/layout/IconCircleList"/>
    <dgm:cxn modelId="{8930E74C-C4E9-4C36-885F-3543D3012E94}" type="presParOf" srcId="{73958D34-993A-4C89-9775-EEA2DC317E88}" destId="{6246A77E-723A-412C-9C01-343030509437}" srcOrd="0" destOrd="0" presId="urn:microsoft.com/office/officeart/2018/2/layout/IconCircleList"/>
    <dgm:cxn modelId="{A68FD199-5C27-44C6-830F-B12228FC30BC}" type="presParOf" srcId="{6246A77E-723A-412C-9C01-343030509437}" destId="{892DE4D9-08F2-4418-A8AB-533C49D9AE1A}" srcOrd="0" destOrd="0" presId="urn:microsoft.com/office/officeart/2018/2/layout/IconCircleList"/>
    <dgm:cxn modelId="{0A7699F2-698A-4445-A8F5-071F3EC17D9A}" type="presParOf" srcId="{6246A77E-723A-412C-9C01-343030509437}" destId="{40946417-76E9-4585-81DC-2A3EE66A3403}" srcOrd="1" destOrd="0" presId="urn:microsoft.com/office/officeart/2018/2/layout/IconCircleList"/>
    <dgm:cxn modelId="{C17F0A58-AA51-4545-A28F-28B2EE107BB9}" type="presParOf" srcId="{6246A77E-723A-412C-9C01-343030509437}" destId="{C3B6E343-7C02-4527-92FA-EC502A10350C}" srcOrd="2" destOrd="0" presId="urn:microsoft.com/office/officeart/2018/2/layout/IconCircleList"/>
    <dgm:cxn modelId="{8C275354-FED4-4BF1-B287-5F0BA239B432}" type="presParOf" srcId="{6246A77E-723A-412C-9C01-343030509437}" destId="{B24891AE-00B2-453F-A8C1-132AE7E2C6FC}" srcOrd="3" destOrd="0" presId="urn:microsoft.com/office/officeart/2018/2/layout/IconCircleList"/>
    <dgm:cxn modelId="{4F30C5B2-449A-4DBB-912B-5367A41538D9}" type="presParOf" srcId="{73958D34-993A-4C89-9775-EEA2DC317E88}" destId="{6060DACA-1E47-49C4-BB2F-08B6E1CD580A}" srcOrd="1" destOrd="0" presId="urn:microsoft.com/office/officeart/2018/2/layout/IconCircleList"/>
    <dgm:cxn modelId="{59D7EA93-E6CF-4A80-9EF2-A1095A3DB4F2}" type="presParOf" srcId="{73958D34-993A-4C89-9775-EEA2DC317E88}" destId="{3497C092-A796-473F-B775-0630FDC98BD7}" srcOrd="2" destOrd="0" presId="urn:microsoft.com/office/officeart/2018/2/layout/IconCircleList"/>
    <dgm:cxn modelId="{4F869A28-21A3-494D-8C28-629148EE4936}" type="presParOf" srcId="{3497C092-A796-473F-B775-0630FDC98BD7}" destId="{FEE99F11-8B9D-4D60-BD5B-3EE21DC5D6F7}" srcOrd="0" destOrd="0" presId="urn:microsoft.com/office/officeart/2018/2/layout/IconCircleList"/>
    <dgm:cxn modelId="{6DD1D956-1B22-43E7-A8D8-097623B74C64}" type="presParOf" srcId="{3497C092-A796-473F-B775-0630FDC98BD7}" destId="{ABBE9B9A-9E1B-4CAE-A400-FC7D2B399D7D}" srcOrd="1" destOrd="0" presId="urn:microsoft.com/office/officeart/2018/2/layout/IconCircleList"/>
    <dgm:cxn modelId="{5F693473-75C6-4703-9F6E-97F8139B9A63}" type="presParOf" srcId="{3497C092-A796-473F-B775-0630FDC98BD7}" destId="{DEED7541-E6F0-4260-8E30-8DE1C427CC61}" srcOrd="2" destOrd="0" presId="urn:microsoft.com/office/officeart/2018/2/layout/IconCircleList"/>
    <dgm:cxn modelId="{4C3DF78D-AA5D-4949-99D3-D7C0D9EDAAEA}" type="presParOf" srcId="{3497C092-A796-473F-B775-0630FDC98BD7}" destId="{27F183D3-3D14-4020-BD5A-B1977D48484F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5859AC44-14BB-4F72-B8B8-382682A9660E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accent2_2" csCatId="accent2" phldr="1"/>
      <dgm:spPr/>
      <dgm:t>
        <a:bodyPr/>
        <a:lstStyle/>
        <a:p>
          <a:endParaRPr lang="en-US"/>
        </a:p>
      </dgm:t>
    </dgm:pt>
    <dgm:pt modelId="{BC29080D-9ACB-40AD-A0DD-2D4F2B2EA1CF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/>
            <a:t>Attendance goals</a:t>
          </a:r>
          <a:endParaRPr lang="en-US"/>
        </a:p>
      </dgm:t>
    </dgm:pt>
    <dgm:pt modelId="{858D3DE5-857D-4E5C-BDEC-B97D5F0CBC42}" type="parTrans" cxnId="{BF2534FC-5DA3-48C7-88E7-211FACC30BFB}">
      <dgm:prSet/>
      <dgm:spPr/>
      <dgm:t>
        <a:bodyPr/>
        <a:lstStyle/>
        <a:p>
          <a:endParaRPr lang="en-US"/>
        </a:p>
      </dgm:t>
    </dgm:pt>
    <dgm:pt modelId="{5699A120-E0BD-44E7-9C98-E8F77375B7AB}" type="sibTrans" cxnId="{BF2534FC-5DA3-48C7-88E7-211FACC30BFB}">
      <dgm:prSet/>
      <dgm:spPr/>
      <dgm:t>
        <a:bodyPr/>
        <a:lstStyle/>
        <a:p>
          <a:endParaRPr lang="en-US"/>
        </a:p>
      </dgm:t>
    </dgm:pt>
    <dgm:pt modelId="{FDDD8847-99F8-4169-943F-C62484573B8C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/>
            <a:t>Social media reach and engagement</a:t>
          </a:r>
          <a:endParaRPr lang="en-US"/>
        </a:p>
      </dgm:t>
    </dgm:pt>
    <dgm:pt modelId="{D77F18B3-5852-42C6-A68E-F6DD82CA1ACF}" type="parTrans" cxnId="{83B337F8-6814-4403-AB7F-96D3B5CE46D1}">
      <dgm:prSet/>
      <dgm:spPr/>
      <dgm:t>
        <a:bodyPr/>
        <a:lstStyle/>
        <a:p>
          <a:endParaRPr lang="en-US"/>
        </a:p>
      </dgm:t>
    </dgm:pt>
    <dgm:pt modelId="{95B59469-E7B5-4131-B0F1-F5D902DAF1D4}" type="sibTrans" cxnId="{83B337F8-6814-4403-AB7F-96D3B5CE46D1}">
      <dgm:prSet/>
      <dgm:spPr/>
      <dgm:t>
        <a:bodyPr/>
        <a:lstStyle/>
        <a:p>
          <a:endParaRPr lang="en-US"/>
        </a:p>
      </dgm:t>
    </dgm:pt>
    <dgm:pt modelId="{19F34EFE-E102-41F7-BD91-E7F6D4194C19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/>
            <a:t>Participant feedback</a:t>
          </a:r>
          <a:endParaRPr lang="en-US"/>
        </a:p>
      </dgm:t>
    </dgm:pt>
    <dgm:pt modelId="{1FC02B8A-BBCA-412C-B2E9-3749EF170FCB}" type="parTrans" cxnId="{EF5DC96E-4625-4E4D-A8F1-4E59F137B2DC}">
      <dgm:prSet/>
      <dgm:spPr/>
      <dgm:t>
        <a:bodyPr/>
        <a:lstStyle/>
        <a:p>
          <a:endParaRPr lang="en-US"/>
        </a:p>
      </dgm:t>
    </dgm:pt>
    <dgm:pt modelId="{C3E42A5C-F668-4478-A8B6-9DB1C34B5651}" type="sibTrans" cxnId="{EF5DC96E-4625-4E4D-A8F1-4E59F137B2DC}">
      <dgm:prSet/>
      <dgm:spPr/>
      <dgm:t>
        <a:bodyPr/>
        <a:lstStyle/>
        <a:p>
          <a:endParaRPr lang="en-US"/>
        </a:p>
      </dgm:t>
    </dgm:pt>
    <dgm:pt modelId="{F12F2301-EAD4-41C9-AAA4-8AEE7B7A693F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/>
            <a:t>Inclusion in Visit Wales channels</a:t>
          </a:r>
          <a:endParaRPr lang="en-US"/>
        </a:p>
      </dgm:t>
    </dgm:pt>
    <dgm:pt modelId="{65B561C4-3FC0-46A0-A20E-566A66844DED}" type="parTrans" cxnId="{0C56237A-655E-481F-8ED0-C02DD3AD0C5E}">
      <dgm:prSet/>
      <dgm:spPr/>
      <dgm:t>
        <a:bodyPr/>
        <a:lstStyle/>
        <a:p>
          <a:endParaRPr lang="en-US"/>
        </a:p>
      </dgm:t>
    </dgm:pt>
    <dgm:pt modelId="{FE8DD8AF-EEE6-44D5-89FB-1F0C6CF63478}" type="sibTrans" cxnId="{0C56237A-655E-481F-8ED0-C02DD3AD0C5E}">
      <dgm:prSet/>
      <dgm:spPr/>
      <dgm:t>
        <a:bodyPr/>
        <a:lstStyle/>
        <a:p>
          <a:endParaRPr lang="en-US"/>
        </a:p>
      </dgm:t>
    </dgm:pt>
    <dgm:pt modelId="{6906E210-B027-446B-9A38-00050A1A1C88}" type="pres">
      <dgm:prSet presAssocID="{5859AC44-14BB-4F72-B8B8-382682A9660E}" presName="root" presStyleCnt="0">
        <dgm:presLayoutVars>
          <dgm:dir/>
          <dgm:resizeHandles val="exact"/>
        </dgm:presLayoutVars>
      </dgm:prSet>
      <dgm:spPr/>
    </dgm:pt>
    <dgm:pt modelId="{D34EF4B5-2D38-4C15-9D02-8AE08DE484D4}" type="pres">
      <dgm:prSet presAssocID="{BC29080D-9ACB-40AD-A0DD-2D4F2B2EA1CF}" presName="compNode" presStyleCnt="0"/>
      <dgm:spPr/>
    </dgm:pt>
    <dgm:pt modelId="{20934E1D-43D8-4645-9008-8FF7D74233F5}" type="pres">
      <dgm:prSet presAssocID="{BC29080D-9ACB-40AD-A0DD-2D4F2B2EA1CF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FE45562D-2DFD-4888-83F8-6090B3CC5116}" type="pres">
      <dgm:prSet presAssocID="{BC29080D-9ACB-40AD-A0DD-2D4F2B2EA1CF}" presName="spaceRect" presStyleCnt="0"/>
      <dgm:spPr/>
    </dgm:pt>
    <dgm:pt modelId="{D19463BB-9EE5-41ED-BD74-66599FFF72EB}" type="pres">
      <dgm:prSet presAssocID="{BC29080D-9ACB-40AD-A0DD-2D4F2B2EA1CF}" presName="textRect" presStyleLbl="revTx" presStyleIdx="0" presStyleCnt="4">
        <dgm:presLayoutVars>
          <dgm:chMax val="1"/>
          <dgm:chPref val="1"/>
        </dgm:presLayoutVars>
      </dgm:prSet>
      <dgm:spPr/>
    </dgm:pt>
    <dgm:pt modelId="{69D36ADA-E918-4265-A716-B5F55724EE54}" type="pres">
      <dgm:prSet presAssocID="{5699A120-E0BD-44E7-9C98-E8F77375B7AB}" presName="sibTrans" presStyleCnt="0"/>
      <dgm:spPr/>
    </dgm:pt>
    <dgm:pt modelId="{FB7C8B77-1089-4D1E-A5BC-2D1D9D1E0D32}" type="pres">
      <dgm:prSet presAssocID="{FDDD8847-99F8-4169-943F-C62484573B8C}" presName="compNode" presStyleCnt="0"/>
      <dgm:spPr/>
    </dgm:pt>
    <dgm:pt modelId="{B3C49D64-41D6-4ABC-907F-ED91AE275254}" type="pres">
      <dgm:prSet presAssocID="{FDDD8847-99F8-4169-943F-C62484573B8C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at"/>
        </a:ext>
      </dgm:extLst>
    </dgm:pt>
    <dgm:pt modelId="{EAC201DD-69D0-4F37-91B7-4BE1499AA460}" type="pres">
      <dgm:prSet presAssocID="{FDDD8847-99F8-4169-943F-C62484573B8C}" presName="spaceRect" presStyleCnt="0"/>
      <dgm:spPr/>
    </dgm:pt>
    <dgm:pt modelId="{E01E7282-3001-4C71-B81C-028AC58F8318}" type="pres">
      <dgm:prSet presAssocID="{FDDD8847-99F8-4169-943F-C62484573B8C}" presName="textRect" presStyleLbl="revTx" presStyleIdx="1" presStyleCnt="4">
        <dgm:presLayoutVars>
          <dgm:chMax val="1"/>
          <dgm:chPref val="1"/>
        </dgm:presLayoutVars>
      </dgm:prSet>
      <dgm:spPr/>
    </dgm:pt>
    <dgm:pt modelId="{4F9114A4-D5F3-4390-B22C-B6C6E1C3D412}" type="pres">
      <dgm:prSet presAssocID="{95B59469-E7B5-4131-B0F1-F5D902DAF1D4}" presName="sibTrans" presStyleCnt="0"/>
      <dgm:spPr/>
    </dgm:pt>
    <dgm:pt modelId="{D93FC5EA-5F29-403B-A3BA-8B1489F36B6D}" type="pres">
      <dgm:prSet presAssocID="{19F34EFE-E102-41F7-BD91-E7F6D4194C19}" presName="compNode" presStyleCnt="0"/>
      <dgm:spPr/>
    </dgm:pt>
    <dgm:pt modelId="{A3A46B46-FC69-4830-BB1A-20983C038C5A}" type="pres">
      <dgm:prSet presAssocID="{19F34EFE-E102-41F7-BD91-E7F6D4194C19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ers"/>
        </a:ext>
      </dgm:extLst>
    </dgm:pt>
    <dgm:pt modelId="{975072A0-2B32-4EC7-99D9-ACE929A74CB0}" type="pres">
      <dgm:prSet presAssocID="{19F34EFE-E102-41F7-BD91-E7F6D4194C19}" presName="spaceRect" presStyleCnt="0"/>
      <dgm:spPr/>
    </dgm:pt>
    <dgm:pt modelId="{83627C7D-F2B8-49EE-BD61-8D4CE23C7EFD}" type="pres">
      <dgm:prSet presAssocID="{19F34EFE-E102-41F7-BD91-E7F6D4194C19}" presName="textRect" presStyleLbl="revTx" presStyleIdx="2" presStyleCnt="4">
        <dgm:presLayoutVars>
          <dgm:chMax val="1"/>
          <dgm:chPref val="1"/>
        </dgm:presLayoutVars>
      </dgm:prSet>
      <dgm:spPr/>
    </dgm:pt>
    <dgm:pt modelId="{E91A1CFF-3F8F-4E43-AF76-2688FCF84782}" type="pres">
      <dgm:prSet presAssocID="{C3E42A5C-F668-4478-A8B6-9DB1C34B5651}" presName="sibTrans" presStyleCnt="0"/>
      <dgm:spPr/>
    </dgm:pt>
    <dgm:pt modelId="{DC5F1586-8E34-4290-8C6C-C61374BCC6DC}" type="pres">
      <dgm:prSet presAssocID="{F12F2301-EAD4-41C9-AAA4-8AEE7B7A693F}" presName="compNode" presStyleCnt="0"/>
      <dgm:spPr/>
    </dgm:pt>
    <dgm:pt modelId="{E84E5E45-39D8-48ED-835D-9230D5CF414C}" type="pres">
      <dgm:prSet presAssocID="{F12F2301-EAD4-41C9-AAA4-8AEE7B7A693F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mart Phone"/>
        </a:ext>
      </dgm:extLst>
    </dgm:pt>
    <dgm:pt modelId="{E13F9D4E-418F-4392-85DC-9671E101BA95}" type="pres">
      <dgm:prSet presAssocID="{F12F2301-EAD4-41C9-AAA4-8AEE7B7A693F}" presName="spaceRect" presStyleCnt="0"/>
      <dgm:spPr/>
    </dgm:pt>
    <dgm:pt modelId="{075E5A7D-1979-4647-A558-BB8AB0783C4A}" type="pres">
      <dgm:prSet presAssocID="{F12F2301-EAD4-41C9-AAA4-8AEE7B7A693F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1D31906A-9752-4DF4-9402-3ED4B0AB1151}" type="presOf" srcId="{FDDD8847-99F8-4169-943F-C62484573B8C}" destId="{E01E7282-3001-4C71-B81C-028AC58F8318}" srcOrd="0" destOrd="0" presId="urn:microsoft.com/office/officeart/2018/2/layout/IconLabelList"/>
    <dgm:cxn modelId="{EF5DC96E-4625-4E4D-A8F1-4E59F137B2DC}" srcId="{5859AC44-14BB-4F72-B8B8-382682A9660E}" destId="{19F34EFE-E102-41F7-BD91-E7F6D4194C19}" srcOrd="2" destOrd="0" parTransId="{1FC02B8A-BBCA-412C-B2E9-3749EF170FCB}" sibTransId="{C3E42A5C-F668-4478-A8B6-9DB1C34B5651}"/>
    <dgm:cxn modelId="{123FEE4E-891B-44FA-B3F5-334C3EC343CA}" type="presOf" srcId="{BC29080D-9ACB-40AD-A0DD-2D4F2B2EA1CF}" destId="{D19463BB-9EE5-41ED-BD74-66599FFF72EB}" srcOrd="0" destOrd="0" presId="urn:microsoft.com/office/officeart/2018/2/layout/IconLabelList"/>
    <dgm:cxn modelId="{A2008773-56CB-4814-8A81-6EF240CB9403}" type="presOf" srcId="{19F34EFE-E102-41F7-BD91-E7F6D4194C19}" destId="{83627C7D-F2B8-49EE-BD61-8D4CE23C7EFD}" srcOrd="0" destOrd="0" presId="urn:microsoft.com/office/officeart/2018/2/layout/IconLabelList"/>
    <dgm:cxn modelId="{0C56237A-655E-481F-8ED0-C02DD3AD0C5E}" srcId="{5859AC44-14BB-4F72-B8B8-382682A9660E}" destId="{F12F2301-EAD4-41C9-AAA4-8AEE7B7A693F}" srcOrd="3" destOrd="0" parTransId="{65B561C4-3FC0-46A0-A20E-566A66844DED}" sibTransId="{FE8DD8AF-EEE6-44D5-89FB-1F0C6CF63478}"/>
    <dgm:cxn modelId="{0017D380-CA8F-47F0-8633-98C73B7A6A49}" type="presOf" srcId="{F12F2301-EAD4-41C9-AAA4-8AEE7B7A693F}" destId="{075E5A7D-1979-4647-A558-BB8AB0783C4A}" srcOrd="0" destOrd="0" presId="urn:microsoft.com/office/officeart/2018/2/layout/IconLabelList"/>
    <dgm:cxn modelId="{FC3B6A8D-7713-41FB-B9DD-5DCA72660F85}" type="presOf" srcId="{5859AC44-14BB-4F72-B8B8-382682A9660E}" destId="{6906E210-B027-446B-9A38-00050A1A1C88}" srcOrd="0" destOrd="0" presId="urn:microsoft.com/office/officeart/2018/2/layout/IconLabelList"/>
    <dgm:cxn modelId="{83B337F8-6814-4403-AB7F-96D3B5CE46D1}" srcId="{5859AC44-14BB-4F72-B8B8-382682A9660E}" destId="{FDDD8847-99F8-4169-943F-C62484573B8C}" srcOrd="1" destOrd="0" parTransId="{D77F18B3-5852-42C6-A68E-F6DD82CA1ACF}" sibTransId="{95B59469-E7B5-4131-B0F1-F5D902DAF1D4}"/>
    <dgm:cxn modelId="{BF2534FC-5DA3-48C7-88E7-211FACC30BFB}" srcId="{5859AC44-14BB-4F72-B8B8-382682A9660E}" destId="{BC29080D-9ACB-40AD-A0DD-2D4F2B2EA1CF}" srcOrd="0" destOrd="0" parTransId="{858D3DE5-857D-4E5C-BDEC-B97D5F0CBC42}" sibTransId="{5699A120-E0BD-44E7-9C98-E8F77375B7AB}"/>
    <dgm:cxn modelId="{E2459A8E-F51B-4AAC-A4AB-876E791BAFA9}" type="presParOf" srcId="{6906E210-B027-446B-9A38-00050A1A1C88}" destId="{D34EF4B5-2D38-4C15-9D02-8AE08DE484D4}" srcOrd="0" destOrd="0" presId="urn:microsoft.com/office/officeart/2018/2/layout/IconLabelList"/>
    <dgm:cxn modelId="{546F74B5-4CF0-46DC-91C4-01F7758257B3}" type="presParOf" srcId="{D34EF4B5-2D38-4C15-9D02-8AE08DE484D4}" destId="{20934E1D-43D8-4645-9008-8FF7D74233F5}" srcOrd="0" destOrd="0" presId="urn:microsoft.com/office/officeart/2018/2/layout/IconLabelList"/>
    <dgm:cxn modelId="{D0FFEA0B-A5E0-4D61-BA6E-35D79916582D}" type="presParOf" srcId="{D34EF4B5-2D38-4C15-9D02-8AE08DE484D4}" destId="{FE45562D-2DFD-4888-83F8-6090B3CC5116}" srcOrd="1" destOrd="0" presId="urn:microsoft.com/office/officeart/2018/2/layout/IconLabelList"/>
    <dgm:cxn modelId="{C6D288EB-F1E9-4417-8507-23B0B0ACE542}" type="presParOf" srcId="{D34EF4B5-2D38-4C15-9D02-8AE08DE484D4}" destId="{D19463BB-9EE5-41ED-BD74-66599FFF72EB}" srcOrd="2" destOrd="0" presId="urn:microsoft.com/office/officeart/2018/2/layout/IconLabelList"/>
    <dgm:cxn modelId="{A5D9FCDC-1440-474D-B120-ADD921AA6406}" type="presParOf" srcId="{6906E210-B027-446B-9A38-00050A1A1C88}" destId="{69D36ADA-E918-4265-A716-B5F55724EE54}" srcOrd="1" destOrd="0" presId="urn:microsoft.com/office/officeart/2018/2/layout/IconLabelList"/>
    <dgm:cxn modelId="{7A608D7B-49EB-48C7-A14D-720C0D3C9CBF}" type="presParOf" srcId="{6906E210-B027-446B-9A38-00050A1A1C88}" destId="{FB7C8B77-1089-4D1E-A5BC-2D1D9D1E0D32}" srcOrd="2" destOrd="0" presId="urn:microsoft.com/office/officeart/2018/2/layout/IconLabelList"/>
    <dgm:cxn modelId="{EF33A2CA-FBC2-40EB-AB46-5480A057ADAA}" type="presParOf" srcId="{FB7C8B77-1089-4D1E-A5BC-2D1D9D1E0D32}" destId="{B3C49D64-41D6-4ABC-907F-ED91AE275254}" srcOrd="0" destOrd="0" presId="urn:microsoft.com/office/officeart/2018/2/layout/IconLabelList"/>
    <dgm:cxn modelId="{32D3A08D-03FA-43B7-9569-C268AEBC8FF2}" type="presParOf" srcId="{FB7C8B77-1089-4D1E-A5BC-2D1D9D1E0D32}" destId="{EAC201DD-69D0-4F37-91B7-4BE1499AA460}" srcOrd="1" destOrd="0" presId="urn:microsoft.com/office/officeart/2018/2/layout/IconLabelList"/>
    <dgm:cxn modelId="{C416FEAB-BE11-4D22-B655-9BB1C38AD977}" type="presParOf" srcId="{FB7C8B77-1089-4D1E-A5BC-2D1D9D1E0D32}" destId="{E01E7282-3001-4C71-B81C-028AC58F8318}" srcOrd="2" destOrd="0" presId="urn:microsoft.com/office/officeart/2018/2/layout/IconLabelList"/>
    <dgm:cxn modelId="{FB4354F9-27C2-49CA-AD58-935A46FF20E6}" type="presParOf" srcId="{6906E210-B027-446B-9A38-00050A1A1C88}" destId="{4F9114A4-D5F3-4390-B22C-B6C6E1C3D412}" srcOrd="3" destOrd="0" presId="urn:microsoft.com/office/officeart/2018/2/layout/IconLabelList"/>
    <dgm:cxn modelId="{5030D8A3-CDD0-4BEC-A176-E7EF0DCDA650}" type="presParOf" srcId="{6906E210-B027-446B-9A38-00050A1A1C88}" destId="{D93FC5EA-5F29-403B-A3BA-8B1489F36B6D}" srcOrd="4" destOrd="0" presId="urn:microsoft.com/office/officeart/2018/2/layout/IconLabelList"/>
    <dgm:cxn modelId="{C17B7BB9-60B1-476E-8F55-0578438EDBA2}" type="presParOf" srcId="{D93FC5EA-5F29-403B-A3BA-8B1489F36B6D}" destId="{A3A46B46-FC69-4830-BB1A-20983C038C5A}" srcOrd="0" destOrd="0" presId="urn:microsoft.com/office/officeart/2018/2/layout/IconLabelList"/>
    <dgm:cxn modelId="{FC2E2882-8DA1-4743-97A3-EC58CCE83360}" type="presParOf" srcId="{D93FC5EA-5F29-403B-A3BA-8B1489F36B6D}" destId="{975072A0-2B32-4EC7-99D9-ACE929A74CB0}" srcOrd="1" destOrd="0" presId="urn:microsoft.com/office/officeart/2018/2/layout/IconLabelList"/>
    <dgm:cxn modelId="{4E3389BE-D063-418A-AFD7-43DA4D75A935}" type="presParOf" srcId="{D93FC5EA-5F29-403B-A3BA-8B1489F36B6D}" destId="{83627C7D-F2B8-49EE-BD61-8D4CE23C7EFD}" srcOrd="2" destOrd="0" presId="urn:microsoft.com/office/officeart/2018/2/layout/IconLabelList"/>
    <dgm:cxn modelId="{3E0283B2-8D61-4714-8816-706E7AC6DF1C}" type="presParOf" srcId="{6906E210-B027-446B-9A38-00050A1A1C88}" destId="{E91A1CFF-3F8F-4E43-AF76-2688FCF84782}" srcOrd="5" destOrd="0" presId="urn:microsoft.com/office/officeart/2018/2/layout/IconLabelList"/>
    <dgm:cxn modelId="{BFE19F0D-33DE-4829-9119-F42E816B5A0C}" type="presParOf" srcId="{6906E210-B027-446B-9A38-00050A1A1C88}" destId="{DC5F1586-8E34-4290-8C6C-C61374BCC6DC}" srcOrd="6" destOrd="0" presId="urn:microsoft.com/office/officeart/2018/2/layout/IconLabelList"/>
    <dgm:cxn modelId="{7CD80E1A-C885-478D-BA74-D10FD6938745}" type="presParOf" srcId="{DC5F1586-8E34-4290-8C6C-C61374BCC6DC}" destId="{E84E5E45-39D8-48ED-835D-9230D5CF414C}" srcOrd="0" destOrd="0" presId="urn:microsoft.com/office/officeart/2018/2/layout/IconLabelList"/>
    <dgm:cxn modelId="{65496FC3-4235-4D40-B5A0-F84CF0AA2825}" type="presParOf" srcId="{DC5F1586-8E34-4290-8C6C-C61374BCC6DC}" destId="{E13F9D4E-418F-4392-85DC-9671E101BA95}" srcOrd="1" destOrd="0" presId="urn:microsoft.com/office/officeart/2018/2/layout/IconLabelList"/>
    <dgm:cxn modelId="{2438A8A2-208A-4CBD-B4A5-733178283B1B}" type="presParOf" srcId="{DC5F1586-8E34-4290-8C6C-C61374BCC6DC}" destId="{075E5A7D-1979-4647-A558-BB8AB0783C4A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EDDE58EF-402F-4663-8FCF-EB4BFCDAAA52}" type="doc">
      <dgm:prSet loTypeId="urn:microsoft.com/office/officeart/2018/2/layout/IconLabel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5E3C06FA-DED5-4A1B-AE1D-849BEFB684C1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/>
            <a:t>Thank you for your time today!</a:t>
          </a:r>
          <a:endParaRPr lang="en-US"/>
        </a:p>
      </dgm:t>
    </dgm:pt>
    <dgm:pt modelId="{1C74D9BF-51C7-4CA8-9402-964006489CA1}" type="parTrans" cxnId="{2C83F7BA-8179-4EC4-81F1-7C029D4EEE1A}">
      <dgm:prSet/>
      <dgm:spPr/>
      <dgm:t>
        <a:bodyPr/>
        <a:lstStyle/>
        <a:p>
          <a:endParaRPr lang="en-US"/>
        </a:p>
      </dgm:t>
    </dgm:pt>
    <dgm:pt modelId="{50A67788-5FCB-4B1F-9BBA-E10EE07C5123}" type="sibTrans" cxnId="{2C83F7BA-8179-4EC4-81F1-7C029D4EEE1A}">
      <dgm:prSet/>
      <dgm:spPr/>
      <dgm:t>
        <a:bodyPr/>
        <a:lstStyle/>
        <a:p>
          <a:endParaRPr lang="en-US"/>
        </a:p>
      </dgm:t>
    </dgm:pt>
    <dgm:pt modelId="{00B8D142-52A8-428C-8A34-F9114179F9B0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/>
            <a:t>Contact info: +4407943640303</a:t>
          </a:r>
          <a:endParaRPr lang="en-US"/>
        </a:p>
      </dgm:t>
    </dgm:pt>
    <dgm:pt modelId="{3251021C-2978-4F62-8C22-9CB525102ADB}" type="parTrans" cxnId="{3C26C822-07FD-4AA0-AD1B-759141F3A6B7}">
      <dgm:prSet/>
      <dgm:spPr/>
      <dgm:t>
        <a:bodyPr/>
        <a:lstStyle/>
        <a:p>
          <a:endParaRPr lang="en-US"/>
        </a:p>
      </dgm:t>
    </dgm:pt>
    <dgm:pt modelId="{BC40F0FE-519C-461A-9F1B-3D98EA071852}" type="sibTrans" cxnId="{3C26C822-07FD-4AA0-AD1B-759141F3A6B7}">
      <dgm:prSet/>
      <dgm:spPr/>
      <dgm:t>
        <a:bodyPr/>
        <a:lstStyle/>
        <a:p>
          <a:endParaRPr lang="en-US"/>
        </a:p>
      </dgm:t>
    </dgm:pt>
    <dgm:pt modelId="{87C0B003-5E52-444E-B8DF-EBC6CFA0CF1B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/>
            <a:t>benkviktoria@gmail.com</a:t>
          </a:r>
          <a:br>
            <a:rPr lang="en-GB"/>
          </a:br>
          <a:endParaRPr lang="en-US"/>
        </a:p>
      </dgm:t>
    </dgm:pt>
    <dgm:pt modelId="{264D0611-E752-4A7D-9488-E29479073D00}" type="parTrans" cxnId="{C12F2C6A-FC0E-48A6-A608-6796EFC206D1}">
      <dgm:prSet/>
      <dgm:spPr/>
      <dgm:t>
        <a:bodyPr/>
        <a:lstStyle/>
        <a:p>
          <a:endParaRPr lang="en-US"/>
        </a:p>
      </dgm:t>
    </dgm:pt>
    <dgm:pt modelId="{C646F4FB-0CBD-4EE7-91CB-4FA8390B6D76}" type="sibTrans" cxnId="{C12F2C6A-FC0E-48A6-A608-6796EFC206D1}">
      <dgm:prSet/>
      <dgm:spPr/>
      <dgm:t>
        <a:bodyPr/>
        <a:lstStyle/>
        <a:p>
          <a:endParaRPr lang="en-US"/>
        </a:p>
      </dgm:t>
    </dgm:pt>
    <dgm:pt modelId="{75E7965B-F51E-40D9-9EF1-8C0F7DDA40E9}" type="pres">
      <dgm:prSet presAssocID="{EDDE58EF-402F-4663-8FCF-EB4BFCDAAA52}" presName="root" presStyleCnt="0">
        <dgm:presLayoutVars>
          <dgm:dir/>
          <dgm:resizeHandles val="exact"/>
        </dgm:presLayoutVars>
      </dgm:prSet>
      <dgm:spPr/>
    </dgm:pt>
    <dgm:pt modelId="{C654885D-9909-42D1-8003-8B52CAB78AC2}" type="pres">
      <dgm:prSet presAssocID="{5E3C06FA-DED5-4A1B-AE1D-849BEFB684C1}" presName="compNode" presStyleCnt="0"/>
      <dgm:spPr/>
    </dgm:pt>
    <dgm:pt modelId="{D842AC41-2621-4AED-997B-48BE9E992589}" type="pres">
      <dgm:prSet presAssocID="{5E3C06FA-DED5-4A1B-AE1D-849BEFB684C1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unglasses Face with Solid Fill"/>
        </a:ext>
      </dgm:extLst>
    </dgm:pt>
    <dgm:pt modelId="{DFBE5DFE-ED62-477D-A2BC-A3581A7F8688}" type="pres">
      <dgm:prSet presAssocID="{5E3C06FA-DED5-4A1B-AE1D-849BEFB684C1}" presName="spaceRect" presStyleCnt="0"/>
      <dgm:spPr/>
    </dgm:pt>
    <dgm:pt modelId="{76B16AAA-C1BF-49B3-BCF1-2EA17ABDDDC5}" type="pres">
      <dgm:prSet presAssocID="{5E3C06FA-DED5-4A1B-AE1D-849BEFB684C1}" presName="textRect" presStyleLbl="revTx" presStyleIdx="0" presStyleCnt="3">
        <dgm:presLayoutVars>
          <dgm:chMax val="1"/>
          <dgm:chPref val="1"/>
        </dgm:presLayoutVars>
      </dgm:prSet>
      <dgm:spPr/>
    </dgm:pt>
    <dgm:pt modelId="{9336CF2A-7BEF-449E-B460-CA77D6600867}" type="pres">
      <dgm:prSet presAssocID="{50A67788-5FCB-4B1F-9BBA-E10EE07C5123}" presName="sibTrans" presStyleCnt="0"/>
      <dgm:spPr/>
    </dgm:pt>
    <dgm:pt modelId="{6A92A15B-A88B-42D2-814D-0DBEA2F0880C}" type="pres">
      <dgm:prSet presAssocID="{00B8D142-52A8-428C-8A34-F9114179F9B0}" presName="compNode" presStyleCnt="0"/>
      <dgm:spPr/>
    </dgm:pt>
    <dgm:pt modelId="{8DAFD56F-28CC-4A9C-924E-CFCB83D9DADC}" type="pres">
      <dgm:prSet presAssocID="{00B8D142-52A8-428C-8A34-F9114179F9B0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Receiver"/>
        </a:ext>
      </dgm:extLst>
    </dgm:pt>
    <dgm:pt modelId="{CCB09840-7294-495A-B3E8-C094B062F693}" type="pres">
      <dgm:prSet presAssocID="{00B8D142-52A8-428C-8A34-F9114179F9B0}" presName="spaceRect" presStyleCnt="0"/>
      <dgm:spPr/>
    </dgm:pt>
    <dgm:pt modelId="{C49DE304-E1BD-41BE-8C3D-67EBBD5AB49E}" type="pres">
      <dgm:prSet presAssocID="{00B8D142-52A8-428C-8A34-F9114179F9B0}" presName="textRect" presStyleLbl="revTx" presStyleIdx="1" presStyleCnt="3">
        <dgm:presLayoutVars>
          <dgm:chMax val="1"/>
          <dgm:chPref val="1"/>
        </dgm:presLayoutVars>
      </dgm:prSet>
      <dgm:spPr/>
    </dgm:pt>
    <dgm:pt modelId="{E462B9DA-0BBC-42DC-AD11-D02F25B0D35E}" type="pres">
      <dgm:prSet presAssocID="{BC40F0FE-519C-461A-9F1B-3D98EA071852}" presName="sibTrans" presStyleCnt="0"/>
      <dgm:spPr/>
    </dgm:pt>
    <dgm:pt modelId="{C253BD92-ED5E-4C06-BC58-97ED1FE23FBB}" type="pres">
      <dgm:prSet presAssocID="{87C0B003-5E52-444E-B8DF-EBC6CFA0CF1B}" presName="compNode" presStyleCnt="0"/>
      <dgm:spPr/>
    </dgm:pt>
    <dgm:pt modelId="{40470192-F8C8-4572-8554-CCEEA944B2A6}" type="pres">
      <dgm:prSet presAssocID="{87C0B003-5E52-444E-B8DF-EBC6CFA0CF1B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Email"/>
        </a:ext>
      </dgm:extLst>
    </dgm:pt>
    <dgm:pt modelId="{065A6E23-D608-4989-A568-E538674B3A8A}" type="pres">
      <dgm:prSet presAssocID="{87C0B003-5E52-444E-B8DF-EBC6CFA0CF1B}" presName="spaceRect" presStyleCnt="0"/>
      <dgm:spPr/>
    </dgm:pt>
    <dgm:pt modelId="{9F46661A-6D69-4EA9-998E-6D51591B842E}" type="pres">
      <dgm:prSet presAssocID="{87C0B003-5E52-444E-B8DF-EBC6CFA0CF1B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15C1BE17-5A3E-4D05-93F6-DFDF3F8E3BBB}" type="presOf" srcId="{87C0B003-5E52-444E-B8DF-EBC6CFA0CF1B}" destId="{9F46661A-6D69-4EA9-998E-6D51591B842E}" srcOrd="0" destOrd="0" presId="urn:microsoft.com/office/officeart/2018/2/layout/IconLabelList"/>
    <dgm:cxn modelId="{A3DCE71C-B302-4F59-8DBD-69187B9CAC32}" type="presOf" srcId="{EDDE58EF-402F-4663-8FCF-EB4BFCDAAA52}" destId="{75E7965B-F51E-40D9-9EF1-8C0F7DDA40E9}" srcOrd="0" destOrd="0" presId="urn:microsoft.com/office/officeart/2018/2/layout/IconLabelList"/>
    <dgm:cxn modelId="{3C26C822-07FD-4AA0-AD1B-759141F3A6B7}" srcId="{EDDE58EF-402F-4663-8FCF-EB4BFCDAAA52}" destId="{00B8D142-52A8-428C-8A34-F9114179F9B0}" srcOrd="1" destOrd="0" parTransId="{3251021C-2978-4F62-8C22-9CB525102ADB}" sibTransId="{BC40F0FE-519C-461A-9F1B-3D98EA071852}"/>
    <dgm:cxn modelId="{C12F2C6A-FC0E-48A6-A608-6796EFC206D1}" srcId="{EDDE58EF-402F-4663-8FCF-EB4BFCDAAA52}" destId="{87C0B003-5E52-444E-B8DF-EBC6CFA0CF1B}" srcOrd="2" destOrd="0" parTransId="{264D0611-E752-4A7D-9488-E29479073D00}" sibTransId="{C646F4FB-0CBD-4EE7-91CB-4FA8390B6D76}"/>
    <dgm:cxn modelId="{9999EF7B-1ADF-4D47-ABA9-DEBA529C659A}" type="presOf" srcId="{00B8D142-52A8-428C-8A34-F9114179F9B0}" destId="{C49DE304-E1BD-41BE-8C3D-67EBBD5AB49E}" srcOrd="0" destOrd="0" presId="urn:microsoft.com/office/officeart/2018/2/layout/IconLabelList"/>
    <dgm:cxn modelId="{A85BFAB4-B97E-447B-B326-66D1283CF79C}" type="presOf" srcId="{5E3C06FA-DED5-4A1B-AE1D-849BEFB684C1}" destId="{76B16AAA-C1BF-49B3-BCF1-2EA17ABDDDC5}" srcOrd="0" destOrd="0" presId="urn:microsoft.com/office/officeart/2018/2/layout/IconLabelList"/>
    <dgm:cxn modelId="{2C83F7BA-8179-4EC4-81F1-7C029D4EEE1A}" srcId="{EDDE58EF-402F-4663-8FCF-EB4BFCDAAA52}" destId="{5E3C06FA-DED5-4A1B-AE1D-849BEFB684C1}" srcOrd="0" destOrd="0" parTransId="{1C74D9BF-51C7-4CA8-9402-964006489CA1}" sibTransId="{50A67788-5FCB-4B1F-9BBA-E10EE07C5123}"/>
    <dgm:cxn modelId="{FF7BA97E-50C5-4D1A-89BC-A753C7CEA59E}" type="presParOf" srcId="{75E7965B-F51E-40D9-9EF1-8C0F7DDA40E9}" destId="{C654885D-9909-42D1-8003-8B52CAB78AC2}" srcOrd="0" destOrd="0" presId="urn:microsoft.com/office/officeart/2018/2/layout/IconLabelList"/>
    <dgm:cxn modelId="{BF8B9503-FF36-47C5-9999-5CB2871AF644}" type="presParOf" srcId="{C654885D-9909-42D1-8003-8B52CAB78AC2}" destId="{D842AC41-2621-4AED-997B-48BE9E992589}" srcOrd="0" destOrd="0" presId="urn:microsoft.com/office/officeart/2018/2/layout/IconLabelList"/>
    <dgm:cxn modelId="{92A6F710-6049-4464-8123-51A167028DB1}" type="presParOf" srcId="{C654885D-9909-42D1-8003-8B52CAB78AC2}" destId="{DFBE5DFE-ED62-477D-A2BC-A3581A7F8688}" srcOrd="1" destOrd="0" presId="urn:microsoft.com/office/officeart/2018/2/layout/IconLabelList"/>
    <dgm:cxn modelId="{46B355ED-38E3-44BB-8059-7AA40E4F1A7D}" type="presParOf" srcId="{C654885D-9909-42D1-8003-8B52CAB78AC2}" destId="{76B16AAA-C1BF-49B3-BCF1-2EA17ABDDDC5}" srcOrd="2" destOrd="0" presId="urn:microsoft.com/office/officeart/2018/2/layout/IconLabelList"/>
    <dgm:cxn modelId="{3124D833-172E-4D1C-A60B-08AF2CC9D8D7}" type="presParOf" srcId="{75E7965B-F51E-40D9-9EF1-8C0F7DDA40E9}" destId="{9336CF2A-7BEF-449E-B460-CA77D6600867}" srcOrd="1" destOrd="0" presId="urn:microsoft.com/office/officeart/2018/2/layout/IconLabelList"/>
    <dgm:cxn modelId="{93CC07C1-387B-49B1-B0A0-1F9A5B377B2D}" type="presParOf" srcId="{75E7965B-F51E-40D9-9EF1-8C0F7DDA40E9}" destId="{6A92A15B-A88B-42D2-814D-0DBEA2F0880C}" srcOrd="2" destOrd="0" presId="urn:microsoft.com/office/officeart/2018/2/layout/IconLabelList"/>
    <dgm:cxn modelId="{04B53820-1980-408D-95C7-6C3A9A00A517}" type="presParOf" srcId="{6A92A15B-A88B-42D2-814D-0DBEA2F0880C}" destId="{8DAFD56F-28CC-4A9C-924E-CFCB83D9DADC}" srcOrd="0" destOrd="0" presId="urn:microsoft.com/office/officeart/2018/2/layout/IconLabelList"/>
    <dgm:cxn modelId="{09D671B7-1D7F-4725-9D8F-20043DC9B6CF}" type="presParOf" srcId="{6A92A15B-A88B-42D2-814D-0DBEA2F0880C}" destId="{CCB09840-7294-495A-B3E8-C094B062F693}" srcOrd="1" destOrd="0" presId="urn:microsoft.com/office/officeart/2018/2/layout/IconLabelList"/>
    <dgm:cxn modelId="{DF3356F7-9F00-4073-B9DD-9E91FEB4362F}" type="presParOf" srcId="{6A92A15B-A88B-42D2-814D-0DBEA2F0880C}" destId="{C49DE304-E1BD-41BE-8C3D-67EBBD5AB49E}" srcOrd="2" destOrd="0" presId="urn:microsoft.com/office/officeart/2018/2/layout/IconLabelList"/>
    <dgm:cxn modelId="{FAF5AD70-4801-42F1-BE36-FB3C2105C083}" type="presParOf" srcId="{75E7965B-F51E-40D9-9EF1-8C0F7DDA40E9}" destId="{E462B9DA-0BBC-42DC-AD11-D02F25B0D35E}" srcOrd="3" destOrd="0" presId="urn:microsoft.com/office/officeart/2018/2/layout/IconLabelList"/>
    <dgm:cxn modelId="{39916416-DDC8-4B24-B4A2-AC29872F269F}" type="presParOf" srcId="{75E7965B-F51E-40D9-9EF1-8C0F7DDA40E9}" destId="{C253BD92-ED5E-4C06-BC58-97ED1FE23FBB}" srcOrd="4" destOrd="0" presId="urn:microsoft.com/office/officeart/2018/2/layout/IconLabelList"/>
    <dgm:cxn modelId="{EE78A39A-ABBC-4519-AECB-92AA4F1D361C}" type="presParOf" srcId="{C253BD92-ED5E-4C06-BC58-97ED1FE23FBB}" destId="{40470192-F8C8-4572-8554-CCEEA944B2A6}" srcOrd="0" destOrd="0" presId="urn:microsoft.com/office/officeart/2018/2/layout/IconLabelList"/>
    <dgm:cxn modelId="{D76EEB8C-A918-4CF1-9268-0787BE144BB9}" type="presParOf" srcId="{C253BD92-ED5E-4C06-BC58-97ED1FE23FBB}" destId="{065A6E23-D608-4989-A568-E538674B3A8A}" srcOrd="1" destOrd="0" presId="urn:microsoft.com/office/officeart/2018/2/layout/IconLabelList"/>
    <dgm:cxn modelId="{393E0087-94CA-4673-BB60-A5E41AF1CA03}" type="presParOf" srcId="{C253BD92-ED5E-4C06-BC58-97ED1FE23FBB}" destId="{9F46661A-6D69-4EA9-998E-6D51591B842E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09526A3-D729-453F-9E44-C690E0D5E561}">
      <dsp:nvSpPr>
        <dsp:cNvPr id="0" name=""/>
        <dsp:cNvSpPr/>
      </dsp:nvSpPr>
      <dsp:spPr>
        <a:xfrm>
          <a:off x="0" y="623"/>
          <a:ext cx="6492875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DC8D90E-FCD2-4B78-8030-4FA3A34D886D}">
      <dsp:nvSpPr>
        <dsp:cNvPr id="0" name=""/>
        <dsp:cNvSpPr/>
      </dsp:nvSpPr>
      <dsp:spPr>
        <a:xfrm>
          <a:off x="0" y="623"/>
          <a:ext cx="6492875" cy="36458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t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Day 1: Welcome, fire-building, storytelling</a:t>
          </a:r>
          <a:endParaRPr lang="en-US" sz="1100" kern="1200"/>
        </a:p>
      </dsp:txBody>
      <dsp:txXfrm>
        <a:off x="0" y="623"/>
        <a:ext cx="6492875" cy="364582"/>
      </dsp:txXfrm>
    </dsp:sp>
    <dsp:sp modelId="{398E9735-08C8-4CE8-B84B-BE19272533CA}">
      <dsp:nvSpPr>
        <dsp:cNvPr id="0" name=""/>
        <dsp:cNvSpPr/>
      </dsp:nvSpPr>
      <dsp:spPr>
        <a:xfrm>
          <a:off x="0" y="365205"/>
          <a:ext cx="6492875" cy="0"/>
        </a:xfrm>
        <a:prstGeom prst="line">
          <a:avLst/>
        </a:prstGeom>
        <a:solidFill>
          <a:schemeClr val="accent2">
            <a:hueOff val="-276459"/>
            <a:satOff val="1902"/>
            <a:lumOff val="211"/>
            <a:alphaOff val="0"/>
          </a:schemeClr>
        </a:solidFill>
        <a:ln w="15875" cap="rnd" cmpd="sng" algn="ctr">
          <a:solidFill>
            <a:schemeClr val="accent2">
              <a:hueOff val="-276459"/>
              <a:satOff val="1902"/>
              <a:lumOff val="211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280BB46-B8E4-45DA-9808-12303EB21DBA}">
      <dsp:nvSpPr>
        <dsp:cNvPr id="0" name=""/>
        <dsp:cNvSpPr/>
      </dsp:nvSpPr>
      <dsp:spPr>
        <a:xfrm>
          <a:off x="0" y="365205"/>
          <a:ext cx="6492875" cy="36458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t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Day 2: Foraging, survival skills, Welsh night</a:t>
          </a:r>
          <a:endParaRPr lang="en-US" sz="1100" kern="1200"/>
        </a:p>
      </dsp:txBody>
      <dsp:txXfrm>
        <a:off x="0" y="365205"/>
        <a:ext cx="6492875" cy="364582"/>
      </dsp:txXfrm>
    </dsp:sp>
    <dsp:sp modelId="{F4C28DE0-BC10-4785-963C-9CD5B491C6FB}">
      <dsp:nvSpPr>
        <dsp:cNvPr id="0" name=""/>
        <dsp:cNvSpPr/>
      </dsp:nvSpPr>
      <dsp:spPr>
        <a:xfrm>
          <a:off x="0" y="729788"/>
          <a:ext cx="6492875" cy="0"/>
        </a:xfrm>
        <a:prstGeom prst="line">
          <a:avLst/>
        </a:prstGeom>
        <a:solidFill>
          <a:schemeClr val="accent2">
            <a:hueOff val="-552917"/>
            <a:satOff val="3803"/>
            <a:lumOff val="422"/>
            <a:alphaOff val="0"/>
          </a:schemeClr>
        </a:solidFill>
        <a:ln w="15875" cap="rnd" cmpd="sng" algn="ctr">
          <a:solidFill>
            <a:schemeClr val="accent2">
              <a:hueOff val="-552917"/>
              <a:satOff val="3803"/>
              <a:lumOff val="422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EAD4C46-6B58-4F4D-B336-D9BC044AD24E}">
      <dsp:nvSpPr>
        <dsp:cNvPr id="0" name=""/>
        <dsp:cNvSpPr/>
      </dsp:nvSpPr>
      <dsp:spPr>
        <a:xfrm>
          <a:off x="0" y="729788"/>
          <a:ext cx="6492875" cy="36458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t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Day 3: Family challenge, reflection, farewell</a:t>
          </a:r>
          <a:endParaRPr lang="en-US" sz="1100" kern="1200"/>
        </a:p>
      </dsp:txBody>
      <dsp:txXfrm>
        <a:off x="0" y="729788"/>
        <a:ext cx="6492875" cy="364582"/>
      </dsp:txXfrm>
    </dsp:sp>
    <dsp:sp modelId="{D14B2453-2112-4717-8D7C-7FC36A30D872}">
      <dsp:nvSpPr>
        <dsp:cNvPr id="0" name=""/>
        <dsp:cNvSpPr/>
      </dsp:nvSpPr>
      <dsp:spPr>
        <a:xfrm>
          <a:off x="0" y="1094370"/>
          <a:ext cx="6492875" cy="0"/>
        </a:xfrm>
        <a:prstGeom prst="line">
          <a:avLst/>
        </a:prstGeom>
        <a:solidFill>
          <a:schemeClr val="accent2">
            <a:hueOff val="-829376"/>
            <a:satOff val="5705"/>
            <a:lumOff val="633"/>
            <a:alphaOff val="0"/>
          </a:schemeClr>
        </a:solidFill>
        <a:ln w="15875" cap="rnd" cmpd="sng" algn="ctr">
          <a:solidFill>
            <a:schemeClr val="accent2">
              <a:hueOff val="-829376"/>
              <a:satOff val="5705"/>
              <a:lumOff val="633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9AD153C-D31E-402D-9E76-80C661672EAA}">
      <dsp:nvSpPr>
        <dsp:cNvPr id="0" name=""/>
        <dsp:cNvSpPr/>
      </dsp:nvSpPr>
      <dsp:spPr>
        <a:xfrm>
          <a:off x="0" y="1094370"/>
          <a:ext cx="6492875" cy="36458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t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b="1" kern="1200"/>
            <a:t>Signature Activities</a:t>
          </a:r>
          <a:endParaRPr lang="en-US" sz="1100" kern="1200"/>
        </a:p>
      </dsp:txBody>
      <dsp:txXfrm>
        <a:off x="0" y="1094370"/>
        <a:ext cx="6492875" cy="364582"/>
      </dsp:txXfrm>
    </dsp:sp>
    <dsp:sp modelId="{EB771BFF-61AF-475A-8F0E-7C91E0CD1CBF}">
      <dsp:nvSpPr>
        <dsp:cNvPr id="0" name=""/>
        <dsp:cNvSpPr/>
      </dsp:nvSpPr>
      <dsp:spPr>
        <a:xfrm>
          <a:off x="0" y="1458952"/>
          <a:ext cx="6492875" cy="0"/>
        </a:xfrm>
        <a:prstGeom prst="line">
          <a:avLst/>
        </a:prstGeom>
        <a:solidFill>
          <a:schemeClr val="accent2">
            <a:hueOff val="-1105834"/>
            <a:satOff val="7607"/>
            <a:lumOff val="844"/>
            <a:alphaOff val="0"/>
          </a:schemeClr>
        </a:solidFill>
        <a:ln w="15875" cap="rnd" cmpd="sng" algn="ctr">
          <a:solidFill>
            <a:schemeClr val="accent2">
              <a:hueOff val="-1105834"/>
              <a:satOff val="7607"/>
              <a:lumOff val="844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0F054B0-FDE6-463A-B624-658B275BC23A}">
      <dsp:nvSpPr>
        <dsp:cNvPr id="0" name=""/>
        <dsp:cNvSpPr/>
      </dsp:nvSpPr>
      <dsp:spPr>
        <a:xfrm>
          <a:off x="0" y="1458952"/>
          <a:ext cx="6492875" cy="36458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t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Croeso Ceremony with storytelling</a:t>
          </a:r>
          <a:endParaRPr lang="en-US" sz="1100" kern="1200"/>
        </a:p>
      </dsp:txBody>
      <dsp:txXfrm>
        <a:off x="0" y="1458952"/>
        <a:ext cx="6492875" cy="364582"/>
      </dsp:txXfrm>
    </dsp:sp>
    <dsp:sp modelId="{C1A3514E-F77E-4FCA-89EE-2AB28C73E32E}">
      <dsp:nvSpPr>
        <dsp:cNvPr id="0" name=""/>
        <dsp:cNvSpPr/>
      </dsp:nvSpPr>
      <dsp:spPr>
        <a:xfrm>
          <a:off x="0" y="1823535"/>
          <a:ext cx="6492875" cy="0"/>
        </a:xfrm>
        <a:prstGeom prst="line">
          <a:avLst/>
        </a:prstGeom>
        <a:solidFill>
          <a:schemeClr val="accent2">
            <a:hueOff val="-1382293"/>
            <a:satOff val="9508"/>
            <a:lumOff val="1055"/>
            <a:alphaOff val="0"/>
          </a:schemeClr>
        </a:solidFill>
        <a:ln w="15875" cap="rnd" cmpd="sng" algn="ctr">
          <a:solidFill>
            <a:schemeClr val="accent2">
              <a:hueOff val="-1382293"/>
              <a:satOff val="9508"/>
              <a:lumOff val="1055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9F30CBD-BF4F-4CB4-B756-88E54B34ECDD}">
      <dsp:nvSpPr>
        <dsp:cNvPr id="0" name=""/>
        <dsp:cNvSpPr/>
      </dsp:nvSpPr>
      <dsp:spPr>
        <a:xfrm>
          <a:off x="0" y="1823535"/>
          <a:ext cx="6492875" cy="36458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t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Welsh language games (for example pong, the frog smiles, duck s hoot, The Beetle and the Bee and Cat Mouse)</a:t>
          </a:r>
          <a:endParaRPr lang="en-US" sz="1100" kern="1200"/>
        </a:p>
      </dsp:txBody>
      <dsp:txXfrm>
        <a:off x="0" y="1823535"/>
        <a:ext cx="6492875" cy="364582"/>
      </dsp:txXfrm>
    </dsp:sp>
    <dsp:sp modelId="{79D4B579-9DA1-48B6-A315-AF076259154C}">
      <dsp:nvSpPr>
        <dsp:cNvPr id="0" name=""/>
        <dsp:cNvSpPr/>
      </dsp:nvSpPr>
      <dsp:spPr>
        <a:xfrm>
          <a:off x="0" y="2188117"/>
          <a:ext cx="6492875" cy="0"/>
        </a:xfrm>
        <a:prstGeom prst="line">
          <a:avLst/>
        </a:prstGeom>
        <a:solidFill>
          <a:schemeClr val="accent2">
            <a:hueOff val="-1658751"/>
            <a:satOff val="11410"/>
            <a:lumOff val="1266"/>
            <a:alphaOff val="0"/>
          </a:schemeClr>
        </a:solidFill>
        <a:ln w="15875" cap="rnd" cmpd="sng" algn="ctr">
          <a:solidFill>
            <a:schemeClr val="accent2">
              <a:hueOff val="-1658751"/>
              <a:satOff val="11410"/>
              <a:lumOff val="126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AAD5227-94EC-4270-B49F-315AC78259F9}">
      <dsp:nvSpPr>
        <dsp:cNvPr id="0" name=""/>
        <dsp:cNvSpPr/>
      </dsp:nvSpPr>
      <dsp:spPr>
        <a:xfrm>
          <a:off x="0" y="2188117"/>
          <a:ext cx="6492875" cy="36458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t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Campfire cooking (cawl, bara brith)</a:t>
          </a:r>
          <a:endParaRPr lang="en-US" sz="1100" kern="1200"/>
        </a:p>
      </dsp:txBody>
      <dsp:txXfrm>
        <a:off x="0" y="2188117"/>
        <a:ext cx="6492875" cy="364582"/>
      </dsp:txXfrm>
    </dsp:sp>
    <dsp:sp modelId="{64B35143-393D-49B3-A30E-C05B85FE1535}">
      <dsp:nvSpPr>
        <dsp:cNvPr id="0" name=""/>
        <dsp:cNvSpPr/>
      </dsp:nvSpPr>
      <dsp:spPr>
        <a:xfrm>
          <a:off x="0" y="2552700"/>
          <a:ext cx="6492875" cy="0"/>
        </a:xfrm>
        <a:prstGeom prst="line">
          <a:avLst/>
        </a:prstGeom>
        <a:solidFill>
          <a:schemeClr val="accent2">
            <a:hueOff val="-1935210"/>
            <a:satOff val="13312"/>
            <a:lumOff val="1478"/>
            <a:alphaOff val="0"/>
          </a:schemeClr>
        </a:solidFill>
        <a:ln w="15875" cap="rnd" cmpd="sng" algn="ctr">
          <a:solidFill>
            <a:schemeClr val="accent2">
              <a:hueOff val="-1935210"/>
              <a:satOff val="13312"/>
              <a:lumOff val="1478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8456165-F7D8-4D1D-B6FE-DE16B5B78C2C}">
      <dsp:nvSpPr>
        <dsp:cNvPr id="0" name=""/>
        <dsp:cNvSpPr/>
      </dsp:nvSpPr>
      <dsp:spPr>
        <a:xfrm>
          <a:off x="0" y="2552700"/>
          <a:ext cx="6492875" cy="36458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t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Hwyl Festival Night (dance, dress-up)</a:t>
          </a:r>
          <a:endParaRPr lang="en-US" sz="1100" kern="1200"/>
        </a:p>
      </dsp:txBody>
      <dsp:txXfrm>
        <a:off x="0" y="2552700"/>
        <a:ext cx="6492875" cy="364582"/>
      </dsp:txXfrm>
    </dsp:sp>
    <dsp:sp modelId="{4A3F1681-B959-40B7-9F87-5AE5FD92C366}">
      <dsp:nvSpPr>
        <dsp:cNvPr id="0" name=""/>
        <dsp:cNvSpPr/>
      </dsp:nvSpPr>
      <dsp:spPr>
        <a:xfrm>
          <a:off x="0" y="2917282"/>
          <a:ext cx="6492875" cy="0"/>
        </a:xfrm>
        <a:prstGeom prst="line">
          <a:avLst/>
        </a:prstGeom>
        <a:solidFill>
          <a:schemeClr val="accent2">
            <a:hueOff val="-2211668"/>
            <a:satOff val="15214"/>
            <a:lumOff val="1689"/>
            <a:alphaOff val="0"/>
          </a:schemeClr>
        </a:solidFill>
        <a:ln w="15875" cap="rnd" cmpd="sng" algn="ctr">
          <a:solidFill>
            <a:schemeClr val="accent2">
              <a:hueOff val="-2211668"/>
              <a:satOff val="15214"/>
              <a:lumOff val="1689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5984036-B89C-4B59-8EEE-F23E039D0E01}">
      <dsp:nvSpPr>
        <dsp:cNvPr id="0" name=""/>
        <dsp:cNvSpPr/>
      </dsp:nvSpPr>
      <dsp:spPr>
        <a:xfrm>
          <a:off x="0" y="2917282"/>
          <a:ext cx="6492875" cy="36458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t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Wall of Hwyl reflection project</a:t>
          </a:r>
          <a:endParaRPr lang="en-US" sz="1100" kern="1200"/>
        </a:p>
      </dsp:txBody>
      <dsp:txXfrm>
        <a:off x="0" y="2917282"/>
        <a:ext cx="6492875" cy="364582"/>
      </dsp:txXfrm>
    </dsp:sp>
    <dsp:sp modelId="{038AB045-919C-493B-8F0E-2F320CD1B992}">
      <dsp:nvSpPr>
        <dsp:cNvPr id="0" name=""/>
        <dsp:cNvSpPr/>
      </dsp:nvSpPr>
      <dsp:spPr>
        <a:xfrm>
          <a:off x="0" y="3281864"/>
          <a:ext cx="6492875" cy="0"/>
        </a:xfrm>
        <a:prstGeom prst="line">
          <a:avLst/>
        </a:prstGeom>
        <a:solidFill>
          <a:schemeClr val="accent2">
            <a:hueOff val="-2488127"/>
            <a:satOff val="17115"/>
            <a:lumOff val="1900"/>
            <a:alphaOff val="0"/>
          </a:schemeClr>
        </a:solidFill>
        <a:ln w="15875" cap="rnd" cmpd="sng" algn="ctr">
          <a:solidFill>
            <a:schemeClr val="accent2">
              <a:hueOff val="-2488127"/>
              <a:satOff val="17115"/>
              <a:lumOff val="190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9E41D26-2D70-483A-A1D5-6AB2400776AB}">
      <dsp:nvSpPr>
        <dsp:cNvPr id="0" name=""/>
        <dsp:cNvSpPr/>
      </dsp:nvSpPr>
      <dsp:spPr>
        <a:xfrm>
          <a:off x="0" y="3281864"/>
          <a:ext cx="6492875" cy="36458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t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b="1" kern="1200"/>
            <a:t>Welsh Culture Integration</a:t>
          </a:r>
          <a:endParaRPr lang="en-US" sz="1100" kern="1200"/>
        </a:p>
      </dsp:txBody>
      <dsp:txXfrm>
        <a:off x="0" y="3281864"/>
        <a:ext cx="6492875" cy="364582"/>
      </dsp:txXfrm>
    </dsp:sp>
    <dsp:sp modelId="{7210E1DF-74BE-4176-B92D-AC5CEC5FEA47}">
      <dsp:nvSpPr>
        <dsp:cNvPr id="0" name=""/>
        <dsp:cNvSpPr/>
      </dsp:nvSpPr>
      <dsp:spPr>
        <a:xfrm>
          <a:off x="0" y="3646447"/>
          <a:ext cx="6492875" cy="0"/>
        </a:xfrm>
        <a:prstGeom prst="line">
          <a:avLst/>
        </a:prstGeom>
        <a:solidFill>
          <a:schemeClr val="accent2">
            <a:hueOff val="-2764586"/>
            <a:satOff val="19017"/>
            <a:lumOff val="2111"/>
            <a:alphaOff val="0"/>
          </a:schemeClr>
        </a:solidFill>
        <a:ln w="15875" cap="rnd" cmpd="sng" algn="ctr">
          <a:solidFill>
            <a:schemeClr val="accent2">
              <a:hueOff val="-2764586"/>
              <a:satOff val="19017"/>
              <a:lumOff val="2111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7F13192-C80B-4464-AE18-2755103A66D4}">
      <dsp:nvSpPr>
        <dsp:cNvPr id="0" name=""/>
        <dsp:cNvSpPr/>
      </dsp:nvSpPr>
      <dsp:spPr>
        <a:xfrm>
          <a:off x="0" y="3646447"/>
          <a:ext cx="6492875" cy="36458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t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Use of basic Welsh phrases</a:t>
          </a:r>
          <a:endParaRPr lang="en-US" sz="1100" kern="1200"/>
        </a:p>
      </dsp:txBody>
      <dsp:txXfrm>
        <a:off x="0" y="3646447"/>
        <a:ext cx="6492875" cy="364582"/>
      </dsp:txXfrm>
    </dsp:sp>
    <dsp:sp modelId="{4E323511-E4C5-4897-AB7E-C5ADDFCE84CE}">
      <dsp:nvSpPr>
        <dsp:cNvPr id="0" name=""/>
        <dsp:cNvSpPr/>
      </dsp:nvSpPr>
      <dsp:spPr>
        <a:xfrm>
          <a:off x="0" y="4011029"/>
          <a:ext cx="6492875" cy="0"/>
        </a:xfrm>
        <a:prstGeom prst="line">
          <a:avLst/>
        </a:prstGeom>
        <a:solidFill>
          <a:schemeClr val="accent2">
            <a:hueOff val="-3041044"/>
            <a:satOff val="20919"/>
            <a:lumOff val="2322"/>
            <a:alphaOff val="0"/>
          </a:schemeClr>
        </a:solidFill>
        <a:ln w="15875" cap="rnd" cmpd="sng" algn="ctr">
          <a:solidFill>
            <a:schemeClr val="accent2">
              <a:hueOff val="-3041044"/>
              <a:satOff val="20919"/>
              <a:lumOff val="2322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A561405-C021-4344-9195-9D3922C5FD32}">
      <dsp:nvSpPr>
        <dsp:cNvPr id="0" name=""/>
        <dsp:cNvSpPr/>
      </dsp:nvSpPr>
      <dsp:spPr>
        <a:xfrm>
          <a:off x="0" y="4011029"/>
          <a:ext cx="6492875" cy="36458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t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Storytelling, music, folklore</a:t>
          </a:r>
          <a:endParaRPr lang="en-US" sz="1100" kern="1200"/>
        </a:p>
      </dsp:txBody>
      <dsp:txXfrm>
        <a:off x="0" y="4011029"/>
        <a:ext cx="6492875" cy="364582"/>
      </dsp:txXfrm>
    </dsp:sp>
    <dsp:sp modelId="{75C0F751-5E15-43B4-B38E-0E8DF5E54969}">
      <dsp:nvSpPr>
        <dsp:cNvPr id="0" name=""/>
        <dsp:cNvSpPr/>
      </dsp:nvSpPr>
      <dsp:spPr>
        <a:xfrm>
          <a:off x="0" y="4375611"/>
          <a:ext cx="6492875" cy="0"/>
        </a:xfrm>
        <a:prstGeom prst="line">
          <a:avLst/>
        </a:prstGeom>
        <a:solidFill>
          <a:schemeClr val="accent2">
            <a:hueOff val="-3317503"/>
            <a:satOff val="22820"/>
            <a:lumOff val="2533"/>
            <a:alphaOff val="0"/>
          </a:schemeClr>
        </a:solidFill>
        <a:ln w="15875" cap="rnd" cmpd="sng" algn="ctr">
          <a:solidFill>
            <a:schemeClr val="accent2">
              <a:hueOff val="-3317503"/>
              <a:satOff val="22820"/>
              <a:lumOff val="2533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9B60DA9-D2D9-42B1-942F-E6A5E53EF551}">
      <dsp:nvSpPr>
        <dsp:cNvPr id="0" name=""/>
        <dsp:cNvSpPr/>
      </dsp:nvSpPr>
      <dsp:spPr>
        <a:xfrm>
          <a:off x="0" y="4375611"/>
          <a:ext cx="6492875" cy="36458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t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Welsh food, crafts, and nature connection</a:t>
          </a:r>
          <a:endParaRPr lang="en-US" sz="1100" kern="1200"/>
        </a:p>
      </dsp:txBody>
      <dsp:txXfrm>
        <a:off x="0" y="4375611"/>
        <a:ext cx="6492875" cy="364582"/>
      </dsp:txXfrm>
    </dsp:sp>
    <dsp:sp modelId="{BFCF035D-9438-4DC0-899E-D193DDF5EC77}">
      <dsp:nvSpPr>
        <dsp:cNvPr id="0" name=""/>
        <dsp:cNvSpPr/>
      </dsp:nvSpPr>
      <dsp:spPr>
        <a:xfrm>
          <a:off x="0" y="4740194"/>
          <a:ext cx="6492875" cy="0"/>
        </a:xfrm>
        <a:prstGeom prst="line">
          <a:avLst/>
        </a:prstGeom>
        <a:solidFill>
          <a:schemeClr val="accent2">
            <a:hueOff val="-3593961"/>
            <a:satOff val="24722"/>
            <a:lumOff val="2744"/>
            <a:alphaOff val="0"/>
          </a:schemeClr>
        </a:solidFill>
        <a:ln w="15875" cap="rnd" cmpd="sng" algn="ctr">
          <a:solidFill>
            <a:schemeClr val="accent2">
              <a:hueOff val="-3593961"/>
              <a:satOff val="24722"/>
              <a:lumOff val="2744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B44C6BF-E3EC-485E-9D1C-D67D24B8E098}">
      <dsp:nvSpPr>
        <dsp:cNvPr id="0" name=""/>
        <dsp:cNvSpPr/>
      </dsp:nvSpPr>
      <dsp:spPr>
        <a:xfrm>
          <a:off x="0" y="4740194"/>
          <a:ext cx="6492875" cy="36458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t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Partnering with local artists/chefs</a:t>
          </a:r>
          <a:endParaRPr lang="en-US" sz="1100" kern="1200"/>
        </a:p>
      </dsp:txBody>
      <dsp:txXfrm>
        <a:off x="0" y="4740194"/>
        <a:ext cx="6492875" cy="364582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92DE4D9-08F2-4418-A8AB-533C49D9AE1A}">
      <dsp:nvSpPr>
        <dsp:cNvPr id="0" name=""/>
        <dsp:cNvSpPr/>
      </dsp:nvSpPr>
      <dsp:spPr>
        <a:xfrm>
          <a:off x="331811" y="947365"/>
          <a:ext cx="1201907" cy="1201907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0946417-76E9-4585-81DC-2A3EE66A3403}">
      <dsp:nvSpPr>
        <dsp:cNvPr id="0" name=""/>
        <dsp:cNvSpPr/>
      </dsp:nvSpPr>
      <dsp:spPr>
        <a:xfrm>
          <a:off x="584212" y="1199765"/>
          <a:ext cx="697106" cy="69710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24891AE-00B2-453F-A8C1-132AE7E2C6FC}">
      <dsp:nvSpPr>
        <dsp:cNvPr id="0" name=""/>
        <dsp:cNvSpPr/>
      </dsp:nvSpPr>
      <dsp:spPr>
        <a:xfrm>
          <a:off x="1791271" y="947365"/>
          <a:ext cx="2833067" cy="120190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/>
            <a:t>Virtual cooking classes, cultural workshops, and even live-streamed campfire storytelling sessions can attract families who may not be able to travel but still want to experience the Year of Croeso from their homes.</a:t>
          </a:r>
          <a:endParaRPr lang="en-US" sz="1400" kern="1200"/>
        </a:p>
      </dsp:txBody>
      <dsp:txXfrm>
        <a:off x="1791271" y="947365"/>
        <a:ext cx="2833067" cy="1201907"/>
      </dsp:txXfrm>
    </dsp:sp>
    <dsp:sp modelId="{FEE99F11-8B9D-4D60-BD5B-3EE21DC5D6F7}">
      <dsp:nvSpPr>
        <dsp:cNvPr id="0" name=""/>
        <dsp:cNvSpPr/>
      </dsp:nvSpPr>
      <dsp:spPr>
        <a:xfrm>
          <a:off x="5117979" y="947365"/>
          <a:ext cx="1201907" cy="1201907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BBE9B9A-9E1B-4CAE-A400-FC7D2B399D7D}">
      <dsp:nvSpPr>
        <dsp:cNvPr id="0" name=""/>
        <dsp:cNvSpPr/>
      </dsp:nvSpPr>
      <dsp:spPr>
        <a:xfrm>
          <a:off x="5370380" y="1199765"/>
          <a:ext cx="697106" cy="697106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7F183D3-3D14-4020-BD5A-B1977D48484F}">
      <dsp:nvSpPr>
        <dsp:cNvPr id="0" name=""/>
        <dsp:cNvSpPr/>
      </dsp:nvSpPr>
      <dsp:spPr>
        <a:xfrm>
          <a:off x="6577439" y="947365"/>
          <a:ext cx="2833067" cy="120190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/>
            <a:t>Hybrid experiences could also allow families from around the world to participate in certain activities remotely while still feeling connected to the camp and the culture.</a:t>
          </a:r>
          <a:endParaRPr lang="en-US" sz="1400" kern="1200"/>
        </a:p>
      </dsp:txBody>
      <dsp:txXfrm>
        <a:off x="6577439" y="947365"/>
        <a:ext cx="2833067" cy="1201907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0934E1D-43D8-4645-9008-8FF7D74233F5}">
      <dsp:nvSpPr>
        <dsp:cNvPr id="0" name=""/>
        <dsp:cNvSpPr/>
      </dsp:nvSpPr>
      <dsp:spPr>
        <a:xfrm>
          <a:off x="921397" y="594055"/>
          <a:ext cx="925575" cy="92557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19463BB-9EE5-41ED-BD74-66599FFF72EB}">
      <dsp:nvSpPr>
        <dsp:cNvPr id="0" name=""/>
        <dsp:cNvSpPr/>
      </dsp:nvSpPr>
      <dsp:spPr>
        <a:xfrm>
          <a:off x="355767" y="1810145"/>
          <a:ext cx="2056834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/>
            <a:t>Attendance goals</a:t>
          </a:r>
          <a:endParaRPr lang="en-US" sz="2000" kern="1200"/>
        </a:p>
      </dsp:txBody>
      <dsp:txXfrm>
        <a:off x="355767" y="1810145"/>
        <a:ext cx="2056834" cy="720000"/>
      </dsp:txXfrm>
    </dsp:sp>
    <dsp:sp modelId="{B3C49D64-41D6-4ABC-907F-ED91AE275254}">
      <dsp:nvSpPr>
        <dsp:cNvPr id="0" name=""/>
        <dsp:cNvSpPr/>
      </dsp:nvSpPr>
      <dsp:spPr>
        <a:xfrm>
          <a:off x="3338178" y="594055"/>
          <a:ext cx="925575" cy="92557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01E7282-3001-4C71-B81C-028AC58F8318}">
      <dsp:nvSpPr>
        <dsp:cNvPr id="0" name=""/>
        <dsp:cNvSpPr/>
      </dsp:nvSpPr>
      <dsp:spPr>
        <a:xfrm>
          <a:off x="2772548" y="1810145"/>
          <a:ext cx="2056834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/>
            <a:t>Social media reach and engagement</a:t>
          </a:r>
          <a:endParaRPr lang="en-US" sz="2000" kern="1200"/>
        </a:p>
      </dsp:txBody>
      <dsp:txXfrm>
        <a:off x="2772548" y="1810145"/>
        <a:ext cx="2056834" cy="720000"/>
      </dsp:txXfrm>
    </dsp:sp>
    <dsp:sp modelId="{A3A46B46-FC69-4830-BB1A-20983C038C5A}">
      <dsp:nvSpPr>
        <dsp:cNvPr id="0" name=""/>
        <dsp:cNvSpPr/>
      </dsp:nvSpPr>
      <dsp:spPr>
        <a:xfrm>
          <a:off x="5754959" y="594055"/>
          <a:ext cx="925575" cy="925575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3627C7D-F2B8-49EE-BD61-8D4CE23C7EFD}">
      <dsp:nvSpPr>
        <dsp:cNvPr id="0" name=""/>
        <dsp:cNvSpPr/>
      </dsp:nvSpPr>
      <dsp:spPr>
        <a:xfrm>
          <a:off x="5189329" y="1810145"/>
          <a:ext cx="2056834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/>
            <a:t>Participant feedback</a:t>
          </a:r>
          <a:endParaRPr lang="en-US" sz="2000" kern="1200"/>
        </a:p>
      </dsp:txBody>
      <dsp:txXfrm>
        <a:off x="5189329" y="1810145"/>
        <a:ext cx="2056834" cy="720000"/>
      </dsp:txXfrm>
    </dsp:sp>
    <dsp:sp modelId="{E84E5E45-39D8-48ED-835D-9230D5CF414C}">
      <dsp:nvSpPr>
        <dsp:cNvPr id="0" name=""/>
        <dsp:cNvSpPr/>
      </dsp:nvSpPr>
      <dsp:spPr>
        <a:xfrm>
          <a:off x="8171739" y="594055"/>
          <a:ext cx="925575" cy="925575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75E5A7D-1979-4647-A558-BB8AB0783C4A}">
      <dsp:nvSpPr>
        <dsp:cNvPr id="0" name=""/>
        <dsp:cNvSpPr/>
      </dsp:nvSpPr>
      <dsp:spPr>
        <a:xfrm>
          <a:off x="7606110" y="1810145"/>
          <a:ext cx="2056834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/>
            <a:t>Inclusion in Visit Wales channels</a:t>
          </a:r>
          <a:endParaRPr lang="en-US" sz="2000" kern="1200"/>
        </a:p>
      </dsp:txBody>
      <dsp:txXfrm>
        <a:off x="7606110" y="1810145"/>
        <a:ext cx="2056834" cy="720000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842AC41-2621-4AED-997B-48BE9E992589}">
      <dsp:nvSpPr>
        <dsp:cNvPr id="0" name=""/>
        <dsp:cNvSpPr/>
      </dsp:nvSpPr>
      <dsp:spPr>
        <a:xfrm>
          <a:off x="686506" y="954637"/>
          <a:ext cx="881090" cy="88109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6B16AAA-C1BF-49B3-BCF1-2EA17ABDDDC5}">
      <dsp:nvSpPr>
        <dsp:cNvPr id="0" name=""/>
        <dsp:cNvSpPr/>
      </dsp:nvSpPr>
      <dsp:spPr>
        <a:xfrm>
          <a:off x="148061" y="2118429"/>
          <a:ext cx="1957979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b="1" kern="1200"/>
            <a:t>Thank you for your time today!</a:t>
          </a:r>
          <a:endParaRPr lang="en-US" sz="1300" kern="1200"/>
        </a:p>
      </dsp:txBody>
      <dsp:txXfrm>
        <a:off x="148061" y="2118429"/>
        <a:ext cx="1957979" cy="720000"/>
      </dsp:txXfrm>
    </dsp:sp>
    <dsp:sp modelId="{8DAFD56F-28CC-4A9C-924E-CFCB83D9DADC}">
      <dsp:nvSpPr>
        <dsp:cNvPr id="0" name=""/>
        <dsp:cNvSpPr/>
      </dsp:nvSpPr>
      <dsp:spPr>
        <a:xfrm>
          <a:off x="2987132" y="954637"/>
          <a:ext cx="881090" cy="88109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49DE304-E1BD-41BE-8C3D-67EBBD5AB49E}">
      <dsp:nvSpPr>
        <dsp:cNvPr id="0" name=""/>
        <dsp:cNvSpPr/>
      </dsp:nvSpPr>
      <dsp:spPr>
        <a:xfrm>
          <a:off x="2448688" y="2118429"/>
          <a:ext cx="1957979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b="1" kern="1200"/>
            <a:t>Contact info: +4407943640303</a:t>
          </a:r>
          <a:endParaRPr lang="en-US" sz="1300" kern="1200"/>
        </a:p>
      </dsp:txBody>
      <dsp:txXfrm>
        <a:off x="2448688" y="2118429"/>
        <a:ext cx="1957979" cy="720000"/>
      </dsp:txXfrm>
    </dsp:sp>
    <dsp:sp modelId="{40470192-F8C8-4572-8554-CCEEA944B2A6}">
      <dsp:nvSpPr>
        <dsp:cNvPr id="0" name=""/>
        <dsp:cNvSpPr/>
      </dsp:nvSpPr>
      <dsp:spPr>
        <a:xfrm>
          <a:off x="5287758" y="954637"/>
          <a:ext cx="881090" cy="88109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F46661A-6D69-4EA9-998E-6D51591B842E}">
      <dsp:nvSpPr>
        <dsp:cNvPr id="0" name=""/>
        <dsp:cNvSpPr/>
      </dsp:nvSpPr>
      <dsp:spPr>
        <a:xfrm>
          <a:off x="4749314" y="2118429"/>
          <a:ext cx="1957979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b="1" kern="1200"/>
            <a:t>benkviktoria@gmail.com</a:t>
          </a:r>
          <a:br>
            <a:rPr lang="en-GB" sz="1300" kern="1200"/>
          </a:br>
          <a:endParaRPr lang="en-US" sz="1300" kern="1200"/>
        </a:p>
      </dsp:txBody>
      <dsp:txXfrm>
        <a:off x="4749314" y="2118429"/>
        <a:ext cx="1957979" cy="7200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333BA25-9812-431A-A14F-F56B8FC98B46}" type="datetimeFigureOut">
              <a:rPr lang="en-GB" smtClean="0"/>
              <a:t>20/05/2025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8DA321D-E302-410A-BC41-6A48A171D05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7016080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8DA321D-E302-410A-BC41-6A48A171D050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714669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8DA321D-E302-410A-BC41-6A48A171D050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0667581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8DA321D-E302-410A-BC41-6A48A171D050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534245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8DA321D-E302-410A-BC41-6A48A171D050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321597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9" name="Group 18"/>
          <p:cNvGrpSpPr/>
          <p:nvPr/>
        </p:nvGrpSpPr>
        <p:grpSpPr>
          <a:xfrm>
            <a:off x="546100" y="-4763"/>
            <a:ext cx="5014912" cy="6862763"/>
            <a:chOff x="2928938" y="-4763"/>
            <a:chExt cx="5014912" cy="6862763"/>
          </a:xfrm>
        </p:grpSpPr>
        <p:sp>
          <p:nvSpPr>
            <p:cNvPr id="22" name="Freeform 6"/>
            <p:cNvSpPr/>
            <p:nvPr/>
          </p:nvSpPr>
          <p:spPr bwMode="auto">
            <a:xfrm>
              <a:off x="3367088" y="-4763"/>
              <a:ext cx="1063625" cy="2782888"/>
            </a:xfrm>
            <a:custGeom>
              <a:avLst/>
              <a:gdLst/>
              <a:ahLst/>
              <a:cxnLst/>
              <a:rect l="0" t="0" r="r" b="b"/>
              <a:pathLst>
                <a:path w="670" h="1753">
                  <a:moveTo>
                    <a:pt x="0" y="1696"/>
                  </a:moveTo>
                  <a:lnTo>
                    <a:pt x="225" y="1753"/>
                  </a:lnTo>
                  <a:lnTo>
                    <a:pt x="670" y="0"/>
                  </a:lnTo>
                  <a:lnTo>
                    <a:pt x="430" y="0"/>
                  </a:lnTo>
                  <a:lnTo>
                    <a:pt x="0" y="1696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23" name="Freeform 7"/>
            <p:cNvSpPr/>
            <p:nvPr/>
          </p:nvSpPr>
          <p:spPr bwMode="auto">
            <a:xfrm>
              <a:off x="2928938" y="-4763"/>
              <a:ext cx="1035050" cy="2673350"/>
            </a:xfrm>
            <a:custGeom>
              <a:avLst/>
              <a:gdLst/>
              <a:ahLst/>
              <a:cxnLst/>
              <a:rect l="0" t="0" r="r" b="b"/>
              <a:pathLst>
                <a:path w="652" h="1684">
                  <a:moveTo>
                    <a:pt x="225" y="1684"/>
                  </a:moveTo>
                  <a:lnTo>
                    <a:pt x="652" y="0"/>
                  </a:lnTo>
                  <a:lnTo>
                    <a:pt x="411" y="0"/>
                  </a:lnTo>
                  <a:lnTo>
                    <a:pt x="0" y="1627"/>
                  </a:lnTo>
                  <a:lnTo>
                    <a:pt x="219" y="1681"/>
                  </a:lnTo>
                  <a:lnTo>
                    <a:pt x="225" y="1684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24" name="Freeform 9"/>
            <p:cNvSpPr/>
            <p:nvPr/>
          </p:nvSpPr>
          <p:spPr bwMode="auto">
            <a:xfrm>
              <a:off x="2928938" y="2582862"/>
              <a:ext cx="2693987" cy="4275138"/>
            </a:xfrm>
            <a:custGeom>
              <a:avLst/>
              <a:gdLst/>
              <a:ahLst/>
              <a:cxnLst/>
              <a:rect l="0" t="0" r="r" b="b"/>
              <a:pathLst>
                <a:path w="1697" h="2693">
                  <a:moveTo>
                    <a:pt x="0" y="0"/>
                  </a:moveTo>
                  <a:lnTo>
                    <a:pt x="1622" y="2693"/>
                  </a:lnTo>
                  <a:lnTo>
                    <a:pt x="1697" y="26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25" name="Freeform 10"/>
            <p:cNvSpPr/>
            <p:nvPr/>
          </p:nvSpPr>
          <p:spPr bwMode="auto">
            <a:xfrm>
              <a:off x="3371850" y="2692400"/>
              <a:ext cx="3332162" cy="4165600"/>
            </a:xfrm>
            <a:custGeom>
              <a:avLst/>
              <a:gdLst/>
              <a:ahLst/>
              <a:cxnLst/>
              <a:rect l="0" t="0" r="r" b="b"/>
              <a:pathLst>
                <a:path w="2099" h="2624">
                  <a:moveTo>
                    <a:pt x="2099" y="2624"/>
                  </a:moveTo>
                  <a:lnTo>
                    <a:pt x="0" y="0"/>
                  </a:lnTo>
                  <a:lnTo>
                    <a:pt x="2021" y="2624"/>
                  </a:lnTo>
                  <a:lnTo>
                    <a:pt x="2099" y="2624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26" name="Freeform 11"/>
            <p:cNvSpPr/>
            <p:nvPr/>
          </p:nvSpPr>
          <p:spPr bwMode="auto">
            <a:xfrm>
              <a:off x="3367088" y="2687637"/>
              <a:ext cx="4576762" cy="4170363"/>
            </a:xfrm>
            <a:custGeom>
              <a:avLst/>
              <a:gdLst/>
              <a:ahLst/>
              <a:cxnLst/>
              <a:rect l="0" t="0" r="r" b="b"/>
              <a:pathLst>
                <a:path w="2883" h="2627">
                  <a:moveTo>
                    <a:pt x="0" y="0"/>
                  </a:moveTo>
                  <a:lnTo>
                    <a:pt x="3" y="3"/>
                  </a:lnTo>
                  <a:lnTo>
                    <a:pt x="2102" y="2627"/>
                  </a:lnTo>
                  <a:lnTo>
                    <a:pt x="2883" y="2627"/>
                  </a:lnTo>
                  <a:lnTo>
                    <a:pt x="225" y="5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27" name="Freeform 12"/>
            <p:cNvSpPr/>
            <p:nvPr/>
          </p:nvSpPr>
          <p:spPr bwMode="auto">
            <a:xfrm>
              <a:off x="2928938" y="2578100"/>
              <a:ext cx="3584575" cy="4279900"/>
            </a:xfrm>
            <a:custGeom>
              <a:avLst/>
              <a:gdLst/>
              <a:ahLst/>
              <a:cxnLst/>
              <a:rect l="0" t="0" r="r" b="b"/>
              <a:pathLst>
                <a:path w="2258" h="2696">
                  <a:moveTo>
                    <a:pt x="2258" y="2696"/>
                  </a:moveTo>
                  <a:lnTo>
                    <a:pt x="264" y="111"/>
                  </a:lnTo>
                  <a:lnTo>
                    <a:pt x="228" y="60"/>
                  </a:lnTo>
                  <a:lnTo>
                    <a:pt x="225" y="57"/>
                  </a:lnTo>
                  <a:lnTo>
                    <a:pt x="0" y="0"/>
                  </a:lnTo>
                  <a:lnTo>
                    <a:pt x="0" y="3"/>
                  </a:lnTo>
                  <a:lnTo>
                    <a:pt x="1697" y="2696"/>
                  </a:lnTo>
                  <a:lnTo>
                    <a:pt x="2258" y="2696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928401" y="1380068"/>
            <a:ext cx="8574622" cy="2616199"/>
          </a:xfrm>
        </p:spPr>
        <p:txBody>
          <a:bodyPr anchor="b">
            <a:normAutofit/>
          </a:bodyPr>
          <a:lstStyle>
            <a:lvl1pPr algn="r">
              <a:defRPr sz="60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15377" y="3996267"/>
            <a:ext cx="6987645" cy="1388534"/>
          </a:xfrm>
        </p:spPr>
        <p:txBody>
          <a:bodyPr anchor="t">
            <a:normAutofit/>
          </a:bodyPr>
          <a:lstStyle>
            <a:lvl1pPr marL="0" indent="0" algn="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011325-7D5A-4906-83B9-294040A689DF}" type="datetimeFigureOut">
              <a:rPr lang="en-GB" smtClean="0"/>
              <a:t>20/05/2025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32412" y="5883275"/>
            <a:ext cx="4324044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C18271-1BA1-417D-BC62-632861AF13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02103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011325-7D5A-4906-83B9-294040A689DF}" type="datetimeFigureOut">
              <a:rPr lang="en-GB" smtClean="0"/>
              <a:t>20/05/2025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951856" y="5867131"/>
            <a:ext cx="551167" cy="365125"/>
          </a:xfrm>
        </p:spPr>
        <p:txBody>
          <a:bodyPr/>
          <a:lstStyle/>
          <a:p>
            <a:fld id="{40C18271-1BA1-417D-BC62-632861AF13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2362719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72279" y="2666999"/>
            <a:ext cx="8930747" cy="2110382"/>
          </a:xfrm>
        </p:spPr>
        <p:txBody>
          <a:bodyPr anchor="b"/>
          <a:lstStyle>
            <a:lvl1pPr algn="r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72278" y="4777381"/>
            <a:ext cx="893074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011325-7D5A-4906-83B9-294040A689DF}" type="datetimeFigureOut">
              <a:rPr lang="en-GB" smtClean="0"/>
              <a:t>20/05/2025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C18271-1BA1-417D-BC62-632861AF13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2903750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175259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84312" y="2666999"/>
            <a:ext cx="4895055" cy="3124201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607967" y="2667000"/>
            <a:ext cx="4895056" cy="3124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011325-7D5A-4906-83B9-294040A689DF}" type="datetimeFigureOut">
              <a:rPr lang="en-GB" smtClean="0"/>
              <a:t>20/05/2025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C18271-1BA1-417D-BC62-632861AF13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5242674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72179" y="2658533"/>
            <a:ext cx="4607188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84311" y="3335337"/>
            <a:ext cx="4895056" cy="2455862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880487" y="2667000"/>
            <a:ext cx="462253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607967" y="3335337"/>
            <a:ext cx="4895056" cy="2455862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011325-7D5A-4906-83B9-294040A689DF}" type="datetimeFigureOut">
              <a:rPr lang="en-GB" smtClean="0"/>
              <a:t>20/05/2025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C18271-1BA1-417D-BC62-632861AF13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1062965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011325-7D5A-4906-83B9-294040A689DF}" type="datetimeFigureOut">
              <a:rPr lang="en-GB" smtClean="0"/>
              <a:t>20/05/2025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C18271-1BA1-417D-BC62-632861AF13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255419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011325-7D5A-4906-83B9-294040A689DF}" type="datetimeFigureOut">
              <a:rPr lang="en-GB" smtClean="0"/>
              <a:t>20/05/2025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C18271-1BA1-417D-BC62-632861AF13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265126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2" y="1600200"/>
            <a:ext cx="3549121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262033" y="685799"/>
            <a:ext cx="6240990" cy="5105401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4312" y="2971800"/>
            <a:ext cx="3549121" cy="18288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011325-7D5A-4906-83B9-294040A689DF}" type="datetimeFigureOut">
              <a:rPr lang="en-GB" smtClean="0"/>
              <a:t>20/05/2025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C18271-1BA1-417D-BC62-632861AF13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861507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2724" y="1752599"/>
            <a:ext cx="5426158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594682" y="914400"/>
            <a:ext cx="3280974" cy="4572000"/>
          </a:xfrm>
          <a:prstGeom prst="roundRect">
            <a:avLst>
              <a:gd name="adj" fmla="val 42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2724" y="3124199"/>
            <a:ext cx="5426158" cy="1828800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011325-7D5A-4906-83B9-294040A689DF}" type="datetimeFigureOut">
              <a:rPr lang="en-GB" smtClean="0"/>
              <a:t>20/05/2025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C18271-1BA1-417D-BC62-632861AF13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224560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1" y="4732865"/>
            <a:ext cx="10018711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386012" y="932112"/>
            <a:ext cx="8225944" cy="3164976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4311" y="5299603"/>
            <a:ext cx="10018711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011325-7D5A-4906-83B9-294040A689DF}" type="datetimeFigureOut">
              <a:rPr lang="en-GB" smtClean="0"/>
              <a:t>20/05/2025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C18271-1BA1-417D-BC62-632861AF13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982910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2" y="685800"/>
            <a:ext cx="10018711" cy="3048000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343400"/>
            <a:ext cx="10018713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011325-7D5A-4906-83B9-294040A689DF}" type="datetimeFigureOut">
              <a:rPr lang="en-GB" smtClean="0"/>
              <a:t>20/05/2025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C18271-1BA1-417D-BC62-632861AF13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41210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1598612" y="86302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893425" y="2819399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8212" y="685800"/>
            <a:ext cx="8990012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436811" y="3428999"/>
            <a:ext cx="8532815" cy="381000"/>
          </a:xfrm>
        </p:spPr>
        <p:txBody>
          <a:bodyPr anchor="ctr">
            <a:normAutofit/>
          </a:bodyPr>
          <a:lstStyle>
            <a:lvl1pPr marL="0" indent="0">
              <a:buFontTx/>
              <a:buNone/>
              <a:defRPr sz="18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1" y="4343400"/>
            <a:ext cx="10018711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011325-7D5A-4906-83B9-294040A689DF}" type="datetimeFigureOut">
              <a:rPr lang="en-GB" smtClean="0"/>
              <a:t>20/05/2025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C18271-1BA1-417D-BC62-632861AF13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684752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3" y="3308581"/>
            <a:ext cx="10018709" cy="1468800"/>
          </a:xfrm>
        </p:spPr>
        <p:txBody>
          <a:bodyPr anchor="b">
            <a:normAutofit/>
          </a:bodyPr>
          <a:lstStyle>
            <a:lvl1pPr algn="r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777381"/>
            <a:ext cx="10018710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011325-7D5A-4906-83B9-294040A689DF}" type="datetimeFigureOut">
              <a:rPr lang="en-GB" smtClean="0"/>
              <a:t>20/05/2025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C18271-1BA1-417D-BC62-632861AF13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263118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1598612" y="86302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893425" y="2819399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8212" y="685800"/>
            <a:ext cx="8990012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84313" y="3886200"/>
            <a:ext cx="10018710" cy="889000"/>
          </a:xfrm>
        </p:spPr>
        <p:txBody>
          <a:bodyPr vert="horz" lIns="91440" tIns="45720" rIns="91440" bIns="45720" rtlCol="0" anchor="b">
            <a:normAutofit/>
          </a:bodyPr>
          <a:lstStyle>
            <a:lvl1pPr algn="r">
              <a:buNone/>
              <a:defRPr lang="en-US" sz="24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775200"/>
            <a:ext cx="10018710" cy="10160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011325-7D5A-4906-83B9-294040A689DF}" type="datetimeFigureOut">
              <a:rPr lang="en-GB" smtClean="0"/>
              <a:t>20/05/2025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C18271-1BA1-417D-BC62-632861AF13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7269655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3" y="685800"/>
            <a:ext cx="10018712" cy="2727325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84312" y="3505200"/>
            <a:ext cx="10018713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8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1" y="4343400"/>
            <a:ext cx="10018713" cy="1447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011325-7D5A-4906-83B9-294040A689DF}" type="datetimeFigureOut">
              <a:rPr lang="en-GB" smtClean="0"/>
              <a:t>20/05/2025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C18271-1BA1-417D-BC62-632861AF13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39811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011325-7D5A-4906-83B9-294040A689DF}" type="datetimeFigureOut">
              <a:rPr lang="en-GB" smtClean="0"/>
              <a:t>20/05/2025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C18271-1BA1-417D-BC62-632861AF13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8143489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732655" y="685800"/>
            <a:ext cx="1770369" cy="51054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84312" y="685800"/>
            <a:ext cx="8019742" cy="510540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011325-7D5A-4906-83B9-294040A689DF}" type="datetimeFigureOut">
              <a:rPr lang="en-GB" smtClean="0"/>
              <a:t>20/05/2025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C18271-1BA1-417D-BC62-632861AF13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912373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150812" y="0"/>
            <a:ext cx="2436813" cy="6858001"/>
            <a:chOff x="1320800" y="0"/>
            <a:chExt cx="2436813" cy="6858001"/>
          </a:xfrm>
        </p:grpSpPr>
        <p:sp>
          <p:nvSpPr>
            <p:cNvPr id="8" name="Freeform 6"/>
            <p:cNvSpPr/>
            <p:nvPr/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9" name="Freeform 7"/>
            <p:cNvSpPr/>
            <p:nvPr/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10" name="Freeform 8"/>
            <p:cNvSpPr/>
            <p:nvPr/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11" name="Freeform 9"/>
            <p:cNvSpPr/>
            <p:nvPr/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12" name="Freeform 10"/>
            <p:cNvSpPr/>
            <p:nvPr/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13" name="Freeform 11"/>
            <p:cNvSpPr/>
            <p:nvPr/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1752599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0" y="2666999"/>
            <a:ext cx="10018713" cy="312420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732656" y="5883275"/>
            <a:ext cx="1143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87011325-7D5A-4906-83B9-294040A689DF}" type="datetimeFigureOut">
              <a:rPr lang="en-GB" smtClean="0"/>
              <a:t>20/05/2025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72279" y="5883275"/>
            <a:ext cx="708417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951856" y="5883275"/>
            <a:ext cx="5511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40C18271-1BA1-417D-BC62-632861AF13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354003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8" r:id="rId1"/>
    <p:sldLayoutId id="2147483739" r:id="rId2"/>
    <p:sldLayoutId id="2147483740" r:id="rId3"/>
    <p:sldLayoutId id="2147483741" r:id="rId4"/>
    <p:sldLayoutId id="2147483742" r:id="rId5"/>
    <p:sldLayoutId id="2147483743" r:id="rId6"/>
    <p:sldLayoutId id="2147483744" r:id="rId7"/>
    <p:sldLayoutId id="2147483745" r:id="rId8"/>
    <p:sldLayoutId id="2147483746" r:id="rId9"/>
    <p:sldLayoutId id="2147483747" r:id="rId10"/>
    <p:sldLayoutId id="2147483748" r:id="rId11"/>
    <p:sldLayoutId id="2147483749" r:id="rId12"/>
    <p:sldLayoutId id="2147483750" r:id="rId13"/>
    <p:sldLayoutId id="2147483751" r:id="rId14"/>
    <p:sldLayoutId id="2147483752" r:id="rId15"/>
    <p:sldLayoutId id="2147483753" r:id="rId16"/>
    <p:sldLayoutId id="2147483754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000" kern="1200" cap="none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0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8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6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jpe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png"/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Relationship Id="rId9" Type="http://schemas.openxmlformats.org/officeDocument/2006/relationships/image" Target="../media/image25.sv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nation.cymru/culture/watch-visit-wales-invites-world-to-feel-the-hwyl-in-2025-with-new-campaign/" TargetMode="Externa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wiredforadventure.com/12-of-the-best-adventure-festivals-in-the-uk-this-year/" TargetMode="External"/><Relationship Id="rId4" Type="http://schemas.openxmlformats.org/officeDocument/2006/relationships/hyperlink" Target="https://www.shaggysheepwales.co.uk/sswsurvival.htm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D9F5AF-A6A4-010E-16F8-43EF184114A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393372" y="273277"/>
            <a:ext cx="9144000" cy="2263094"/>
          </a:xfrm>
        </p:spPr>
        <p:txBody>
          <a:bodyPr>
            <a:normAutofit fontScale="90000"/>
          </a:bodyPr>
          <a:lstStyle/>
          <a:p>
            <a:pPr>
              <a:lnSpc>
                <a:spcPct val="200000"/>
              </a:lnSpc>
              <a:spcAft>
                <a:spcPts val="800"/>
              </a:spcAft>
            </a:pPr>
            <a:b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</a:br>
            <a:b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</a:br>
            <a:br>
              <a:rPr lang="en-GB" sz="2000" b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</a:br>
            <a:endParaRPr lang="en-GB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EF8E079-0444-E26C-DD65-2BBFE93C03F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3999" y="903515"/>
            <a:ext cx="10482943" cy="5540828"/>
          </a:xfrm>
        </p:spPr>
        <p:txBody>
          <a:bodyPr>
            <a:normAutofit fontScale="92500" lnSpcReduction="10000"/>
          </a:bodyPr>
          <a:lstStyle/>
          <a:p>
            <a:pPr>
              <a:lnSpc>
                <a:spcPct val="150000"/>
              </a:lnSpc>
            </a:pPr>
            <a:r>
              <a:rPr lang="en-GB" sz="2400" b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BMIH6007 International Meetings Management for the Hotel Industry</a:t>
            </a:r>
          </a:p>
          <a:p>
            <a:pPr>
              <a:lnSpc>
                <a:spcPct val="150000"/>
              </a:lnSpc>
            </a:pPr>
            <a:br>
              <a:rPr lang="en-GB" sz="2400" b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</a:br>
            <a:r>
              <a:rPr lang="en-GB" sz="2400" b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Title: Family Survival Camp 2025 – “Feel the Hwyl in Nature”</a:t>
            </a:r>
          </a:p>
          <a:p>
            <a:pPr>
              <a:lnSpc>
                <a:spcPct val="150000"/>
              </a:lnSpc>
            </a:pPr>
            <a:br>
              <a:rPr lang="en-GB" sz="2400" b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</a:br>
            <a:r>
              <a:rPr lang="en-GB" sz="2400" b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Subtitle: Celebrating the Year of </a:t>
            </a:r>
            <a:r>
              <a:rPr lang="en-GB" sz="2400" b="1" kern="1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Croeso</a:t>
            </a:r>
            <a:r>
              <a:rPr lang="en-GB" sz="2400" b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in Wales</a:t>
            </a:r>
          </a:p>
          <a:p>
            <a:pPr>
              <a:lnSpc>
                <a:spcPct val="150000"/>
              </a:lnSpc>
            </a:pPr>
            <a:br>
              <a:rPr lang="en-GB" sz="2400" b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</a:br>
            <a:r>
              <a:rPr lang="en-GB" sz="2400" b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Name: Viktoria Benko   2130343</a:t>
            </a:r>
          </a:p>
          <a:p>
            <a:pPr>
              <a:lnSpc>
                <a:spcPct val="150000"/>
              </a:lnSpc>
            </a:pPr>
            <a:br>
              <a:rPr lang="en-GB" sz="2400" b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</a:br>
            <a:r>
              <a:rPr lang="en-GB" sz="2400" b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Lecture: Kathryn Flynn</a:t>
            </a:r>
            <a:br>
              <a:rPr lang="en-GB" sz="2800" b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</a:b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248589493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AA7204-3E5B-169F-E208-BECA25E223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anchor="b">
            <a:normAutofit/>
          </a:bodyPr>
          <a:lstStyle/>
          <a:p>
            <a:pPr algn="r"/>
            <a:r>
              <a:rPr lang="en-GB" sz="4000" b="1" dirty="0">
                <a:solidFill>
                  <a:srgbClr val="FFFFFF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</a:rPr>
              <a:t>Welcome &amp; Overview</a:t>
            </a:r>
            <a:endParaRPr lang="en-GB" sz="4000" dirty="0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F23195-70AD-FE4E-E5F9-F28CF43DADA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81727" y="649480"/>
            <a:ext cx="3025303" cy="5546047"/>
          </a:xfrm>
        </p:spPr>
        <p:txBody>
          <a:bodyPr anchor="ctr">
            <a:normAutofit/>
          </a:bodyPr>
          <a:lstStyle/>
          <a:p>
            <a:pPr marL="0" indent="0">
              <a:spcAft>
                <a:spcPts val="800"/>
              </a:spcAft>
              <a:buNone/>
            </a:pPr>
            <a:r>
              <a:rPr lang="en-GB" sz="1600" b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Purpose of Presentation</a:t>
            </a:r>
            <a:endParaRPr lang="en-GB" sz="1600" kern="100" dirty="0">
              <a:effectLst/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>
              <a:spcAft>
                <a:spcPts val="800"/>
              </a:spcAft>
              <a:buFont typeface="Wingdings" panose="05000000000000000000" pitchFamily="2" charset="2"/>
              <a:buChar char="Ø"/>
            </a:pPr>
            <a:r>
              <a:rPr lang="en-GB" sz="16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Introduce the event concept</a:t>
            </a:r>
          </a:p>
          <a:p>
            <a:pPr>
              <a:spcAft>
                <a:spcPts val="800"/>
              </a:spcAft>
              <a:buFont typeface="Wingdings" panose="05000000000000000000" pitchFamily="2" charset="2"/>
              <a:buChar char="Ø"/>
            </a:pPr>
            <a:r>
              <a:rPr lang="en-GB" sz="16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Explain the </a:t>
            </a:r>
            <a:r>
              <a:rPr lang="en-GB" sz="1600" kern="1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Croeso</a:t>
            </a:r>
            <a:r>
              <a:rPr lang="en-GB" sz="16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2025 theme</a:t>
            </a:r>
          </a:p>
          <a:p>
            <a:pPr>
              <a:spcAft>
                <a:spcPts val="800"/>
              </a:spcAft>
              <a:buFont typeface="Wingdings" panose="05000000000000000000" pitchFamily="2" charset="2"/>
              <a:buChar char="Ø"/>
            </a:pPr>
            <a:r>
              <a:rPr lang="en-GB" sz="16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Outline the event structure</a:t>
            </a:r>
          </a:p>
          <a:p>
            <a:pPr marL="0" indent="0">
              <a:spcAft>
                <a:spcPts val="800"/>
              </a:spcAft>
              <a:buNone/>
            </a:pPr>
            <a:r>
              <a:rPr lang="en-GB" sz="1600" b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About the Year of </a:t>
            </a:r>
            <a:r>
              <a:rPr lang="en-GB" sz="1600" b="1" kern="1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Croeso</a:t>
            </a:r>
            <a:r>
              <a:rPr lang="en-GB" sz="1600" b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2025</a:t>
            </a:r>
            <a:endParaRPr lang="en-GB" sz="1600" kern="100" dirty="0">
              <a:effectLst/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>
              <a:spcAft>
                <a:spcPts val="800"/>
              </a:spcAft>
              <a:buSzPts val="1000"/>
              <a:buFont typeface="Wingdings" panose="05000000000000000000" pitchFamily="2" charset="2"/>
              <a:buChar char="Ø"/>
              <a:tabLst>
                <a:tab pos="457200" algn="l"/>
              </a:tabLst>
            </a:pPr>
            <a:r>
              <a:rPr lang="en-GB" sz="16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What is </a:t>
            </a:r>
            <a:r>
              <a:rPr lang="en-GB" sz="1600" kern="1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Croeso</a:t>
            </a:r>
            <a:r>
              <a:rPr lang="en-GB" sz="16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2025?</a:t>
            </a:r>
          </a:p>
          <a:p>
            <a:pPr>
              <a:spcAft>
                <a:spcPts val="800"/>
              </a:spcAft>
              <a:buFont typeface="Wingdings" panose="05000000000000000000" pitchFamily="2" charset="2"/>
              <a:buChar char="Ø"/>
            </a:pPr>
            <a:r>
              <a:rPr lang="en-GB" sz="16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National campaign by Visit Wales </a:t>
            </a:r>
          </a:p>
          <a:p>
            <a:pPr>
              <a:spcAft>
                <a:spcPts val="800"/>
              </a:spcAft>
              <a:buFont typeface="Wingdings" panose="05000000000000000000" pitchFamily="2" charset="2"/>
              <a:buChar char="Ø"/>
            </a:pPr>
            <a:r>
              <a:rPr lang="en-GB" sz="16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Focus on </a:t>
            </a:r>
            <a:r>
              <a:rPr lang="en-GB" sz="1600" i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hwyl</a:t>
            </a:r>
            <a:r>
              <a:rPr lang="en-GB" sz="16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, culture, and hospitality</a:t>
            </a:r>
          </a:p>
          <a:p>
            <a:pPr marL="0" lvl="0" indent="0">
              <a:spcAft>
                <a:spcPts val="800"/>
              </a:spcAft>
              <a:buSzPts val="1000"/>
              <a:buNone/>
              <a:tabLst>
                <a:tab pos="457200" algn="l"/>
              </a:tabLst>
            </a:pPr>
            <a:r>
              <a:rPr lang="en-GB" sz="1600" b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Relevance to your camp</a:t>
            </a:r>
          </a:p>
          <a:p>
            <a:pPr>
              <a:spcAft>
                <a:spcPts val="800"/>
              </a:spcAft>
              <a:buFont typeface="Wingdings" panose="05000000000000000000" pitchFamily="2" charset="2"/>
              <a:buChar char="Ø"/>
            </a:pPr>
            <a:r>
              <a:rPr lang="en-GB" sz="16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Connecting families with nature and Welsh traditions</a:t>
            </a:r>
          </a:p>
          <a:p>
            <a:pPr marL="0" indent="0">
              <a:spcAft>
                <a:spcPts val="800"/>
              </a:spcAft>
              <a:buNone/>
            </a:pPr>
            <a:endParaRPr lang="en-GB" sz="16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endParaRPr lang="en-GB" sz="1600" dirty="0"/>
          </a:p>
        </p:txBody>
      </p:sp>
      <p:pic>
        <p:nvPicPr>
          <p:cNvPr id="5" name="Picture 4" descr="Illustration of people on a blockchain">
            <a:extLst>
              <a:ext uri="{FF2B5EF4-FFF2-40B4-BE49-F238E27FC236}">
                <a16:creationId xmlns:a16="http://schemas.microsoft.com/office/drawing/2014/main" id="{2EEE7540-7C42-DD60-88DE-B54DED947C06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9144" r="33055"/>
          <a:stretch>
            <a:fillRect/>
          </a:stretch>
        </p:blipFill>
        <p:spPr>
          <a:xfrm>
            <a:off x="8109502" y="10"/>
            <a:ext cx="4082498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999518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7C2A7B-D70C-BC95-3DF1-D7EF7DC8DE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84311" y="1081548"/>
            <a:ext cx="3333495" cy="1504335"/>
          </a:xfrm>
        </p:spPr>
        <p:txBody>
          <a:bodyPr>
            <a:normAutofit/>
          </a:bodyPr>
          <a:lstStyle/>
          <a:p>
            <a:r>
              <a:rPr lang="en-GB" sz="2400" b="1" kern="10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Event Goals</a:t>
            </a:r>
            <a:br>
              <a:rPr lang="en-GB" sz="2400" kern="10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</a:br>
            <a:endParaRPr lang="en-GB" sz="2400"/>
          </a:p>
        </p:txBody>
      </p:sp>
      <p:sp>
        <p:nvSpPr>
          <p:cNvPr id="55" name="Content Placeholder 2">
            <a:extLst>
              <a:ext uri="{FF2B5EF4-FFF2-40B4-BE49-F238E27FC236}">
                <a16:creationId xmlns:a16="http://schemas.microsoft.com/office/drawing/2014/main" id="{9C1864AC-EFB0-7095-D33E-CDA074D6783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84311" y="2666999"/>
            <a:ext cx="3333496" cy="3124201"/>
          </a:xfrm>
        </p:spPr>
        <p:txBody>
          <a:bodyPr anchor="t">
            <a:normAutofit/>
          </a:bodyPr>
          <a:lstStyle/>
          <a:p>
            <a:pPr marL="0" indent="0">
              <a:lnSpc>
                <a:spcPct val="90000"/>
              </a:lnSpc>
              <a:spcAft>
                <a:spcPts val="800"/>
              </a:spcAft>
              <a:buNone/>
            </a:pPr>
            <a:r>
              <a:rPr lang="en-GB" sz="1000" b="1" kern="10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Event Summary</a:t>
            </a:r>
            <a:endParaRPr lang="en-GB" sz="1000" kern="100">
              <a:effectLst/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marL="0" lvl="0" indent="0">
              <a:lnSpc>
                <a:spcPct val="90000"/>
              </a:lnSpc>
              <a:spcAft>
                <a:spcPts val="800"/>
              </a:spcAft>
              <a:buSzPts val="1000"/>
              <a:buNone/>
              <a:tabLst>
                <a:tab pos="457200" algn="l"/>
              </a:tabLst>
            </a:pPr>
            <a:r>
              <a:rPr lang="en-GB" sz="1000" b="1" kern="10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Name: Family Survival Camp – Feel the Hwyl</a:t>
            </a:r>
            <a:endParaRPr lang="en-GB" sz="1000" kern="100">
              <a:effectLst/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marL="0" lvl="0" indent="0">
              <a:lnSpc>
                <a:spcPct val="90000"/>
              </a:lnSpc>
              <a:spcAft>
                <a:spcPts val="800"/>
              </a:spcAft>
              <a:buSzPts val="1000"/>
              <a:buNone/>
              <a:tabLst>
                <a:tab pos="457200" algn="l"/>
              </a:tabLst>
            </a:pPr>
            <a:r>
              <a:rPr lang="en-GB" sz="1000" b="1" kern="10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Dates: 15.08-17.08.2025</a:t>
            </a:r>
            <a:endParaRPr lang="en-GB" sz="1000" kern="100">
              <a:effectLst/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marL="0" lvl="0" indent="0">
              <a:lnSpc>
                <a:spcPct val="90000"/>
              </a:lnSpc>
              <a:spcAft>
                <a:spcPts val="800"/>
              </a:spcAft>
              <a:buSzPts val="1000"/>
              <a:buNone/>
              <a:tabLst>
                <a:tab pos="457200" algn="l"/>
              </a:tabLst>
            </a:pPr>
            <a:r>
              <a:rPr lang="en-GB" sz="1000" b="1" kern="10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Location: </a:t>
            </a:r>
            <a:r>
              <a:rPr lang="en-GB" sz="1000" b="1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Brecon Beacons </a:t>
            </a:r>
            <a:endParaRPr lang="en-GB" sz="1000" b="1" kern="100">
              <a:effectLst/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marL="0" lvl="0" indent="0">
              <a:lnSpc>
                <a:spcPct val="90000"/>
              </a:lnSpc>
              <a:spcAft>
                <a:spcPts val="800"/>
              </a:spcAft>
              <a:buSzPts val="1000"/>
              <a:buNone/>
              <a:tabLst>
                <a:tab pos="457200" algn="l"/>
              </a:tabLst>
            </a:pPr>
            <a:r>
              <a:rPr lang="en-GB" sz="1000" b="1" kern="10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Audience: Tourists or Visitors </a:t>
            </a:r>
            <a:endParaRPr lang="en-GB" sz="1000" kern="100">
              <a:effectLst/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marL="0" lvl="0" indent="0">
              <a:lnSpc>
                <a:spcPct val="90000"/>
              </a:lnSpc>
              <a:spcAft>
                <a:spcPts val="800"/>
              </a:spcAft>
              <a:buSzPts val="1000"/>
              <a:buNone/>
              <a:tabLst>
                <a:tab pos="457200" algn="l"/>
              </a:tabLst>
            </a:pPr>
            <a:r>
              <a:rPr lang="en-GB" sz="1000" b="1" kern="10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Duration: 3 Days / 2 Night</a:t>
            </a:r>
          </a:p>
          <a:p>
            <a:pPr marL="0" lvl="0" indent="0">
              <a:lnSpc>
                <a:spcPct val="90000"/>
              </a:lnSpc>
              <a:spcAft>
                <a:spcPts val="800"/>
              </a:spcAft>
              <a:buSzPts val="1000"/>
              <a:buNone/>
              <a:tabLst>
                <a:tab pos="457200" algn="l"/>
              </a:tabLst>
            </a:pPr>
            <a:endParaRPr lang="en-GB" sz="1000" b="1" kern="100"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marL="0" lvl="0" indent="0">
              <a:lnSpc>
                <a:spcPct val="90000"/>
              </a:lnSpc>
              <a:spcAft>
                <a:spcPts val="800"/>
              </a:spcAft>
              <a:buSzPts val="1000"/>
              <a:buNone/>
              <a:tabLst>
                <a:tab pos="457200" algn="l"/>
              </a:tabLst>
            </a:pPr>
            <a:r>
              <a:rPr lang="en-GB" sz="1000" b="1" kern="10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Foster family bonding through survival skills</a:t>
            </a:r>
            <a:endParaRPr lang="en-GB" sz="1000" kern="100">
              <a:effectLst/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marL="0" lvl="0" indent="0">
              <a:lnSpc>
                <a:spcPct val="90000"/>
              </a:lnSpc>
              <a:spcAft>
                <a:spcPts val="800"/>
              </a:spcAft>
              <a:buSzPts val="1000"/>
              <a:buNone/>
              <a:tabLst>
                <a:tab pos="457200" algn="l"/>
              </a:tabLst>
            </a:pPr>
            <a:r>
              <a:rPr lang="en-GB" sz="1000" b="1" kern="10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Promote Welsh culture and language</a:t>
            </a:r>
            <a:endParaRPr lang="en-GB" sz="1000" kern="100">
              <a:effectLst/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marL="0" lvl="0" indent="0">
              <a:lnSpc>
                <a:spcPct val="90000"/>
              </a:lnSpc>
              <a:spcAft>
                <a:spcPts val="800"/>
              </a:spcAft>
              <a:buSzPts val="1000"/>
              <a:buNone/>
              <a:tabLst>
                <a:tab pos="457200" algn="l"/>
              </a:tabLst>
            </a:pPr>
            <a:r>
              <a:rPr lang="en-GB" sz="1000" b="1" kern="10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Encourage sustainability and joy through </a:t>
            </a:r>
            <a:r>
              <a:rPr lang="en-GB" sz="1000" b="1" i="1" kern="10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hwyl</a:t>
            </a:r>
            <a:endParaRPr lang="en-GB" sz="1000" kern="100">
              <a:effectLst/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marL="0" lvl="0" indent="0">
              <a:lnSpc>
                <a:spcPct val="90000"/>
              </a:lnSpc>
              <a:spcAft>
                <a:spcPts val="800"/>
              </a:spcAft>
              <a:buSzPts val="1000"/>
              <a:buNone/>
              <a:tabLst>
                <a:tab pos="457200" algn="l"/>
              </a:tabLst>
            </a:pPr>
            <a:r>
              <a:rPr lang="en-GB" sz="1000" b="1" kern="10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Contribute to national tourism objectives</a:t>
            </a:r>
            <a:endParaRPr lang="en-GB" sz="1000" kern="100">
              <a:effectLst/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</a:pPr>
            <a:endParaRPr lang="en-GB" sz="10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4" descr="People sitting on a grass field and enjoying the sun">
            <a:extLst>
              <a:ext uri="{FF2B5EF4-FFF2-40B4-BE49-F238E27FC236}">
                <a16:creationId xmlns:a16="http://schemas.microsoft.com/office/drawing/2014/main" id="{5C93DD3D-D68C-0B56-D9DF-0729BEAE4405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15730"/>
          <a:stretch>
            <a:fillRect/>
          </a:stretch>
        </p:blipFill>
        <p:spPr>
          <a:xfrm>
            <a:off x="5262033" y="1457038"/>
            <a:ext cx="6240990" cy="3510571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</p:pic>
    </p:spTree>
    <p:extLst>
      <p:ext uri="{BB962C8B-B14F-4D97-AF65-F5344CB8AC3E}">
        <p14:creationId xmlns:p14="http://schemas.microsoft.com/office/powerpoint/2010/main" val="99968000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lumMod val="110000"/>
              </a:schemeClr>
            </a:gs>
            <a:gs pos="100000">
              <a:schemeClr val="bg2">
                <a:shade val="64000"/>
                <a:lumMod val="9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0" name="Rectangle 59">
            <a:extLst>
              <a:ext uri="{FF2B5EF4-FFF2-40B4-BE49-F238E27FC236}">
                <a16:creationId xmlns:a16="http://schemas.microsoft.com/office/drawing/2014/main" id="{94C52C56-BEF2-4E22-8C8E-A7AC96B03A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2" name="Freeform: Shape 61">
            <a:extLst>
              <a:ext uri="{FF2B5EF4-FFF2-40B4-BE49-F238E27FC236}">
                <a16:creationId xmlns:a16="http://schemas.microsoft.com/office/drawing/2014/main" id="{42285737-90EE-47DC-AC80-8AE156B119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-1" y="-1"/>
            <a:ext cx="4403709" cy="6858001"/>
          </a:xfrm>
          <a:custGeom>
            <a:avLst/>
            <a:gdLst>
              <a:gd name="connsiteX0" fmla="*/ 3223890 w 4403709"/>
              <a:gd name="connsiteY0" fmla="*/ 6858001 h 6858001"/>
              <a:gd name="connsiteX1" fmla="*/ 4101908 w 4403709"/>
              <a:gd name="connsiteY1" fmla="*/ 6858001 h 6858001"/>
              <a:gd name="connsiteX2" fmla="*/ 3254950 w 4403709"/>
              <a:gd name="connsiteY2" fmla="*/ 1599356 h 6858001"/>
              <a:gd name="connsiteX3" fmla="*/ 3254950 w 4403709"/>
              <a:gd name="connsiteY3" fmla="*/ 1594062 h 6858001"/>
              <a:gd name="connsiteX4" fmla="*/ 4403709 w 4403709"/>
              <a:gd name="connsiteY4" fmla="*/ 0 h 6858001"/>
              <a:gd name="connsiteX5" fmla="*/ 3254950 w 4403709"/>
              <a:gd name="connsiteY5" fmla="*/ 0 h 6858001"/>
              <a:gd name="connsiteX6" fmla="*/ 2903520 w 4403709"/>
              <a:gd name="connsiteY6" fmla="*/ 0 h 6858001"/>
              <a:gd name="connsiteX7" fmla="*/ 0 w 4403709"/>
              <a:gd name="connsiteY7" fmla="*/ 0 h 6858001"/>
              <a:gd name="connsiteX8" fmla="*/ 0 w 4403709"/>
              <a:gd name="connsiteY8" fmla="*/ 6858000 h 6858001"/>
              <a:gd name="connsiteX9" fmla="*/ 3223890 w 4403709"/>
              <a:gd name="connsiteY9" fmla="*/ 6858000 h 6858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403709" h="6858001">
                <a:moveTo>
                  <a:pt x="3223890" y="6858001"/>
                </a:moveTo>
                <a:lnTo>
                  <a:pt x="4101908" y="6858001"/>
                </a:lnTo>
                <a:lnTo>
                  <a:pt x="3254950" y="1599356"/>
                </a:lnTo>
                <a:lnTo>
                  <a:pt x="3254950" y="1594062"/>
                </a:lnTo>
                <a:lnTo>
                  <a:pt x="4403709" y="0"/>
                </a:lnTo>
                <a:lnTo>
                  <a:pt x="3254950" y="0"/>
                </a:lnTo>
                <a:lnTo>
                  <a:pt x="2903520" y="0"/>
                </a:lnTo>
                <a:lnTo>
                  <a:pt x="0" y="0"/>
                </a:lnTo>
                <a:lnTo>
                  <a:pt x="0" y="6858000"/>
                </a:lnTo>
                <a:lnTo>
                  <a:pt x="3223890" y="685800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2">
            <a:schemeClr val="dk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8D04C68-8C10-031B-23B9-66E0CD7229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5021" y="685800"/>
            <a:ext cx="2639962" cy="5105400"/>
          </a:xfrm>
        </p:spPr>
        <p:txBody>
          <a:bodyPr>
            <a:normAutofit/>
          </a:bodyPr>
          <a:lstStyle/>
          <a:p>
            <a:r>
              <a:rPr lang="en-GB" b="1" kern="100">
                <a:solidFill>
                  <a:srgbClr val="FFFFFF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Event Schedule (Overview Table)</a:t>
            </a:r>
            <a:br>
              <a:rPr lang="en-GB" kern="100">
                <a:solidFill>
                  <a:srgbClr val="FFFFFF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</a:br>
            <a:endParaRPr lang="en-GB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pSp>
        <p:nvGrpSpPr>
          <p:cNvPr id="64" name="Group 63">
            <a:extLst>
              <a:ext uri="{FF2B5EF4-FFF2-40B4-BE49-F238E27FC236}">
                <a16:creationId xmlns:a16="http://schemas.microsoft.com/office/drawing/2014/main" id="{B57BDC17-F1B3-455F-BBF1-680AA1F25C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315292" y="0"/>
            <a:ext cx="2436813" cy="6858001"/>
            <a:chOff x="1320800" y="0"/>
            <a:chExt cx="2436813" cy="6858001"/>
          </a:xfrm>
        </p:grpSpPr>
        <p:sp>
          <p:nvSpPr>
            <p:cNvPr id="65" name="Freeform 6">
              <a:extLst>
                <a:ext uri="{FF2B5EF4-FFF2-40B4-BE49-F238E27FC236}">
                  <a16:creationId xmlns:a16="http://schemas.microsoft.com/office/drawing/2014/main" id="{64E2FA9A-FEF7-4501-B0EB-5E45EDD217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66" name="Freeform 7">
              <a:extLst>
                <a:ext uri="{FF2B5EF4-FFF2-40B4-BE49-F238E27FC236}">
                  <a16:creationId xmlns:a16="http://schemas.microsoft.com/office/drawing/2014/main" id="{BC38192B-B4CB-47D4-A3B1-10010247F1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67" name="Freeform 8">
              <a:extLst>
                <a:ext uri="{FF2B5EF4-FFF2-40B4-BE49-F238E27FC236}">
                  <a16:creationId xmlns:a16="http://schemas.microsoft.com/office/drawing/2014/main" id="{96330E33-E171-4B0F-82B5-AF7230399B5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68" name="Freeform 9">
              <a:extLst>
                <a:ext uri="{FF2B5EF4-FFF2-40B4-BE49-F238E27FC236}">
                  <a16:creationId xmlns:a16="http://schemas.microsoft.com/office/drawing/2014/main" id="{332B1723-69BF-42D7-B757-0FA059E152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69" name="Freeform 10">
              <a:extLst>
                <a:ext uri="{FF2B5EF4-FFF2-40B4-BE49-F238E27FC236}">
                  <a16:creationId xmlns:a16="http://schemas.microsoft.com/office/drawing/2014/main" id="{F115D62D-1E96-48D1-A78D-D370A0BFB9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70" name="Freeform 11">
              <a:extLst>
                <a:ext uri="{FF2B5EF4-FFF2-40B4-BE49-F238E27FC236}">
                  <a16:creationId xmlns:a16="http://schemas.microsoft.com/office/drawing/2014/main" id="{91C2876A-169D-4822-A766-C00578C88B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6EA8A57-86BF-AB0A-231A-36D58BA9758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527193"/>
              </p:ext>
            </p:extLst>
          </p:nvPr>
        </p:nvGraphicFramePr>
        <p:xfrm>
          <a:off x="5010150" y="685800"/>
          <a:ext cx="6492875" cy="51054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05419868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6AD30037-67ED-4367-9BE0-45787510BF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cropped image of a person touching a plant">
            <a:extLst>
              <a:ext uri="{FF2B5EF4-FFF2-40B4-BE49-F238E27FC236}">
                <a16:creationId xmlns:a16="http://schemas.microsoft.com/office/drawing/2014/main" id="{527ECDFF-8A9B-81CC-A4BC-EF964546751B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4039" r="24384" b="-1"/>
          <a:stretch>
            <a:fillRect/>
          </a:stretch>
        </p:blipFill>
        <p:spPr>
          <a:xfrm>
            <a:off x="6892924" y="10"/>
            <a:ext cx="5299077" cy="6857990"/>
          </a:xfrm>
          <a:custGeom>
            <a:avLst/>
            <a:gdLst/>
            <a:ahLst/>
            <a:cxnLst/>
            <a:rect l="l" t="t" r="r" b="b"/>
            <a:pathLst>
              <a:path w="5299077" h="6858000">
                <a:moveTo>
                  <a:pt x="836871" y="0"/>
                </a:moveTo>
                <a:lnTo>
                  <a:pt x="5299077" y="0"/>
                </a:lnTo>
                <a:lnTo>
                  <a:pt x="5299077" y="6858000"/>
                </a:lnTo>
                <a:lnTo>
                  <a:pt x="1911312" y="6858000"/>
                </a:lnTo>
                <a:lnTo>
                  <a:pt x="0" y="5333999"/>
                </a:lnTo>
                <a:close/>
              </a:path>
            </a:pathLst>
          </a:custGeom>
        </p:spPr>
      </p:pic>
      <p:grpSp>
        <p:nvGrpSpPr>
          <p:cNvPr id="17" name="Group 16">
            <a:extLst>
              <a:ext uri="{FF2B5EF4-FFF2-40B4-BE49-F238E27FC236}">
                <a16:creationId xmlns:a16="http://schemas.microsoft.com/office/drawing/2014/main" id="{50841A4E-5BC1-44B4-83CF-D524E8AEAD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232760" y="0"/>
            <a:ext cx="2436813" cy="6858001"/>
            <a:chOff x="1320800" y="0"/>
            <a:chExt cx="2436813" cy="6858001"/>
          </a:xfrm>
        </p:grpSpPr>
        <p:sp>
          <p:nvSpPr>
            <p:cNvPr id="18" name="Freeform 6">
              <a:extLst>
                <a:ext uri="{FF2B5EF4-FFF2-40B4-BE49-F238E27FC236}">
                  <a16:creationId xmlns:a16="http://schemas.microsoft.com/office/drawing/2014/main" id="{BF371BCC-8954-44E2-8C4F-29DC188727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9" name="Freeform 7">
              <a:extLst>
                <a:ext uri="{FF2B5EF4-FFF2-40B4-BE49-F238E27FC236}">
                  <a16:creationId xmlns:a16="http://schemas.microsoft.com/office/drawing/2014/main" id="{CD3505BE-B420-41C5-BE34-3E7652D37A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0" name="Freeform 8">
              <a:extLst>
                <a:ext uri="{FF2B5EF4-FFF2-40B4-BE49-F238E27FC236}">
                  <a16:creationId xmlns:a16="http://schemas.microsoft.com/office/drawing/2014/main" id="{4B68A05B-A78B-4D59-8CF9-1900731A21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1" name="Freeform 9">
              <a:extLst>
                <a:ext uri="{FF2B5EF4-FFF2-40B4-BE49-F238E27FC236}">
                  <a16:creationId xmlns:a16="http://schemas.microsoft.com/office/drawing/2014/main" id="{84D57A01-C112-4FF2-B5ED-0B762AAD9CE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2" name="Freeform 10">
              <a:extLst>
                <a:ext uri="{FF2B5EF4-FFF2-40B4-BE49-F238E27FC236}">
                  <a16:creationId xmlns:a16="http://schemas.microsoft.com/office/drawing/2014/main" id="{6CCCCDF1-5D4F-4CA1-8400-DFBB96BB01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3" name="Freeform 11">
              <a:extLst>
                <a:ext uri="{FF2B5EF4-FFF2-40B4-BE49-F238E27FC236}">
                  <a16:creationId xmlns:a16="http://schemas.microsoft.com/office/drawing/2014/main" id="{20A090B2-5344-43CD-BC70-A6D44F15E80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70CD8385-ED03-3582-1DBB-49FEF1B30B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72080" y="685800"/>
            <a:ext cx="5260680" cy="1752599"/>
          </a:xfrm>
        </p:spPr>
        <p:txBody>
          <a:bodyPr>
            <a:normAutofit/>
          </a:bodyPr>
          <a:lstStyle/>
          <a:p>
            <a:pPr algn="l"/>
            <a:r>
              <a:rPr lang="en-GB" b="1">
                <a:effectLst/>
                <a:latin typeface="Arial" panose="020B0604020202020204" pitchFamily="34" charset="0"/>
                <a:ea typeface="Aptos" panose="020B0004020202020204" pitchFamily="34" charset="0"/>
              </a:rPr>
              <a:t>Sustainability &amp; Safety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19E169-3915-16D2-2BB2-528793712DE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3468" y="2666999"/>
            <a:ext cx="5260680" cy="3124201"/>
          </a:xfrm>
        </p:spPr>
        <p:txBody>
          <a:bodyPr>
            <a:normAutofit/>
          </a:bodyPr>
          <a:lstStyle/>
          <a:p>
            <a:pPr marL="0" lvl="0" indent="0">
              <a:spcAft>
                <a:spcPts val="800"/>
              </a:spcAft>
              <a:buSzPts val="1000"/>
              <a:buNone/>
              <a:tabLst>
                <a:tab pos="457200" algn="l"/>
              </a:tabLst>
            </a:pPr>
            <a:endParaRPr lang="en-GB" sz="2000" b="1" kern="100" dirty="0">
              <a:effectLst/>
              <a:latin typeface="Arial" panose="020B06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0" lvl="0" indent="0">
              <a:spcAft>
                <a:spcPts val="800"/>
              </a:spcAft>
              <a:buSzPts val="1000"/>
              <a:buNone/>
              <a:tabLst>
                <a:tab pos="457200" algn="l"/>
              </a:tabLst>
            </a:pPr>
            <a:endParaRPr lang="en-GB" sz="2000" b="1" kern="100" dirty="0">
              <a:latin typeface="Arial" panose="020B06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lvl="0">
              <a:spcAft>
                <a:spcPts val="800"/>
              </a:spcAft>
              <a:buSzPts val="1000"/>
              <a:buFont typeface="Wingdings" panose="05000000000000000000" pitchFamily="2" charset="2"/>
              <a:buChar char="Ø"/>
              <a:tabLst>
                <a:tab pos="457200" algn="l"/>
              </a:tabLst>
            </a:pPr>
            <a:r>
              <a:rPr lang="en-GB" sz="2000" b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Eco-friendly, zero waste approach</a:t>
            </a:r>
            <a:endParaRPr lang="en-GB" sz="20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lvl="0">
              <a:spcAft>
                <a:spcPts val="800"/>
              </a:spcAft>
              <a:buSzPts val="1000"/>
              <a:buFont typeface="Wingdings" panose="05000000000000000000" pitchFamily="2" charset="2"/>
              <a:buChar char="Ø"/>
              <a:tabLst>
                <a:tab pos="457200" algn="l"/>
              </a:tabLst>
            </a:pPr>
            <a:r>
              <a:rPr lang="en-GB" sz="2000" b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Nature education for all ages</a:t>
            </a:r>
            <a:endParaRPr lang="en-GB" sz="20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lvl="0">
              <a:spcAft>
                <a:spcPts val="800"/>
              </a:spcAft>
              <a:buSzPts val="1000"/>
              <a:buFont typeface="Wingdings" panose="05000000000000000000" pitchFamily="2" charset="2"/>
              <a:buChar char="Ø"/>
              <a:tabLst>
                <a:tab pos="457200" algn="l"/>
              </a:tabLst>
            </a:pPr>
            <a:r>
              <a:rPr lang="en-GB" sz="2000" b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Fully risk-assessed activities</a:t>
            </a:r>
            <a:endParaRPr lang="en-GB" sz="20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lvl="0">
              <a:spcAft>
                <a:spcPts val="800"/>
              </a:spcAft>
              <a:buSzPts val="1000"/>
              <a:buFont typeface="Wingdings" panose="05000000000000000000" pitchFamily="2" charset="2"/>
              <a:buChar char="Ø"/>
              <a:tabLst>
                <a:tab pos="457200" algn="l"/>
              </a:tabLst>
            </a:pPr>
            <a:r>
              <a:rPr lang="en-GB" sz="2000" b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First-aid and trained guides</a:t>
            </a:r>
          </a:p>
          <a:p>
            <a:pPr lvl="0">
              <a:spcAft>
                <a:spcPts val="800"/>
              </a:spcAft>
              <a:buSzPts val="1000"/>
              <a:buFont typeface="Wingdings" panose="05000000000000000000" pitchFamily="2" charset="2"/>
              <a:buChar char="Ø"/>
              <a:tabLst>
                <a:tab pos="457200" algn="l"/>
              </a:tabLst>
            </a:pPr>
            <a:endParaRPr lang="en-GB" sz="20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240874346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3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9" name="Rectangle 28">
            <a:extLst>
              <a:ext uri="{FF2B5EF4-FFF2-40B4-BE49-F238E27FC236}">
                <a16:creationId xmlns:a16="http://schemas.microsoft.com/office/drawing/2014/main" id="{6AD30037-67ED-4367-9BE0-45787510BF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People at the meeting desk">
            <a:extLst>
              <a:ext uri="{FF2B5EF4-FFF2-40B4-BE49-F238E27FC236}">
                <a16:creationId xmlns:a16="http://schemas.microsoft.com/office/drawing/2014/main" id="{DE37819C-F363-DB6B-0C7B-DC0652C20053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30" name="Freeform 15">
            <a:extLst>
              <a:ext uri="{FF2B5EF4-FFF2-40B4-BE49-F238E27FC236}">
                <a16:creationId xmlns:a16="http://schemas.microsoft.com/office/drawing/2014/main" id="{AAAE29C6-F6DD-4D29-805A-6C214EA9C0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6933" y="-16933"/>
            <a:ext cx="9491133" cy="6883400"/>
          </a:xfrm>
          <a:custGeom>
            <a:avLst/>
            <a:gdLst>
              <a:gd name="connsiteX0" fmla="*/ 5427133 w 7340600"/>
              <a:gd name="connsiteY0" fmla="*/ 8466 h 6883400"/>
              <a:gd name="connsiteX1" fmla="*/ 4783666 w 7340600"/>
              <a:gd name="connsiteY1" fmla="*/ 2573866 h 6883400"/>
              <a:gd name="connsiteX2" fmla="*/ 7340600 w 7340600"/>
              <a:gd name="connsiteY2" fmla="*/ 6874933 h 6883400"/>
              <a:gd name="connsiteX3" fmla="*/ 0 w 7340600"/>
              <a:gd name="connsiteY3" fmla="*/ 6883400 h 6883400"/>
              <a:gd name="connsiteX4" fmla="*/ 8466 w 7340600"/>
              <a:gd name="connsiteY4" fmla="*/ 0 h 6883400"/>
              <a:gd name="connsiteX5" fmla="*/ 5427133 w 7340600"/>
              <a:gd name="connsiteY5" fmla="*/ 8466 h 6883400"/>
              <a:gd name="connsiteX0" fmla="*/ 9203266 w 9203266"/>
              <a:gd name="connsiteY0" fmla="*/ 16933 h 6883400"/>
              <a:gd name="connsiteX1" fmla="*/ 4783666 w 9203266"/>
              <a:gd name="connsiteY1" fmla="*/ 2573866 h 6883400"/>
              <a:gd name="connsiteX2" fmla="*/ 7340600 w 9203266"/>
              <a:gd name="connsiteY2" fmla="*/ 6874933 h 6883400"/>
              <a:gd name="connsiteX3" fmla="*/ 0 w 9203266"/>
              <a:gd name="connsiteY3" fmla="*/ 6883400 h 6883400"/>
              <a:gd name="connsiteX4" fmla="*/ 8466 w 9203266"/>
              <a:gd name="connsiteY4" fmla="*/ 0 h 6883400"/>
              <a:gd name="connsiteX5" fmla="*/ 9203266 w 9203266"/>
              <a:gd name="connsiteY5" fmla="*/ 16933 h 6883400"/>
              <a:gd name="connsiteX0" fmla="*/ 9203266 w 9203266"/>
              <a:gd name="connsiteY0" fmla="*/ 16933 h 6883400"/>
              <a:gd name="connsiteX1" fmla="*/ 8339666 w 9203266"/>
              <a:gd name="connsiteY1" fmla="*/ 5240866 h 6883400"/>
              <a:gd name="connsiteX2" fmla="*/ 7340600 w 9203266"/>
              <a:gd name="connsiteY2" fmla="*/ 6874933 h 6883400"/>
              <a:gd name="connsiteX3" fmla="*/ 0 w 9203266"/>
              <a:gd name="connsiteY3" fmla="*/ 6883400 h 6883400"/>
              <a:gd name="connsiteX4" fmla="*/ 8466 w 9203266"/>
              <a:gd name="connsiteY4" fmla="*/ 0 h 6883400"/>
              <a:gd name="connsiteX5" fmla="*/ 9203266 w 9203266"/>
              <a:gd name="connsiteY5" fmla="*/ 16933 h 6883400"/>
              <a:gd name="connsiteX0" fmla="*/ 9203266 w 9491133"/>
              <a:gd name="connsiteY0" fmla="*/ 16933 h 6883400"/>
              <a:gd name="connsiteX1" fmla="*/ 8339666 w 9491133"/>
              <a:gd name="connsiteY1" fmla="*/ 5240866 h 6883400"/>
              <a:gd name="connsiteX2" fmla="*/ 9491133 w 9491133"/>
              <a:gd name="connsiteY2" fmla="*/ 6883400 h 6883400"/>
              <a:gd name="connsiteX3" fmla="*/ 0 w 9491133"/>
              <a:gd name="connsiteY3" fmla="*/ 6883400 h 6883400"/>
              <a:gd name="connsiteX4" fmla="*/ 8466 w 9491133"/>
              <a:gd name="connsiteY4" fmla="*/ 0 h 6883400"/>
              <a:gd name="connsiteX5" fmla="*/ 9203266 w 9491133"/>
              <a:gd name="connsiteY5" fmla="*/ 16933 h 68834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491133" h="6883400">
                <a:moveTo>
                  <a:pt x="9203266" y="16933"/>
                </a:moveTo>
                <a:lnTo>
                  <a:pt x="8339666" y="5240866"/>
                </a:lnTo>
                <a:lnTo>
                  <a:pt x="9491133" y="6883400"/>
                </a:lnTo>
                <a:lnTo>
                  <a:pt x="0" y="6883400"/>
                </a:lnTo>
                <a:lnTo>
                  <a:pt x="8466" y="0"/>
                </a:lnTo>
                <a:lnTo>
                  <a:pt x="9203266" y="16933"/>
                </a:lnTo>
                <a:close/>
              </a:path>
            </a:pathLst>
          </a:custGeom>
          <a:solidFill>
            <a:schemeClr val="tx1">
              <a:lumMod val="95000"/>
              <a:lumOff val="5000"/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E0BD032-4B08-1D9F-FB21-FFA26350F5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685800"/>
            <a:ext cx="7391400" cy="1176867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700" b="1" kern="100">
                <a:solidFill>
                  <a:schemeClr val="bg1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Promotion &amp; Visibility</a:t>
            </a:r>
            <a:br>
              <a:rPr lang="en-GB" sz="3700" kern="100">
                <a:solidFill>
                  <a:schemeClr val="bg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</a:br>
            <a:endParaRPr lang="en-GB" sz="3700">
              <a:solidFill>
                <a:schemeClr val="bg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66D038-0E53-68FB-C3F6-A886AF5AE95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5799" y="1888067"/>
            <a:ext cx="7391401" cy="3970866"/>
          </a:xfrm>
        </p:spPr>
        <p:txBody>
          <a:bodyPr>
            <a:normAutofit/>
          </a:bodyPr>
          <a:lstStyle/>
          <a:p>
            <a:pPr lvl="0">
              <a:spcAft>
                <a:spcPts val="800"/>
              </a:spcAft>
              <a:buSzPts val="1000"/>
              <a:buFont typeface="Wingdings" panose="05000000000000000000" pitchFamily="2" charset="2"/>
              <a:buChar char="Ø"/>
              <a:tabLst>
                <a:tab pos="457200" algn="l"/>
              </a:tabLst>
            </a:pPr>
            <a:endParaRPr lang="en-GB" b="1" kern="100" dirty="0">
              <a:solidFill>
                <a:schemeClr val="bg1"/>
              </a:solidFill>
              <a:effectLst/>
              <a:latin typeface="Arial" panose="020B06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lvl="0">
              <a:spcAft>
                <a:spcPts val="800"/>
              </a:spcAft>
              <a:buSzPts val="1000"/>
              <a:buFont typeface="Wingdings" panose="05000000000000000000" pitchFamily="2" charset="2"/>
              <a:buChar char="Ø"/>
              <a:tabLst>
                <a:tab pos="457200" algn="l"/>
              </a:tabLst>
            </a:pPr>
            <a:endParaRPr lang="en-GB" b="1" kern="100" dirty="0">
              <a:solidFill>
                <a:schemeClr val="bg1"/>
              </a:solidFill>
              <a:latin typeface="Arial" panose="020B06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lvl="0">
              <a:spcAft>
                <a:spcPts val="800"/>
              </a:spcAft>
              <a:buSzPts val="1000"/>
              <a:buFont typeface="Wingdings" panose="05000000000000000000" pitchFamily="2" charset="2"/>
              <a:buChar char="Ø"/>
              <a:tabLst>
                <a:tab pos="457200" algn="l"/>
              </a:tabLst>
            </a:pPr>
            <a:r>
              <a:rPr lang="en-GB" b="1" kern="1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Social Media: #FeelTheHwyl #CroesoCamp2025</a:t>
            </a:r>
            <a:endParaRPr lang="en-GB" kern="100" dirty="0">
              <a:solidFill>
                <a:schemeClr val="bg1"/>
              </a:solidFill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lvl="0">
              <a:spcAft>
                <a:spcPts val="800"/>
              </a:spcAft>
              <a:buSzPts val="1000"/>
              <a:buFont typeface="Wingdings" panose="05000000000000000000" pitchFamily="2" charset="2"/>
              <a:buChar char="Ø"/>
              <a:tabLst>
                <a:tab pos="457200" algn="l"/>
              </a:tabLst>
            </a:pPr>
            <a:r>
              <a:rPr lang="en-GB" b="1" kern="1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Collaboration with Visit Wales</a:t>
            </a:r>
            <a:endParaRPr lang="en-GB" kern="100" dirty="0">
              <a:solidFill>
                <a:schemeClr val="bg1"/>
              </a:solidFill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lvl="0">
              <a:spcAft>
                <a:spcPts val="800"/>
              </a:spcAft>
              <a:buSzPts val="1000"/>
              <a:buFont typeface="Wingdings" panose="05000000000000000000" pitchFamily="2" charset="2"/>
              <a:buChar char="Ø"/>
              <a:tabLst>
                <a:tab pos="457200" algn="l"/>
              </a:tabLst>
            </a:pPr>
            <a:r>
              <a:rPr lang="en-GB" b="1" kern="1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Flyers, schools, community events</a:t>
            </a:r>
          </a:p>
          <a:p>
            <a:pPr>
              <a:spcAft>
                <a:spcPts val="800"/>
              </a:spcAft>
              <a:buSzPts val="1000"/>
              <a:buFont typeface="Wingdings" panose="05000000000000000000" pitchFamily="2" charset="2"/>
              <a:buChar char="Ø"/>
              <a:tabLst>
                <a:tab pos="457200" algn="l"/>
              </a:tabLst>
            </a:pPr>
            <a:r>
              <a:rPr lang="en-GB" b="1" kern="100" dirty="0">
                <a:solidFill>
                  <a:schemeClr val="bg1"/>
                </a:solidFill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E</a:t>
            </a:r>
            <a:r>
              <a:rPr lang="en-GB" b="1" kern="1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ncourage user-generated content</a:t>
            </a:r>
          </a:p>
          <a:p>
            <a:pPr marL="0" lvl="0" indent="0">
              <a:spcAft>
                <a:spcPts val="800"/>
              </a:spcAft>
              <a:buSzPts val="1000"/>
              <a:buNone/>
              <a:tabLst>
                <a:tab pos="457200" algn="l"/>
              </a:tabLst>
            </a:pPr>
            <a:endParaRPr lang="en-GB" kern="100" dirty="0">
              <a:solidFill>
                <a:schemeClr val="bg1"/>
              </a:solidFill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50841A4E-5BC1-44B4-83CF-D524E8AEAD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8405812" y="0"/>
            <a:ext cx="2436813" cy="6858001"/>
            <a:chOff x="1320800" y="0"/>
            <a:chExt cx="2436813" cy="6858001"/>
          </a:xfrm>
        </p:grpSpPr>
        <p:sp>
          <p:nvSpPr>
            <p:cNvPr id="31" name="Freeform 6">
              <a:extLst>
                <a:ext uri="{FF2B5EF4-FFF2-40B4-BE49-F238E27FC236}">
                  <a16:creationId xmlns:a16="http://schemas.microsoft.com/office/drawing/2014/main" id="{BF371BCC-8954-44E2-8C4F-29DC188727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2" name="Freeform 7">
              <a:extLst>
                <a:ext uri="{FF2B5EF4-FFF2-40B4-BE49-F238E27FC236}">
                  <a16:creationId xmlns:a16="http://schemas.microsoft.com/office/drawing/2014/main" id="{CD3505BE-B420-41C5-BE34-3E7652D37A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" name="Freeform 8">
              <a:extLst>
                <a:ext uri="{FF2B5EF4-FFF2-40B4-BE49-F238E27FC236}">
                  <a16:creationId xmlns:a16="http://schemas.microsoft.com/office/drawing/2014/main" id="{4B68A05B-A78B-4D59-8CF9-1900731A21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8" name="Freeform 9">
              <a:extLst>
                <a:ext uri="{FF2B5EF4-FFF2-40B4-BE49-F238E27FC236}">
                  <a16:creationId xmlns:a16="http://schemas.microsoft.com/office/drawing/2014/main" id="{84D57A01-C112-4FF2-B5ED-0B762AAD9CE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9" name="Freeform 10">
              <a:extLst>
                <a:ext uri="{FF2B5EF4-FFF2-40B4-BE49-F238E27FC236}">
                  <a16:creationId xmlns:a16="http://schemas.microsoft.com/office/drawing/2014/main" id="{6CCCCDF1-5D4F-4CA1-8400-DFBB96BB01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0" name="Freeform 11">
              <a:extLst>
                <a:ext uri="{FF2B5EF4-FFF2-40B4-BE49-F238E27FC236}">
                  <a16:creationId xmlns:a16="http://schemas.microsoft.com/office/drawing/2014/main" id="{20A090B2-5344-43CD-BC70-A6D44F15E80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</p:spTree>
    <p:extLst>
      <p:ext uri="{BB962C8B-B14F-4D97-AF65-F5344CB8AC3E}">
        <p14:creationId xmlns:p14="http://schemas.microsoft.com/office/powerpoint/2010/main" val="283303641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lumMod val="110000"/>
              </a:schemeClr>
            </a:gs>
            <a:gs pos="100000">
              <a:schemeClr val="bg2">
                <a:shade val="64000"/>
                <a:lumMod val="9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DDCF3D-30C6-AFA5-76FA-9F5AD82D57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60706" y="685800"/>
            <a:ext cx="9742318" cy="1752599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b="1" kern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Global Outreach Strategy for Welsh Adventure Camp</a:t>
            </a:r>
            <a:br>
              <a:rPr lang="en-GB" kern="10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</a:br>
            <a:endParaRPr lang="en-GB"/>
          </a:p>
        </p:txBody>
      </p:sp>
      <p:graphicFrame>
        <p:nvGraphicFramePr>
          <p:cNvPr id="26" name="Content Placeholder 7">
            <a:extLst>
              <a:ext uri="{FF2B5EF4-FFF2-40B4-BE49-F238E27FC236}">
                <a16:creationId xmlns:a16="http://schemas.microsoft.com/office/drawing/2014/main" id="{90ACEDC5-DC65-987C-DD7C-32EC39D275E2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1760705" y="3080509"/>
          <a:ext cx="9742322" cy="2324744"/>
        </p:xfrm>
        <a:graphic>
          <a:graphicData uri="http://schemas.openxmlformats.org/drawingml/2006/table">
            <a:tbl>
              <a:tblPr firstRow="1" firstCol="1" bandRow="1"/>
              <a:tblGrid>
                <a:gridCol w="1506104">
                  <a:extLst>
                    <a:ext uri="{9D8B030D-6E8A-4147-A177-3AD203B41FA5}">
                      <a16:colId xmlns:a16="http://schemas.microsoft.com/office/drawing/2014/main" val="2775399620"/>
                    </a:ext>
                  </a:extLst>
                </a:gridCol>
                <a:gridCol w="1860360">
                  <a:extLst>
                    <a:ext uri="{9D8B030D-6E8A-4147-A177-3AD203B41FA5}">
                      <a16:colId xmlns:a16="http://schemas.microsoft.com/office/drawing/2014/main" val="457146101"/>
                    </a:ext>
                  </a:extLst>
                </a:gridCol>
                <a:gridCol w="1433262">
                  <a:extLst>
                    <a:ext uri="{9D8B030D-6E8A-4147-A177-3AD203B41FA5}">
                      <a16:colId xmlns:a16="http://schemas.microsoft.com/office/drawing/2014/main" val="1689346708"/>
                    </a:ext>
                  </a:extLst>
                </a:gridCol>
                <a:gridCol w="1781015">
                  <a:extLst>
                    <a:ext uri="{9D8B030D-6E8A-4147-A177-3AD203B41FA5}">
                      <a16:colId xmlns:a16="http://schemas.microsoft.com/office/drawing/2014/main" val="450137617"/>
                    </a:ext>
                  </a:extLst>
                </a:gridCol>
                <a:gridCol w="1371099">
                  <a:extLst>
                    <a:ext uri="{9D8B030D-6E8A-4147-A177-3AD203B41FA5}">
                      <a16:colId xmlns:a16="http://schemas.microsoft.com/office/drawing/2014/main" val="2658031944"/>
                    </a:ext>
                  </a:extLst>
                </a:gridCol>
                <a:gridCol w="1790482">
                  <a:extLst>
                    <a:ext uri="{9D8B030D-6E8A-4147-A177-3AD203B41FA5}">
                      <a16:colId xmlns:a16="http://schemas.microsoft.com/office/drawing/2014/main" val="3237772515"/>
                    </a:ext>
                  </a:extLst>
                </a:gridCol>
              </a:tblGrid>
              <a:tr h="711712">
                <a:tc>
                  <a:txBody>
                    <a:bodyPr/>
                    <a:lstStyle/>
                    <a:p>
                      <a:pPr algn="l" fontAlgn="t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 b="1" i="0" u="none" strike="noStrike" kern="100"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Global Exposure &amp; Partnerships</a:t>
                      </a:r>
                      <a:endParaRPr lang="en-GB" sz="18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9890" marR="69890" marT="9707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 b="1" i="0" u="none" strike="noStrike" kern="100"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Multilingual &amp; Inclusive</a:t>
                      </a:r>
                      <a:endParaRPr lang="en-GB" sz="18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9890" marR="69890" marT="9707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 b="1" i="0" u="none" strike="noStrike" kern="100"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Seamless Travel &amp; Bundled Deals</a:t>
                      </a:r>
                      <a:endParaRPr lang="en-GB" sz="18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9890" marR="69890" marT="9707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 b="1" i="0" u="none" strike="noStrike" kern="100"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Authentic Welsh Culture</a:t>
                      </a:r>
                      <a:br>
                        <a:rPr lang="en-GB" sz="1100" b="0" i="0" u="none" strike="noStrike" kern="100"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</a:br>
                      <a:endParaRPr lang="en-GB" sz="18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9890" marR="69890" marT="9707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 b="1" i="0" u="none" strike="noStrike" kern="100"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Target Key Markets &amp; Families</a:t>
                      </a:r>
                      <a:br>
                        <a:rPr lang="en-GB" sz="1100" b="0" i="0" u="none" strike="noStrike" kern="100"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</a:br>
                      <a:endParaRPr lang="en-GB" sz="18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9890" marR="69890" marT="9707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 b="1" i="0" u="none" strike="noStrike" kern="100"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Amplify via Influencers &amp; Expats</a:t>
                      </a:r>
                      <a:br>
                        <a:rPr lang="en-GB" sz="1100" b="0" i="0" u="none" strike="noStrike" kern="100"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</a:br>
                      <a:endParaRPr lang="en-GB" sz="18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9890" marR="69890" marT="9707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354435728"/>
                  </a:ext>
                </a:extLst>
              </a:tr>
              <a:tr h="1613032">
                <a:tc>
                  <a:txBody>
                    <a:bodyPr/>
                    <a:lstStyle/>
                    <a:p>
                      <a:pPr algn="l" fontAlgn="t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 b="0" i="0" u="none" strike="noStrike" kern="100"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Team up with international tour operators and list the camp on major platforms (Airbnb, Viator) to attract global travellers.</a:t>
                      </a:r>
                      <a:endParaRPr lang="en-GB" sz="1800" b="0" i="0" u="none" strike="noStrike">
                        <a:effectLst/>
                        <a:latin typeface="Arial" panose="020B0604020202020204" pitchFamily="34" charset="0"/>
                      </a:endParaRPr>
                    </a:p>
                    <a:p>
                      <a:pPr algn="l" fontAlgn="t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 b="0" i="0" u="none" strike="noStrike" kern="100"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18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9890" marR="69890" marT="9707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 b="0" i="0" u="none" strike="noStrike" kern="100"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Use translated materials and bilingual guides to welcome guests from diverse backgrounds.</a:t>
                      </a:r>
                      <a:endParaRPr lang="en-GB" sz="18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9890" marR="69890" marT="9707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 b="0" i="0" u="none" strike="noStrike" kern="100"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Promote easy transport routes and offer all-in-one packages with lodging, transit, and activities.</a:t>
                      </a:r>
                      <a:endParaRPr lang="en-GB" sz="18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9890" marR="69890" marT="9707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 b="0" i="0" u="none" strike="noStrike" kern="100"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Deliver genuine experiences—cooking classes, language tasters, and folklore—to immerse visitors in local life.</a:t>
                      </a:r>
                      <a:endParaRPr lang="en-GB" sz="1800" b="0" i="0" u="none" strike="noStrike">
                        <a:effectLst/>
                        <a:latin typeface="Arial" panose="020B0604020202020204" pitchFamily="34" charset="0"/>
                      </a:endParaRPr>
                    </a:p>
                    <a:p>
                      <a:pPr algn="l" fontAlgn="t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 b="0" i="0" u="none" strike="noStrike" kern="100"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18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9890" marR="69890" marT="9707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 b="0" i="0" u="none" strike="noStrike" kern="100"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Focus on USA, Canada, Germany, France, and Australia with family deals and adventure ads.</a:t>
                      </a:r>
                      <a:endParaRPr lang="en-GB" sz="1800" b="0" i="0" u="none" strike="noStrike">
                        <a:effectLst/>
                        <a:latin typeface="Arial" panose="020B0604020202020204" pitchFamily="34" charset="0"/>
                      </a:endParaRPr>
                    </a:p>
                    <a:p>
                      <a:pPr algn="l" fontAlgn="t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 b="0" i="0" u="none" strike="noStrike" kern="100"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18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9890" marR="69890" marT="9707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 b="0" i="0" u="none" strike="noStrike" kern="100"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Collaborate with travel influencers and Welsh ambassadors abroad for global reach.</a:t>
                      </a:r>
                      <a:endParaRPr lang="en-GB" sz="1800" b="0" i="0" u="none" strike="noStrike">
                        <a:effectLst/>
                        <a:latin typeface="Arial" panose="020B0604020202020204" pitchFamily="34" charset="0"/>
                      </a:endParaRPr>
                    </a:p>
                    <a:p>
                      <a:pPr algn="l" fontAlgn="t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 b="0" i="0" u="none" strike="noStrike" kern="100"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18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9890" marR="69890" marT="9707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46807543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83356966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lumMod val="110000"/>
              </a:schemeClr>
            </a:gs>
            <a:gs pos="100000">
              <a:schemeClr val="bg2">
                <a:shade val="64000"/>
                <a:lumMod val="9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6E8BEE-BBBB-F678-0F61-3B3D92DEFB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60706" y="685800"/>
            <a:ext cx="9742318" cy="1752599"/>
          </a:xfrm>
        </p:spPr>
        <p:txBody>
          <a:bodyPr>
            <a:normAutofit/>
          </a:bodyPr>
          <a:lstStyle/>
          <a:p>
            <a:r>
              <a:rPr lang="en-GB" b="1">
                <a:effectLst/>
                <a:latin typeface="Arial" panose="020B0604020202020204" pitchFamily="34" charset="0"/>
                <a:ea typeface="Aptos" panose="020B0004020202020204" pitchFamily="34" charset="0"/>
              </a:rPr>
              <a:t>Expanding the Reach Through Virtual Participation</a:t>
            </a:r>
            <a:endParaRPr lang="en-GB"/>
          </a:p>
        </p:txBody>
      </p:sp>
      <p:graphicFrame>
        <p:nvGraphicFramePr>
          <p:cNvPr id="23" name="Content Placeholder 2">
            <a:extLst>
              <a:ext uri="{FF2B5EF4-FFF2-40B4-BE49-F238E27FC236}">
                <a16:creationId xmlns:a16="http://schemas.microsoft.com/office/drawing/2014/main" id="{9978C5E7-098A-A8D4-5384-FD839844516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64278775"/>
              </p:ext>
            </p:extLst>
          </p:nvPr>
        </p:nvGraphicFramePr>
        <p:xfrm>
          <a:off x="1760705" y="2694562"/>
          <a:ext cx="9742319" cy="30966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51972085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2" name="Group 51">
            <a:extLst>
              <a:ext uri="{FF2B5EF4-FFF2-40B4-BE49-F238E27FC236}">
                <a16:creationId xmlns:a16="http://schemas.microsoft.com/office/drawing/2014/main" id="{CE44BAAA-0355-4DE7-A0FE-B7F21F18A4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0812" y="0"/>
            <a:ext cx="2436813" cy="6858001"/>
            <a:chOff x="1320800" y="0"/>
            <a:chExt cx="2436813" cy="6858001"/>
          </a:xfrm>
        </p:grpSpPr>
        <p:sp>
          <p:nvSpPr>
            <p:cNvPr id="53" name="Freeform 6">
              <a:extLst>
                <a:ext uri="{FF2B5EF4-FFF2-40B4-BE49-F238E27FC236}">
                  <a16:creationId xmlns:a16="http://schemas.microsoft.com/office/drawing/2014/main" id="{881F11E1-3B50-4A51-992E-148EA526FB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4" name="Freeform 7">
              <a:extLst>
                <a:ext uri="{FF2B5EF4-FFF2-40B4-BE49-F238E27FC236}">
                  <a16:creationId xmlns:a16="http://schemas.microsoft.com/office/drawing/2014/main" id="{10E700E6-F178-46CD-A8F7-C7105888E70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8" name="Freeform 8">
              <a:extLst>
                <a:ext uri="{FF2B5EF4-FFF2-40B4-BE49-F238E27FC236}">
                  <a16:creationId xmlns:a16="http://schemas.microsoft.com/office/drawing/2014/main" id="{76DA14BF-8092-436D-9DA3-C6E098F982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9" name="Freeform 9">
              <a:extLst>
                <a:ext uri="{FF2B5EF4-FFF2-40B4-BE49-F238E27FC236}">
                  <a16:creationId xmlns:a16="http://schemas.microsoft.com/office/drawing/2014/main" id="{97EEEB8A-6EE6-421C-BF9F-D7AC6A4E35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5" name="Freeform 10">
              <a:extLst>
                <a:ext uri="{FF2B5EF4-FFF2-40B4-BE49-F238E27FC236}">
                  <a16:creationId xmlns:a16="http://schemas.microsoft.com/office/drawing/2014/main" id="{0910DC29-86B5-4496-8762-C012401629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6" name="Freeform 11">
              <a:extLst>
                <a:ext uri="{FF2B5EF4-FFF2-40B4-BE49-F238E27FC236}">
                  <a16:creationId xmlns:a16="http://schemas.microsoft.com/office/drawing/2014/main" id="{4F0484A8-90CF-4948-A538-103F963D2B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F00EC585-3AFE-DAFB-69DF-6F732A2601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1752599"/>
          </a:xfrm>
        </p:spPr>
        <p:txBody>
          <a:bodyPr>
            <a:normAutofit/>
          </a:bodyPr>
          <a:lstStyle/>
          <a:p>
            <a:r>
              <a:rPr lang="en-GB" b="1">
                <a:effectLst/>
                <a:latin typeface="Arial" panose="020B0604020202020204" pitchFamily="34" charset="0"/>
                <a:ea typeface="Aptos" panose="020B0004020202020204" pitchFamily="34" charset="0"/>
              </a:rPr>
              <a:t>Success Metrics</a:t>
            </a:r>
            <a:endParaRPr lang="en-GB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AC41962-999F-862A-F258-9D7A0ABF1D3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16289065"/>
              </p:ext>
            </p:extLst>
          </p:nvPr>
        </p:nvGraphicFramePr>
        <p:xfrm>
          <a:off x="1484310" y="2666999"/>
          <a:ext cx="10018713" cy="312420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57702424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AC622C-03F4-5A64-D143-4A8CB196FF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4731" y="43934"/>
            <a:ext cx="11822211" cy="1305896"/>
          </a:xfrm>
        </p:spPr>
        <p:txBody>
          <a:bodyPr>
            <a:noAutofit/>
          </a:bodyPr>
          <a:lstStyle/>
          <a:p>
            <a:pPr algn="ctr"/>
            <a:r>
              <a:rPr kumimoji="0" lang="en-GB" altLang="en-US" sz="2000" b="1" i="1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Income Statement – Family Survival Camp (3D/2N)</a:t>
            </a:r>
            <a:br>
              <a:rPr kumimoji="0" lang="en-GB" altLang="en-US" sz="2000" b="1" i="1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000" b="1" i="1" dirty="0">
                <a:latin typeface="Arial" panose="020B0604020202020204" pitchFamily="34" charset="0"/>
                <a:cs typeface="Arial" panose="020B0604020202020204" pitchFamily="34" charset="0"/>
              </a:rPr>
              <a:t>Expense Breakdown – Family Survival Camp (3D/2N)</a:t>
            </a:r>
            <a:br>
              <a:rPr lang="en-US" sz="2000" b="1" i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000" b="1" i="1" dirty="0">
                <a:latin typeface="Arial" panose="020B0604020202020204" pitchFamily="34" charset="0"/>
                <a:cs typeface="Arial" panose="020B0604020202020204" pitchFamily="34" charset="0"/>
              </a:rPr>
              <a:t>and </a:t>
            </a:r>
            <a:br>
              <a:rPr lang="en-US" sz="2000" b="1" i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000" b="1" i="1" dirty="0">
                <a:latin typeface="Arial" panose="020B0604020202020204" pitchFamily="34" charset="0"/>
                <a:cs typeface="Arial" panose="020B0604020202020204" pitchFamily="34" charset="0"/>
              </a:rPr>
              <a:t>Net Profit </a:t>
            </a:r>
          </a:p>
        </p:txBody>
      </p:sp>
      <p:sp>
        <p:nvSpPr>
          <p:cNvPr id="7" name="Rectangle 2">
            <a:extLst>
              <a:ext uri="{FF2B5EF4-FFF2-40B4-BE49-F238E27FC236}">
                <a16:creationId xmlns:a16="http://schemas.microsoft.com/office/drawing/2014/main" id="{0CDFC062-925C-3ED0-77EA-C8FB1885D044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43934"/>
            <a:ext cx="184731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11" name="Rectangle 3">
            <a:extLst>
              <a:ext uri="{FF2B5EF4-FFF2-40B4-BE49-F238E27FC236}">
                <a16:creationId xmlns:a16="http://schemas.microsoft.com/office/drawing/2014/main" id="{D8782F0F-B741-E31D-1A40-23A07EBED831}"/>
              </a:ext>
            </a:extLst>
          </p:cNvPr>
          <p:cNvSpPr>
            <a:spLocks noChangeArrowheads="1"/>
          </p:cNvSpPr>
          <p:nvPr/>
        </p:nvSpPr>
        <p:spPr bwMode="auto">
          <a:xfrm>
            <a:off x="-3048689" y="-152400"/>
            <a:ext cx="9087899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815C82EB-7F59-ED34-0A2B-BD133BBECB3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42272693"/>
              </p:ext>
            </p:extLst>
          </p:nvPr>
        </p:nvGraphicFramePr>
        <p:xfrm>
          <a:off x="1306286" y="1349830"/>
          <a:ext cx="4898571" cy="4278084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632676">
                  <a:extLst>
                    <a:ext uri="{9D8B030D-6E8A-4147-A177-3AD203B41FA5}">
                      <a16:colId xmlns:a16="http://schemas.microsoft.com/office/drawing/2014/main" val="460777457"/>
                    </a:ext>
                  </a:extLst>
                </a:gridCol>
                <a:gridCol w="1632676">
                  <a:extLst>
                    <a:ext uri="{9D8B030D-6E8A-4147-A177-3AD203B41FA5}">
                      <a16:colId xmlns:a16="http://schemas.microsoft.com/office/drawing/2014/main" val="4172941948"/>
                    </a:ext>
                  </a:extLst>
                </a:gridCol>
                <a:gridCol w="1633219">
                  <a:extLst>
                    <a:ext uri="{9D8B030D-6E8A-4147-A177-3AD203B41FA5}">
                      <a16:colId xmlns:a16="http://schemas.microsoft.com/office/drawing/2014/main" val="1797288766"/>
                    </a:ext>
                  </a:extLst>
                </a:gridCol>
              </a:tblGrid>
              <a:tr h="529749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 kern="100">
                          <a:effectLst/>
                        </a:rPr>
                        <a:t>Revenue Source</a:t>
                      </a:r>
                      <a:endParaRPr lang="en-GB" sz="11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 kern="100">
                          <a:effectLst/>
                        </a:rPr>
                        <a:t>Estimate</a:t>
                      </a:r>
                      <a:endParaRPr lang="en-GB" sz="11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 kern="100" dirty="0">
                          <a:effectLst/>
                        </a:rPr>
                        <a:t>Calculation</a:t>
                      </a:r>
                      <a:endParaRPr lang="en-GB" sz="11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4555053"/>
                  </a:ext>
                </a:extLst>
              </a:tr>
              <a:tr h="529749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 kern="100">
                          <a:effectLst/>
                        </a:rPr>
                        <a:t>Ticket Sales</a:t>
                      </a:r>
                      <a:endParaRPr lang="en-GB" sz="11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 kern="100">
                          <a:effectLst/>
                        </a:rPr>
                        <a:t>£15,000</a:t>
                      </a:r>
                      <a:endParaRPr lang="en-GB" sz="11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 kern="100">
                          <a:effectLst/>
                        </a:rPr>
                        <a:t>25 families × 4 people × £150</a:t>
                      </a:r>
                      <a:endParaRPr lang="en-GB" sz="11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553490342"/>
                  </a:ext>
                </a:extLst>
              </a:tr>
              <a:tr h="529749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 kern="100">
                          <a:effectLst/>
                        </a:rPr>
                        <a:t>Food &amp; Beverage</a:t>
                      </a:r>
                      <a:endParaRPr lang="en-GB" sz="11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 kern="100">
                          <a:effectLst/>
                        </a:rPr>
                        <a:t>£4,000</a:t>
                      </a:r>
                      <a:endParaRPr lang="en-GB" sz="11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 kern="100">
                          <a:effectLst/>
                        </a:rPr>
                        <a:t>25 families × 4 people × £40</a:t>
                      </a:r>
                      <a:endParaRPr lang="en-GB" sz="11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997098740"/>
                  </a:ext>
                </a:extLst>
              </a:tr>
              <a:tr h="1079544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 kern="100">
                          <a:effectLst/>
                        </a:rPr>
                        <a:t>Donations</a:t>
                      </a:r>
                      <a:endParaRPr lang="en-GB" sz="11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 kern="100">
                          <a:effectLst/>
                        </a:rPr>
                        <a:t>£2,500</a:t>
                      </a:r>
                      <a:endParaRPr lang="en-GB" sz="11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 kern="100">
                          <a:effectLst/>
                        </a:rPr>
                        <a:t>Estimated (e.g., from local sponsors)</a:t>
                      </a:r>
                      <a:endParaRPr lang="en-GB" sz="11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863633235"/>
                  </a:ext>
                </a:extLst>
              </a:tr>
              <a:tr h="1079544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 kern="100">
                          <a:effectLst/>
                        </a:rPr>
                        <a:t>Other (Merch, Upgrades)</a:t>
                      </a:r>
                      <a:endParaRPr lang="en-GB" sz="11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 kern="100">
                          <a:effectLst/>
                        </a:rPr>
                        <a:t>£1,250</a:t>
                      </a:r>
                      <a:endParaRPr lang="en-GB" sz="11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 kern="100">
                          <a:effectLst/>
                        </a:rPr>
                        <a:t>T-shirts, extra activities, gear rentals</a:t>
                      </a:r>
                      <a:endParaRPr lang="en-GB" sz="11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786025714"/>
                  </a:ext>
                </a:extLst>
              </a:tr>
              <a:tr h="529749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 kern="100">
                          <a:effectLst/>
                        </a:rPr>
                        <a:t>Total Revenue</a:t>
                      </a:r>
                      <a:endParaRPr lang="en-GB" sz="11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 kern="100">
                          <a:effectLst/>
                        </a:rPr>
                        <a:t>£22,750</a:t>
                      </a:r>
                      <a:endParaRPr lang="en-GB" sz="11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 kern="100" dirty="0">
                          <a:effectLst/>
                        </a:rPr>
                        <a:t>Sum of all above</a:t>
                      </a:r>
                      <a:endParaRPr lang="en-GB" sz="11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094988525"/>
                  </a:ext>
                </a:extLst>
              </a:tr>
            </a:tbl>
          </a:graphicData>
        </a:graphic>
      </p:graphicFrame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A8F56819-E51A-2130-533E-9BFB73E02D56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91640251"/>
              </p:ext>
            </p:extLst>
          </p:nvPr>
        </p:nvGraphicFramePr>
        <p:xfrm>
          <a:off x="6389914" y="1349830"/>
          <a:ext cx="5617027" cy="4278082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872135">
                  <a:extLst>
                    <a:ext uri="{9D8B030D-6E8A-4147-A177-3AD203B41FA5}">
                      <a16:colId xmlns:a16="http://schemas.microsoft.com/office/drawing/2014/main" val="2937524671"/>
                    </a:ext>
                  </a:extLst>
                </a:gridCol>
                <a:gridCol w="1872135">
                  <a:extLst>
                    <a:ext uri="{9D8B030D-6E8A-4147-A177-3AD203B41FA5}">
                      <a16:colId xmlns:a16="http://schemas.microsoft.com/office/drawing/2014/main" val="3728221258"/>
                    </a:ext>
                  </a:extLst>
                </a:gridCol>
                <a:gridCol w="1872757">
                  <a:extLst>
                    <a:ext uri="{9D8B030D-6E8A-4147-A177-3AD203B41FA5}">
                      <a16:colId xmlns:a16="http://schemas.microsoft.com/office/drawing/2014/main" val="1739374306"/>
                    </a:ext>
                  </a:extLst>
                </a:gridCol>
              </a:tblGrid>
              <a:tr h="574721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 kern="100">
                          <a:effectLst/>
                        </a:rPr>
                        <a:t>Expense Category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 kern="100">
                          <a:effectLst/>
                        </a:rPr>
                        <a:t> </a:t>
                      </a:r>
                      <a:endParaRPr lang="en-GB" sz="10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2409" marR="62409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 kern="100" dirty="0">
                          <a:effectLst/>
                        </a:rPr>
                        <a:t>Estimate</a:t>
                      </a:r>
                      <a:endParaRPr lang="en-GB" sz="10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2409" marR="62409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 kern="100" dirty="0">
                          <a:effectLst/>
                        </a:rPr>
                        <a:t>Calculation / Notes</a:t>
                      </a:r>
                      <a:endParaRPr lang="en-GB" sz="10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2409" marR="62409" marT="0" marB="0"/>
                </a:tc>
                <a:extLst>
                  <a:ext uri="{0D108BD9-81ED-4DB2-BD59-A6C34878D82A}">
                    <a16:rowId xmlns:a16="http://schemas.microsoft.com/office/drawing/2014/main" val="1006350408"/>
                  </a:ext>
                </a:extLst>
              </a:tr>
              <a:tr h="436275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 kern="100">
                          <a:effectLst/>
                        </a:rPr>
                        <a:t>Venue / Campground Rental</a:t>
                      </a:r>
                      <a:endParaRPr lang="en-GB" sz="10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2409" marR="62409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 kern="100">
                          <a:effectLst/>
                        </a:rPr>
                        <a:t>£3,000</a:t>
                      </a:r>
                      <a:endParaRPr lang="en-GB" sz="10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2409" marR="62409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 kern="100">
                          <a:effectLst/>
                        </a:rPr>
                        <a:t>For 3 days, includes utilities and permits</a:t>
                      </a:r>
                      <a:endParaRPr lang="en-GB" sz="10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2409" marR="62409" marT="0" marB="0"/>
                </a:tc>
                <a:extLst>
                  <a:ext uri="{0D108BD9-81ED-4DB2-BD59-A6C34878D82A}">
                    <a16:rowId xmlns:a16="http://schemas.microsoft.com/office/drawing/2014/main" val="2504606626"/>
                  </a:ext>
                </a:extLst>
              </a:tr>
              <a:tr h="436275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 kern="100">
                          <a:effectLst/>
                        </a:rPr>
                        <a:t>Food &amp; Beverage Costs</a:t>
                      </a:r>
                      <a:endParaRPr lang="en-GB" sz="10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2409" marR="62409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 kern="100">
                          <a:effectLst/>
                        </a:rPr>
                        <a:t>£2,200</a:t>
                      </a:r>
                      <a:endParaRPr lang="en-GB" sz="10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2409" marR="62409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 kern="100">
                          <a:effectLst/>
                        </a:rPr>
                        <a:t>£22 per person × 100 people (25 families × 4)</a:t>
                      </a:r>
                      <a:endParaRPr lang="en-GB" sz="10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2409" marR="62409" marT="0" marB="0"/>
                </a:tc>
                <a:extLst>
                  <a:ext uri="{0D108BD9-81ED-4DB2-BD59-A6C34878D82A}">
                    <a16:rowId xmlns:a16="http://schemas.microsoft.com/office/drawing/2014/main" val="2177205904"/>
                  </a:ext>
                </a:extLst>
              </a:tr>
              <a:tr h="436275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 kern="100">
                          <a:effectLst/>
                        </a:rPr>
                        <a:t>Staff &amp; Instructors</a:t>
                      </a:r>
                      <a:endParaRPr lang="en-GB" sz="10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2409" marR="62409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 kern="100">
                          <a:effectLst/>
                        </a:rPr>
                        <a:t>£4,000</a:t>
                      </a:r>
                      <a:endParaRPr lang="en-GB" sz="10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2409" marR="62409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 kern="100">
                          <a:effectLst/>
                        </a:rPr>
                        <a:t>Camp guides, survival instructors, support staff</a:t>
                      </a:r>
                      <a:endParaRPr lang="en-GB" sz="10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2409" marR="62409" marT="0" marB="0"/>
                </a:tc>
                <a:extLst>
                  <a:ext uri="{0D108BD9-81ED-4DB2-BD59-A6C34878D82A}">
                    <a16:rowId xmlns:a16="http://schemas.microsoft.com/office/drawing/2014/main" val="657685890"/>
                  </a:ext>
                </a:extLst>
              </a:tr>
              <a:tr h="436275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 kern="100">
                          <a:effectLst/>
                        </a:rPr>
                        <a:t>Insurance &amp; Safety</a:t>
                      </a:r>
                      <a:endParaRPr lang="en-GB" sz="10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2409" marR="62409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 kern="100">
                          <a:effectLst/>
                        </a:rPr>
                        <a:t>£1,000</a:t>
                      </a:r>
                      <a:endParaRPr lang="en-GB" sz="10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2409" marR="62409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 kern="100">
                          <a:effectLst/>
                        </a:rPr>
                        <a:t>Liability insurance, medical kits, security</a:t>
                      </a:r>
                      <a:endParaRPr lang="en-GB" sz="10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2409" marR="62409" marT="0" marB="0"/>
                </a:tc>
                <a:extLst>
                  <a:ext uri="{0D108BD9-81ED-4DB2-BD59-A6C34878D82A}">
                    <a16:rowId xmlns:a16="http://schemas.microsoft.com/office/drawing/2014/main" val="622037002"/>
                  </a:ext>
                </a:extLst>
              </a:tr>
              <a:tr h="436275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 kern="100">
                          <a:effectLst/>
                        </a:rPr>
                        <a:t>Marketing &amp; Promotion</a:t>
                      </a:r>
                      <a:endParaRPr lang="en-GB" sz="10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2409" marR="62409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 kern="100">
                          <a:effectLst/>
                        </a:rPr>
                        <a:t>£1,200</a:t>
                      </a:r>
                      <a:endParaRPr lang="en-GB" sz="10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2409" marR="62409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 kern="100">
                          <a:effectLst/>
                        </a:rPr>
                        <a:t>Flyers, social media ads, email campaigns</a:t>
                      </a:r>
                      <a:endParaRPr lang="en-GB" sz="10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2409" marR="62409" marT="0" marB="0"/>
                </a:tc>
                <a:extLst>
                  <a:ext uri="{0D108BD9-81ED-4DB2-BD59-A6C34878D82A}">
                    <a16:rowId xmlns:a16="http://schemas.microsoft.com/office/drawing/2014/main" val="969978469"/>
                  </a:ext>
                </a:extLst>
              </a:tr>
              <a:tr h="436275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 kern="100">
                          <a:effectLst/>
                        </a:rPr>
                        <a:t>Equipment &amp; Gear Rental</a:t>
                      </a:r>
                      <a:endParaRPr lang="en-GB" sz="10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2409" marR="62409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 kern="100">
                          <a:effectLst/>
                        </a:rPr>
                        <a:t>£1,800</a:t>
                      </a:r>
                      <a:endParaRPr lang="en-GB" sz="10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2409" marR="62409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 kern="100">
                          <a:effectLst/>
                        </a:rPr>
                        <a:t>Tents, fire kits, tools for workshops</a:t>
                      </a:r>
                      <a:endParaRPr lang="en-GB" sz="10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2409" marR="62409" marT="0" marB="0"/>
                </a:tc>
                <a:extLst>
                  <a:ext uri="{0D108BD9-81ED-4DB2-BD59-A6C34878D82A}">
                    <a16:rowId xmlns:a16="http://schemas.microsoft.com/office/drawing/2014/main" val="3791884900"/>
                  </a:ext>
                </a:extLst>
              </a:tr>
              <a:tr h="435365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 kern="100">
                          <a:effectLst/>
                        </a:rPr>
                        <a:t>Transportation (if provided)</a:t>
                      </a:r>
                      <a:endParaRPr lang="en-GB" sz="10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2409" marR="62409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 kern="100">
                          <a:effectLst/>
                        </a:rPr>
                        <a:t>£1,000</a:t>
                      </a:r>
                      <a:endParaRPr lang="en-GB" sz="10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2409" marR="62409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 kern="100">
                          <a:effectLst/>
                        </a:rPr>
                        <a:t>Bus or van rental, fuel</a:t>
                      </a:r>
                      <a:endParaRPr lang="en-GB" sz="10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2409" marR="62409" marT="0" marB="0"/>
                </a:tc>
                <a:extLst>
                  <a:ext uri="{0D108BD9-81ED-4DB2-BD59-A6C34878D82A}">
                    <a16:rowId xmlns:a16="http://schemas.microsoft.com/office/drawing/2014/main" val="784836031"/>
                  </a:ext>
                </a:extLst>
              </a:tr>
              <a:tr h="436275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 kern="100">
                          <a:effectLst/>
                        </a:rPr>
                        <a:t>Miscellaneous</a:t>
                      </a:r>
                      <a:endParaRPr lang="en-GB" sz="10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2409" marR="62409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 kern="100">
                          <a:effectLst/>
                        </a:rPr>
                        <a:t>£750</a:t>
                      </a:r>
                      <a:endParaRPr lang="en-GB" sz="10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2409" marR="62409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 kern="100">
                          <a:effectLst/>
                        </a:rPr>
                        <a:t>Printing, registration materials, badges, etc.</a:t>
                      </a:r>
                      <a:endParaRPr lang="en-GB" sz="10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2409" marR="62409" marT="0" marB="0"/>
                </a:tc>
                <a:extLst>
                  <a:ext uri="{0D108BD9-81ED-4DB2-BD59-A6C34878D82A}">
                    <a16:rowId xmlns:a16="http://schemas.microsoft.com/office/drawing/2014/main" val="3500954929"/>
                  </a:ext>
                </a:extLst>
              </a:tr>
              <a:tr h="214071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 kern="100" dirty="0">
                          <a:effectLst/>
                        </a:rPr>
                        <a:t>Total Expenses</a:t>
                      </a:r>
                      <a:endParaRPr lang="en-GB" sz="10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2409" marR="62409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 kern="100">
                          <a:effectLst/>
                        </a:rPr>
                        <a:t>£14,950</a:t>
                      </a:r>
                      <a:endParaRPr lang="en-GB" sz="10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2409" marR="62409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 kern="100" dirty="0">
                          <a:effectLst/>
                        </a:rPr>
                        <a:t>Sum of all above</a:t>
                      </a:r>
                      <a:endParaRPr lang="en-GB" sz="10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2409" marR="62409" marT="0" marB="0"/>
                </a:tc>
                <a:extLst>
                  <a:ext uri="{0D108BD9-81ED-4DB2-BD59-A6C34878D82A}">
                    <a16:rowId xmlns:a16="http://schemas.microsoft.com/office/drawing/2014/main" val="3671759872"/>
                  </a:ext>
                </a:extLst>
              </a:tr>
            </a:tbl>
          </a:graphicData>
        </a:graphic>
      </p:graphicFrame>
      <p:graphicFrame>
        <p:nvGraphicFramePr>
          <p:cNvPr id="8" name="Table 7">
            <a:extLst>
              <a:ext uri="{FF2B5EF4-FFF2-40B4-BE49-F238E27FC236}">
                <a16:creationId xmlns:a16="http://schemas.microsoft.com/office/drawing/2014/main" id="{A4ECFA68-5831-4736-8201-7CB28C59AC8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54301588"/>
              </p:ext>
            </p:extLst>
          </p:nvPr>
        </p:nvGraphicFramePr>
        <p:xfrm>
          <a:off x="1415143" y="5802086"/>
          <a:ext cx="10276114" cy="987994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5138057">
                  <a:extLst>
                    <a:ext uri="{9D8B030D-6E8A-4147-A177-3AD203B41FA5}">
                      <a16:colId xmlns:a16="http://schemas.microsoft.com/office/drawing/2014/main" val="159848529"/>
                    </a:ext>
                  </a:extLst>
                </a:gridCol>
                <a:gridCol w="5138057">
                  <a:extLst>
                    <a:ext uri="{9D8B030D-6E8A-4147-A177-3AD203B41FA5}">
                      <a16:colId xmlns:a16="http://schemas.microsoft.com/office/drawing/2014/main" val="3174485224"/>
                    </a:ext>
                  </a:extLst>
                </a:gridCol>
              </a:tblGrid>
              <a:tr h="509106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 kern="100">
                          <a:effectLst/>
                        </a:rPr>
                        <a:t>Total Revenue</a:t>
                      </a:r>
                      <a:endParaRPr lang="en-GB" sz="11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 kern="100">
                          <a:effectLst/>
                        </a:rPr>
                        <a:t>£22,750</a:t>
                      </a:r>
                      <a:endParaRPr lang="en-GB" sz="11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825007463"/>
                  </a:ext>
                </a:extLst>
              </a:tr>
              <a:tr h="239444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 kern="100">
                          <a:effectLst/>
                        </a:rPr>
                        <a:t>Total Expenses</a:t>
                      </a:r>
                      <a:endParaRPr lang="en-GB" sz="11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 kern="100">
                          <a:effectLst/>
                        </a:rPr>
                        <a:t>£14,950</a:t>
                      </a:r>
                      <a:endParaRPr lang="en-GB" sz="11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266605154"/>
                  </a:ext>
                </a:extLst>
              </a:tr>
              <a:tr h="239444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 kern="100">
                          <a:effectLst/>
                        </a:rPr>
                        <a:t>Net Profit</a:t>
                      </a:r>
                      <a:endParaRPr lang="en-GB" sz="11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 kern="100" dirty="0">
                          <a:effectLst/>
                        </a:rPr>
                        <a:t>£7,800</a:t>
                      </a:r>
                      <a:endParaRPr lang="en-GB" sz="11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45311772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68770935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AF11C6-3AC5-A41D-895A-361805FF48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84311" y="729342"/>
            <a:ext cx="10018713" cy="1185333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  <a:spcAft>
                <a:spcPts val="800"/>
              </a:spcAft>
            </a:pPr>
            <a:br>
              <a:rPr lang="en-GB" sz="3700" kern="10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</a:br>
            <a:endParaRPr lang="en-GB" sz="37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25" name="Content Placeholder 2">
            <a:extLst>
              <a:ext uri="{FF2B5EF4-FFF2-40B4-BE49-F238E27FC236}">
                <a16:creationId xmlns:a16="http://schemas.microsoft.com/office/drawing/2014/main" id="{B46D6C18-95E7-AB93-9F3B-689477D09974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1484311" y="1998133"/>
          <a:ext cx="6855356" cy="379306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23" name="Graphic 22" descr="Handshake">
            <a:extLst>
              <a:ext uri="{FF2B5EF4-FFF2-40B4-BE49-F238E27FC236}">
                <a16:creationId xmlns:a16="http://schemas.microsoft.com/office/drawing/2014/main" id="{47B01E11-7EC6-6D78-9321-F95E0D6F3B88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8785907" y="2535331"/>
            <a:ext cx="2717116" cy="2717116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</p:pic>
    </p:spTree>
    <p:extLst>
      <p:ext uri="{BB962C8B-B14F-4D97-AF65-F5344CB8AC3E}">
        <p14:creationId xmlns:p14="http://schemas.microsoft.com/office/powerpoint/2010/main" val="134149628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9DB0B73B-6AEF-C1B4-837C-1B33557D9BA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9" name="Rectangle 118">
            <a:extLst>
              <a:ext uri="{FF2B5EF4-FFF2-40B4-BE49-F238E27FC236}">
                <a16:creationId xmlns:a16="http://schemas.microsoft.com/office/drawing/2014/main" id="{A09ECC35-FE66-C85C-77FC-41A3DD8482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2000" cy="6858000"/>
          </a:xfrm>
          <a:prstGeom prst="rect">
            <a:avLst/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47EFC5F-7146-D13C-BE46-3AF28C65E1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3609" y="764372"/>
            <a:ext cx="3173688" cy="5216013"/>
          </a:xfrm>
        </p:spPr>
        <p:txBody>
          <a:bodyPr>
            <a:normAutofit/>
          </a:bodyPr>
          <a:lstStyle/>
          <a:p>
            <a:pPr algn="l"/>
            <a:r>
              <a:rPr lang="en-GB" sz="3400" b="1" i="1" dirty="0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</a:p>
        </p:txBody>
      </p:sp>
      <p:cxnSp>
        <p:nvCxnSpPr>
          <p:cNvPr id="120" name="Straight Connector 119">
            <a:extLst>
              <a:ext uri="{FF2B5EF4-FFF2-40B4-BE49-F238E27FC236}">
                <a16:creationId xmlns:a16="http://schemas.microsoft.com/office/drawing/2014/main" id="{41877977-6F79-C0F2-D10F-334DB8FFC9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127197" y="1923563"/>
            <a:ext cx="0" cy="301752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1" name="Content Placeholder 2">
            <a:extLst>
              <a:ext uri="{FF2B5EF4-FFF2-40B4-BE49-F238E27FC236}">
                <a16:creationId xmlns:a16="http://schemas.microsoft.com/office/drawing/2014/main" id="{E9AC45A5-5320-8005-FDC0-65780BDB7E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70138" y="764372"/>
            <a:ext cx="7086600" cy="5216013"/>
          </a:xfrm>
        </p:spPr>
        <p:txBody>
          <a:bodyPr anchor="ctr">
            <a:normAutofit fontScale="62500" lnSpcReduction="20000"/>
          </a:bodyPr>
          <a:lstStyle/>
          <a:p>
            <a:pPr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9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Adventure Britain, 2025. </a:t>
            </a:r>
            <a:r>
              <a:rPr lang="en-GB" sz="1900" i="1" kern="1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adventurebritain</a:t>
            </a:r>
            <a:r>
              <a:rPr lang="en-GB" sz="1900" i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. </a:t>
            </a:r>
            <a:r>
              <a:rPr lang="en-GB" sz="19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[Online] </a:t>
            </a:r>
            <a:br>
              <a:rPr lang="en-GB" sz="19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</a:br>
            <a:r>
              <a:rPr lang="en-GB" sz="19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Available at: </a:t>
            </a:r>
            <a:r>
              <a:rPr lang="en-GB" sz="1900" u="sng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https://www.adventurebritain.com/</a:t>
            </a:r>
            <a:br>
              <a:rPr lang="en-GB" sz="19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</a:br>
            <a:r>
              <a:rPr lang="en-GB" sz="19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[Accessed 20 05 2025].</a:t>
            </a:r>
          </a:p>
          <a:p>
            <a:pPr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9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Adventures </a:t>
            </a:r>
            <a:r>
              <a:rPr lang="en-GB" sz="1900" kern="1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wales</a:t>
            </a:r>
            <a:r>
              <a:rPr lang="en-GB" sz="19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, 2025. </a:t>
            </a:r>
            <a:r>
              <a:rPr lang="en-GB" sz="1900" i="1" kern="1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adventureswales</a:t>
            </a:r>
            <a:r>
              <a:rPr lang="en-GB" sz="1900" i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. </a:t>
            </a:r>
            <a:r>
              <a:rPr lang="en-GB" sz="19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[Online] </a:t>
            </a:r>
            <a:br>
              <a:rPr lang="en-GB" sz="19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</a:br>
            <a:r>
              <a:rPr lang="en-GB" sz="19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Available at: </a:t>
            </a:r>
            <a:r>
              <a:rPr lang="en-GB" sz="1900" u="sng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https://www.adventureswales.co.uk/</a:t>
            </a:r>
            <a:br>
              <a:rPr lang="en-GB" sz="19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</a:br>
            <a:r>
              <a:rPr lang="en-GB" sz="19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[Accessed 19 05 2025].</a:t>
            </a:r>
          </a:p>
          <a:p>
            <a:pPr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9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Allen, J., 2021. </a:t>
            </a:r>
            <a:r>
              <a:rPr lang="en-GB" sz="1900" i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Festival and Special Event Management Essentials. </a:t>
            </a:r>
            <a:r>
              <a:rPr lang="en-GB" sz="19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First ed. Sydney: John and Wiley.</a:t>
            </a:r>
          </a:p>
          <a:p>
            <a:pPr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9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Business Wales, 2025. </a:t>
            </a:r>
            <a:r>
              <a:rPr lang="en-GB" sz="1900" i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news-and-blog/</a:t>
            </a:r>
            <a:r>
              <a:rPr lang="en-GB" sz="1900" i="1" kern="1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croeso</a:t>
            </a:r>
            <a:r>
              <a:rPr lang="en-GB" sz="1900" i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-</a:t>
            </a:r>
            <a:r>
              <a:rPr lang="en-GB" sz="1900" i="1" kern="1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i</a:t>
            </a:r>
            <a:r>
              <a:rPr lang="en-GB" sz="1900" i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-</a:t>
            </a:r>
            <a:r>
              <a:rPr lang="en-GB" sz="1900" i="1" kern="1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bawb</a:t>
            </a:r>
            <a:r>
              <a:rPr lang="en-GB" sz="1900" i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-a-warm-</a:t>
            </a:r>
            <a:r>
              <a:rPr lang="en-GB" sz="1900" i="1" kern="1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welsh</a:t>
            </a:r>
            <a:r>
              <a:rPr lang="en-GB" sz="1900" i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-welcome. </a:t>
            </a:r>
            <a:r>
              <a:rPr lang="en-GB" sz="19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[Online] </a:t>
            </a:r>
            <a:br>
              <a:rPr lang="en-GB" sz="19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</a:br>
            <a:r>
              <a:rPr lang="en-GB" sz="19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Available at: </a:t>
            </a:r>
            <a:r>
              <a:rPr lang="en-GB" sz="1900" u="sng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https://businesswales.gov.wales/news-and-blog/croeso-i-bawb-a-warm-welsh-welcome</a:t>
            </a:r>
            <a:br>
              <a:rPr lang="en-GB" sz="19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</a:br>
            <a:r>
              <a:rPr lang="en-GB" sz="19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[Accessed 20 05 2025].</a:t>
            </a:r>
          </a:p>
          <a:p>
            <a:pPr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9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Charles Bladen, J. K. E. A. a. N. W., 2023. </a:t>
            </a:r>
            <a:r>
              <a:rPr lang="en-GB" sz="1900" i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Events Management: An Introduction. </a:t>
            </a:r>
            <a:r>
              <a:rPr lang="en-GB" sz="19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Third ed. Oxford: Taylor and Francis Group.</a:t>
            </a:r>
          </a:p>
          <a:p>
            <a:pPr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9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Darryl, 2025. [Online] </a:t>
            </a:r>
            <a:br>
              <a:rPr lang="en-GB" sz="19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</a:br>
            <a:r>
              <a:rPr lang="en-GB" sz="19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Available at: </a:t>
            </a:r>
            <a:r>
              <a:rPr lang="en-GB" sz="1900" u="sng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https://adeotravel.com/travel-blog/welcome-to-wales-2025-the-year-of-croeso/</a:t>
            </a:r>
            <a:br>
              <a:rPr lang="en-GB" sz="19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</a:br>
            <a:r>
              <a:rPr lang="en-GB" sz="19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[Accessed 16 05 2025].</a:t>
            </a:r>
          </a:p>
          <a:p>
            <a:pPr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9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Gaffney, C., 2013-09. The Un-Sustainability of Mega-Event Planning. </a:t>
            </a:r>
            <a:r>
              <a:rPr lang="en-GB" sz="1900" i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Between Discourse and Reality: The Un-Sustainability of Mega-Event Planning, </a:t>
            </a:r>
            <a:r>
              <a:rPr lang="en-GB" sz="19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Vol 5(9), pp. p.3926-3940.</a:t>
            </a:r>
          </a:p>
          <a:p>
            <a:pPr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9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Grylls, B., 2025. </a:t>
            </a:r>
            <a:r>
              <a:rPr lang="en-GB" sz="1900" i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https://beargryllssurvivalacademy.com/. </a:t>
            </a:r>
            <a:r>
              <a:rPr lang="en-GB" sz="19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[Online] </a:t>
            </a:r>
            <a:br>
              <a:rPr lang="en-GB" sz="19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</a:br>
            <a:r>
              <a:rPr lang="en-GB" sz="19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Available at: </a:t>
            </a:r>
            <a:r>
              <a:rPr lang="en-GB" sz="1900" u="sng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https://beargryllssurvivalacademy.com/</a:t>
            </a:r>
            <a:br>
              <a:rPr lang="en-GB" sz="19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</a:br>
            <a:r>
              <a:rPr lang="en-GB" sz="19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[Accessed 18 05 2025].</a:t>
            </a:r>
          </a:p>
          <a:p>
            <a:pPr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9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https://www.adventureswales.co.uk/, 2025. </a:t>
            </a:r>
            <a:r>
              <a:rPr lang="en-GB" sz="1900" i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Adventure Wales. </a:t>
            </a:r>
            <a:r>
              <a:rPr lang="en-GB" sz="19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[Online] </a:t>
            </a:r>
            <a:br>
              <a:rPr lang="en-GB" sz="19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</a:br>
            <a:r>
              <a:rPr lang="en-GB" sz="19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Available at: </a:t>
            </a:r>
            <a:r>
              <a:rPr lang="en-GB" sz="1900" u="sng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https://www.adventureswales.co.uk/</a:t>
            </a:r>
            <a:br>
              <a:rPr lang="en-GB" sz="19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</a:br>
            <a:r>
              <a:rPr lang="en-GB" sz="19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[Accessed 20 05 2025].</a:t>
            </a:r>
          </a:p>
          <a:p>
            <a:pPr marL="0" indent="0">
              <a:lnSpc>
                <a:spcPct val="90000"/>
              </a:lnSpc>
              <a:buNone/>
            </a:pPr>
            <a:endParaRPr lang="en-GB" sz="1100" dirty="0"/>
          </a:p>
          <a:p>
            <a:pPr marL="0" indent="0">
              <a:lnSpc>
                <a:spcPct val="90000"/>
              </a:lnSpc>
              <a:buNone/>
            </a:pPr>
            <a:endParaRPr lang="en-GB" sz="1100" dirty="0"/>
          </a:p>
        </p:txBody>
      </p:sp>
    </p:spTree>
    <p:extLst>
      <p:ext uri="{BB962C8B-B14F-4D97-AF65-F5344CB8AC3E}">
        <p14:creationId xmlns:p14="http://schemas.microsoft.com/office/powerpoint/2010/main" val="393867198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5CB4C52F-E19F-67DB-9887-E3F7753ED37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9" name="Rectangle 118">
            <a:extLst>
              <a:ext uri="{FF2B5EF4-FFF2-40B4-BE49-F238E27FC236}">
                <a16:creationId xmlns:a16="http://schemas.microsoft.com/office/drawing/2014/main" id="{90F59CF0-13AF-27A1-9DB6-8B9F217516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2000" cy="6858000"/>
          </a:xfrm>
          <a:prstGeom prst="rect">
            <a:avLst/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C751B45-95F4-13DC-EDA4-6FFB790D15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3609" y="764372"/>
            <a:ext cx="3173688" cy="5216013"/>
          </a:xfrm>
        </p:spPr>
        <p:txBody>
          <a:bodyPr>
            <a:normAutofit/>
          </a:bodyPr>
          <a:lstStyle/>
          <a:p>
            <a:pPr algn="l"/>
            <a:r>
              <a:rPr lang="en-GB" sz="3400" b="1" i="1" dirty="0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</a:p>
        </p:txBody>
      </p:sp>
      <p:cxnSp>
        <p:nvCxnSpPr>
          <p:cNvPr id="120" name="Straight Connector 119">
            <a:extLst>
              <a:ext uri="{FF2B5EF4-FFF2-40B4-BE49-F238E27FC236}">
                <a16:creationId xmlns:a16="http://schemas.microsoft.com/office/drawing/2014/main" id="{414FBCE5-5B47-5D13-1F9F-47291951E3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127197" y="1923563"/>
            <a:ext cx="0" cy="301752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1" name="Content Placeholder 2">
            <a:extLst>
              <a:ext uri="{FF2B5EF4-FFF2-40B4-BE49-F238E27FC236}">
                <a16:creationId xmlns:a16="http://schemas.microsoft.com/office/drawing/2014/main" id="{EB1CCC2F-B15F-1833-7E40-BDC89F62C7C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70138" y="764372"/>
            <a:ext cx="7086600" cy="5216013"/>
          </a:xfrm>
        </p:spPr>
        <p:txBody>
          <a:bodyPr anchor="ctr">
            <a:normAutofit/>
          </a:bodyPr>
          <a:lstStyle/>
          <a:p>
            <a:pPr marL="0" indent="0">
              <a:lnSpc>
                <a:spcPct val="90000"/>
              </a:lnSpc>
              <a:buNone/>
            </a:pPr>
            <a:endParaRPr lang="en-GB" sz="1100" dirty="0"/>
          </a:p>
          <a:p>
            <a:pPr marL="0" indent="0">
              <a:lnSpc>
                <a:spcPct val="90000"/>
              </a:lnSpc>
              <a:buNone/>
            </a:pPr>
            <a:endParaRPr lang="en-GB" sz="1100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CA3568A-5855-87F7-2002-E4FE9A61A1A2}"/>
              </a:ext>
            </a:extLst>
          </p:cNvPr>
          <p:cNvSpPr txBox="1"/>
          <p:nvPr/>
        </p:nvSpPr>
        <p:spPr>
          <a:xfrm>
            <a:off x="4640039" y="355101"/>
            <a:ext cx="5832018" cy="632108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2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Samuel, M., Choi, H., Kang, H. &amp; Lee, M. J., 2021-07. Sustainability. </a:t>
            </a:r>
            <a:r>
              <a:rPr lang="en-GB" sz="1200" i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Sustainable Event Planning: An Exploration of University Conference </a:t>
            </a:r>
            <a:r>
              <a:rPr lang="en-GB" sz="1200" i="1" kern="1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Centers</a:t>
            </a:r>
            <a:r>
              <a:rPr lang="en-GB" sz="1200" i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, </a:t>
            </a:r>
            <a:r>
              <a:rPr lang="en-GB" sz="12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Vol.13(13), p. p.7194.</a:t>
            </a:r>
          </a:p>
          <a:p>
            <a:pPr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200" kern="1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visitwales</a:t>
            </a:r>
            <a:r>
              <a:rPr lang="en-GB" sz="12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, 2025. </a:t>
            </a:r>
            <a:r>
              <a:rPr lang="en-GB" sz="1200" i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traveltrade.visitwales.com/useful-information/toolkit/year-of-</a:t>
            </a:r>
            <a:r>
              <a:rPr lang="en-GB" sz="1200" i="1" kern="1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croeso</a:t>
            </a:r>
            <a:r>
              <a:rPr lang="en-GB" sz="1200" i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. </a:t>
            </a:r>
            <a:r>
              <a:rPr lang="en-GB" sz="12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[Online] </a:t>
            </a:r>
            <a:br>
              <a:rPr lang="en-GB" sz="12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</a:br>
            <a:r>
              <a:rPr lang="en-GB" sz="12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Available at: </a:t>
            </a:r>
            <a:r>
              <a:rPr lang="en-GB" sz="1200" u="sng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https://traveltrade.visitwales.com/useful-information/toolkit/year-of-croeso</a:t>
            </a:r>
            <a:br>
              <a:rPr lang="en-GB" sz="12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</a:br>
            <a:r>
              <a:rPr lang="en-GB" sz="12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[Accessed 18 05 2025].</a:t>
            </a:r>
          </a:p>
          <a:p>
            <a:pPr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2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Wales Government, 2025. </a:t>
            </a:r>
            <a:r>
              <a:rPr lang="en-GB" sz="1200" i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Visit Wales Invites World to Feel the 'Hwyl' in 2025. </a:t>
            </a:r>
            <a:r>
              <a:rPr lang="en-GB" sz="12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[Online] </a:t>
            </a:r>
            <a:br>
              <a:rPr lang="en-GB" sz="12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</a:br>
            <a:r>
              <a:rPr lang="en-GB" sz="12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Available at: </a:t>
            </a:r>
            <a:r>
              <a:rPr lang="en-GB" sz="1200" u="sng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https://www.gov.wales/visit-wales-invites-world-feel-hwyl-2025</a:t>
            </a:r>
            <a:br>
              <a:rPr lang="en-GB" sz="12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</a:br>
            <a:r>
              <a:rPr lang="en-GB" sz="12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[Accessed 19 05 2025].</a:t>
            </a:r>
          </a:p>
          <a:p>
            <a:pPr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200" kern="1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Walescoastpath</a:t>
            </a:r>
            <a:r>
              <a:rPr lang="en-GB" sz="12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, 2025. </a:t>
            </a:r>
            <a:r>
              <a:rPr lang="en-GB" sz="1200" i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walescoastpath.gov.uk/working-with-us/</a:t>
            </a:r>
            <a:r>
              <a:rPr lang="en-GB" sz="1200" i="1" kern="1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wales</a:t>
            </a:r>
            <a:r>
              <a:rPr lang="en-GB" sz="1200" i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-coast-path-business-toolkit/?lang=</a:t>
            </a:r>
            <a:r>
              <a:rPr lang="en-GB" sz="1200" i="1" kern="1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en</a:t>
            </a:r>
            <a:r>
              <a:rPr lang="en-GB" sz="1200" i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. </a:t>
            </a:r>
            <a:r>
              <a:rPr lang="en-GB" sz="12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[Online] </a:t>
            </a:r>
            <a:br>
              <a:rPr lang="en-GB" sz="12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</a:br>
            <a:r>
              <a:rPr lang="en-GB" sz="12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Available at: </a:t>
            </a:r>
            <a:r>
              <a:rPr lang="en-GB" sz="1200" u="sng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https://www.walescoastpath.gov.uk/working-with-us/wales-coast-path-business-toolkit/?lang=en</a:t>
            </a:r>
            <a:br>
              <a:rPr lang="en-GB" sz="12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</a:br>
            <a:r>
              <a:rPr lang="en-GB" sz="12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[Accessed 19 05 2025].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2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Walker, K., 2025. </a:t>
            </a:r>
            <a:r>
              <a:rPr lang="en-GB" sz="1200" i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https://www.lonelyplanet.com/articles/best-places-to-visit-in-wales. </a:t>
            </a:r>
            <a:r>
              <a:rPr lang="en-GB" sz="12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[Online] </a:t>
            </a:r>
            <a:br>
              <a:rPr lang="en-GB" sz="12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</a:br>
            <a:r>
              <a:rPr lang="en-GB" sz="12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Available at: </a:t>
            </a:r>
            <a:r>
              <a:rPr lang="en-GB" sz="1200" u="sng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https://www.lonelyplanet.com/articles/best-places-to-visit-in-wales</a:t>
            </a:r>
            <a:br>
              <a:rPr lang="en-GB" sz="12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</a:br>
            <a:r>
              <a:rPr lang="en-GB" sz="12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[Accessed 20 05 2025].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200" kern="1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wildbushcraft</a:t>
            </a:r>
            <a:r>
              <a:rPr lang="en-GB" sz="12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, 2025. </a:t>
            </a:r>
            <a:r>
              <a:rPr lang="en-GB" sz="1200" i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https://wildbushcraft.co.uk/. </a:t>
            </a:r>
            <a:r>
              <a:rPr lang="en-GB" sz="12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[Online] </a:t>
            </a:r>
            <a:br>
              <a:rPr lang="en-GB" sz="12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</a:br>
            <a:r>
              <a:rPr lang="en-GB" sz="12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Available at: </a:t>
            </a:r>
            <a:r>
              <a:rPr lang="en-GB" sz="1200" u="sng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https://wildbushcraft.co.uk/</a:t>
            </a:r>
            <a:br>
              <a:rPr lang="en-GB" sz="12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</a:br>
            <a:r>
              <a:rPr lang="en-GB" sz="12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[Accessed 19 05 2025].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2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www.adventurebritain.com, 2025. </a:t>
            </a:r>
            <a:r>
              <a:rPr lang="en-GB" sz="1200" i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www.adventurebritain.com. </a:t>
            </a:r>
            <a:r>
              <a:rPr lang="en-GB" sz="12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[Online] </a:t>
            </a:r>
            <a:br>
              <a:rPr lang="en-GB" sz="12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</a:br>
            <a:r>
              <a:rPr lang="en-GB" sz="12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Available at: </a:t>
            </a:r>
            <a:r>
              <a:rPr lang="en-GB" sz="1200" u="sng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https://www.adventurebritain.com/activity/bushcraft-and-survival/</a:t>
            </a:r>
            <a:br>
              <a:rPr lang="en-GB" sz="12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</a:br>
            <a:r>
              <a:rPr lang="en-GB" sz="12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[Accessed 18 05 2025].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en-GB" sz="11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7850874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0A06E44B-EFE0-350D-ED50-01165EF4DE5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9" name="Rectangle 118">
            <a:extLst>
              <a:ext uri="{FF2B5EF4-FFF2-40B4-BE49-F238E27FC236}">
                <a16:creationId xmlns:a16="http://schemas.microsoft.com/office/drawing/2014/main" id="{7F83C9C8-30AB-614A-AA92-CB6335EE23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2000" cy="6858000"/>
          </a:xfrm>
          <a:prstGeom prst="rect">
            <a:avLst/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1A7F066-B9C4-343F-3B73-B401C9CD91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3609" y="764372"/>
            <a:ext cx="3173688" cy="5216013"/>
          </a:xfrm>
        </p:spPr>
        <p:txBody>
          <a:bodyPr>
            <a:normAutofit/>
          </a:bodyPr>
          <a:lstStyle/>
          <a:p>
            <a:pPr algn="l"/>
            <a:r>
              <a:rPr lang="en-GB" sz="3400" b="1" i="1" dirty="0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</a:p>
        </p:txBody>
      </p:sp>
      <p:cxnSp>
        <p:nvCxnSpPr>
          <p:cNvPr id="120" name="Straight Connector 119">
            <a:extLst>
              <a:ext uri="{FF2B5EF4-FFF2-40B4-BE49-F238E27FC236}">
                <a16:creationId xmlns:a16="http://schemas.microsoft.com/office/drawing/2014/main" id="{B52CB88E-40AF-19A4-40DA-A889335B3E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127197" y="1923563"/>
            <a:ext cx="0" cy="301752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1" name="Content Placeholder 2">
            <a:extLst>
              <a:ext uri="{FF2B5EF4-FFF2-40B4-BE49-F238E27FC236}">
                <a16:creationId xmlns:a16="http://schemas.microsoft.com/office/drawing/2014/main" id="{821586C4-1EF7-7A31-80BC-7B27C92D43B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70138" y="764372"/>
            <a:ext cx="7086600" cy="5216013"/>
          </a:xfrm>
        </p:spPr>
        <p:txBody>
          <a:bodyPr anchor="ctr">
            <a:normAutofit/>
          </a:bodyPr>
          <a:lstStyle/>
          <a:p>
            <a:pPr marL="0" indent="0">
              <a:lnSpc>
                <a:spcPct val="90000"/>
              </a:lnSpc>
              <a:buNone/>
            </a:pPr>
            <a:endParaRPr lang="en-GB" sz="1100" dirty="0"/>
          </a:p>
          <a:p>
            <a:pPr marL="0" indent="0">
              <a:lnSpc>
                <a:spcPct val="90000"/>
              </a:lnSpc>
              <a:buNone/>
            </a:pPr>
            <a:endParaRPr lang="en-GB" sz="1100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D1C2B22-F986-419B-63B6-57542FE130A5}"/>
              </a:ext>
            </a:extLst>
          </p:cNvPr>
          <p:cNvSpPr txBox="1"/>
          <p:nvPr/>
        </p:nvSpPr>
        <p:spPr>
          <a:xfrm>
            <a:off x="4640039" y="2341825"/>
            <a:ext cx="5832018" cy="299825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200" u="sng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https://nation.cymru/culture/watch-visit-wales-invites-world-to-feel-the-hwyl-in-2025-with-new-campaign/</a:t>
            </a:r>
            <a:endParaRPr lang="en-GB" sz="1200" kern="100" dirty="0">
              <a:effectLst/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200" u="sng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https://www.shaggysheepwales.co.uk/sswsurvival.htm</a:t>
            </a:r>
            <a:endParaRPr lang="en-GB" sz="1200" kern="100" dirty="0">
              <a:effectLst/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2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https://www.wiredforadventure.com/12-of-the-best-adventure-festivals-in-the-uk-this-year/</a:t>
            </a:r>
            <a:endParaRPr lang="en-GB" sz="1200" kern="100" dirty="0">
              <a:effectLst/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en-GB" sz="1200" kern="100" dirty="0"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en-GB" sz="11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en-GB" sz="1100" kern="100" dirty="0"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en-GB" sz="11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en-GB" sz="11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en-GB" sz="11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05633564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rallax">
  <a:themeElements>
    <a:clrScheme name="Parallax">
      <a:dk1>
        <a:sysClr val="windowText" lastClr="000000"/>
      </a:dk1>
      <a:lt1>
        <a:sysClr val="window" lastClr="FFFFFF"/>
      </a:lt1>
      <a:dk2>
        <a:srgbClr val="212121"/>
      </a:dk2>
      <a:lt2>
        <a:srgbClr val="CDD0D1"/>
      </a:lt2>
      <a:accent1>
        <a:srgbClr val="30ACEC"/>
      </a:accent1>
      <a:accent2>
        <a:srgbClr val="80C34F"/>
      </a:accent2>
      <a:accent3>
        <a:srgbClr val="E29D3E"/>
      </a:accent3>
      <a:accent4>
        <a:srgbClr val="D64A3B"/>
      </a:accent4>
      <a:accent5>
        <a:srgbClr val="D64787"/>
      </a:accent5>
      <a:accent6>
        <a:srgbClr val="A666E1"/>
      </a:accent6>
      <a:hlink>
        <a:srgbClr val="3085ED"/>
      </a:hlink>
      <a:folHlink>
        <a:srgbClr val="82B6F4"/>
      </a:folHlink>
    </a:clrScheme>
    <a:fontScheme name="Parallax">
      <a:maj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Parallax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04000"/>
              </a:schemeClr>
            </a:gs>
            <a:gs pos="100000">
              <a:schemeClr val="phClr">
                <a:tint val="84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2000"/>
              </a:schemeClr>
            </a:gs>
            <a:gs pos="100000">
              <a:schemeClr val="phClr">
                <a:shade val="88000"/>
                <a:lumMod val="94000"/>
              </a:schemeClr>
            </a:gs>
          </a:gsLst>
          <a:path path="circle">
            <a:fillToRect l="50000" t="100000" r="100000" b="50000"/>
          </a:path>
        </a:gradFill>
      </a:fillStyleLst>
      <a:lnStyleLst>
        <a:ln w="9525" cap="rnd" cmpd="sng" algn="ctr">
          <a:solidFill>
            <a:schemeClr val="phClr">
              <a:tint val="6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reflection blurRad="12700" stA="26000" endPos="32000" dist="12700" dir="5400000" sy="-100000" rotWithShape="0"/>
          </a:effectLst>
        </a:effectStyle>
        <a:effectStyle>
          <a:effectLst>
            <a:outerShdw blurRad="38100" dist="25400" dir="5400000" rotWithShape="0">
              <a:srgbClr val="000000">
                <a:alpha val="6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25400" h="127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98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76000"/>
                <a:satMod val="180000"/>
              </a:schemeClr>
              <a:schemeClr val="phClr">
                <a:tint val="80000"/>
                <a:satMod val="120000"/>
                <a:lumMod val="180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rallax" id="{3388167B-A2EB-4685-9635-1831D9AEF8C4}" vid="{4F7A876A-7598-49CA-AFC8-8EDA2551E4A7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TM03457496[[fn=Parallax]]</Template>
  <TotalTime>1477</TotalTime>
  <Words>1407</Words>
  <Application>Microsoft Office PowerPoint</Application>
  <PresentationFormat>Widescreen</PresentationFormat>
  <Paragraphs>173</Paragraphs>
  <Slides>14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20" baseType="lpstr">
      <vt:lpstr>Aptos</vt:lpstr>
      <vt:lpstr>Arial</vt:lpstr>
      <vt:lpstr>Century Gothic</vt:lpstr>
      <vt:lpstr>Corbel</vt:lpstr>
      <vt:lpstr>Wingdings</vt:lpstr>
      <vt:lpstr>Parallax</vt:lpstr>
      <vt:lpstr>   </vt:lpstr>
      <vt:lpstr>Welcome &amp; Overview</vt:lpstr>
      <vt:lpstr>Event Goals </vt:lpstr>
      <vt:lpstr>Event Schedule (Overview Table) </vt:lpstr>
      <vt:lpstr>Sustainability &amp; Safety</vt:lpstr>
      <vt:lpstr>Promotion &amp; Visibility </vt:lpstr>
      <vt:lpstr>Global Outreach Strategy for Welsh Adventure Camp </vt:lpstr>
      <vt:lpstr>Expanding the Reach Through Virtual Participation</vt:lpstr>
      <vt:lpstr>Success Metrics</vt:lpstr>
      <vt:lpstr>Income Statement – Family Survival Camp (3D/2N) Expense Breakdown – Family Survival Camp (3D/2N) and  Net Profit </vt:lpstr>
      <vt:lpstr> </vt:lpstr>
      <vt:lpstr>REFERENCES</vt:lpstr>
      <vt:lpstr>REFERENCES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Viktoria Benko</dc:creator>
  <cp:lastModifiedBy>Viktoria Benko</cp:lastModifiedBy>
  <cp:revision>1</cp:revision>
  <dcterms:created xsi:type="dcterms:W3CDTF">2025-05-18T16:23:35Z</dcterms:created>
  <dcterms:modified xsi:type="dcterms:W3CDTF">2025-05-20T20:13:13Z</dcterms:modified>
</cp:coreProperties>
</file>