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2"/>
  </p:notesMasterIdLst>
  <p:sldIdLst>
    <p:sldId id="256" r:id="rId5"/>
    <p:sldId id="257" r:id="rId6"/>
    <p:sldId id="258" r:id="rId7"/>
    <p:sldId id="260" r:id="rId8"/>
    <p:sldId id="261"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33E2D1-0276-4858-AED2-8812FC1D91B9}" v="1" dt="2020-05-16T12:16:26.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l Roberts (1917751)" userId="c06efab8-cd52-40d0-a78a-815aae975a7a" providerId="ADAL" clId="{F2B2B89B-768E-44B4-B05A-7D05D057EE3F}"/>
    <pc:docChg chg="addSld modSld">
      <pc:chgData name="Karl Roberts (1917751)" userId="c06efab8-cd52-40d0-a78a-815aae975a7a" providerId="ADAL" clId="{F2B2B89B-768E-44B4-B05A-7D05D057EE3F}" dt="2020-05-16T12:17:28.129" v="30" actId="1076"/>
      <pc:docMkLst>
        <pc:docMk/>
      </pc:docMkLst>
      <pc:sldChg chg="modSp add">
        <pc:chgData name="Karl Roberts (1917751)" userId="c06efab8-cd52-40d0-a78a-815aae975a7a" providerId="ADAL" clId="{F2B2B89B-768E-44B4-B05A-7D05D057EE3F}" dt="2020-05-16T12:17:28.129" v="30" actId="1076"/>
        <pc:sldMkLst>
          <pc:docMk/>
          <pc:sldMk cId="3292863838" sldId="264"/>
        </pc:sldMkLst>
        <pc:spChg chg="mod">
          <ac:chgData name="Karl Roberts (1917751)" userId="c06efab8-cd52-40d0-a78a-815aae975a7a" providerId="ADAL" clId="{F2B2B89B-768E-44B4-B05A-7D05D057EE3F}" dt="2020-05-16T12:17:21.763" v="29" actId="1076"/>
          <ac:spMkLst>
            <pc:docMk/>
            <pc:sldMk cId="3292863838" sldId="264"/>
            <ac:spMk id="2" creationId="{3D32A4D4-D919-42EA-9803-2DD6FAC50505}"/>
          </ac:spMkLst>
        </pc:spChg>
        <pc:spChg chg="mod">
          <ac:chgData name="Karl Roberts (1917751)" userId="c06efab8-cd52-40d0-a78a-815aae975a7a" providerId="ADAL" clId="{F2B2B89B-768E-44B4-B05A-7D05D057EE3F}" dt="2020-05-16T12:17:28.129" v="30" actId="1076"/>
          <ac:spMkLst>
            <pc:docMk/>
            <pc:sldMk cId="3292863838" sldId="264"/>
            <ac:spMk id="3" creationId="{F25F1116-70EB-4DF5-8FBF-979DB10B3E3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42085C-2736-48A6-97C8-5A1168F54F69}" type="datetimeFigureOut">
              <a:rPr lang="en-GB" smtClean="0"/>
              <a:t>14/05/2020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681DC7-7EC9-4F70-8A33-E9368B69AC9D}" type="slidenum">
              <a:rPr lang="en-GB" smtClean="0"/>
              <a:t>‹#›</a:t>
            </a:fld>
            <a:endParaRPr lang="en-GB" dirty="0"/>
          </a:p>
        </p:txBody>
      </p:sp>
    </p:spTree>
    <p:extLst>
      <p:ext uri="{BB962C8B-B14F-4D97-AF65-F5344CB8AC3E}">
        <p14:creationId xmlns:p14="http://schemas.microsoft.com/office/powerpoint/2010/main" val="20049782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81DC7-7EC9-4F70-8A33-E9368B69AC9D}" type="slidenum">
              <a:rPr lang="en-GB" smtClean="0"/>
              <a:t>1</a:t>
            </a:fld>
            <a:endParaRPr lang="en-GB" dirty="0"/>
          </a:p>
        </p:txBody>
      </p:sp>
    </p:spTree>
    <p:extLst>
      <p:ext uri="{BB962C8B-B14F-4D97-AF65-F5344CB8AC3E}">
        <p14:creationId xmlns:p14="http://schemas.microsoft.com/office/powerpoint/2010/main" val="3530850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81DC7-7EC9-4F70-8A33-E9368B69AC9D}" type="slidenum">
              <a:rPr lang="en-GB" smtClean="0"/>
              <a:t>2</a:t>
            </a:fld>
            <a:endParaRPr lang="en-GB" dirty="0"/>
          </a:p>
        </p:txBody>
      </p:sp>
    </p:spTree>
    <p:extLst>
      <p:ext uri="{BB962C8B-B14F-4D97-AF65-F5344CB8AC3E}">
        <p14:creationId xmlns:p14="http://schemas.microsoft.com/office/powerpoint/2010/main" val="2369032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81DC7-7EC9-4F70-8A33-E9368B69AC9D}" type="slidenum">
              <a:rPr lang="en-GB" smtClean="0"/>
              <a:t>3</a:t>
            </a:fld>
            <a:endParaRPr lang="en-GB" dirty="0"/>
          </a:p>
        </p:txBody>
      </p:sp>
    </p:spTree>
    <p:extLst>
      <p:ext uri="{BB962C8B-B14F-4D97-AF65-F5344CB8AC3E}">
        <p14:creationId xmlns:p14="http://schemas.microsoft.com/office/powerpoint/2010/main" val="249829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D8A7CB-EA71-4201-A42A-6DB88209EB6B}" type="slidenum">
              <a:rPr lang="en-GB" smtClean="0"/>
              <a:t>‹#›</a:t>
            </a:fld>
            <a:endParaRPr lang="en-GB" dirty="0"/>
          </a:p>
        </p:txBody>
      </p:sp>
    </p:spTree>
    <p:extLst>
      <p:ext uri="{BB962C8B-B14F-4D97-AF65-F5344CB8AC3E}">
        <p14:creationId xmlns:p14="http://schemas.microsoft.com/office/powerpoint/2010/main" val="2174062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D8A7CB-EA71-4201-A42A-6DB88209EB6B}" type="slidenum">
              <a:rPr lang="en-GB" smtClean="0"/>
              <a:t>‹#›</a:t>
            </a:fld>
            <a:endParaRPr lang="en-GB" dirty="0"/>
          </a:p>
        </p:txBody>
      </p:sp>
    </p:spTree>
    <p:extLst>
      <p:ext uri="{BB962C8B-B14F-4D97-AF65-F5344CB8AC3E}">
        <p14:creationId xmlns:p14="http://schemas.microsoft.com/office/powerpoint/2010/main" val="3973509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D8A7CB-EA71-4201-A42A-6DB88209EB6B}" type="slidenum">
              <a:rPr lang="en-GB" smtClean="0"/>
              <a:t>‹#›</a:t>
            </a:fld>
            <a:endParaRPr lang="en-GB" dirty="0"/>
          </a:p>
        </p:txBody>
      </p:sp>
    </p:spTree>
    <p:extLst>
      <p:ext uri="{BB962C8B-B14F-4D97-AF65-F5344CB8AC3E}">
        <p14:creationId xmlns:p14="http://schemas.microsoft.com/office/powerpoint/2010/main" val="1874552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AD8A7CB-EA71-4201-A42A-6DB88209EB6B}" type="slidenum">
              <a:rPr lang="en-GB" smtClean="0"/>
              <a:t>‹#›</a:t>
            </a:fld>
            <a:endParaRPr lang="en-GB" dirty="0"/>
          </a:p>
        </p:txBody>
      </p:sp>
    </p:spTree>
    <p:extLst>
      <p:ext uri="{BB962C8B-B14F-4D97-AF65-F5344CB8AC3E}">
        <p14:creationId xmlns:p14="http://schemas.microsoft.com/office/powerpoint/2010/main" val="413186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AD8A7CB-EA71-4201-A42A-6DB88209EB6B}" type="slidenum">
              <a:rPr lang="en-GB" smtClean="0"/>
              <a:t>‹#›</a:t>
            </a:fld>
            <a:endParaRPr lang="en-GB" dirty="0"/>
          </a:p>
        </p:txBody>
      </p:sp>
    </p:spTree>
    <p:extLst>
      <p:ext uri="{BB962C8B-B14F-4D97-AF65-F5344CB8AC3E}">
        <p14:creationId xmlns:p14="http://schemas.microsoft.com/office/powerpoint/2010/main" val="2704239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5" name="Footer Placeholder 3"/>
          <p:cNvSpPr>
            <a:spLocks noGrp="1"/>
          </p:cNvSpPr>
          <p:nvPr>
            <p:ph type="ftr" sz="quarter" idx="11"/>
          </p:nvPr>
        </p:nvSpPr>
        <p:spPr/>
        <p:txBody>
          <a:bodyPr/>
          <a:lstStyle/>
          <a:p>
            <a:endParaRPr lang="en-GB" dirty="0"/>
          </a:p>
        </p:txBody>
      </p:sp>
      <p:sp>
        <p:nvSpPr>
          <p:cNvPr id="6" name="Slide Number Placeholder 4"/>
          <p:cNvSpPr>
            <a:spLocks noGrp="1"/>
          </p:cNvSpPr>
          <p:nvPr>
            <p:ph type="sldNum" sz="quarter" idx="12"/>
          </p:nvPr>
        </p:nvSpPr>
        <p:spPr/>
        <p:txBody>
          <a:bodyPr/>
          <a:lstStyle/>
          <a:p>
            <a:fld id="{6AD8A7CB-EA71-4201-A42A-6DB88209EB6B}" type="slidenum">
              <a:rPr lang="en-GB" smtClean="0"/>
              <a:t>‹#›</a:t>
            </a:fld>
            <a:endParaRPr lang="en-GB" dirty="0"/>
          </a:p>
        </p:txBody>
      </p:sp>
    </p:spTree>
    <p:extLst>
      <p:ext uri="{BB962C8B-B14F-4D97-AF65-F5344CB8AC3E}">
        <p14:creationId xmlns:p14="http://schemas.microsoft.com/office/powerpoint/2010/main" val="2210503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5" name="Footer Placeholder 2"/>
          <p:cNvSpPr>
            <a:spLocks noGrp="1"/>
          </p:cNvSpPr>
          <p:nvPr>
            <p:ph type="ftr" sz="quarter" idx="11"/>
          </p:nvPr>
        </p:nvSpPr>
        <p:spPr/>
        <p:txBody>
          <a:bodyPr/>
          <a:lstStyle/>
          <a:p>
            <a:endParaRPr lang="en-GB" dirty="0"/>
          </a:p>
        </p:txBody>
      </p:sp>
      <p:sp>
        <p:nvSpPr>
          <p:cNvPr id="6" name="Slide Number Placeholder 3"/>
          <p:cNvSpPr>
            <a:spLocks noGrp="1"/>
          </p:cNvSpPr>
          <p:nvPr>
            <p:ph type="sldNum" sz="quarter" idx="12"/>
          </p:nvPr>
        </p:nvSpPr>
        <p:spPr/>
        <p:txBody>
          <a:bodyPr/>
          <a:lstStyle/>
          <a:p>
            <a:fld id="{6AD8A7CB-EA71-4201-A42A-6DB88209EB6B}" type="slidenum">
              <a:rPr lang="en-GB" smtClean="0"/>
              <a:t>‹#›</a:t>
            </a:fld>
            <a:endParaRPr lang="en-GB" dirty="0"/>
          </a:p>
        </p:txBody>
      </p:sp>
    </p:spTree>
    <p:extLst>
      <p:ext uri="{BB962C8B-B14F-4D97-AF65-F5344CB8AC3E}">
        <p14:creationId xmlns:p14="http://schemas.microsoft.com/office/powerpoint/2010/main" val="35019111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5" name="Footer Placeholder 5"/>
          <p:cNvSpPr>
            <a:spLocks noGrp="1"/>
          </p:cNvSpPr>
          <p:nvPr>
            <p:ph type="ftr" sz="quarter" idx="11"/>
          </p:nvPr>
        </p:nvSpPr>
        <p:spPr/>
        <p:txBody>
          <a:bodyPr/>
          <a:lstStyle/>
          <a:p>
            <a:endParaRPr lang="en-GB" dirty="0"/>
          </a:p>
        </p:txBody>
      </p:sp>
      <p:sp>
        <p:nvSpPr>
          <p:cNvPr id="6" name="Slide Number Placeholder 6"/>
          <p:cNvSpPr>
            <a:spLocks noGrp="1"/>
          </p:cNvSpPr>
          <p:nvPr>
            <p:ph type="sldNum" sz="quarter" idx="12"/>
          </p:nvPr>
        </p:nvSpPr>
        <p:spPr/>
        <p:txBody>
          <a:bodyPr/>
          <a:lstStyle/>
          <a:p>
            <a:fld id="{6AD8A7CB-EA71-4201-A42A-6DB88209EB6B}" type="slidenum">
              <a:rPr lang="en-GB" smtClean="0"/>
              <a:t>‹#›</a:t>
            </a:fld>
            <a:endParaRPr lang="en-GB" dirty="0"/>
          </a:p>
        </p:txBody>
      </p:sp>
    </p:spTree>
    <p:extLst>
      <p:ext uri="{BB962C8B-B14F-4D97-AF65-F5344CB8AC3E}">
        <p14:creationId xmlns:p14="http://schemas.microsoft.com/office/powerpoint/2010/main" val="752078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AD8A7CB-EA71-4201-A42A-6DB88209EB6B}" type="slidenum">
              <a:rPr lang="en-GB" smtClean="0"/>
              <a:t>‹#›</a:t>
            </a:fld>
            <a:endParaRPr lang="en-GB" dirty="0"/>
          </a:p>
        </p:txBody>
      </p:sp>
    </p:spTree>
    <p:extLst>
      <p:ext uri="{BB962C8B-B14F-4D97-AF65-F5344CB8AC3E}">
        <p14:creationId xmlns:p14="http://schemas.microsoft.com/office/powerpoint/2010/main" val="1069508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AD8A7CB-EA71-4201-A42A-6DB88209EB6B}" type="slidenum">
              <a:rPr lang="en-GB" smtClean="0"/>
              <a:t>‹#›</a:t>
            </a:fld>
            <a:endParaRPr lang="en-GB" dirty="0"/>
          </a:p>
        </p:txBody>
      </p:sp>
    </p:spTree>
    <p:extLst>
      <p:ext uri="{BB962C8B-B14F-4D97-AF65-F5344CB8AC3E}">
        <p14:creationId xmlns:p14="http://schemas.microsoft.com/office/powerpoint/2010/main" val="2363780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D8A7CB-EA71-4201-A42A-6DB88209EB6B}" type="slidenum">
              <a:rPr lang="en-GB" smtClean="0"/>
              <a:t>‹#›</a:t>
            </a:fld>
            <a:endParaRPr lang="en-GB" dirty="0"/>
          </a:p>
        </p:txBody>
      </p:sp>
    </p:spTree>
    <p:extLst>
      <p:ext uri="{BB962C8B-B14F-4D97-AF65-F5344CB8AC3E}">
        <p14:creationId xmlns:p14="http://schemas.microsoft.com/office/powerpoint/2010/main" val="23938734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D8A7CB-EA71-4201-A42A-6DB88209EB6B}" type="slidenum">
              <a:rPr lang="en-GB" smtClean="0"/>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464684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D8A7CB-EA71-4201-A42A-6DB88209EB6B}" type="slidenum">
              <a:rPr lang="en-GB" smtClean="0"/>
              <a:t>‹#›</a:t>
            </a:fld>
            <a:endParaRPr lang="en-GB" dirty="0"/>
          </a:p>
        </p:txBody>
      </p:sp>
    </p:spTree>
    <p:extLst>
      <p:ext uri="{BB962C8B-B14F-4D97-AF65-F5344CB8AC3E}">
        <p14:creationId xmlns:p14="http://schemas.microsoft.com/office/powerpoint/2010/main" val="29754228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D8A7CB-EA71-4201-A42A-6DB88209EB6B}" type="slidenum">
              <a:rPr lang="en-GB" smtClean="0"/>
              <a:t>‹#›</a:t>
            </a:fld>
            <a:endParaRPr lang="en-GB" dirty="0"/>
          </a:p>
        </p:txBody>
      </p:sp>
    </p:spTree>
    <p:extLst>
      <p:ext uri="{BB962C8B-B14F-4D97-AF65-F5344CB8AC3E}">
        <p14:creationId xmlns:p14="http://schemas.microsoft.com/office/powerpoint/2010/main" val="29532411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D8A7CB-EA71-4201-A42A-6DB88209EB6B}" type="slidenum">
              <a:rPr lang="en-GB" smtClean="0"/>
              <a:t>‹#›</a:t>
            </a:fld>
            <a:endParaRPr lang="en-GB" dirty="0"/>
          </a:p>
        </p:txBody>
      </p:sp>
    </p:spTree>
    <p:extLst>
      <p:ext uri="{BB962C8B-B14F-4D97-AF65-F5344CB8AC3E}">
        <p14:creationId xmlns:p14="http://schemas.microsoft.com/office/powerpoint/2010/main" val="20085124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D8A7CB-EA71-4201-A42A-6DB88209EB6B}" type="slidenum">
              <a:rPr lang="en-GB" smtClean="0"/>
              <a:t>‹#›</a:t>
            </a:fld>
            <a:endParaRPr lang="en-GB" dirty="0"/>
          </a:p>
        </p:txBody>
      </p:sp>
    </p:spTree>
    <p:extLst>
      <p:ext uri="{BB962C8B-B14F-4D97-AF65-F5344CB8AC3E}">
        <p14:creationId xmlns:p14="http://schemas.microsoft.com/office/powerpoint/2010/main" val="31117113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C812F8-169B-4F2B-A03C-A74AC569E187}" type="datetimeFigureOut">
              <a:rPr lang="en-GB" smtClean="0"/>
              <a:t>14/05/2020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D8A7CB-EA71-4201-A42A-6DB88209EB6B}" type="slidenum">
              <a:rPr lang="en-GB" smtClean="0"/>
              <a:t>‹#›</a:t>
            </a:fld>
            <a:endParaRPr lang="en-GB" dirty="0"/>
          </a:p>
        </p:txBody>
      </p:sp>
    </p:spTree>
    <p:extLst>
      <p:ext uri="{BB962C8B-B14F-4D97-AF65-F5344CB8AC3E}">
        <p14:creationId xmlns:p14="http://schemas.microsoft.com/office/powerpoint/2010/main" val="2826873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0C812F8-169B-4F2B-A03C-A74AC569E187}" type="datetimeFigureOut">
              <a:rPr lang="en-GB" smtClean="0"/>
              <a:t>14/05/2020</a:t>
            </a:fld>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AD8A7CB-EA71-4201-A42A-6DB88209EB6B}" type="slidenum">
              <a:rPr lang="en-GB" smtClean="0"/>
              <a:t>‹#›</a:t>
            </a:fld>
            <a:endParaRPr lang="en-GB" dirty="0"/>
          </a:p>
        </p:txBody>
      </p:sp>
    </p:spTree>
    <p:extLst>
      <p:ext uri="{BB962C8B-B14F-4D97-AF65-F5344CB8AC3E}">
        <p14:creationId xmlns:p14="http://schemas.microsoft.com/office/powerpoint/2010/main" val="2593552144"/>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skillsyouneed.com/ips/team-working.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A6D6F-F9A5-4FDB-8C52-0F920F85A077}"/>
              </a:ext>
            </a:extLst>
          </p:cNvPr>
          <p:cNvSpPr>
            <a:spLocks noGrp="1"/>
          </p:cNvSpPr>
          <p:nvPr>
            <p:ph type="ctrTitle"/>
          </p:nvPr>
        </p:nvSpPr>
        <p:spPr>
          <a:xfrm>
            <a:off x="1528689" y="277519"/>
            <a:ext cx="9144000" cy="2387600"/>
          </a:xfrm>
        </p:spPr>
        <p:txBody>
          <a:bodyPr>
            <a:normAutofit/>
          </a:bodyPr>
          <a:lstStyle/>
          <a:p>
            <a:r>
              <a:rPr lang="en-GB" sz="8000" dirty="0">
                <a:latin typeface="Agency FB" panose="020B0503020202020204" pitchFamily="34" charset="0"/>
              </a:rPr>
              <a:t>Effective Team Work</a:t>
            </a:r>
          </a:p>
        </p:txBody>
      </p:sp>
      <p:sp>
        <p:nvSpPr>
          <p:cNvPr id="3" name="Subtitle 2">
            <a:extLst>
              <a:ext uri="{FF2B5EF4-FFF2-40B4-BE49-F238E27FC236}">
                <a16:creationId xmlns:a16="http://schemas.microsoft.com/office/drawing/2014/main" id="{FB7AA80E-BC26-4BA8-B816-B4329648406E}"/>
              </a:ext>
            </a:extLst>
          </p:cNvPr>
          <p:cNvSpPr>
            <a:spLocks noGrp="1"/>
          </p:cNvSpPr>
          <p:nvPr>
            <p:ph type="subTitle" idx="1"/>
          </p:nvPr>
        </p:nvSpPr>
        <p:spPr>
          <a:xfrm>
            <a:off x="1524000" y="4192881"/>
            <a:ext cx="9144000" cy="1655762"/>
          </a:xfrm>
        </p:spPr>
        <p:txBody>
          <a:bodyPr>
            <a:normAutofit lnSpcReduction="10000"/>
          </a:bodyPr>
          <a:lstStyle/>
          <a:p>
            <a:pPr marL="342900" indent="-342900">
              <a:buFont typeface="Arial" panose="020B0604020202020204" pitchFamily="34" charset="0"/>
              <a:buChar char="•"/>
            </a:pPr>
            <a:r>
              <a:rPr lang="en-GB" dirty="0">
                <a:solidFill>
                  <a:schemeClr val="tx1"/>
                </a:solidFill>
              </a:rPr>
              <a:t>WHAT IS EFFECTIVE TEAM WORK?</a:t>
            </a:r>
          </a:p>
          <a:p>
            <a:pPr marL="342900" indent="-342900">
              <a:buFont typeface="Arial" panose="020B0604020202020204" pitchFamily="34" charset="0"/>
              <a:buChar char="•"/>
            </a:pPr>
            <a:r>
              <a:rPr lang="en-GB" dirty="0">
                <a:solidFill>
                  <a:schemeClr val="tx1"/>
                </a:solidFill>
              </a:rPr>
              <a:t>What makes for effective team work?</a:t>
            </a:r>
          </a:p>
          <a:p>
            <a:pPr marL="342900" indent="-342900">
              <a:buFont typeface="Arial" panose="020B0604020202020204" pitchFamily="34" charset="0"/>
              <a:buChar char="•"/>
            </a:pPr>
            <a:r>
              <a:rPr lang="en-GB" dirty="0">
                <a:solidFill>
                  <a:schemeClr val="tx1"/>
                </a:solidFill>
              </a:rPr>
              <a:t>What are the dynamics behind effective team work?</a:t>
            </a:r>
          </a:p>
          <a:p>
            <a:pPr marL="342900" indent="-342900">
              <a:buFont typeface="Arial" panose="020B0604020202020204" pitchFamily="34" charset="0"/>
              <a:buChar char="•"/>
            </a:pPr>
            <a:r>
              <a:rPr lang="en-GB" dirty="0">
                <a:solidFill>
                  <a:schemeClr val="tx1"/>
                </a:solidFill>
              </a:rPr>
              <a:t>Theories behind effective team work</a:t>
            </a:r>
            <a:endParaRPr lang="en-GB" dirty="0"/>
          </a:p>
        </p:txBody>
      </p:sp>
    </p:spTree>
    <p:extLst>
      <p:ext uri="{BB962C8B-B14F-4D97-AF65-F5344CB8AC3E}">
        <p14:creationId xmlns:p14="http://schemas.microsoft.com/office/powerpoint/2010/main" val="29381417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F166B-1915-4C73-82A9-50EBDC231BA9}"/>
              </a:ext>
            </a:extLst>
          </p:cNvPr>
          <p:cNvSpPr>
            <a:spLocks noGrp="1"/>
          </p:cNvSpPr>
          <p:nvPr>
            <p:ph type="title"/>
          </p:nvPr>
        </p:nvSpPr>
        <p:spPr/>
        <p:txBody>
          <a:bodyPr/>
          <a:lstStyle/>
          <a:p>
            <a:pPr algn="ctr"/>
            <a:r>
              <a:rPr lang="en-GB" dirty="0"/>
              <a:t>What is effective team work?</a:t>
            </a:r>
          </a:p>
        </p:txBody>
      </p:sp>
      <p:sp>
        <p:nvSpPr>
          <p:cNvPr id="3" name="Content Placeholder 2">
            <a:extLst>
              <a:ext uri="{FF2B5EF4-FFF2-40B4-BE49-F238E27FC236}">
                <a16:creationId xmlns:a16="http://schemas.microsoft.com/office/drawing/2014/main" id="{1B91E762-06B2-427D-AD11-616F0BED361A}"/>
              </a:ext>
            </a:extLst>
          </p:cNvPr>
          <p:cNvSpPr>
            <a:spLocks noGrp="1"/>
          </p:cNvSpPr>
          <p:nvPr>
            <p:ph idx="1"/>
          </p:nvPr>
        </p:nvSpPr>
        <p:spPr/>
        <p:txBody>
          <a:bodyPr/>
          <a:lstStyle/>
          <a:p>
            <a:pPr marL="0" indent="0">
              <a:buNone/>
            </a:pPr>
            <a:r>
              <a:rPr lang="en-GB" dirty="0"/>
              <a:t>It is being able to work together as a team to achieve a common goal or target in the most effective and efficient way.</a:t>
            </a:r>
          </a:p>
          <a:p>
            <a:pPr marL="0" indent="0">
              <a:buNone/>
            </a:pPr>
            <a:r>
              <a:rPr lang="en-GB" dirty="0"/>
              <a:t>The more effectively a team can work together the higher the productivity and rate of efficiency is!</a:t>
            </a:r>
          </a:p>
          <a:p>
            <a:pPr marL="0" indent="0">
              <a:buNone/>
            </a:pPr>
            <a:r>
              <a:rPr lang="en-GB" dirty="0"/>
              <a:t>A lot of skills come into play for a team to work effectively, a good team needs a good leader who can assign the best suited members to their strongest roles.</a:t>
            </a:r>
          </a:p>
          <a:p>
            <a:pPr marL="0" indent="0">
              <a:buNone/>
            </a:pPr>
            <a:r>
              <a:rPr lang="en-GB" dirty="0"/>
              <a:t>Effective team work requires that the team members are confident and knowledgeable in the task.</a:t>
            </a:r>
          </a:p>
          <a:p>
            <a:pPr marL="0" indent="0">
              <a:buNone/>
            </a:pPr>
            <a:r>
              <a:rPr lang="en-GB" dirty="0"/>
              <a:t>Requires all team members give maximum effort for most effective results.</a:t>
            </a:r>
          </a:p>
        </p:txBody>
      </p:sp>
    </p:spTree>
    <p:extLst>
      <p:ext uri="{BB962C8B-B14F-4D97-AF65-F5344CB8AC3E}">
        <p14:creationId xmlns:p14="http://schemas.microsoft.com/office/powerpoint/2010/main" val="13764053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EE2F4-1467-4F23-9705-31518FA763E6}"/>
              </a:ext>
            </a:extLst>
          </p:cNvPr>
          <p:cNvSpPr>
            <a:spLocks noGrp="1"/>
          </p:cNvSpPr>
          <p:nvPr>
            <p:ph type="title"/>
          </p:nvPr>
        </p:nvSpPr>
        <p:spPr/>
        <p:txBody>
          <a:bodyPr/>
          <a:lstStyle/>
          <a:p>
            <a:pPr algn="ctr"/>
            <a:r>
              <a:rPr lang="en-GB" dirty="0">
                <a:solidFill>
                  <a:schemeClr val="tx1"/>
                </a:solidFill>
              </a:rPr>
              <a:t>What makes for effective team work?</a:t>
            </a:r>
            <a:br>
              <a:rPr lang="en-GB" dirty="0">
                <a:solidFill>
                  <a:schemeClr val="tx1"/>
                </a:solidFill>
              </a:rPr>
            </a:br>
            <a:endParaRPr lang="en-GB" dirty="0"/>
          </a:p>
        </p:txBody>
      </p:sp>
      <p:sp>
        <p:nvSpPr>
          <p:cNvPr id="3" name="Content Placeholder 2">
            <a:extLst>
              <a:ext uri="{FF2B5EF4-FFF2-40B4-BE49-F238E27FC236}">
                <a16:creationId xmlns:a16="http://schemas.microsoft.com/office/drawing/2014/main" id="{986D3F28-546D-4E06-94F7-53A3D0B2A53C}"/>
              </a:ext>
            </a:extLst>
          </p:cNvPr>
          <p:cNvSpPr>
            <a:spLocks noGrp="1"/>
          </p:cNvSpPr>
          <p:nvPr>
            <p:ph idx="1"/>
          </p:nvPr>
        </p:nvSpPr>
        <p:spPr/>
        <p:txBody>
          <a:bodyPr>
            <a:normAutofit lnSpcReduction="10000"/>
          </a:bodyPr>
          <a:lstStyle/>
          <a:p>
            <a:r>
              <a:rPr lang="en-GB" dirty="0"/>
              <a:t>A common target or goal for the team to all aim for.</a:t>
            </a:r>
          </a:p>
          <a:p>
            <a:r>
              <a:rPr lang="en-GB" dirty="0"/>
              <a:t>Good leadership and understanding of each others roles.</a:t>
            </a:r>
          </a:p>
          <a:p>
            <a:r>
              <a:rPr lang="en-GB" dirty="0"/>
              <a:t>Involvement of all members and maximum effort.</a:t>
            </a:r>
          </a:p>
          <a:p>
            <a:r>
              <a:rPr lang="en-GB" dirty="0"/>
              <a:t>Respect for each others ideas and opinions to be able to improve.</a:t>
            </a:r>
          </a:p>
          <a:p>
            <a:r>
              <a:rPr lang="en-GB" dirty="0"/>
              <a:t>Must be able to support each other in tasks and have a mutual trust.</a:t>
            </a:r>
          </a:p>
          <a:p>
            <a:r>
              <a:rPr lang="en-GB" dirty="0"/>
              <a:t>Be able to evaluate their individual and team performances to identify issues or areas in need of improvement.</a:t>
            </a:r>
          </a:p>
          <a:p>
            <a:r>
              <a:rPr lang="en-GB" dirty="0"/>
              <a:t>Ability to communicate what’s needed to complete the task and pass on relevant information.</a:t>
            </a:r>
          </a:p>
          <a:p>
            <a:r>
              <a:rPr lang="en-GB" dirty="0"/>
              <a:t>Team members with the right skill sets for the assigned roles or training plan to get them to where they need to be.</a:t>
            </a:r>
          </a:p>
          <a:p>
            <a:endParaRPr lang="en-GB" dirty="0"/>
          </a:p>
        </p:txBody>
      </p:sp>
    </p:spTree>
    <p:extLst>
      <p:ext uri="{BB962C8B-B14F-4D97-AF65-F5344CB8AC3E}">
        <p14:creationId xmlns:p14="http://schemas.microsoft.com/office/powerpoint/2010/main" val="41132238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4603D-2F4E-452C-8704-994409CF1323}"/>
              </a:ext>
            </a:extLst>
          </p:cNvPr>
          <p:cNvSpPr>
            <a:spLocks noGrp="1"/>
          </p:cNvSpPr>
          <p:nvPr>
            <p:ph type="title"/>
          </p:nvPr>
        </p:nvSpPr>
        <p:spPr/>
        <p:txBody>
          <a:bodyPr/>
          <a:lstStyle/>
          <a:p>
            <a:pPr algn="ctr"/>
            <a:r>
              <a:rPr lang="en-GB" dirty="0">
                <a:solidFill>
                  <a:schemeClr val="tx1"/>
                </a:solidFill>
              </a:rPr>
              <a:t>What are the dynamics behind effective team work?</a:t>
            </a:r>
            <a:br>
              <a:rPr lang="en-GB" dirty="0">
                <a:solidFill>
                  <a:schemeClr val="tx1"/>
                </a:solidFill>
              </a:rPr>
            </a:br>
            <a:endParaRPr lang="en-GB" dirty="0"/>
          </a:p>
        </p:txBody>
      </p:sp>
      <p:sp>
        <p:nvSpPr>
          <p:cNvPr id="3" name="Content Placeholder 2">
            <a:extLst>
              <a:ext uri="{FF2B5EF4-FFF2-40B4-BE49-F238E27FC236}">
                <a16:creationId xmlns:a16="http://schemas.microsoft.com/office/drawing/2014/main" id="{091C2009-8725-4562-863B-BF04BBB58FBE}"/>
              </a:ext>
            </a:extLst>
          </p:cNvPr>
          <p:cNvSpPr>
            <a:spLocks noGrp="1"/>
          </p:cNvSpPr>
          <p:nvPr>
            <p:ph idx="1"/>
          </p:nvPr>
        </p:nvSpPr>
        <p:spPr/>
        <p:txBody>
          <a:bodyPr>
            <a:normAutofit fontScale="77500" lnSpcReduction="20000"/>
          </a:bodyPr>
          <a:lstStyle/>
          <a:p>
            <a:pPr marL="0" indent="0">
              <a:buNone/>
            </a:pPr>
            <a:r>
              <a:rPr lang="en-GB" dirty="0"/>
              <a:t>For an effective team to exist, the group needs to have the five main dynamics. These five dynamics can be summed up as –</a:t>
            </a:r>
          </a:p>
          <a:p>
            <a:r>
              <a:rPr lang="en-GB" dirty="0"/>
              <a:t>Mental security – This is the one, what most would consider to be the most important dynamic. Team members have to feel safe in giving ideas or attempt new things whether it might right or wrong without fear of negative judgement. A team member who has less to worry about is a more confident in all aspect of work. </a:t>
            </a:r>
          </a:p>
          <a:p>
            <a:r>
              <a:rPr lang="en-GB" dirty="0"/>
              <a:t>Impact – when a team or individual feels like his works made a difference. The more strongly a member feels about the work they’re doing, the more emphasis they’ll put on the quality of their work.</a:t>
            </a:r>
          </a:p>
          <a:p>
            <a:r>
              <a:rPr lang="en-GB" dirty="0"/>
              <a:t>Trust and dependability – All team members need to know they can rely on each other knowing that they are confident in their tasks.</a:t>
            </a:r>
          </a:p>
          <a:p>
            <a:r>
              <a:rPr lang="en-GB" dirty="0"/>
              <a:t>Structure and clarity – for this dynamic to work, the team needs to be organised and clear on what each of their individual roles are, and what’s expected of them. Also a good understanding of what the target or goal is needed.</a:t>
            </a:r>
          </a:p>
          <a:p>
            <a:r>
              <a:rPr lang="en-GB" dirty="0"/>
              <a:t>Feeling of importance – Every team member has to have meaning, when a team member has a purpose they have something to work to and something to aim for.</a:t>
            </a:r>
          </a:p>
          <a:p>
            <a:endParaRPr lang="en-GB" dirty="0"/>
          </a:p>
        </p:txBody>
      </p:sp>
    </p:spTree>
    <p:extLst>
      <p:ext uri="{BB962C8B-B14F-4D97-AF65-F5344CB8AC3E}">
        <p14:creationId xmlns:p14="http://schemas.microsoft.com/office/powerpoint/2010/main" val="34854948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C91FC-6F1D-477D-8218-FB789A70E15B}"/>
              </a:ext>
            </a:extLst>
          </p:cNvPr>
          <p:cNvSpPr>
            <a:spLocks noGrp="1"/>
          </p:cNvSpPr>
          <p:nvPr>
            <p:ph type="title"/>
          </p:nvPr>
        </p:nvSpPr>
        <p:spPr/>
        <p:txBody>
          <a:bodyPr/>
          <a:lstStyle/>
          <a:p>
            <a:pPr algn="ctr"/>
            <a:r>
              <a:rPr lang="en-GB" sz="4000" dirty="0">
                <a:solidFill>
                  <a:schemeClr val="tx1"/>
                </a:solidFill>
              </a:rPr>
              <a:t>Theories behind effective team work</a:t>
            </a:r>
            <a:br>
              <a:rPr lang="en-GB" sz="4000" dirty="0">
                <a:solidFill>
                  <a:schemeClr val="tx1"/>
                </a:solidFill>
              </a:rPr>
            </a:br>
            <a:endParaRPr lang="en-GB" sz="4000" dirty="0"/>
          </a:p>
        </p:txBody>
      </p:sp>
      <p:sp>
        <p:nvSpPr>
          <p:cNvPr id="3" name="Content Placeholder 2">
            <a:extLst>
              <a:ext uri="{FF2B5EF4-FFF2-40B4-BE49-F238E27FC236}">
                <a16:creationId xmlns:a16="http://schemas.microsoft.com/office/drawing/2014/main" id="{D5C99932-5381-4D07-A238-6547742AB767}"/>
              </a:ext>
            </a:extLst>
          </p:cNvPr>
          <p:cNvSpPr>
            <a:spLocks noGrp="1"/>
          </p:cNvSpPr>
          <p:nvPr>
            <p:ph idx="1"/>
          </p:nvPr>
        </p:nvSpPr>
        <p:spPr>
          <a:xfrm>
            <a:off x="875201" y="1659022"/>
            <a:ext cx="8946541" cy="4746260"/>
          </a:xfrm>
        </p:spPr>
        <p:txBody>
          <a:bodyPr>
            <a:normAutofit fontScale="92500" lnSpcReduction="10000"/>
          </a:bodyPr>
          <a:lstStyle/>
          <a:p>
            <a:pPr marL="0" indent="0">
              <a:buNone/>
            </a:pPr>
            <a:r>
              <a:rPr lang="en-GB" sz="1400" dirty="0"/>
              <a:t>One of the most known theories is the Belbin Theory published in 1981 by Dr Belbin and his team of colleagues. His theory was that each individual has characteristics when working as a team that meant they suited a certain role, and some people were more versatile and could interchange within roles when needed to, to improve efficiency. Without people with the right skill set to fill the important roles the task could go downhill or vice versa. He believed there was usually nine roles within a effective team that were required. The website ‘Skillsyouneed.com’ summarises the nine roles as </a:t>
            </a:r>
          </a:p>
          <a:p>
            <a:r>
              <a:rPr lang="en-GB" sz="1400" dirty="0"/>
              <a:t>‘The Shaper – the  person who drives work forward to get the tasks done, and has a good knowledge of what is needed to complete the task or job.</a:t>
            </a:r>
          </a:p>
          <a:p>
            <a:r>
              <a:rPr lang="en-GB" sz="1400" dirty="0"/>
              <a:t>The Implementer – gets things done, looking for ways to turn talk into action and generate practical contributions;</a:t>
            </a:r>
          </a:p>
          <a:p>
            <a:r>
              <a:rPr lang="en-GB" sz="1400" dirty="0"/>
              <a:t>The Completer – focuses on completing tasks, and tidying up all the loose ends;</a:t>
            </a:r>
          </a:p>
          <a:p>
            <a:r>
              <a:rPr lang="en-GB" sz="1400" dirty="0"/>
              <a:t>The Coordinator or leader – manages and guides the team </a:t>
            </a:r>
          </a:p>
          <a:p>
            <a:r>
              <a:rPr lang="en-GB" sz="1400" dirty="0"/>
              <a:t>Team Worker – helps the team by supporting personal relationships;</a:t>
            </a:r>
          </a:p>
          <a:p>
            <a:r>
              <a:rPr lang="en-GB" sz="1400" dirty="0"/>
              <a:t>Resource Investigator – gathers resources and information to help the team;</a:t>
            </a:r>
          </a:p>
          <a:p>
            <a:r>
              <a:rPr lang="en-GB" sz="1400" dirty="0"/>
              <a:t>Plant – generates ideas and solutions,</a:t>
            </a:r>
          </a:p>
          <a:p>
            <a:r>
              <a:rPr lang="en-GB" sz="1400" dirty="0"/>
              <a:t>Monitor-Evaluator – good evaluating performance and coming up with solutions</a:t>
            </a:r>
          </a:p>
          <a:p>
            <a:r>
              <a:rPr lang="en-GB" sz="1400" dirty="0"/>
              <a:t>Specialist – brings expert knowledge if the task asks for it</a:t>
            </a:r>
          </a:p>
          <a:p>
            <a:pPr marL="0" indent="0">
              <a:buNone/>
            </a:pPr>
            <a:r>
              <a:rPr lang="en-GB" sz="1400" dirty="0"/>
              <a:t> (</a:t>
            </a:r>
            <a:r>
              <a:rPr lang="en-GB" sz="1400" dirty="0">
                <a:hlinkClick r:id="rId2"/>
              </a:rPr>
              <a:t>https://www.skillsyouneed.com/ips/team-working.html</a:t>
            </a:r>
            <a:r>
              <a:rPr lang="en-GB" sz="1400" dirty="0"/>
              <a:t>  19</a:t>
            </a:r>
            <a:r>
              <a:rPr lang="en-GB" sz="1400" baseline="30000" dirty="0"/>
              <a:t>th</a:t>
            </a:r>
            <a:r>
              <a:rPr lang="en-GB" sz="1400" dirty="0"/>
              <a:t> of April 2020)</a:t>
            </a:r>
          </a:p>
          <a:p>
            <a:endParaRPr lang="en-GB" sz="1400" dirty="0"/>
          </a:p>
        </p:txBody>
      </p:sp>
    </p:spTree>
    <p:extLst>
      <p:ext uri="{BB962C8B-B14F-4D97-AF65-F5344CB8AC3E}">
        <p14:creationId xmlns:p14="http://schemas.microsoft.com/office/powerpoint/2010/main" val="21996993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4DE54-B774-43C1-BFA7-6AEAEDEDCB05}"/>
              </a:ext>
            </a:extLst>
          </p:cNvPr>
          <p:cNvSpPr>
            <a:spLocks noGrp="1"/>
          </p:cNvSpPr>
          <p:nvPr>
            <p:ph type="title"/>
          </p:nvPr>
        </p:nvSpPr>
        <p:spPr/>
        <p:txBody>
          <a:bodyPr/>
          <a:lstStyle/>
          <a:p>
            <a:pPr algn="ctr"/>
            <a:r>
              <a:rPr lang="en-GB" sz="4400" dirty="0">
                <a:solidFill>
                  <a:schemeClr val="tx1"/>
                </a:solidFill>
              </a:rPr>
              <a:t>Theories behind effective team work</a:t>
            </a:r>
            <a:br>
              <a:rPr lang="en-GB" sz="4400" dirty="0">
                <a:solidFill>
                  <a:schemeClr val="tx1"/>
                </a:solidFill>
              </a:rPr>
            </a:br>
            <a:endParaRPr lang="en-GB" dirty="0"/>
          </a:p>
        </p:txBody>
      </p:sp>
      <p:sp>
        <p:nvSpPr>
          <p:cNvPr id="3" name="Content Placeholder 2">
            <a:extLst>
              <a:ext uri="{FF2B5EF4-FFF2-40B4-BE49-F238E27FC236}">
                <a16:creationId xmlns:a16="http://schemas.microsoft.com/office/drawing/2014/main" id="{B9984524-E735-449B-8259-72020C632455}"/>
              </a:ext>
            </a:extLst>
          </p:cNvPr>
          <p:cNvSpPr>
            <a:spLocks noGrp="1"/>
          </p:cNvSpPr>
          <p:nvPr>
            <p:ph idx="1"/>
          </p:nvPr>
        </p:nvSpPr>
        <p:spPr/>
        <p:txBody>
          <a:bodyPr>
            <a:normAutofit fontScale="92500"/>
          </a:bodyPr>
          <a:lstStyle/>
          <a:p>
            <a:pPr marL="0" indent="0">
              <a:buNone/>
            </a:pPr>
            <a:r>
              <a:rPr lang="en-GB" sz="1200" dirty="0"/>
              <a:t>Another famous theory is the Tuckman Theory which was published by educational psychologist Bruce Tuckman. He suggest that there’s a five stage development process that most, if not all, go through to reach maximum level of effectiveness and efficiency. He called the five stages</a:t>
            </a:r>
          </a:p>
          <a:p>
            <a:r>
              <a:rPr lang="en-GB" sz="1200" dirty="0"/>
              <a:t>Forming – The period of getting acquainted with each other and the job in hand. People are uncertain at this time and at this point will be looking for leadership and guidance. This is the point people communicate to break down social barriers.</a:t>
            </a:r>
          </a:p>
          <a:p>
            <a:r>
              <a:rPr lang="en-GB" sz="1200" dirty="0"/>
              <a:t>Storming – The stage is considered the most hostile in which competition arises as individual personalities and skills comes through. Performance usually drops as the team goes through this stage, they must learn to work together to overcome differences and obstacles. Failing to address this early-on will result in longer term effects for the team.</a:t>
            </a:r>
          </a:p>
          <a:p>
            <a:r>
              <a:rPr lang="en-GB" sz="1200" dirty="0"/>
              <a:t>Norming – At this stage any issues or conflicts should have been resolved, this stage a mutually agreed upon leader will be decided, and the rest of the roles are then given according to abilities and knowledge. All members should be learning to work together and focus on the target or goal. If conflict is allowed to develop at this stage can have a negative impact on performance through-out.</a:t>
            </a:r>
          </a:p>
          <a:p>
            <a:r>
              <a:rPr lang="en-GB" sz="1200" dirty="0"/>
              <a:t>Performing – This stage all members should have completely learnt to work together and have good knowledge on what’s required to complete the task. The team should be organised and working at a high level of efficiency. There should be a structured plan of action, the team are committed to following.  This is the point where there main objectives will be focusing on problem solving and hitting the goal or target.</a:t>
            </a:r>
          </a:p>
          <a:p>
            <a:r>
              <a:rPr lang="en-GB" sz="1200" dirty="0"/>
              <a:t>Adjourning – Now, at this point the target and goals will have been met or very close to completion. This is the stage the team members finish off any left over bits, going over the details. As the work is then completed the team would then reflect their performance and results, taking on board what they’ve learnt to use in future aspect of life and work.</a:t>
            </a:r>
          </a:p>
        </p:txBody>
      </p:sp>
    </p:spTree>
    <p:extLst>
      <p:ext uri="{BB962C8B-B14F-4D97-AF65-F5344CB8AC3E}">
        <p14:creationId xmlns:p14="http://schemas.microsoft.com/office/powerpoint/2010/main" val="34799742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2A4D4-D919-42EA-9803-2DD6FAC50505}"/>
              </a:ext>
            </a:extLst>
          </p:cNvPr>
          <p:cNvSpPr>
            <a:spLocks noGrp="1"/>
          </p:cNvSpPr>
          <p:nvPr>
            <p:ph type="title"/>
          </p:nvPr>
        </p:nvSpPr>
        <p:spPr>
          <a:xfrm>
            <a:off x="1103310" y="2028470"/>
            <a:ext cx="9404723" cy="1400530"/>
          </a:xfrm>
        </p:spPr>
        <p:txBody>
          <a:bodyPr/>
          <a:lstStyle/>
          <a:p>
            <a:pPr algn="ctr"/>
            <a:r>
              <a:rPr lang="en-GB" dirty="0"/>
              <a:t>The End!</a:t>
            </a:r>
          </a:p>
        </p:txBody>
      </p:sp>
      <p:sp>
        <p:nvSpPr>
          <p:cNvPr id="3" name="Content Placeholder 2">
            <a:extLst>
              <a:ext uri="{FF2B5EF4-FFF2-40B4-BE49-F238E27FC236}">
                <a16:creationId xmlns:a16="http://schemas.microsoft.com/office/drawing/2014/main" id="{F25F1116-70EB-4DF5-8FBF-979DB10B3E3E}"/>
              </a:ext>
            </a:extLst>
          </p:cNvPr>
          <p:cNvSpPr>
            <a:spLocks noGrp="1"/>
          </p:cNvSpPr>
          <p:nvPr>
            <p:ph idx="1"/>
          </p:nvPr>
        </p:nvSpPr>
        <p:spPr>
          <a:xfrm>
            <a:off x="1332400" y="3907301"/>
            <a:ext cx="8946541" cy="4195481"/>
          </a:xfrm>
        </p:spPr>
        <p:txBody>
          <a:bodyPr/>
          <a:lstStyle/>
          <a:p>
            <a:pPr marL="0" indent="0" algn="ctr">
              <a:buNone/>
            </a:pPr>
            <a:r>
              <a:rPr lang="en-GB" dirty="0"/>
              <a:t>Any Questions?</a:t>
            </a:r>
          </a:p>
        </p:txBody>
      </p:sp>
    </p:spTree>
    <p:extLst>
      <p:ext uri="{BB962C8B-B14F-4D97-AF65-F5344CB8AC3E}">
        <p14:creationId xmlns:p14="http://schemas.microsoft.com/office/powerpoint/2010/main" val="32928638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2" ma:contentTypeDescription="Create a new document." ma:contentTypeScope="" ma:versionID="283528828ea43520c5c0847000708bcc">
  <xsd:schema xmlns:xsd="http://www.w3.org/2001/XMLSchema" xmlns:xs="http://www.w3.org/2001/XMLSchema" xmlns:p="http://schemas.microsoft.com/office/2006/metadata/properties" xmlns:ns3="717b0226-a333-4c25-acd7-534bd000737f" targetNamespace="http://schemas.microsoft.com/office/2006/metadata/properties" ma:root="true" ma:fieldsID="664023c93e64c89fdd7adc754188bc4c" ns3:_="">
    <xsd:import namespace="717b0226-a333-4c25-acd7-534bd000737f"/>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CD6485B-C1F5-4525-BA39-34A252145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5938AD7-2959-439D-914B-76E035BBC6C5}">
  <ds:schemaRefs>
    <ds:schemaRef ds:uri="http://schemas.microsoft.com/sharepoint/v3/contenttype/forms"/>
  </ds:schemaRefs>
</ds:datastoreItem>
</file>

<file path=customXml/itemProps3.xml><?xml version="1.0" encoding="utf-8"?>
<ds:datastoreItem xmlns:ds="http://schemas.openxmlformats.org/officeDocument/2006/customXml" ds:itemID="{357B057D-5CF2-4CF5-9DA6-00741D5135C1}">
  <ds:schemaRefs>
    <ds:schemaRef ds:uri="http://purl.org/dc/elements/1.1/"/>
    <ds:schemaRef ds:uri="http://purl.org/dc/dcmitype/"/>
    <ds:schemaRef ds:uri="http://purl.org/dc/terms/"/>
    <ds:schemaRef ds:uri="http://schemas.microsoft.com/office/2006/metadata/properties"/>
    <ds:schemaRef ds:uri="http://schemas.microsoft.com/office/infopath/2007/PartnerControls"/>
    <ds:schemaRef ds:uri="http://www.w3.org/XML/1998/namespace"/>
    <ds:schemaRef ds:uri="http://schemas.microsoft.com/office/2006/documentManagement/types"/>
    <ds:schemaRef ds:uri="http://schemas.openxmlformats.org/package/2006/metadata/core-properties"/>
    <ds:schemaRef ds:uri="717b0226-a333-4c25-acd7-534bd000737f"/>
  </ds:schemaRefs>
</ds:datastoreItem>
</file>

<file path=docProps/app.xml><?xml version="1.0" encoding="utf-8"?>
<Properties xmlns="http://schemas.openxmlformats.org/officeDocument/2006/extended-properties" xmlns:vt="http://schemas.openxmlformats.org/officeDocument/2006/docPropsVTypes">
  <Template>Ion</Template>
  <TotalTime>0</TotalTime>
  <Words>1159</Words>
  <Application>Microsoft Office PowerPoint</Application>
  <PresentationFormat>Widescreen</PresentationFormat>
  <Paragraphs>51</Paragraphs>
  <Slides>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Agency FB</vt:lpstr>
      <vt:lpstr>Arial</vt:lpstr>
      <vt:lpstr>Calibri</vt:lpstr>
      <vt:lpstr>Century Gothic</vt:lpstr>
      <vt:lpstr>Wingdings 3</vt:lpstr>
      <vt:lpstr>Ion</vt:lpstr>
      <vt:lpstr>Effective Team Work</vt:lpstr>
      <vt:lpstr>What is effective team work?</vt:lpstr>
      <vt:lpstr>What makes for effective team work? </vt:lpstr>
      <vt:lpstr>What are the dynamics behind effective team work? </vt:lpstr>
      <vt:lpstr>Theories behind effective team work </vt:lpstr>
      <vt:lpstr>Theories behind effective team work </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dc:title>
  <dc:creator>Karl Roberts (1917751)</dc:creator>
  <cp:lastModifiedBy>Karl Roberts (1917751)</cp:lastModifiedBy>
  <cp:revision>2</cp:revision>
  <dcterms:created xsi:type="dcterms:W3CDTF">2020-05-14T08:10:17Z</dcterms:created>
  <dcterms:modified xsi:type="dcterms:W3CDTF">2020-05-16T12:17:32Z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