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88" d="100"/>
          <a:sy n="88" d="100"/>
        </p:scale>
        <p:origin x="45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arkrun.org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O0lvProRGk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W6Sa4uk7oE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0lvProRGkQ" TargetMode="External"/><Relationship Id="rId2" Type="http://schemas.openxmlformats.org/officeDocument/2006/relationships/hyperlink" Target="https://www.parkru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idetime.org/parkrun-extends-to-more-than-20-prisons/" TargetMode="External"/><Relationship Id="rId5" Type="http://schemas.openxmlformats.org/officeDocument/2006/relationships/hyperlink" Target="https://blog.parkrun.com/uk/2018/11/07/black-combe-birthday/" TargetMode="External"/><Relationship Id="rId4" Type="http://schemas.openxmlformats.org/officeDocument/2006/relationships/hyperlink" Target="https://www.youtube.com/watch?v=HW6Sa4uk7o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Parkrun case </a:t>
            </a:r>
            <a:r>
              <a:rPr lang="en-GB" dirty="0" smtClean="0"/>
              <a:t>study…</a:t>
            </a:r>
            <a:br>
              <a:rPr lang="en-GB" dirty="0" smtClean="0"/>
            </a:br>
            <a:r>
              <a:rPr lang="en-GB" dirty="0" smtClean="0"/>
              <a:t>Discussion of questions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6 </a:t>
            </a:r>
            <a:r>
              <a:rPr lang="en-GB" dirty="0" smtClean="0"/>
              <a:t>– BMHN4002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7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8" y="724704"/>
            <a:ext cx="938704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Parkrun case study…</a:t>
            </a:r>
            <a:br>
              <a:rPr lang="en-GB" dirty="0" smtClean="0"/>
            </a:br>
            <a:r>
              <a:rPr lang="en-GB" dirty="0" smtClean="0"/>
              <a:t>Research Task</a:t>
            </a:r>
            <a:br>
              <a:rPr lang="en-GB" dirty="0" smtClean="0"/>
            </a:br>
            <a:r>
              <a:rPr lang="en-GB" sz="2200" dirty="0" smtClean="0"/>
              <a:t>In small groups of your choice use the resources provided (plus any others you locate) to answer the following questions. 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051" y="2394764"/>
            <a:ext cx="8672605" cy="361637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parkrun? How is it organised / managed / where is it held?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is it so popular?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initially motivates people to take part in parkrun?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benefits of parkrun (what do people get out of the experience)?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According to </a:t>
            </a:r>
            <a:r>
              <a:rPr lang="en-GB" dirty="0" err="1" smtClean="0"/>
              <a:t>Stevinson</a:t>
            </a:r>
            <a:r>
              <a:rPr lang="en-GB" dirty="0" smtClean="0"/>
              <a:t> et al. (2015), what caused the parkrun participants to sustain involvement in this (pp.172-174).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03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1783" y="764373"/>
            <a:ext cx="10304417" cy="12930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1. What </a:t>
            </a:r>
            <a:r>
              <a:rPr lang="en-GB" dirty="0"/>
              <a:t>is parkrun? How is it organised / managed / where is it held?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/>
              <a:t>What is parkrun?</a:t>
            </a:r>
          </a:p>
          <a:p>
            <a:r>
              <a:rPr lang="en-GB" sz="2400" u="sng" dirty="0">
                <a:hlinkClick r:id="rId2"/>
              </a:rPr>
              <a:t>https://www.parkrun.org.uk</a:t>
            </a:r>
            <a:r>
              <a:rPr lang="en-GB" sz="2400" u="sng" dirty="0" smtClean="0">
                <a:hlinkClick r:id="rId2"/>
              </a:rPr>
              <a:t>/</a:t>
            </a:r>
            <a:endParaRPr lang="en-GB" sz="2400" u="sng" dirty="0" smtClean="0"/>
          </a:p>
          <a:p>
            <a:r>
              <a:rPr lang="en-GB" dirty="0" smtClean="0"/>
              <a:t>A fast-growing </a:t>
            </a:r>
            <a:r>
              <a:rPr lang="en-GB" dirty="0"/>
              <a:t>international network of free, weekly, </a:t>
            </a:r>
            <a:r>
              <a:rPr lang="en-GB" dirty="0" smtClean="0"/>
              <a:t>timed 5 km runs </a:t>
            </a:r>
            <a:r>
              <a:rPr lang="en-GB" dirty="0"/>
              <a:t>in public </a:t>
            </a:r>
            <a:r>
              <a:rPr lang="en-GB" dirty="0" smtClean="0"/>
              <a:t>spaces. </a:t>
            </a:r>
            <a:r>
              <a:rPr lang="en-GB" dirty="0"/>
              <a:t>Organised by volunteer </a:t>
            </a:r>
            <a:r>
              <a:rPr lang="en-GB" dirty="0" smtClean="0"/>
              <a:t>teams, parkrun </a:t>
            </a:r>
            <a:r>
              <a:rPr lang="en-GB" dirty="0"/>
              <a:t>aims to promote physical activity and </a:t>
            </a:r>
            <a:r>
              <a:rPr lang="en-GB" dirty="0" smtClean="0"/>
              <a:t>community spirit</a:t>
            </a:r>
            <a:r>
              <a:rPr lang="en-GB" dirty="0"/>
              <a:t>, by providing supportive opportunities for exercise. </a:t>
            </a:r>
            <a:endParaRPr lang="en-GB" dirty="0" smtClean="0"/>
          </a:p>
          <a:p>
            <a:r>
              <a:rPr lang="en-GB" dirty="0" smtClean="0"/>
              <a:t>As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/>
              <a:t>not-for-profit organisation, parkrun relies on core </a:t>
            </a:r>
            <a:r>
              <a:rPr lang="en-GB" dirty="0" smtClean="0"/>
              <a:t>sponsorship to </a:t>
            </a:r>
            <a:r>
              <a:rPr lang="en-GB" dirty="0"/>
              <a:t>cover the salary costs of administrative staff, the </a:t>
            </a:r>
            <a:r>
              <a:rPr lang="en-GB" dirty="0" smtClean="0"/>
              <a:t>web based infrastructure </a:t>
            </a:r>
            <a:r>
              <a:rPr lang="en-GB" dirty="0"/>
              <a:t>for registration and results, and </a:t>
            </a:r>
            <a:r>
              <a:rPr lang="en-GB" dirty="0" smtClean="0"/>
              <a:t>support for </a:t>
            </a:r>
            <a:r>
              <a:rPr lang="en-GB" dirty="0"/>
              <a:t>the set-up of new events.</a:t>
            </a:r>
            <a:endParaRPr lang="en-GB" sz="2400" u="sng" dirty="0"/>
          </a:p>
          <a:p>
            <a:endParaRPr lang="en-GB" sz="2400" u="sng" dirty="0" smtClean="0"/>
          </a:p>
          <a:p>
            <a:endParaRPr lang="en-GB" sz="2400" u="sng" dirty="0"/>
          </a:p>
          <a:p>
            <a:pPr marL="0" indent="0">
              <a:buNone/>
            </a:pPr>
            <a:r>
              <a:rPr lang="en-GB" sz="2400" dirty="0" smtClean="0"/>
              <a:t>2. Why </a:t>
            </a:r>
            <a:r>
              <a:rPr lang="en-GB" sz="2400" dirty="0"/>
              <a:t>is it so popular</a:t>
            </a:r>
            <a:r>
              <a:rPr lang="en-GB" sz="2400" dirty="0" smtClean="0"/>
              <a:t>?</a:t>
            </a:r>
          </a:p>
          <a:p>
            <a:r>
              <a:rPr lang="en-GB" dirty="0" smtClean="0"/>
              <a:t>Barriers</a:t>
            </a:r>
            <a:r>
              <a:rPr lang="en-GB" dirty="0"/>
              <a:t> </a:t>
            </a:r>
            <a:r>
              <a:rPr lang="en-GB" dirty="0" smtClean="0"/>
              <a:t>to </a:t>
            </a:r>
            <a:r>
              <a:rPr lang="en-GB" dirty="0"/>
              <a:t>participation are minimised as far as possible, with </a:t>
            </a:r>
            <a:r>
              <a:rPr lang="en-GB" dirty="0" smtClean="0"/>
              <a:t>no upper </a:t>
            </a:r>
            <a:r>
              <a:rPr lang="en-GB" dirty="0"/>
              <a:t>or lower age-limit, no special clothing or </a:t>
            </a:r>
            <a:r>
              <a:rPr lang="en-GB" dirty="0" smtClean="0"/>
              <a:t>equipment required</a:t>
            </a:r>
            <a:r>
              <a:rPr lang="en-GB" dirty="0"/>
              <a:t>, a simple one-off registration process, and no </a:t>
            </a:r>
            <a:r>
              <a:rPr lang="en-GB" dirty="0" smtClean="0"/>
              <a:t>direct costs</a:t>
            </a:r>
            <a:r>
              <a:rPr lang="en-GB" dirty="0"/>
              <a:t>.</a:t>
            </a:r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29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764373"/>
            <a:ext cx="1082040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3</a:t>
            </a:r>
            <a:r>
              <a:rPr lang="en-GB" dirty="0" smtClean="0"/>
              <a:t>. What </a:t>
            </a:r>
            <a:r>
              <a:rPr lang="en-GB" dirty="0"/>
              <a:t>initially motivates people to take part in parkrun?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Some of the most popular </a:t>
            </a:r>
            <a:r>
              <a:rPr lang="en-GB" sz="2400" dirty="0" err="1"/>
              <a:t>parkruns</a:t>
            </a:r>
            <a:r>
              <a:rPr lang="en-GB" sz="2400" dirty="0"/>
              <a:t> in the world</a:t>
            </a:r>
          </a:p>
          <a:p>
            <a:r>
              <a:rPr lang="en-GB" sz="2400" u="sng" dirty="0">
                <a:hlinkClick r:id="rId2"/>
              </a:rPr>
              <a:t>https://www.youtube.com/watch?v=O0lvProRGkQ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596" y="3152502"/>
            <a:ext cx="5335770" cy="3534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2037" y="3355113"/>
            <a:ext cx="3733800" cy="26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584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4</a:t>
            </a:r>
            <a:r>
              <a:rPr lang="en-GB" dirty="0" smtClean="0"/>
              <a:t>. What </a:t>
            </a:r>
            <a:r>
              <a:rPr lang="en-GB" dirty="0"/>
              <a:t>are the benefits of parkrun (what do people get out of the experience)?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Parkrun health and </a:t>
            </a:r>
            <a:r>
              <a:rPr lang="en-GB" sz="2000" dirty="0" err="1"/>
              <a:t>wellbing</a:t>
            </a:r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https://www.youtube.com/watch?v=HW6Sa4uk7oE</a:t>
            </a:r>
            <a:endParaRPr lang="en-GB" sz="2000" dirty="0"/>
          </a:p>
          <a:p>
            <a:endParaRPr lang="en-GB" dirty="0" smtClean="0"/>
          </a:p>
          <a:p>
            <a:r>
              <a:rPr lang="en-GB" dirty="0" smtClean="0"/>
              <a:t>General - </a:t>
            </a:r>
            <a:r>
              <a:rPr lang="en-GB" dirty="0" err="1" smtClean="0"/>
              <a:t>Physiologial</a:t>
            </a:r>
            <a:r>
              <a:rPr lang="en-GB" dirty="0" smtClean="0"/>
              <a:t> / psychological / social benefits</a:t>
            </a:r>
          </a:p>
          <a:p>
            <a:r>
              <a:rPr lang="en-GB" dirty="0" smtClean="0"/>
              <a:t>Green exercise</a:t>
            </a:r>
          </a:p>
          <a:p>
            <a:r>
              <a:rPr lang="en-GB" dirty="0" smtClean="0"/>
              <a:t>Competition / challenge </a:t>
            </a:r>
          </a:p>
          <a:p>
            <a:r>
              <a:rPr lang="en-GB" dirty="0" smtClean="0"/>
              <a:t>Affiliation</a:t>
            </a:r>
          </a:p>
          <a:p>
            <a:r>
              <a:rPr lang="en-GB" dirty="0" smtClean="0"/>
              <a:t>Volunteering – sense of purpose / community / giving back</a:t>
            </a:r>
          </a:p>
          <a:p>
            <a:r>
              <a:rPr lang="en-GB" dirty="0" smtClean="0"/>
              <a:t>Prison parkrun?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Data were from a national online survey of 865 adult Australian </a:t>
            </a:r>
            <a:r>
              <a:rPr lang="en-GB" dirty="0" err="1"/>
              <a:t>parkrunners</a:t>
            </a:r>
            <a:r>
              <a:rPr lang="en-GB" dirty="0" smtClean="0"/>
              <a:t>.</a:t>
            </a:r>
          </a:p>
          <a:p>
            <a:r>
              <a:rPr lang="en-GB" dirty="0"/>
              <a:t>Australian </a:t>
            </a:r>
            <a:r>
              <a:rPr lang="en-GB" dirty="0" err="1"/>
              <a:t>parkrunners</a:t>
            </a:r>
            <a:r>
              <a:rPr lang="en-GB" dirty="0"/>
              <a:t> </a:t>
            </a:r>
            <a:r>
              <a:rPr lang="en-GB" dirty="0" smtClean="0"/>
              <a:t>report </a:t>
            </a:r>
            <a:r>
              <a:rPr lang="en-GB" dirty="0"/>
              <a:t>superior satisfaction with physical health. </a:t>
            </a:r>
            <a:endParaRPr lang="en-GB" dirty="0" smtClean="0"/>
          </a:p>
          <a:p>
            <a:r>
              <a:rPr lang="en-GB" dirty="0" smtClean="0"/>
              <a:t>Women’s </a:t>
            </a:r>
            <a:r>
              <a:rPr lang="en-GB" dirty="0"/>
              <a:t>personal </a:t>
            </a:r>
            <a:r>
              <a:rPr lang="en-GB" dirty="0" smtClean="0"/>
              <a:t>well-being (PWB) </a:t>
            </a:r>
            <a:r>
              <a:rPr lang="en-GB" dirty="0"/>
              <a:t>may benefit from </a:t>
            </a:r>
            <a:r>
              <a:rPr lang="en-GB" dirty="0" err="1" smtClean="0"/>
              <a:t>parkrunthrough</a:t>
            </a:r>
            <a:r>
              <a:rPr lang="en-GB" dirty="0" smtClean="0"/>
              <a:t> </a:t>
            </a:r>
            <a:r>
              <a:rPr lang="en-GB" dirty="0"/>
              <a:t>improved mental </a:t>
            </a:r>
            <a:r>
              <a:rPr lang="en-GB" dirty="0" smtClean="0"/>
              <a:t>health.</a:t>
            </a:r>
          </a:p>
          <a:p>
            <a:r>
              <a:rPr lang="en-GB" dirty="0" smtClean="0"/>
              <a:t>Men’s PWB </a:t>
            </a:r>
            <a:r>
              <a:rPr lang="en-GB" dirty="0"/>
              <a:t>from community connectedness. </a:t>
            </a:r>
            <a:endParaRPr lang="en-GB" dirty="0" smtClean="0"/>
          </a:p>
          <a:p>
            <a:r>
              <a:rPr lang="en-GB" dirty="0" smtClean="0"/>
              <a:t>parkrun </a:t>
            </a:r>
            <a:r>
              <a:rPr lang="en-GB" dirty="0"/>
              <a:t>may facilitate </a:t>
            </a:r>
            <a:r>
              <a:rPr lang="en-GB" dirty="0" smtClean="0"/>
              <a:t>positive expression </a:t>
            </a:r>
            <a:r>
              <a:rPr lang="en-GB" dirty="0"/>
              <a:t>of identity and continuation of healthy habits among </a:t>
            </a:r>
            <a:r>
              <a:rPr lang="en-GB" dirty="0" smtClean="0"/>
              <a:t>athletes / non-demanding</a:t>
            </a:r>
            <a:r>
              <a:rPr lang="en-GB" dirty="0"/>
              <a:t>, </a:t>
            </a:r>
            <a:r>
              <a:rPr lang="en-GB" dirty="0" smtClean="0"/>
              <a:t>health enhancing </a:t>
            </a:r>
            <a:r>
              <a:rPr lang="en-GB" dirty="0"/>
              <a:t>activity and social interaction for non-athletes.</a:t>
            </a:r>
          </a:p>
        </p:txBody>
      </p:sp>
    </p:spTree>
    <p:extLst>
      <p:ext uri="{BB962C8B-B14F-4D97-AF65-F5344CB8AC3E}">
        <p14:creationId xmlns:p14="http://schemas.microsoft.com/office/powerpoint/2010/main" val="3799841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971" y="764373"/>
            <a:ext cx="11027229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5</a:t>
            </a:r>
            <a:r>
              <a:rPr lang="en-GB" dirty="0" smtClean="0"/>
              <a:t>. According </a:t>
            </a:r>
            <a:r>
              <a:rPr lang="en-GB" dirty="0"/>
              <a:t>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(pp.172-174).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7977" y="2193925"/>
            <a:ext cx="10818223" cy="4442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553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832" y="217723"/>
            <a:ext cx="8610600" cy="1293028"/>
          </a:xfrm>
        </p:spPr>
        <p:txBody>
          <a:bodyPr/>
          <a:lstStyle/>
          <a:p>
            <a:pPr algn="l"/>
            <a:r>
              <a:rPr lang="en-GB" dirty="0" smtClean="0"/>
              <a:t>Resources: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510751"/>
            <a:ext cx="7662863" cy="4336455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About Parkrun</a:t>
            </a:r>
          </a:p>
          <a:p>
            <a:pPr marL="0" indent="0">
              <a:buNone/>
            </a:pPr>
            <a:r>
              <a:rPr lang="en-GB" sz="1800" dirty="0"/>
              <a:t>What is parkrun?</a:t>
            </a:r>
          </a:p>
          <a:p>
            <a:r>
              <a:rPr lang="en-GB" sz="1800" u="sng" dirty="0">
                <a:hlinkClick r:id="rId2"/>
              </a:rPr>
              <a:t>https://www.parkrun.org.uk/</a:t>
            </a:r>
            <a:endParaRPr lang="en-GB" sz="1800" dirty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Some </a:t>
            </a:r>
            <a:r>
              <a:rPr lang="en-GB" sz="1800" dirty="0"/>
              <a:t>of the most popular </a:t>
            </a:r>
            <a:r>
              <a:rPr lang="en-GB" sz="1800" dirty="0" err="1"/>
              <a:t>parkruns</a:t>
            </a:r>
            <a:r>
              <a:rPr lang="en-GB" sz="1800" dirty="0"/>
              <a:t> in the world</a:t>
            </a:r>
          </a:p>
          <a:p>
            <a:r>
              <a:rPr lang="en-GB" sz="1800" u="sng" dirty="0">
                <a:hlinkClick r:id="rId3"/>
              </a:rPr>
              <a:t>https://www.youtube.com/watch?v=O0lvProRGkQ</a:t>
            </a:r>
            <a:endParaRPr lang="en-GB" sz="1800" dirty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Parkrun health and </a:t>
            </a:r>
            <a:r>
              <a:rPr lang="en-GB" sz="1800" dirty="0" err="1" smtClean="0"/>
              <a:t>wellbing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</a:t>
            </a:r>
            <a:r>
              <a:rPr lang="en-GB" sz="1800" dirty="0" smtClean="0">
                <a:hlinkClick r:id="rId4"/>
              </a:rPr>
              <a:t>www.youtube.com/watch?v=HW6Sa4uk7oE</a:t>
            </a:r>
            <a:endParaRPr lang="en-GB" sz="1800" dirty="0" smtClean="0"/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Prison </a:t>
            </a:r>
            <a:r>
              <a:rPr lang="en-GB" sz="1800" dirty="0"/>
              <a:t>parkrun</a:t>
            </a:r>
          </a:p>
          <a:p>
            <a:r>
              <a:rPr lang="en-GB" sz="1800" u="sng" dirty="0">
                <a:hlinkClick r:id="rId5"/>
              </a:rPr>
              <a:t>https://blog.parkrun.com/uk/2018/11/07/black-combe-birthday/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idea catches on…</a:t>
            </a:r>
          </a:p>
          <a:p>
            <a:r>
              <a:rPr lang="en-GB" sz="1800" u="sng" dirty="0">
                <a:hlinkClick r:id="rId6"/>
              </a:rPr>
              <a:t>https://insidetime.org/parkrun-extends-to-more-than-20-prisons/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246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3045" y="581493"/>
            <a:ext cx="8610600" cy="1293028"/>
          </a:xfrm>
        </p:spPr>
        <p:txBody>
          <a:bodyPr/>
          <a:lstStyle/>
          <a:p>
            <a:pPr algn="l"/>
            <a:r>
              <a:rPr lang="en-GB" dirty="0" smtClean="0"/>
              <a:t>Resources: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412777"/>
            <a:ext cx="7662863" cy="44084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Reading 1:</a:t>
            </a:r>
          </a:p>
          <a:p>
            <a:r>
              <a:rPr lang="en-GB" dirty="0" smtClean="0"/>
              <a:t>Reading 1:</a:t>
            </a:r>
          </a:p>
          <a:p>
            <a:pPr marL="0" indent="0">
              <a:buNone/>
            </a:pPr>
            <a:r>
              <a:rPr lang="en-GB" dirty="0" smtClean="0"/>
              <a:t>Facilitating </a:t>
            </a:r>
            <a:r>
              <a:rPr lang="en-GB" dirty="0"/>
              <a:t>Participation in Health-Enhancing Physical Activity: A Qualitative Study of parkrun - Clare </a:t>
            </a:r>
            <a:r>
              <a:rPr lang="en-GB" dirty="0" err="1"/>
              <a:t>Stevinson</a:t>
            </a:r>
            <a:r>
              <a:rPr lang="en-GB" dirty="0"/>
              <a:t> &amp; Gareth Wiltshire &amp; Mary </a:t>
            </a:r>
            <a:r>
              <a:rPr lang="en-GB" dirty="0" err="1"/>
              <a:t>Hickson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Int.J</a:t>
            </a:r>
            <a:r>
              <a:rPr lang="en-GB" dirty="0"/>
              <a:t>. </a:t>
            </a:r>
            <a:r>
              <a:rPr lang="en-GB" dirty="0" err="1"/>
              <a:t>Behav</a:t>
            </a:r>
            <a:r>
              <a:rPr lang="en-GB" dirty="0"/>
              <a:t>. Med. (2015)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Q. 5 - According </a:t>
            </a:r>
            <a:r>
              <a:rPr lang="en-GB" dirty="0"/>
              <a:t>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</a:t>
            </a:r>
            <a:r>
              <a:rPr lang="en-GB" dirty="0" smtClean="0"/>
              <a:t>pp.172-174</a:t>
            </a:r>
            <a:r>
              <a:rPr lang="en-GB" dirty="0"/>
              <a:t>). </a:t>
            </a:r>
          </a:p>
          <a:p>
            <a:pPr marL="0" indent="0">
              <a:buNone/>
            </a:pPr>
            <a:r>
              <a:rPr lang="en-GB" dirty="0" smtClean="0"/>
              <a:t>Also useful for Q.4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Reading 2: </a:t>
            </a:r>
          </a:p>
          <a:p>
            <a:pPr marL="0" indent="0">
              <a:buNone/>
            </a:pPr>
            <a:r>
              <a:rPr lang="en-GB" dirty="0"/>
              <a:t>Running on a high: parkrun and personal well-being Anne </a:t>
            </a:r>
            <a:r>
              <a:rPr lang="en-GB" dirty="0" err="1"/>
              <a:t>Grunseit</a:t>
            </a:r>
            <a:r>
              <a:rPr lang="en-GB" dirty="0"/>
              <a:t>, Justin Richards and </a:t>
            </a:r>
            <a:r>
              <a:rPr lang="en-GB" dirty="0" err="1"/>
              <a:t>Dafna</a:t>
            </a:r>
            <a:r>
              <a:rPr lang="en-GB" dirty="0"/>
              <a:t> </a:t>
            </a:r>
            <a:r>
              <a:rPr lang="en-GB" dirty="0" err="1"/>
              <a:t>Merom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BMC Public Health (2018)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Q.4 (pp.2-3; 6-9).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091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453</TotalTime>
  <Words>576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Vapor Trail</vt:lpstr>
      <vt:lpstr>Parkrun case study… Discussion of questions</vt:lpstr>
      <vt:lpstr>Parkrun case study… Research Task In small groups of your choice use the resources provided (plus any others you locate) to answer the following questions. </vt:lpstr>
      <vt:lpstr>1. What is parkrun? How is it organised / managed / where is it held? </vt:lpstr>
      <vt:lpstr>3. What initially motivates people to take part in parkrun? </vt:lpstr>
      <vt:lpstr>4. What are the benefits of parkrun (what do people get out of the experience)? </vt:lpstr>
      <vt:lpstr>5. According to Stevinson et al. (2015), what caused the parkrun participants to sustain involvement in this (pp.172-174).  </vt:lpstr>
      <vt:lpstr>Resources:</vt:lpstr>
      <vt:lpstr>Resources: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Parkrun case study…</dc:title>
  <dc:creator>Administrator</dc:creator>
  <cp:lastModifiedBy>Administrator</cp:lastModifiedBy>
  <cp:revision>9</cp:revision>
  <dcterms:created xsi:type="dcterms:W3CDTF">2021-03-11T20:39:05Z</dcterms:created>
  <dcterms:modified xsi:type="dcterms:W3CDTF">2022-03-01T14:09:06Z</dcterms:modified>
</cp:coreProperties>
</file>