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725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515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405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5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881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638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7714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193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949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877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0331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61335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8213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0079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0194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7038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405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63F2FD9-1A21-4507-8F81-03AFA287CB3D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25F71-E6B9-4A32-966A-F88BBF33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7437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8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17A7113-BD9B-4E85-9CA3-423993A1C07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60" r="1906" b="-1"/>
          <a:stretch/>
        </p:blipFill>
        <p:spPr>
          <a:xfrm>
            <a:off x="1" y="-5"/>
            <a:ext cx="12191695" cy="5020241"/>
          </a:xfrm>
          <a:custGeom>
            <a:avLst/>
            <a:gdLst>
              <a:gd name="connsiteX0" fmla="*/ 0 w 12191695"/>
              <a:gd name="connsiteY0" fmla="*/ 0 h 5020241"/>
              <a:gd name="connsiteX1" fmla="*/ 12191695 w 12191695"/>
              <a:gd name="connsiteY1" fmla="*/ 0 h 5020241"/>
              <a:gd name="connsiteX2" fmla="*/ 12191695 w 12191695"/>
              <a:gd name="connsiteY2" fmla="*/ 4057991 h 5020241"/>
              <a:gd name="connsiteX3" fmla="*/ 11914945 w 12191695"/>
              <a:gd name="connsiteY3" fmla="*/ 4110187 h 5020241"/>
              <a:gd name="connsiteX4" fmla="*/ 11639412 w 12191695"/>
              <a:gd name="connsiteY4" fmla="*/ 4159931 h 5020241"/>
              <a:gd name="connsiteX5" fmla="*/ 11362661 w 12191695"/>
              <a:gd name="connsiteY5" fmla="*/ 4208624 h 5020241"/>
              <a:gd name="connsiteX6" fmla="*/ 11084690 w 12191695"/>
              <a:gd name="connsiteY6" fmla="*/ 4250310 h 5020241"/>
              <a:gd name="connsiteX7" fmla="*/ 10807939 w 12191695"/>
              <a:gd name="connsiteY7" fmla="*/ 4292347 h 5020241"/>
              <a:gd name="connsiteX8" fmla="*/ 10529968 w 12191695"/>
              <a:gd name="connsiteY8" fmla="*/ 4331582 h 5020241"/>
              <a:gd name="connsiteX9" fmla="*/ 10255655 w 12191695"/>
              <a:gd name="connsiteY9" fmla="*/ 4365211 h 5020241"/>
              <a:gd name="connsiteX10" fmla="*/ 9977684 w 12191695"/>
              <a:gd name="connsiteY10" fmla="*/ 4397089 h 5020241"/>
              <a:gd name="connsiteX11" fmla="*/ 9700933 w 12191695"/>
              <a:gd name="connsiteY11" fmla="*/ 4426165 h 5020241"/>
              <a:gd name="connsiteX12" fmla="*/ 9429058 w 12191695"/>
              <a:gd name="connsiteY12" fmla="*/ 4451387 h 5020241"/>
              <a:gd name="connsiteX13" fmla="*/ 9153526 w 12191695"/>
              <a:gd name="connsiteY13" fmla="*/ 4476609 h 5020241"/>
              <a:gd name="connsiteX14" fmla="*/ 8881651 w 12191695"/>
              <a:gd name="connsiteY14" fmla="*/ 4497628 h 5020241"/>
              <a:gd name="connsiteX15" fmla="*/ 8609776 w 12191695"/>
              <a:gd name="connsiteY15" fmla="*/ 4514092 h 5020241"/>
              <a:gd name="connsiteX16" fmla="*/ 8339121 w 12191695"/>
              <a:gd name="connsiteY16" fmla="*/ 4531258 h 5020241"/>
              <a:gd name="connsiteX17" fmla="*/ 8070903 w 12191695"/>
              <a:gd name="connsiteY17" fmla="*/ 4545620 h 5020241"/>
              <a:gd name="connsiteX18" fmla="*/ 7805124 w 12191695"/>
              <a:gd name="connsiteY18" fmla="*/ 4555779 h 5020241"/>
              <a:gd name="connsiteX19" fmla="*/ 7539345 w 12191695"/>
              <a:gd name="connsiteY19" fmla="*/ 4564537 h 5020241"/>
              <a:gd name="connsiteX20" fmla="*/ 7276005 w 12191695"/>
              <a:gd name="connsiteY20" fmla="*/ 4572944 h 5020241"/>
              <a:gd name="connsiteX21" fmla="*/ 7016322 w 12191695"/>
              <a:gd name="connsiteY21" fmla="*/ 4576798 h 5020241"/>
              <a:gd name="connsiteX22" fmla="*/ 6756639 w 12191695"/>
              <a:gd name="connsiteY22" fmla="*/ 4581001 h 5020241"/>
              <a:gd name="connsiteX23" fmla="*/ 6500613 w 12191695"/>
              <a:gd name="connsiteY23" fmla="*/ 4583103 h 5020241"/>
              <a:gd name="connsiteX24" fmla="*/ 6247026 w 12191695"/>
              <a:gd name="connsiteY24" fmla="*/ 4581001 h 5020241"/>
              <a:gd name="connsiteX25" fmla="*/ 5995877 w 12191695"/>
              <a:gd name="connsiteY25" fmla="*/ 4581001 h 5020241"/>
              <a:gd name="connsiteX26" fmla="*/ 5747167 w 12191695"/>
              <a:gd name="connsiteY26" fmla="*/ 4576798 h 5020241"/>
              <a:gd name="connsiteX27" fmla="*/ 5503333 w 12191695"/>
              <a:gd name="connsiteY27" fmla="*/ 4570492 h 5020241"/>
              <a:gd name="connsiteX28" fmla="*/ 5261938 w 12191695"/>
              <a:gd name="connsiteY28" fmla="*/ 4564537 h 5020241"/>
              <a:gd name="connsiteX29" fmla="*/ 5025418 w 12191695"/>
              <a:gd name="connsiteY29" fmla="*/ 4557881 h 5020241"/>
              <a:gd name="connsiteX30" fmla="*/ 4790118 w 12191695"/>
              <a:gd name="connsiteY30" fmla="*/ 4547722 h 5020241"/>
              <a:gd name="connsiteX31" fmla="*/ 4558477 w 12191695"/>
              <a:gd name="connsiteY31" fmla="*/ 4536862 h 5020241"/>
              <a:gd name="connsiteX32" fmla="*/ 4331710 w 12191695"/>
              <a:gd name="connsiteY32" fmla="*/ 4527054 h 5020241"/>
              <a:gd name="connsiteX33" fmla="*/ 3889152 w 12191695"/>
              <a:gd name="connsiteY33" fmla="*/ 4499379 h 5020241"/>
              <a:gd name="connsiteX34" fmla="*/ 3464881 w 12191695"/>
              <a:gd name="connsiteY34" fmla="*/ 4469954 h 5020241"/>
              <a:gd name="connsiteX35" fmla="*/ 3057678 w 12191695"/>
              <a:gd name="connsiteY35" fmla="*/ 4439126 h 5020241"/>
              <a:gd name="connsiteX36" fmla="*/ 2672421 w 12191695"/>
              <a:gd name="connsiteY36" fmla="*/ 4405147 h 5020241"/>
              <a:gd name="connsiteX37" fmla="*/ 2304232 w 12191695"/>
              <a:gd name="connsiteY37" fmla="*/ 4369765 h 5020241"/>
              <a:gd name="connsiteX38" fmla="*/ 1962864 w 12191695"/>
              <a:gd name="connsiteY38" fmla="*/ 4331582 h 5020241"/>
              <a:gd name="connsiteX39" fmla="*/ 1642223 w 12191695"/>
              <a:gd name="connsiteY39" fmla="*/ 4294099 h 5020241"/>
              <a:gd name="connsiteX40" fmla="*/ 1347183 w 12191695"/>
              <a:gd name="connsiteY40" fmla="*/ 4256616 h 5020241"/>
              <a:gd name="connsiteX41" fmla="*/ 1076528 w 12191695"/>
              <a:gd name="connsiteY41" fmla="*/ 4221235 h 5020241"/>
              <a:gd name="connsiteX42" fmla="*/ 836351 w 12191695"/>
              <a:gd name="connsiteY42" fmla="*/ 4187605 h 5020241"/>
              <a:gd name="connsiteX43" fmla="*/ 619339 w 12191695"/>
              <a:gd name="connsiteY43" fmla="*/ 4155727 h 5020241"/>
              <a:gd name="connsiteX44" fmla="*/ 436464 w 12191695"/>
              <a:gd name="connsiteY44" fmla="*/ 4129104 h 5020241"/>
              <a:gd name="connsiteX45" fmla="*/ 282848 w 12191695"/>
              <a:gd name="connsiteY45" fmla="*/ 4103881 h 5020241"/>
              <a:gd name="connsiteX46" fmla="*/ 71932 w 12191695"/>
              <a:gd name="connsiteY46" fmla="*/ 4067800 h 5020241"/>
              <a:gd name="connsiteX47" fmla="*/ 1 w 12191695"/>
              <a:gd name="connsiteY47" fmla="*/ 4055539 h 5020241"/>
              <a:gd name="connsiteX48" fmla="*/ 1 w 12191695"/>
              <a:gd name="connsiteY48" fmla="*/ 5020241 h 5020241"/>
              <a:gd name="connsiteX49" fmla="*/ 0 w 12191695"/>
              <a:gd name="connsiteY49" fmla="*/ 5020241 h 50202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556F8C-64C7-4D73-9A3F-261BE2C2C1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916" y="4854345"/>
            <a:ext cx="10954862" cy="112442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EBEBEB"/>
                </a:solidFill>
              </a:rPr>
              <a:t>Roll Coolant Systems For</a:t>
            </a:r>
            <a:br>
              <a:rPr lang="en-GB" sz="2600" dirty="0">
                <a:solidFill>
                  <a:srgbClr val="EBEBEB"/>
                </a:solidFill>
              </a:rPr>
            </a:br>
            <a:r>
              <a:rPr lang="en-GB" sz="2600" dirty="0">
                <a:solidFill>
                  <a:srgbClr val="EBEBEB"/>
                </a:solidFill>
              </a:rPr>
              <a:t>The Finishing Mill </a:t>
            </a:r>
          </a:p>
        </p:txBody>
      </p:sp>
      <p:sp>
        <p:nvSpPr>
          <p:cNvPr id="12" name="Rectangle 7">
            <a:extLst>
              <a:ext uri="{FF2B5EF4-FFF2-40B4-BE49-F238E27FC236}">
                <a16:creationId xmlns:a16="http://schemas.microsoft.com/office/drawing/2014/main" id="{8037A61B-992A-4D63-B21B-762975E0A53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498367" y="6253486"/>
            <a:ext cx="8332787" cy="246062"/>
          </a:xfrm>
        </p:spPr>
        <p:txBody>
          <a:bodyPr>
            <a:normAutofit fontScale="55000" lnSpcReduction="20000"/>
          </a:bodyPr>
          <a:lstStyle/>
          <a:p>
            <a:pPr algn="r"/>
            <a:r>
              <a:rPr lang="en-GB" altLang="en-US" dirty="0"/>
              <a:t>RICHARD Leadbeater, 1902951</a:t>
            </a:r>
          </a:p>
        </p:txBody>
      </p:sp>
    </p:spTree>
    <p:extLst>
      <p:ext uri="{BB962C8B-B14F-4D97-AF65-F5344CB8AC3E}">
        <p14:creationId xmlns:p14="http://schemas.microsoft.com/office/powerpoint/2010/main" val="8955431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CB15E-4AB1-48CA-B43E-54A9D6C8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Finishing mill Stand.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9E527AB-A926-4654-829E-8AB9A2AEEC7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7913" y="452718"/>
            <a:ext cx="3661318" cy="62518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B099F7-440A-4653-A7A2-221D8C9EB70C}"/>
              </a:ext>
            </a:extLst>
          </p:cNvPr>
          <p:cNvSpPr txBox="1"/>
          <p:nvPr/>
        </p:nvSpPr>
        <p:spPr>
          <a:xfrm>
            <a:off x="172530" y="1469168"/>
            <a:ext cx="7807569" cy="3064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97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dirty="0">
                <a:latin typeface="+mj-lt"/>
              </a:rPr>
              <a:t>Work rolls (yellow) transmit the force for rolling to the strip which directly effects the surface quality of the strip. </a:t>
            </a:r>
          </a:p>
          <a:p>
            <a:pPr marL="285750" indent="-285750">
              <a:lnSpc>
                <a:spcPct val="97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dirty="0">
                <a:latin typeface="+mj-lt"/>
              </a:rPr>
              <a:t>Back-up rolls (green) prevent the work rolls from bending under pressure for rolling forces.</a:t>
            </a:r>
          </a:p>
          <a:p>
            <a:pPr marL="285750" indent="-285750">
              <a:lnSpc>
                <a:spcPct val="97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dirty="0">
                <a:latin typeface="+mj-lt"/>
              </a:rPr>
              <a:t>Screw downs (purple) set the rolling gap by computer systems to fit the customers' requirements.  </a:t>
            </a:r>
            <a:endParaRPr lang="en-US" altLang="en-US" dirty="0">
              <a:latin typeface="Comic Sans MS" panose="030F0702030302020204" pitchFamily="66" charset="0"/>
            </a:endParaRPr>
          </a:p>
          <a:p>
            <a:pPr marL="285750" indent="-285750">
              <a:lnSpc>
                <a:spcPct val="97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dirty="0">
                <a:latin typeface="+mj-lt"/>
              </a:rPr>
              <a:t>Loopers and roll guides control the strip stability and tension for the speeds in the rolling process. </a:t>
            </a:r>
          </a:p>
          <a:p>
            <a:pPr marL="285750" indent="-285750">
              <a:lnSpc>
                <a:spcPct val="97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US" altLang="en-US" dirty="0">
              <a:latin typeface="+mj-lt"/>
            </a:endParaRPr>
          </a:p>
        </p:txBody>
      </p:sp>
      <p:pic>
        <p:nvPicPr>
          <p:cNvPr id="9" name="Picture 5">
            <a:extLst>
              <a:ext uri="{FF2B5EF4-FFF2-40B4-BE49-F238E27FC236}">
                <a16:creationId xmlns:a16="http://schemas.microsoft.com/office/drawing/2014/main" id="{0CF073C0-917F-49FC-850C-66860057DB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813" y="4015950"/>
            <a:ext cx="3661318" cy="274576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251800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898E87A-5775-42C2-AC0F-098049E07ECA}"/>
              </a:ext>
            </a:extLst>
          </p:cNvPr>
          <p:cNvPicPr/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01" b="249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F571EA7-BDC6-4E6F-A47A-B5D39E5E7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353316" y="0"/>
            <a:ext cx="7770296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01B169-6F63-4520-A26F-36A0103EA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1931" y="295728"/>
            <a:ext cx="6557921" cy="767688"/>
          </a:xfrm>
        </p:spPr>
        <p:txBody>
          <a:bodyPr anchor="b">
            <a:normAutofit/>
          </a:bodyPr>
          <a:lstStyle/>
          <a:p>
            <a:r>
              <a:rPr lang="en-GB" sz="2800" dirty="0"/>
              <a:t>Cooling Properties.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26152D8-615F-4A5A-886D-E14B136CD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352800" y="1295400"/>
            <a:ext cx="7772400" cy="5562600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47E41-2F76-4574-9125-BD09F7703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1932" y="1447801"/>
            <a:ext cx="7509003" cy="3025726"/>
          </a:xfrm>
        </p:spPr>
        <p:txBody>
          <a:bodyPr anchor="t">
            <a:normAutofit/>
          </a:bodyPr>
          <a:lstStyle/>
          <a:p>
            <a:r>
              <a:rPr lang="en-GB" sz="1800" dirty="0"/>
              <a:t>There are seven Finishing Mill stands that have four roll cooling headers . </a:t>
            </a:r>
          </a:p>
          <a:p>
            <a:r>
              <a:rPr lang="en-GB" sz="1800" dirty="0"/>
              <a:t>The roll coolant headers cools the surfaces of the work rolls.</a:t>
            </a:r>
          </a:p>
          <a:p>
            <a:r>
              <a:rPr lang="en-GB" sz="1800" dirty="0"/>
              <a:t>The Headers are carefully positioned to remove as much heat from  the work roll surface as possible to control the thermal expansion. </a:t>
            </a:r>
          </a:p>
          <a:p>
            <a:r>
              <a:rPr lang="en-GB" sz="1800" dirty="0"/>
              <a:t> Stripper and wiper boards are in place to keep contact with the work rolls so there is no water contamination  on to the strip, water contamination can warp the strip.</a:t>
            </a:r>
          </a:p>
        </p:txBody>
      </p:sp>
    </p:spTree>
    <p:extLst>
      <p:ext uri="{BB962C8B-B14F-4D97-AF65-F5344CB8AC3E}">
        <p14:creationId xmlns:p14="http://schemas.microsoft.com/office/powerpoint/2010/main" val="36607008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176BA-D7A1-4582-B1E9-BBA1A3F47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0964" y="124496"/>
            <a:ext cx="2724151" cy="1179830"/>
          </a:xfrm>
        </p:spPr>
        <p:txBody>
          <a:bodyPr/>
          <a:lstStyle/>
          <a:p>
            <a:r>
              <a:rPr lang="en-GB" dirty="0"/>
              <a:t>Defects.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E94DF38-6F92-47FC-9052-0646094D55DC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7850" y="0"/>
            <a:ext cx="2724150" cy="19716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89A14C2-1823-4966-B76E-63117CBE44BA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2724149" cy="19716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B532F0F-7A57-4636-84B2-F9F4EA07EEB6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7850" y="4886326"/>
            <a:ext cx="2724150" cy="19716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478EE77-8D07-4F79-AE23-226BAC8A7BE2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886327"/>
            <a:ext cx="2724150" cy="19716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E985D12-5DA7-416A-8EE5-5F9DD554FE3A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3925" y="4804317"/>
            <a:ext cx="2724149" cy="19716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B9D996C-3B8A-4BB1-A4BE-DF5FCB23E73F}"/>
              </a:ext>
            </a:extLst>
          </p:cNvPr>
          <p:cNvSpPr txBox="1"/>
          <p:nvPr/>
        </p:nvSpPr>
        <p:spPr>
          <a:xfrm>
            <a:off x="2270508" y="2056686"/>
            <a:ext cx="887895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Oxidation.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Roll Stripping.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Orange peel.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Comets.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Fire Cracking/ crazing.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Spalling.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defects found in the work rolls are ultimately a result of poor rolling conditions.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3BF1F0D-7A13-4C5F-AC49-CEFE2B6F80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9270" y="0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83386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B2A73A-395C-4F3C-8E87-E193405BE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GB" dirty="0"/>
              <a:t>Improvements. 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CF21A9-D8E9-4724-9056-36DB2FD5613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3" r="15906"/>
          <a:stretch/>
        </p:blipFill>
        <p:spPr>
          <a:xfrm>
            <a:off x="3" y="10"/>
            <a:ext cx="4973099" cy="6857991"/>
          </a:xfrm>
          <a:custGeom>
            <a:avLst/>
            <a:gdLst>
              <a:gd name="connsiteX0" fmla="*/ 3628384 w 4973099"/>
              <a:gd name="connsiteY0" fmla="*/ 0 h 6858001"/>
              <a:gd name="connsiteX1" fmla="*/ 4971922 w 4973099"/>
              <a:gd name="connsiteY1" fmla="*/ 0 h 6858001"/>
              <a:gd name="connsiteX2" fmla="*/ 4946877 w 4973099"/>
              <a:gd name="connsiteY2" fmla="*/ 155677 h 6858001"/>
              <a:gd name="connsiteX3" fmla="*/ 4923008 w 4973099"/>
              <a:gd name="connsiteY3" fmla="*/ 310668 h 6858001"/>
              <a:gd name="connsiteX4" fmla="*/ 4899644 w 4973099"/>
              <a:gd name="connsiteY4" fmla="*/ 466344 h 6858001"/>
              <a:gd name="connsiteX5" fmla="*/ 4879641 w 4973099"/>
              <a:gd name="connsiteY5" fmla="*/ 622707 h 6858001"/>
              <a:gd name="connsiteX6" fmla="*/ 4859470 w 4973099"/>
              <a:gd name="connsiteY6" fmla="*/ 778383 h 6858001"/>
              <a:gd name="connsiteX7" fmla="*/ 4840644 w 4973099"/>
              <a:gd name="connsiteY7" fmla="*/ 934746 h 6858001"/>
              <a:gd name="connsiteX8" fmla="*/ 4824508 w 4973099"/>
              <a:gd name="connsiteY8" fmla="*/ 1089051 h 6858001"/>
              <a:gd name="connsiteX9" fmla="*/ 4809212 w 4973099"/>
              <a:gd name="connsiteY9" fmla="*/ 1245413 h 6858001"/>
              <a:gd name="connsiteX10" fmla="*/ 4795260 w 4973099"/>
              <a:gd name="connsiteY10" fmla="*/ 1401090 h 6858001"/>
              <a:gd name="connsiteX11" fmla="*/ 4783158 w 4973099"/>
              <a:gd name="connsiteY11" fmla="*/ 1554023 h 6858001"/>
              <a:gd name="connsiteX12" fmla="*/ 4771055 w 4973099"/>
              <a:gd name="connsiteY12" fmla="*/ 1709014 h 6858001"/>
              <a:gd name="connsiteX13" fmla="*/ 4760970 w 4973099"/>
              <a:gd name="connsiteY13" fmla="*/ 1861947 h 6858001"/>
              <a:gd name="connsiteX14" fmla="*/ 4753070 w 4973099"/>
              <a:gd name="connsiteY14" fmla="*/ 2014881 h 6858001"/>
              <a:gd name="connsiteX15" fmla="*/ 4744833 w 4973099"/>
              <a:gd name="connsiteY15" fmla="*/ 2167128 h 6858001"/>
              <a:gd name="connsiteX16" fmla="*/ 4737942 w 4973099"/>
              <a:gd name="connsiteY16" fmla="*/ 2318004 h 6858001"/>
              <a:gd name="connsiteX17" fmla="*/ 4733067 w 4973099"/>
              <a:gd name="connsiteY17" fmla="*/ 2467509 h 6858001"/>
              <a:gd name="connsiteX18" fmla="*/ 4728865 w 4973099"/>
              <a:gd name="connsiteY18" fmla="*/ 2617013 h 6858001"/>
              <a:gd name="connsiteX19" fmla="*/ 4724831 w 4973099"/>
              <a:gd name="connsiteY19" fmla="*/ 2765146 h 6858001"/>
              <a:gd name="connsiteX20" fmla="*/ 4722982 w 4973099"/>
              <a:gd name="connsiteY20" fmla="*/ 2911221 h 6858001"/>
              <a:gd name="connsiteX21" fmla="*/ 4720965 w 4973099"/>
              <a:gd name="connsiteY21" fmla="*/ 3057297 h 6858001"/>
              <a:gd name="connsiteX22" fmla="*/ 4719956 w 4973099"/>
              <a:gd name="connsiteY22" fmla="*/ 3201315 h 6858001"/>
              <a:gd name="connsiteX23" fmla="*/ 4720965 w 4973099"/>
              <a:gd name="connsiteY23" fmla="*/ 3343961 h 6858001"/>
              <a:gd name="connsiteX24" fmla="*/ 4720965 w 4973099"/>
              <a:gd name="connsiteY24" fmla="*/ 3485236 h 6858001"/>
              <a:gd name="connsiteX25" fmla="*/ 4722982 w 4973099"/>
              <a:gd name="connsiteY25" fmla="*/ 3625139 h 6858001"/>
              <a:gd name="connsiteX26" fmla="*/ 4726007 w 4973099"/>
              <a:gd name="connsiteY26" fmla="*/ 3762299 h 6858001"/>
              <a:gd name="connsiteX27" fmla="*/ 4728865 w 4973099"/>
              <a:gd name="connsiteY27" fmla="*/ 3898087 h 6858001"/>
              <a:gd name="connsiteX28" fmla="*/ 4732059 w 4973099"/>
              <a:gd name="connsiteY28" fmla="*/ 4031133 h 6858001"/>
              <a:gd name="connsiteX29" fmla="*/ 4736933 w 4973099"/>
              <a:gd name="connsiteY29" fmla="*/ 4163492 h 6858001"/>
              <a:gd name="connsiteX30" fmla="*/ 4742144 w 4973099"/>
              <a:gd name="connsiteY30" fmla="*/ 4293793 h 6858001"/>
              <a:gd name="connsiteX31" fmla="*/ 4746850 w 4973099"/>
              <a:gd name="connsiteY31" fmla="*/ 4421352 h 6858001"/>
              <a:gd name="connsiteX32" fmla="*/ 4760130 w 4973099"/>
              <a:gd name="connsiteY32" fmla="*/ 4670298 h 6858001"/>
              <a:gd name="connsiteX33" fmla="*/ 4774249 w 4973099"/>
              <a:gd name="connsiteY33" fmla="*/ 4908956 h 6858001"/>
              <a:gd name="connsiteX34" fmla="*/ 4789041 w 4973099"/>
              <a:gd name="connsiteY34" fmla="*/ 5138013 h 6858001"/>
              <a:gd name="connsiteX35" fmla="*/ 4805346 w 4973099"/>
              <a:gd name="connsiteY35" fmla="*/ 5354726 h 6858001"/>
              <a:gd name="connsiteX36" fmla="*/ 4822323 w 4973099"/>
              <a:gd name="connsiteY36" fmla="*/ 5561838 h 6858001"/>
              <a:gd name="connsiteX37" fmla="*/ 4840644 w 4973099"/>
              <a:gd name="connsiteY37" fmla="*/ 5753862 h 6858001"/>
              <a:gd name="connsiteX38" fmla="*/ 4858630 w 4973099"/>
              <a:gd name="connsiteY38" fmla="*/ 5934227 h 6858001"/>
              <a:gd name="connsiteX39" fmla="*/ 4876615 w 4973099"/>
              <a:gd name="connsiteY39" fmla="*/ 6100191 h 6858001"/>
              <a:gd name="connsiteX40" fmla="*/ 4893592 w 4973099"/>
              <a:gd name="connsiteY40" fmla="*/ 6252438 h 6858001"/>
              <a:gd name="connsiteX41" fmla="*/ 4909729 w 4973099"/>
              <a:gd name="connsiteY41" fmla="*/ 6387541 h 6858001"/>
              <a:gd name="connsiteX42" fmla="*/ 4925025 w 4973099"/>
              <a:gd name="connsiteY42" fmla="*/ 6509613 h 6858001"/>
              <a:gd name="connsiteX43" fmla="*/ 4937800 w 4973099"/>
              <a:gd name="connsiteY43" fmla="*/ 6612483 h 6858001"/>
              <a:gd name="connsiteX44" fmla="*/ 4949902 w 4973099"/>
              <a:gd name="connsiteY44" fmla="*/ 6698894 h 6858001"/>
              <a:gd name="connsiteX45" fmla="*/ 4967216 w 4973099"/>
              <a:gd name="connsiteY45" fmla="*/ 6817538 h 6858001"/>
              <a:gd name="connsiteX46" fmla="*/ 4973099 w 4973099"/>
              <a:gd name="connsiteY46" fmla="*/ 6858000 h 6858001"/>
              <a:gd name="connsiteX47" fmla="*/ 4075210 w 4973099"/>
              <a:gd name="connsiteY47" fmla="*/ 6858000 h 6858001"/>
              <a:gd name="connsiteX48" fmla="*/ 4075210 w 4973099"/>
              <a:gd name="connsiteY48" fmla="*/ 6858001 h 6858001"/>
              <a:gd name="connsiteX49" fmla="*/ 0 w 4973099"/>
              <a:gd name="connsiteY49" fmla="*/ 6858001 h 6858001"/>
              <a:gd name="connsiteX50" fmla="*/ 0 w 4973099"/>
              <a:gd name="connsiteY50" fmla="*/ 1 h 6858001"/>
              <a:gd name="connsiteX51" fmla="*/ 3628384 w 4973099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2A6DB-BADB-48C9-A1D8-A77E07E1A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>
            <a:normAutofit/>
          </a:bodyPr>
          <a:lstStyle/>
          <a:p>
            <a:r>
              <a:rPr lang="en-GB" dirty="0"/>
              <a:t>The cooling reduces the variation of the roll profile due to non-uniform thermal expansion.</a:t>
            </a:r>
          </a:p>
          <a:p>
            <a:r>
              <a:rPr lang="en-GB" dirty="0"/>
              <a:t>The development to utilise water uses is for a suggestion to replace the main supple pipework . Currently mild steel which occur rusting, leaks and blockages . </a:t>
            </a:r>
          </a:p>
          <a:p>
            <a:r>
              <a:rPr lang="en-GB" dirty="0"/>
              <a:t>To upgrade to stainless steel for better pressure meter reading and durability.   </a:t>
            </a:r>
          </a:p>
        </p:txBody>
      </p:sp>
    </p:spTree>
    <p:extLst>
      <p:ext uri="{BB962C8B-B14F-4D97-AF65-F5344CB8AC3E}">
        <p14:creationId xmlns:p14="http://schemas.microsoft.com/office/powerpoint/2010/main" val="18200485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8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0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CB17E-7EB3-4031-8063-669FB997F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Redesign.</a:t>
            </a: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8D020-C6F2-489E-B2CF-A1AB1E7F77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The stripper and wiper blades wear from work roll connection, the replacement of the blades is time consuming with rushing bolts and multiple components. </a:t>
            </a:r>
          </a:p>
          <a:p>
            <a:pPr>
              <a:lnSpc>
                <a:spcPct val="90000"/>
              </a:lnSpc>
            </a:pPr>
            <a:r>
              <a:rPr lang="en-GB"/>
              <a:t>To redesign a clamping system to arrange in production time instead of down time which is the current status. </a:t>
            </a:r>
          </a:p>
          <a:p>
            <a:pPr>
              <a:lnSpc>
                <a:spcPct val="90000"/>
              </a:lnSpc>
            </a:pPr>
            <a:r>
              <a:rPr lang="en-GB"/>
              <a:t>Header construction can be updated to clamp around the roll for better connection onto work rolls. </a:t>
            </a:r>
          </a:p>
          <a:p>
            <a:pPr marL="0" indent="0">
              <a:lnSpc>
                <a:spcPct val="90000"/>
              </a:lnSpc>
              <a:buNone/>
            </a:pPr>
            <a:endParaRPr lang="en-GB"/>
          </a:p>
        </p:txBody>
      </p:sp>
      <p:pic>
        <p:nvPicPr>
          <p:cNvPr id="4" name="Picture 5" descr="A close up of a map&#10;&#10;Description automatically generated">
            <a:extLst>
              <a:ext uri="{FF2B5EF4-FFF2-40B4-BE49-F238E27FC236}">
                <a16:creationId xmlns:a16="http://schemas.microsoft.com/office/drawing/2014/main" id="{8D8BC373-9EA7-4269-9E1F-5F63ED3C30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5294" y="2548281"/>
            <a:ext cx="3564871" cy="3662018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14073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99E22-4CF3-4446-BE2A-63A2B4D52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4767471" cy="3809999"/>
          </a:xfrm>
        </p:spPr>
        <p:txBody>
          <a:bodyPr>
            <a:normAutofit/>
          </a:bodyPr>
          <a:lstStyle/>
          <a:p>
            <a:r>
              <a:rPr lang="en-GB" dirty="0"/>
              <a:t>Questions ? </a:t>
            </a:r>
          </a:p>
        </p:txBody>
      </p:sp>
      <p:pic>
        <p:nvPicPr>
          <p:cNvPr id="6" name="20191119_092048_1_1">
            <a:hlinkClick r:id="" action="ppaction://media"/>
            <a:extLst>
              <a:ext uri="{FF2B5EF4-FFF2-40B4-BE49-F238E27FC236}">
                <a16:creationId xmlns:a16="http://schemas.microsoft.com/office/drawing/2014/main" id="{199B49EB-4ECF-401C-BE3D-46E9B0941C2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766" y="460513"/>
            <a:ext cx="12099234" cy="6805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55649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333</Words>
  <Application>Microsoft Office PowerPoint</Application>
  <PresentationFormat>Widescreen</PresentationFormat>
  <Paragraphs>36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Century Gothic</vt:lpstr>
      <vt:lpstr>Comic Sans MS</vt:lpstr>
      <vt:lpstr>Wingdings 3</vt:lpstr>
      <vt:lpstr>Ion</vt:lpstr>
      <vt:lpstr>Roll Coolant Systems For The Finishing Mill </vt:lpstr>
      <vt:lpstr>Finishing mill Stand. </vt:lpstr>
      <vt:lpstr>Cooling Properties.</vt:lpstr>
      <vt:lpstr>Defects. </vt:lpstr>
      <vt:lpstr>Improvements. </vt:lpstr>
      <vt:lpstr>Redesign.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Roll Coolant Systems For The Finishing Mill</dc:title>
  <dc:creator>Leadbeater, Richard</dc:creator>
  <cp:lastModifiedBy>Leadbeater, Richard</cp:lastModifiedBy>
  <cp:revision>15</cp:revision>
  <dcterms:created xsi:type="dcterms:W3CDTF">2019-11-22T11:25:19Z</dcterms:created>
  <dcterms:modified xsi:type="dcterms:W3CDTF">2019-11-22T14:34:43Z</dcterms:modified>
</cp:coreProperties>
</file>