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37"/>
  </p:notesMasterIdLst>
  <p:sldIdLst>
    <p:sldId id="256" r:id="rId2"/>
    <p:sldId id="579" r:id="rId3"/>
    <p:sldId id="580" r:id="rId4"/>
    <p:sldId id="356" r:id="rId5"/>
    <p:sldId id="277" r:id="rId6"/>
    <p:sldId id="278" r:id="rId7"/>
    <p:sldId id="609" r:id="rId8"/>
    <p:sldId id="583" r:id="rId9"/>
    <p:sldId id="581" r:id="rId10"/>
    <p:sldId id="339" r:id="rId11"/>
    <p:sldId id="384" r:id="rId12"/>
    <p:sldId id="385" r:id="rId13"/>
    <p:sldId id="400" r:id="rId14"/>
    <p:sldId id="401" r:id="rId15"/>
    <p:sldId id="399" r:id="rId16"/>
    <p:sldId id="610" r:id="rId17"/>
    <p:sldId id="411" r:id="rId18"/>
    <p:sldId id="585" r:id="rId19"/>
    <p:sldId id="611" r:id="rId20"/>
    <p:sldId id="584" r:id="rId21"/>
    <p:sldId id="412" r:id="rId22"/>
    <p:sldId id="382" r:id="rId23"/>
    <p:sldId id="558" r:id="rId24"/>
    <p:sldId id="388" r:id="rId25"/>
    <p:sldId id="386" r:id="rId26"/>
    <p:sldId id="389" r:id="rId27"/>
    <p:sldId id="351" r:id="rId28"/>
    <p:sldId id="602" r:id="rId29"/>
    <p:sldId id="594" r:id="rId30"/>
    <p:sldId id="603" r:id="rId31"/>
    <p:sldId id="604" r:id="rId32"/>
    <p:sldId id="353" r:id="rId33"/>
    <p:sldId id="352" r:id="rId34"/>
    <p:sldId id="586" r:id="rId35"/>
    <p:sldId id="58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53B9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40" d="100"/>
          <a:sy n="40" d="100"/>
        </p:scale>
        <p:origin x="54" y="12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7F5E49-6BCB-4876-9B93-72A812E6876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68279373-6F5C-4656-8787-3EEC2C61DAB4}">
      <dgm:prSet/>
      <dgm:spPr/>
      <dgm:t>
        <a:bodyPr/>
        <a:lstStyle/>
        <a:p>
          <a:pPr algn="ctr"/>
          <a:endParaRPr lang="en-GB" b="0" i="0" dirty="0"/>
        </a:p>
        <a:p>
          <a:pPr algn="ctr"/>
          <a:r>
            <a:rPr lang="en-GB" b="0" i="0" dirty="0"/>
            <a:t>      Ontology			</a:t>
          </a:r>
          <a:endParaRPr lang="en-US" dirty="0"/>
        </a:p>
      </dgm:t>
    </dgm:pt>
    <dgm:pt modelId="{5504261E-460E-406B-A869-67E3118E2B6A}" type="parTrans" cxnId="{CAE2C93A-71DF-4571-9492-F57BB2FB6D3D}">
      <dgm:prSet/>
      <dgm:spPr/>
      <dgm:t>
        <a:bodyPr/>
        <a:lstStyle/>
        <a:p>
          <a:endParaRPr lang="en-US"/>
        </a:p>
      </dgm:t>
    </dgm:pt>
    <dgm:pt modelId="{8B32E8BD-98AB-4AC6-B9A3-52F1B9DA00EE}" type="sibTrans" cxnId="{CAE2C93A-71DF-4571-9492-F57BB2FB6D3D}">
      <dgm:prSet/>
      <dgm:spPr/>
      <dgm:t>
        <a:bodyPr/>
        <a:lstStyle/>
        <a:p>
          <a:endParaRPr lang="en-US"/>
        </a:p>
      </dgm:t>
    </dgm:pt>
    <dgm:pt modelId="{ACF03900-B58B-403C-941C-DCAB0ED0AED6}">
      <dgm:prSet/>
      <dgm:spPr/>
      <dgm:t>
        <a:bodyPr/>
        <a:lstStyle/>
        <a:p>
          <a:r>
            <a:rPr lang="en-GB" b="0" i="0" dirty="0"/>
            <a:t>Epistemology</a:t>
          </a:r>
          <a:endParaRPr lang="en-US" dirty="0"/>
        </a:p>
      </dgm:t>
    </dgm:pt>
    <dgm:pt modelId="{0F228065-4595-4D7E-9A22-868B1EEA1194}" type="parTrans" cxnId="{DDE1454D-B66C-490F-BEB2-2149427DD492}">
      <dgm:prSet/>
      <dgm:spPr/>
      <dgm:t>
        <a:bodyPr/>
        <a:lstStyle/>
        <a:p>
          <a:endParaRPr lang="en-US"/>
        </a:p>
      </dgm:t>
    </dgm:pt>
    <dgm:pt modelId="{E2591FB8-A45E-42FC-A94D-471986362C20}" type="sibTrans" cxnId="{DDE1454D-B66C-490F-BEB2-2149427DD492}">
      <dgm:prSet/>
      <dgm:spPr/>
      <dgm:t>
        <a:bodyPr/>
        <a:lstStyle/>
        <a:p>
          <a:endParaRPr lang="en-US"/>
        </a:p>
      </dgm:t>
    </dgm:pt>
    <dgm:pt modelId="{3BF0109C-1C57-4B3E-84DC-92ACD9999EEC}">
      <dgm:prSet/>
      <dgm:spPr/>
      <dgm:t>
        <a:bodyPr/>
        <a:lstStyle/>
        <a:p>
          <a:pPr algn="ctr"/>
          <a:endParaRPr lang="en-GB" b="0" i="0" dirty="0"/>
        </a:p>
        <a:p>
          <a:pPr algn="ctr"/>
          <a:r>
            <a:rPr lang="en-GB" b="0" i="0" dirty="0"/>
            <a:t>   Methodology		</a:t>
          </a:r>
          <a:endParaRPr lang="en-US" dirty="0"/>
        </a:p>
      </dgm:t>
    </dgm:pt>
    <dgm:pt modelId="{7BF30C5D-4C50-4C94-940B-60500349D446}" type="parTrans" cxnId="{CBB96AB4-0DBB-4D98-9BB6-E53FE99EFC58}">
      <dgm:prSet/>
      <dgm:spPr/>
      <dgm:t>
        <a:bodyPr/>
        <a:lstStyle/>
        <a:p>
          <a:endParaRPr lang="en-US"/>
        </a:p>
      </dgm:t>
    </dgm:pt>
    <dgm:pt modelId="{10C5C823-9C59-49E5-B32F-E8E95596E748}" type="sibTrans" cxnId="{CBB96AB4-0DBB-4D98-9BB6-E53FE99EFC58}">
      <dgm:prSet/>
      <dgm:spPr/>
      <dgm:t>
        <a:bodyPr/>
        <a:lstStyle/>
        <a:p>
          <a:endParaRPr lang="en-US"/>
        </a:p>
      </dgm:t>
    </dgm:pt>
    <dgm:pt modelId="{03172BBB-7504-4621-B2BD-0F90273EAEE2}">
      <dgm:prSet/>
      <dgm:spPr/>
      <dgm:t>
        <a:bodyPr/>
        <a:lstStyle/>
        <a:p>
          <a:r>
            <a:rPr lang="en-GB" b="0" i="0" dirty="0"/>
            <a:t>Methods</a:t>
          </a:r>
          <a:endParaRPr lang="en-US" dirty="0"/>
        </a:p>
      </dgm:t>
    </dgm:pt>
    <dgm:pt modelId="{CE4466D4-489C-470D-955A-E64F8164E40E}" type="parTrans" cxnId="{D29553EC-C981-4E42-A420-CF1BEFBC1BC7}">
      <dgm:prSet/>
      <dgm:spPr/>
      <dgm:t>
        <a:bodyPr/>
        <a:lstStyle/>
        <a:p>
          <a:endParaRPr lang="en-US"/>
        </a:p>
      </dgm:t>
    </dgm:pt>
    <dgm:pt modelId="{C54C55DC-A14E-4DB7-89D5-EA7B3B4A22BA}" type="sibTrans" cxnId="{D29553EC-C981-4E42-A420-CF1BEFBC1BC7}">
      <dgm:prSet/>
      <dgm:spPr/>
      <dgm:t>
        <a:bodyPr/>
        <a:lstStyle/>
        <a:p>
          <a:endParaRPr lang="en-US"/>
        </a:p>
      </dgm:t>
    </dgm:pt>
    <dgm:pt modelId="{06D2E140-D4AD-49F5-A783-6A35128C108E}">
      <dgm:prSet/>
      <dgm:spPr/>
      <dgm:t>
        <a:bodyPr/>
        <a:lstStyle/>
        <a:p>
          <a:r>
            <a:rPr lang="en-GB" b="0" i="0" dirty="0"/>
            <a:t>Paradigm</a:t>
          </a:r>
          <a:endParaRPr lang="en-US" dirty="0"/>
        </a:p>
      </dgm:t>
    </dgm:pt>
    <dgm:pt modelId="{AFB7F6CF-16F3-4AF4-B023-E4B5699488C1}" type="parTrans" cxnId="{AAA03F55-51AC-48CD-862A-280FC77F5ACA}">
      <dgm:prSet/>
      <dgm:spPr/>
      <dgm:t>
        <a:bodyPr/>
        <a:lstStyle/>
        <a:p>
          <a:endParaRPr lang="en-US"/>
        </a:p>
      </dgm:t>
    </dgm:pt>
    <dgm:pt modelId="{7D3B48E8-D1B3-412F-9CF3-17567D0E5904}" type="sibTrans" cxnId="{AAA03F55-51AC-48CD-862A-280FC77F5ACA}">
      <dgm:prSet/>
      <dgm:spPr/>
      <dgm:t>
        <a:bodyPr/>
        <a:lstStyle/>
        <a:p>
          <a:endParaRPr lang="en-US"/>
        </a:p>
      </dgm:t>
    </dgm:pt>
    <dgm:pt modelId="{105CC591-7EDE-4C19-AA29-C43DF58F9A4B}" type="pres">
      <dgm:prSet presAssocID="{397F5E49-6BCB-4876-9B93-72A812E68761}" presName="diagram" presStyleCnt="0">
        <dgm:presLayoutVars>
          <dgm:dir/>
          <dgm:resizeHandles val="exact"/>
        </dgm:presLayoutVars>
      </dgm:prSet>
      <dgm:spPr/>
    </dgm:pt>
    <dgm:pt modelId="{7191B878-D438-46F4-A0CC-7F7567F4D4E5}" type="pres">
      <dgm:prSet presAssocID="{68279373-6F5C-4656-8787-3EEC2C61DAB4}" presName="node" presStyleLbl="node1" presStyleIdx="0" presStyleCnt="5">
        <dgm:presLayoutVars>
          <dgm:bulletEnabled val="1"/>
        </dgm:presLayoutVars>
      </dgm:prSet>
      <dgm:spPr/>
    </dgm:pt>
    <dgm:pt modelId="{575AEBE4-2EF3-4976-84D3-F06D792220BD}" type="pres">
      <dgm:prSet presAssocID="{8B32E8BD-98AB-4AC6-B9A3-52F1B9DA00EE}" presName="sibTrans" presStyleCnt="0"/>
      <dgm:spPr/>
    </dgm:pt>
    <dgm:pt modelId="{4092BD1E-7097-4367-BE5F-AA06587CCEC2}" type="pres">
      <dgm:prSet presAssocID="{ACF03900-B58B-403C-941C-DCAB0ED0AED6}" presName="node" presStyleLbl="node1" presStyleIdx="1" presStyleCnt="5">
        <dgm:presLayoutVars>
          <dgm:bulletEnabled val="1"/>
        </dgm:presLayoutVars>
      </dgm:prSet>
      <dgm:spPr/>
    </dgm:pt>
    <dgm:pt modelId="{A29C0DBB-249D-482E-A38B-27A7A028029E}" type="pres">
      <dgm:prSet presAssocID="{E2591FB8-A45E-42FC-A94D-471986362C20}" presName="sibTrans" presStyleCnt="0"/>
      <dgm:spPr/>
    </dgm:pt>
    <dgm:pt modelId="{4D84F98F-FC9F-4429-8B3A-33D44991B7BA}" type="pres">
      <dgm:prSet presAssocID="{3BF0109C-1C57-4B3E-84DC-92ACD9999EEC}" presName="node" presStyleLbl="node1" presStyleIdx="2" presStyleCnt="5">
        <dgm:presLayoutVars>
          <dgm:bulletEnabled val="1"/>
        </dgm:presLayoutVars>
      </dgm:prSet>
      <dgm:spPr/>
    </dgm:pt>
    <dgm:pt modelId="{132FAABA-F057-4F49-A4C1-7C3A91C8ED19}" type="pres">
      <dgm:prSet presAssocID="{10C5C823-9C59-49E5-B32F-E8E95596E748}" presName="sibTrans" presStyleCnt="0"/>
      <dgm:spPr/>
    </dgm:pt>
    <dgm:pt modelId="{D82C4D99-77FB-4B44-B4AD-25AACF0F551F}" type="pres">
      <dgm:prSet presAssocID="{03172BBB-7504-4621-B2BD-0F90273EAEE2}" presName="node" presStyleLbl="node1" presStyleIdx="3" presStyleCnt="5">
        <dgm:presLayoutVars>
          <dgm:bulletEnabled val="1"/>
        </dgm:presLayoutVars>
      </dgm:prSet>
      <dgm:spPr/>
    </dgm:pt>
    <dgm:pt modelId="{E6E792B4-BF68-4847-8A8C-6F8DC3D86304}" type="pres">
      <dgm:prSet presAssocID="{C54C55DC-A14E-4DB7-89D5-EA7B3B4A22BA}" presName="sibTrans" presStyleCnt="0"/>
      <dgm:spPr/>
    </dgm:pt>
    <dgm:pt modelId="{D3CB5F06-7C54-44DD-A2DA-5535CA40A683}" type="pres">
      <dgm:prSet presAssocID="{06D2E140-D4AD-49F5-A783-6A35128C108E}" presName="node" presStyleLbl="node1" presStyleIdx="4" presStyleCnt="5">
        <dgm:presLayoutVars>
          <dgm:bulletEnabled val="1"/>
        </dgm:presLayoutVars>
      </dgm:prSet>
      <dgm:spPr/>
    </dgm:pt>
  </dgm:ptLst>
  <dgm:cxnLst>
    <dgm:cxn modelId="{DCE43504-8A55-48ED-AD22-083639010925}" type="presOf" srcId="{ACF03900-B58B-403C-941C-DCAB0ED0AED6}" destId="{4092BD1E-7097-4367-BE5F-AA06587CCEC2}" srcOrd="0" destOrd="0" presId="urn:microsoft.com/office/officeart/2005/8/layout/default"/>
    <dgm:cxn modelId="{B84B7C11-F0BB-4360-B944-986F1833A90A}" type="presOf" srcId="{03172BBB-7504-4621-B2BD-0F90273EAEE2}" destId="{D82C4D99-77FB-4B44-B4AD-25AACF0F551F}" srcOrd="0" destOrd="0" presId="urn:microsoft.com/office/officeart/2005/8/layout/default"/>
    <dgm:cxn modelId="{7D1C4B28-6325-4C95-9116-6649CB3C679A}" type="presOf" srcId="{68279373-6F5C-4656-8787-3EEC2C61DAB4}" destId="{7191B878-D438-46F4-A0CC-7F7567F4D4E5}" srcOrd="0" destOrd="0" presId="urn:microsoft.com/office/officeart/2005/8/layout/default"/>
    <dgm:cxn modelId="{CAE2C93A-71DF-4571-9492-F57BB2FB6D3D}" srcId="{397F5E49-6BCB-4876-9B93-72A812E68761}" destId="{68279373-6F5C-4656-8787-3EEC2C61DAB4}" srcOrd="0" destOrd="0" parTransId="{5504261E-460E-406B-A869-67E3118E2B6A}" sibTransId="{8B32E8BD-98AB-4AC6-B9A3-52F1B9DA00EE}"/>
    <dgm:cxn modelId="{747D686B-C3FE-4B3B-A3FB-8C489A810B26}" type="presOf" srcId="{397F5E49-6BCB-4876-9B93-72A812E68761}" destId="{105CC591-7EDE-4C19-AA29-C43DF58F9A4B}" srcOrd="0" destOrd="0" presId="urn:microsoft.com/office/officeart/2005/8/layout/default"/>
    <dgm:cxn modelId="{DDE1454D-B66C-490F-BEB2-2149427DD492}" srcId="{397F5E49-6BCB-4876-9B93-72A812E68761}" destId="{ACF03900-B58B-403C-941C-DCAB0ED0AED6}" srcOrd="1" destOrd="0" parTransId="{0F228065-4595-4D7E-9A22-868B1EEA1194}" sibTransId="{E2591FB8-A45E-42FC-A94D-471986362C20}"/>
    <dgm:cxn modelId="{AAA03F55-51AC-48CD-862A-280FC77F5ACA}" srcId="{397F5E49-6BCB-4876-9B93-72A812E68761}" destId="{06D2E140-D4AD-49F5-A783-6A35128C108E}" srcOrd="4" destOrd="0" parTransId="{AFB7F6CF-16F3-4AF4-B023-E4B5699488C1}" sibTransId="{7D3B48E8-D1B3-412F-9CF3-17567D0E5904}"/>
    <dgm:cxn modelId="{93124AAB-87F2-4E33-805C-5B1CA6F977BA}" type="presOf" srcId="{3BF0109C-1C57-4B3E-84DC-92ACD9999EEC}" destId="{4D84F98F-FC9F-4429-8B3A-33D44991B7BA}" srcOrd="0" destOrd="0" presId="urn:microsoft.com/office/officeart/2005/8/layout/default"/>
    <dgm:cxn modelId="{CBB96AB4-0DBB-4D98-9BB6-E53FE99EFC58}" srcId="{397F5E49-6BCB-4876-9B93-72A812E68761}" destId="{3BF0109C-1C57-4B3E-84DC-92ACD9999EEC}" srcOrd="2" destOrd="0" parTransId="{7BF30C5D-4C50-4C94-940B-60500349D446}" sibTransId="{10C5C823-9C59-49E5-B32F-E8E95596E748}"/>
    <dgm:cxn modelId="{D29553EC-C981-4E42-A420-CF1BEFBC1BC7}" srcId="{397F5E49-6BCB-4876-9B93-72A812E68761}" destId="{03172BBB-7504-4621-B2BD-0F90273EAEE2}" srcOrd="3" destOrd="0" parTransId="{CE4466D4-489C-470D-955A-E64F8164E40E}" sibTransId="{C54C55DC-A14E-4DB7-89D5-EA7B3B4A22BA}"/>
    <dgm:cxn modelId="{A0F89DFD-D851-4EC2-A6BC-3DE9AC7DA5D8}" type="presOf" srcId="{06D2E140-D4AD-49F5-A783-6A35128C108E}" destId="{D3CB5F06-7C54-44DD-A2DA-5535CA40A683}" srcOrd="0" destOrd="0" presId="urn:microsoft.com/office/officeart/2005/8/layout/default"/>
    <dgm:cxn modelId="{FD1800BF-98AA-414C-8667-A9B365E70989}" type="presParOf" srcId="{105CC591-7EDE-4C19-AA29-C43DF58F9A4B}" destId="{7191B878-D438-46F4-A0CC-7F7567F4D4E5}" srcOrd="0" destOrd="0" presId="urn:microsoft.com/office/officeart/2005/8/layout/default"/>
    <dgm:cxn modelId="{1BAE81A0-BF56-44EF-9986-C8A37AFECEF9}" type="presParOf" srcId="{105CC591-7EDE-4C19-AA29-C43DF58F9A4B}" destId="{575AEBE4-2EF3-4976-84D3-F06D792220BD}" srcOrd="1" destOrd="0" presId="urn:microsoft.com/office/officeart/2005/8/layout/default"/>
    <dgm:cxn modelId="{7375A2EF-8758-4F57-B6A9-6A51FC7E3744}" type="presParOf" srcId="{105CC591-7EDE-4C19-AA29-C43DF58F9A4B}" destId="{4092BD1E-7097-4367-BE5F-AA06587CCEC2}" srcOrd="2" destOrd="0" presId="urn:microsoft.com/office/officeart/2005/8/layout/default"/>
    <dgm:cxn modelId="{24073CB1-E9FB-4ECE-9E2A-5BAD33BED3C7}" type="presParOf" srcId="{105CC591-7EDE-4C19-AA29-C43DF58F9A4B}" destId="{A29C0DBB-249D-482E-A38B-27A7A028029E}" srcOrd="3" destOrd="0" presId="urn:microsoft.com/office/officeart/2005/8/layout/default"/>
    <dgm:cxn modelId="{C83EBEFB-E7C8-4299-B028-35C69B075E69}" type="presParOf" srcId="{105CC591-7EDE-4C19-AA29-C43DF58F9A4B}" destId="{4D84F98F-FC9F-4429-8B3A-33D44991B7BA}" srcOrd="4" destOrd="0" presId="urn:microsoft.com/office/officeart/2005/8/layout/default"/>
    <dgm:cxn modelId="{E6A3CB23-3FBB-4BD7-828E-BC88846338F0}" type="presParOf" srcId="{105CC591-7EDE-4C19-AA29-C43DF58F9A4B}" destId="{132FAABA-F057-4F49-A4C1-7C3A91C8ED19}" srcOrd="5" destOrd="0" presId="urn:microsoft.com/office/officeart/2005/8/layout/default"/>
    <dgm:cxn modelId="{2E4D8B3F-1E70-4B27-9E14-A37F7BAC54C1}" type="presParOf" srcId="{105CC591-7EDE-4C19-AA29-C43DF58F9A4B}" destId="{D82C4D99-77FB-4B44-B4AD-25AACF0F551F}" srcOrd="6" destOrd="0" presId="urn:microsoft.com/office/officeart/2005/8/layout/default"/>
    <dgm:cxn modelId="{DC12330A-8301-4EDC-81C2-EFF80890AE8A}" type="presParOf" srcId="{105CC591-7EDE-4C19-AA29-C43DF58F9A4B}" destId="{E6E792B4-BF68-4847-8A8C-6F8DC3D86304}" srcOrd="7" destOrd="0" presId="urn:microsoft.com/office/officeart/2005/8/layout/default"/>
    <dgm:cxn modelId="{229721E2-8D79-47B4-A64E-B7B8E6E3732D}" type="presParOf" srcId="{105CC591-7EDE-4C19-AA29-C43DF58F9A4B}" destId="{D3CB5F06-7C54-44DD-A2DA-5535CA40A68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2989B9-8A70-42DA-A46E-3DAD33FA21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57C2EC-C0C7-4189-9CAF-2191A334CC10}">
      <dgm:prSet/>
      <dgm:spPr/>
      <dgm:t>
        <a:bodyPr/>
        <a:lstStyle/>
        <a:p>
          <a:r>
            <a:rPr lang="en-GB" dirty="0"/>
            <a:t>H</a:t>
          </a:r>
          <a:r>
            <a:rPr lang="en-GB" b="0" i="0" dirty="0"/>
            <a:t>ow can knowledge regarding the research question be produced?</a:t>
          </a:r>
          <a:endParaRPr lang="en-US" dirty="0"/>
        </a:p>
      </dgm:t>
    </dgm:pt>
    <dgm:pt modelId="{196336E3-869D-4FC9-BE65-5CB63D5E95C0}" type="parTrans" cxnId="{6042CF93-3589-4FF6-9049-8260130EDC09}">
      <dgm:prSet/>
      <dgm:spPr/>
      <dgm:t>
        <a:bodyPr/>
        <a:lstStyle/>
        <a:p>
          <a:endParaRPr lang="en-US"/>
        </a:p>
      </dgm:t>
    </dgm:pt>
    <dgm:pt modelId="{CED99C88-6D2E-4E8F-A3CA-0F6AAF298CEB}" type="sibTrans" cxnId="{6042CF93-3589-4FF6-9049-8260130EDC09}">
      <dgm:prSet/>
      <dgm:spPr/>
      <dgm:t>
        <a:bodyPr/>
        <a:lstStyle/>
        <a:p>
          <a:endParaRPr lang="en-US"/>
        </a:p>
      </dgm:t>
    </dgm:pt>
    <dgm:pt modelId="{E51A4E96-04C1-4DFA-904D-A512888CF909}">
      <dgm:prSet/>
      <dgm:spPr/>
      <dgm:t>
        <a:bodyPr/>
        <a:lstStyle/>
        <a:p>
          <a:r>
            <a:rPr lang="en-GB" b="0" i="0" dirty="0"/>
            <a:t>What is the nature of reality?</a:t>
          </a:r>
          <a:endParaRPr lang="en-US" dirty="0"/>
        </a:p>
      </dgm:t>
    </dgm:pt>
    <dgm:pt modelId="{8D5428C8-7116-431F-8D16-7D6B2FFDE656}" type="parTrans" cxnId="{EC1D8526-F316-49F1-BECC-A4B1A50FA695}">
      <dgm:prSet/>
      <dgm:spPr/>
      <dgm:t>
        <a:bodyPr/>
        <a:lstStyle/>
        <a:p>
          <a:endParaRPr lang="en-US"/>
        </a:p>
      </dgm:t>
    </dgm:pt>
    <dgm:pt modelId="{BDCC793D-5C77-424E-869F-E16CD4746A2A}" type="sibTrans" cxnId="{EC1D8526-F316-49F1-BECC-A4B1A50FA695}">
      <dgm:prSet/>
      <dgm:spPr/>
      <dgm:t>
        <a:bodyPr/>
        <a:lstStyle/>
        <a:p>
          <a:endParaRPr lang="en-US"/>
        </a:p>
      </dgm:t>
    </dgm:pt>
    <dgm:pt modelId="{A8D92022-5053-4E34-A77F-16102C5E4AE3}">
      <dgm:prSet/>
      <dgm:spPr/>
      <dgm:t>
        <a:bodyPr/>
        <a:lstStyle/>
        <a:p>
          <a:r>
            <a:rPr lang="en-GB" b="0" i="0" dirty="0"/>
            <a:t>What specific ways of data collection and data analysis can be used?</a:t>
          </a:r>
          <a:endParaRPr lang="en-US" dirty="0"/>
        </a:p>
      </dgm:t>
    </dgm:pt>
    <dgm:pt modelId="{E6C55D6B-DCE7-474E-890B-4120DFE23AA3}" type="parTrans" cxnId="{0BDAB7AB-5CF4-4823-8C3C-DD96F553875B}">
      <dgm:prSet/>
      <dgm:spPr/>
      <dgm:t>
        <a:bodyPr/>
        <a:lstStyle/>
        <a:p>
          <a:endParaRPr lang="en-US"/>
        </a:p>
      </dgm:t>
    </dgm:pt>
    <dgm:pt modelId="{B9D25A6D-3403-4CD3-9DDC-CE9C6ABF1499}" type="sibTrans" cxnId="{0BDAB7AB-5CF4-4823-8C3C-DD96F553875B}">
      <dgm:prSet/>
      <dgm:spPr/>
      <dgm:t>
        <a:bodyPr/>
        <a:lstStyle/>
        <a:p>
          <a:endParaRPr lang="en-US"/>
        </a:p>
      </dgm:t>
    </dgm:pt>
    <dgm:pt modelId="{987FDB40-71D2-48A9-A0D6-59CC15DF9236}">
      <dgm:prSet/>
      <dgm:spPr/>
      <dgm:t>
        <a:bodyPr/>
        <a:lstStyle/>
        <a:p>
          <a:r>
            <a:rPr lang="en-GB" b="0" i="0" dirty="0"/>
            <a:t>What are the conceptual and/or methodological models that relate to a specific discipline during a particular period of time?</a:t>
          </a:r>
          <a:endParaRPr lang="en-US" dirty="0"/>
        </a:p>
      </dgm:t>
    </dgm:pt>
    <dgm:pt modelId="{6AF69274-53D3-40E1-84FC-02FAC5531081}" type="parTrans" cxnId="{65949786-2BAE-43E2-A90F-3815E97FC3F6}">
      <dgm:prSet/>
      <dgm:spPr/>
      <dgm:t>
        <a:bodyPr/>
        <a:lstStyle/>
        <a:p>
          <a:endParaRPr lang="en-US"/>
        </a:p>
      </dgm:t>
    </dgm:pt>
    <dgm:pt modelId="{8612EE89-A047-4819-9464-FE724DE5CB41}" type="sibTrans" cxnId="{65949786-2BAE-43E2-A90F-3815E97FC3F6}">
      <dgm:prSet/>
      <dgm:spPr/>
      <dgm:t>
        <a:bodyPr/>
        <a:lstStyle/>
        <a:p>
          <a:endParaRPr lang="en-US"/>
        </a:p>
      </dgm:t>
    </dgm:pt>
    <dgm:pt modelId="{46457DE8-958B-4621-9139-1CDD481CE019}">
      <dgm:prSet/>
      <dgm:spPr/>
      <dgm:t>
        <a:bodyPr/>
        <a:lstStyle/>
        <a:p>
          <a:r>
            <a:rPr lang="en-GB" b="0" i="0" dirty="0"/>
            <a:t>What can be accepted as knowledge?</a:t>
          </a:r>
          <a:endParaRPr lang="en-US" dirty="0"/>
        </a:p>
      </dgm:t>
    </dgm:pt>
    <dgm:pt modelId="{F33C754C-0A63-4A7C-A161-CEC2CB744BE0}" type="parTrans" cxnId="{A40A1B87-E8EF-44C7-B153-F04E53906BF7}">
      <dgm:prSet/>
      <dgm:spPr/>
      <dgm:t>
        <a:bodyPr/>
        <a:lstStyle/>
        <a:p>
          <a:endParaRPr lang="en-US"/>
        </a:p>
      </dgm:t>
    </dgm:pt>
    <dgm:pt modelId="{5EB89B27-303D-432A-8BAE-A5EE8CF342E5}" type="sibTrans" cxnId="{A40A1B87-E8EF-44C7-B153-F04E53906BF7}">
      <dgm:prSet/>
      <dgm:spPr/>
      <dgm:t>
        <a:bodyPr/>
        <a:lstStyle/>
        <a:p>
          <a:endParaRPr lang="en-US"/>
        </a:p>
      </dgm:t>
    </dgm:pt>
    <dgm:pt modelId="{A74B87C6-3531-497E-BEA1-0D6BF36D5215}" type="pres">
      <dgm:prSet presAssocID="{AB2989B9-8A70-42DA-A46E-3DAD33FA219F}" presName="root" presStyleCnt="0">
        <dgm:presLayoutVars>
          <dgm:dir/>
          <dgm:resizeHandles val="exact"/>
        </dgm:presLayoutVars>
      </dgm:prSet>
      <dgm:spPr/>
    </dgm:pt>
    <dgm:pt modelId="{1CA87224-502A-4F7D-B089-F7CE2906C05D}" type="pres">
      <dgm:prSet presAssocID="{DC57C2EC-C0C7-4189-9CAF-2191A334CC10}" presName="compNode" presStyleCnt="0"/>
      <dgm:spPr/>
    </dgm:pt>
    <dgm:pt modelId="{7ACB9777-3E4D-4867-8A57-76CF65AFBEE3}" type="pres">
      <dgm:prSet presAssocID="{DC57C2EC-C0C7-4189-9CAF-2191A334CC10}" presName="bgRect" presStyleLbl="bgShp" presStyleIdx="0" presStyleCnt="5"/>
      <dgm:spPr/>
    </dgm:pt>
    <dgm:pt modelId="{FD380A84-D2F7-4B1E-8991-530F71EEAB6F}" type="pres">
      <dgm:prSet presAssocID="{DC57C2EC-C0C7-4189-9CAF-2191A334CC1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71F22D6-2B9A-4BCA-983C-E56A22C250D3}" type="pres">
      <dgm:prSet presAssocID="{DC57C2EC-C0C7-4189-9CAF-2191A334CC10}" presName="spaceRect" presStyleCnt="0"/>
      <dgm:spPr/>
    </dgm:pt>
    <dgm:pt modelId="{42300FB4-6676-47A9-8133-1DF99BF6C4DD}" type="pres">
      <dgm:prSet presAssocID="{DC57C2EC-C0C7-4189-9CAF-2191A334CC10}" presName="parTx" presStyleLbl="revTx" presStyleIdx="0" presStyleCnt="5">
        <dgm:presLayoutVars>
          <dgm:chMax val="0"/>
          <dgm:chPref val="0"/>
        </dgm:presLayoutVars>
      </dgm:prSet>
      <dgm:spPr/>
    </dgm:pt>
    <dgm:pt modelId="{E4462B75-1DBE-41BA-B9FB-D134EDB465C8}" type="pres">
      <dgm:prSet presAssocID="{CED99C88-6D2E-4E8F-A3CA-0F6AAF298CEB}" presName="sibTrans" presStyleCnt="0"/>
      <dgm:spPr/>
    </dgm:pt>
    <dgm:pt modelId="{EB1361D2-3094-4C76-9C82-3EAC7D2941F8}" type="pres">
      <dgm:prSet presAssocID="{E51A4E96-04C1-4DFA-904D-A512888CF909}" presName="compNode" presStyleCnt="0"/>
      <dgm:spPr/>
    </dgm:pt>
    <dgm:pt modelId="{96E9C00D-11D8-42DA-A24E-B8DC72B768DA}" type="pres">
      <dgm:prSet presAssocID="{E51A4E96-04C1-4DFA-904D-A512888CF909}" presName="bgRect" presStyleLbl="bgShp" presStyleIdx="1" presStyleCnt="5"/>
      <dgm:spPr/>
    </dgm:pt>
    <dgm:pt modelId="{8842D82B-0CDD-46F7-BA9B-2D4AF97203ED}" type="pres">
      <dgm:prSet presAssocID="{E51A4E96-04C1-4DFA-904D-A512888CF90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DB4D30DE-DC99-472B-918F-22D1731AF8A7}" type="pres">
      <dgm:prSet presAssocID="{E51A4E96-04C1-4DFA-904D-A512888CF909}" presName="spaceRect" presStyleCnt="0"/>
      <dgm:spPr/>
    </dgm:pt>
    <dgm:pt modelId="{60BC6F08-5976-4DF4-B789-EA77F7A9D77E}" type="pres">
      <dgm:prSet presAssocID="{E51A4E96-04C1-4DFA-904D-A512888CF909}" presName="parTx" presStyleLbl="revTx" presStyleIdx="1" presStyleCnt="5">
        <dgm:presLayoutVars>
          <dgm:chMax val="0"/>
          <dgm:chPref val="0"/>
        </dgm:presLayoutVars>
      </dgm:prSet>
      <dgm:spPr/>
    </dgm:pt>
    <dgm:pt modelId="{72133018-1479-445F-BAE8-77B3E0B1E561}" type="pres">
      <dgm:prSet presAssocID="{BDCC793D-5C77-424E-869F-E16CD4746A2A}" presName="sibTrans" presStyleCnt="0"/>
      <dgm:spPr/>
    </dgm:pt>
    <dgm:pt modelId="{BFE8B766-C541-4917-AA4D-4ACD6310E8DD}" type="pres">
      <dgm:prSet presAssocID="{A8D92022-5053-4E34-A77F-16102C5E4AE3}" presName="compNode" presStyleCnt="0"/>
      <dgm:spPr/>
    </dgm:pt>
    <dgm:pt modelId="{69D4FEFC-2CFF-41E8-8150-B8E21C48186E}" type="pres">
      <dgm:prSet presAssocID="{A8D92022-5053-4E34-A77F-16102C5E4AE3}" presName="bgRect" presStyleLbl="bgShp" presStyleIdx="2" presStyleCnt="5"/>
      <dgm:spPr/>
    </dgm:pt>
    <dgm:pt modelId="{474D0157-5D2D-4B0D-8002-507336861F96}" type="pres">
      <dgm:prSet presAssocID="{A8D92022-5053-4E34-A77F-16102C5E4A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667F0FBD-0905-47C3-8BBA-75587A295B49}" type="pres">
      <dgm:prSet presAssocID="{A8D92022-5053-4E34-A77F-16102C5E4AE3}" presName="spaceRect" presStyleCnt="0"/>
      <dgm:spPr/>
    </dgm:pt>
    <dgm:pt modelId="{1AABB44C-6029-40EF-8BC6-07741224AC30}" type="pres">
      <dgm:prSet presAssocID="{A8D92022-5053-4E34-A77F-16102C5E4AE3}" presName="parTx" presStyleLbl="revTx" presStyleIdx="2" presStyleCnt="5">
        <dgm:presLayoutVars>
          <dgm:chMax val="0"/>
          <dgm:chPref val="0"/>
        </dgm:presLayoutVars>
      </dgm:prSet>
      <dgm:spPr/>
    </dgm:pt>
    <dgm:pt modelId="{0F5DB7BD-2D2A-4C31-8E02-6719323698D8}" type="pres">
      <dgm:prSet presAssocID="{B9D25A6D-3403-4CD3-9DDC-CE9C6ABF1499}" presName="sibTrans" presStyleCnt="0"/>
      <dgm:spPr/>
    </dgm:pt>
    <dgm:pt modelId="{FC762CB8-27AA-4321-8359-D31D4AB8E0EF}" type="pres">
      <dgm:prSet presAssocID="{987FDB40-71D2-48A9-A0D6-59CC15DF9236}" presName="compNode" presStyleCnt="0"/>
      <dgm:spPr/>
    </dgm:pt>
    <dgm:pt modelId="{676609C8-BAD7-4FC1-9883-9170BBEE5EA7}" type="pres">
      <dgm:prSet presAssocID="{987FDB40-71D2-48A9-A0D6-59CC15DF9236}" presName="bgRect" presStyleLbl="bgShp" presStyleIdx="3" presStyleCnt="5"/>
      <dgm:spPr/>
    </dgm:pt>
    <dgm:pt modelId="{688F2D21-76AC-443E-A73D-16FF58B98756}" type="pres">
      <dgm:prSet presAssocID="{987FDB40-71D2-48A9-A0D6-59CC15DF92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9456E77E-FE08-4CC7-82FC-395B67A91459}" type="pres">
      <dgm:prSet presAssocID="{987FDB40-71D2-48A9-A0D6-59CC15DF9236}" presName="spaceRect" presStyleCnt="0"/>
      <dgm:spPr/>
    </dgm:pt>
    <dgm:pt modelId="{1E78A070-2EA6-4E85-9158-5A08B7A93E3E}" type="pres">
      <dgm:prSet presAssocID="{987FDB40-71D2-48A9-A0D6-59CC15DF9236}" presName="parTx" presStyleLbl="revTx" presStyleIdx="3" presStyleCnt="5">
        <dgm:presLayoutVars>
          <dgm:chMax val="0"/>
          <dgm:chPref val="0"/>
        </dgm:presLayoutVars>
      </dgm:prSet>
      <dgm:spPr/>
    </dgm:pt>
    <dgm:pt modelId="{58B5D962-D1DD-4E32-AFF3-7A83DAC03D39}" type="pres">
      <dgm:prSet presAssocID="{8612EE89-A047-4819-9464-FE724DE5CB41}" presName="sibTrans" presStyleCnt="0"/>
      <dgm:spPr/>
    </dgm:pt>
    <dgm:pt modelId="{642F560A-FEE1-465E-9944-8ED25A3944BD}" type="pres">
      <dgm:prSet presAssocID="{46457DE8-958B-4621-9139-1CDD481CE019}" presName="compNode" presStyleCnt="0"/>
      <dgm:spPr/>
    </dgm:pt>
    <dgm:pt modelId="{F313F31D-B2EC-4479-9EA7-28CBB12A18BD}" type="pres">
      <dgm:prSet presAssocID="{46457DE8-958B-4621-9139-1CDD481CE019}" presName="bgRect" presStyleLbl="bgShp" presStyleIdx="4" presStyleCnt="5"/>
      <dgm:spPr/>
    </dgm:pt>
    <dgm:pt modelId="{BC1DEE65-8C65-4CD8-8E66-BCB975B0C528}" type="pres">
      <dgm:prSet presAssocID="{46457DE8-958B-4621-9139-1CDD481CE01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E244BF74-EA6A-462F-8C8D-A8B90CBEB6BE}" type="pres">
      <dgm:prSet presAssocID="{46457DE8-958B-4621-9139-1CDD481CE019}" presName="spaceRect" presStyleCnt="0"/>
      <dgm:spPr/>
    </dgm:pt>
    <dgm:pt modelId="{183E3B2C-7139-440B-89D3-983A2895B721}" type="pres">
      <dgm:prSet presAssocID="{46457DE8-958B-4621-9139-1CDD481CE019}" presName="parTx" presStyleLbl="revTx" presStyleIdx="4" presStyleCnt="5">
        <dgm:presLayoutVars>
          <dgm:chMax val="0"/>
          <dgm:chPref val="0"/>
        </dgm:presLayoutVars>
      </dgm:prSet>
      <dgm:spPr/>
    </dgm:pt>
  </dgm:ptLst>
  <dgm:cxnLst>
    <dgm:cxn modelId="{EC1D8526-F316-49F1-BECC-A4B1A50FA695}" srcId="{AB2989B9-8A70-42DA-A46E-3DAD33FA219F}" destId="{E51A4E96-04C1-4DFA-904D-A512888CF909}" srcOrd="1" destOrd="0" parTransId="{8D5428C8-7116-431F-8D16-7D6B2FFDE656}" sibTransId="{BDCC793D-5C77-424E-869F-E16CD4746A2A}"/>
    <dgm:cxn modelId="{A2C10F3A-CE0E-45E8-AC2A-A78CA2E2A6DF}" type="presOf" srcId="{A8D92022-5053-4E34-A77F-16102C5E4AE3}" destId="{1AABB44C-6029-40EF-8BC6-07741224AC30}" srcOrd="0" destOrd="0" presId="urn:microsoft.com/office/officeart/2018/2/layout/IconVerticalSolidList"/>
    <dgm:cxn modelId="{0C385B64-BE51-4D75-8368-1F4449B7CE87}" type="presOf" srcId="{987FDB40-71D2-48A9-A0D6-59CC15DF9236}" destId="{1E78A070-2EA6-4E85-9158-5A08B7A93E3E}" srcOrd="0" destOrd="0" presId="urn:microsoft.com/office/officeart/2018/2/layout/IconVerticalSolidList"/>
    <dgm:cxn modelId="{46983A6D-738F-4B5D-8E4D-D1A5841BB6A4}" type="presOf" srcId="{E51A4E96-04C1-4DFA-904D-A512888CF909}" destId="{60BC6F08-5976-4DF4-B789-EA77F7A9D77E}" srcOrd="0" destOrd="0" presId="urn:microsoft.com/office/officeart/2018/2/layout/IconVerticalSolidList"/>
    <dgm:cxn modelId="{7E730453-3D69-49FA-B28F-E0ABCE7B9B18}" type="presOf" srcId="{AB2989B9-8A70-42DA-A46E-3DAD33FA219F}" destId="{A74B87C6-3531-497E-BEA1-0D6BF36D5215}" srcOrd="0" destOrd="0" presId="urn:microsoft.com/office/officeart/2018/2/layout/IconVerticalSolidList"/>
    <dgm:cxn modelId="{65949786-2BAE-43E2-A90F-3815E97FC3F6}" srcId="{AB2989B9-8A70-42DA-A46E-3DAD33FA219F}" destId="{987FDB40-71D2-48A9-A0D6-59CC15DF9236}" srcOrd="3" destOrd="0" parTransId="{6AF69274-53D3-40E1-84FC-02FAC5531081}" sibTransId="{8612EE89-A047-4819-9464-FE724DE5CB41}"/>
    <dgm:cxn modelId="{A40A1B87-E8EF-44C7-B153-F04E53906BF7}" srcId="{AB2989B9-8A70-42DA-A46E-3DAD33FA219F}" destId="{46457DE8-958B-4621-9139-1CDD481CE019}" srcOrd="4" destOrd="0" parTransId="{F33C754C-0A63-4A7C-A161-CEC2CB744BE0}" sibTransId="{5EB89B27-303D-432A-8BAE-A5EE8CF342E5}"/>
    <dgm:cxn modelId="{692F368C-3C2A-40C9-ADF0-E393D50FAD1F}" type="presOf" srcId="{DC57C2EC-C0C7-4189-9CAF-2191A334CC10}" destId="{42300FB4-6676-47A9-8133-1DF99BF6C4DD}" srcOrd="0" destOrd="0" presId="urn:microsoft.com/office/officeart/2018/2/layout/IconVerticalSolidList"/>
    <dgm:cxn modelId="{6042CF93-3589-4FF6-9049-8260130EDC09}" srcId="{AB2989B9-8A70-42DA-A46E-3DAD33FA219F}" destId="{DC57C2EC-C0C7-4189-9CAF-2191A334CC10}" srcOrd="0" destOrd="0" parTransId="{196336E3-869D-4FC9-BE65-5CB63D5E95C0}" sibTransId="{CED99C88-6D2E-4E8F-A3CA-0F6AAF298CEB}"/>
    <dgm:cxn modelId="{329DB0AB-210B-4927-ACD5-8DDD60D5F9A5}" type="presOf" srcId="{46457DE8-958B-4621-9139-1CDD481CE019}" destId="{183E3B2C-7139-440B-89D3-983A2895B721}" srcOrd="0" destOrd="0" presId="urn:microsoft.com/office/officeart/2018/2/layout/IconVerticalSolidList"/>
    <dgm:cxn modelId="{0BDAB7AB-5CF4-4823-8C3C-DD96F553875B}" srcId="{AB2989B9-8A70-42DA-A46E-3DAD33FA219F}" destId="{A8D92022-5053-4E34-A77F-16102C5E4AE3}" srcOrd="2" destOrd="0" parTransId="{E6C55D6B-DCE7-474E-890B-4120DFE23AA3}" sibTransId="{B9D25A6D-3403-4CD3-9DDC-CE9C6ABF1499}"/>
    <dgm:cxn modelId="{47D48177-4938-4A08-86EC-383F1AA21138}" type="presParOf" srcId="{A74B87C6-3531-497E-BEA1-0D6BF36D5215}" destId="{1CA87224-502A-4F7D-B089-F7CE2906C05D}" srcOrd="0" destOrd="0" presId="urn:microsoft.com/office/officeart/2018/2/layout/IconVerticalSolidList"/>
    <dgm:cxn modelId="{CD0C88EA-A394-4C8C-A580-4B095CD6EC99}" type="presParOf" srcId="{1CA87224-502A-4F7D-B089-F7CE2906C05D}" destId="{7ACB9777-3E4D-4867-8A57-76CF65AFBEE3}" srcOrd="0" destOrd="0" presId="urn:microsoft.com/office/officeart/2018/2/layout/IconVerticalSolidList"/>
    <dgm:cxn modelId="{C6995939-2331-4D60-B861-16CEEEC05926}" type="presParOf" srcId="{1CA87224-502A-4F7D-B089-F7CE2906C05D}" destId="{FD380A84-D2F7-4B1E-8991-530F71EEAB6F}" srcOrd="1" destOrd="0" presId="urn:microsoft.com/office/officeart/2018/2/layout/IconVerticalSolidList"/>
    <dgm:cxn modelId="{2E10F845-E31E-4778-A0DB-DE5D4C79D635}" type="presParOf" srcId="{1CA87224-502A-4F7D-B089-F7CE2906C05D}" destId="{071F22D6-2B9A-4BCA-983C-E56A22C250D3}" srcOrd="2" destOrd="0" presId="urn:microsoft.com/office/officeart/2018/2/layout/IconVerticalSolidList"/>
    <dgm:cxn modelId="{C815A085-96E6-4C0C-AD64-C4FCB5FECE73}" type="presParOf" srcId="{1CA87224-502A-4F7D-B089-F7CE2906C05D}" destId="{42300FB4-6676-47A9-8133-1DF99BF6C4DD}" srcOrd="3" destOrd="0" presId="urn:microsoft.com/office/officeart/2018/2/layout/IconVerticalSolidList"/>
    <dgm:cxn modelId="{4F7CBB62-6474-479E-9C61-5A6575A1659F}" type="presParOf" srcId="{A74B87C6-3531-497E-BEA1-0D6BF36D5215}" destId="{E4462B75-1DBE-41BA-B9FB-D134EDB465C8}" srcOrd="1" destOrd="0" presId="urn:microsoft.com/office/officeart/2018/2/layout/IconVerticalSolidList"/>
    <dgm:cxn modelId="{D7D6721E-C38B-4A78-AF65-C791DCC30AA9}" type="presParOf" srcId="{A74B87C6-3531-497E-BEA1-0D6BF36D5215}" destId="{EB1361D2-3094-4C76-9C82-3EAC7D2941F8}" srcOrd="2" destOrd="0" presId="urn:microsoft.com/office/officeart/2018/2/layout/IconVerticalSolidList"/>
    <dgm:cxn modelId="{2B0A1554-2442-4DED-A048-2121ACE5EBB5}" type="presParOf" srcId="{EB1361D2-3094-4C76-9C82-3EAC7D2941F8}" destId="{96E9C00D-11D8-42DA-A24E-B8DC72B768DA}" srcOrd="0" destOrd="0" presId="urn:microsoft.com/office/officeart/2018/2/layout/IconVerticalSolidList"/>
    <dgm:cxn modelId="{03870379-AA75-4773-8C63-364852FFF261}" type="presParOf" srcId="{EB1361D2-3094-4C76-9C82-3EAC7D2941F8}" destId="{8842D82B-0CDD-46F7-BA9B-2D4AF97203ED}" srcOrd="1" destOrd="0" presId="urn:microsoft.com/office/officeart/2018/2/layout/IconVerticalSolidList"/>
    <dgm:cxn modelId="{E820152D-7CB5-464A-A440-AE0832937ED6}" type="presParOf" srcId="{EB1361D2-3094-4C76-9C82-3EAC7D2941F8}" destId="{DB4D30DE-DC99-472B-918F-22D1731AF8A7}" srcOrd="2" destOrd="0" presId="urn:microsoft.com/office/officeart/2018/2/layout/IconVerticalSolidList"/>
    <dgm:cxn modelId="{CD8467DD-18A5-4D6E-B448-C5BA3437E810}" type="presParOf" srcId="{EB1361D2-3094-4C76-9C82-3EAC7D2941F8}" destId="{60BC6F08-5976-4DF4-B789-EA77F7A9D77E}" srcOrd="3" destOrd="0" presId="urn:microsoft.com/office/officeart/2018/2/layout/IconVerticalSolidList"/>
    <dgm:cxn modelId="{48B39C98-51D5-491C-81EE-618499BDEF08}" type="presParOf" srcId="{A74B87C6-3531-497E-BEA1-0D6BF36D5215}" destId="{72133018-1479-445F-BAE8-77B3E0B1E561}" srcOrd="3" destOrd="0" presId="urn:microsoft.com/office/officeart/2018/2/layout/IconVerticalSolidList"/>
    <dgm:cxn modelId="{6907783F-7AE1-41E0-8C6A-2BE0E2481E41}" type="presParOf" srcId="{A74B87C6-3531-497E-BEA1-0D6BF36D5215}" destId="{BFE8B766-C541-4917-AA4D-4ACD6310E8DD}" srcOrd="4" destOrd="0" presId="urn:microsoft.com/office/officeart/2018/2/layout/IconVerticalSolidList"/>
    <dgm:cxn modelId="{4FC8C9E9-6FA0-4010-82E2-7584ABDD15E6}" type="presParOf" srcId="{BFE8B766-C541-4917-AA4D-4ACD6310E8DD}" destId="{69D4FEFC-2CFF-41E8-8150-B8E21C48186E}" srcOrd="0" destOrd="0" presId="urn:microsoft.com/office/officeart/2018/2/layout/IconVerticalSolidList"/>
    <dgm:cxn modelId="{70B65B04-3753-4B73-AFDE-7A02C27424A6}" type="presParOf" srcId="{BFE8B766-C541-4917-AA4D-4ACD6310E8DD}" destId="{474D0157-5D2D-4B0D-8002-507336861F96}" srcOrd="1" destOrd="0" presId="urn:microsoft.com/office/officeart/2018/2/layout/IconVerticalSolidList"/>
    <dgm:cxn modelId="{4E86FC06-ED8D-49DC-802D-874813A6A72D}" type="presParOf" srcId="{BFE8B766-C541-4917-AA4D-4ACD6310E8DD}" destId="{667F0FBD-0905-47C3-8BBA-75587A295B49}" srcOrd="2" destOrd="0" presId="urn:microsoft.com/office/officeart/2018/2/layout/IconVerticalSolidList"/>
    <dgm:cxn modelId="{263F0942-1972-480C-9164-96D48F9F59A2}" type="presParOf" srcId="{BFE8B766-C541-4917-AA4D-4ACD6310E8DD}" destId="{1AABB44C-6029-40EF-8BC6-07741224AC30}" srcOrd="3" destOrd="0" presId="urn:microsoft.com/office/officeart/2018/2/layout/IconVerticalSolidList"/>
    <dgm:cxn modelId="{F3CB193F-FFE6-48AA-9B4C-9422C5FA4E4B}" type="presParOf" srcId="{A74B87C6-3531-497E-BEA1-0D6BF36D5215}" destId="{0F5DB7BD-2D2A-4C31-8E02-6719323698D8}" srcOrd="5" destOrd="0" presId="urn:microsoft.com/office/officeart/2018/2/layout/IconVerticalSolidList"/>
    <dgm:cxn modelId="{75D0F250-281C-45A2-9876-A353DF7B1225}" type="presParOf" srcId="{A74B87C6-3531-497E-BEA1-0D6BF36D5215}" destId="{FC762CB8-27AA-4321-8359-D31D4AB8E0EF}" srcOrd="6" destOrd="0" presId="urn:microsoft.com/office/officeart/2018/2/layout/IconVerticalSolidList"/>
    <dgm:cxn modelId="{78401124-B550-44ED-A6A8-BFEE68D6F328}" type="presParOf" srcId="{FC762CB8-27AA-4321-8359-D31D4AB8E0EF}" destId="{676609C8-BAD7-4FC1-9883-9170BBEE5EA7}" srcOrd="0" destOrd="0" presId="urn:microsoft.com/office/officeart/2018/2/layout/IconVerticalSolidList"/>
    <dgm:cxn modelId="{7D42C079-3649-48F7-AAAF-63C15B4C50D5}" type="presParOf" srcId="{FC762CB8-27AA-4321-8359-D31D4AB8E0EF}" destId="{688F2D21-76AC-443E-A73D-16FF58B98756}" srcOrd="1" destOrd="0" presId="urn:microsoft.com/office/officeart/2018/2/layout/IconVerticalSolidList"/>
    <dgm:cxn modelId="{9E83898D-C50C-4AE4-B988-71A337073619}" type="presParOf" srcId="{FC762CB8-27AA-4321-8359-D31D4AB8E0EF}" destId="{9456E77E-FE08-4CC7-82FC-395B67A91459}" srcOrd="2" destOrd="0" presId="urn:microsoft.com/office/officeart/2018/2/layout/IconVerticalSolidList"/>
    <dgm:cxn modelId="{20677010-A574-45A2-A977-7C1276D694B1}" type="presParOf" srcId="{FC762CB8-27AA-4321-8359-D31D4AB8E0EF}" destId="{1E78A070-2EA6-4E85-9158-5A08B7A93E3E}" srcOrd="3" destOrd="0" presId="urn:microsoft.com/office/officeart/2018/2/layout/IconVerticalSolidList"/>
    <dgm:cxn modelId="{75E89465-CDA8-4C96-A18C-95B53D1006D6}" type="presParOf" srcId="{A74B87C6-3531-497E-BEA1-0D6BF36D5215}" destId="{58B5D962-D1DD-4E32-AFF3-7A83DAC03D39}" srcOrd="7" destOrd="0" presId="urn:microsoft.com/office/officeart/2018/2/layout/IconVerticalSolidList"/>
    <dgm:cxn modelId="{AD8B677E-40BB-4A37-844C-D38424ABFFCE}" type="presParOf" srcId="{A74B87C6-3531-497E-BEA1-0D6BF36D5215}" destId="{642F560A-FEE1-465E-9944-8ED25A3944BD}" srcOrd="8" destOrd="0" presId="urn:microsoft.com/office/officeart/2018/2/layout/IconVerticalSolidList"/>
    <dgm:cxn modelId="{5022A6D1-4034-4739-B13E-655A19551F81}" type="presParOf" srcId="{642F560A-FEE1-465E-9944-8ED25A3944BD}" destId="{F313F31D-B2EC-4479-9EA7-28CBB12A18BD}" srcOrd="0" destOrd="0" presId="urn:microsoft.com/office/officeart/2018/2/layout/IconVerticalSolidList"/>
    <dgm:cxn modelId="{B62488E0-3275-4891-8013-654BACE5C959}" type="presParOf" srcId="{642F560A-FEE1-465E-9944-8ED25A3944BD}" destId="{BC1DEE65-8C65-4CD8-8E66-BCB975B0C528}" srcOrd="1" destOrd="0" presId="urn:microsoft.com/office/officeart/2018/2/layout/IconVerticalSolidList"/>
    <dgm:cxn modelId="{80F47C5F-0131-4EC5-8D68-487437A41BBB}" type="presParOf" srcId="{642F560A-FEE1-465E-9944-8ED25A3944BD}" destId="{E244BF74-EA6A-462F-8C8D-A8B90CBEB6BE}" srcOrd="2" destOrd="0" presId="urn:microsoft.com/office/officeart/2018/2/layout/IconVerticalSolidList"/>
    <dgm:cxn modelId="{5FA7B5C5-3594-4D33-BA1B-FEF88C2D193B}" type="presParOf" srcId="{642F560A-FEE1-465E-9944-8ED25A3944BD}" destId="{183E3B2C-7139-440B-89D3-983A2895B7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2989B9-8A70-42DA-A46E-3DAD33FA21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57C2EC-C0C7-4189-9CAF-2191A334CC10}">
      <dgm:prSet/>
      <dgm:spPr/>
      <dgm:t>
        <a:bodyPr/>
        <a:lstStyle/>
        <a:p>
          <a:pPr>
            <a:lnSpc>
              <a:spcPct val="100000"/>
            </a:lnSpc>
          </a:pPr>
          <a:r>
            <a:rPr lang="en-GB" dirty="0"/>
            <a:t>H</a:t>
          </a:r>
          <a:r>
            <a:rPr lang="en-GB" b="0" i="0" dirty="0"/>
            <a:t>ow can knowledge regarding the research question be produced?</a:t>
          </a:r>
          <a:endParaRPr lang="en-US" dirty="0"/>
        </a:p>
      </dgm:t>
    </dgm:pt>
    <dgm:pt modelId="{196336E3-869D-4FC9-BE65-5CB63D5E95C0}" type="parTrans" cxnId="{6042CF93-3589-4FF6-9049-8260130EDC09}">
      <dgm:prSet/>
      <dgm:spPr/>
      <dgm:t>
        <a:bodyPr/>
        <a:lstStyle/>
        <a:p>
          <a:endParaRPr lang="en-US"/>
        </a:p>
      </dgm:t>
    </dgm:pt>
    <dgm:pt modelId="{CED99C88-6D2E-4E8F-A3CA-0F6AAF298CEB}" type="sibTrans" cxnId="{6042CF93-3589-4FF6-9049-8260130EDC09}">
      <dgm:prSet/>
      <dgm:spPr/>
      <dgm:t>
        <a:bodyPr/>
        <a:lstStyle/>
        <a:p>
          <a:endParaRPr lang="en-US"/>
        </a:p>
      </dgm:t>
    </dgm:pt>
    <dgm:pt modelId="{E51A4E96-04C1-4DFA-904D-A512888CF909}">
      <dgm:prSet/>
      <dgm:spPr/>
      <dgm:t>
        <a:bodyPr/>
        <a:lstStyle/>
        <a:p>
          <a:pPr>
            <a:lnSpc>
              <a:spcPct val="100000"/>
            </a:lnSpc>
          </a:pPr>
          <a:r>
            <a:rPr lang="en-GB" b="0" i="0" dirty="0"/>
            <a:t>What is the nature of reality?</a:t>
          </a:r>
          <a:endParaRPr lang="en-US" dirty="0"/>
        </a:p>
      </dgm:t>
    </dgm:pt>
    <dgm:pt modelId="{8D5428C8-7116-431F-8D16-7D6B2FFDE656}" type="parTrans" cxnId="{EC1D8526-F316-49F1-BECC-A4B1A50FA695}">
      <dgm:prSet/>
      <dgm:spPr/>
      <dgm:t>
        <a:bodyPr/>
        <a:lstStyle/>
        <a:p>
          <a:endParaRPr lang="en-US"/>
        </a:p>
      </dgm:t>
    </dgm:pt>
    <dgm:pt modelId="{BDCC793D-5C77-424E-869F-E16CD4746A2A}" type="sibTrans" cxnId="{EC1D8526-F316-49F1-BECC-A4B1A50FA695}">
      <dgm:prSet/>
      <dgm:spPr/>
      <dgm:t>
        <a:bodyPr/>
        <a:lstStyle/>
        <a:p>
          <a:endParaRPr lang="en-US"/>
        </a:p>
      </dgm:t>
    </dgm:pt>
    <dgm:pt modelId="{A8D92022-5053-4E34-A77F-16102C5E4AE3}">
      <dgm:prSet/>
      <dgm:spPr/>
      <dgm:t>
        <a:bodyPr/>
        <a:lstStyle/>
        <a:p>
          <a:pPr>
            <a:lnSpc>
              <a:spcPct val="100000"/>
            </a:lnSpc>
          </a:pPr>
          <a:r>
            <a:rPr lang="en-GB" b="0" i="0" dirty="0"/>
            <a:t>What specific ways of data collection and data analysis can be used?</a:t>
          </a:r>
          <a:endParaRPr lang="en-US" dirty="0"/>
        </a:p>
      </dgm:t>
    </dgm:pt>
    <dgm:pt modelId="{E6C55D6B-DCE7-474E-890B-4120DFE23AA3}" type="parTrans" cxnId="{0BDAB7AB-5CF4-4823-8C3C-DD96F553875B}">
      <dgm:prSet/>
      <dgm:spPr/>
      <dgm:t>
        <a:bodyPr/>
        <a:lstStyle/>
        <a:p>
          <a:endParaRPr lang="en-US"/>
        </a:p>
      </dgm:t>
    </dgm:pt>
    <dgm:pt modelId="{B9D25A6D-3403-4CD3-9DDC-CE9C6ABF1499}" type="sibTrans" cxnId="{0BDAB7AB-5CF4-4823-8C3C-DD96F553875B}">
      <dgm:prSet/>
      <dgm:spPr/>
      <dgm:t>
        <a:bodyPr/>
        <a:lstStyle/>
        <a:p>
          <a:endParaRPr lang="en-US"/>
        </a:p>
      </dgm:t>
    </dgm:pt>
    <dgm:pt modelId="{987FDB40-71D2-48A9-A0D6-59CC15DF9236}">
      <dgm:prSet/>
      <dgm:spPr/>
      <dgm:t>
        <a:bodyPr/>
        <a:lstStyle/>
        <a:p>
          <a:pPr>
            <a:lnSpc>
              <a:spcPct val="100000"/>
            </a:lnSpc>
          </a:pPr>
          <a:r>
            <a:rPr lang="en-GB" b="0" i="0" dirty="0"/>
            <a:t>What are the conceptual and/or methodological models that relate to a specific discipline during a particular period of time?</a:t>
          </a:r>
          <a:endParaRPr lang="en-US" dirty="0"/>
        </a:p>
      </dgm:t>
    </dgm:pt>
    <dgm:pt modelId="{6AF69274-53D3-40E1-84FC-02FAC5531081}" type="parTrans" cxnId="{65949786-2BAE-43E2-A90F-3815E97FC3F6}">
      <dgm:prSet/>
      <dgm:spPr/>
      <dgm:t>
        <a:bodyPr/>
        <a:lstStyle/>
        <a:p>
          <a:endParaRPr lang="en-US"/>
        </a:p>
      </dgm:t>
    </dgm:pt>
    <dgm:pt modelId="{8612EE89-A047-4819-9464-FE724DE5CB41}" type="sibTrans" cxnId="{65949786-2BAE-43E2-A90F-3815E97FC3F6}">
      <dgm:prSet/>
      <dgm:spPr/>
      <dgm:t>
        <a:bodyPr/>
        <a:lstStyle/>
        <a:p>
          <a:endParaRPr lang="en-US"/>
        </a:p>
      </dgm:t>
    </dgm:pt>
    <dgm:pt modelId="{46457DE8-958B-4621-9139-1CDD481CE019}">
      <dgm:prSet/>
      <dgm:spPr/>
      <dgm:t>
        <a:bodyPr/>
        <a:lstStyle/>
        <a:p>
          <a:pPr>
            <a:lnSpc>
              <a:spcPct val="100000"/>
            </a:lnSpc>
          </a:pPr>
          <a:r>
            <a:rPr lang="en-GB" b="0" i="0" dirty="0"/>
            <a:t>What can be accepted as knowledge?</a:t>
          </a:r>
          <a:endParaRPr lang="en-US" dirty="0"/>
        </a:p>
      </dgm:t>
    </dgm:pt>
    <dgm:pt modelId="{F33C754C-0A63-4A7C-A161-CEC2CB744BE0}" type="parTrans" cxnId="{A40A1B87-E8EF-44C7-B153-F04E53906BF7}">
      <dgm:prSet/>
      <dgm:spPr/>
      <dgm:t>
        <a:bodyPr/>
        <a:lstStyle/>
        <a:p>
          <a:endParaRPr lang="en-US"/>
        </a:p>
      </dgm:t>
    </dgm:pt>
    <dgm:pt modelId="{5EB89B27-303D-432A-8BAE-A5EE8CF342E5}" type="sibTrans" cxnId="{A40A1B87-E8EF-44C7-B153-F04E53906BF7}">
      <dgm:prSet/>
      <dgm:spPr/>
      <dgm:t>
        <a:bodyPr/>
        <a:lstStyle/>
        <a:p>
          <a:endParaRPr lang="en-US"/>
        </a:p>
      </dgm:t>
    </dgm:pt>
    <dgm:pt modelId="{0DCD3A66-380F-4BD8-AC70-EFDB83D1CB51}">
      <dgm:prSet/>
      <dgm:spPr/>
      <dgm:t>
        <a:bodyPr/>
        <a:lstStyle/>
        <a:p>
          <a:pPr>
            <a:lnSpc>
              <a:spcPct val="100000"/>
            </a:lnSpc>
          </a:pPr>
          <a:r>
            <a:rPr lang="en-GB" dirty="0"/>
            <a:t>Methodology</a:t>
          </a:r>
        </a:p>
      </dgm:t>
    </dgm:pt>
    <dgm:pt modelId="{255EBD6F-4BB8-4DC9-BFC3-FEAEDC673813}" type="parTrans" cxnId="{E6FFAF6B-6938-4EC1-88CB-EAC2F5C2868A}">
      <dgm:prSet/>
      <dgm:spPr/>
    </dgm:pt>
    <dgm:pt modelId="{5EDBD2C2-17E5-481A-8D76-CEAFF287AC92}" type="sibTrans" cxnId="{E6FFAF6B-6938-4EC1-88CB-EAC2F5C2868A}">
      <dgm:prSet/>
      <dgm:spPr/>
    </dgm:pt>
    <dgm:pt modelId="{06858CE0-32BC-476F-91AB-6157CE2B6E0B}">
      <dgm:prSet/>
      <dgm:spPr/>
      <dgm:t>
        <a:bodyPr/>
        <a:lstStyle/>
        <a:p>
          <a:pPr>
            <a:lnSpc>
              <a:spcPct val="100000"/>
            </a:lnSpc>
          </a:pPr>
          <a:r>
            <a:rPr lang="en-GB" dirty="0"/>
            <a:t>Ontology</a:t>
          </a:r>
        </a:p>
      </dgm:t>
    </dgm:pt>
    <dgm:pt modelId="{64C3636F-2DF3-4A07-ABFC-0AB3C6493118}" type="parTrans" cxnId="{A662A560-D18D-4529-981B-6BDBFD2A336F}">
      <dgm:prSet/>
      <dgm:spPr/>
    </dgm:pt>
    <dgm:pt modelId="{54FF8FCA-B46A-4071-992A-7CA58D39F167}" type="sibTrans" cxnId="{A662A560-D18D-4529-981B-6BDBFD2A336F}">
      <dgm:prSet/>
      <dgm:spPr/>
    </dgm:pt>
    <dgm:pt modelId="{76FC8350-7B31-43DB-B091-D3DB26ECAC8E}">
      <dgm:prSet/>
      <dgm:spPr/>
      <dgm:t>
        <a:bodyPr/>
        <a:lstStyle/>
        <a:p>
          <a:pPr>
            <a:lnSpc>
              <a:spcPct val="100000"/>
            </a:lnSpc>
          </a:pPr>
          <a:r>
            <a:rPr lang="en-GB" dirty="0"/>
            <a:t>Methods</a:t>
          </a:r>
        </a:p>
      </dgm:t>
    </dgm:pt>
    <dgm:pt modelId="{2A70056C-53A2-461C-BA76-59E8681D7E86}" type="parTrans" cxnId="{C9EF7061-420A-4EE5-A8ED-AE4FF01DAD8A}">
      <dgm:prSet/>
      <dgm:spPr/>
    </dgm:pt>
    <dgm:pt modelId="{EBD4D342-A789-44C6-B6E7-4FD482181303}" type="sibTrans" cxnId="{C9EF7061-420A-4EE5-A8ED-AE4FF01DAD8A}">
      <dgm:prSet/>
      <dgm:spPr/>
    </dgm:pt>
    <dgm:pt modelId="{B9C82CFB-D0A5-4989-8ACF-04C1E4CFE759}">
      <dgm:prSet/>
      <dgm:spPr/>
      <dgm:t>
        <a:bodyPr/>
        <a:lstStyle/>
        <a:p>
          <a:pPr>
            <a:lnSpc>
              <a:spcPct val="100000"/>
            </a:lnSpc>
          </a:pPr>
          <a:r>
            <a:rPr lang="en-GB" dirty="0"/>
            <a:t>Paradigm</a:t>
          </a:r>
        </a:p>
      </dgm:t>
    </dgm:pt>
    <dgm:pt modelId="{1A9DBC6D-D55B-4E06-9FC1-EB68B3B41FC4}" type="parTrans" cxnId="{91AFEFA4-9364-4FA7-88CD-BA02C6A3DB74}">
      <dgm:prSet/>
      <dgm:spPr/>
    </dgm:pt>
    <dgm:pt modelId="{A9BC0914-F2FD-4447-AE40-B6051F52055C}" type="sibTrans" cxnId="{91AFEFA4-9364-4FA7-88CD-BA02C6A3DB74}">
      <dgm:prSet/>
      <dgm:spPr/>
    </dgm:pt>
    <dgm:pt modelId="{87FD306C-9856-41B2-9979-6230BC2715ED}">
      <dgm:prSet/>
      <dgm:spPr/>
      <dgm:t>
        <a:bodyPr/>
        <a:lstStyle/>
        <a:p>
          <a:pPr>
            <a:lnSpc>
              <a:spcPct val="100000"/>
            </a:lnSpc>
          </a:pPr>
          <a:r>
            <a:rPr lang="en-GB" dirty="0"/>
            <a:t>Epistemology</a:t>
          </a:r>
        </a:p>
      </dgm:t>
    </dgm:pt>
    <dgm:pt modelId="{97E500E9-0D98-44FB-956B-369D43ED9456}" type="parTrans" cxnId="{685DF7D6-7B26-4727-99FB-EF5E10409BC0}">
      <dgm:prSet/>
      <dgm:spPr/>
    </dgm:pt>
    <dgm:pt modelId="{62A63F75-CB49-4AA9-A1F3-8A981035A43C}" type="sibTrans" cxnId="{685DF7D6-7B26-4727-99FB-EF5E10409BC0}">
      <dgm:prSet/>
      <dgm:spPr/>
    </dgm:pt>
    <dgm:pt modelId="{A74B87C6-3531-497E-BEA1-0D6BF36D5215}" type="pres">
      <dgm:prSet presAssocID="{AB2989B9-8A70-42DA-A46E-3DAD33FA219F}" presName="root" presStyleCnt="0">
        <dgm:presLayoutVars>
          <dgm:dir/>
          <dgm:resizeHandles val="exact"/>
        </dgm:presLayoutVars>
      </dgm:prSet>
      <dgm:spPr/>
    </dgm:pt>
    <dgm:pt modelId="{1CA87224-502A-4F7D-B089-F7CE2906C05D}" type="pres">
      <dgm:prSet presAssocID="{DC57C2EC-C0C7-4189-9CAF-2191A334CC10}" presName="compNode" presStyleCnt="0"/>
      <dgm:spPr/>
    </dgm:pt>
    <dgm:pt modelId="{7ACB9777-3E4D-4867-8A57-76CF65AFBEE3}" type="pres">
      <dgm:prSet presAssocID="{DC57C2EC-C0C7-4189-9CAF-2191A334CC10}" presName="bgRect" presStyleLbl="bgShp" presStyleIdx="0" presStyleCnt="10"/>
      <dgm:spPr/>
    </dgm:pt>
    <dgm:pt modelId="{FD380A84-D2F7-4B1E-8991-530F71EEAB6F}" type="pres">
      <dgm:prSet presAssocID="{DC57C2EC-C0C7-4189-9CAF-2191A334CC10}" presName="iconRect" presStyleLbl="node1" presStyleIdx="0" presStyleCnt="1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071F22D6-2B9A-4BCA-983C-E56A22C250D3}" type="pres">
      <dgm:prSet presAssocID="{DC57C2EC-C0C7-4189-9CAF-2191A334CC10}" presName="spaceRect" presStyleCnt="0"/>
      <dgm:spPr/>
    </dgm:pt>
    <dgm:pt modelId="{42300FB4-6676-47A9-8133-1DF99BF6C4DD}" type="pres">
      <dgm:prSet presAssocID="{DC57C2EC-C0C7-4189-9CAF-2191A334CC10}" presName="parTx" presStyleLbl="revTx" presStyleIdx="0" presStyleCnt="10">
        <dgm:presLayoutVars>
          <dgm:chMax val="0"/>
          <dgm:chPref val="0"/>
        </dgm:presLayoutVars>
      </dgm:prSet>
      <dgm:spPr/>
    </dgm:pt>
    <dgm:pt modelId="{E4462B75-1DBE-41BA-B9FB-D134EDB465C8}" type="pres">
      <dgm:prSet presAssocID="{CED99C88-6D2E-4E8F-A3CA-0F6AAF298CEB}" presName="sibTrans" presStyleCnt="0"/>
      <dgm:spPr/>
    </dgm:pt>
    <dgm:pt modelId="{ED4DD6A0-295D-440A-A645-3F080A457DA4}" type="pres">
      <dgm:prSet presAssocID="{0DCD3A66-380F-4BD8-AC70-EFDB83D1CB51}" presName="compNode" presStyleCnt="0"/>
      <dgm:spPr/>
    </dgm:pt>
    <dgm:pt modelId="{B15EF2A0-146E-4ACF-B499-0298724FFB18}" type="pres">
      <dgm:prSet presAssocID="{0DCD3A66-380F-4BD8-AC70-EFDB83D1CB51}" presName="bgRect" presStyleLbl="bgShp" presStyleIdx="1" presStyleCnt="10"/>
      <dgm:spPr/>
    </dgm:pt>
    <dgm:pt modelId="{E7EBC5AF-BF2C-4B63-BCE5-AB21BCABE5D0}" type="pres">
      <dgm:prSet presAssocID="{0DCD3A66-380F-4BD8-AC70-EFDB83D1CB51}" presName="iconRect" presStyleLbl="node1" presStyleIdx="1" presStyleCnt="10"/>
      <dgm:spPr/>
    </dgm:pt>
    <dgm:pt modelId="{4A9EFCAD-726E-4A1F-AA97-2BDD3DABC393}" type="pres">
      <dgm:prSet presAssocID="{0DCD3A66-380F-4BD8-AC70-EFDB83D1CB51}" presName="spaceRect" presStyleCnt="0"/>
      <dgm:spPr/>
    </dgm:pt>
    <dgm:pt modelId="{1E4DB130-909B-4536-A407-ED8C1B247AAD}" type="pres">
      <dgm:prSet presAssocID="{0DCD3A66-380F-4BD8-AC70-EFDB83D1CB51}" presName="parTx" presStyleLbl="revTx" presStyleIdx="1" presStyleCnt="10">
        <dgm:presLayoutVars>
          <dgm:chMax val="0"/>
          <dgm:chPref val="0"/>
        </dgm:presLayoutVars>
      </dgm:prSet>
      <dgm:spPr/>
    </dgm:pt>
    <dgm:pt modelId="{D483B197-B5AA-4ECE-8B79-B7AA7E9E4C1C}" type="pres">
      <dgm:prSet presAssocID="{5EDBD2C2-17E5-481A-8D76-CEAFF287AC92}" presName="sibTrans" presStyleCnt="0"/>
      <dgm:spPr/>
    </dgm:pt>
    <dgm:pt modelId="{EB1361D2-3094-4C76-9C82-3EAC7D2941F8}" type="pres">
      <dgm:prSet presAssocID="{E51A4E96-04C1-4DFA-904D-A512888CF909}" presName="compNode" presStyleCnt="0"/>
      <dgm:spPr/>
    </dgm:pt>
    <dgm:pt modelId="{96E9C00D-11D8-42DA-A24E-B8DC72B768DA}" type="pres">
      <dgm:prSet presAssocID="{E51A4E96-04C1-4DFA-904D-A512888CF909}" presName="bgRect" presStyleLbl="bgShp" presStyleIdx="2" presStyleCnt="10"/>
      <dgm:spPr/>
    </dgm:pt>
    <dgm:pt modelId="{8842D82B-0CDD-46F7-BA9B-2D4AF97203ED}" type="pres">
      <dgm:prSet presAssocID="{E51A4E96-04C1-4DFA-904D-A512888CF909}" presName="iconRect" presStyleLbl="node1" presStyleIdx="2" presStyleCnt="1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orest scene"/>
        </a:ext>
      </dgm:extLst>
    </dgm:pt>
    <dgm:pt modelId="{DB4D30DE-DC99-472B-918F-22D1731AF8A7}" type="pres">
      <dgm:prSet presAssocID="{E51A4E96-04C1-4DFA-904D-A512888CF909}" presName="spaceRect" presStyleCnt="0"/>
      <dgm:spPr/>
    </dgm:pt>
    <dgm:pt modelId="{60BC6F08-5976-4DF4-B789-EA77F7A9D77E}" type="pres">
      <dgm:prSet presAssocID="{E51A4E96-04C1-4DFA-904D-A512888CF909}" presName="parTx" presStyleLbl="revTx" presStyleIdx="2" presStyleCnt="10">
        <dgm:presLayoutVars>
          <dgm:chMax val="0"/>
          <dgm:chPref val="0"/>
        </dgm:presLayoutVars>
      </dgm:prSet>
      <dgm:spPr/>
    </dgm:pt>
    <dgm:pt modelId="{72133018-1479-445F-BAE8-77B3E0B1E561}" type="pres">
      <dgm:prSet presAssocID="{BDCC793D-5C77-424E-869F-E16CD4746A2A}" presName="sibTrans" presStyleCnt="0"/>
      <dgm:spPr/>
    </dgm:pt>
    <dgm:pt modelId="{D161ECFC-1E0E-4E3E-BB6A-D7831E3E2248}" type="pres">
      <dgm:prSet presAssocID="{06858CE0-32BC-476F-91AB-6157CE2B6E0B}" presName="compNode" presStyleCnt="0"/>
      <dgm:spPr/>
    </dgm:pt>
    <dgm:pt modelId="{18FEDD52-B3DC-484C-97ED-118217F5299B}" type="pres">
      <dgm:prSet presAssocID="{06858CE0-32BC-476F-91AB-6157CE2B6E0B}" presName="bgRect" presStyleLbl="bgShp" presStyleIdx="3" presStyleCnt="10"/>
      <dgm:spPr/>
    </dgm:pt>
    <dgm:pt modelId="{0A5FBFA6-148D-4C6A-BC60-BC11D19E1E49}" type="pres">
      <dgm:prSet presAssocID="{06858CE0-32BC-476F-91AB-6157CE2B6E0B}" presName="iconRect" presStyleLbl="node1" presStyleIdx="3" presStyleCnt="10"/>
      <dgm:spPr/>
    </dgm:pt>
    <dgm:pt modelId="{99D6BAD9-13A3-4BE5-A601-ACC65E7CBCCC}" type="pres">
      <dgm:prSet presAssocID="{06858CE0-32BC-476F-91AB-6157CE2B6E0B}" presName="spaceRect" presStyleCnt="0"/>
      <dgm:spPr/>
    </dgm:pt>
    <dgm:pt modelId="{64E07EC8-085D-4F07-B7D9-AD2EC3A52FE8}" type="pres">
      <dgm:prSet presAssocID="{06858CE0-32BC-476F-91AB-6157CE2B6E0B}" presName="parTx" presStyleLbl="revTx" presStyleIdx="3" presStyleCnt="10">
        <dgm:presLayoutVars>
          <dgm:chMax val="0"/>
          <dgm:chPref val="0"/>
        </dgm:presLayoutVars>
      </dgm:prSet>
      <dgm:spPr/>
    </dgm:pt>
    <dgm:pt modelId="{A33C63B9-97A2-40FE-BA0E-FC1EB41C4B6B}" type="pres">
      <dgm:prSet presAssocID="{54FF8FCA-B46A-4071-992A-7CA58D39F167}" presName="sibTrans" presStyleCnt="0"/>
      <dgm:spPr/>
    </dgm:pt>
    <dgm:pt modelId="{BFE8B766-C541-4917-AA4D-4ACD6310E8DD}" type="pres">
      <dgm:prSet presAssocID="{A8D92022-5053-4E34-A77F-16102C5E4AE3}" presName="compNode" presStyleCnt="0"/>
      <dgm:spPr/>
    </dgm:pt>
    <dgm:pt modelId="{69D4FEFC-2CFF-41E8-8150-B8E21C48186E}" type="pres">
      <dgm:prSet presAssocID="{A8D92022-5053-4E34-A77F-16102C5E4AE3}" presName="bgRect" presStyleLbl="bgShp" presStyleIdx="4" presStyleCnt="10"/>
      <dgm:spPr/>
    </dgm:pt>
    <dgm:pt modelId="{474D0157-5D2D-4B0D-8002-507336861F96}" type="pres">
      <dgm:prSet presAssocID="{A8D92022-5053-4E34-A77F-16102C5E4AE3}" presName="iconRect" presStyleLbl="node1" presStyleIdx="4" presStyleCnt="1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667F0FBD-0905-47C3-8BBA-75587A295B49}" type="pres">
      <dgm:prSet presAssocID="{A8D92022-5053-4E34-A77F-16102C5E4AE3}" presName="spaceRect" presStyleCnt="0"/>
      <dgm:spPr/>
    </dgm:pt>
    <dgm:pt modelId="{1AABB44C-6029-40EF-8BC6-07741224AC30}" type="pres">
      <dgm:prSet presAssocID="{A8D92022-5053-4E34-A77F-16102C5E4AE3}" presName="parTx" presStyleLbl="revTx" presStyleIdx="4" presStyleCnt="10">
        <dgm:presLayoutVars>
          <dgm:chMax val="0"/>
          <dgm:chPref val="0"/>
        </dgm:presLayoutVars>
      </dgm:prSet>
      <dgm:spPr/>
    </dgm:pt>
    <dgm:pt modelId="{0F5DB7BD-2D2A-4C31-8E02-6719323698D8}" type="pres">
      <dgm:prSet presAssocID="{B9D25A6D-3403-4CD3-9DDC-CE9C6ABF1499}" presName="sibTrans" presStyleCnt="0"/>
      <dgm:spPr/>
    </dgm:pt>
    <dgm:pt modelId="{6500379D-9E17-4B2A-8143-DE184F80D5CA}" type="pres">
      <dgm:prSet presAssocID="{76FC8350-7B31-43DB-B091-D3DB26ECAC8E}" presName="compNode" presStyleCnt="0"/>
      <dgm:spPr/>
    </dgm:pt>
    <dgm:pt modelId="{BB29E2B9-3182-4E44-8EB8-E106B493887B}" type="pres">
      <dgm:prSet presAssocID="{76FC8350-7B31-43DB-B091-D3DB26ECAC8E}" presName="bgRect" presStyleLbl="bgShp" presStyleIdx="5" presStyleCnt="10"/>
      <dgm:spPr/>
    </dgm:pt>
    <dgm:pt modelId="{DF84BB95-6F0D-4ACD-B7C7-5EB99FA0D37D}" type="pres">
      <dgm:prSet presAssocID="{76FC8350-7B31-43DB-B091-D3DB26ECAC8E}" presName="iconRect" presStyleLbl="node1" presStyleIdx="5" presStyleCnt="10"/>
      <dgm:spPr/>
    </dgm:pt>
    <dgm:pt modelId="{CDC3442B-99B7-480A-9973-89D30FC60B8B}" type="pres">
      <dgm:prSet presAssocID="{76FC8350-7B31-43DB-B091-D3DB26ECAC8E}" presName="spaceRect" presStyleCnt="0"/>
      <dgm:spPr/>
    </dgm:pt>
    <dgm:pt modelId="{4792D752-2E17-4ED7-8CE9-A64EF34EB217}" type="pres">
      <dgm:prSet presAssocID="{76FC8350-7B31-43DB-B091-D3DB26ECAC8E}" presName="parTx" presStyleLbl="revTx" presStyleIdx="5" presStyleCnt="10">
        <dgm:presLayoutVars>
          <dgm:chMax val="0"/>
          <dgm:chPref val="0"/>
        </dgm:presLayoutVars>
      </dgm:prSet>
      <dgm:spPr/>
    </dgm:pt>
    <dgm:pt modelId="{33C3B372-5FAF-48A7-8BAF-1F82F6A43B11}" type="pres">
      <dgm:prSet presAssocID="{EBD4D342-A789-44C6-B6E7-4FD482181303}" presName="sibTrans" presStyleCnt="0"/>
      <dgm:spPr/>
    </dgm:pt>
    <dgm:pt modelId="{FC762CB8-27AA-4321-8359-D31D4AB8E0EF}" type="pres">
      <dgm:prSet presAssocID="{987FDB40-71D2-48A9-A0D6-59CC15DF9236}" presName="compNode" presStyleCnt="0"/>
      <dgm:spPr/>
    </dgm:pt>
    <dgm:pt modelId="{676609C8-BAD7-4FC1-9883-9170BBEE5EA7}" type="pres">
      <dgm:prSet presAssocID="{987FDB40-71D2-48A9-A0D6-59CC15DF9236}" presName="bgRect" presStyleLbl="bgShp" presStyleIdx="6" presStyleCnt="10"/>
      <dgm:spPr/>
    </dgm:pt>
    <dgm:pt modelId="{688F2D21-76AC-443E-A73D-16FF58B98756}" type="pres">
      <dgm:prSet presAssocID="{987FDB40-71D2-48A9-A0D6-59CC15DF9236}" presName="iconRect" presStyleLbl="node1" presStyleIdx="6" presStyleCnt="1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9456E77E-FE08-4CC7-82FC-395B67A91459}" type="pres">
      <dgm:prSet presAssocID="{987FDB40-71D2-48A9-A0D6-59CC15DF9236}" presName="spaceRect" presStyleCnt="0"/>
      <dgm:spPr/>
    </dgm:pt>
    <dgm:pt modelId="{1E78A070-2EA6-4E85-9158-5A08B7A93E3E}" type="pres">
      <dgm:prSet presAssocID="{987FDB40-71D2-48A9-A0D6-59CC15DF9236}" presName="parTx" presStyleLbl="revTx" presStyleIdx="6" presStyleCnt="10">
        <dgm:presLayoutVars>
          <dgm:chMax val="0"/>
          <dgm:chPref val="0"/>
        </dgm:presLayoutVars>
      </dgm:prSet>
      <dgm:spPr/>
    </dgm:pt>
    <dgm:pt modelId="{58B5D962-D1DD-4E32-AFF3-7A83DAC03D39}" type="pres">
      <dgm:prSet presAssocID="{8612EE89-A047-4819-9464-FE724DE5CB41}" presName="sibTrans" presStyleCnt="0"/>
      <dgm:spPr/>
    </dgm:pt>
    <dgm:pt modelId="{691F4A6B-0D49-4B2E-BBA7-8EEB4215DAE8}" type="pres">
      <dgm:prSet presAssocID="{B9C82CFB-D0A5-4989-8ACF-04C1E4CFE759}" presName="compNode" presStyleCnt="0"/>
      <dgm:spPr/>
    </dgm:pt>
    <dgm:pt modelId="{7FA800C8-BDF5-41D5-8FE3-BA1E761BFB48}" type="pres">
      <dgm:prSet presAssocID="{B9C82CFB-D0A5-4989-8ACF-04C1E4CFE759}" presName="bgRect" presStyleLbl="bgShp" presStyleIdx="7" presStyleCnt="10"/>
      <dgm:spPr/>
    </dgm:pt>
    <dgm:pt modelId="{CA0B0900-B6CB-497A-87EC-9B0911CDEEA6}" type="pres">
      <dgm:prSet presAssocID="{B9C82CFB-D0A5-4989-8ACF-04C1E4CFE759}" presName="iconRect" presStyleLbl="node1" presStyleIdx="7" presStyleCnt="10"/>
      <dgm:spPr/>
    </dgm:pt>
    <dgm:pt modelId="{401F4090-2D01-471C-8C07-2EE02ED18E2B}" type="pres">
      <dgm:prSet presAssocID="{B9C82CFB-D0A5-4989-8ACF-04C1E4CFE759}" presName="spaceRect" presStyleCnt="0"/>
      <dgm:spPr/>
    </dgm:pt>
    <dgm:pt modelId="{C58F0B56-A8CC-4C88-AF9A-91DD589A9B53}" type="pres">
      <dgm:prSet presAssocID="{B9C82CFB-D0A5-4989-8ACF-04C1E4CFE759}" presName="parTx" presStyleLbl="revTx" presStyleIdx="7" presStyleCnt="10">
        <dgm:presLayoutVars>
          <dgm:chMax val="0"/>
          <dgm:chPref val="0"/>
        </dgm:presLayoutVars>
      </dgm:prSet>
      <dgm:spPr/>
    </dgm:pt>
    <dgm:pt modelId="{460C1C29-B58F-46D2-80F1-F1556294A600}" type="pres">
      <dgm:prSet presAssocID="{A9BC0914-F2FD-4447-AE40-B6051F52055C}" presName="sibTrans" presStyleCnt="0"/>
      <dgm:spPr/>
    </dgm:pt>
    <dgm:pt modelId="{642F560A-FEE1-465E-9944-8ED25A3944BD}" type="pres">
      <dgm:prSet presAssocID="{46457DE8-958B-4621-9139-1CDD481CE019}" presName="compNode" presStyleCnt="0"/>
      <dgm:spPr/>
    </dgm:pt>
    <dgm:pt modelId="{F313F31D-B2EC-4479-9EA7-28CBB12A18BD}" type="pres">
      <dgm:prSet presAssocID="{46457DE8-958B-4621-9139-1CDD481CE019}" presName="bgRect" presStyleLbl="bgShp" presStyleIdx="8" presStyleCnt="10"/>
      <dgm:spPr/>
    </dgm:pt>
    <dgm:pt modelId="{BC1DEE65-8C65-4CD8-8E66-BCB975B0C528}" type="pres">
      <dgm:prSet presAssocID="{46457DE8-958B-4621-9139-1CDD481CE019}" presName="iconRect" presStyleLbl="node1" presStyleIdx="8" presStyleCnt="1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E244BF74-EA6A-462F-8C8D-A8B90CBEB6BE}" type="pres">
      <dgm:prSet presAssocID="{46457DE8-958B-4621-9139-1CDD481CE019}" presName="spaceRect" presStyleCnt="0"/>
      <dgm:spPr/>
    </dgm:pt>
    <dgm:pt modelId="{183E3B2C-7139-440B-89D3-983A2895B721}" type="pres">
      <dgm:prSet presAssocID="{46457DE8-958B-4621-9139-1CDD481CE019}" presName="parTx" presStyleLbl="revTx" presStyleIdx="8" presStyleCnt="10">
        <dgm:presLayoutVars>
          <dgm:chMax val="0"/>
          <dgm:chPref val="0"/>
        </dgm:presLayoutVars>
      </dgm:prSet>
      <dgm:spPr/>
    </dgm:pt>
    <dgm:pt modelId="{B333518F-5B15-41BE-B373-004A3762983C}" type="pres">
      <dgm:prSet presAssocID="{5EB89B27-303D-432A-8BAE-A5EE8CF342E5}" presName="sibTrans" presStyleCnt="0"/>
      <dgm:spPr/>
    </dgm:pt>
    <dgm:pt modelId="{DAF48434-A9F2-43B8-ACC9-2E4106B48EBC}" type="pres">
      <dgm:prSet presAssocID="{87FD306C-9856-41B2-9979-6230BC2715ED}" presName="compNode" presStyleCnt="0"/>
      <dgm:spPr/>
    </dgm:pt>
    <dgm:pt modelId="{F08C16E7-1B97-4688-97C1-0EEC4F77B0A4}" type="pres">
      <dgm:prSet presAssocID="{87FD306C-9856-41B2-9979-6230BC2715ED}" presName="bgRect" presStyleLbl="bgShp" presStyleIdx="9" presStyleCnt="10"/>
      <dgm:spPr/>
    </dgm:pt>
    <dgm:pt modelId="{D1BE781C-FBE2-415F-B969-8F78ADE8CEC2}" type="pres">
      <dgm:prSet presAssocID="{87FD306C-9856-41B2-9979-6230BC2715ED}" presName="iconRect" presStyleLbl="node1" presStyleIdx="9" presStyleCnt="10"/>
      <dgm:spPr/>
    </dgm:pt>
    <dgm:pt modelId="{2E578FB1-3132-45F6-9192-2C35C19867B2}" type="pres">
      <dgm:prSet presAssocID="{87FD306C-9856-41B2-9979-6230BC2715ED}" presName="spaceRect" presStyleCnt="0"/>
      <dgm:spPr/>
    </dgm:pt>
    <dgm:pt modelId="{B5446E9A-3E32-4060-A386-B9A681AEE996}" type="pres">
      <dgm:prSet presAssocID="{87FD306C-9856-41B2-9979-6230BC2715ED}" presName="parTx" presStyleLbl="revTx" presStyleIdx="9" presStyleCnt="10">
        <dgm:presLayoutVars>
          <dgm:chMax val="0"/>
          <dgm:chPref val="0"/>
        </dgm:presLayoutVars>
      </dgm:prSet>
      <dgm:spPr/>
    </dgm:pt>
  </dgm:ptLst>
  <dgm:cxnLst>
    <dgm:cxn modelId="{EC1D8526-F316-49F1-BECC-A4B1A50FA695}" srcId="{AB2989B9-8A70-42DA-A46E-3DAD33FA219F}" destId="{E51A4E96-04C1-4DFA-904D-A512888CF909}" srcOrd="2" destOrd="0" parTransId="{8D5428C8-7116-431F-8D16-7D6B2FFDE656}" sibTransId="{BDCC793D-5C77-424E-869F-E16CD4746A2A}"/>
    <dgm:cxn modelId="{A2C10F3A-CE0E-45E8-AC2A-A78CA2E2A6DF}" type="presOf" srcId="{A8D92022-5053-4E34-A77F-16102C5E4AE3}" destId="{1AABB44C-6029-40EF-8BC6-07741224AC30}" srcOrd="0" destOrd="0" presId="urn:microsoft.com/office/officeart/2018/2/layout/IconVerticalSolidList"/>
    <dgm:cxn modelId="{A662A560-D18D-4529-981B-6BDBFD2A336F}" srcId="{AB2989B9-8A70-42DA-A46E-3DAD33FA219F}" destId="{06858CE0-32BC-476F-91AB-6157CE2B6E0B}" srcOrd="3" destOrd="0" parTransId="{64C3636F-2DF3-4A07-ABFC-0AB3C6493118}" sibTransId="{54FF8FCA-B46A-4071-992A-7CA58D39F167}"/>
    <dgm:cxn modelId="{C9EF7061-420A-4EE5-A8ED-AE4FF01DAD8A}" srcId="{AB2989B9-8A70-42DA-A46E-3DAD33FA219F}" destId="{76FC8350-7B31-43DB-B091-D3DB26ECAC8E}" srcOrd="5" destOrd="0" parTransId="{2A70056C-53A2-461C-BA76-59E8681D7E86}" sibTransId="{EBD4D342-A789-44C6-B6E7-4FD482181303}"/>
    <dgm:cxn modelId="{EC86B863-8852-45F4-A465-217571435AE8}" type="presOf" srcId="{B9C82CFB-D0A5-4989-8ACF-04C1E4CFE759}" destId="{C58F0B56-A8CC-4C88-AF9A-91DD589A9B53}" srcOrd="0" destOrd="0" presId="urn:microsoft.com/office/officeart/2018/2/layout/IconVerticalSolidList"/>
    <dgm:cxn modelId="{0C385B64-BE51-4D75-8368-1F4449B7CE87}" type="presOf" srcId="{987FDB40-71D2-48A9-A0D6-59CC15DF9236}" destId="{1E78A070-2EA6-4E85-9158-5A08B7A93E3E}" srcOrd="0" destOrd="0" presId="urn:microsoft.com/office/officeart/2018/2/layout/IconVerticalSolidList"/>
    <dgm:cxn modelId="{E6FFAF6B-6938-4EC1-88CB-EAC2F5C2868A}" srcId="{AB2989B9-8A70-42DA-A46E-3DAD33FA219F}" destId="{0DCD3A66-380F-4BD8-AC70-EFDB83D1CB51}" srcOrd="1" destOrd="0" parTransId="{255EBD6F-4BB8-4DC9-BFC3-FEAEDC673813}" sibTransId="{5EDBD2C2-17E5-481A-8D76-CEAFF287AC92}"/>
    <dgm:cxn modelId="{46983A6D-738F-4B5D-8E4D-D1A5841BB6A4}" type="presOf" srcId="{E51A4E96-04C1-4DFA-904D-A512888CF909}" destId="{60BC6F08-5976-4DF4-B789-EA77F7A9D77E}" srcOrd="0" destOrd="0" presId="urn:microsoft.com/office/officeart/2018/2/layout/IconVerticalSolidList"/>
    <dgm:cxn modelId="{7E730453-3D69-49FA-B28F-E0ABCE7B9B18}" type="presOf" srcId="{AB2989B9-8A70-42DA-A46E-3DAD33FA219F}" destId="{A74B87C6-3531-497E-BEA1-0D6BF36D5215}" srcOrd="0" destOrd="0" presId="urn:microsoft.com/office/officeart/2018/2/layout/IconVerticalSolidList"/>
    <dgm:cxn modelId="{65949786-2BAE-43E2-A90F-3815E97FC3F6}" srcId="{AB2989B9-8A70-42DA-A46E-3DAD33FA219F}" destId="{987FDB40-71D2-48A9-A0D6-59CC15DF9236}" srcOrd="6" destOrd="0" parTransId="{6AF69274-53D3-40E1-84FC-02FAC5531081}" sibTransId="{8612EE89-A047-4819-9464-FE724DE5CB41}"/>
    <dgm:cxn modelId="{A40A1B87-E8EF-44C7-B153-F04E53906BF7}" srcId="{AB2989B9-8A70-42DA-A46E-3DAD33FA219F}" destId="{46457DE8-958B-4621-9139-1CDD481CE019}" srcOrd="8" destOrd="0" parTransId="{F33C754C-0A63-4A7C-A161-CEC2CB744BE0}" sibTransId="{5EB89B27-303D-432A-8BAE-A5EE8CF342E5}"/>
    <dgm:cxn modelId="{692F368C-3C2A-40C9-ADF0-E393D50FAD1F}" type="presOf" srcId="{DC57C2EC-C0C7-4189-9CAF-2191A334CC10}" destId="{42300FB4-6676-47A9-8133-1DF99BF6C4DD}" srcOrd="0" destOrd="0" presId="urn:microsoft.com/office/officeart/2018/2/layout/IconVerticalSolidList"/>
    <dgm:cxn modelId="{6042CF93-3589-4FF6-9049-8260130EDC09}" srcId="{AB2989B9-8A70-42DA-A46E-3DAD33FA219F}" destId="{DC57C2EC-C0C7-4189-9CAF-2191A334CC10}" srcOrd="0" destOrd="0" parTransId="{196336E3-869D-4FC9-BE65-5CB63D5E95C0}" sibTransId="{CED99C88-6D2E-4E8F-A3CA-0F6AAF298CEB}"/>
    <dgm:cxn modelId="{91AFEFA4-9364-4FA7-88CD-BA02C6A3DB74}" srcId="{AB2989B9-8A70-42DA-A46E-3DAD33FA219F}" destId="{B9C82CFB-D0A5-4989-8ACF-04C1E4CFE759}" srcOrd="7" destOrd="0" parTransId="{1A9DBC6D-D55B-4E06-9FC1-EB68B3B41FC4}" sibTransId="{A9BC0914-F2FD-4447-AE40-B6051F52055C}"/>
    <dgm:cxn modelId="{329DB0AB-210B-4927-ACD5-8DDD60D5F9A5}" type="presOf" srcId="{46457DE8-958B-4621-9139-1CDD481CE019}" destId="{183E3B2C-7139-440B-89D3-983A2895B721}" srcOrd="0" destOrd="0" presId="urn:microsoft.com/office/officeart/2018/2/layout/IconVerticalSolidList"/>
    <dgm:cxn modelId="{0BDAB7AB-5CF4-4823-8C3C-DD96F553875B}" srcId="{AB2989B9-8A70-42DA-A46E-3DAD33FA219F}" destId="{A8D92022-5053-4E34-A77F-16102C5E4AE3}" srcOrd="4" destOrd="0" parTransId="{E6C55D6B-DCE7-474E-890B-4120DFE23AA3}" sibTransId="{B9D25A6D-3403-4CD3-9DDC-CE9C6ABF1499}"/>
    <dgm:cxn modelId="{E384C0AC-ADB4-415E-9481-4F2AD951D36E}" type="presOf" srcId="{76FC8350-7B31-43DB-B091-D3DB26ECAC8E}" destId="{4792D752-2E17-4ED7-8CE9-A64EF34EB217}" srcOrd="0" destOrd="0" presId="urn:microsoft.com/office/officeart/2018/2/layout/IconVerticalSolidList"/>
    <dgm:cxn modelId="{2DFDC9B4-9BAA-4988-AB75-57350D789DDE}" type="presOf" srcId="{06858CE0-32BC-476F-91AB-6157CE2B6E0B}" destId="{64E07EC8-085D-4F07-B7D9-AD2EC3A52FE8}" srcOrd="0" destOrd="0" presId="urn:microsoft.com/office/officeart/2018/2/layout/IconVerticalSolidList"/>
    <dgm:cxn modelId="{B2AC62D4-38E6-4403-B2F2-F632F04CC34D}" type="presOf" srcId="{0DCD3A66-380F-4BD8-AC70-EFDB83D1CB51}" destId="{1E4DB130-909B-4536-A407-ED8C1B247AAD}" srcOrd="0" destOrd="0" presId="urn:microsoft.com/office/officeart/2018/2/layout/IconVerticalSolidList"/>
    <dgm:cxn modelId="{685DF7D6-7B26-4727-99FB-EF5E10409BC0}" srcId="{AB2989B9-8A70-42DA-A46E-3DAD33FA219F}" destId="{87FD306C-9856-41B2-9979-6230BC2715ED}" srcOrd="9" destOrd="0" parTransId="{97E500E9-0D98-44FB-956B-369D43ED9456}" sibTransId="{62A63F75-CB49-4AA9-A1F3-8A981035A43C}"/>
    <dgm:cxn modelId="{935E99E8-6234-4B7D-87C2-E600F9D83746}" type="presOf" srcId="{87FD306C-9856-41B2-9979-6230BC2715ED}" destId="{B5446E9A-3E32-4060-A386-B9A681AEE996}" srcOrd="0" destOrd="0" presId="urn:microsoft.com/office/officeart/2018/2/layout/IconVerticalSolidList"/>
    <dgm:cxn modelId="{47D48177-4938-4A08-86EC-383F1AA21138}" type="presParOf" srcId="{A74B87C6-3531-497E-BEA1-0D6BF36D5215}" destId="{1CA87224-502A-4F7D-B089-F7CE2906C05D}" srcOrd="0" destOrd="0" presId="urn:microsoft.com/office/officeart/2018/2/layout/IconVerticalSolidList"/>
    <dgm:cxn modelId="{CD0C88EA-A394-4C8C-A580-4B095CD6EC99}" type="presParOf" srcId="{1CA87224-502A-4F7D-B089-F7CE2906C05D}" destId="{7ACB9777-3E4D-4867-8A57-76CF65AFBEE3}" srcOrd="0" destOrd="0" presId="urn:microsoft.com/office/officeart/2018/2/layout/IconVerticalSolidList"/>
    <dgm:cxn modelId="{C6995939-2331-4D60-B861-16CEEEC05926}" type="presParOf" srcId="{1CA87224-502A-4F7D-B089-F7CE2906C05D}" destId="{FD380A84-D2F7-4B1E-8991-530F71EEAB6F}" srcOrd="1" destOrd="0" presId="urn:microsoft.com/office/officeart/2018/2/layout/IconVerticalSolidList"/>
    <dgm:cxn modelId="{2E10F845-E31E-4778-A0DB-DE5D4C79D635}" type="presParOf" srcId="{1CA87224-502A-4F7D-B089-F7CE2906C05D}" destId="{071F22D6-2B9A-4BCA-983C-E56A22C250D3}" srcOrd="2" destOrd="0" presId="urn:microsoft.com/office/officeart/2018/2/layout/IconVerticalSolidList"/>
    <dgm:cxn modelId="{C815A085-96E6-4C0C-AD64-C4FCB5FECE73}" type="presParOf" srcId="{1CA87224-502A-4F7D-B089-F7CE2906C05D}" destId="{42300FB4-6676-47A9-8133-1DF99BF6C4DD}" srcOrd="3" destOrd="0" presId="urn:microsoft.com/office/officeart/2018/2/layout/IconVerticalSolidList"/>
    <dgm:cxn modelId="{4F7CBB62-6474-479E-9C61-5A6575A1659F}" type="presParOf" srcId="{A74B87C6-3531-497E-BEA1-0D6BF36D5215}" destId="{E4462B75-1DBE-41BA-B9FB-D134EDB465C8}" srcOrd="1" destOrd="0" presId="urn:microsoft.com/office/officeart/2018/2/layout/IconVerticalSolidList"/>
    <dgm:cxn modelId="{C0DAC39C-FA9B-4D73-A16D-BDE6B7DB6BC3}" type="presParOf" srcId="{A74B87C6-3531-497E-BEA1-0D6BF36D5215}" destId="{ED4DD6A0-295D-440A-A645-3F080A457DA4}" srcOrd="2" destOrd="0" presId="urn:microsoft.com/office/officeart/2018/2/layout/IconVerticalSolidList"/>
    <dgm:cxn modelId="{9218FB38-3CE9-4AC9-BD95-BB6590229558}" type="presParOf" srcId="{ED4DD6A0-295D-440A-A645-3F080A457DA4}" destId="{B15EF2A0-146E-4ACF-B499-0298724FFB18}" srcOrd="0" destOrd="0" presId="urn:microsoft.com/office/officeart/2018/2/layout/IconVerticalSolidList"/>
    <dgm:cxn modelId="{795231C2-FB4D-4C22-87A2-F043D27A1063}" type="presParOf" srcId="{ED4DD6A0-295D-440A-A645-3F080A457DA4}" destId="{E7EBC5AF-BF2C-4B63-BCE5-AB21BCABE5D0}" srcOrd="1" destOrd="0" presId="urn:microsoft.com/office/officeart/2018/2/layout/IconVerticalSolidList"/>
    <dgm:cxn modelId="{53C852E7-14A4-46D8-BCB3-48E1E64BBE25}" type="presParOf" srcId="{ED4DD6A0-295D-440A-A645-3F080A457DA4}" destId="{4A9EFCAD-726E-4A1F-AA97-2BDD3DABC393}" srcOrd="2" destOrd="0" presId="urn:microsoft.com/office/officeart/2018/2/layout/IconVerticalSolidList"/>
    <dgm:cxn modelId="{FC58ED35-4768-451F-A06A-ABBCDA8190DE}" type="presParOf" srcId="{ED4DD6A0-295D-440A-A645-3F080A457DA4}" destId="{1E4DB130-909B-4536-A407-ED8C1B247AAD}" srcOrd="3" destOrd="0" presId="urn:microsoft.com/office/officeart/2018/2/layout/IconVerticalSolidList"/>
    <dgm:cxn modelId="{0149433C-CB79-43B7-A36C-652063972E7B}" type="presParOf" srcId="{A74B87C6-3531-497E-BEA1-0D6BF36D5215}" destId="{D483B197-B5AA-4ECE-8B79-B7AA7E9E4C1C}" srcOrd="3" destOrd="0" presId="urn:microsoft.com/office/officeart/2018/2/layout/IconVerticalSolidList"/>
    <dgm:cxn modelId="{D7D6721E-C38B-4A78-AF65-C791DCC30AA9}" type="presParOf" srcId="{A74B87C6-3531-497E-BEA1-0D6BF36D5215}" destId="{EB1361D2-3094-4C76-9C82-3EAC7D2941F8}" srcOrd="4" destOrd="0" presId="urn:microsoft.com/office/officeart/2018/2/layout/IconVerticalSolidList"/>
    <dgm:cxn modelId="{2B0A1554-2442-4DED-A048-2121ACE5EBB5}" type="presParOf" srcId="{EB1361D2-3094-4C76-9C82-3EAC7D2941F8}" destId="{96E9C00D-11D8-42DA-A24E-B8DC72B768DA}" srcOrd="0" destOrd="0" presId="urn:microsoft.com/office/officeart/2018/2/layout/IconVerticalSolidList"/>
    <dgm:cxn modelId="{03870379-AA75-4773-8C63-364852FFF261}" type="presParOf" srcId="{EB1361D2-3094-4C76-9C82-3EAC7D2941F8}" destId="{8842D82B-0CDD-46F7-BA9B-2D4AF97203ED}" srcOrd="1" destOrd="0" presId="urn:microsoft.com/office/officeart/2018/2/layout/IconVerticalSolidList"/>
    <dgm:cxn modelId="{E820152D-7CB5-464A-A440-AE0832937ED6}" type="presParOf" srcId="{EB1361D2-3094-4C76-9C82-3EAC7D2941F8}" destId="{DB4D30DE-DC99-472B-918F-22D1731AF8A7}" srcOrd="2" destOrd="0" presId="urn:microsoft.com/office/officeart/2018/2/layout/IconVerticalSolidList"/>
    <dgm:cxn modelId="{CD8467DD-18A5-4D6E-B448-C5BA3437E810}" type="presParOf" srcId="{EB1361D2-3094-4C76-9C82-3EAC7D2941F8}" destId="{60BC6F08-5976-4DF4-B789-EA77F7A9D77E}" srcOrd="3" destOrd="0" presId="urn:microsoft.com/office/officeart/2018/2/layout/IconVerticalSolidList"/>
    <dgm:cxn modelId="{48B39C98-51D5-491C-81EE-618499BDEF08}" type="presParOf" srcId="{A74B87C6-3531-497E-BEA1-0D6BF36D5215}" destId="{72133018-1479-445F-BAE8-77B3E0B1E561}" srcOrd="5" destOrd="0" presId="urn:microsoft.com/office/officeart/2018/2/layout/IconVerticalSolidList"/>
    <dgm:cxn modelId="{5E1E7AFB-6E5D-4315-86DE-A7C0B454F683}" type="presParOf" srcId="{A74B87C6-3531-497E-BEA1-0D6BF36D5215}" destId="{D161ECFC-1E0E-4E3E-BB6A-D7831E3E2248}" srcOrd="6" destOrd="0" presId="urn:microsoft.com/office/officeart/2018/2/layout/IconVerticalSolidList"/>
    <dgm:cxn modelId="{56364951-CF52-45EC-B22B-EA500B536A31}" type="presParOf" srcId="{D161ECFC-1E0E-4E3E-BB6A-D7831E3E2248}" destId="{18FEDD52-B3DC-484C-97ED-118217F5299B}" srcOrd="0" destOrd="0" presId="urn:microsoft.com/office/officeart/2018/2/layout/IconVerticalSolidList"/>
    <dgm:cxn modelId="{08DD2901-797B-4BBB-8B82-475A9E4DE225}" type="presParOf" srcId="{D161ECFC-1E0E-4E3E-BB6A-D7831E3E2248}" destId="{0A5FBFA6-148D-4C6A-BC60-BC11D19E1E49}" srcOrd="1" destOrd="0" presId="urn:microsoft.com/office/officeart/2018/2/layout/IconVerticalSolidList"/>
    <dgm:cxn modelId="{CE4F114F-A48A-4B8D-B917-4B416253D9E0}" type="presParOf" srcId="{D161ECFC-1E0E-4E3E-BB6A-D7831E3E2248}" destId="{99D6BAD9-13A3-4BE5-A601-ACC65E7CBCCC}" srcOrd="2" destOrd="0" presId="urn:microsoft.com/office/officeart/2018/2/layout/IconVerticalSolidList"/>
    <dgm:cxn modelId="{35B3B79E-3D2A-4AD3-AE74-63DDD3506E55}" type="presParOf" srcId="{D161ECFC-1E0E-4E3E-BB6A-D7831E3E2248}" destId="{64E07EC8-085D-4F07-B7D9-AD2EC3A52FE8}" srcOrd="3" destOrd="0" presId="urn:microsoft.com/office/officeart/2018/2/layout/IconVerticalSolidList"/>
    <dgm:cxn modelId="{481DC1BD-C07C-4393-BE76-CE8E75E58A80}" type="presParOf" srcId="{A74B87C6-3531-497E-BEA1-0D6BF36D5215}" destId="{A33C63B9-97A2-40FE-BA0E-FC1EB41C4B6B}" srcOrd="7" destOrd="0" presId="urn:microsoft.com/office/officeart/2018/2/layout/IconVerticalSolidList"/>
    <dgm:cxn modelId="{6907783F-7AE1-41E0-8C6A-2BE0E2481E41}" type="presParOf" srcId="{A74B87C6-3531-497E-BEA1-0D6BF36D5215}" destId="{BFE8B766-C541-4917-AA4D-4ACD6310E8DD}" srcOrd="8" destOrd="0" presId="urn:microsoft.com/office/officeart/2018/2/layout/IconVerticalSolidList"/>
    <dgm:cxn modelId="{4FC8C9E9-6FA0-4010-82E2-7584ABDD15E6}" type="presParOf" srcId="{BFE8B766-C541-4917-AA4D-4ACD6310E8DD}" destId="{69D4FEFC-2CFF-41E8-8150-B8E21C48186E}" srcOrd="0" destOrd="0" presId="urn:microsoft.com/office/officeart/2018/2/layout/IconVerticalSolidList"/>
    <dgm:cxn modelId="{70B65B04-3753-4B73-AFDE-7A02C27424A6}" type="presParOf" srcId="{BFE8B766-C541-4917-AA4D-4ACD6310E8DD}" destId="{474D0157-5D2D-4B0D-8002-507336861F96}" srcOrd="1" destOrd="0" presId="urn:microsoft.com/office/officeart/2018/2/layout/IconVerticalSolidList"/>
    <dgm:cxn modelId="{4E86FC06-ED8D-49DC-802D-874813A6A72D}" type="presParOf" srcId="{BFE8B766-C541-4917-AA4D-4ACD6310E8DD}" destId="{667F0FBD-0905-47C3-8BBA-75587A295B49}" srcOrd="2" destOrd="0" presId="urn:microsoft.com/office/officeart/2018/2/layout/IconVerticalSolidList"/>
    <dgm:cxn modelId="{263F0942-1972-480C-9164-96D48F9F59A2}" type="presParOf" srcId="{BFE8B766-C541-4917-AA4D-4ACD6310E8DD}" destId="{1AABB44C-6029-40EF-8BC6-07741224AC30}" srcOrd="3" destOrd="0" presId="urn:microsoft.com/office/officeart/2018/2/layout/IconVerticalSolidList"/>
    <dgm:cxn modelId="{F3CB193F-FFE6-48AA-9B4C-9422C5FA4E4B}" type="presParOf" srcId="{A74B87C6-3531-497E-BEA1-0D6BF36D5215}" destId="{0F5DB7BD-2D2A-4C31-8E02-6719323698D8}" srcOrd="9" destOrd="0" presId="urn:microsoft.com/office/officeart/2018/2/layout/IconVerticalSolidList"/>
    <dgm:cxn modelId="{C2FC534D-95E0-4460-857E-F78DD143D5F8}" type="presParOf" srcId="{A74B87C6-3531-497E-BEA1-0D6BF36D5215}" destId="{6500379D-9E17-4B2A-8143-DE184F80D5CA}" srcOrd="10" destOrd="0" presId="urn:microsoft.com/office/officeart/2018/2/layout/IconVerticalSolidList"/>
    <dgm:cxn modelId="{3463E28B-3535-4072-9B2E-254AC373AD91}" type="presParOf" srcId="{6500379D-9E17-4B2A-8143-DE184F80D5CA}" destId="{BB29E2B9-3182-4E44-8EB8-E106B493887B}" srcOrd="0" destOrd="0" presId="urn:microsoft.com/office/officeart/2018/2/layout/IconVerticalSolidList"/>
    <dgm:cxn modelId="{FEECCA7D-8119-44B6-A36A-0394B36CCA25}" type="presParOf" srcId="{6500379D-9E17-4B2A-8143-DE184F80D5CA}" destId="{DF84BB95-6F0D-4ACD-B7C7-5EB99FA0D37D}" srcOrd="1" destOrd="0" presId="urn:microsoft.com/office/officeart/2018/2/layout/IconVerticalSolidList"/>
    <dgm:cxn modelId="{84365031-0D2A-424C-810D-014DDEFEB585}" type="presParOf" srcId="{6500379D-9E17-4B2A-8143-DE184F80D5CA}" destId="{CDC3442B-99B7-480A-9973-89D30FC60B8B}" srcOrd="2" destOrd="0" presId="urn:microsoft.com/office/officeart/2018/2/layout/IconVerticalSolidList"/>
    <dgm:cxn modelId="{E334E8DB-4CD8-4AD0-AAA4-88D65B8ACDB2}" type="presParOf" srcId="{6500379D-9E17-4B2A-8143-DE184F80D5CA}" destId="{4792D752-2E17-4ED7-8CE9-A64EF34EB217}" srcOrd="3" destOrd="0" presId="urn:microsoft.com/office/officeart/2018/2/layout/IconVerticalSolidList"/>
    <dgm:cxn modelId="{0CADBDD6-B6D2-443F-A4AA-9BA23883E503}" type="presParOf" srcId="{A74B87C6-3531-497E-BEA1-0D6BF36D5215}" destId="{33C3B372-5FAF-48A7-8BAF-1F82F6A43B11}" srcOrd="11" destOrd="0" presId="urn:microsoft.com/office/officeart/2018/2/layout/IconVerticalSolidList"/>
    <dgm:cxn modelId="{75D0F250-281C-45A2-9876-A353DF7B1225}" type="presParOf" srcId="{A74B87C6-3531-497E-BEA1-0D6BF36D5215}" destId="{FC762CB8-27AA-4321-8359-D31D4AB8E0EF}" srcOrd="12" destOrd="0" presId="urn:microsoft.com/office/officeart/2018/2/layout/IconVerticalSolidList"/>
    <dgm:cxn modelId="{78401124-B550-44ED-A6A8-BFEE68D6F328}" type="presParOf" srcId="{FC762CB8-27AA-4321-8359-D31D4AB8E0EF}" destId="{676609C8-BAD7-4FC1-9883-9170BBEE5EA7}" srcOrd="0" destOrd="0" presId="urn:microsoft.com/office/officeart/2018/2/layout/IconVerticalSolidList"/>
    <dgm:cxn modelId="{7D42C079-3649-48F7-AAAF-63C15B4C50D5}" type="presParOf" srcId="{FC762CB8-27AA-4321-8359-D31D4AB8E0EF}" destId="{688F2D21-76AC-443E-A73D-16FF58B98756}" srcOrd="1" destOrd="0" presId="urn:microsoft.com/office/officeart/2018/2/layout/IconVerticalSolidList"/>
    <dgm:cxn modelId="{9E83898D-C50C-4AE4-B988-71A337073619}" type="presParOf" srcId="{FC762CB8-27AA-4321-8359-D31D4AB8E0EF}" destId="{9456E77E-FE08-4CC7-82FC-395B67A91459}" srcOrd="2" destOrd="0" presId="urn:microsoft.com/office/officeart/2018/2/layout/IconVerticalSolidList"/>
    <dgm:cxn modelId="{20677010-A574-45A2-A977-7C1276D694B1}" type="presParOf" srcId="{FC762CB8-27AA-4321-8359-D31D4AB8E0EF}" destId="{1E78A070-2EA6-4E85-9158-5A08B7A93E3E}" srcOrd="3" destOrd="0" presId="urn:microsoft.com/office/officeart/2018/2/layout/IconVerticalSolidList"/>
    <dgm:cxn modelId="{75E89465-CDA8-4C96-A18C-95B53D1006D6}" type="presParOf" srcId="{A74B87C6-3531-497E-BEA1-0D6BF36D5215}" destId="{58B5D962-D1DD-4E32-AFF3-7A83DAC03D39}" srcOrd="13" destOrd="0" presId="urn:microsoft.com/office/officeart/2018/2/layout/IconVerticalSolidList"/>
    <dgm:cxn modelId="{0D0297A6-767C-45A3-A87D-3F2F6DF086E0}" type="presParOf" srcId="{A74B87C6-3531-497E-BEA1-0D6BF36D5215}" destId="{691F4A6B-0D49-4B2E-BBA7-8EEB4215DAE8}" srcOrd="14" destOrd="0" presId="urn:microsoft.com/office/officeart/2018/2/layout/IconVerticalSolidList"/>
    <dgm:cxn modelId="{436E9A2C-1C7A-4271-AC57-3E3DBC4CD78C}" type="presParOf" srcId="{691F4A6B-0D49-4B2E-BBA7-8EEB4215DAE8}" destId="{7FA800C8-BDF5-41D5-8FE3-BA1E761BFB48}" srcOrd="0" destOrd="0" presId="urn:microsoft.com/office/officeart/2018/2/layout/IconVerticalSolidList"/>
    <dgm:cxn modelId="{C6B0F764-3318-4E35-9038-1AB2DC518CF6}" type="presParOf" srcId="{691F4A6B-0D49-4B2E-BBA7-8EEB4215DAE8}" destId="{CA0B0900-B6CB-497A-87EC-9B0911CDEEA6}" srcOrd="1" destOrd="0" presId="urn:microsoft.com/office/officeart/2018/2/layout/IconVerticalSolidList"/>
    <dgm:cxn modelId="{117AFE7D-C266-4F29-AFB8-21F2ABC7FF79}" type="presParOf" srcId="{691F4A6B-0D49-4B2E-BBA7-8EEB4215DAE8}" destId="{401F4090-2D01-471C-8C07-2EE02ED18E2B}" srcOrd="2" destOrd="0" presId="urn:microsoft.com/office/officeart/2018/2/layout/IconVerticalSolidList"/>
    <dgm:cxn modelId="{E8AEADD3-DCE9-4381-BCDA-1225A1465404}" type="presParOf" srcId="{691F4A6B-0D49-4B2E-BBA7-8EEB4215DAE8}" destId="{C58F0B56-A8CC-4C88-AF9A-91DD589A9B53}" srcOrd="3" destOrd="0" presId="urn:microsoft.com/office/officeart/2018/2/layout/IconVerticalSolidList"/>
    <dgm:cxn modelId="{75DF5848-62D7-46BD-9EBD-DC6658686FD8}" type="presParOf" srcId="{A74B87C6-3531-497E-BEA1-0D6BF36D5215}" destId="{460C1C29-B58F-46D2-80F1-F1556294A600}" srcOrd="15" destOrd="0" presId="urn:microsoft.com/office/officeart/2018/2/layout/IconVerticalSolidList"/>
    <dgm:cxn modelId="{AD8B677E-40BB-4A37-844C-D38424ABFFCE}" type="presParOf" srcId="{A74B87C6-3531-497E-BEA1-0D6BF36D5215}" destId="{642F560A-FEE1-465E-9944-8ED25A3944BD}" srcOrd="16" destOrd="0" presId="urn:microsoft.com/office/officeart/2018/2/layout/IconVerticalSolidList"/>
    <dgm:cxn modelId="{5022A6D1-4034-4739-B13E-655A19551F81}" type="presParOf" srcId="{642F560A-FEE1-465E-9944-8ED25A3944BD}" destId="{F313F31D-B2EC-4479-9EA7-28CBB12A18BD}" srcOrd="0" destOrd="0" presId="urn:microsoft.com/office/officeart/2018/2/layout/IconVerticalSolidList"/>
    <dgm:cxn modelId="{B62488E0-3275-4891-8013-654BACE5C959}" type="presParOf" srcId="{642F560A-FEE1-465E-9944-8ED25A3944BD}" destId="{BC1DEE65-8C65-4CD8-8E66-BCB975B0C528}" srcOrd="1" destOrd="0" presId="urn:microsoft.com/office/officeart/2018/2/layout/IconVerticalSolidList"/>
    <dgm:cxn modelId="{80F47C5F-0131-4EC5-8D68-487437A41BBB}" type="presParOf" srcId="{642F560A-FEE1-465E-9944-8ED25A3944BD}" destId="{E244BF74-EA6A-462F-8C8D-A8B90CBEB6BE}" srcOrd="2" destOrd="0" presId="urn:microsoft.com/office/officeart/2018/2/layout/IconVerticalSolidList"/>
    <dgm:cxn modelId="{5FA7B5C5-3594-4D33-BA1B-FEF88C2D193B}" type="presParOf" srcId="{642F560A-FEE1-465E-9944-8ED25A3944BD}" destId="{183E3B2C-7139-440B-89D3-983A2895B721}" srcOrd="3" destOrd="0" presId="urn:microsoft.com/office/officeart/2018/2/layout/IconVerticalSolidList"/>
    <dgm:cxn modelId="{1159420B-F281-4C45-8613-0A537C847911}" type="presParOf" srcId="{A74B87C6-3531-497E-BEA1-0D6BF36D5215}" destId="{B333518F-5B15-41BE-B373-004A3762983C}" srcOrd="17" destOrd="0" presId="urn:microsoft.com/office/officeart/2018/2/layout/IconVerticalSolidList"/>
    <dgm:cxn modelId="{9006F62D-9ABB-4A75-8A53-A72DDA8E4655}" type="presParOf" srcId="{A74B87C6-3531-497E-BEA1-0D6BF36D5215}" destId="{DAF48434-A9F2-43B8-ACC9-2E4106B48EBC}" srcOrd="18" destOrd="0" presId="urn:microsoft.com/office/officeart/2018/2/layout/IconVerticalSolidList"/>
    <dgm:cxn modelId="{2FDA3364-364F-4068-88D3-3AE7A7C7ABD4}" type="presParOf" srcId="{DAF48434-A9F2-43B8-ACC9-2E4106B48EBC}" destId="{F08C16E7-1B97-4688-97C1-0EEC4F77B0A4}" srcOrd="0" destOrd="0" presId="urn:microsoft.com/office/officeart/2018/2/layout/IconVerticalSolidList"/>
    <dgm:cxn modelId="{8D1DB853-B95C-4A90-B9B3-A786AA8E5C6F}" type="presParOf" srcId="{DAF48434-A9F2-43B8-ACC9-2E4106B48EBC}" destId="{D1BE781C-FBE2-415F-B969-8F78ADE8CEC2}" srcOrd="1" destOrd="0" presId="urn:microsoft.com/office/officeart/2018/2/layout/IconVerticalSolidList"/>
    <dgm:cxn modelId="{75DD0954-B636-497B-9920-35B626158DCB}" type="presParOf" srcId="{DAF48434-A9F2-43B8-ACC9-2E4106B48EBC}" destId="{2E578FB1-3132-45F6-9192-2C35C19867B2}" srcOrd="2" destOrd="0" presId="urn:microsoft.com/office/officeart/2018/2/layout/IconVerticalSolidList"/>
    <dgm:cxn modelId="{28440E3C-9552-4BCF-AF7E-C5C967535D3B}" type="presParOf" srcId="{DAF48434-A9F2-43B8-ACC9-2E4106B48EBC}" destId="{B5446E9A-3E32-4060-A386-B9A681AEE99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D3CDE2-ECB6-4F3E-8AC1-9E00110F4164}"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C5F905B9-F27B-4C9B-9A83-2F616E45EEB6}">
      <dgm:prSet/>
      <dgm:spPr/>
      <dgm:t>
        <a:bodyPr/>
        <a:lstStyle/>
        <a:p>
          <a:r>
            <a:rPr lang="en-GB" b="0" i="0"/>
            <a:t>exploratory/ explanatory </a:t>
          </a:r>
          <a:r>
            <a:rPr lang="en-GB" b="0" i="0" dirty="0"/>
            <a:t>research design</a:t>
          </a:r>
          <a:endParaRPr lang="en-US" dirty="0"/>
        </a:p>
      </dgm:t>
    </dgm:pt>
    <dgm:pt modelId="{6FC2EA50-5B60-42E7-A3A7-37CEC492085F}" type="parTrans" cxnId="{29D35328-3C5D-4396-AF0C-55FDA936D1A5}">
      <dgm:prSet/>
      <dgm:spPr/>
      <dgm:t>
        <a:bodyPr/>
        <a:lstStyle/>
        <a:p>
          <a:endParaRPr lang="en-US"/>
        </a:p>
      </dgm:t>
    </dgm:pt>
    <dgm:pt modelId="{DD1D9E23-0418-4640-AF61-36FFC43CE90F}" type="sibTrans" cxnId="{29D35328-3C5D-4396-AF0C-55FDA936D1A5}">
      <dgm:prSet phldrT="1" phldr="0"/>
      <dgm:spPr/>
      <dgm:t>
        <a:bodyPr/>
        <a:lstStyle/>
        <a:p>
          <a:r>
            <a:rPr lang="en-US"/>
            <a:t>1</a:t>
          </a:r>
        </a:p>
      </dgm:t>
    </dgm:pt>
    <dgm:pt modelId="{755146ED-75BA-463A-B9D7-10435E7CFD52}">
      <dgm:prSet/>
      <dgm:spPr/>
      <dgm:t>
        <a:bodyPr/>
        <a:lstStyle/>
        <a:p>
          <a:r>
            <a:rPr lang="en-GB" b="0" i="0"/>
            <a:t>descriptive research design </a:t>
          </a:r>
          <a:endParaRPr lang="en-US"/>
        </a:p>
      </dgm:t>
    </dgm:pt>
    <dgm:pt modelId="{99E6F6B0-71B6-49AE-BCF7-394E8E64DB08}" type="parTrans" cxnId="{32B9A0BF-DE97-4E45-B0CC-F1CF091A6888}">
      <dgm:prSet/>
      <dgm:spPr/>
      <dgm:t>
        <a:bodyPr/>
        <a:lstStyle/>
        <a:p>
          <a:endParaRPr lang="en-US"/>
        </a:p>
      </dgm:t>
    </dgm:pt>
    <dgm:pt modelId="{A6810528-46F7-493B-8844-4BC4F140E583}" type="sibTrans" cxnId="{32B9A0BF-DE97-4E45-B0CC-F1CF091A6888}">
      <dgm:prSet phldrT="2" phldr="0"/>
      <dgm:spPr/>
      <dgm:t>
        <a:bodyPr/>
        <a:lstStyle/>
        <a:p>
          <a:r>
            <a:rPr lang="en-US"/>
            <a:t>2</a:t>
          </a:r>
        </a:p>
      </dgm:t>
    </dgm:pt>
    <dgm:pt modelId="{744454E1-E9A6-4F9C-ADE1-96B49370943F}">
      <dgm:prSet/>
      <dgm:spPr/>
      <dgm:t>
        <a:bodyPr/>
        <a:lstStyle/>
        <a:p>
          <a:r>
            <a:rPr lang="en-GB" b="0" i="0" dirty="0"/>
            <a:t>experimental (correlational/ causal) research design</a:t>
          </a:r>
          <a:endParaRPr lang="en-US" dirty="0"/>
        </a:p>
      </dgm:t>
    </dgm:pt>
    <dgm:pt modelId="{FE2ED974-AB3B-47D6-9C11-4B8D76AB5ED0}" type="parTrans" cxnId="{C27C2272-9015-4EF7-B28C-8C8945C20625}">
      <dgm:prSet/>
      <dgm:spPr/>
      <dgm:t>
        <a:bodyPr/>
        <a:lstStyle/>
        <a:p>
          <a:endParaRPr lang="en-US"/>
        </a:p>
      </dgm:t>
    </dgm:pt>
    <dgm:pt modelId="{C422D512-67C4-4B1B-AC5F-EE858432E2EA}" type="sibTrans" cxnId="{C27C2272-9015-4EF7-B28C-8C8945C20625}">
      <dgm:prSet phldrT="3" phldr="0"/>
      <dgm:spPr/>
      <dgm:t>
        <a:bodyPr/>
        <a:lstStyle/>
        <a:p>
          <a:r>
            <a:rPr lang="en-US"/>
            <a:t>3</a:t>
          </a:r>
        </a:p>
      </dgm:t>
    </dgm:pt>
    <dgm:pt modelId="{9263B2AF-E65E-4760-8DE9-843711D825C8}" type="pres">
      <dgm:prSet presAssocID="{78D3CDE2-ECB6-4F3E-8AC1-9E00110F4164}" presName="Name0" presStyleCnt="0">
        <dgm:presLayoutVars>
          <dgm:animLvl val="lvl"/>
          <dgm:resizeHandles val="exact"/>
        </dgm:presLayoutVars>
      </dgm:prSet>
      <dgm:spPr/>
    </dgm:pt>
    <dgm:pt modelId="{82CE13D5-53ED-4045-A208-7512C5D43336}" type="pres">
      <dgm:prSet presAssocID="{C5F905B9-F27B-4C9B-9A83-2F616E45EEB6}" presName="compositeNode" presStyleCnt="0">
        <dgm:presLayoutVars>
          <dgm:bulletEnabled val="1"/>
        </dgm:presLayoutVars>
      </dgm:prSet>
      <dgm:spPr/>
    </dgm:pt>
    <dgm:pt modelId="{492CB18D-CAFD-49E6-8D12-64C757589C76}" type="pres">
      <dgm:prSet presAssocID="{C5F905B9-F27B-4C9B-9A83-2F616E45EEB6}" presName="bgRect" presStyleLbl="bgAccFollowNode1" presStyleIdx="0" presStyleCnt="3"/>
      <dgm:spPr/>
    </dgm:pt>
    <dgm:pt modelId="{281B439F-AF55-437A-94CC-E54009277973}" type="pres">
      <dgm:prSet presAssocID="{DD1D9E23-0418-4640-AF61-36FFC43CE90F}" presName="sibTransNodeCircle" presStyleLbl="alignNode1" presStyleIdx="0" presStyleCnt="6">
        <dgm:presLayoutVars>
          <dgm:chMax val="0"/>
          <dgm:bulletEnabled/>
        </dgm:presLayoutVars>
      </dgm:prSet>
      <dgm:spPr/>
    </dgm:pt>
    <dgm:pt modelId="{73C11D93-4579-4FBD-8EEB-81E293669B38}" type="pres">
      <dgm:prSet presAssocID="{C5F905B9-F27B-4C9B-9A83-2F616E45EEB6}" presName="bottomLine" presStyleLbl="alignNode1" presStyleIdx="1" presStyleCnt="6">
        <dgm:presLayoutVars/>
      </dgm:prSet>
      <dgm:spPr/>
    </dgm:pt>
    <dgm:pt modelId="{174537B2-73E5-41B4-9CF8-8D4C2869ED8B}" type="pres">
      <dgm:prSet presAssocID="{C5F905B9-F27B-4C9B-9A83-2F616E45EEB6}" presName="nodeText" presStyleLbl="bgAccFollowNode1" presStyleIdx="0" presStyleCnt="3">
        <dgm:presLayoutVars>
          <dgm:bulletEnabled val="1"/>
        </dgm:presLayoutVars>
      </dgm:prSet>
      <dgm:spPr/>
    </dgm:pt>
    <dgm:pt modelId="{91A8B11B-0072-490B-BF48-A24C612E6831}" type="pres">
      <dgm:prSet presAssocID="{DD1D9E23-0418-4640-AF61-36FFC43CE90F}" presName="sibTrans" presStyleCnt="0"/>
      <dgm:spPr/>
    </dgm:pt>
    <dgm:pt modelId="{4CD8ADD3-1118-4871-8DC9-7210BB018CA9}" type="pres">
      <dgm:prSet presAssocID="{755146ED-75BA-463A-B9D7-10435E7CFD52}" presName="compositeNode" presStyleCnt="0">
        <dgm:presLayoutVars>
          <dgm:bulletEnabled val="1"/>
        </dgm:presLayoutVars>
      </dgm:prSet>
      <dgm:spPr/>
    </dgm:pt>
    <dgm:pt modelId="{AD2C63AD-2008-41C8-8853-49A70052FB05}" type="pres">
      <dgm:prSet presAssocID="{755146ED-75BA-463A-B9D7-10435E7CFD52}" presName="bgRect" presStyleLbl="bgAccFollowNode1" presStyleIdx="1" presStyleCnt="3"/>
      <dgm:spPr/>
    </dgm:pt>
    <dgm:pt modelId="{46454E58-38AF-4166-A449-376055534069}" type="pres">
      <dgm:prSet presAssocID="{A6810528-46F7-493B-8844-4BC4F140E583}" presName="sibTransNodeCircle" presStyleLbl="alignNode1" presStyleIdx="2" presStyleCnt="6">
        <dgm:presLayoutVars>
          <dgm:chMax val="0"/>
          <dgm:bulletEnabled/>
        </dgm:presLayoutVars>
      </dgm:prSet>
      <dgm:spPr/>
    </dgm:pt>
    <dgm:pt modelId="{A975E3EB-A8EC-4B22-81EB-74E88DBDF9E7}" type="pres">
      <dgm:prSet presAssocID="{755146ED-75BA-463A-B9D7-10435E7CFD52}" presName="bottomLine" presStyleLbl="alignNode1" presStyleIdx="3" presStyleCnt="6">
        <dgm:presLayoutVars/>
      </dgm:prSet>
      <dgm:spPr/>
    </dgm:pt>
    <dgm:pt modelId="{A8049416-ED2D-4A48-AE89-E0EFFBD1F063}" type="pres">
      <dgm:prSet presAssocID="{755146ED-75BA-463A-B9D7-10435E7CFD52}" presName="nodeText" presStyleLbl="bgAccFollowNode1" presStyleIdx="1" presStyleCnt="3">
        <dgm:presLayoutVars>
          <dgm:bulletEnabled val="1"/>
        </dgm:presLayoutVars>
      </dgm:prSet>
      <dgm:spPr/>
    </dgm:pt>
    <dgm:pt modelId="{98F80B63-DF30-4212-B994-B1B86D6A7199}" type="pres">
      <dgm:prSet presAssocID="{A6810528-46F7-493B-8844-4BC4F140E583}" presName="sibTrans" presStyleCnt="0"/>
      <dgm:spPr/>
    </dgm:pt>
    <dgm:pt modelId="{24476084-B18F-453D-9D52-BD06CCCA458A}" type="pres">
      <dgm:prSet presAssocID="{744454E1-E9A6-4F9C-ADE1-96B49370943F}" presName="compositeNode" presStyleCnt="0">
        <dgm:presLayoutVars>
          <dgm:bulletEnabled val="1"/>
        </dgm:presLayoutVars>
      </dgm:prSet>
      <dgm:spPr/>
    </dgm:pt>
    <dgm:pt modelId="{D00CA312-007E-45BA-8C48-AE904A26FE45}" type="pres">
      <dgm:prSet presAssocID="{744454E1-E9A6-4F9C-ADE1-96B49370943F}" presName="bgRect" presStyleLbl="bgAccFollowNode1" presStyleIdx="2" presStyleCnt="3"/>
      <dgm:spPr/>
    </dgm:pt>
    <dgm:pt modelId="{C966423C-7F73-42F4-81FC-EA9536E418E0}" type="pres">
      <dgm:prSet presAssocID="{C422D512-67C4-4B1B-AC5F-EE858432E2EA}" presName="sibTransNodeCircle" presStyleLbl="alignNode1" presStyleIdx="4" presStyleCnt="6">
        <dgm:presLayoutVars>
          <dgm:chMax val="0"/>
          <dgm:bulletEnabled/>
        </dgm:presLayoutVars>
      </dgm:prSet>
      <dgm:spPr/>
    </dgm:pt>
    <dgm:pt modelId="{56554A0A-E570-4828-AEDB-528CB808FC48}" type="pres">
      <dgm:prSet presAssocID="{744454E1-E9A6-4F9C-ADE1-96B49370943F}" presName="bottomLine" presStyleLbl="alignNode1" presStyleIdx="5" presStyleCnt="6">
        <dgm:presLayoutVars/>
      </dgm:prSet>
      <dgm:spPr/>
    </dgm:pt>
    <dgm:pt modelId="{AB814FCD-BB42-426F-9E08-7FE8D3D13B0E}" type="pres">
      <dgm:prSet presAssocID="{744454E1-E9A6-4F9C-ADE1-96B49370943F}" presName="nodeText" presStyleLbl="bgAccFollowNode1" presStyleIdx="2" presStyleCnt="3">
        <dgm:presLayoutVars>
          <dgm:bulletEnabled val="1"/>
        </dgm:presLayoutVars>
      </dgm:prSet>
      <dgm:spPr/>
    </dgm:pt>
  </dgm:ptLst>
  <dgm:cxnLst>
    <dgm:cxn modelId="{29D35328-3C5D-4396-AF0C-55FDA936D1A5}" srcId="{78D3CDE2-ECB6-4F3E-8AC1-9E00110F4164}" destId="{C5F905B9-F27B-4C9B-9A83-2F616E45EEB6}" srcOrd="0" destOrd="0" parTransId="{6FC2EA50-5B60-42E7-A3A7-37CEC492085F}" sibTransId="{DD1D9E23-0418-4640-AF61-36FFC43CE90F}"/>
    <dgm:cxn modelId="{AA74635D-8A5E-4876-BC47-D15D19A01548}" type="presOf" srcId="{755146ED-75BA-463A-B9D7-10435E7CFD52}" destId="{AD2C63AD-2008-41C8-8853-49A70052FB05}" srcOrd="0" destOrd="0" presId="urn:microsoft.com/office/officeart/2016/7/layout/BasicLinearProcessNumbered"/>
    <dgm:cxn modelId="{F6E8F762-2E54-4994-A568-3956CDBE1500}" type="presOf" srcId="{C5F905B9-F27B-4C9B-9A83-2F616E45EEB6}" destId="{174537B2-73E5-41B4-9CF8-8D4C2869ED8B}" srcOrd="1" destOrd="0" presId="urn:microsoft.com/office/officeart/2016/7/layout/BasicLinearProcessNumbered"/>
    <dgm:cxn modelId="{296FFD4C-C365-4F0D-8E04-F44548008BCC}" type="presOf" srcId="{A6810528-46F7-493B-8844-4BC4F140E583}" destId="{46454E58-38AF-4166-A449-376055534069}" srcOrd="0" destOrd="0" presId="urn:microsoft.com/office/officeart/2016/7/layout/BasicLinearProcessNumbered"/>
    <dgm:cxn modelId="{C27C2272-9015-4EF7-B28C-8C8945C20625}" srcId="{78D3CDE2-ECB6-4F3E-8AC1-9E00110F4164}" destId="{744454E1-E9A6-4F9C-ADE1-96B49370943F}" srcOrd="2" destOrd="0" parTransId="{FE2ED974-AB3B-47D6-9C11-4B8D76AB5ED0}" sibTransId="{C422D512-67C4-4B1B-AC5F-EE858432E2EA}"/>
    <dgm:cxn modelId="{854B9554-343D-448C-9B96-12677A0E468D}" type="presOf" srcId="{DD1D9E23-0418-4640-AF61-36FFC43CE90F}" destId="{281B439F-AF55-437A-94CC-E54009277973}" srcOrd="0" destOrd="0" presId="urn:microsoft.com/office/officeart/2016/7/layout/BasicLinearProcessNumbered"/>
    <dgm:cxn modelId="{5A108BB1-9EF3-4DE7-8757-D5FFEE0D674D}" type="presOf" srcId="{78D3CDE2-ECB6-4F3E-8AC1-9E00110F4164}" destId="{9263B2AF-E65E-4760-8DE9-843711D825C8}" srcOrd="0" destOrd="0" presId="urn:microsoft.com/office/officeart/2016/7/layout/BasicLinearProcessNumbered"/>
    <dgm:cxn modelId="{EDC197BB-635A-4E8E-A7FF-23CDEA05E5BA}" type="presOf" srcId="{744454E1-E9A6-4F9C-ADE1-96B49370943F}" destId="{AB814FCD-BB42-426F-9E08-7FE8D3D13B0E}" srcOrd="1" destOrd="0" presId="urn:microsoft.com/office/officeart/2016/7/layout/BasicLinearProcessNumbered"/>
    <dgm:cxn modelId="{32B9A0BF-DE97-4E45-B0CC-F1CF091A6888}" srcId="{78D3CDE2-ECB6-4F3E-8AC1-9E00110F4164}" destId="{755146ED-75BA-463A-B9D7-10435E7CFD52}" srcOrd="1" destOrd="0" parTransId="{99E6F6B0-71B6-49AE-BCF7-394E8E64DB08}" sibTransId="{A6810528-46F7-493B-8844-4BC4F140E583}"/>
    <dgm:cxn modelId="{A35A97D0-4AF0-4529-ABE7-53DB4A9B4FBD}" type="presOf" srcId="{744454E1-E9A6-4F9C-ADE1-96B49370943F}" destId="{D00CA312-007E-45BA-8C48-AE904A26FE45}" srcOrd="0" destOrd="0" presId="urn:microsoft.com/office/officeart/2016/7/layout/BasicLinearProcessNumbered"/>
    <dgm:cxn modelId="{53DDCEE7-253B-4E65-925A-F9394CB6BD16}" type="presOf" srcId="{C422D512-67C4-4B1B-AC5F-EE858432E2EA}" destId="{C966423C-7F73-42F4-81FC-EA9536E418E0}" srcOrd="0" destOrd="0" presId="urn:microsoft.com/office/officeart/2016/7/layout/BasicLinearProcessNumbered"/>
    <dgm:cxn modelId="{128C85F9-1070-4983-BBE1-1E4791B41DA3}" type="presOf" srcId="{C5F905B9-F27B-4C9B-9A83-2F616E45EEB6}" destId="{492CB18D-CAFD-49E6-8D12-64C757589C76}" srcOrd="0" destOrd="0" presId="urn:microsoft.com/office/officeart/2016/7/layout/BasicLinearProcessNumbered"/>
    <dgm:cxn modelId="{11AC11FE-3DCE-4B53-BAE3-97A8D50AE07A}" type="presOf" srcId="{755146ED-75BA-463A-B9D7-10435E7CFD52}" destId="{A8049416-ED2D-4A48-AE89-E0EFFBD1F063}" srcOrd="1" destOrd="0" presId="urn:microsoft.com/office/officeart/2016/7/layout/BasicLinearProcessNumbered"/>
    <dgm:cxn modelId="{670D5F8F-E72F-4A13-8E3C-5F2629AF9D40}" type="presParOf" srcId="{9263B2AF-E65E-4760-8DE9-843711D825C8}" destId="{82CE13D5-53ED-4045-A208-7512C5D43336}" srcOrd="0" destOrd="0" presId="urn:microsoft.com/office/officeart/2016/7/layout/BasicLinearProcessNumbered"/>
    <dgm:cxn modelId="{14C1FC94-D1AA-485C-BEE3-DBF7D2D60CA4}" type="presParOf" srcId="{82CE13D5-53ED-4045-A208-7512C5D43336}" destId="{492CB18D-CAFD-49E6-8D12-64C757589C76}" srcOrd="0" destOrd="0" presId="urn:microsoft.com/office/officeart/2016/7/layout/BasicLinearProcessNumbered"/>
    <dgm:cxn modelId="{34E9AE0B-1B9C-4DD8-B6B9-67EB76E3527C}" type="presParOf" srcId="{82CE13D5-53ED-4045-A208-7512C5D43336}" destId="{281B439F-AF55-437A-94CC-E54009277973}" srcOrd="1" destOrd="0" presId="urn:microsoft.com/office/officeart/2016/7/layout/BasicLinearProcessNumbered"/>
    <dgm:cxn modelId="{74DE1A08-44A0-4288-92C5-943279C85CBD}" type="presParOf" srcId="{82CE13D5-53ED-4045-A208-7512C5D43336}" destId="{73C11D93-4579-4FBD-8EEB-81E293669B38}" srcOrd="2" destOrd="0" presId="urn:microsoft.com/office/officeart/2016/7/layout/BasicLinearProcessNumbered"/>
    <dgm:cxn modelId="{59FA8305-AC37-4798-AA73-9F4A32F5629B}" type="presParOf" srcId="{82CE13D5-53ED-4045-A208-7512C5D43336}" destId="{174537B2-73E5-41B4-9CF8-8D4C2869ED8B}" srcOrd="3" destOrd="0" presId="urn:microsoft.com/office/officeart/2016/7/layout/BasicLinearProcessNumbered"/>
    <dgm:cxn modelId="{00784DB3-0F0F-41B8-8FDB-175FFCE45B7F}" type="presParOf" srcId="{9263B2AF-E65E-4760-8DE9-843711D825C8}" destId="{91A8B11B-0072-490B-BF48-A24C612E6831}" srcOrd="1" destOrd="0" presId="urn:microsoft.com/office/officeart/2016/7/layout/BasicLinearProcessNumbered"/>
    <dgm:cxn modelId="{A13B24B9-436C-44B2-8A1A-6ABD1F104F95}" type="presParOf" srcId="{9263B2AF-E65E-4760-8DE9-843711D825C8}" destId="{4CD8ADD3-1118-4871-8DC9-7210BB018CA9}" srcOrd="2" destOrd="0" presId="urn:microsoft.com/office/officeart/2016/7/layout/BasicLinearProcessNumbered"/>
    <dgm:cxn modelId="{A6D1FB7F-A374-4F9E-84E3-D0CB4B0A955A}" type="presParOf" srcId="{4CD8ADD3-1118-4871-8DC9-7210BB018CA9}" destId="{AD2C63AD-2008-41C8-8853-49A70052FB05}" srcOrd="0" destOrd="0" presId="urn:microsoft.com/office/officeart/2016/7/layout/BasicLinearProcessNumbered"/>
    <dgm:cxn modelId="{FBD3F38C-3C42-4669-B60F-A4B5DD5B5A52}" type="presParOf" srcId="{4CD8ADD3-1118-4871-8DC9-7210BB018CA9}" destId="{46454E58-38AF-4166-A449-376055534069}" srcOrd="1" destOrd="0" presId="urn:microsoft.com/office/officeart/2016/7/layout/BasicLinearProcessNumbered"/>
    <dgm:cxn modelId="{384DE35B-B153-4F1D-98F0-7B0A0B931153}" type="presParOf" srcId="{4CD8ADD3-1118-4871-8DC9-7210BB018CA9}" destId="{A975E3EB-A8EC-4B22-81EB-74E88DBDF9E7}" srcOrd="2" destOrd="0" presId="urn:microsoft.com/office/officeart/2016/7/layout/BasicLinearProcessNumbered"/>
    <dgm:cxn modelId="{A7BAFB4A-9A91-4C3E-98B9-5440E341ECB7}" type="presParOf" srcId="{4CD8ADD3-1118-4871-8DC9-7210BB018CA9}" destId="{A8049416-ED2D-4A48-AE89-E0EFFBD1F063}" srcOrd="3" destOrd="0" presId="urn:microsoft.com/office/officeart/2016/7/layout/BasicLinearProcessNumbered"/>
    <dgm:cxn modelId="{CD5920D9-C855-4BAF-A061-27DA299D6A24}" type="presParOf" srcId="{9263B2AF-E65E-4760-8DE9-843711D825C8}" destId="{98F80B63-DF30-4212-B994-B1B86D6A7199}" srcOrd="3" destOrd="0" presId="urn:microsoft.com/office/officeart/2016/7/layout/BasicLinearProcessNumbered"/>
    <dgm:cxn modelId="{94336FC1-7D85-48C0-B545-EF1C9EB54D0C}" type="presParOf" srcId="{9263B2AF-E65E-4760-8DE9-843711D825C8}" destId="{24476084-B18F-453D-9D52-BD06CCCA458A}" srcOrd="4" destOrd="0" presId="urn:microsoft.com/office/officeart/2016/7/layout/BasicLinearProcessNumbered"/>
    <dgm:cxn modelId="{A702E8CB-2A12-4107-A095-D2527767FF2F}" type="presParOf" srcId="{24476084-B18F-453D-9D52-BD06CCCA458A}" destId="{D00CA312-007E-45BA-8C48-AE904A26FE45}" srcOrd="0" destOrd="0" presId="urn:microsoft.com/office/officeart/2016/7/layout/BasicLinearProcessNumbered"/>
    <dgm:cxn modelId="{ADC1ACED-14C9-4506-B6BC-5F3ACF8D7CF5}" type="presParOf" srcId="{24476084-B18F-453D-9D52-BD06CCCA458A}" destId="{C966423C-7F73-42F4-81FC-EA9536E418E0}" srcOrd="1" destOrd="0" presId="urn:microsoft.com/office/officeart/2016/7/layout/BasicLinearProcessNumbered"/>
    <dgm:cxn modelId="{A15F5F42-8B37-418C-BB69-86D0C3216E66}" type="presParOf" srcId="{24476084-B18F-453D-9D52-BD06CCCA458A}" destId="{56554A0A-E570-4828-AEDB-528CB808FC48}" srcOrd="2" destOrd="0" presId="urn:microsoft.com/office/officeart/2016/7/layout/BasicLinearProcessNumbered"/>
    <dgm:cxn modelId="{B9123EEE-63CE-44DF-907D-9A3387257EF7}" type="presParOf" srcId="{24476084-B18F-453D-9D52-BD06CCCA458A}" destId="{AB814FCD-BB42-426F-9E08-7FE8D3D13B0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1B878-D438-46F4-A0CC-7F7567F4D4E5}">
      <dsp:nvSpPr>
        <dsp:cNvPr id="0" name=""/>
        <dsp:cNvSpPr/>
      </dsp:nvSpPr>
      <dsp:spPr>
        <a:xfrm>
          <a:off x="0" y="36934"/>
          <a:ext cx="3037581" cy="182254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endParaRPr lang="en-GB" sz="3100" b="0" i="0" kern="1200" dirty="0"/>
        </a:p>
        <a:p>
          <a:pPr marL="0" lvl="0" indent="0" algn="ctr" defTabSz="1377950">
            <a:lnSpc>
              <a:spcPct val="90000"/>
            </a:lnSpc>
            <a:spcBef>
              <a:spcPct val="0"/>
            </a:spcBef>
            <a:spcAft>
              <a:spcPct val="35000"/>
            </a:spcAft>
            <a:buNone/>
          </a:pPr>
          <a:r>
            <a:rPr lang="en-GB" sz="3100" b="0" i="0" kern="1200" dirty="0"/>
            <a:t>      Ontology			</a:t>
          </a:r>
          <a:endParaRPr lang="en-US" sz="3100" kern="1200" dirty="0"/>
        </a:p>
      </dsp:txBody>
      <dsp:txXfrm>
        <a:off x="0" y="36934"/>
        <a:ext cx="3037581" cy="1822549"/>
      </dsp:txXfrm>
    </dsp:sp>
    <dsp:sp modelId="{4092BD1E-7097-4367-BE5F-AA06587CCEC2}">
      <dsp:nvSpPr>
        <dsp:cNvPr id="0" name=""/>
        <dsp:cNvSpPr/>
      </dsp:nvSpPr>
      <dsp:spPr>
        <a:xfrm>
          <a:off x="3341340" y="36934"/>
          <a:ext cx="3037581" cy="182254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dirty="0"/>
            <a:t>Epistemology</a:t>
          </a:r>
          <a:endParaRPr lang="en-US" sz="3100" kern="1200" dirty="0"/>
        </a:p>
      </dsp:txBody>
      <dsp:txXfrm>
        <a:off x="3341340" y="36934"/>
        <a:ext cx="3037581" cy="1822549"/>
      </dsp:txXfrm>
    </dsp:sp>
    <dsp:sp modelId="{4D84F98F-FC9F-4429-8B3A-33D44991B7BA}">
      <dsp:nvSpPr>
        <dsp:cNvPr id="0" name=""/>
        <dsp:cNvSpPr/>
      </dsp:nvSpPr>
      <dsp:spPr>
        <a:xfrm>
          <a:off x="6682680" y="36934"/>
          <a:ext cx="3037581" cy="182254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endParaRPr lang="en-GB" sz="3100" b="0" i="0" kern="1200" dirty="0"/>
        </a:p>
        <a:p>
          <a:pPr marL="0" lvl="0" indent="0" algn="ctr" defTabSz="1377950">
            <a:lnSpc>
              <a:spcPct val="90000"/>
            </a:lnSpc>
            <a:spcBef>
              <a:spcPct val="0"/>
            </a:spcBef>
            <a:spcAft>
              <a:spcPct val="35000"/>
            </a:spcAft>
            <a:buNone/>
          </a:pPr>
          <a:r>
            <a:rPr lang="en-GB" sz="3100" b="0" i="0" kern="1200" dirty="0"/>
            <a:t>   Methodology		</a:t>
          </a:r>
          <a:endParaRPr lang="en-US" sz="3100" kern="1200" dirty="0"/>
        </a:p>
      </dsp:txBody>
      <dsp:txXfrm>
        <a:off x="6682680" y="36934"/>
        <a:ext cx="3037581" cy="1822549"/>
      </dsp:txXfrm>
    </dsp:sp>
    <dsp:sp modelId="{D82C4D99-77FB-4B44-B4AD-25AACF0F551F}">
      <dsp:nvSpPr>
        <dsp:cNvPr id="0" name=""/>
        <dsp:cNvSpPr/>
      </dsp:nvSpPr>
      <dsp:spPr>
        <a:xfrm>
          <a:off x="1670670" y="2163241"/>
          <a:ext cx="3037581" cy="182254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dirty="0"/>
            <a:t>Methods</a:t>
          </a:r>
          <a:endParaRPr lang="en-US" sz="3100" kern="1200" dirty="0"/>
        </a:p>
      </dsp:txBody>
      <dsp:txXfrm>
        <a:off x="1670670" y="2163241"/>
        <a:ext cx="3037581" cy="1822549"/>
      </dsp:txXfrm>
    </dsp:sp>
    <dsp:sp modelId="{D3CB5F06-7C54-44DD-A2DA-5535CA40A683}">
      <dsp:nvSpPr>
        <dsp:cNvPr id="0" name=""/>
        <dsp:cNvSpPr/>
      </dsp:nvSpPr>
      <dsp:spPr>
        <a:xfrm>
          <a:off x="5012010" y="2163241"/>
          <a:ext cx="3037581" cy="182254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0" i="0" kern="1200" dirty="0"/>
            <a:t>Paradigm</a:t>
          </a:r>
          <a:endParaRPr lang="en-US" sz="3100" kern="1200" dirty="0"/>
        </a:p>
      </dsp:txBody>
      <dsp:txXfrm>
        <a:off x="5012010" y="2163241"/>
        <a:ext cx="3037581" cy="1822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B9777-3E4D-4867-8A57-76CF65AFBEE3}">
      <dsp:nvSpPr>
        <dsp:cNvPr id="0" name=""/>
        <dsp:cNvSpPr/>
      </dsp:nvSpPr>
      <dsp:spPr>
        <a:xfrm>
          <a:off x="0" y="3142"/>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80A84-D2F7-4B1E-8991-530F71EEAB6F}">
      <dsp:nvSpPr>
        <dsp:cNvPr id="0" name=""/>
        <dsp:cNvSpPr/>
      </dsp:nvSpPr>
      <dsp:spPr>
        <a:xfrm>
          <a:off x="202495" y="153759"/>
          <a:ext cx="368173" cy="3681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300FB4-6676-47A9-8133-1DF99BF6C4DD}">
      <dsp:nvSpPr>
        <dsp:cNvPr id="0" name=""/>
        <dsp:cNvSpPr/>
      </dsp:nvSpPr>
      <dsp:spPr>
        <a:xfrm>
          <a:off x="773164" y="3142"/>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kern="1200" dirty="0"/>
            <a:t>H</a:t>
          </a:r>
          <a:r>
            <a:rPr lang="en-GB" sz="1900" b="0" i="0" kern="1200" dirty="0"/>
            <a:t>ow can knowledge regarding the research question be produced?</a:t>
          </a:r>
          <a:endParaRPr lang="en-US" sz="1900" kern="1200" dirty="0"/>
        </a:p>
      </dsp:txBody>
      <dsp:txXfrm>
        <a:off x="773164" y="3142"/>
        <a:ext cx="8947097" cy="669406"/>
      </dsp:txXfrm>
    </dsp:sp>
    <dsp:sp modelId="{96E9C00D-11D8-42DA-A24E-B8DC72B768DA}">
      <dsp:nvSpPr>
        <dsp:cNvPr id="0" name=""/>
        <dsp:cNvSpPr/>
      </dsp:nvSpPr>
      <dsp:spPr>
        <a:xfrm>
          <a:off x="0" y="839900"/>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2D82B-0CDD-46F7-BA9B-2D4AF97203ED}">
      <dsp:nvSpPr>
        <dsp:cNvPr id="0" name=""/>
        <dsp:cNvSpPr/>
      </dsp:nvSpPr>
      <dsp:spPr>
        <a:xfrm>
          <a:off x="202495" y="990517"/>
          <a:ext cx="368173" cy="3681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BC6F08-5976-4DF4-B789-EA77F7A9D77E}">
      <dsp:nvSpPr>
        <dsp:cNvPr id="0" name=""/>
        <dsp:cNvSpPr/>
      </dsp:nvSpPr>
      <dsp:spPr>
        <a:xfrm>
          <a:off x="773164" y="839900"/>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is the nature of reality?</a:t>
          </a:r>
          <a:endParaRPr lang="en-US" sz="1900" kern="1200" dirty="0"/>
        </a:p>
      </dsp:txBody>
      <dsp:txXfrm>
        <a:off x="773164" y="839900"/>
        <a:ext cx="8947097" cy="669406"/>
      </dsp:txXfrm>
    </dsp:sp>
    <dsp:sp modelId="{69D4FEFC-2CFF-41E8-8150-B8E21C48186E}">
      <dsp:nvSpPr>
        <dsp:cNvPr id="0" name=""/>
        <dsp:cNvSpPr/>
      </dsp:nvSpPr>
      <dsp:spPr>
        <a:xfrm>
          <a:off x="0" y="1676659"/>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D0157-5D2D-4B0D-8002-507336861F96}">
      <dsp:nvSpPr>
        <dsp:cNvPr id="0" name=""/>
        <dsp:cNvSpPr/>
      </dsp:nvSpPr>
      <dsp:spPr>
        <a:xfrm>
          <a:off x="202495" y="1827275"/>
          <a:ext cx="368173" cy="3681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ABB44C-6029-40EF-8BC6-07741224AC30}">
      <dsp:nvSpPr>
        <dsp:cNvPr id="0" name=""/>
        <dsp:cNvSpPr/>
      </dsp:nvSpPr>
      <dsp:spPr>
        <a:xfrm>
          <a:off x="773164" y="1676659"/>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specific ways of data collection and data analysis can be used?</a:t>
          </a:r>
          <a:endParaRPr lang="en-US" sz="1900" kern="1200" dirty="0"/>
        </a:p>
      </dsp:txBody>
      <dsp:txXfrm>
        <a:off x="773164" y="1676659"/>
        <a:ext cx="8947097" cy="669406"/>
      </dsp:txXfrm>
    </dsp:sp>
    <dsp:sp modelId="{676609C8-BAD7-4FC1-9883-9170BBEE5EA7}">
      <dsp:nvSpPr>
        <dsp:cNvPr id="0" name=""/>
        <dsp:cNvSpPr/>
      </dsp:nvSpPr>
      <dsp:spPr>
        <a:xfrm>
          <a:off x="0" y="2513417"/>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F2D21-76AC-443E-A73D-16FF58B98756}">
      <dsp:nvSpPr>
        <dsp:cNvPr id="0" name=""/>
        <dsp:cNvSpPr/>
      </dsp:nvSpPr>
      <dsp:spPr>
        <a:xfrm>
          <a:off x="202495" y="2664033"/>
          <a:ext cx="368173" cy="3681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78A070-2EA6-4E85-9158-5A08B7A93E3E}">
      <dsp:nvSpPr>
        <dsp:cNvPr id="0" name=""/>
        <dsp:cNvSpPr/>
      </dsp:nvSpPr>
      <dsp:spPr>
        <a:xfrm>
          <a:off x="773164" y="2513417"/>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are the conceptual and/or methodological models that relate to a specific discipline during a particular period of time?</a:t>
          </a:r>
          <a:endParaRPr lang="en-US" sz="1900" kern="1200" dirty="0"/>
        </a:p>
      </dsp:txBody>
      <dsp:txXfrm>
        <a:off x="773164" y="2513417"/>
        <a:ext cx="8947097" cy="669406"/>
      </dsp:txXfrm>
    </dsp:sp>
    <dsp:sp modelId="{F313F31D-B2EC-4479-9EA7-28CBB12A18BD}">
      <dsp:nvSpPr>
        <dsp:cNvPr id="0" name=""/>
        <dsp:cNvSpPr/>
      </dsp:nvSpPr>
      <dsp:spPr>
        <a:xfrm>
          <a:off x="0" y="3350175"/>
          <a:ext cx="9720262" cy="669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DEE65-8C65-4CD8-8E66-BCB975B0C528}">
      <dsp:nvSpPr>
        <dsp:cNvPr id="0" name=""/>
        <dsp:cNvSpPr/>
      </dsp:nvSpPr>
      <dsp:spPr>
        <a:xfrm>
          <a:off x="202495" y="3500792"/>
          <a:ext cx="368173" cy="3681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3E3B2C-7139-440B-89D3-983A2895B721}">
      <dsp:nvSpPr>
        <dsp:cNvPr id="0" name=""/>
        <dsp:cNvSpPr/>
      </dsp:nvSpPr>
      <dsp:spPr>
        <a:xfrm>
          <a:off x="773164" y="3350175"/>
          <a:ext cx="8947097"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90000"/>
            </a:lnSpc>
            <a:spcBef>
              <a:spcPct val="0"/>
            </a:spcBef>
            <a:spcAft>
              <a:spcPct val="35000"/>
            </a:spcAft>
            <a:buNone/>
          </a:pPr>
          <a:r>
            <a:rPr lang="en-GB" sz="1900" b="0" i="0" kern="1200" dirty="0"/>
            <a:t>What can be accepted as knowledge?</a:t>
          </a:r>
          <a:endParaRPr lang="en-US" sz="1900" kern="1200" dirty="0"/>
        </a:p>
      </dsp:txBody>
      <dsp:txXfrm>
        <a:off x="773164" y="3350175"/>
        <a:ext cx="8947097" cy="669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B9777-3E4D-4867-8A57-76CF65AFBEE3}">
      <dsp:nvSpPr>
        <dsp:cNvPr id="0" name=""/>
        <dsp:cNvSpPr/>
      </dsp:nvSpPr>
      <dsp:spPr>
        <a:xfrm>
          <a:off x="0" y="100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80A84-D2F7-4B1E-8991-530F71EEAB6F}">
      <dsp:nvSpPr>
        <dsp:cNvPr id="0" name=""/>
        <dsp:cNvSpPr/>
      </dsp:nvSpPr>
      <dsp:spPr>
        <a:xfrm>
          <a:off x="99286" y="74856"/>
          <a:ext cx="180521" cy="1805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300FB4-6676-47A9-8133-1DF99BF6C4DD}">
      <dsp:nvSpPr>
        <dsp:cNvPr id="0" name=""/>
        <dsp:cNvSpPr/>
      </dsp:nvSpPr>
      <dsp:spPr>
        <a:xfrm>
          <a:off x="379095" y="100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H</a:t>
          </a:r>
          <a:r>
            <a:rPr lang="en-GB" sz="1400" b="0" i="0" kern="1200" dirty="0"/>
            <a:t>ow can knowledge regarding the research question be produced?</a:t>
          </a:r>
          <a:endParaRPr lang="en-US" sz="1400" kern="1200" dirty="0"/>
        </a:p>
      </dsp:txBody>
      <dsp:txXfrm>
        <a:off x="379095" y="1006"/>
        <a:ext cx="9341166" cy="328221"/>
      </dsp:txXfrm>
    </dsp:sp>
    <dsp:sp modelId="{B15EF2A0-146E-4ACF-B499-0298724FFB18}">
      <dsp:nvSpPr>
        <dsp:cNvPr id="0" name=""/>
        <dsp:cNvSpPr/>
      </dsp:nvSpPr>
      <dsp:spPr>
        <a:xfrm>
          <a:off x="0" y="411283"/>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BC5AF-BF2C-4B63-BCE5-AB21BCABE5D0}">
      <dsp:nvSpPr>
        <dsp:cNvPr id="0" name=""/>
        <dsp:cNvSpPr/>
      </dsp:nvSpPr>
      <dsp:spPr>
        <a:xfrm>
          <a:off x="99286" y="485133"/>
          <a:ext cx="180521" cy="180521"/>
        </a:xfrm>
        <a:prstGeom prst="rect">
          <a:avLst/>
        </a:prstGeom>
        <a:solidFill>
          <a:schemeClr val="accent3">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4DB130-909B-4536-A407-ED8C1B247AAD}">
      <dsp:nvSpPr>
        <dsp:cNvPr id="0" name=""/>
        <dsp:cNvSpPr/>
      </dsp:nvSpPr>
      <dsp:spPr>
        <a:xfrm>
          <a:off x="379095" y="411283"/>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Methodology</a:t>
          </a:r>
        </a:p>
      </dsp:txBody>
      <dsp:txXfrm>
        <a:off x="379095" y="411283"/>
        <a:ext cx="9341166" cy="328221"/>
      </dsp:txXfrm>
    </dsp:sp>
    <dsp:sp modelId="{96E9C00D-11D8-42DA-A24E-B8DC72B768DA}">
      <dsp:nvSpPr>
        <dsp:cNvPr id="0" name=""/>
        <dsp:cNvSpPr/>
      </dsp:nvSpPr>
      <dsp:spPr>
        <a:xfrm>
          <a:off x="0" y="821560"/>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2D82B-0CDD-46F7-BA9B-2D4AF97203ED}">
      <dsp:nvSpPr>
        <dsp:cNvPr id="0" name=""/>
        <dsp:cNvSpPr/>
      </dsp:nvSpPr>
      <dsp:spPr>
        <a:xfrm>
          <a:off x="99286" y="895409"/>
          <a:ext cx="180521" cy="1805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BC6F08-5976-4DF4-B789-EA77F7A9D77E}">
      <dsp:nvSpPr>
        <dsp:cNvPr id="0" name=""/>
        <dsp:cNvSpPr/>
      </dsp:nvSpPr>
      <dsp:spPr>
        <a:xfrm>
          <a:off x="379095" y="821560"/>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is the nature of reality?</a:t>
          </a:r>
          <a:endParaRPr lang="en-US" sz="1400" kern="1200" dirty="0"/>
        </a:p>
      </dsp:txBody>
      <dsp:txXfrm>
        <a:off x="379095" y="821560"/>
        <a:ext cx="9341166" cy="328221"/>
      </dsp:txXfrm>
    </dsp:sp>
    <dsp:sp modelId="{18FEDD52-B3DC-484C-97ED-118217F5299B}">
      <dsp:nvSpPr>
        <dsp:cNvPr id="0" name=""/>
        <dsp:cNvSpPr/>
      </dsp:nvSpPr>
      <dsp:spPr>
        <a:xfrm>
          <a:off x="0" y="123183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FBFA6-148D-4C6A-BC60-BC11D19E1E49}">
      <dsp:nvSpPr>
        <dsp:cNvPr id="0" name=""/>
        <dsp:cNvSpPr/>
      </dsp:nvSpPr>
      <dsp:spPr>
        <a:xfrm>
          <a:off x="99286" y="1305686"/>
          <a:ext cx="180521" cy="180521"/>
        </a:xfrm>
        <a:prstGeom prst="rect">
          <a:avLst/>
        </a:prstGeom>
        <a:solidFill>
          <a:schemeClr val="accent5">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E07EC8-085D-4F07-B7D9-AD2EC3A52FE8}">
      <dsp:nvSpPr>
        <dsp:cNvPr id="0" name=""/>
        <dsp:cNvSpPr/>
      </dsp:nvSpPr>
      <dsp:spPr>
        <a:xfrm>
          <a:off x="379095" y="123183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Ontology</a:t>
          </a:r>
        </a:p>
      </dsp:txBody>
      <dsp:txXfrm>
        <a:off x="379095" y="1231836"/>
        <a:ext cx="9341166" cy="328221"/>
      </dsp:txXfrm>
    </dsp:sp>
    <dsp:sp modelId="{69D4FEFC-2CFF-41E8-8150-B8E21C48186E}">
      <dsp:nvSpPr>
        <dsp:cNvPr id="0" name=""/>
        <dsp:cNvSpPr/>
      </dsp:nvSpPr>
      <dsp:spPr>
        <a:xfrm>
          <a:off x="0" y="1642113"/>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D0157-5D2D-4B0D-8002-507336861F96}">
      <dsp:nvSpPr>
        <dsp:cNvPr id="0" name=""/>
        <dsp:cNvSpPr/>
      </dsp:nvSpPr>
      <dsp:spPr>
        <a:xfrm>
          <a:off x="99286" y="1715963"/>
          <a:ext cx="180521" cy="1805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ABB44C-6029-40EF-8BC6-07741224AC30}">
      <dsp:nvSpPr>
        <dsp:cNvPr id="0" name=""/>
        <dsp:cNvSpPr/>
      </dsp:nvSpPr>
      <dsp:spPr>
        <a:xfrm>
          <a:off x="379095" y="1642113"/>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specific ways of data collection and data analysis can be used?</a:t>
          </a:r>
          <a:endParaRPr lang="en-US" sz="1400" kern="1200" dirty="0"/>
        </a:p>
      </dsp:txBody>
      <dsp:txXfrm>
        <a:off x="379095" y="1642113"/>
        <a:ext cx="9341166" cy="328221"/>
      </dsp:txXfrm>
    </dsp:sp>
    <dsp:sp modelId="{BB29E2B9-3182-4E44-8EB8-E106B493887B}">
      <dsp:nvSpPr>
        <dsp:cNvPr id="0" name=""/>
        <dsp:cNvSpPr/>
      </dsp:nvSpPr>
      <dsp:spPr>
        <a:xfrm>
          <a:off x="0" y="2052390"/>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4BB95-6F0D-4ACD-B7C7-5EB99FA0D37D}">
      <dsp:nvSpPr>
        <dsp:cNvPr id="0" name=""/>
        <dsp:cNvSpPr/>
      </dsp:nvSpPr>
      <dsp:spPr>
        <a:xfrm>
          <a:off x="99286" y="2126239"/>
          <a:ext cx="180521" cy="180521"/>
        </a:xfrm>
        <a:prstGeom prst="rect">
          <a:avLst/>
        </a:prstGeom>
        <a:solidFill>
          <a:schemeClr val="accent2">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92D752-2E17-4ED7-8CE9-A64EF34EB217}">
      <dsp:nvSpPr>
        <dsp:cNvPr id="0" name=""/>
        <dsp:cNvSpPr/>
      </dsp:nvSpPr>
      <dsp:spPr>
        <a:xfrm>
          <a:off x="379095" y="2052390"/>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Methods</a:t>
          </a:r>
        </a:p>
      </dsp:txBody>
      <dsp:txXfrm>
        <a:off x="379095" y="2052390"/>
        <a:ext cx="9341166" cy="328221"/>
      </dsp:txXfrm>
    </dsp:sp>
    <dsp:sp modelId="{676609C8-BAD7-4FC1-9883-9170BBEE5EA7}">
      <dsp:nvSpPr>
        <dsp:cNvPr id="0" name=""/>
        <dsp:cNvSpPr/>
      </dsp:nvSpPr>
      <dsp:spPr>
        <a:xfrm>
          <a:off x="0" y="246266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F2D21-76AC-443E-A73D-16FF58B98756}">
      <dsp:nvSpPr>
        <dsp:cNvPr id="0" name=""/>
        <dsp:cNvSpPr/>
      </dsp:nvSpPr>
      <dsp:spPr>
        <a:xfrm>
          <a:off x="99286" y="2536516"/>
          <a:ext cx="180521" cy="1805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78A070-2EA6-4E85-9158-5A08B7A93E3E}">
      <dsp:nvSpPr>
        <dsp:cNvPr id="0" name=""/>
        <dsp:cNvSpPr/>
      </dsp:nvSpPr>
      <dsp:spPr>
        <a:xfrm>
          <a:off x="379095" y="246266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are the conceptual and/or methodological models that relate to a specific discipline during a particular period of time?</a:t>
          </a:r>
          <a:endParaRPr lang="en-US" sz="1400" kern="1200" dirty="0"/>
        </a:p>
      </dsp:txBody>
      <dsp:txXfrm>
        <a:off x="379095" y="2462666"/>
        <a:ext cx="9341166" cy="328221"/>
      </dsp:txXfrm>
    </dsp:sp>
    <dsp:sp modelId="{7FA800C8-BDF5-41D5-8FE3-BA1E761BFB48}">
      <dsp:nvSpPr>
        <dsp:cNvPr id="0" name=""/>
        <dsp:cNvSpPr/>
      </dsp:nvSpPr>
      <dsp:spPr>
        <a:xfrm>
          <a:off x="0" y="2872943"/>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B0900-B6CB-497A-87EC-9B0911CDEEA6}">
      <dsp:nvSpPr>
        <dsp:cNvPr id="0" name=""/>
        <dsp:cNvSpPr/>
      </dsp:nvSpPr>
      <dsp:spPr>
        <a:xfrm>
          <a:off x="99286" y="2946793"/>
          <a:ext cx="180521" cy="180521"/>
        </a:xfrm>
        <a:prstGeom prst="rect">
          <a:avLst/>
        </a:prstGeom>
        <a:solidFill>
          <a:schemeClr val="accent4">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8F0B56-A8CC-4C88-AF9A-91DD589A9B53}">
      <dsp:nvSpPr>
        <dsp:cNvPr id="0" name=""/>
        <dsp:cNvSpPr/>
      </dsp:nvSpPr>
      <dsp:spPr>
        <a:xfrm>
          <a:off x="379095" y="2872943"/>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Paradigm</a:t>
          </a:r>
        </a:p>
      </dsp:txBody>
      <dsp:txXfrm>
        <a:off x="379095" y="2872943"/>
        <a:ext cx="9341166" cy="328221"/>
      </dsp:txXfrm>
    </dsp:sp>
    <dsp:sp modelId="{F313F31D-B2EC-4479-9EA7-28CBB12A18BD}">
      <dsp:nvSpPr>
        <dsp:cNvPr id="0" name=""/>
        <dsp:cNvSpPr/>
      </dsp:nvSpPr>
      <dsp:spPr>
        <a:xfrm>
          <a:off x="0" y="3283220"/>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1DEE65-8C65-4CD8-8E66-BCB975B0C528}">
      <dsp:nvSpPr>
        <dsp:cNvPr id="0" name=""/>
        <dsp:cNvSpPr/>
      </dsp:nvSpPr>
      <dsp:spPr>
        <a:xfrm>
          <a:off x="99286" y="3357070"/>
          <a:ext cx="180521" cy="1805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3E3B2C-7139-440B-89D3-983A2895B721}">
      <dsp:nvSpPr>
        <dsp:cNvPr id="0" name=""/>
        <dsp:cNvSpPr/>
      </dsp:nvSpPr>
      <dsp:spPr>
        <a:xfrm>
          <a:off x="379095" y="3283220"/>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b="0" i="0" kern="1200" dirty="0"/>
            <a:t>What can be accepted as knowledge?</a:t>
          </a:r>
          <a:endParaRPr lang="en-US" sz="1400" kern="1200" dirty="0"/>
        </a:p>
      </dsp:txBody>
      <dsp:txXfrm>
        <a:off x="379095" y="3283220"/>
        <a:ext cx="9341166" cy="328221"/>
      </dsp:txXfrm>
    </dsp:sp>
    <dsp:sp modelId="{F08C16E7-1B97-4688-97C1-0EEC4F77B0A4}">
      <dsp:nvSpPr>
        <dsp:cNvPr id="0" name=""/>
        <dsp:cNvSpPr/>
      </dsp:nvSpPr>
      <dsp:spPr>
        <a:xfrm>
          <a:off x="0" y="3693496"/>
          <a:ext cx="9720262" cy="32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E781C-FBE2-415F-B969-8F78ADE8CEC2}">
      <dsp:nvSpPr>
        <dsp:cNvPr id="0" name=""/>
        <dsp:cNvSpPr/>
      </dsp:nvSpPr>
      <dsp:spPr>
        <a:xfrm>
          <a:off x="99286" y="3767346"/>
          <a:ext cx="180521" cy="180521"/>
        </a:xfrm>
        <a:prstGeom prst="rect">
          <a:avLst/>
        </a:prstGeom>
        <a:solidFill>
          <a:schemeClr val="accent6">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446E9A-3E32-4060-A386-B9A681AEE996}">
      <dsp:nvSpPr>
        <dsp:cNvPr id="0" name=""/>
        <dsp:cNvSpPr/>
      </dsp:nvSpPr>
      <dsp:spPr>
        <a:xfrm>
          <a:off x="379095" y="3693496"/>
          <a:ext cx="9341166" cy="32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737" tIns="34737" rIns="34737" bIns="34737" numCol="1" spcCol="1270" anchor="ctr" anchorCtr="0">
          <a:noAutofit/>
        </a:bodyPr>
        <a:lstStyle/>
        <a:p>
          <a:pPr marL="0" lvl="0" indent="0" algn="l" defTabSz="622300">
            <a:lnSpc>
              <a:spcPct val="100000"/>
            </a:lnSpc>
            <a:spcBef>
              <a:spcPct val="0"/>
            </a:spcBef>
            <a:spcAft>
              <a:spcPct val="35000"/>
            </a:spcAft>
            <a:buNone/>
          </a:pPr>
          <a:r>
            <a:rPr lang="en-GB" sz="1400" kern="1200" dirty="0"/>
            <a:t>Epistemology</a:t>
          </a:r>
        </a:p>
      </dsp:txBody>
      <dsp:txXfrm>
        <a:off x="379095" y="3693496"/>
        <a:ext cx="9341166" cy="3282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CB18D-CAFD-49E6-8D12-64C757589C76}">
      <dsp:nvSpPr>
        <dsp:cNvPr id="0" name=""/>
        <dsp:cNvSpPr/>
      </dsp:nvSpPr>
      <dsp:spPr>
        <a:xfrm>
          <a:off x="0" y="0"/>
          <a:ext cx="3226593" cy="3800329"/>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a:t>exploratory/ explanatory </a:t>
          </a:r>
          <a:r>
            <a:rPr lang="en-GB" sz="2600" b="0" i="0" kern="1200" dirty="0"/>
            <a:t>research design</a:t>
          </a:r>
          <a:endParaRPr lang="en-US" sz="2600" kern="1200" dirty="0"/>
        </a:p>
      </dsp:txBody>
      <dsp:txXfrm>
        <a:off x="0" y="1444125"/>
        <a:ext cx="3226593" cy="2280197"/>
      </dsp:txXfrm>
    </dsp:sp>
    <dsp:sp modelId="{281B439F-AF55-437A-94CC-E54009277973}">
      <dsp:nvSpPr>
        <dsp:cNvPr id="0" name=""/>
        <dsp:cNvSpPr/>
      </dsp:nvSpPr>
      <dsp:spPr>
        <a:xfrm>
          <a:off x="1043247" y="380032"/>
          <a:ext cx="1140098" cy="1140098"/>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10210" y="546995"/>
        <a:ext cx="806172" cy="806172"/>
      </dsp:txXfrm>
    </dsp:sp>
    <dsp:sp modelId="{73C11D93-4579-4FBD-8EEB-81E293669B38}">
      <dsp:nvSpPr>
        <dsp:cNvPr id="0" name=""/>
        <dsp:cNvSpPr/>
      </dsp:nvSpPr>
      <dsp:spPr>
        <a:xfrm>
          <a:off x="0" y="3800257"/>
          <a:ext cx="3226593"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2C63AD-2008-41C8-8853-49A70052FB05}">
      <dsp:nvSpPr>
        <dsp:cNvPr id="0" name=""/>
        <dsp:cNvSpPr/>
      </dsp:nvSpPr>
      <dsp:spPr>
        <a:xfrm>
          <a:off x="3549253" y="0"/>
          <a:ext cx="3226593" cy="3800329"/>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a:t>descriptive research design </a:t>
          </a:r>
          <a:endParaRPr lang="en-US" sz="2600" kern="1200"/>
        </a:p>
      </dsp:txBody>
      <dsp:txXfrm>
        <a:off x="3549253" y="1444125"/>
        <a:ext cx="3226593" cy="2280197"/>
      </dsp:txXfrm>
    </dsp:sp>
    <dsp:sp modelId="{46454E58-38AF-4166-A449-376055534069}">
      <dsp:nvSpPr>
        <dsp:cNvPr id="0" name=""/>
        <dsp:cNvSpPr/>
      </dsp:nvSpPr>
      <dsp:spPr>
        <a:xfrm>
          <a:off x="4592500" y="380032"/>
          <a:ext cx="1140098" cy="1140098"/>
        </a:xfrm>
        <a:prstGeom prst="ellips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59463" y="546995"/>
        <a:ext cx="806172" cy="806172"/>
      </dsp:txXfrm>
    </dsp:sp>
    <dsp:sp modelId="{A975E3EB-A8EC-4B22-81EB-74E88DBDF9E7}">
      <dsp:nvSpPr>
        <dsp:cNvPr id="0" name=""/>
        <dsp:cNvSpPr/>
      </dsp:nvSpPr>
      <dsp:spPr>
        <a:xfrm>
          <a:off x="3549253" y="3800257"/>
          <a:ext cx="3226593" cy="72"/>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CA312-007E-45BA-8C48-AE904A26FE45}">
      <dsp:nvSpPr>
        <dsp:cNvPr id="0" name=""/>
        <dsp:cNvSpPr/>
      </dsp:nvSpPr>
      <dsp:spPr>
        <a:xfrm>
          <a:off x="7098506" y="0"/>
          <a:ext cx="3226593" cy="3800329"/>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dirty="0"/>
            <a:t>experimental (correlational/ causal) research design</a:t>
          </a:r>
          <a:endParaRPr lang="en-US" sz="2600" kern="1200" dirty="0"/>
        </a:p>
      </dsp:txBody>
      <dsp:txXfrm>
        <a:off x="7098506" y="1444125"/>
        <a:ext cx="3226593" cy="2280197"/>
      </dsp:txXfrm>
    </dsp:sp>
    <dsp:sp modelId="{C966423C-7F73-42F4-81FC-EA9536E418E0}">
      <dsp:nvSpPr>
        <dsp:cNvPr id="0" name=""/>
        <dsp:cNvSpPr/>
      </dsp:nvSpPr>
      <dsp:spPr>
        <a:xfrm>
          <a:off x="8141753" y="380032"/>
          <a:ext cx="1140098" cy="1140098"/>
        </a:xfrm>
        <a:prstGeom prst="ellips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308716" y="546995"/>
        <a:ext cx="806172" cy="806172"/>
      </dsp:txXfrm>
    </dsp:sp>
    <dsp:sp modelId="{56554A0A-E570-4828-AEDB-528CB808FC48}">
      <dsp:nvSpPr>
        <dsp:cNvPr id="0" name=""/>
        <dsp:cNvSpPr/>
      </dsp:nvSpPr>
      <dsp:spPr>
        <a:xfrm>
          <a:off x="7098506" y="3800257"/>
          <a:ext cx="3226593" cy="7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2221B-2325-47CA-AFBB-C3955F5A600F}" type="datetimeFigureOut">
              <a:rPr lang="en-GB" smtClean="0"/>
              <a:t>16/01/2025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04DF8A-9D32-4567-8D6F-B4C137AC40EE}" type="slidenum">
              <a:rPr lang="en-GB" smtClean="0"/>
              <a:t>‹#›</a:t>
            </a:fld>
            <a:endParaRPr lang="en-GB"/>
          </a:p>
        </p:txBody>
      </p:sp>
    </p:spTree>
    <p:extLst>
      <p:ext uri="{BB962C8B-B14F-4D97-AF65-F5344CB8AC3E}">
        <p14:creationId xmlns:p14="http://schemas.microsoft.com/office/powerpoint/2010/main" val="4164976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Exploratory – not much is known already</a:t>
            </a:r>
          </a:p>
          <a:p>
            <a:r>
              <a:rPr lang="en-GB" dirty="0"/>
              <a:t>Descriptive – describe the characteristics of the variables of interest in a situation; to learn about and describe</a:t>
            </a:r>
          </a:p>
          <a:p>
            <a:r>
              <a:rPr lang="en-GB" b="0" i="0" dirty="0">
                <a:solidFill>
                  <a:srgbClr val="121416"/>
                </a:solidFill>
                <a:effectLst/>
                <a:latin typeface="roboto" panose="02000000000000000000" pitchFamily="2" charset="0"/>
              </a:rPr>
              <a:t>In Descriptive Research Design, the scholar explains/describes the situation or case in depth in their research materials. This type of research design is purely on a theoretical basis where the individual collects data, analyses, prepares and then presents it in an understandable manner. It is the most generalised form of research design. To explore one or more variables, a descriptive design might employ a wide range of research approaches. </a:t>
            </a:r>
            <a:endParaRPr lang="en-GB" dirty="0"/>
          </a:p>
          <a:p>
            <a:r>
              <a:rPr lang="en-GB" dirty="0"/>
              <a:t>Experimental – includes a hypothesis; can be:</a:t>
            </a:r>
          </a:p>
          <a:p>
            <a:pPr algn="l">
              <a:buFont typeface="Arial" panose="020B0604020202020204" pitchFamily="34" charset="0"/>
              <a:buChar char="•"/>
            </a:pPr>
            <a:r>
              <a:rPr lang="en-GB" b="0" i="0" dirty="0">
                <a:solidFill>
                  <a:srgbClr val="121416"/>
                </a:solidFill>
                <a:effectLst/>
                <a:latin typeface="roboto" panose="02000000000000000000" pitchFamily="2" charset="0"/>
              </a:rPr>
              <a:t>Correlational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Experimental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Diagnostic Research Design</a:t>
            </a:r>
          </a:p>
          <a:p>
            <a:endParaRPr lang="en-GB" dirty="0"/>
          </a:p>
        </p:txBody>
      </p:sp>
      <p:sp>
        <p:nvSpPr>
          <p:cNvPr id="4" name="Slide Number Placeholder 3"/>
          <p:cNvSpPr>
            <a:spLocks noGrp="1"/>
          </p:cNvSpPr>
          <p:nvPr>
            <p:ph type="sldNum" sz="quarter" idx="5"/>
          </p:nvPr>
        </p:nvSpPr>
        <p:spPr/>
        <p:txBody>
          <a:bodyPr/>
          <a:lstStyle/>
          <a:p>
            <a:fld id="{1DA79253-A8AC-452A-BC71-79FE36D0C905}" type="slidenum">
              <a:rPr lang="en-GB" smtClean="0"/>
              <a:t>15</a:t>
            </a:fld>
            <a:endParaRPr lang="en-GB"/>
          </a:p>
        </p:txBody>
      </p:sp>
    </p:spTree>
    <p:extLst>
      <p:ext uri="{BB962C8B-B14F-4D97-AF65-F5344CB8AC3E}">
        <p14:creationId xmlns:p14="http://schemas.microsoft.com/office/powerpoint/2010/main" val="1101243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BCD4F60-3B00-4DB4-90A4-67F8107A0900}" type="datetime1">
              <a:rPr lang="en-US" smtClean="0"/>
              <a:t>1/16/2025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5755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6DE685-1B6F-4D7C-AEF2-C9AD71EC467A}" type="datetime1">
              <a:rPr lang="en-US" smtClean="0"/>
              <a:t>1/16/2025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69073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E20BAB-D1DB-4DC1-908A-9B5E73715905}" type="datetime1">
              <a:rPr lang="en-US" smtClean="0"/>
              <a:t>1/16/2025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7188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D2DD5A-C337-4F22-BED0-547AFC68CFD6}" type="datetime1">
              <a:rPr lang="en-US" smtClean="0"/>
              <a:t>1/16/2025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3880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38DFBF-4DB8-447F-A740-22B1B0F7DDD8}" type="datetime1">
              <a:rPr lang="en-US" smtClean="0"/>
              <a:t>1/16/2025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2842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812435-B87A-4434-B86A-1406D5D81959}" type="datetime1">
              <a:rPr lang="en-US" smtClean="0"/>
              <a:t>1/16/2025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006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B850E0-9242-469C-9FA7-447D7E43FF29}" type="datetime1">
              <a:rPr lang="en-US" smtClean="0"/>
              <a:t>1/16/2025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3317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A9184C1-634B-4D2F-90E1-C39B48114444}" type="datetime1">
              <a:rPr lang="en-US" smtClean="0"/>
              <a:t>1/16/2025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27344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2A4FC1-9CCD-4E4B-AB4D-5CAEC19C950B}" type="datetime1">
              <a:rPr lang="en-US" smtClean="0"/>
              <a:t>1/16/2025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9001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12018-AE0B-45B3-8833-1C61B747ADFD}" type="datetime1">
              <a:rPr lang="en-US" smtClean="0"/>
              <a:t>1/16/2025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13512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874D72-DF44-407D-AEE5-0273DD00D922}" type="datetime1">
              <a:rPr lang="en-US" smtClean="0"/>
              <a:t>1/16/2025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6459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BA78304-8938-479D-8111-AA943458A814}" type="datetime1">
              <a:rPr lang="en-US" smtClean="0"/>
              <a:t>1/16/2025</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Sample Footer Text</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7E7843D-FF13-4365-9478-9625B70A2705}"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163405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cdmkdFJAdnw"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14767430.2021.1966719" TargetMode="External"/><Relationship Id="rId2" Type="http://schemas.openxmlformats.org/officeDocument/2006/relationships/hyperlink" Target="https://doi.org/10.1080/1743727X.2021.1966623"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3.tmp"/><Relationship Id="rId2" Type="http://schemas.openxmlformats.org/officeDocument/2006/relationships/image" Target="../media/image22.tmp"/><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image" Target="../media/image24.tmp"/><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image" Target="../media/image24.tmp"/><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3.tmp"/><Relationship Id="rId2" Type="http://schemas.openxmlformats.org/officeDocument/2006/relationships/image" Target="../media/image22.tmp"/><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image" Target="../media/image26.tmp"/><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image" Target="../media/image26.tmp"/><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8.tmp"/><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image" Target="../media/image29.tmp"/><Relationship Id="rId1" Type="http://schemas.openxmlformats.org/officeDocument/2006/relationships/slideLayout" Target="../slideLayouts/slideLayout2.xml"/><Relationship Id="rId5" Type="http://schemas.openxmlformats.org/officeDocument/2006/relationships/hyperlink" Target="https://orca.cardiff.ac.uk/id/eprint/162689/2/Thesis%20final%201060932.pdf" TargetMode="External"/><Relationship Id="rId4" Type="http://schemas.openxmlformats.org/officeDocument/2006/relationships/image" Target="../media/image31.tm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Jigsaw puzzles in plastic figures">
            <a:extLst>
              <a:ext uri="{FF2B5EF4-FFF2-40B4-BE49-F238E27FC236}">
                <a16:creationId xmlns:a16="http://schemas.microsoft.com/office/drawing/2014/main" id="{DD0A99D2-A455-042E-C9DC-2D3A2A6FE5EA}"/>
              </a:ext>
            </a:extLst>
          </p:cNvPr>
          <p:cNvPicPr>
            <a:picLocks noChangeAspect="1"/>
          </p:cNvPicPr>
          <p:nvPr/>
        </p:nvPicPr>
        <p:blipFill rotWithShape="1">
          <a:blip r:embed="rId2"/>
          <a:srcRect t="9386" b="9386"/>
          <a:stretch/>
        </p:blipFill>
        <p:spPr>
          <a:xfrm>
            <a:off x="1" y="10"/>
            <a:ext cx="12192000" cy="6857989"/>
          </a:xfrm>
          <a:prstGeom prst="rect">
            <a:avLst/>
          </a:prstGeom>
        </p:spPr>
      </p:pic>
      <p:sp>
        <p:nvSpPr>
          <p:cNvPr id="2" name="Title 1">
            <a:extLst>
              <a:ext uri="{FF2B5EF4-FFF2-40B4-BE49-F238E27FC236}">
                <a16:creationId xmlns:a16="http://schemas.microsoft.com/office/drawing/2014/main" id="{D74FAF44-283C-6DFD-408B-7056E3FBC692}"/>
              </a:ext>
            </a:extLst>
          </p:cNvPr>
          <p:cNvSpPr>
            <a:spLocks noGrp="1"/>
          </p:cNvSpPr>
          <p:nvPr>
            <p:ph type="ctrTitle"/>
          </p:nvPr>
        </p:nvSpPr>
        <p:spPr>
          <a:xfrm>
            <a:off x="1833541" y="990599"/>
            <a:ext cx="5619054" cy="4849091"/>
          </a:xfrm>
        </p:spPr>
        <p:txBody>
          <a:bodyPr anchor="ctr">
            <a:normAutofit/>
          </a:bodyPr>
          <a:lstStyle/>
          <a:p>
            <a:pPr algn="r"/>
            <a:r>
              <a:rPr lang="en-GB" dirty="0">
                <a:solidFill>
                  <a:srgbClr val="FFFFFF"/>
                </a:solidFill>
              </a:rPr>
              <a:t>ECDE7020</a:t>
            </a:r>
          </a:p>
        </p:txBody>
      </p:sp>
      <p:sp>
        <p:nvSpPr>
          <p:cNvPr id="3" name="Subtitle 2">
            <a:extLst>
              <a:ext uri="{FF2B5EF4-FFF2-40B4-BE49-F238E27FC236}">
                <a16:creationId xmlns:a16="http://schemas.microsoft.com/office/drawing/2014/main" id="{ED9DA94E-EAEF-F4BB-A90C-3BBA93941BD5}"/>
              </a:ext>
            </a:extLst>
          </p:cNvPr>
          <p:cNvSpPr>
            <a:spLocks noGrp="1"/>
          </p:cNvSpPr>
          <p:nvPr>
            <p:ph type="subTitle" idx="1"/>
          </p:nvPr>
        </p:nvSpPr>
        <p:spPr>
          <a:xfrm>
            <a:off x="8712865" y="1447799"/>
            <a:ext cx="2368905" cy="4076699"/>
          </a:xfrm>
        </p:spPr>
        <p:txBody>
          <a:bodyPr anchor="ctr">
            <a:normAutofit/>
          </a:bodyPr>
          <a:lstStyle/>
          <a:p>
            <a:r>
              <a:rPr lang="en-GB" dirty="0">
                <a:solidFill>
                  <a:srgbClr val="FFFFFF"/>
                </a:solidFill>
              </a:rPr>
              <a:t>Session 2</a:t>
            </a:r>
          </a:p>
        </p:txBody>
      </p:sp>
    </p:spTree>
    <p:extLst>
      <p:ext uri="{BB962C8B-B14F-4D97-AF65-F5344CB8AC3E}">
        <p14:creationId xmlns:p14="http://schemas.microsoft.com/office/powerpoint/2010/main" val="3687680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60A98-D677-FA4C-05CA-8E9AB8BCB6F6}"/>
              </a:ext>
            </a:extLst>
          </p:cNvPr>
          <p:cNvSpPr>
            <a:spLocks noGrp="1"/>
          </p:cNvSpPr>
          <p:nvPr>
            <p:ph type="title"/>
          </p:nvPr>
        </p:nvSpPr>
        <p:spPr/>
        <p:txBody>
          <a:bodyPr/>
          <a:lstStyle/>
          <a:p>
            <a:r>
              <a:rPr lang="en-GB" dirty="0"/>
              <a:t>Epistemological Positions</a:t>
            </a:r>
          </a:p>
        </p:txBody>
      </p:sp>
      <p:sp>
        <p:nvSpPr>
          <p:cNvPr id="5" name="Content Placeholder 4">
            <a:extLst>
              <a:ext uri="{FF2B5EF4-FFF2-40B4-BE49-F238E27FC236}">
                <a16:creationId xmlns:a16="http://schemas.microsoft.com/office/drawing/2014/main" id="{2055A693-F655-DD4C-3A5C-C1A3B449063B}"/>
              </a:ext>
            </a:extLst>
          </p:cNvPr>
          <p:cNvSpPr>
            <a:spLocks noGrp="1"/>
          </p:cNvSpPr>
          <p:nvPr>
            <p:ph idx="1"/>
          </p:nvPr>
        </p:nvSpPr>
        <p:spPr>
          <a:xfrm>
            <a:off x="838200" y="2078066"/>
            <a:ext cx="10515600" cy="4351338"/>
          </a:xfrm>
        </p:spPr>
        <p:txBody>
          <a:bodyPr/>
          <a:lstStyle/>
          <a:p>
            <a:r>
              <a:rPr lang="en-GB" dirty="0"/>
              <a:t>What type of research has been carried out in the study? What is the epistemological position of the researcher?</a:t>
            </a:r>
          </a:p>
          <a:p>
            <a:r>
              <a:rPr lang="en-GB" dirty="0"/>
              <a:t>Has the researcher made any assumptions? Are they correct or incorrect?</a:t>
            </a:r>
          </a:p>
          <a:p>
            <a:r>
              <a:rPr lang="en-GB" dirty="0"/>
              <a:t>Are the conclusions reasonable?</a:t>
            </a:r>
          </a:p>
          <a:p>
            <a:r>
              <a:rPr lang="en-GB" dirty="0"/>
              <a:t>Are there any issues with this piece of research?</a:t>
            </a:r>
          </a:p>
        </p:txBody>
      </p:sp>
    </p:spTree>
    <p:extLst>
      <p:ext uri="{BB962C8B-B14F-4D97-AF65-F5344CB8AC3E}">
        <p14:creationId xmlns:p14="http://schemas.microsoft.com/office/powerpoint/2010/main" val="1333485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D33EC-E431-5CBB-56D9-6AA668AD63AC}"/>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83600938-3607-6D94-D189-A5A1C18E6B5A}"/>
              </a:ext>
            </a:extLst>
          </p:cNvPr>
          <p:cNvSpPr>
            <a:spLocks noGrp="1"/>
          </p:cNvSpPr>
          <p:nvPr>
            <p:ph idx="1"/>
          </p:nvPr>
        </p:nvSpPr>
        <p:spPr>
          <a:xfrm>
            <a:off x="838200" y="1825625"/>
            <a:ext cx="10515600" cy="4541516"/>
          </a:xfrm>
        </p:spPr>
        <p:txBody>
          <a:bodyPr>
            <a:normAutofit/>
          </a:bodyPr>
          <a:lstStyle/>
          <a:p>
            <a:pPr marL="0" indent="0">
              <a:buNone/>
            </a:pPr>
            <a:r>
              <a:rPr lang="en-GB" dirty="0"/>
              <a:t>I have conduced three online focus groups to discuss attitudes to police officers carrying guns.</a:t>
            </a:r>
          </a:p>
          <a:p>
            <a:pPr marL="0" indent="0">
              <a:buNone/>
            </a:pPr>
            <a:r>
              <a:rPr lang="en-GB" dirty="0"/>
              <a:t>I understand that this research has taken place in one country at one point in time.</a:t>
            </a:r>
          </a:p>
          <a:p>
            <a:pPr marL="0" indent="0">
              <a:buNone/>
            </a:pPr>
            <a:r>
              <a:rPr lang="en-GB" dirty="0"/>
              <a:t>I also understand that participants in my groups were volunteers and may have had a specific motive for taking part in the focus groups.</a:t>
            </a:r>
          </a:p>
          <a:p>
            <a:pPr marL="0" indent="0">
              <a:buNone/>
            </a:pPr>
            <a:r>
              <a:rPr lang="en-GB" dirty="0"/>
              <a:t>I know that I cannot generalise my findings to the whole population, but this is not my goal. I want to get a better idea of what individuals think about police carrying guns in their country. It is their personal perceptions and attitudes that are of interest and I will write a descriptive account of them.</a:t>
            </a:r>
          </a:p>
        </p:txBody>
      </p:sp>
      <p:sp>
        <p:nvSpPr>
          <p:cNvPr id="4" name="TextBox 3">
            <a:extLst>
              <a:ext uri="{FF2B5EF4-FFF2-40B4-BE49-F238E27FC236}">
                <a16:creationId xmlns:a16="http://schemas.microsoft.com/office/drawing/2014/main" id="{97EF2579-204D-3FAC-923C-AFA1E536B820}"/>
              </a:ext>
            </a:extLst>
          </p:cNvPr>
          <p:cNvSpPr txBox="1"/>
          <p:nvPr/>
        </p:nvSpPr>
        <p:spPr>
          <a:xfrm>
            <a:off x="7146907" y="5514448"/>
            <a:ext cx="4639318" cy="1015663"/>
          </a:xfrm>
          <a:prstGeom prst="rect">
            <a:avLst/>
          </a:prstGeom>
          <a:noFill/>
          <a:ln>
            <a:solidFill>
              <a:schemeClr val="accent2"/>
            </a:solidFill>
          </a:ln>
        </p:spPr>
        <p:txBody>
          <a:bodyPr wrap="square" rtlCol="0">
            <a:spAutoFit/>
          </a:bodyPr>
          <a:lstStyle/>
          <a:p>
            <a:r>
              <a:rPr lang="en-GB" sz="1200" dirty="0"/>
              <a:t>What type of research has been carried out in the study? What is the epistemological position of the researcher?</a:t>
            </a:r>
          </a:p>
          <a:p>
            <a:r>
              <a:rPr lang="en-GB" sz="1200" dirty="0"/>
              <a:t>Has the researcher made any assumptions? Are they correct or incorrect?</a:t>
            </a:r>
          </a:p>
          <a:p>
            <a:r>
              <a:rPr lang="en-GB" sz="1200" dirty="0"/>
              <a:t>Are the conclusions reasonable?</a:t>
            </a:r>
          </a:p>
          <a:p>
            <a:r>
              <a:rPr lang="en-GB" sz="1200" dirty="0"/>
              <a:t>Are there any issues with this piece of research?</a:t>
            </a:r>
          </a:p>
        </p:txBody>
      </p:sp>
    </p:spTree>
    <p:extLst>
      <p:ext uri="{BB962C8B-B14F-4D97-AF65-F5344CB8AC3E}">
        <p14:creationId xmlns:p14="http://schemas.microsoft.com/office/powerpoint/2010/main" val="1364952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653FC-92DF-FCEE-DB7B-8D3A37F9BDB3}"/>
              </a:ext>
            </a:extLst>
          </p:cNvPr>
          <p:cNvSpPr>
            <a:spLocks noGrp="1"/>
          </p:cNvSpPr>
          <p:nvPr>
            <p:ph type="title"/>
          </p:nvPr>
        </p:nvSpPr>
        <p:spPr/>
        <p:txBody>
          <a:bodyPr/>
          <a:lstStyle/>
          <a:p>
            <a:r>
              <a:rPr lang="en-GB" dirty="0"/>
              <a:t>Session 2</a:t>
            </a:r>
          </a:p>
        </p:txBody>
      </p:sp>
      <p:sp>
        <p:nvSpPr>
          <p:cNvPr id="3" name="Content Placeholder 2">
            <a:extLst>
              <a:ext uri="{FF2B5EF4-FFF2-40B4-BE49-F238E27FC236}">
                <a16:creationId xmlns:a16="http://schemas.microsoft.com/office/drawing/2014/main" id="{1E92C674-0DA3-6239-B7C9-E8ACC2D99DE8}"/>
              </a:ext>
            </a:extLst>
          </p:cNvPr>
          <p:cNvSpPr>
            <a:spLocks noGrp="1"/>
          </p:cNvSpPr>
          <p:nvPr>
            <p:ph idx="1"/>
          </p:nvPr>
        </p:nvSpPr>
        <p:spPr>
          <a:xfrm>
            <a:off x="819033" y="2286000"/>
            <a:ext cx="10451087" cy="4023360"/>
          </a:xfrm>
        </p:spPr>
        <p:txBody>
          <a:bodyPr/>
          <a:lstStyle/>
          <a:p>
            <a:pPr marL="0" indent="0">
              <a:spcBef>
                <a:spcPts val="5"/>
              </a:spcBef>
              <a:buNone/>
            </a:pPr>
            <a:r>
              <a:rPr lang="en-GB" sz="1800" b="1" dirty="0">
                <a:effectLst/>
                <a:latin typeface="Calibri" panose="020F0502020204030204" pitchFamily="34" charset="0"/>
                <a:ea typeface="DengXian" panose="02010600030101010101" pitchFamily="2" charset="-122"/>
              </a:rPr>
              <a:t>Focus: Returning to thinking about methodology:</a:t>
            </a:r>
            <a:endParaRPr lang="en-GB" sz="1800" dirty="0">
              <a:effectLst/>
              <a:latin typeface="Calibri" panose="020F0502020204030204" pitchFamily="34" charset="0"/>
              <a:ea typeface="DengXian" panose="02010600030101010101" pitchFamily="2" charset="-122"/>
            </a:endParaRPr>
          </a:p>
          <a:p>
            <a:pPr marL="67945">
              <a:spcBef>
                <a:spcPts val="5"/>
              </a:spcBef>
            </a:pPr>
            <a:r>
              <a:rPr lang="en-GB" sz="1800" b="1" dirty="0">
                <a:effectLst/>
                <a:latin typeface="Calibri" panose="020F0502020204030204"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marL="342900" lvl="0" indent="-342900">
              <a:spcBef>
                <a:spcPts val="5"/>
              </a:spcBef>
              <a:spcAft>
                <a:spcPts val="0"/>
              </a:spcAft>
              <a:buFont typeface="Symbol" panose="05050102010706020507" pitchFamily="18" charset="2"/>
              <a:buChar char="-"/>
            </a:pPr>
            <a:r>
              <a:rPr lang="en-GB" sz="1800" spc="-10" dirty="0">
                <a:effectLst/>
                <a:latin typeface="Calibri" panose="020F0502020204030204" pitchFamily="34" charset="0"/>
                <a:ea typeface="DengXian" panose="02010600030101010101" pitchFamily="2" charset="-122"/>
              </a:rPr>
              <a:t>What is meant by methodology, method and research design and how do we report these elements of the research project? </a:t>
            </a:r>
          </a:p>
          <a:p>
            <a:pPr marL="342900" lvl="0" indent="-342900">
              <a:spcBef>
                <a:spcPts val="5"/>
              </a:spcBef>
              <a:spcAft>
                <a:spcPts val="0"/>
              </a:spcAft>
              <a:buFont typeface="Symbol" panose="05050102010706020507" pitchFamily="18" charset="2"/>
              <a:buChar char="-"/>
            </a:pPr>
            <a:r>
              <a:rPr lang="en-GB" sz="1800" spc="-10" dirty="0">
                <a:effectLst/>
                <a:latin typeface="Calibri" panose="020F0502020204030204" pitchFamily="34" charset="0"/>
                <a:ea typeface="DengXian" panose="02010600030101010101" pitchFamily="2" charset="-122"/>
              </a:rPr>
              <a:t>Theories underlying research.</a:t>
            </a:r>
          </a:p>
          <a:p>
            <a:pPr marL="67945">
              <a:spcBef>
                <a:spcPts val="5"/>
              </a:spcBef>
            </a:pPr>
            <a:r>
              <a:rPr lang="en-GB" sz="1800" dirty="0">
                <a:effectLst/>
                <a:latin typeface="Calibri" panose="020F0502020204030204" pitchFamily="34" charset="0"/>
                <a:ea typeface="DengXian" panose="02010600030101010101" pitchFamily="2" charset="-122"/>
              </a:rPr>
              <a:t> </a:t>
            </a:r>
          </a:p>
          <a:p>
            <a:pPr marL="67945">
              <a:spcBef>
                <a:spcPts val="5"/>
              </a:spcBef>
            </a:pPr>
            <a:endParaRPr lang="en-GB" sz="1800" dirty="0">
              <a:effectLst/>
              <a:latin typeface="Calibri" panose="020F0502020204030204" pitchFamily="34" charset="0"/>
              <a:ea typeface="DengXian" panose="02010600030101010101" pitchFamily="2" charset="-122"/>
            </a:endParaRPr>
          </a:p>
          <a:p>
            <a:pPr marL="0" indent="0">
              <a:lnSpc>
                <a:spcPts val="1365"/>
              </a:lnSpc>
              <a:buNone/>
              <a:tabLst>
                <a:tab pos="525780" algn="l"/>
                <a:tab pos="526415" algn="l"/>
              </a:tabLst>
            </a:pPr>
            <a:r>
              <a:rPr lang="en-GB" sz="1800" b="1" dirty="0">
                <a:effectLst/>
                <a:latin typeface="Calibri" panose="020F0502020204030204" pitchFamily="34" charset="0"/>
                <a:ea typeface="DengXian" panose="02010600030101010101" pitchFamily="2" charset="-122"/>
              </a:rPr>
              <a:t>Key Questions:</a:t>
            </a:r>
            <a:endParaRPr lang="en-GB" sz="1800" dirty="0">
              <a:effectLst/>
              <a:latin typeface="Calibri" panose="020F0502020204030204" pitchFamily="34" charset="0"/>
              <a:ea typeface="DengXian" panose="02010600030101010101" pitchFamily="2" charset="-122"/>
            </a:endParaRPr>
          </a:p>
          <a:p>
            <a:pPr marL="342900" lvl="0" indent="-342900">
              <a:lnSpc>
                <a:spcPts val="1365"/>
              </a:lnSpc>
              <a:buFont typeface="Symbol" panose="05050102010706020507" pitchFamily="18" charset="2"/>
              <a:buChar char="-"/>
              <a:tabLst>
                <a:tab pos="525780" algn="l"/>
                <a:tab pos="526415" algn="l"/>
              </a:tabLst>
            </a:pPr>
            <a:r>
              <a:rPr lang="en-GB" sz="1800" spc="-10" dirty="0">
                <a:effectLst/>
                <a:latin typeface="Calibri" panose="020F0502020204030204" pitchFamily="34" charset="0"/>
                <a:ea typeface="DengXian" panose="02010600030101010101" pitchFamily="2" charset="-122"/>
              </a:rPr>
              <a:t>What is methodology?</a:t>
            </a:r>
          </a:p>
          <a:p>
            <a:pPr marL="342900" lvl="0" indent="-342900">
              <a:lnSpc>
                <a:spcPts val="1365"/>
              </a:lnSpc>
              <a:buFont typeface="Symbol" panose="05050102010706020507" pitchFamily="18" charset="2"/>
              <a:buChar char="-"/>
              <a:tabLst>
                <a:tab pos="525780" algn="l"/>
                <a:tab pos="526415" algn="l"/>
              </a:tabLst>
            </a:pPr>
            <a:r>
              <a:rPr lang="en-GB" sz="1800" spc="-10" dirty="0">
                <a:effectLst/>
                <a:latin typeface="Calibri" panose="020F0502020204030204" pitchFamily="34" charset="0"/>
                <a:ea typeface="DengXian" panose="02010600030101010101" pitchFamily="2" charset="-122"/>
              </a:rPr>
              <a:t>How does the theoretical frame shape the analysis of data? </a:t>
            </a:r>
          </a:p>
          <a:p>
            <a:pPr marL="342900" lvl="0" indent="-342900">
              <a:lnSpc>
                <a:spcPts val="1365"/>
              </a:lnSpc>
              <a:buFont typeface="Symbol" panose="05050102010706020507" pitchFamily="18" charset="2"/>
              <a:buChar char="-"/>
              <a:tabLst>
                <a:tab pos="525780" algn="l"/>
                <a:tab pos="526415" algn="l"/>
              </a:tabLst>
            </a:pPr>
            <a:r>
              <a:rPr lang="en-GB" sz="1800" spc="-10" dirty="0">
                <a:effectLst/>
                <a:latin typeface="Calibri" panose="020F0502020204030204" pitchFamily="34" charset="0"/>
                <a:ea typeface="DengXian" panose="02010600030101010101" pitchFamily="2" charset="-122"/>
              </a:rPr>
              <a:t>What does a report of the methodology look like?</a:t>
            </a:r>
          </a:p>
          <a:p>
            <a:endParaRPr lang="en-GB" dirty="0"/>
          </a:p>
        </p:txBody>
      </p:sp>
      <p:sp>
        <p:nvSpPr>
          <p:cNvPr id="6" name="Slide Number Placeholder 5">
            <a:extLst>
              <a:ext uri="{FF2B5EF4-FFF2-40B4-BE49-F238E27FC236}">
                <a16:creationId xmlns:a16="http://schemas.microsoft.com/office/drawing/2014/main" id="{74BE99B2-0CBA-9573-2162-891CA602326E}"/>
              </a:ext>
            </a:extLst>
          </p:cNvPr>
          <p:cNvSpPr>
            <a:spLocks noGrp="1"/>
          </p:cNvSpPr>
          <p:nvPr>
            <p:ph type="sldNum" sz="quarter" idx="12"/>
          </p:nvPr>
        </p:nvSpPr>
        <p:spPr/>
        <p:txBody>
          <a:bodyPr/>
          <a:lstStyle/>
          <a:p>
            <a:fld id="{87E7843D-FF13-4365-9478-9625B70A2705}" type="slidenum">
              <a:rPr lang="en-US" smtClean="0"/>
              <a:t>4</a:t>
            </a:fld>
            <a:endParaRPr lang="en-US"/>
          </a:p>
        </p:txBody>
      </p:sp>
    </p:spTree>
    <p:extLst>
      <p:ext uri="{BB962C8B-B14F-4D97-AF65-F5344CB8AC3E}">
        <p14:creationId xmlns:p14="http://schemas.microsoft.com/office/powerpoint/2010/main" val="1366949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88B63-0B84-6B5D-35D5-EA9065E70B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2BCBAF-6177-D2D5-2E72-B266915309B4}"/>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i="0" kern="1200" cap="all" spc="100" baseline="0" dirty="0">
                <a:solidFill>
                  <a:schemeClr val="tx1">
                    <a:lumMod val="95000"/>
                    <a:lumOff val="5000"/>
                  </a:schemeClr>
                </a:solidFill>
                <a:effectLst/>
                <a:latin typeface="+mj-lt"/>
                <a:ea typeface="+mj-ea"/>
                <a:cs typeface="+mj-cs"/>
              </a:rPr>
              <a:t>Philosophical concepts</a:t>
            </a:r>
            <a:endParaRPr lang="en-US" kern="1200" cap="all" spc="100" baseline="0" dirty="0">
              <a:solidFill>
                <a:schemeClr val="tx1">
                  <a:lumMod val="95000"/>
                  <a:lumOff val="5000"/>
                </a:schemeClr>
              </a:solidFill>
              <a:latin typeface="+mj-lt"/>
              <a:ea typeface="+mj-ea"/>
              <a:cs typeface="+mj-cs"/>
            </a:endParaRPr>
          </a:p>
        </p:txBody>
      </p:sp>
      <p:sp>
        <p:nvSpPr>
          <p:cNvPr id="6" name="Slide Number Placeholder 5">
            <a:extLst>
              <a:ext uri="{FF2B5EF4-FFF2-40B4-BE49-F238E27FC236}">
                <a16:creationId xmlns:a16="http://schemas.microsoft.com/office/drawing/2014/main" id="{08DCD642-D84A-3DD0-D0D3-C58FAA896D55}"/>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87E7843D-FF13-4365-9478-9625B70A2705}" type="slidenum">
              <a:rPr lang="en-US" kern="1200" dirty="0">
                <a:solidFill>
                  <a:schemeClr val="tx1">
                    <a:lumMod val="95000"/>
                    <a:lumOff val="5000"/>
                  </a:schemeClr>
                </a:solidFill>
                <a:latin typeface="+mj-lt"/>
                <a:ea typeface="+mn-ea"/>
                <a:cs typeface="+mn-cs"/>
              </a:rPr>
              <a:pPr>
                <a:spcAft>
                  <a:spcPts val="600"/>
                </a:spcAft>
              </a:pPr>
              <a:t>5</a:t>
            </a:fld>
            <a:endParaRPr lang="en-US" kern="1200" dirty="0">
              <a:solidFill>
                <a:schemeClr val="tx1">
                  <a:lumMod val="95000"/>
                  <a:lumOff val="5000"/>
                </a:schemeClr>
              </a:solidFill>
              <a:latin typeface="+mj-lt"/>
              <a:ea typeface="+mn-ea"/>
              <a:cs typeface="+mn-cs"/>
            </a:endParaRPr>
          </a:p>
        </p:txBody>
      </p:sp>
      <p:graphicFrame>
        <p:nvGraphicFramePr>
          <p:cNvPr id="9" name="Content Placeholder 6">
            <a:extLst>
              <a:ext uri="{FF2B5EF4-FFF2-40B4-BE49-F238E27FC236}">
                <a16:creationId xmlns:a16="http://schemas.microsoft.com/office/drawing/2014/main" id="{ACD84ED4-4BBC-7767-2F12-5CD2EFFE4323}"/>
              </a:ext>
            </a:extLst>
          </p:cNvPr>
          <p:cNvGraphicFramePr>
            <a:graphicFrameLocks noGrp="1"/>
          </p:cNvGraphicFramePr>
          <p:nvPr>
            <p:ph sz="half"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7965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74FF4-6B3B-52D3-69A8-E6CF7BF7A100}"/>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82670754-3BA5-F206-4F5D-87CC8C802401}"/>
              </a:ext>
            </a:extLst>
          </p:cNvPr>
          <p:cNvSpPr>
            <a:spLocks noGrp="1"/>
          </p:cNvSpPr>
          <p:nvPr>
            <p:ph type="title"/>
          </p:nvPr>
        </p:nvSpPr>
        <p:spPr>
          <a:xfrm>
            <a:off x="1024128" y="585216"/>
            <a:ext cx="9720072" cy="1499616"/>
          </a:xfrm>
        </p:spPr>
        <p:txBody>
          <a:bodyPr>
            <a:normAutofit/>
          </a:bodyPr>
          <a:lstStyle/>
          <a:p>
            <a:r>
              <a:rPr lang="en-US" i="0" kern="1200" cap="all" spc="100" baseline="0" dirty="0">
                <a:solidFill>
                  <a:schemeClr val="tx1">
                    <a:lumMod val="95000"/>
                    <a:lumOff val="5000"/>
                  </a:schemeClr>
                </a:solidFill>
                <a:effectLst/>
                <a:latin typeface="+mj-lt"/>
                <a:ea typeface="+mj-ea"/>
                <a:cs typeface="+mj-cs"/>
              </a:rPr>
              <a:t>Philosophical concepts</a:t>
            </a:r>
            <a:endParaRPr lang="en-GB" dirty="0"/>
          </a:p>
        </p:txBody>
      </p:sp>
      <p:sp>
        <p:nvSpPr>
          <p:cNvPr id="7" name="Slide Number Placeholder 6">
            <a:extLst>
              <a:ext uri="{FF2B5EF4-FFF2-40B4-BE49-F238E27FC236}">
                <a16:creationId xmlns:a16="http://schemas.microsoft.com/office/drawing/2014/main" id="{679B1E11-7453-5AD2-F91C-41FB2558963A}"/>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6</a:t>
            </a:fld>
            <a:endParaRPr lang="en-US" dirty="0"/>
          </a:p>
        </p:txBody>
      </p:sp>
      <p:graphicFrame>
        <p:nvGraphicFramePr>
          <p:cNvPr id="11" name="Content Placeholder 8">
            <a:extLst>
              <a:ext uri="{FF2B5EF4-FFF2-40B4-BE49-F238E27FC236}">
                <a16:creationId xmlns:a16="http://schemas.microsoft.com/office/drawing/2014/main" id="{8D01EB9D-64E2-6C90-415A-FDB9AE938F63}"/>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7775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F9B18-47AA-55B0-2C28-D174ADEB0164}"/>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0B56C762-BCDA-904C-EA41-972E1CB24E37}"/>
              </a:ext>
            </a:extLst>
          </p:cNvPr>
          <p:cNvSpPr>
            <a:spLocks noGrp="1"/>
          </p:cNvSpPr>
          <p:nvPr>
            <p:ph type="title"/>
          </p:nvPr>
        </p:nvSpPr>
        <p:spPr>
          <a:xfrm>
            <a:off x="1024128" y="585216"/>
            <a:ext cx="9720072" cy="1499616"/>
          </a:xfrm>
        </p:spPr>
        <p:txBody>
          <a:bodyPr>
            <a:normAutofit/>
          </a:bodyPr>
          <a:lstStyle/>
          <a:p>
            <a:r>
              <a:rPr lang="en-US" i="0" kern="1200" cap="all" spc="100" baseline="0" dirty="0">
                <a:solidFill>
                  <a:schemeClr val="tx1">
                    <a:lumMod val="95000"/>
                    <a:lumOff val="5000"/>
                  </a:schemeClr>
                </a:solidFill>
                <a:effectLst/>
                <a:latin typeface="+mj-lt"/>
                <a:ea typeface="+mj-ea"/>
                <a:cs typeface="+mj-cs"/>
              </a:rPr>
              <a:t>Philosophical concepts</a:t>
            </a:r>
            <a:endParaRPr lang="en-GB" dirty="0"/>
          </a:p>
        </p:txBody>
      </p:sp>
      <p:sp>
        <p:nvSpPr>
          <p:cNvPr id="7" name="Slide Number Placeholder 6">
            <a:extLst>
              <a:ext uri="{FF2B5EF4-FFF2-40B4-BE49-F238E27FC236}">
                <a16:creationId xmlns:a16="http://schemas.microsoft.com/office/drawing/2014/main" id="{24B74C0A-A7FA-398C-B01E-F5F6AEAC0867}"/>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7</a:t>
            </a:fld>
            <a:endParaRPr lang="en-US" dirty="0"/>
          </a:p>
        </p:txBody>
      </p:sp>
      <p:graphicFrame>
        <p:nvGraphicFramePr>
          <p:cNvPr id="11" name="Content Placeholder 8">
            <a:extLst>
              <a:ext uri="{FF2B5EF4-FFF2-40B4-BE49-F238E27FC236}">
                <a16:creationId xmlns:a16="http://schemas.microsoft.com/office/drawing/2014/main" id="{007959A6-584A-FD75-8434-A9EBB31D484F}"/>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9312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8434A-F230-B8EC-E262-D809A6EEE1C3}"/>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53087F5A-C092-0157-A9F7-CB7C52F78912}"/>
              </a:ext>
            </a:extLst>
          </p:cNvPr>
          <p:cNvSpPr>
            <a:spLocks noGrp="1"/>
          </p:cNvSpPr>
          <p:nvPr>
            <p:ph type="title"/>
          </p:nvPr>
        </p:nvSpPr>
        <p:spPr/>
        <p:txBody>
          <a:bodyPr/>
          <a:lstStyle/>
          <a:p>
            <a:endParaRPr lang="en-GB"/>
          </a:p>
        </p:txBody>
      </p:sp>
      <p:pic>
        <p:nvPicPr>
          <p:cNvPr id="9" name="Content Placeholder 8" descr="A diagram of a strategy&#10;&#10;Description automatically generated">
            <a:extLst>
              <a:ext uri="{FF2B5EF4-FFF2-40B4-BE49-F238E27FC236}">
                <a16:creationId xmlns:a16="http://schemas.microsoft.com/office/drawing/2014/main" id="{958812F6-0257-23E9-C076-A1A1D20215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89988" y="112976"/>
            <a:ext cx="7731252" cy="6574319"/>
          </a:xfrm>
        </p:spPr>
      </p:pic>
    </p:spTree>
    <p:extLst>
      <p:ext uri="{BB962C8B-B14F-4D97-AF65-F5344CB8AC3E}">
        <p14:creationId xmlns:p14="http://schemas.microsoft.com/office/powerpoint/2010/main" val="3143518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E023D-5D87-7B55-530A-86E58BB2EA18}"/>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1F395FCE-2F07-1C7C-D93F-C97479541851}"/>
              </a:ext>
            </a:extLst>
          </p:cNvPr>
          <p:cNvSpPr>
            <a:spLocks noGrp="1"/>
          </p:cNvSpPr>
          <p:nvPr>
            <p:ph type="title"/>
          </p:nvPr>
        </p:nvSpPr>
        <p:spPr/>
        <p:txBody>
          <a:bodyPr/>
          <a:lstStyle/>
          <a:p>
            <a:endParaRPr lang="en-GB"/>
          </a:p>
        </p:txBody>
      </p:sp>
      <p:pic>
        <p:nvPicPr>
          <p:cNvPr id="9" name="Content Placeholder 8" descr="A diagram of a method and method&#10;&#10;Description automatically generated">
            <a:extLst>
              <a:ext uri="{FF2B5EF4-FFF2-40B4-BE49-F238E27FC236}">
                <a16:creationId xmlns:a16="http://schemas.microsoft.com/office/drawing/2014/main" id="{BC6D39F7-211D-9874-25F2-7ABEDACEE9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5258" y="2270760"/>
            <a:ext cx="11525742" cy="2675259"/>
          </a:xfrm>
        </p:spPr>
      </p:pic>
    </p:spTree>
    <p:extLst>
      <p:ext uri="{BB962C8B-B14F-4D97-AF65-F5344CB8AC3E}">
        <p14:creationId xmlns:p14="http://schemas.microsoft.com/office/powerpoint/2010/main" val="1782009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77E4F-68A3-E253-C93D-851191D275EF}"/>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7B14D88B-887A-E713-5623-C948C525EA0B}"/>
              </a:ext>
            </a:extLst>
          </p:cNvPr>
          <p:cNvSpPr>
            <a:spLocks noGrp="1"/>
          </p:cNvSpPr>
          <p:nvPr>
            <p:ph type="title"/>
          </p:nvPr>
        </p:nvSpPr>
        <p:spPr/>
        <p:txBody>
          <a:bodyPr>
            <a:normAutofit/>
          </a:bodyPr>
          <a:lstStyle/>
          <a:p>
            <a:r>
              <a:rPr lang="en-GB" i="0" dirty="0">
                <a:solidFill>
                  <a:srgbClr val="0F0F0F"/>
                </a:solidFill>
                <a:effectLst/>
              </a:rPr>
              <a:t>Ontology and epistemology in research - They're not as complex as they sound!</a:t>
            </a:r>
            <a:endParaRPr lang="en-GB" dirty="0"/>
          </a:p>
        </p:txBody>
      </p:sp>
      <p:sp>
        <p:nvSpPr>
          <p:cNvPr id="3" name="Content Placeholder 2">
            <a:extLst>
              <a:ext uri="{FF2B5EF4-FFF2-40B4-BE49-F238E27FC236}">
                <a16:creationId xmlns:a16="http://schemas.microsoft.com/office/drawing/2014/main" id="{51A217DA-EA5D-38CB-11AA-071CDC75804B}"/>
              </a:ext>
            </a:extLst>
          </p:cNvPr>
          <p:cNvSpPr>
            <a:spLocks noGrp="1"/>
          </p:cNvSpPr>
          <p:nvPr>
            <p:ph idx="1"/>
          </p:nvPr>
        </p:nvSpPr>
        <p:spPr/>
        <p:txBody>
          <a:bodyPr>
            <a:normAutofit/>
          </a:bodyPr>
          <a:lstStyle/>
          <a:p>
            <a:r>
              <a:rPr lang="en-GB" sz="4000" dirty="0">
                <a:hlinkClick r:id="rId2"/>
              </a:rPr>
              <a:t>www.youtube.com/watch?v=cdmkdFJAdnw</a:t>
            </a:r>
            <a:r>
              <a:rPr lang="en-GB" sz="4000" dirty="0"/>
              <a:t> </a:t>
            </a:r>
          </a:p>
        </p:txBody>
      </p:sp>
      <p:sp>
        <p:nvSpPr>
          <p:cNvPr id="7" name="Slide Number Placeholder 6">
            <a:extLst>
              <a:ext uri="{FF2B5EF4-FFF2-40B4-BE49-F238E27FC236}">
                <a16:creationId xmlns:a16="http://schemas.microsoft.com/office/drawing/2014/main" id="{862441C2-38E1-F2DB-2A75-47082F81162D}"/>
              </a:ext>
            </a:extLst>
          </p:cNvPr>
          <p:cNvSpPr>
            <a:spLocks noGrp="1"/>
          </p:cNvSpPr>
          <p:nvPr>
            <p:ph type="sldNum" sz="quarter" idx="12"/>
          </p:nvPr>
        </p:nvSpPr>
        <p:spPr/>
        <p:txBody>
          <a:bodyPr/>
          <a:lstStyle/>
          <a:p>
            <a:fld id="{87E7843D-FF13-4365-9478-9625B70A2705}" type="slidenum">
              <a:rPr lang="en-US" smtClean="0"/>
              <a:t>10</a:t>
            </a:fld>
            <a:endParaRPr lang="en-US" dirty="0"/>
          </a:p>
        </p:txBody>
      </p:sp>
    </p:spTree>
    <p:extLst>
      <p:ext uri="{BB962C8B-B14F-4D97-AF65-F5344CB8AC3E}">
        <p14:creationId xmlns:p14="http://schemas.microsoft.com/office/powerpoint/2010/main" val="1569077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Rectangle 8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93" name="Straight Connector 9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95" name="Rectangle 9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4" descr="A calculus formula">
            <a:extLst>
              <a:ext uri="{FF2B5EF4-FFF2-40B4-BE49-F238E27FC236}">
                <a16:creationId xmlns:a16="http://schemas.microsoft.com/office/drawing/2014/main" id="{758867A3-57B6-2DEF-F583-E2157F2F44D6}"/>
              </a:ext>
            </a:extLst>
          </p:cNvPr>
          <p:cNvPicPr>
            <a:picLocks noChangeAspect="1"/>
          </p:cNvPicPr>
          <p:nvPr/>
        </p:nvPicPr>
        <p:blipFill rotWithShape="1">
          <a:blip r:embed="rId2">
            <a:alphaModFix amt="45000"/>
          </a:blip>
          <a:srcRect t="2073" r="-1" b="13635"/>
          <a:stretch/>
        </p:blipFill>
        <p:spPr>
          <a:xfrm>
            <a:off x="20" y="-1"/>
            <a:ext cx="12188932" cy="6858000"/>
          </a:xfrm>
          <a:prstGeom prst="rect">
            <a:avLst/>
          </a:prstGeom>
        </p:spPr>
      </p:pic>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643467" y="643467"/>
            <a:ext cx="7164674" cy="5571066"/>
          </a:xfrm>
        </p:spPr>
        <p:txBody>
          <a:bodyPr vert="horz" lIns="91440" tIns="45720" rIns="91440" bIns="45720" rtlCol="0" anchor="ctr">
            <a:normAutofit/>
          </a:bodyPr>
          <a:lstStyle/>
          <a:p>
            <a:pPr algn="r"/>
            <a:r>
              <a:rPr lang="en-US" sz="6600" kern="1200" cap="all" spc="200" baseline="0" dirty="0">
                <a:solidFill>
                  <a:schemeClr val="tx1"/>
                </a:solidFill>
                <a:latin typeface="+mj-lt"/>
                <a:ea typeface="+mj-ea"/>
                <a:cs typeface="+mj-cs"/>
              </a:rPr>
              <a:t>What is the difference between method and methodology?</a:t>
            </a:r>
          </a:p>
        </p:txBody>
      </p:sp>
      <p:cxnSp>
        <p:nvCxnSpPr>
          <p:cNvPr id="97" name="Straight Connector 9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58637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AA686-C75D-CDCB-3244-83693F90E4B5}"/>
              </a:ext>
            </a:extLst>
          </p:cNvPr>
          <p:cNvSpPr>
            <a:spLocks noGrp="1"/>
          </p:cNvSpPr>
          <p:nvPr>
            <p:ph type="title"/>
          </p:nvPr>
        </p:nvSpPr>
        <p:spPr/>
        <p:txBody>
          <a:bodyPr>
            <a:normAutofit/>
          </a:bodyPr>
          <a:lstStyle/>
          <a:p>
            <a:r>
              <a:rPr lang="en-US" sz="4400" dirty="0"/>
              <a:t>What is the difference between method and methodology?</a:t>
            </a:r>
            <a:endParaRPr lang="en-GB" dirty="0"/>
          </a:p>
        </p:txBody>
      </p:sp>
      <p:sp>
        <p:nvSpPr>
          <p:cNvPr id="5" name="Text Placeholder 4">
            <a:extLst>
              <a:ext uri="{FF2B5EF4-FFF2-40B4-BE49-F238E27FC236}">
                <a16:creationId xmlns:a16="http://schemas.microsoft.com/office/drawing/2014/main" id="{24016D37-998D-6173-0FE8-EFABFC5954F1}"/>
              </a:ext>
            </a:extLst>
          </p:cNvPr>
          <p:cNvSpPr>
            <a:spLocks noGrp="1"/>
          </p:cNvSpPr>
          <p:nvPr>
            <p:ph type="body" idx="1"/>
          </p:nvPr>
        </p:nvSpPr>
        <p:spPr/>
        <p:txBody>
          <a:bodyPr/>
          <a:lstStyle/>
          <a:p>
            <a:r>
              <a:rPr lang="en-GB" dirty="0"/>
              <a:t>Methodology…</a:t>
            </a:r>
          </a:p>
        </p:txBody>
      </p:sp>
      <p:sp>
        <p:nvSpPr>
          <p:cNvPr id="3" name="Content Placeholder 2">
            <a:extLst>
              <a:ext uri="{FF2B5EF4-FFF2-40B4-BE49-F238E27FC236}">
                <a16:creationId xmlns:a16="http://schemas.microsoft.com/office/drawing/2014/main" id="{D6881B65-6F8C-46F6-408D-9AA4B54C3CEA}"/>
              </a:ext>
            </a:extLst>
          </p:cNvPr>
          <p:cNvSpPr>
            <a:spLocks noGrp="1"/>
          </p:cNvSpPr>
          <p:nvPr>
            <p:ph sz="half" idx="2"/>
          </p:nvPr>
        </p:nvSpPr>
        <p:spPr>
          <a:xfrm>
            <a:off x="691078" y="2954564"/>
            <a:ext cx="4963444" cy="3569652"/>
          </a:xfrm>
        </p:spPr>
        <p:txBody>
          <a:bodyPr>
            <a:normAutofit fontScale="92500" lnSpcReduction="10000"/>
          </a:bodyPr>
          <a:lstStyle/>
          <a:p>
            <a:pPr marL="0" indent="0">
              <a:buNone/>
            </a:pPr>
            <a:r>
              <a:rPr lang="en-GB" sz="2300" b="0" i="0" dirty="0">
                <a:solidFill>
                  <a:schemeClr val="tx1"/>
                </a:solidFill>
                <a:effectLst/>
                <a:latin typeface="Calibri-Bold"/>
              </a:rPr>
              <a:t>refers to the overarching strategy and rationale of your </a:t>
            </a:r>
            <a:r>
              <a:rPr lang="en-GB" sz="2300" dirty="0">
                <a:solidFill>
                  <a:schemeClr val="tx1"/>
                </a:solidFill>
                <a:latin typeface="Calibri-Bold"/>
              </a:rPr>
              <a:t>research project</a:t>
            </a:r>
            <a:r>
              <a:rPr lang="en-GB" sz="2300" b="0" i="0" dirty="0">
                <a:solidFill>
                  <a:schemeClr val="tx1"/>
                </a:solidFill>
                <a:effectLst/>
                <a:latin typeface="Calibri-Bold"/>
              </a:rPr>
              <a:t>. It involves studying the </a:t>
            </a:r>
            <a:r>
              <a:rPr lang="en-GB" sz="2300" dirty="0">
                <a:solidFill>
                  <a:schemeClr val="tx1"/>
                </a:solidFill>
                <a:latin typeface="Calibri-Bold"/>
              </a:rPr>
              <a:t>methods</a:t>
            </a:r>
            <a:r>
              <a:rPr lang="en-GB" sz="2300" b="0" i="0" dirty="0">
                <a:solidFill>
                  <a:schemeClr val="tx1"/>
                </a:solidFill>
                <a:effectLst/>
                <a:latin typeface="Calibri-Bold"/>
              </a:rPr>
              <a:t> used in your field and the </a:t>
            </a:r>
            <a:r>
              <a:rPr lang="en-GB" sz="2300" dirty="0">
                <a:solidFill>
                  <a:schemeClr val="tx1"/>
                </a:solidFill>
                <a:latin typeface="Calibri-Bold"/>
              </a:rPr>
              <a:t>theories</a:t>
            </a:r>
            <a:r>
              <a:rPr lang="en-GB" sz="2300" b="0" i="0" dirty="0">
                <a:solidFill>
                  <a:schemeClr val="tx1"/>
                </a:solidFill>
                <a:effectLst/>
                <a:latin typeface="Calibri-Bold"/>
              </a:rPr>
              <a:t> or principles behind them in order to develop an approach that matches your objectives.</a:t>
            </a:r>
          </a:p>
          <a:p>
            <a:pPr marL="0" indent="0" algn="l">
              <a:buNone/>
            </a:pPr>
            <a:endParaRPr lang="en-GB" sz="2300" b="0" i="0" dirty="0">
              <a:solidFill>
                <a:schemeClr val="tx1"/>
              </a:solidFill>
              <a:effectLst/>
              <a:latin typeface="Calibri-Bold"/>
            </a:endParaRPr>
          </a:p>
          <a:p>
            <a:pPr marL="0" indent="0" algn="l">
              <a:buNone/>
            </a:pPr>
            <a:r>
              <a:rPr lang="en-GB" sz="2300" b="0" i="0" dirty="0">
                <a:solidFill>
                  <a:schemeClr val="tx1"/>
                </a:solidFill>
                <a:effectLst/>
                <a:latin typeface="Calibri-Bold"/>
              </a:rPr>
              <a:t>“Methodology is the philosophical framework within which the research is conducted or the foundation upon which the research is based” (Brown, 2006).</a:t>
            </a:r>
          </a:p>
          <a:p>
            <a:endParaRPr lang="en-GB" dirty="0"/>
          </a:p>
        </p:txBody>
      </p:sp>
      <p:sp>
        <p:nvSpPr>
          <p:cNvPr id="6" name="Text Placeholder 5">
            <a:extLst>
              <a:ext uri="{FF2B5EF4-FFF2-40B4-BE49-F238E27FC236}">
                <a16:creationId xmlns:a16="http://schemas.microsoft.com/office/drawing/2014/main" id="{06809070-A35E-7440-6273-0232A6B921AA}"/>
              </a:ext>
            </a:extLst>
          </p:cNvPr>
          <p:cNvSpPr>
            <a:spLocks noGrp="1"/>
          </p:cNvSpPr>
          <p:nvPr>
            <p:ph type="body" sz="quarter" idx="3"/>
          </p:nvPr>
        </p:nvSpPr>
        <p:spPr/>
        <p:txBody>
          <a:bodyPr/>
          <a:lstStyle/>
          <a:p>
            <a:r>
              <a:rPr lang="en-GB" dirty="0"/>
              <a:t>Methods…</a:t>
            </a:r>
          </a:p>
        </p:txBody>
      </p:sp>
      <p:sp>
        <p:nvSpPr>
          <p:cNvPr id="4" name="Content Placeholder 3">
            <a:extLst>
              <a:ext uri="{FF2B5EF4-FFF2-40B4-BE49-F238E27FC236}">
                <a16:creationId xmlns:a16="http://schemas.microsoft.com/office/drawing/2014/main" id="{978111CA-8668-EFFB-3939-E5873D8A6635}"/>
              </a:ext>
            </a:extLst>
          </p:cNvPr>
          <p:cNvSpPr>
            <a:spLocks noGrp="1"/>
          </p:cNvSpPr>
          <p:nvPr>
            <p:ph sz="quarter" idx="4"/>
          </p:nvPr>
        </p:nvSpPr>
        <p:spPr/>
        <p:txBody>
          <a:bodyPr>
            <a:normAutofit fontScale="92500" lnSpcReduction="10000"/>
          </a:bodyPr>
          <a:lstStyle/>
          <a:p>
            <a:pPr marL="0" indent="0">
              <a:buNone/>
            </a:pPr>
            <a:r>
              <a:rPr lang="en-GB" sz="2300" b="0" i="0" dirty="0">
                <a:solidFill>
                  <a:schemeClr val="tx1"/>
                </a:solidFill>
                <a:effectLst/>
                <a:latin typeface="Calibri-Bold"/>
              </a:rPr>
              <a:t>are the specific tools and procedures you use to collect and analyse data (e.g. </a:t>
            </a:r>
            <a:r>
              <a:rPr lang="en-GB" sz="2300" dirty="0">
                <a:solidFill>
                  <a:schemeClr val="tx1"/>
                </a:solidFill>
                <a:latin typeface="Calibri-Bold"/>
              </a:rPr>
              <a:t>questionnaires, interviews</a:t>
            </a:r>
            <a:r>
              <a:rPr lang="en-GB" sz="2300" b="0" i="0" dirty="0">
                <a:solidFill>
                  <a:schemeClr val="tx1"/>
                </a:solidFill>
                <a:effectLst/>
                <a:latin typeface="Calibri-Bold"/>
              </a:rPr>
              <a:t>).</a:t>
            </a:r>
          </a:p>
          <a:p>
            <a:endParaRPr lang="en-GB" dirty="0"/>
          </a:p>
        </p:txBody>
      </p:sp>
    </p:spTree>
    <p:extLst>
      <p:ext uri="{BB962C8B-B14F-4D97-AF65-F5344CB8AC3E}">
        <p14:creationId xmlns:p14="http://schemas.microsoft.com/office/powerpoint/2010/main" val="3889767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672368" y="4659697"/>
            <a:ext cx="11312198" cy="2438354"/>
          </a:xfrm>
        </p:spPr>
        <p:txBody>
          <a:bodyPr vert="horz" lIns="91440" tIns="45720" rIns="91440" bIns="45720" rtlCol="0" anchor="t">
            <a:normAutofit/>
          </a:bodyPr>
          <a:lstStyle/>
          <a:p>
            <a:r>
              <a:rPr lang="en-US" sz="4800" dirty="0"/>
              <a:t>What is the difference between research methods and research design?</a:t>
            </a:r>
          </a:p>
        </p:txBody>
      </p:sp>
      <p:pic>
        <p:nvPicPr>
          <p:cNvPr id="84" name="Picture 4" descr="A calculus formula">
            <a:extLst>
              <a:ext uri="{FF2B5EF4-FFF2-40B4-BE49-F238E27FC236}">
                <a16:creationId xmlns:a16="http://schemas.microsoft.com/office/drawing/2014/main" id="{758867A3-57B6-2DEF-F583-E2157F2F44D6}"/>
              </a:ext>
            </a:extLst>
          </p:cNvPr>
          <p:cNvPicPr>
            <a:picLocks noGrp="1" noChangeAspect="1"/>
          </p:cNvPicPr>
          <p:nvPr>
            <p:ph idx="1"/>
          </p:nvPr>
        </p:nvPicPr>
        <p:blipFill rotWithShape="1">
          <a:blip r:embed="rId2"/>
          <a:srcRect t="23470" b="35033"/>
          <a:stretch/>
        </p:blipFill>
        <p:spPr>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Tree>
    <p:extLst>
      <p:ext uri="{BB962C8B-B14F-4D97-AF65-F5344CB8AC3E}">
        <p14:creationId xmlns:p14="http://schemas.microsoft.com/office/powerpoint/2010/main" val="294609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200F8D-B04D-DFA6-4B55-D275B97710BD}"/>
              </a:ext>
            </a:extLst>
          </p:cNvPr>
          <p:cNvSpPr>
            <a:spLocks noGrp="1"/>
          </p:cNvSpPr>
          <p:nvPr>
            <p:ph type="title"/>
          </p:nvPr>
        </p:nvSpPr>
        <p:spPr/>
        <p:txBody>
          <a:bodyPr>
            <a:normAutofit/>
          </a:bodyPr>
          <a:lstStyle/>
          <a:p>
            <a:r>
              <a:rPr lang="en-US" sz="4400" dirty="0"/>
              <a:t>What is the difference between research methods and research design?</a:t>
            </a:r>
            <a:endParaRPr lang="en-GB" dirty="0"/>
          </a:p>
        </p:txBody>
      </p:sp>
      <p:sp>
        <p:nvSpPr>
          <p:cNvPr id="7" name="Text Placeholder 6">
            <a:extLst>
              <a:ext uri="{FF2B5EF4-FFF2-40B4-BE49-F238E27FC236}">
                <a16:creationId xmlns:a16="http://schemas.microsoft.com/office/drawing/2014/main" id="{F056212A-286E-EF0D-9A97-8DA066D29365}"/>
              </a:ext>
            </a:extLst>
          </p:cNvPr>
          <p:cNvSpPr>
            <a:spLocks noGrp="1"/>
          </p:cNvSpPr>
          <p:nvPr>
            <p:ph type="body" idx="1"/>
          </p:nvPr>
        </p:nvSpPr>
        <p:spPr/>
        <p:txBody>
          <a:bodyPr/>
          <a:lstStyle/>
          <a:p>
            <a:r>
              <a:rPr lang="en-GB" dirty="0"/>
              <a:t>Research methods…</a:t>
            </a:r>
          </a:p>
        </p:txBody>
      </p:sp>
      <p:sp>
        <p:nvSpPr>
          <p:cNvPr id="8" name="Content Placeholder 7">
            <a:extLst>
              <a:ext uri="{FF2B5EF4-FFF2-40B4-BE49-F238E27FC236}">
                <a16:creationId xmlns:a16="http://schemas.microsoft.com/office/drawing/2014/main" id="{6E12F321-3AF2-B43A-F9B1-4BC4C6536291}"/>
              </a:ext>
            </a:extLst>
          </p:cNvPr>
          <p:cNvSpPr>
            <a:spLocks noGrp="1"/>
          </p:cNvSpPr>
          <p:nvPr>
            <p:ph sz="half" idx="2"/>
          </p:nvPr>
        </p:nvSpPr>
        <p:spPr/>
        <p:txBody>
          <a:bodyPr/>
          <a:lstStyle/>
          <a:p>
            <a:r>
              <a:rPr lang="en-GB" dirty="0"/>
              <a:t>are the procedures that will be used to collect and analyse data</a:t>
            </a:r>
          </a:p>
          <a:p>
            <a:r>
              <a:rPr lang="en-GB" dirty="0"/>
              <a:t>focus on the most suitable ways in which data can be collected</a:t>
            </a:r>
          </a:p>
          <a:p>
            <a:r>
              <a:rPr lang="en-GB" dirty="0"/>
              <a:t>will depend on the research design</a:t>
            </a:r>
          </a:p>
        </p:txBody>
      </p:sp>
      <p:sp>
        <p:nvSpPr>
          <p:cNvPr id="9" name="Text Placeholder 8">
            <a:extLst>
              <a:ext uri="{FF2B5EF4-FFF2-40B4-BE49-F238E27FC236}">
                <a16:creationId xmlns:a16="http://schemas.microsoft.com/office/drawing/2014/main" id="{C6B689C4-F422-9B26-CF7F-E3DC7DB0A3DB}"/>
              </a:ext>
            </a:extLst>
          </p:cNvPr>
          <p:cNvSpPr>
            <a:spLocks noGrp="1"/>
          </p:cNvSpPr>
          <p:nvPr>
            <p:ph type="body" sz="quarter" idx="3"/>
          </p:nvPr>
        </p:nvSpPr>
        <p:spPr/>
        <p:txBody>
          <a:bodyPr/>
          <a:lstStyle/>
          <a:p>
            <a:r>
              <a:rPr lang="en-GB" dirty="0"/>
              <a:t>Research design…</a:t>
            </a:r>
          </a:p>
        </p:txBody>
      </p:sp>
      <p:sp>
        <p:nvSpPr>
          <p:cNvPr id="10" name="Content Placeholder 9">
            <a:extLst>
              <a:ext uri="{FF2B5EF4-FFF2-40B4-BE49-F238E27FC236}">
                <a16:creationId xmlns:a16="http://schemas.microsoft.com/office/drawing/2014/main" id="{CB1F9463-14B4-9D5C-DFFC-84BFA71B8FFD}"/>
              </a:ext>
            </a:extLst>
          </p:cNvPr>
          <p:cNvSpPr>
            <a:spLocks noGrp="1"/>
          </p:cNvSpPr>
          <p:nvPr>
            <p:ph sz="quarter" idx="4"/>
          </p:nvPr>
        </p:nvSpPr>
        <p:spPr/>
        <p:txBody>
          <a:bodyPr/>
          <a:lstStyle/>
          <a:p>
            <a:r>
              <a:rPr lang="en-GB" dirty="0"/>
              <a:t>is the overall structure (or framework) of the research</a:t>
            </a:r>
          </a:p>
          <a:p>
            <a:r>
              <a:rPr lang="en-GB" dirty="0"/>
              <a:t>is based on the research question</a:t>
            </a:r>
          </a:p>
          <a:p>
            <a:r>
              <a:rPr lang="en-GB" dirty="0"/>
              <a:t>focuses on the type of study that is planned </a:t>
            </a:r>
            <a:r>
              <a:rPr lang="en-GB" dirty="0">
                <a:latin typeface="Calibri-Bold"/>
              </a:rPr>
              <a:t>and the results that might be expected…</a:t>
            </a:r>
            <a:endParaRPr lang="en-GB" b="0" i="0" dirty="0">
              <a:solidFill>
                <a:srgbClr val="040C28"/>
              </a:solidFill>
              <a:effectLst/>
              <a:latin typeface="Calibri-Bold"/>
            </a:endParaRPr>
          </a:p>
        </p:txBody>
      </p:sp>
    </p:spTree>
    <p:extLst>
      <p:ext uri="{BB962C8B-B14F-4D97-AF65-F5344CB8AC3E}">
        <p14:creationId xmlns:p14="http://schemas.microsoft.com/office/powerpoint/2010/main" val="35188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C07E7-21D7-1184-5C56-E98CBEB919B9}"/>
              </a:ext>
            </a:extLst>
          </p:cNvPr>
          <p:cNvSpPr>
            <a:spLocks noGrp="1"/>
          </p:cNvSpPr>
          <p:nvPr>
            <p:ph type="title"/>
          </p:nvPr>
        </p:nvSpPr>
        <p:spPr>
          <a:xfrm>
            <a:off x="691079" y="725951"/>
            <a:ext cx="10325000" cy="1380515"/>
          </a:xfrm>
        </p:spPr>
        <p:txBody>
          <a:bodyPr>
            <a:normAutofit/>
          </a:bodyPr>
          <a:lstStyle/>
          <a:p>
            <a:r>
              <a:rPr lang="en-US" dirty="0"/>
              <a:t>What is ‘research design’?</a:t>
            </a:r>
            <a:endParaRPr lang="en-GB" dirty="0"/>
          </a:p>
        </p:txBody>
      </p:sp>
      <p:graphicFrame>
        <p:nvGraphicFramePr>
          <p:cNvPr id="5" name="Content Placeholder 2">
            <a:extLst>
              <a:ext uri="{FF2B5EF4-FFF2-40B4-BE49-F238E27FC236}">
                <a16:creationId xmlns:a16="http://schemas.microsoft.com/office/drawing/2014/main" id="{B8705458-E6F4-56A4-638F-BBCE633BB1A1}"/>
              </a:ext>
            </a:extLst>
          </p:cNvPr>
          <p:cNvGraphicFramePr>
            <a:graphicFrameLocks noGrp="1"/>
          </p:cNvGraphicFramePr>
          <p:nvPr>
            <p:ph idx="1"/>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042CFE4D-9483-84AC-96AB-5FFA6870EE8A}"/>
              </a:ext>
            </a:extLst>
          </p:cNvPr>
          <p:cNvSpPr txBox="1"/>
          <p:nvPr/>
        </p:nvSpPr>
        <p:spPr>
          <a:xfrm>
            <a:off x="1239771" y="6310476"/>
            <a:ext cx="2210266" cy="307777"/>
          </a:xfrm>
          <a:prstGeom prst="rect">
            <a:avLst/>
          </a:prstGeom>
          <a:noFill/>
          <a:ln>
            <a:solidFill>
              <a:schemeClr val="accent2"/>
            </a:solidFill>
          </a:ln>
        </p:spPr>
        <p:txBody>
          <a:bodyPr wrap="square" rtlCol="0">
            <a:spAutoFit/>
          </a:bodyPr>
          <a:lstStyle/>
          <a:p>
            <a:r>
              <a:rPr lang="en-GB" sz="1400" dirty="0"/>
              <a:t>Not much known already</a:t>
            </a:r>
          </a:p>
        </p:txBody>
      </p:sp>
      <p:sp>
        <p:nvSpPr>
          <p:cNvPr id="4" name="TextBox 3">
            <a:extLst>
              <a:ext uri="{FF2B5EF4-FFF2-40B4-BE49-F238E27FC236}">
                <a16:creationId xmlns:a16="http://schemas.microsoft.com/office/drawing/2014/main" id="{12E5A79A-A2CD-3FF2-6763-95241142E8DB}"/>
              </a:ext>
            </a:extLst>
          </p:cNvPr>
          <p:cNvSpPr txBox="1"/>
          <p:nvPr/>
        </p:nvSpPr>
        <p:spPr>
          <a:xfrm>
            <a:off x="4433430" y="6249040"/>
            <a:ext cx="2827341" cy="523220"/>
          </a:xfrm>
          <a:prstGeom prst="rect">
            <a:avLst/>
          </a:prstGeom>
          <a:noFill/>
          <a:ln>
            <a:solidFill>
              <a:schemeClr val="accent4"/>
            </a:solidFill>
          </a:ln>
        </p:spPr>
        <p:txBody>
          <a:bodyPr wrap="square" rtlCol="0">
            <a:spAutoFit/>
          </a:bodyPr>
          <a:lstStyle/>
          <a:p>
            <a:r>
              <a:rPr lang="en-GB" sz="1400" dirty="0"/>
              <a:t>Describing characteristics of variables / a situation</a:t>
            </a:r>
          </a:p>
        </p:txBody>
      </p:sp>
      <p:sp>
        <p:nvSpPr>
          <p:cNvPr id="6" name="TextBox 5">
            <a:extLst>
              <a:ext uri="{FF2B5EF4-FFF2-40B4-BE49-F238E27FC236}">
                <a16:creationId xmlns:a16="http://schemas.microsoft.com/office/drawing/2014/main" id="{C6AA1762-9F1F-237F-EDED-0D674A3ECBAD}"/>
              </a:ext>
            </a:extLst>
          </p:cNvPr>
          <p:cNvSpPr txBox="1"/>
          <p:nvPr/>
        </p:nvSpPr>
        <p:spPr>
          <a:xfrm>
            <a:off x="7829298" y="6256300"/>
            <a:ext cx="3144899" cy="523220"/>
          </a:xfrm>
          <a:prstGeom prst="rect">
            <a:avLst/>
          </a:prstGeom>
          <a:noFill/>
          <a:ln>
            <a:solidFill>
              <a:schemeClr val="accent6"/>
            </a:solidFill>
          </a:ln>
        </p:spPr>
        <p:txBody>
          <a:bodyPr wrap="square" rtlCol="0">
            <a:spAutoFit/>
          </a:bodyPr>
          <a:lstStyle/>
          <a:p>
            <a:r>
              <a:rPr lang="en-GB" sz="1400" dirty="0"/>
              <a:t>includes a hypothesis (correlational / experimental / diagnostic)</a:t>
            </a:r>
          </a:p>
        </p:txBody>
      </p:sp>
    </p:spTree>
    <p:extLst>
      <p:ext uri="{BB962C8B-B14F-4D97-AF65-F5344CB8AC3E}">
        <p14:creationId xmlns:p14="http://schemas.microsoft.com/office/powerpoint/2010/main" val="4084492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B8304-2F91-07A1-441B-D0C96CB82713}"/>
              </a:ext>
            </a:extLst>
          </p:cNvPr>
          <p:cNvSpPr>
            <a:spLocks noGrp="1"/>
          </p:cNvSpPr>
          <p:nvPr>
            <p:ph type="title"/>
          </p:nvPr>
        </p:nvSpPr>
        <p:spPr/>
        <p:txBody>
          <a:bodyPr>
            <a:normAutofit/>
          </a:bodyPr>
          <a:lstStyle/>
          <a:p>
            <a:r>
              <a:rPr lang="en-GB" sz="4400" spc="-10" dirty="0">
                <a:effectLst/>
                <a:ea typeface="Calibri" panose="020F0502020204030204" pitchFamily="34" charset="0"/>
              </a:rPr>
              <a:t>KQ2 - How does the theoretical framework shape the analysis of data? </a:t>
            </a:r>
            <a:endParaRPr lang="en-GB" dirty="0"/>
          </a:p>
        </p:txBody>
      </p:sp>
      <p:sp>
        <p:nvSpPr>
          <p:cNvPr id="3" name="Content Placeholder 2">
            <a:extLst>
              <a:ext uri="{FF2B5EF4-FFF2-40B4-BE49-F238E27FC236}">
                <a16:creationId xmlns:a16="http://schemas.microsoft.com/office/drawing/2014/main" id="{C0970AEA-8AC5-388E-2337-FF96040EFE47}"/>
              </a:ext>
            </a:extLst>
          </p:cNvPr>
          <p:cNvSpPr>
            <a:spLocks noGrp="1"/>
          </p:cNvSpPr>
          <p:nvPr>
            <p:ph idx="1"/>
          </p:nvPr>
        </p:nvSpPr>
        <p:spPr>
          <a:xfrm>
            <a:off x="691079" y="2507587"/>
            <a:ext cx="10325000" cy="3396979"/>
          </a:xfrm>
        </p:spPr>
        <p:txBody>
          <a:bodyPr/>
          <a:lstStyle/>
          <a:p>
            <a:pPr marL="0" indent="0">
              <a:buNone/>
            </a:pPr>
            <a:r>
              <a:rPr lang="en-GB" b="0" i="0" dirty="0">
                <a:solidFill>
                  <a:schemeClr val="tx1"/>
                </a:solidFill>
                <a:effectLst/>
                <a:latin typeface="Calibri" panose="020F0502020204030204" pitchFamily="34" charset="0"/>
                <a:cs typeface="Calibri" panose="020F0502020204030204" pitchFamily="34" charset="0"/>
              </a:rPr>
              <a:t>The development of the theoretical framework helps to clarify your implicit theory in a manner that is more clearly defined.  </a:t>
            </a:r>
          </a:p>
          <a:p>
            <a:pPr marL="0" indent="0">
              <a:buNone/>
            </a:pPr>
            <a:r>
              <a:rPr lang="en-GB" b="0" i="0" dirty="0">
                <a:solidFill>
                  <a:schemeClr val="tx1"/>
                </a:solidFill>
                <a:effectLst/>
                <a:latin typeface="Calibri" panose="020F0502020204030204" pitchFamily="34" charset="0"/>
                <a:cs typeface="Calibri" panose="020F0502020204030204" pitchFamily="34" charset="0"/>
              </a:rPr>
              <a:t>It helps you to consider possible frameworks and to reduce biases that may sway your interpretation. </a:t>
            </a:r>
          </a:p>
        </p:txBody>
      </p:sp>
    </p:spTree>
    <p:extLst>
      <p:ext uri="{BB962C8B-B14F-4D97-AF65-F5344CB8AC3E}">
        <p14:creationId xmlns:p14="http://schemas.microsoft.com/office/powerpoint/2010/main" val="2912674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B578-86A3-18F0-1DB6-86040BFA085E}"/>
              </a:ext>
            </a:extLst>
          </p:cNvPr>
          <p:cNvSpPr>
            <a:spLocks noGrp="1"/>
          </p:cNvSpPr>
          <p:nvPr>
            <p:ph type="title"/>
          </p:nvPr>
        </p:nvSpPr>
        <p:spPr>
          <a:xfrm>
            <a:off x="955265" y="24726"/>
            <a:ext cx="4927425" cy="1938525"/>
          </a:xfrm>
        </p:spPr>
        <p:txBody>
          <a:bodyPr>
            <a:normAutofit/>
          </a:bodyPr>
          <a:lstStyle/>
          <a:p>
            <a:br>
              <a:rPr lang="en-GB" dirty="0"/>
            </a:br>
            <a:r>
              <a:rPr lang="en-GB" dirty="0"/>
              <a:t>Consider:</a:t>
            </a:r>
          </a:p>
        </p:txBody>
      </p:sp>
      <p:sp>
        <p:nvSpPr>
          <p:cNvPr id="3" name="Content Placeholder 2">
            <a:extLst>
              <a:ext uri="{FF2B5EF4-FFF2-40B4-BE49-F238E27FC236}">
                <a16:creationId xmlns:a16="http://schemas.microsoft.com/office/drawing/2014/main" id="{C71D1CF5-71F9-FAEB-B2A9-83BC75B021D9}"/>
              </a:ext>
            </a:extLst>
          </p:cNvPr>
          <p:cNvSpPr>
            <a:spLocks noGrp="1"/>
          </p:cNvSpPr>
          <p:nvPr>
            <p:ph idx="1"/>
          </p:nvPr>
        </p:nvSpPr>
        <p:spPr>
          <a:xfrm>
            <a:off x="691079" y="2886116"/>
            <a:ext cx="4927425" cy="3245931"/>
          </a:xfrm>
        </p:spPr>
        <p:txBody>
          <a:bodyPr>
            <a:normAutofit/>
          </a:bodyPr>
          <a:lstStyle/>
          <a:p>
            <a:r>
              <a:rPr lang="en-GB" dirty="0"/>
              <a:t>What might have an impact on the way in which we interpret data?</a:t>
            </a:r>
          </a:p>
          <a:p>
            <a:endParaRPr lang="en-GB" dirty="0"/>
          </a:p>
          <a:p>
            <a:r>
              <a:rPr lang="en-GB" dirty="0"/>
              <a:t>Does / might the way in which we look at data depend on our own interests? How? Why?</a:t>
            </a:r>
          </a:p>
        </p:txBody>
      </p:sp>
      <p:pic>
        <p:nvPicPr>
          <p:cNvPr id="5" name="Picture 4" descr="Exclamation mark on a yellow background">
            <a:extLst>
              <a:ext uri="{FF2B5EF4-FFF2-40B4-BE49-F238E27FC236}">
                <a16:creationId xmlns:a16="http://schemas.microsoft.com/office/drawing/2014/main" id="{45137D79-E418-6ADA-ABA0-C663CB0823A0}"/>
              </a:ext>
            </a:extLst>
          </p:cNvPr>
          <p:cNvPicPr>
            <a:picLocks noChangeAspect="1"/>
          </p:cNvPicPr>
          <p:nvPr/>
        </p:nvPicPr>
        <p:blipFill rotWithShape="1">
          <a:blip r:embed="rId2"/>
          <a:srcRect l="24221" r="11303"/>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40976397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atterned wooden design">
            <a:extLst>
              <a:ext uri="{FF2B5EF4-FFF2-40B4-BE49-F238E27FC236}">
                <a16:creationId xmlns:a16="http://schemas.microsoft.com/office/drawing/2014/main" id="{5FEFD3A5-39C2-BF6C-C0A4-370DC1B08D5E}"/>
              </a:ext>
            </a:extLst>
          </p:cNvPr>
          <p:cNvPicPr>
            <a:picLocks noChangeAspect="1"/>
          </p:cNvPicPr>
          <p:nvPr/>
        </p:nvPicPr>
        <p:blipFill>
          <a:blip r:embed="rId2">
            <a:alphaModFix amt="45000"/>
          </a:blip>
          <a:srcRect t="7221" r="-1" b="8171"/>
          <a:stretch/>
        </p:blipFill>
        <p:spPr>
          <a:xfrm>
            <a:off x="20" y="-1"/>
            <a:ext cx="12188932" cy="6858000"/>
          </a:xfrm>
          <a:prstGeom prst="rect">
            <a:avLst/>
          </a:prstGeom>
        </p:spPr>
      </p:pic>
      <p:sp>
        <p:nvSpPr>
          <p:cNvPr id="2" name="Title 1">
            <a:extLst>
              <a:ext uri="{FF2B5EF4-FFF2-40B4-BE49-F238E27FC236}">
                <a16:creationId xmlns:a16="http://schemas.microsoft.com/office/drawing/2014/main" id="{7749FBE1-00EF-9F5D-ED72-70BDBB334997}"/>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Paradigm Grids</a:t>
            </a:r>
          </a:p>
        </p:txBody>
      </p:sp>
      <p:sp>
        <p:nvSpPr>
          <p:cNvPr id="7" name="Text Placeholder 6">
            <a:extLst>
              <a:ext uri="{FF2B5EF4-FFF2-40B4-BE49-F238E27FC236}">
                <a16:creationId xmlns:a16="http://schemas.microsoft.com/office/drawing/2014/main" id="{AD8B0201-ED20-BFFA-9422-CD2B48AB7854}"/>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21" name="Straight Connector 2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27C35D6-33F6-BA9B-1C4D-F6A96F13F9BF}"/>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defTabSz="914400">
              <a:spcAft>
                <a:spcPts val="600"/>
              </a:spcAft>
            </a:pPr>
            <a:endParaRPr lang="en-US" dirty="0">
              <a:solidFill>
                <a:schemeClr val="tx1"/>
              </a:solidFill>
            </a:endParaRPr>
          </a:p>
        </p:txBody>
      </p:sp>
      <p:sp>
        <p:nvSpPr>
          <p:cNvPr id="6" name="Slide Number Placeholder 5">
            <a:extLst>
              <a:ext uri="{FF2B5EF4-FFF2-40B4-BE49-F238E27FC236}">
                <a16:creationId xmlns:a16="http://schemas.microsoft.com/office/drawing/2014/main" id="{8CA148FF-993C-B62F-625A-04016CE57784}"/>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defTabSz="914400">
              <a:spcAft>
                <a:spcPts val="600"/>
              </a:spcAft>
            </a:pPr>
            <a:endParaRPr lang="en-US" dirty="0">
              <a:solidFill>
                <a:schemeClr val="tx1"/>
              </a:solidFill>
            </a:endParaRPr>
          </a:p>
        </p:txBody>
      </p:sp>
    </p:spTree>
    <p:extLst>
      <p:ext uri="{BB962C8B-B14F-4D97-AF65-F5344CB8AC3E}">
        <p14:creationId xmlns:p14="http://schemas.microsoft.com/office/powerpoint/2010/main" val="160660943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5AF423-F92A-0D2F-2BBA-88E44C32D9AD}"/>
              </a:ext>
            </a:extLst>
          </p:cNvPr>
          <p:cNvSpPr>
            <a:spLocks noGrp="1"/>
          </p:cNvSpPr>
          <p:nvPr>
            <p:ph type="title"/>
          </p:nvPr>
        </p:nvSpPr>
        <p:spPr/>
        <p:txBody>
          <a:bodyPr/>
          <a:lstStyle/>
          <a:p>
            <a:endParaRPr lang="en-GB"/>
          </a:p>
        </p:txBody>
      </p:sp>
      <p:sp>
        <p:nvSpPr>
          <p:cNvPr id="4" name="Date Placeholder 3">
            <a:extLst>
              <a:ext uri="{FF2B5EF4-FFF2-40B4-BE49-F238E27FC236}">
                <a16:creationId xmlns:a16="http://schemas.microsoft.com/office/drawing/2014/main" id="{278B8632-B6B7-874B-0A45-1532BFF5D23D}"/>
              </a:ext>
            </a:extLst>
          </p:cNvPr>
          <p:cNvSpPr>
            <a:spLocks noGrp="1"/>
          </p:cNvSpPr>
          <p:nvPr>
            <p:ph type="dt" sz="half" idx="10"/>
          </p:nvPr>
        </p:nvSpPr>
        <p:spPr/>
        <p:txBody>
          <a:bodyPr/>
          <a:lstStyle/>
          <a:p>
            <a:endParaRPr lang="en-US" dirty="0"/>
          </a:p>
        </p:txBody>
      </p:sp>
      <p:pic>
        <p:nvPicPr>
          <p:cNvPr id="14" name="Content Placeholder 13" descr="A white sheet with black text&#10;&#10;Description automatically generated">
            <a:extLst>
              <a:ext uri="{FF2B5EF4-FFF2-40B4-BE49-F238E27FC236}">
                <a16:creationId xmlns:a16="http://schemas.microsoft.com/office/drawing/2014/main" id="{FE492AD3-BD0E-4F75-58C8-5AD5712A19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3348" y="163448"/>
            <a:ext cx="10867508" cy="6861293"/>
          </a:xfrm>
        </p:spPr>
      </p:pic>
    </p:spTree>
    <p:extLst>
      <p:ext uri="{BB962C8B-B14F-4D97-AF65-F5344CB8AC3E}">
        <p14:creationId xmlns:p14="http://schemas.microsoft.com/office/powerpoint/2010/main" val="1347095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F365B5E-5FBD-6460-4250-34A6FB47D0BE}"/>
              </a:ext>
            </a:extLst>
          </p:cNvPr>
          <p:cNvSpPr>
            <a:spLocks noGrp="1"/>
          </p:cNvSpPr>
          <p:nvPr>
            <p:ph type="title"/>
          </p:nvPr>
        </p:nvSpPr>
        <p:spPr/>
        <p:txBody>
          <a:bodyPr/>
          <a:lstStyle/>
          <a:p>
            <a:r>
              <a:rPr lang="en-GB" dirty="0"/>
              <a:t>Resources – critical realism</a:t>
            </a:r>
          </a:p>
        </p:txBody>
      </p:sp>
      <p:sp>
        <p:nvSpPr>
          <p:cNvPr id="8" name="Content Placeholder 7">
            <a:extLst>
              <a:ext uri="{FF2B5EF4-FFF2-40B4-BE49-F238E27FC236}">
                <a16:creationId xmlns:a16="http://schemas.microsoft.com/office/drawing/2014/main" id="{6B881649-ED61-942A-824E-FB19D054B315}"/>
              </a:ext>
            </a:extLst>
          </p:cNvPr>
          <p:cNvSpPr>
            <a:spLocks noGrp="1"/>
          </p:cNvSpPr>
          <p:nvPr>
            <p:ph sz="half" idx="1"/>
          </p:nvPr>
        </p:nvSpPr>
        <p:spPr/>
        <p:txBody>
          <a:bodyPr>
            <a:normAutofit/>
          </a:bodyPr>
          <a:lstStyle/>
          <a:p>
            <a:r>
              <a:rPr lang="en-GB" b="0" i="0" dirty="0" err="1">
                <a:solidFill>
                  <a:srgbClr val="333333"/>
                </a:solidFill>
                <a:effectLst/>
                <a:latin typeface="Calibri" panose="020F0502020204030204" pitchFamily="34" charset="0"/>
                <a:cs typeface="Calibri" panose="020F0502020204030204" pitchFamily="34" charset="0"/>
              </a:rPr>
              <a:t>Stutchbury</a:t>
            </a:r>
            <a:r>
              <a:rPr lang="en-GB" b="0" i="0" dirty="0">
                <a:solidFill>
                  <a:srgbClr val="333333"/>
                </a:solidFill>
                <a:effectLst/>
                <a:latin typeface="Calibri" panose="020F0502020204030204" pitchFamily="34" charset="0"/>
                <a:cs typeface="Calibri" panose="020F0502020204030204" pitchFamily="34" charset="0"/>
              </a:rPr>
              <a:t>, K. (2021). Critical realism: an explanatory framework for small-scale qualitative studies or an ‘unhelpful edifice’? </a:t>
            </a:r>
            <a:r>
              <a:rPr lang="en-GB" b="0" i="1" dirty="0">
                <a:solidFill>
                  <a:srgbClr val="333333"/>
                </a:solidFill>
                <a:effectLst/>
                <a:latin typeface="Calibri" panose="020F0502020204030204" pitchFamily="34" charset="0"/>
                <a:cs typeface="Calibri" panose="020F0502020204030204" pitchFamily="34" charset="0"/>
              </a:rPr>
              <a:t>International Journal of Research &amp; Method in Education</a:t>
            </a:r>
            <a:r>
              <a:rPr lang="en-GB" b="0" i="0" dirty="0">
                <a:solidFill>
                  <a:srgbClr val="333333"/>
                </a:solidFill>
                <a:effectLst/>
                <a:latin typeface="Calibri" panose="020F0502020204030204" pitchFamily="34" charset="0"/>
                <a:cs typeface="Calibri" panose="020F0502020204030204" pitchFamily="34" charset="0"/>
              </a:rPr>
              <a:t>, </a:t>
            </a:r>
            <a:r>
              <a:rPr lang="en-GB" b="0" i="1" dirty="0">
                <a:solidFill>
                  <a:srgbClr val="333333"/>
                </a:solidFill>
                <a:effectLst/>
                <a:latin typeface="Calibri" panose="020F0502020204030204" pitchFamily="34" charset="0"/>
                <a:cs typeface="Calibri" panose="020F0502020204030204" pitchFamily="34" charset="0"/>
              </a:rPr>
              <a:t>45</a:t>
            </a:r>
            <a:r>
              <a:rPr lang="en-GB" b="0" i="0" dirty="0">
                <a:solidFill>
                  <a:srgbClr val="333333"/>
                </a:solidFill>
                <a:effectLst/>
                <a:latin typeface="Calibri" panose="020F0502020204030204" pitchFamily="34" charset="0"/>
                <a:cs typeface="Calibri" panose="020F0502020204030204" pitchFamily="34" charset="0"/>
              </a:rPr>
              <a:t>(2), 113–128.</a:t>
            </a:r>
          </a:p>
          <a:p>
            <a:r>
              <a:rPr lang="en-GB" b="0" i="0" dirty="0">
                <a:solidFill>
                  <a:srgbClr val="333333"/>
                </a:solidFill>
                <a:effectLst/>
                <a:latin typeface="Open Sans" panose="020B0606030504020204" pitchFamily="34" charset="0"/>
              </a:rPr>
              <a:t> </a:t>
            </a:r>
            <a:r>
              <a:rPr lang="en-GB" b="0" i="0" dirty="0">
                <a:solidFill>
                  <a:srgbClr val="333333"/>
                </a:solidFill>
                <a:effectLst/>
                <a:latin typeface="Open Sans" panose="020B0606030504020204" pitchFamily="34" charset="0"/>
                <a:hlinkClick r:id="rId2"/>
              </a:rPr>
              <a:t>https://doi.org/10.1080/1743727X.2021.1966623</a:t>
            </a:r>
            <a:endParaRPr lang="en-GB" b="0" i="0" dirty="0">
              <a:solidFill>
                <a:srgbClr val="333333"/>
              </a:solidFill>
              <a:effectLst/>
              <a:latin typeface="Open Sans" panose="020B0606030504020204" pitchFamily="34" charset="0"/>
            </a:endParaRPr>
          </a:p>
        </p:txBody>
      </p:sp>
      <p:sp>
        <p:nvSpPr>
          <p:cNvPr id="9" name="Content Placeholder 8">
            <a:extLst>
              <a:ext uri="{FF2B5EF4-FFF2-40B4-BE49-F238E27FC236}">
                <a16:creationId xmlns:a16="http://schemas.microsoft.com/office/drawing/2014/main" id="{A9024482-B4BF-5646-2EDB-25267C651005}"/>
              </a:ext>
            </a:extLst>
          </p:cNvPr>
          <p:cNvSpPr>
            <a:spLocks noGrp="1"/>
          </p:cNvSpPr>
          <p:nvPr>
            <p:ph sz="half" idx="2"/>
          </p:nvPr>
        </p:nvSpPr>
        <p:spPr>
          <a:xfrm>
            <a:off x="6316652" y="2286000"/>
            <a:ext cx="4942249" cy="4023360"/>
          </a:xfrm>
        </p:spPr>
        <p:txBody>
          <a:bodyPr>
            <a:normAutofit/>
          </a:bodyPr>
          <a:lstStyle/>
          <a:p>
            <a:pPr marL="0" indent="0">
              <a:buNone/>
            </a:pPr>
            <a:r>
              <a:rPr lang="en-GB" b="0" i="0" dirty="0" err="1">
                <a:solidFill>
                  <a:srgbClr val="333333"/>
                </a:solidFill>
                <a:effectLst/>
                <a:latin typeface="Calibri" panose="020F0502020204030204" pitchFamily="34" charset="0"/>
                <a:cs typeface="Calibri" panose="020F0502020204030204" pitchFamily="34" charset="0"/>
              </a:rPr>
              <a:t>Brönnimann</a:t>
            </a:r>
            <a:r>
              <a:rPr lang="en-GB" b="0" i="0" dirty="0">
                <a:solidFill>
                  <a:srgbClr val="333333"/>
                </a:solidFill>
                <a:effectLst/>
                <a:latin typeface="Calibri" panose="020F0502020204030204" pitchFamily="34" charset="0"/>
                <a:cs typeface="Calibri" panose="020F0502020204030204" pitchFamily="34" charset="0"/>
              </a:rPr>
              <a:t>, A. (2021). How to phrase critical realist interview questions in applied social science research. </a:t>
            </a:r>
            <a:r>
              <a:rPr lang="en-GB" b="0" i="1" dirty="0">
                <a:solidFill>
                  <a:srgbClr val="333333"/>
                </a:solidFill>
                <a:effectLst/>
                <a:latin typeface="Calibri" panose="020F0502020204030204" pitchFamily="34" charset="0"/>
                <a:cs typeface="Calibri" panose="020F0502020204030204" pitchFamily="34" charset="0"/>
              </a:rPr>
              <a:t>Journal of Critical Realism</a:t>
            </a:r>
            <a:r>
              <a:rPr lang="en-GB" b="0" i="0" dirty="0">
                <a:solidFill>
                  <a:srgbClr val="333333"/>
                </a:solidFill>
                <a:effectLst/>
                <a:latin typeface="Calibri" panose="020F0502020204030204" pitchFamily="34" charset="0"/>
                <a:cs typeface="Calibri" panose="020F0502020204030204" pitchFamily="34" charset="0"/>
              </a:rPr>
              <a:t>, </a:t>
            </a:r>
            <a:r>
              <a:rPr lang="en-GB" b="0" i="1" dirty="0">
                <a:solidFill>
                  <a:srgbClr val="333333"/>
                </a:solidFill>
                <a:effectLst/>
                <a:latin typeface="Calibri" panose="020F0502020204030204" pitchFamily="34" charset="0"/>
                <a:cs typeface="Calibri" panose="020F0502020204030204" pitchFamily="34" charset="0"/>
              </a:rPr>
              <a:t>21</a:t>
            </a:r>
            <a:r>
              <a:rPr lang="en-GB" b="0" i="0" dirty="0">
                <a:solidFill>
                  <a:srgbClr val="333333"/>
                </a:solidFill>
                <a:effectLst/>
                <a:latin typeface="Calibri" panose="020F0502020204030204" pitchFamily="34" charset="0"/>
                <a:cs typeface="Calibri" panose="020F0502020204030204" pitchFamily="34" charset="0"/>
              </a:rPr>
              <a:t>(1), 1–24.</a:t>
            </a:r>
          </a:p>
          <a:p>
            <a:pPr marL="0" indent="0">
              <a:buNone/>
            </a:pPr>
            <a:r>
              <a:rPr lang="en-GB" b="0" i="0" dirty="0">
                <a:solidFill>
                  <a:srgbClr val="333333"/>
                </a:solidFill>
                <a:effectLst/>
                <a:latin typeface="Open Sans" panose="020B0606030504020204" pitchFamily="34" charset="0"/>
              </a:rPr>
              <a:t> </a:t>
            </a:r>
            <a:r>
              <a:rPr lang="en-GB" b="0" i="0" dirty="0">
                <a:solidFill>
                  <a:srgbClr val="333333"/>
                </a:solidFill>
                <a:effectLst/>
                <a:latin typeface="Open Sans" panose="020B0606030504020204" pitchFamily="34" charset="0"/>
                <a:hlinkClick r:id="rId3"/>
              </a:rPr>
              <a:t>https://doi.org/10.1080/14767430.2021.1966719</a:t>
            </a:r>
            <a:r>
              <a:rPr lang="en-GB" b="0" i="0" dirty="0">
                <a:solidFill>
                  <a:srgbClr val="333333"/>
                </a:solidFill>
                <a:effectLst/>
                <a:latin typeface="Open Sans" panose="020B0606030504020204" pitchFamily="34" charset="0"/>
              </a:rPr>
              <a:t> </a:t>
            </a:r>
            <a:endParaRPr lang="en-GB" i="0" dirty="0">
              <a:solidFill>
                <a:srgbClr val="333333"/>
              </a:solidFill>
              <a:effectLst/>
              <a:latin typeface="PT serif" panose="020A0603040505020204" pitchFamily="18" charset="0"/>
            </a:endParaRPr>
          </a:p>
        </p:txBody>
      </p:sp>
    </p:spTree>
    <p:extLst>
      <p:ext uri="{BB962C8B-B14F-4D97-AF65-F5344CB8AC3E}">
        <p14:creationId xmlns:p14="http://schemas.microsoft.com/office/powerpoint/2010/main" val="34708733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
            <a:extLst>
              <a:ext uri="{FF2B5EF4-FFF2-40B4-BE49-F238E27FC236}">
                <a16:creationId xmlns:a16="http://schemas.microsoft.com/office/drawing/2014/main" id="{B4C9329D-B903-25BE-1878-C034E52E236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29907"/>
          <a:stretch/>
        </p:blipFill>
        <p:spPr>
          <a:xfrm>
            <a:off x="20" y="10"/>
            <a:ext cx="12191980" cy="6857990"/>
          </a:xfrm>
          <a:prstGeom prst="rect">
            <a:avLst/>
          </a:prstGeom>
        </p:spPr>
      </p:pic>
    </p:spTree>
    <p:extLst>
      <p:ext uri="{BB962C8B-B14F-4D97-AF65-F5344CB8AC3E}">
        <p14:creationId xmlns:p14="http://schemas.microsoft.com/office/powerpoint/2010/main" val="29569026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03EC-54B1-0EED-F413-935D5B678CDC}"/>
              </a:ext>
            </a:extLst>
          </p:cNvPr>
          <p:cNvSpPr>
            <a:spLocks noGrp="1"/>
          </p:cNvSpPr>
          <p:nvPr>
            <p:ph type="title"/>
          </p:nvPr>
        </p:nvSpPr>
        <p:spPr/>
        <p:txBody>
          <a:bodyPr>
            <a:normAutofit/>
          </a:bodyPr>
          <a:lstStyle/>
          <a:p>
            <a:r>
              <a:rPr lang="en-GB" sz="5000" dirty="0">
                <a:effectLst/>
                <a:ea typeface="Calibri" panose="020F0502020204030204" pitchFamily="34" charset="0"/>
              </a:rPr>
              <a:t>Analysing what we read </a:t>
            </a:r>
            <a:endParaRPr lang="en-GB" sz="5000" dirty="0"/>
          </a:p>
        </p:txBody>
      </p:sp>
      <p:sp>
        <p:nvSpPr>
          <p:cNvPr id="3" name="Content Placeholder 2">
            <a:extLst>
              <a:ext uri="{FF2B5EF4-FFF2-40B4-BE49-F238E27FC236}">
                <a16:creationId xmlns:a16="http://schemas.microsoft.com/office/drawing/2014/main" id="{97E6A9B5-888C-248F-89F3-18BAF47E03E5}"/>
              </a:ext>
            </a:extLst>
          </p:cNvPr>
          <p:cNvSpPr>
            <a:spLocks noGrp="1"/>
          </p:cNvSpPr>
          <p:nvPr>
            <p:ph idx="1"/>
          </p:nvPr>
        </p:nvSpPr>
        <p:spPr>
          <a:xfrm>
            <a:off x="691079" y="2215878"/>
            <a:ext cx="10325000" cy="4296134"/>
          </a:xfrm>
        </p:spPr>
        <p:txBody>
          <a:bodyPr>
            <a:normAutofit fontScale="85000" lnSpcReduction="20000"/>
          </a:bodyPr>
          <a:lstStyle/>
          <a:p>
            <a:pPr marL="0" indent="0">
              <a:buNone/>
            </a:pPr>
            <a:endParaRPr lang="en-GB" b="1" i="0" dirty="0">
              <a:solidFill>
                <a:srgbClr val="000C2D"/>
              </a:solidFill>
              <a:effectLst/>
              <a:latin typeface="Muli"/>
            </a:endParaRPr>
          </a:p>
          <a:p>
            <a:r>
              <a:rPr lang="en-GB" b="1" i="0" dirty="0">
                <a:effectLst/>
                <a:latin typeface="Calibri" panose="020F0502020204030204" pitchFamily="34" charset="0"/>
                <a:cs typeface="Calibri" panose="020F0502020204030204" pitchFamily="34" charset="0"/>
              </a:rPr>
              <a:t>Content Analysis </a:t>
            </a:r>
            <a:r>
              <a:rPr lang="en-GB" b="0" i="0" dirty="0">
                <a:effectLst/>
                <a:latin typeface="Calibri" panose="020F0502020204030204" pitchFamily="34" charset="0"/>
                <a:cs typeface="Calibri" panose="020F0502020204030204" pitchFamily="34" charset="0"/>
              </a:rPr>
              <a:t>- used to identify patterns that emerge from text, by grouping content into words, concepts, and themes (and, usually, counting them).</a:t>
            </a:r>
          </a:p>
          <a:p>
            <a:r>
              <a:rPr lang="en-GB" b="1" i="0" dirty="0">
                <a:effectLst/>
                <a:latin typeface="Calibri" panose="020F0502020204030204" pitchFamily="34" charset="0"/>
                <a:cs typeface="Calibri" panose="020F0502020204030204" pitchFamily="34" charset="0"/>
              </a:rPr>
              <a:t>Narrative Analysis - </a:t>
            </a:r>
            <a:r>
              <a:rPr lang="en-GB" b="0" i="0" dirty="0">
                <a:effectLst/>
                <a:latin typeface="Calibri" panose="020F0502020204030204" pitchFamily="34" charset="0"/>
                <a:cs typeface="Calibri" panose="020F0502020204030204" pitchFamily="34" charset="0"/>
              </a:rPr>
              <a:t>focuses on the stories people tell and the language they use to make sense of them. </a:t>
            </a:r>
            <a:r>
              <a:rPr lang="en-GB" dirty="0">
                <a:latin typeface="Calibri" panose="020F0502020204030204" pitchFamily="34" charset="0"/>
                <a:cs typeface="Calibri" panose="020F0502020204030204" pitchFamily="34" charset="0"/>
              </a:rPr>
              <a:t>A</a:t>
            </a:r>
            <a:r>
              <a:rPr lang="en-GB" b="0" i="0" dirty="0">
                <a:effectLst/>
                <a:latin typeface="Calibri" panose="020F0502020204030204" pitchFamily="34" charset="0"/>
                <a:cs typeface="Calibri" panose="020F0502020204030204" pitchFamily="34" charset="0"/>
              </a:rPr>
              <a:t>bout listening to people </a:t>
            </a:r>
            <a:r>
              <a:rPr lang="en-GB" b="1" i="0" dirty="0">
                <a:effectLst/>
                <a:latin typeface="Calibri" panose="020F0502020204030204" pitchFamily="34" charset="0"/>
                <a:cs typeface="Calibri" panose="020F0502020204030204" pitchFamily="34" charset="0"/>
              </a:rPr>
              <a:t>telling</a:t>
            </a:r>
            <a:r>
              <a:rPr lang="en-GB" b="0" i="0" dirty="0">
                <a:effectLst/>
                <a:latin typeface="Calibri" panose="020F0502020204030204" pitchFamily="34" charset="0"/>
                <a:cs typeface="Calibri" panose="020F0502020204030204" pitchFamily="34" charset="0"/>
              </a:rPr>
              <a:t> </a:t>
            </a:r>
            <a:r>
              <a:rPr lang="en-GB" b="1" i="0" dirty="0">
                <a:effectLst/>
                <a:latin typeface="Calibri" panose="020F0502020204030204" pitchFamily="34" charset="0"/>
                <a:cs typeface="Calibri" panose="020F0502020204030204" pitchFamily="34" charset="0"/>
              </a:rPr>
              <a:t>stories </a:t>
            </a:r>
            <a:r>
              <a:rPr lang="en-GB" i="0" dirty="0">
                <a:effectLst/>
                <a:latin typeface="Calibri" panose="020F0502020204030204" pitchFamily="34" charset="0"/>
                <a:cs typeface="Calibri" panose="020F0502020204030204" pitchFamily="34" charset="0"/>
              </a:rPr>
              <a:t>(narratives) </a:t>
            </a:r>
            <a:r>
              <a:rPr lang="en-GB" b="0" i="0" dirty="0">
                <a:effectLst/>
                <a:latin typeface="Calibri" panose="020F0502020204030204" pitchFamily="34" charset="0"/>
                <a:cs typeface="Calibri" panose="020F0502020204030204" pitchFamily="34" charset="0"/>
              </a:rPr>
              <a:t>and analysing what that </a:t>
            </a:r>
            <a:r>
              <a:rPr lang="en-GB" b="1" i="0" dirty="0">
                <a:effectLst/>
                <a:latin typeface="Calibri" panose="020F0502020204030204" pitchFamily="34" charset="0"/>
                <a:cs typeface="Calibri" panose="020F0502020204030204" pitchFamily="34" charset="0"/>
              </a:rPr>
              <a:t>means</a:t>
            </a:r>
            <a:r>
              <a:rPr lang="en-GB" b="0" i="0" dirty="0">
                <a:effectLst/>
                <a:latin typeface="Calibri" panose="020F0502020204030204" pitchFamily="34" charset="0"/>
                <a:cs typeface="Calibri" panose="020F0502020204030204" pitchFamily="34" charset="0"/>
              </a:rPr>
              <a:t>. </a:t>
            </a:r>
          </a:p>
          <a:p>
            <a:pPr algn="l"/>
            <a:r>
              <a:rPr lang="en-GB" b="1" i="0" dirty="0">
                <a:effectLst/>
                <a:latin typeface="Calibri" panose="020F0502020204030204" pitchFamily="34" charset="0"/>
                <a:cs typeface="Calibri" panose="020F0502020204030204" pitchFamily="34" charset="0"/>
              </a:rPr>
              <a:t>Discourse Analysis - </a:t>
            </a:r>
            <a:r>
              <a:rPr lang="en-GB" b="0" i="0" dirty="0">
                <a:effectLst/>
                <a:latin typeface="Calibri" panose="020F0502020204030204" pitchFamily="34" charset="0"/>
                <a:cs typeface="Calibri" panose="020F0502020204030204" pitchFamily="34" charset="0"/>
              </a:rPr>
              <a:t>used to get a thorough understanding of the political, cultural and power dynamics that exist in specific situations. </a:t>
            </a:r>
          </a:p>
          <a:p>
            <a:pPr algn="l"/>
            <a:r>
              <a:rPr lang="en-GB" b="1" i="0" dirty="0">
                <a:effectLst/>
                <a:latin typeface="Calibri" panose="020F0502020204030204" pitchFamily="34" charset="0"/>
                <a:cs typeface="Calibri" panose="020F0502020204030204" pitchFamily="34" charset="0"/>
              </a:rPr>
              <a:t>Thematic Analysis - </a:t>
            </a:r>
            <a:r>
              <a:rPr lang="en-GB" b="0" i="0" dirty="0">
                <a:effectLst/>
                <a:latin typeface="Calibri" panose="020F0502020204030204" pitchFamily="34" charset="0"/>
                <a:cs typeface="Calibri" panose="020F0502020204030204" pitchFamily="34" charset="0"/>
              </a:rPr>
              <a:t>used to deduce the meaning behind the words that people use. This is accomplished by discovering repeating themes in text. </a:t>
            </a:r>
          </a:p>
          <a:p>
            <a:pPr algn="l"/>
            <a:r>
              <a:rPr lang="en-GB" b="1" i="0" dirty="0">
                <a:effectLst/>
                <a:latin typeface="Calibri" panose="020F0502020204030204" pitchFamily="34" charset="0"/>
                <a:cs typeface="Calibri" panose="020F0502020204030204" pitchFamily="34" charset="0"/>
              </a:rPr>
              <a:t>Grounded Theory - </a:t>
            </a:r>
            <a:r>
              <a:rPr lang="en-GB" b="0" i="0" dirty="0">
                <a:effectLst/>
                <a:latin typeface="Calibri" panose="020F0502020204030204" pitchFamily="34" charset="0"/>
                <a:cs typeface="Calibri" panose="020F0502020204030204" pitchFamily="34" charset="0"/>
              </a:rPr>
              <a:t>formulates a theory around a single data case based on actual data and not entirely speculative. Then, additional cases can be examined to see if they are relevant and can add to the original theory.</a:t>
            </a:r>
          </a:p>
          <a:p>
            <a:r>
              <a:rPr lang="en-GB" b="1" i="0" dirty="0">
                <a:effectLst/>
                <a:latin typeface="Calibri" panose="020F0502020204030204" pitchFamily="34" charset="0"/>
                <a:cs typeface="Calibri" panose="020F0502020204030204" pitchFamily="34" charset="0"/>
              </a:rPr>
              <a:t>Interpretative Phenomenological </a:t>
            </a:r>
            <a:r>
              <a:rPr lang="en-GB" b="1" dirty="0">
                <a:latin typeface="Calibri" panose="020F0502020204030204" pitchFamily="34" charset="0"/>
                <a:cs typeface="Calibri" panose="020F0502020204030204" pitchFamily="34" charset="0"/>
              </a:rPr>
              <a:t>A</a:t>
            </a:r>
            <a:r>
              <a:rPr lang="en-GB" b="1" i="0" dirty="0">
                <a:effectLst/>
                <a:latin typeface="Calibri" panose="020F0502020204030204" pitchFamily="34" charset="0"/>
                <a:cs typeface="Calibri" panose="020F0502020204030204" pitchFamily="34" charset="0"/>
              </a:rPr>
              <a:t>nalysis </a:t>
            </a:r>
            <a:r>
              <a:rPr lang="en-GB" b="0" i="0" dirty="0">
                <a:effectLst/>
                <a:latin typeface="Calibri" panose="020F0502020204030204" pitchFamily="34" charset="0"/>
                <a:cs typeface="Calibri" panose="020F0502020204030204" pitchFamily="34" charset="0"/>
              </a:rPr>
              <a:t>(IPA) - </a:t>
            </a:r>
            <a:r>
              <a:rPr lang="en-GB" i="0" dirty="0">
                <a:effectLst/>
                <a:latin typeface="Calibri" panose="020F0502020204030204" pitchFamily="34" charset="0"/>
                <a:cs typeface="Calibri" panose="020F0502020204030204" pitchFamily="34" charset="0"/>
              </a:rPr>
              <a:t>designed to help you understand the personal experiences of a subject (for example, a person or group of people) concerning a major life event, an experience or a situation. </a:t>
            </a:r>
            <a:endParaRPr lang="en-GB" b="0" i="0" dirty="0">
              <a:effectLst/>
              <a:latin typeface="Calibri" panose="020F0502020204030204" pitchFamily="34" charset="0"/>
              <a:cs typeface="Calibri" panose="020F0502020204030204" pitchFamily="34" charset="0"/>
            </a:endParaRPr>
          </a:p>
          <a:p>
            <a:endParaRPr lang="en-GB" b="1" i="0" dirty="0">
              <a:solidFill>
                <a:srgbClr val="000C2D"/>
              </a:solidFill>
              <a:effectLst/>
              <a:latin typeface="Muli"/>
            </a:endParaRPr>
          </a:p>
          <a:p>
            <a:endParaRPr lang="en-GB" b="1" i="0" dirty="0">
              <a:solidFill>
                <a:srgbClr val="000C2D"/>
              </a:solidFill>
              <a:effectLst/>
              <a:latin typeface="Muli"/>
            </a:endParaRPr>
          </a:p>
          <a:p>
            <a:endParaRPr lang="en-GB" dirty="0"/>
          </a:p>
        </p:txBody>
      </p:sp>
    </p:spTree>
    <p:extLst>
      <p:ext uri="{BB962C8B-B14F-4D97-AF65-F5344CB8AC3E}">
        <p14:creationId xmlns:p14="http://schemas.microsoft.com/office/powerpoint/2010/main" val="476730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Picture 46" descr="A rainbow colored splatter&#10;&#10;Description automatically generated">
            <a:extLst>
              <a:ext uri="{FF2B5EF4-FFF2-40B4-BE49-F238E27FC236}">
                <a16:creationId xmlns:a16="http://schemas.microsoft.com/office/drawing/2014/main" id="{CE3B04D3-485D-010E-FA94-903A77F0C6AE}"/>
              </a:ext>
            </a:extLst>
          </p:cNvPr>
          <p:cNvPicPr>
            <a:picLocks noChangeAspect="1"/>
          </p:cNvPicPr>
          <p:nvPr/>
        </p:nvPicPr>
        <p:blipFill rotWithShape="1">
          <a:blip r:embed="rId2">
            <a:alphaModFix amt="45000"/>
          </a:blip>
          <a:srcRect t="1722"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BD794689-9DE7-0B8A-16D6-87669C800146}"/>
              </a:ext>
            </a:extLst>
          </p:cNvPr>
          <p:cNvSpPr>
            <a:spLocks noGrp="1"/>
          </p:cNvSpPr>
          <p:nvPr>
            <p:ph type="ctrTitle"/>
          </p:nvPr>
        </p:nvSpPr>
        <p:spPr>
          <a:xfrm>
            <a:off x="643467" y="643467"/>
            <a:ext cx="7164674" cy="5571066"/>
          </a:xfrm>
        </p:spPr>
        <p:txBody>
          <a:bodyPr>
            <a:normAutofit/>
          </a:bodyPr>
          <a:lstStyle/>
          <a:p>
            <a:r>
              <a:rPr lang="en-GB" sz="6600" spc="-10" dirty="0">
                <a:solidFill>
                  <a:schemeClr val="tx1"/>
                </a:solidFill>
                <a:effectLst/>
                <a:ea typeface="Calibri" panose="020F0502020204030204" pitchFamily="34" charset="0"/>
                <a:cs typeface="Calibri" panose="020F0502020204030204" pitchFamily="34" charset="0"/>
              </a:rPr>
              <a:t>KQ3 - What does a report of the methodology look like?</a:t>
            </a:r>
            <a:endParaRPr lang="en-GB" sz="6600" dirty="0">
              <a:solidFill>
                <a:schemeClr val="tx1"/>
              </a:solidFill>
            </a:endParaRPr>
          </a:p>
        </p:txBody>
      </p:sp>
      <p:sp>
        <p:nvSpPr>
          <p:cNvPr id="3" name="Subtitle 2">
            <a:extLst>
              <a:ext uri="{FF2B5EF4-FFF2-40B4-BE49-F238E27FC236}">
                <a16:creationId xmlns:a16="http://schemas.microsoft.com/office/drawing/2014/main" id="{75743330-AF01-C692-F3AC-7ED504B6B57B}"/>
              </a:ext>
            </a:extLst>
          </p:cNvPr>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54" name="Straight Connector 53">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3853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EF3A47-C42B-0305-B682-2E869B0C114B}"/>
              </a:ext>
            </a:extLst>
          </p:cNvPr>
          <p:cNvSpPr>
            <a:spLocks noGrp="1"/>
          </p:cNvSpPr>
          <p:nvPr>
            <p:ph type="title"/>
          </p:nvPr>
        </p:nvSpPr>
        <p:spPr>
          <a:xfrm>
            <a:off x="813423" y="725951"/>
            <a:ext cx="11197192" cy="1442463"/>
          </a:xfrm>
        </p:spPr>
        <p:txBody>
          <a:bodyPr/>
          <a:lstStyle/>
          <a:p>
            <a:r>
              <a:rPr lang="en-GB" sz="4400" spc="-10" dirty="0">
                <a:effectLst/>
                <a:ea typeface="Calibri" panose="020F0502020204030204" pitchFamily="34" charset="0"/>
                <a:cs typeface="Calibri" panose="020F0502020204030204" pitchFamily="34" charset="0"/>
              </a:rPr>
              <a:t>KQ3 - What does a report of the methodology look like?</a:t>
            </a:r>
            <a:endParaRPr lang="en-GB" dirty="0">
              <a:cs typeface="Calibri" panose="020F0502020204030204" pitchFamily="34" charset="0"/>
            </a:endParaRPr>
          </a:p>
        </p:txBody>
      </p:sp>
      <p:sp>
        <p:nvSpPr>
          <p:cNvPr id="8" name="Content Placeholder 7">
            <a:extLst>
              <a:ext uri="{FF2B5EF4-FFF2-40B4-BE49-F238E27FC236}">
                <a16:creationId xmlns:a16="http://schemas.microsoft.com/office/drawing/2014/main" id="{00F9D784-DC92-8788-33F5-236D4E5C35FF}"/>
              </a:ext>
            </a:extLst>
          </p:cNvPr>
          <p:cNvSpPr>
            <a:spLocks noGrp="1"/>
          </p:cNvSpPr>
          <p:nvPr>
            <p:ph idx="1"/>
          </p:nvPr>
        </p:nvSpPr>
        <p:spPr/>
        <p:txBody>
          <a:bodyPr/>
          <a:lstStyle/>
          <a:p>
            <a:pPr marL="0" indent="0">
              <a:buNone/>
            </a:pPr>
            <a:r>
              <a:rPr lang="en-GB" b="0" i="0" dirty="0">
                <a:solidFill>
                  <a:srgbClr val="212529"/>
                </a:solidFill>
                <a:effectLst/>
                <a:latin typeface="Calibri" panose="020F0502020204030204" pitchFamily="34" charset="0"/>
                <a:cs typeface="Calibri" panose="020F0502020204030204" pitchFamily="34" charset="0"/>
              </a:rPr>
              <a:t>A Research Methodology chapter of a research study:</a:t>
            </a:r>
          </a:p>
          <a:p>
            <a:pPr>
              <a:buFont typeface="Arial" panose="020B0604020202020204" pitchFamily="34" charset="0"/>
              <a:buChar char="•"/>
            </a:pPr>
            <a:r>
              <a:rPr lang="en-GB" b="0" i="0" dirty="0">
                <a:solidFill>
                  <a:srgbClr val="212529"/>
                </a:solidFill>
                <a:effectLst/>
                <a:latin typeface="Calibri" panose="020F0502020204030204" pitchFamily="34" charset="0"/>
                <a:cs typeface="Calibri" panose="020F0502020204030204" pitchFamily="34" charset="0"/>
              </a:rPr>
              <a:t> describes research methods, approaches and design in detail, </a:t>
            </a:r>
          </a:p>
          <a:p>
            <a:pPr>
              <a:buFont typeface="Arial" panose="020B0604020202020204" pitchFamily="34" charset="0"/>
              <a:buChar char="•"/>
            </a:pPr>
            <a:r>
              <a:rPr lang="en-GB" b="0" i="0" dirty="0">
                <a:solidFill>
                  <a:srgbClr val="212529"/>
                </a:solidFill>
                <a:effectLst/>
                <a:latin typeface="Calibri" panose="020F0502020204030204" pitchFamily="34" charset="0"/>
                <a:cs typeface="Calibri" panose="020F0502020204030204" pitchFamily="34" charset="0"/>
              </a:rPr>
              <a:t> justifies your choice through describing advantages and disadvantages of each approach and design</a:t>
            </a:r>
          </a:p>
          <a:p>
            <a:pPr>
              <a:buFont typeface="Arial" panose="020B0604020202020204" pitchFamily="34" charset="0"/>
              <a:buChar char="•"/>
            </a:pPr>
            <a:r>
              <a:rPr lang="en-GB" b="0" i="0" dirty="0">
                <a:solidFill>
                  <a:srgbClr val="212529"/>
                </a:solidFill>
                <a:effectLst/>
                <a:latin typeface="Calibri" panose="020F0502020204030204" pitchFamily="34" charset="0"/>
                <a:cs typeface="Calibri" panose="020F0502020204030204" pitchFamily="34" charset="0"/>
              </a:rPr>
              <a:t> takes into account the practical applicability of the methods/tools to the research</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06163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5498-3067-28D8-04AE-121E0CB8A4E0}"/>
              </a:ext>
            </a:extLst>
          </p:cNvPr>
          <p:cNvSpPr>
            <a:spLocks noGrp="1"/>
          </p:cNvSpPr>
          <p:nvPr>
            <p:ph type="title"/>
          </p:nvPr>
        </p:nvSpPr>
        <p:spPr>
          <a:xfrm>
            <a:off x="868711" y="904667"/>
            <a:ext cx="10320062" cy="1407505"/>
          </a:xfrm>
        </p:spPr>
        <p:txBody>
          <a:bodyPr>
            <a:normAutofit/>
          </a:bodyPr>
          <a:lstStyle/>
          <a:p>
            <a:pPr marL="342900" indent="-342900">
              <a:lnSpc>
                <a:spcPts val="1365"/>
              </a:lnSpc>
              <a:tabLst>
                <a:tab pos="525780" algn="l"/>
                <a:tab pos="526415" algn="l"/>
              </a:tabLst>
            </a:pPr>
            <a:r>
              <a:rPr lang="en-GB" sz="4800" spc="-10" dirty="0">
                <a:ea typeface="Calibri" panose="020F0502020204030204" pitchFamily="34" charset="0"/>
                <a:cs typeface="Calibri" panose="020F0502020204030204" pitchFamily="34" charset="0"/>
              </a:rPr>
              <a:t>Step 1: Explain your methodological approach</a:t>
            </a:r>
            <a:br>
              <a:rPr lang="en-GB" sz="4000" spc="-10" dirty="0">
                <a:effectLst/>
                <a:latin typeface="Tw Cen MT" panose="020B0602020104020603" pitchFamily="34" charset="0"/>
                <a:ea typeface="Calibri" panose="020F0502020204030204" pitchFamily="34" charset="0"/>
              </a:rPr>
            </a:br>
            <a:endParaRPr lang="en-GB" sz="4000" dirty="0"/>
          </a:p>
        </p:txBody>
      </p:sp>
      <p:sp>
        <p:nvSpPr>
          <p:cNvPr id="6" name="Text Placeholder 5">
            <a:extLst>
              <a:ext uri="{FF2B5EF4-FFF2-40B4-BE49-F238E27FC236}">
                <a16:creationId xmlns:a16="http://schemas.microsoft.com/office/drawing/2014/main" id="{8FB75B1A-329B-3636-29D5-DDB733D6BB7D}"/>
              </a:ext>
            </a:extLst>
          </p:cNvPr>
          <p:cNvSpPr>
            <a:spLocks noGrp="1"/>
          </p:cNvSpPr>
          <p:nvPr>
            <p:ph type="body" idx="1"/>
          </p:nvPr>
        </p:nvSpPr>
        <p:spPr>
          <a:xfrm>
            <a:off x="691078" y="2177985"/>
            <a:ext cx="4963444" cy="540072"/>
          </a:xfrm>
        </p:spPr>
        <p:txBody>
          <a:bodyPr>
            <a:normAutofit/>
          </a:bodyPr>
          <a:lstStyle/>
          <a:p>
            <a:r>
              <a:rPr lang="en-GB" b="1" i="0" dirty="0">
                <a:solidFill>
                  <a:srgbClr val="1B2B68"/>
                </a:solidFill>
                <a:effectLst/>
                <a:latin typeface="Calibri" panose="020F0502020204030204" pitchFamily="34" charset="0"/>
                <a:cs typeface="Calibri" panose="020F0502020204030204" pitchFamily="34" charset="0"/>
              </a:rPr>
              <a:t>Option 1: Start with your “what”</a:t>
            </a:r>
          </a:p>
        </p:txBody>
      </p:sp>
      <p:sp>
        <p:nvSpPr>
          <p:cNvPr id="7" name="Content Placeholder 6">
            <a:extLst>
              <a:ext uri="{FF2B5EF4-FFF2-40B4-BE49-F238E27FC236}">
                <a16:creationId xmlns:a16="http://schemas.microsoft.com/office/drawing/2014/main" id="{480FE324-A71D-A83E-4426-A0ABDC5E9123}"/>
              </a:ext>
            </a:extLst>
          </p:cNvPr>
          <p:cNvSpPr>
            <a:spLocks noGrp="1"/>
          </p:cNvSpPr>
          <p:nvPr>
            <p:ph sz="half" idx="2"/>
          </p:nvPr>
        </p:nvSpPr>
        <p:spPr>
          <a:xfrm>
            <a:off x="691078" y="2954564"/>
            <a:ext cx="4963444" cy="3339649"/>
          </a:xfrm>
        </p:spPr>
        <p:txBody>
          <a:bodyPr>
            <a:normAutofit fontScale="47500" lnSpcReduction="20000"/>
          </a:bodyPr>
          <a:lstStyle/>
          <a:p>
            <a:pPr algn="l"/>
            <a:r>
              <a:rPr lang="en-GB" sz="3800" b="0" i="0" dirty="0">
                <a:solidFill>
                  <a:srgbClr val="0D405F"/>
                </a:solidFill>
                <a:effectLst/>
                <a:latin typeface="Calibri" panose="020F0502020204030204" pitchFamily="34" charset="0"/>
                <a:cs typeface="Calibri" panose="020F0502020204030204" pitchFamily="34" charset="0"/>
              </a:rPr>
              <a:t>What</a:t>
            </a:r>
            <a:r>
              <a:rPr lang="en-GB" sz="3800" dirty="0">
                <a:solidFill>
                  <a:srgbClr val="1F80E8"/>
                </a:solidFill>
                <a:latin typeface="Calibri" panose="020F0502020204030204" pitchFamily="34" charset="0"/>
                <a:cs typeface="Calibri" panose="020F0502020204030204" pitchFamily="34" charset="0"/>
              </a:rPr>
              <a:t> research problem or question</a:t>
            </a:r>
            <a:r>
              <a:rPr lang="en-GB" sz="3800" b="0" i="0" dirty="0">
                <a:solidFill>
                  <a:srgbClr val="0D405F"/>
                </a:solidFill>
                <a:effectLst/>
                <a:latin typeface="Calibri" panose="020F0502020204030204" pitchFamily="34" charset="0"/>
                <a:cs typeface="Calibri" panose="020F0502020204030204" pitchFamily="34" charset="0"/>
              </a:rPr>
              <a:t> did you investigate?</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Aim to describe the characteristics of something?</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Explore an under-researched topic?</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Establish a causal relationship?</a:t>
            </a:r>
          </a:p>
          <a:p>
            <a:pPr algn="l"/>
            <a:r>
              <a:rPr lang="en-GB" sz="3800" b="0" i="0" dirty="0">
                <a:solidFill>
                  <a:srgbClr val="0D405F"/>
                </a:solidFill>
                <a:effectLst/>
                <a:latin typeface="Calibri" panose="020F0502020204030204" pitchFamily="34" charset="0"/>
                <a:cs typeface="Calibri" panose="020F0502020204030204" pitchFamily="34" charset="0"/>
              </a:rPr>
              <a:t>And what type of data did you need to achieve this aim?</a:t>
            </a:r>
          </a:p>
          <a:p>
            <a:pPr algn="l">
              <a:buFont typeface="Arial" panose="020B0604020202020204" pitchFamily="34" charset="0"/>
              <a:buChar char="•"/>
            </a:pPr>
            <a:r>
              <a:rPr lang="en-GB" sz="3800" dirty="0">
                <a:solidFill>
                  <a:srgbClr val="1F80E8"/>
                </a:solidFill>
                <a:latin typeface="Calibri" panose="020F0502020204030204" pitchFamily="34" charset="0"/>
                <a:cs typeface="Calibri" panose="020F0502020204030204" pitchFamily="34" charset="0"/>
              </a:rPr>
              <a:t>Quantitative data</a:t>
            </a:r>
            <a:r>
              <a:rPr lang="en-GB" sz="3800" b="0" i="0" dirty="0">
                <a:solidFill>
                  <a:srgbClr val="0D405F"/>
                </a:solidFill>
                <a:effectLst/>
                <a:latin typeface="Calibri" panose="020F0502020204030204" pitchFamily="34" charset="0"/>
                <a:cs typeface="Calibri" panose="020F0502020204030204" pitchFamily="34" charset="0"/>
              </a:rPr>
              <a:t>, </a:t>
            </a:r>
            <a:r>
              <a:rPr lang="en-GB" sz="3800" dirty="0">
                <a:solidFill>
                  <a:srgbClr val="1F80E8"/>
                </a:solidFill>
                <a:latin typeface="Calibri" panose="020F0502020204030204" pitchFamily="34" charset="0"/>
                <a:cs typeface="Calibri" panose="020F0502020204030204" pitchFamily="34" charset="0"/>
              </a:rPr>
              <a:t>qualitative data</a:t>
            </a:r>
            <a:r>
              <a:rPr lang="en-GB" sz="3800" b="0" i="0" dirty="0">
                <a:solidFill>
                  <a:srgbClr val="0D405F"/>
                </a:solidFill>
                <a:effectLst/>
                <a:latin typeface="Calibri" panose="020F0502020204030204" pitchFamily="34" charset="0"/>
                <a:cs typeface="Calibri" panose="020F0502020204030204" pitchFamily="34" charset="0"/>
              </a:rPr>
              <a:t>, or a mixture of both?</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Primary data collected yourself or secondary data collected by someone else?</a:t>
            </a:r>
          </a:p>
          <a:p>
            <a:endParaRPr lang="en-GB" dirty="0"/>
          </a:p>
        </p:txBody>
      </p:sp>
      <p:sp>
        <p:nvSpPr>
          <p:cNvPr id="8" name="Text Placeholder 7">
            <a:extLst>
              <a:ext uri="{FF2B5EF4-FFF2-40B4-BE49-F238E27FC236}">
                <a16:creationId xmlns:a16="http://schemas.microsoft.com/office/drawing/2014/main" id="{A8EE561A-5A93-D4CB-50EC-0CF66831BA68}"/>
              </a:ext>
            </a:extLst>
          </p:cNvPr>
          <p:cNvSpPr>
            <a:spLocks noGrp="1"/>
          </p:cNvSpPr>
          <p:nvPr>
            <p:ph type="body" sz="quarter" idx="3"/>
          </p:nvPr>
        </p:nvSpPr>
        <p:spPr>
          <a:xfrm>
            <a:off x="6103351" y="2312172"/>
            <a:ext cx="4900298" cy="498601"/>
          </a:xfrm>
        </p:spPr>
        <p:txBody>
          <a:bodyPr>
            <a:normAutofit/>
          </a:bodyPr>
          <a:lstStyle/>
          <a:p>
            <a:r>
              <a:rPr lang="en-GB" b="1" i="0" dirty="0">
                <a:solidFill>
                  <a:srgbClr val="1B2B68"/>
                </a:solidFill>
                <a:effectLst/>
                <a:latin typeface="Gilmer"/>
              </a:rPr>
              <a:t>Option 2: Start with your “why”</a:t>
            </a:r>
          </a:p>
          <a:p>
            <a:endParaRPr lang="en-GB" dirty="0"/>
          </a:p>
        </p:txBody>
      </p:sp>
      <p:sp>
        <p:nvSpPr>
          <p:cNvPr id="9" name="Content Placeholder 8">
            <a:extLst>
              <a:ext uri="{FF2B5EF4-FFF2-40B4-BE49-F238E27FC236}">
                <a16:creationId xmlns:a16="http://schemas.microsoft.com/office/drawing/2014/main" id="{EDB155BA-9F68-4A82-8AD2-C25F00EF733E}"/>
              </a:ext>
            </a:extLst>
          </p:cNvPr>
          <p:cNvSpPr>
            <a:spLocks noGrp="1"/>
          </p:cNvSpPr>
          <p:nvPr>
            <p:ph sz="quarter" idx="4"/>
          </p:nvPr>
        </p:nvSpPr>
        <p:spPr>
          <a:xfrm>
            <a:off x="6103351" y="2954564"/>
            <a:ext cx="4900298" cy="3631360"/>
          </a:xfrm>
        </p:spPr>
        <p:txBody>
          <a:bodyPr>
            <a:normAutofit fontScale="47500" lnSpcReduction="20000"/>
          </a:bodyPr>
          <a:lstStyle/>
          <a:p>
            <a:pPr algn="l"/>
            <a:r>
              <a:rPr lang="en-GB" sz="3800" dirty="0">
                <a:solidFill>
                  <a:srgbClr val="0D405F"/>
                </a:solidFill>
                <a:latin typeface="Calibri" panose="020F0502020204030204" pitchFamily="34" charset="0"/>
                <a:cs typeface="Calibri" panose="020F0502020204030204" pitchFamily="34" charset="0"/>
              </a:rPr>
              <a:t>S</a:t>
            </a:r>
            <a:r>
              <a:rPr lang="en-GB" sz="3800" b="0" i="0" dirty="0">
                <a:solidFill>
                  <a:srgbClr val="0D405F"/>
                </a:solidFill>
                <a:effectLst/>
                <a:latin typeface="Calibri" panose="020F0502020204030204" pitchFamily="34" charset="0"/>
                <a:cs typeface="Calibri" panose="020F0502020204030204" pitchFamily="34" charset="0"/>
              </a:rPr>
              <a:t>tart with a discussion of the rationale and assumptions underpinning your methodology. In other words, why did you choose these methods for your study?</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Why is this the best way to answer your research question?</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Is this a standard methodology in your field or does it require justification?</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Were there any </a:t>
            </a:r>
            <a:r>
              <a:rPr lang="en-GB" sz="3800" dirty="0">
                <a:solidFill>
                  <a:srgbClr val="1F80E8"/>
                </a:solidFill>
                <a:latin typeface="Calibri" panose="020F0502020204030204" pitchFamily="34" charset="0"/>
                <a:cs typeface="Calibri" panose="020F0502020204030204" pitchFamily="34" charset="0"/>
              </a:rPr>
              <a:t>ethical considerations</a:t>
            </a:r>
            <a:r>
              <a:rPr lang="en-GB" sz="3800" b="0" i="0" dirty="0">
                <a:solidFill>
                  <a:srgbClr val="0D405F"/>
                </a:solidFill>
                <a:effectLst/>
                <a:latin typeface="Calibri" panose="020F0502020204030204" pitchFamily="34" charset="0"/>
                <a:cs typeface="Calibri" panose="020F0502020204030204" pitchFamily="34" charset="0"/>
              </a:rPr>
              <a:t> involved in your choices?</a:t>
            </a:r>
          </a:p>
          <a:p>
            <a:pPr algn="l">
              <a:buFont typeface="Arial" panose="020B0604020202020204" pitchFamily="34" charset="0"/>
              <a:buChar char="•"/>
            </a:pPr>
            <a:r>
              <a:rPr lang="en-GB" sz="3800" b="0" i="0" dirty="0">
                <a:solidFill>
                  <a:srgbClr val="0D405F"/>
                </a:solidFill>
                <a:effectLst/>
                <a:latin typeface="Calibri" panose="020F0502020204030204" pitchFamily="34" charset="0"/>
                <a:cs typeface="Calibri" panose="020F0502020204030204" pitchFamily="34" charset="0"/>
              </a:rPr>
              <a:t>What are the criteria for </a:t>
            </a:r>
            <a:r>
              <a:rPr lang="en-GB" sz="3800" dirty="0">
                <a:solidFill>
                  <a:srgbClr val="1F80E8"/>
                </a:solidFill>
                <a:latin typeface="Calibri" panose="020F0502020204030204" pitchFamily="34" charset="0"/>
                <a:cs typeface="Calibri" panose="020F0502020204030204" pitchFamily="34" charset="0"/>
              </a:rPr>
              <a:t>validity</a:t>
            </a:r>
            <a:r>
              <a:rPr lang="en-GB" sz="3800" b="0" i="0" dirty="0">
                <a:solidFill>
                  <a:srgbClr val="0D405F"/>
                </a:solidFill>
                <a:effectLst/>
                <a:latin typeface="Calibri" panose="020F0502020204030204" pitchFamily="34" charset="0"/>
                <a:cs typeface="Calibri" panose="020F0502020204030204" pitchFamily="34" charset="0"/>
              </a:rPr>
              <a:t> and </a:t>
            </a:r>
            <a:r>
              <a:rPr lang="en-GB" sz="3800" dirty="0">
                <a:solidFill>
                  <a:srgbClr val="1F80E8"/>
                </a:solidFill>
                <a:latin typeface="Calibri" panose="020F0502020204030204" pitchFamily="34" charset="0"/>
                <a:cs typeface="Calibri" panose="020F0502020204030204" pitchFamily="34" charset="0"/>
              </a:rPr>
              <a:t>reliability</a:t>
            </a:r>
            <a:r>
              <a:rPr lang="en-GB" sz="3800" b="0" i="0" dirty="0">
                <a:solidFill>
                  <a:srgbClr val="0D405F"/>
                </a:solidFill>
                <a:effectLst/>
                <a:latin typeface="Calibri" panose="020F0502020204030204" pitchFamily="34" charset="0"/>
                <a:cs typeface="Calibri" panose="020F0502020204030204" pitchFamily="34" charset="0"/>
              </a:rPr>
              <a:t> in this </a:t>
            </a:r>
            <a:r>
              <a:rPr lang="en-GB" sz="3800" dirty="0">
                <a:solidFill>
                  <a:srgbClr val="002060"/>
                </a:solidFill>
                <a:latin typeface="Calibri" panose="020F0502020204030204" pitchFamily="34" charset="0"/>
                <a:cs typeface="Calibri" panose="020F0502020204030204" pitchFamily="34" charset="0"/>
              </a:rPr>
              <a:t>type of research</a:t>
            </a:r>
            <a:r>
              <a:rPr lang="en-GB" sz="3800" b="0" i="0" dirty="0">
                <a:solidFill>
                  <a:srgbClr val="00206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3178849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937CD-4F6D-DCF7-812E-6FF46BCA7EFD}"/>
              </a:ext>
            </a:extLst>
          </p:cNvPr>
          <p:cNvSpPr>
            <a:spLocks noGrp="1"/>
          </p:cNvSpPr>
          <p:nvPr>
            <p:ph type="title"/>
          </p:nvPr>
        </p:nvSpPr>
        <p:spPr>
          <a:xfrm>
            <a:off x="928761" y="641855"/>
            <a:ext cx="10481604" cy="1499616"/>
          </a:xfrm>
        </p:spPr>
        <p:txBody>
          <a:bodyPr>
            <a:normAutofit/>
          </a:bodyPr>
          <a:lstStyle/>
          <a:p>
            <a:r>
              <a:rPr lang="en-GB" i="0" dirty="0">
                <a:solidFill>
                  <a:schemeClr val="tx1"/>
                </a:solidFill>
                <a:effectLst/>
                <a:cs typeface="Calibri" panose="020F0502020204030204" pitchFamily="34" charset="0"/>
              </a:rPr>
              <a:t>Step 2: Describe your data collection methods</a:t>
            </a:r>
            <a:endParaRPr lang="en-GB" dirty="0">
              <a:solidFill>
                <a:schemeClr val="tx1"/>
              </a:solidFill>
              <a:cs typeface="Calibri" panose="020F0502020204030204" pitchFamily="34" charset="0"/>
            </a:endParaRPr>
          </a:p>
        </p:txBody>
      </p:sp>
      <p:sp>
        <p:nvSpPr>
          <p:cNvPr id="3" name="Text Placeholder 2">
            <a:extLst>
              <a:ext uri="{FF2B5EF4-FFF2-40B4-BE49-F238E27FC236}">
                <a16:creationId xmlns:a16="http://schemas.microsoft.com/office/drawing/2014/main" id="{0E89DEF5-FD93-96E5-462C-CC074E7FFE1F}"/>
              </a:ext>
            </a:extLst>
          </p:cNvPr>
          <p:cNvSpPr>
            <a:spLocks noGrp="1"/>
          </p:cNvSpPr>
          <p:nvPr>
            <p:ph type="body" idx="1"/>
          </p:nvPr>
        </p:nvSpPr>
        <p:spPr>
          <a:xfrm>
            <a:off x="691078" y="2722800"/>
            <a:ext cx="9776840" cy="540072"/>
          </a:xfrm>
        </p:spPr>
        <p:txBody>
          <a:bodyPr>
            <a:noAutofit/>
          </a:bodyPr>
          <a:lstStyle/>
          <a:p>
            <a:r>
              <a:rPr lang="en-GB" b="0" i="0" dirty="0">
                <a:solidFill>
                  <a:srgbClr val="0D405F"/>
                </a:solidFill>
                <a:effectLst/>
                <a:latin typeface="Inter"/>
              </a:rPr>
              <a:t>Be sure to discuss the criteria you used to select your data, the context in which your research was conducted and the role you played in collecting your data (e.g. were you an active participant or a passive observer?)</a:t>
            </a:r>
            <a:endParaRPr lang="en-GB" dirty="0"/>
          </a:p>
        </p:txBody>
      </p:sp>
      <p:sp>
        <p:nvSpPr>
          <p:cNvPr id="4" name="Content Placeholder 3">
            <a:extLst>
              <a:ext uri="{FF2B5EF4-FFF2-40B4-BE49-F238E27FC236}">
                <a16:creationId xmlns:a16="http://schemas.microsoft.com/office/drawing/2014/main" id="{0EDCCC8E-8A26-A8BF-24FA-7908B53B9D53}"/>
              </a:ext>
            </a:extLst>
          </p:cNvPr>
          <p:cNvSpPr>
            <a:spLocks noGrp="1"/>
          </p:cNvSpPr>
          <p:nvPr>
            <p:ph sz="half" idx="2"/>
          </p:nvPr>
        </p:nvSpPr>
        <p:spPr>
          <a:xfrm>
            <a:off x="691078" y="4011018"/>
            <a:ext cx="4963444" cy="2205127"/>
          </a:xfrm>
        </p:spPr>
        <p:txBody>
          <a:bodyPr/>
          <a:lstStyle/>
          <a:p>
            <a:r>
              <a:rPr lang="en-GB" b="0" i="0" dirty="0">
                <a:solidFill>
                  <a:srgbClr val="0D405F"/>
                </a:solidFill>
                <a:effectLst/>
                <a:latin typeface="Inter"/>
              </a:rPr>
              <a:t>Once you have introduced your reader to your methodological approach, you should share full details about your </a:t>
            </a:r>
            <a:r>
              <a:rPr lang="en-GB" dirty="0">
                <a:solidFill>
                  <a:srgbClr val="1F80E8"/>
                </a:solidFill>
                <a:latin typeface="Inter"/>
              </a:rPr>
              <a:t>data collection methods</a:t>
            </a:r>
            <a:r>
              <a:rPr lang="en-GB" b="0" i="0" dirty="0">
                <a:solidFill>
                  <a:srgbClr val="0D405F"/>
                </a:solidFill>
                <a:effectLst/>
                <a:latin typeface="Inter"/>
              </a:rPr>
              <a:t>.</a:t>
            </a:r>
            <a:endParaRPr lang="en-GB" dirty="0"/>
          </a:p>
        </p:txBody>
      </p:sp>
      <p:sp>
        <p:nvSpPr>
          <p:cNvPr id="6" name="Content Placeholder 5">
            <a:extLst>
              <a:ext uri="{FF2B5EF4-FFF2-40B4-BE49-F238E27FC236}">
                <a16:creationId xmlns:a16="http://schemas.microsoft.com/office/drawing/2014/main" id="{1F870CA5-8B0C-4111-22CF-648B67F2B50E}"/>
              </a:ext>
            </a:extLst>
          </p:cNvPr>
          <p:cNvSpPr>
            <a:spLocks noGrp="1"/>
          </p:cNvSpPr>
          <p:nvPr>
            <p:ph sz="quarter" idx="4"/>
          </p:nvPr>
        </p:nvSpPr>
        <p:spPr>
          <a:xfrm>
            <a:off x="6096000" y="4011018"/>
            <a:ext cx="4900298" cy="2790357"/>
          </a:xfrm>
        </p:spPr>
        <p:txBody>
          <a:bodyPr/>
          <a:lstStyle/>
          <a:p>
            <a:r>
              <a:rPr lang="en-GB" b="0" i="0" dirty="0">
                <a:solidFill>
                  <a:srgbClr val="0D405F"/>
                </a:solidFill>
                <a:effectLst/>
                <a:latin typeface="Inter"/>
              </a:rPr>
              <a:t>Discuss your </a:t>
            </a:r>
            <a:r>
              <a:rPr lang="en-GB" dirty="0">
                <a:solidFill>
                  <a:srgbClr val="1F80E8"/>
                </a:solidFill>
                <a:latin typeface="Inter"/>
              </a:rPr>
              <a:t>sampling method</a:t>
            </a:r>
            <a:r>
              <a:rPr lang="en-GB" b="0" i="0" dirty="0">
                <a:solidFill>
                  <a:srgbClr val="0D405F"/>
                </a:solidFill>
                <a:effectLst/>
                <a:latin typeface="Inter"/>
              </a:rPr>
              <a:t> as well as any tools</a:t>
            </a:r>
            <a:r>
              <a:rPr lang="en-GB" dirty="0">
                <a:solidFill>
                  <a:srgbClr val="0D405F"/>
                </a:solidFill>
                <a:latin typeface="Inter"/>
              </a:rPr>
              <a:t> </a:t>
            </a:r>
            <a:r>
              <a:rPr lang="en-GB" b="0" i="0" dirty="0">
                <a:solidFill>
                  <a:srgbClr val="0D405F"/>
                </a:solidFill>
                <a:effectLst/>
                <a:latin typeface="Inter"/>
              </a:rPr>
              <a:t>you used to gather your data.</a:t>
            </a:r>
            <a:endParaRPr lang="en-GB" dirty="0"/>
          </a:p>
        </p:txBody>
      </p:sp>
    </p:spTree>
    <p:extLst>
      <p:ext uri="{BB962C8B-B14F-4D97-AF65-F5344CB8AC3E}">
        <p14:creationId xmlns:p14="http://schemas.microsoft.com/office/powerpoint/2010/main" val="22792032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787C1C0-05B3-5D32-9A70-1E0208FB0C12}"/>
              </a:ext>
            </a:extLst>
          </p:cNvPr>
          <p:cNvPicPr>
            <a:picLocks noChangeAspect="1"/>
          </p:cNvPicPr>
          <p:nvPr/>
        </p:nvPicPr>
        <p:blipFill rotWithShape="1">
          <a:blip r:embed="rId2"/>
          <a:srcRect t="9892" b="15108"/>
          <a:stretch/>
        </p:blipFill>
        <p:spPr>
          <a:xfrm>
            <a:off x="-3254" y="-12683"/>
            <a:ext cx="12191980" cy="6858000"/>
          </a:xfrm>
          <a:prstGeom prst="rect">
            <a:avLst/>
          </a:prstGeom>
        </p:spPr>
      </p:pic>
      <p:sp>
        <p:nvSpPr>
          <p:cNvPr id="21" name="Rectangle 2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284DC-7072-4B24-1F87-B1C0071FD44F}"/>
              </a:ext>
            </a:extLst>
          </p:cNvPr>
          <p:cNvSpPr>
            <a:spLocks noGrp="1"/>
          </p:cNvSpPr>
          <p:nvPr>
            <p:ph type="title"/>
          </p:nvPr>
        </p:nvSpPr>
        <p:spPr>
          <a:xfrm>
            <a:off x="1024129" y="1475234"/>
            <a:ext cx="3043617" cy="2901694"/>
          </a:xfrm>
        </p:spPr>
        <p:txBody>
          <a:bodyPr vert="horz" lIns="91440" tIns="45720" rIns="91440" bIns="45720" rtlCol="0" anchor="b">
            <a:normAutofit/>
          </a:bodyPr>
          <a:lstStyle/>
          <a:p>
            <a:r>
              <a:rPr lang="en-US" sz="4000" kern="1200" cap="all" spc="200" baseline="0" dirty="0">
                <a:solidFill>
                  <a:srgbClr val="FFFFFF"/>
                </a:solidFill>
                <a:latin typeface="+mj-lt"/>
                <a:ea typeface="+mj-ea"/>
                <a:cs typeface="+mj-cs"/>
              </a:rPr>
              <a:t>Examples from theses</a:t>
            </a:r>
            <a:r>
              <a:rPr lang="en-US" sz="4000" dirty="0">
                <a:solidFill>
                  <a:srgbClr val="FFFFFF"/>
                </a:solidFill>
              </a:rPr>
              <a:t> </a:t>
            </a:r>
            <a:endParaRPr lang="en-US" sz="4000" kern="1200" cap="all" spc="200" baseline="0" dirty="0">
              <a:solidFill>
                <a:srgbClr val="FFFFFF"/>
              </a:solidFill>
              <a:latin typeface="+mj-lt"/>
              <a:ea typeface="+mj-ea"/>
              <a:cs typeface="+mj-cs"/>
            </a:endParaRPr>
          </a:p>
        </p:txBody>
      </p:sp>
      <p:cxnSp>
        <p:nvCxnSpPr>
          <p:cNvPr id="23" name="Straight Connector 2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DC81F6"/>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4B09BB78-7348-8F2B-F698-303A8E1EC24B}"/>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defTabSz="914400">
              <a:spcAft>
                <a:spcPts val="600"/>
              </a:spcAft>
            </a:pPr>
            <a:fld id="{626DE685-1B6F-4D7C-AEF2-C9AD71EC467A}" type="datetime1">
              <a:rPr lang="en-US">
                <a:solidFill>
                  <a:srgbClr val="FFFFFF"/>
                </a:solidFill>
              </a:rPr>
              <a:pPr defTabSz="914400">
                <a:spcAft>
                  <a:spcPts val="600"/>
                </a:spcAft>
              </a:pPr>
              <a:t>1/16/2025</a:t>
            </a:fld>
            <a:endParaRPr lang="en-US">
              <a:solidFill>
                <a:srgbClr val="FFFFFF"/>
              </a:solidFill>
            </a:endParaRPr>
          </a:p>
        </p:txBody>
      </p:sp>
      <p:sp>
        <p:nvSpPr>
          <p:cNvPr id="5" name="Footer Placeholder 4">
            <a:extLst>
              <a:ext uri="{FF2B5EF4-FFF2-40B4-BE49-F238E27FC236}">
                <a16:creationId xmlns:a16="http://schemas.microsoft.com/office/drawing/2014/main" id="{A8D50411-8F87-D3D1-19AA-77346A9A651C}"/>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Sample Footer Text</a:t>
            </a:r>
          </a:p>
        </p:txBody>
      </p:sp>
      <p:sp>
        <p:nvSpPr>
          <p:cNvPr id="6" name="Slide Number Placeholder 5">
            <a:extLst>
              <a:ext uri="{FF2B5EF4-FFF2-40B4-BE49-F238E27FC236}">
                <a16:creationId xmlns:a16="http://schemas.microsoft.com/office/drawing/2014/main" id="{0F12EA28-97E0-EF8B-73D5-B0A58918095B}"/>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fld id="{87E7843D-FF13-4365-9478-9625B70A2705}" type="slidenum">
              <a:rPr lang="en-US">
                <a:solidFill>
                  <a:srgbClr val="FFFFFF"/>
                </a:solidFill>
              </a:rPr>
              <a:pPr defTabSz="914400">
                <a:spcAft>
                  <a:spcPts val="600"/>
                </a:spcAft>
              </a:pPr>
              <a:t>27</a:t>
            </a:fld>
            <a:endParaRPr lang="en-US">
              <a:solidFill>
                <a:srgbClr val="FFFFFF"/>
              </a:solidFill>
            </a:endParaRPr>
          </a:p>
        </p:txBody>
      </p:sp>
      <p:sp>
        <p:nvSpPr>
          <p:cNvPr id="3" name="TextBox 2">
            <a:extLst>
              <a:ext uri="{FF2B5EF4-FFF2-40B4-BE49-F238E27FC236}">
                <a16:creationId xmlns:a16="http://schemas.microsoft.com/office/drawing/2014/main" id="{92C82666-7B59-B90A-7767-D3A74581F28F}"/>
              </a:ext>
            </a:extLst>
          </p:cNvPr>
          <p:cNvSpPr txBox="1"/>
          <p:nvPr/>
        </p:nvSpPr>
        <p:spPr>
          <a:xfrm>
            <a:off x="1024129" y="4735897"/>
            <a:ext cx="2011430" cy="461665"/>
          </a:xfrm>
          <a:prstGeom prst="rect">
            <a:avLst/>
          </a:prstGeom>
          <a:noFill/>
        </p:spPr>
        <p:txBody>
          <a:bodyPr wrap="square" rtlCol="0">
            <a:spAutoFit/>
          </a:bodyPr>
          <a:lstStyle/>
          <a:p>
            <a:r>
              <a:rPr lang="en-GB" sz="2400" dirty="0">
                <a:solidFill>
                  <a:srgbClr val="953B97"/>
                </a:solidFill>
              </a:rPr>
              <a:t>Methodology</a:t>
            </a:r>
          </a:p>
        </p:txBody>
      </p:sp>
    </p:spTree>
    <p:extLst>
      <p:ext uri="{BB962C8B-B14F-4D97-AF65-F5344CB8AC3E}">
        <p14:creationId xmlns:p14="http://schemas.microsoft.com/office/powerpoint/2010/main" val="38736930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95AE3-A240-561E-22A1-ACDC1FB7CA8B}"/>
              </a:ext>
            </a:extLst>
          </p:cNvPr>
          <p:cNvSpPr>
            <a:spLocks noGrp="1"/>
          </p:cNvSpPr>
          <p:nvPr>
            <p:ph type="title"/>
          </p:nvPr>
        </p:nvSpPr>
        <p:spPr>
          <a:xfrm>
            <a:off x="1007299" y="265779"/>
            <a:ext cx="9720072" cy="1499616"/>
          </a:xfrm>
        </p:spPr>
        <p:txBody>
          <a:bodyPr/>
          <a:lstStyle/>
          <a:p>
            <a:r>
              <a:rPr lang="en-GB" dirty="0"/>
              <a:t>Contents pages</a:t>
            </a:r>
          </a:p>
        </p:txBody>
      </p:sp>
      <p:pic>
        <p:nvPicPr>
          <p:cNvPr id="7" name="Content Placeholder 6" descr="A screenshot of a research paper&#10;&#10;Description automatically generated">
            <a:extLst>
              <a:ext uri="{FF2B5EF4-FFF2-40B4-BE49-F238E27FC236}">
                <a16:creationId xmlns:a16="http://schemas.microsoft.com/office/drawing/2014/main" id="{7FEFBA80-0706-CD50-6114-51EE2825471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8600" y="1761123"/>
            <a:ext cx="6085978" cy="4678376"/>
          </a:xfrm>
          <a:ln>
            <a:solidFill>
              <a:srgbClr val="FF0000"/>
            </a:solidFill>
          </a:ln>
        </p:spPr>
      </p:pic>
      <p:pic>
        <p:nvPicPr>
          <p:cNvPr id="9" name="Content Placeholder 8" descr="A white paper with black text&#10;&#10;Description automatically generated">
            <a:extLst>
              <a:ext uri="{FF2B5EF4-FFF2-40B4-BE49-F238E27FC236}">
                <a16:creationId xmlns:a16="http://schemas.microsoft.com/office/drawing/2014/main" id="{8887C394-9797-9241-B849-DF3338D8B23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19584" y="782234"/>
            <a:ext cx="5253816" cy="5809987"/>
          </a:xfrm>
          <a:ln>
            <a:solidFill>
              <a:srgbClr val="7030A0"/>
            </a:solidFill>
          </a:ln>
        </p:spPr>
      </p:pic>
    </p:spTree>
    <p:extLst>
      <p:ext uri="{BB962C8B-B14F-4D97-AF65-F5344CB8AC3E}">
        <p14:creationId xmlns:p14="http://schemas.microsoft.com/office/powerpoint/2010/main" val="19076409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E582A6-D230-F911-AB1A-4A82B533E3A0}"/>
              </a:ext>
            </a:extLst>
          </p:cNvPr>
          <p:cNvSpPr>
            <a:spLocks noGrp="1"/>
          </p:cNvSpPr>
          <p:nvPr>
            <p:ph type="title"/>
          </p:nvPr>
        </p:nvSpPr>
        <p:spPr/>
        <p:txBody>
          <a:bodyPr/>
          <a:lstStyle/>
          <a:p>
            <a:endParaRPr lang="en-GB"/>
          </a:p>
        </p:txBody>
      </p:sp>
      <p:pic>
        <p:nvPicPr>
          <p:cNvPr id="8" name="Content Placeholder 7" descr="A close-up of a paper&#10;&#10;Description automatically generated">
            <a:extLst>
              <a:ext uri="{FF2B5EF4-FFF2-40B4-BE49-F238E27FC236}">
                <a16:creationId xmlns:a16="http://schemas.microsoft.com/office/drawing/2014/main" id="{C779A01D-E670-A4B6-7781-B44F9BDCE65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73880" y="604955"/>
            <a:ext cx="8945802" cy="2699227"/>
          </a:xfrm>
          <a:ln>
            <a:solidFill>
              <a:schemeClr val="accent1"/>
            </a:solidFill>
          </a:ln>
        </p:spPr>
      </p:pic>
      <p:pic>
        <p:nvPicPr>
          <p:cNvPr id="10" name="Content Placeholder 9" descr="A close up of text&#10;&#10;Description automatically generated">
            <a:extLst>
              <a:ext uri="{FF2B5EF4-FFF2-40B4-BE49-F238E27FC236}">
                <a16:creationId xmlns:a16="http://schemas.microsoft.com/office/drawing/2014/main" id="{EFAD3810-FBD0-02FF-CBD1-6ACE8DBC2BB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487294" y="3800475"/>
            <a:ext cx="8433261" cy="2786063"/>
          </a:xfrm>
          <a:ln>
            <a:solidFill>
              <a:schemeClr val="accent1"/>
            </a:solidFill>
          </a:ln>
        </p:spPr>
      </p:pic>
      <p:sp>
        <p:nvSpPr>
          <p:cNvPr id="11" name="TextBox 10">
            <a:extLst>
              <a:ext uri="{FF2B5EF4-FFF2-40B4-BE49-F238E27FC236}">
                <a16:creationId xmlns:a16="http://schemas.microsoft.com/office/drawing/2014/main" id="{5D831075-B60A-3DFC-5EC6-AF134B7A6880}"/>
              </a:ext>
            </a:extLst>
          </p:cNvPr>
          <p:cNvSpPr txBox="1"/>
          <p:nvPr/>
        </p:nvSpPr>
        <p:spPr>
          <a:xfrm>
            <a:off x="573880" y="4022239"/>
            <a:ext cx="2249536" cy="1384995"/>
          </a:xfrm>
          <a:prstGeom prst="rect">
            <a:avLst/>
          </a:prstGeom>
          <a:noFill/>
          <a:ln w="38100">
            <a:solidFill>
              <a:schemeClr val="accent2"/>
            </a:solidFill>
          </a:ln>
        </p:spPr>
        <p:txBody>
          <a:bodyPr wrap="square" rtlCol="0">
            <a:spAutoFit/>
          </a:bodyPr>
          <a:lstStyle/>
          <a:p>
            <a:r>
              <a:rPr lang="en-GB" sz="2800" dirty="0"/>
              <a:t>Opening of methodology chapters</a:t>
            </a:r>
          </a:p>
        </p:txBody>
      </p:sp>
    </p:spTree>
    <p:extLst>
      <p:ext uri="{BB962C8B-B14F-4D97-AF65-F5344CB8AC3E}">
        <p14:creationId xmlns:p14="http://schemas.microsoft.com/office/powerpoint/2010/main" val="40470902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96407-8189-214F-7841-21A3EA8DF3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678838E-7B64-5213-688A-BE7B2C7A2C9C}"/>
              </a:ext>
            </a:extLst>
          </p:cNvPr>
          <p:cNvSpPr>
            <a:spLocks noGrp="1"/>
          </p:cNvSpPr>
          <p:nvPr>
            <p:ph type="title"/>
          </p:nvPr>
        </p:nvSpPr>
        <p:spPr/>
        <p:txBody>
          <a:bodyPr/>
          <a:lstStyle/>
          <a:p>
            <a:endParaRPr lang="en-GB"/>
          </a:p>
        </p:txBody>
      </p:sp>
      <p:pic>
        <p:nvPicPr>
          <p:cNvPr id="8" name="Content Placeholder 7" descr="A close-up of a paper&#10;&#10;Description automatically generated">
            <a:extLst>
              <a:ext uri="{FF2B5EF4-FFF2-40B4-BE49-F238E27FC236}">
                <a16:creationId xmlns:a16="http://schemas.microsoft.com/office/drawing/2014/main" id="{A436EC3D-165C-165C-1BA9-9C5373469D9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73880" y="604955"/>
            <a:ext cx="8945802" cy="2699227"/>
          </a:xfrm>
          <a:ln>
            <a:solidFill>
              <a:srgbClr val="7030A0"/>
            </a:solidFill>
          </a:ln>
        </p:spPr>
      </p:pic>
      <p:pic>
        <p:nvPicPr>
          <p:cNvPr id="10" name="Content Placeholder 9" descr="A close up of text&#10;&#10;Description automatically generated">
            <a:extLst>
              <a:ext uri="{FF2B5EF4-FFF2-40B4-BE49-F238E27FC236}">
                <a16:creationId xmlns:a16="http://schemas.microsoft.com/office/drawing/2014/main" id="{C1B2BD60-E174-53BF-C4C5-1C5A708B021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487294" y="3800475"/>
            <a:ext cx="8433261" cy="2786063"/>
          </a:xfrm>
          <a:ln>
            <a:solidFill>
              <a:srgbClr val="FF0000"/>
            </a:solidFill>
          </a:ln>
        </p:spPr>
      </p:pic>
      <p:sp>
        <p:nvSpPr>
          <p:cNvPr id="11" name="TextBox 10">
            <a:extLst>
              <a:ext uri="{FF2B5EF4-FFF2-40B4-BE49-F238E27FC236}">
                <a16:creationId xmlns:a16="http://schemas.microsoft.com/office/drawing/2014/main" id="{CAD26FD3-1B11-5B1E-C0FF-3BE736EA26D1}"/>
              </a:ext>
            </a:extLst>
          </p:cNvPr>
          <p:cNvSpPr txBox="1"/>
          <p:nvPr/>
        </p:nvSpPr>
        <p:spPr>
          <a:xfrm>
            <a:off x="573880" y="4022239"/>
            <a:ext cx="2249536" cy="1384995"/>
          </a:xfrm>
          <a:prstGeom prst="rect">
            <a:avLst/>
          </a:prstGeom>
          <a:noFill/>
          <a:ln w="38100">
            <a:solidFill>
              <a:schemeClr val="accent2"/>
            </a:solidFill>
          </a:ln>
        </p:spPr>
        <p:txBody>
          <a:bodyPr wrap="square" rtlCol="0">
            <a:spAutoFit/>
          </a:bodyPr>
          <a:lstStyle/>
          <a:p>
            <a:r>
              <a:rPr lang="en-GB" sz="2800" dirty="0"/>
              <a:t>Opening of methodology chapters</a:t>
            </a:r>
          </a:p>
        </p:txBody>
      </p:sp>
    </p:spTree>
    <p:extLst>
      <p:ext uri="{BB962C8B-B14F-4D97-AF65-F5344CB8AC3E}">
        <p14:creationId xmlns:p14="http://schemas.microsoft.com/office/powerpoint/2010/main" val="1257678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D992AE-17FE-0713-77F4-C70FDFC038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714C6-2D8E-C5C4-6F0D-91CF809C38F9}"/>
              </a:ext>
            </a:extLst>
          </p:cNvPr>
          <p:cNvSpPr>
            <a:spLocks noGrp="1"/>
          </p:cNvSpPr>
          <p:nvPr>
            <p:ph type="title"/>
          </p:nvPr>
        </p:nvSpPr>
        <p:spPr>
          <a:xfrm>
            <a:off x="1007299" y="265779"/>
            <a:ext cx="9720072" cy="1499616"/>
          </a:xfrm>
        </p:spPr>
        <p:txBody>
          <a:bodyPr/>
          <a:lstStyle/>
          <a:p>
            <a:r>
              <a:rPr lang="en-GB" dirty="0"/>
              <a:t>Contents pages</a:t>
            </a:r>
          </a:p>
        </p:txBody>
      </p:sp>
      <p:pic>
        <p:nvPicPr>
          <p:cNvPr id="7" name="Content Placeholder 6" descr="A screenshot of a research paper&#10;&#10;Description automatically generated">
            <a:extLst>
              <a:ext uri="{FF2B5EF4-FFF2-40B4-BE49-F238E27FC236}">
                <a16:creationId xmlns:a16="http://schemas.microsoft.com/office/drawing/2014/main" id="{874BD6B8-21D7-ADBD-664F-0E9154BDCDF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8600" y="1761123"/>
            <a:ext cx="6085978" cy="4678376"/>
          </a:xfrm>
          <a:ln>
            <a:solidFill>
              <a:srgbClr val="FF0000"/>
            </a:solidFill>
          </a:ln>
        </p:spPr>
      </p:pic>
      <p:pic>
        <p:nvPicPr>
          <p:cNvPr id="9" name="Content Placeholder 8" descr="A white paper with black text&#10;&#10;Description automatically generated">
            <a:extLst>
              <a:ext uri="{FF2B5EF4-FFF2-40B4-BE49-F238E27FC236}">
                <a16:creationId xmlns:a16="http://schemas.microsoft.com/office/drawing/2014/main" id="{B43FE71D-7EFB-23D7-B31D-06BD6ED8D24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19584" y="782234"/>
            <a:ext cx="5253816" cy="5809987"/>
          </a:xfrm>
          <a:ln>
            <a:solidFill>
              <a:srgbClr val="7030A0"/>
            </a:solidFill>
          </a:ln>
        </p:spPr>
      </p:pic>
      <p:sp>
        <p:nvSpPr>
          <p:cNvPr id="3" name="TextBox 2">
            <a:extLst>
              <a:ext uri="{FF2B5EF4-FFF2-40B4-BE49-F238E27FC236}">
                <a16:creationId xmlns:a16="http://schemas.microsoft.com/office/drawing/2014/main" id="{B412F24F-E188-6492-7EC9-807167C20992}"/>
              </a:ext>
            </a:extLst>
          </p:cNvPr>
          <p:cNvSpPr txBox="1"/>
          <p:nvPr/>
        </p:nvSpPr>
        <p:spPr>
          <a:xfrm>
            <a:off x="213173" y="3938091"/>
            <a:ext cx="6294214" cy="532932"/>
          </a:xfrm>
          <a:prstGeom prst="rect">
            <a:avLst/>
          </a:prstGeom>
          <a:noFill/>
          <a:ln w="3810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1106493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59AF9-7E3A-925C-239B-E902F144A3CB}"/>
            </a:ext>
          </a:extLst>
        </p:cNvPr>
        <p:cNvGrpSpPr/>
        <p:nvPr/>
      </p:nvGrpSpPr>
      <p:grpSpPr>
        <a:xfrm>
          <a:off x="0" y="0"/>
          <a:ext cx="0" cy="0"/>
          <a:chOff x="0" y="0"/>
          <a:chExt cx="0" cy="0"/>
        </a:xfrm>
      </p:grpSpPr>
      <p:pic>
        <p:nvPicPr>
          <p:cNvPr id="10" name="Picture 9" descr="A close up of a paper&#10;&#10;Description automatically generated">
            <a:extLst>
              <a:ext uri="{FF2B5EF4-FFF2-40B4-BE49-F238E27FC236}">
                <a16:creationId xmlns:a16="http://schemas.microsoft.com/office/drawing/2014/main" id="{45BDEB43-8179-BC27-FD1D-C4C0E15505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953069"/>
            <a:ext cx="5829206" cy="4517635"/>
          </a:xfrm>
          <a:prstGeom prst="rect">
            <a:avLst/>
          </a:prstGeom>
        </p:spPr>
      </p:pic>
      <p:pic>
        <p:nvPicPr>
          <p:cNvPr id="8" name="Content Placeholder 7" descr="A white text on a white background&#10;&#10;Description automatically generated">
            <a:extLst>
              <a:ext uri="{FF2B5EF4-FFF2-40B4-BE49-F238E27FC236}">
                <a16:creationId xmlns:a16="http://schemas.microsoft.com/office/drawing/2014/main" id="{693BB837-E1B2-85DF-5073-0A86891304E8}"/>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164607" y="321819"/>
            <a:ext cx="5829206" cy="5013116"/>
          </a:xfrm>
          <a:prstGeom prst="rect">
            <a:avLst/>
          </a:prstGeom>
        </p:spPr>
      </p:pic>
      <p:sp>
        <p:nvSpPr>
          <p:cNvPr id="6" name="Slide Number Placeholder 5">
            <a:extLst>
              <a:ext uri="{FF2B5EF4-FFF2-40B4-BE49-F238E27FC236}">
                <a16:creationId xmlns:a16="http://schemas.microsoft.com/office/drawing/2014/main" id="{CAD0906B-934A-C714-C787-4EE7B7F157C3}"/>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32</a:t>
            </a:fld>
            <a:endParaRPr lang="en-US"/>
          </a:p>
        </p:txBody>
      </p:sp>
    </p:spTree>
    <p:extLst>
      <p:ext uri="{BB962C8B-B14F-4D97-AF65-F5344CB8AC3E}">
        <p14:creationId xmlns:p14="http://schemas.microsoft.com/office/powerpoint/2010/main" val="35154382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A close up of a paper&#10;&#10;Description automatically generated">
            <a:extLst>
              <a:ext uri="{FF2B5EF4-FFF2-40B4-BE49-F238E27FC236}">
                <a16:creationId xmlns:a16="http://schemas.microsoft.com/office/drawing/2014/main" id="{DC53374D-A5FF-A0B7-3ED1-55E6342F1D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953069"/>
            <a:ext cx="5829206" cy="4517635"/>
          </a:xfrm>
          <a:prstGeom prst="rect">
            <a:avLst/>
          </a:prstGeom>
        </p:spPr>
      </p:pic>
      <p:pic>
        <p:nvPicPr>
          <p:cNvPr id="8" name="Content Placeholder 7" descr="A white text on a white background&#10;&#10;Description automatically generated">
            <a:extLst>
              <a:ext uri="{FF2B5EF4-FFF2-40B4-BE49-F238E27FC236}">
                <a16:creationId xmlns:a16="http://schemas.microsoft.com/office/drawing/2014/main" id="{BA1DBC28-E588-D00C-2208-010FB60EB53E}"/>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164607" y="321819"/>
            <a:ext cx="5829206" cy="5013116"/>
          </a:xfrm>
          <a:prstGeom prst="rect">
            <a:avLst/>
          </a:prstGeom>
        </p:spPr>
      </p:pic>
      <p:sp>
        <p:nvSpPr>
          <p:cNvPr id="6" name="Slide Number Placeholder 5">
            <a:extLst>
              <a:ext uri="{FF2B5EF4-FFF2-40B4-BE49-F238E27FC236}">
                <a16:creationId xmlns:a16="http://schemas.microsoft.com/office/drawing/2014/main" id="{DE3C09B5-D348-A65D-4857-2491F82FD674}"/>
              </a:ext>
            </a:extLst>
          </p:cNvPr>
          <p:cNvSpPr>
            <a:spLocks noGrp="1"/>
          </p:cNvSpPr>
          <p:nvPr>
            <p:ph type="sldNum" sz="quarter" idx="12"/>
          </p:nvPr>
        </p:nvSpPr>
        <p:spPr>
          <a:xfrm>
            <a:off x="10837333" y="6470704"/>
            <a:ext cx="973667" cy="274320"/>
          </a:xfrm>
        </p:spPr>
        <p:txBody>
          <a:bodyPr>
            <a:normAutofit/>
          </a:bodyPr>
          <a:lstStyle/>
          <a:p>
            <a:pPr>
              <a:spcAft>
                <a:spcPts val="600"/>
              </a:spcAft>
            </a:pPr>
            <a:fld id="{87E7843D-FF13-4365-9478-9625B70A2705}" type="slidenum">
              <a:rPr lang="en-US" smtClean="0"/>
              <a:pPr>
                <a:spcAft>
                  <a:spcPts val="600"/>
                </a:spcAft>
              </a:pPr>
              <a:t>33</a:t>
            </a:fld>
            <a:endParaRPr lang="en-US"/>
          </a:p>
        </p:txBody>
      </p:sp>
      <p:sp>
        <p:nvSpPr>
          <p:cNvPr id="11" name="TextBox 10">
            <a:extLst>
              <a:ext uri="{FF2B5EF4-FFF2-40B4-BE49-F238E27FC236}">
                <a16:creationId xmlns:a16="http://schemas.microsoft.com/office/drawing/2014/main" id="{EAABB627-D8EB-59AD-A4C3-731C898F3465}"/>
              </a:ext>
            </a:extLst>
          </p:cNvPr>
          <p:cNvSpPr txBox="1"/>
          <p:nvPr/>
        </p:nvSpPr>
        <p:spPr>
          <a:xfrm>
            <a:off x="1772702" y="3306042"/>
            <a:ext cx="1492211" cy="369332"/>
          </a:xfrm>
          <a:prstGeom prst="rect">
            <a:avLst/>
          </a:prstGeom>
          <a:noFill/>
          <a:ln w="38100">
            <a:solidFill>
              <a:srgbClr val="FF0000"/>
            </a:solidFill>
          </a:ln>
        </p:spPr>
        <p:txBody>
          <a:bodyPr wrap="square" rtlCol="0">
            <a:spAutoFit/>
          </a:bodyPr>
          <a:lstStyle/>
          <a:p>
            <a:endParaRPr lang="en-GB" dirty="0"/>
          </a:p>
        </p:txBody>
      </p:sp>
      <p:cxnSp>
        <p:nvCxnSpPr>
          <p:cNvPr id="13" name="Straight Connector 12">
            <a:extLst>
              <a:ext uri="{FF2B5EF4-FFF2-40B4-BE49-F238E27FC236}">
                <a16:creationId xmlns:a16="http://schemas.microsoft.com/office/drawing/2014/main" id="{D1DEAC6D-CE6F-3D7C-38FE-DC9C24A5C7E0}"/>
              </a:ext>
            </a:extLst>
          </p:cNvPr>
          <p:cNvCxnSpPr/>
          <p:nvPr/>
        </p:nvCxnSpPr>
        <p:spPr>
          <a:xfrm>
            <a:off x="3926871" y="3607112"/>
            <a:ext cx="191855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DD3C2C-FD78-6FD7-0523-604643A000ED}"/>
              </a:ext>
            </a:extLst>
          </p:cNvPr>
          <p:cNvCxnSpPr>
            <a:cxnSpLocks/>
          </p:cNvCxnSpPr>
          <p:nvPr/>
        </p:nvCxnSpPr>
        <p:spPr>
          <a:xfrm>
            <a:off x="303865" y="3899758"/>
            <a:ext cx="2085917"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42E7A33A-DA5E-8D8A-DADE-0CA21694806F}"/>
              </a:ext>
            </a:extLst>
          </p:cNvPr>
          <p:cNvSpPr txBox="1"/>
          <p:nvPr/>
        </p:nvSpPr>
        <p:spPr>
          <a:xfrm>
            <a:off x="1643676" y="4664553"/>
            <a:ext cx="1492211" cy="369332"/>
          </a:xfrm>
          <a:prstGeom prst="rect">
            <a:avLst/>
          </a:prstGeom>
          <a:noFill/>
          <a:ln w="38100">
            <a:solidFill>
              <a:srgbClr val="FF0000"/>
            </a:solidFill>
          </a:ln>
        </p:spPr>
        <p:txBody>
          <a:bodyPr wrap="square" rtlCol="0">
            <a:spAutoFit/>
          </a:bodyPr>
          <a:lstStyle/>
          <a:p>
            <a:endParaRPr lang="en-GB" dirty="0"/>
          </a:p>
        </p:txBody>
      </p:sp>
      <p:cxnSp>
        <p:nvCxnSpPr>
          <p:cNvPr id="17" name="Straight Connector 16">
            <a:extLst>
              <a:ext uri="{FF2B5EF4-FFF2-40B4-BE49-F238E27FC236}">
                <a16:creationId xmlns:a16="http://schemas.microsoft.com/office/drawing/2014/main" id="{2EBFDAF3-9EFC-A481-AC8D-D8DF85FD8126}"/>
              </a:ext>
            </a:extLst>
          </p:cNvPr>
          <p:cNvCxnSpPr>
            <a:cxnSpLocks/>
          </p:cNvCxnSpPr>
          <p:nvPr/>
        </p:nvCxnSpPr>
        <p:spPr>
          <a:xfrm>
            <a:off x="3355604" y="4943184"/>
            <a:ext cx="248982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8654786-F1F8-54F9-4014-1798611D4F10}"/>
              </a:ext>
            </a:extLst>
          </p:cNvPr>
          <p:cNvCxnSpPr>
            <a:cxnSpLocks/>
          </p:cNvCxnSpPr>
          <p:nvPr/>
        </p:nvCxnSpPr>
        <p:spPr>
          <a:xfrm>
            <a:off x="303865" y="5257332"/>
            <a:ext cx="296104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CCB05BB-CBDB-DB0F-1CDE-1C4E886EE44E}"/>
              </a:ext>
            </a:extLst>
          </p:cNvPr>
          <p:cNvCxnSpPr>
            <a:cxnSpLocks/>
          </p:cNvCxnSpPr>
          <p:nvPr/>
        </p:nvCxnSpPr>
        <p:spPr>
          <a:xfrm>
            <a:off x="9405609" y="2508523"/>
            <a:ext cx="2459152"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1D6A025-C502-1469-CEBC-0DA701E0B8E6}"/>
              </a:ext>
            </a:extLst>
          </p:cNvPr>
          <p:cNvCxnSpPr>
            <a:cxnSpLocks/>
          </p:cNvCxnSpPr>
          <p:nvPr/>
        </p:nvCxnSpPr>
        <p:spPr>
          <a:xfrm>
            <a:off x="6197729" y="2778729"/>
            <a:ext cx="5613271"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4FC2D28-2693-9671-2882-B83731965C2E}"/>
              </a:ext>
            </a:extLst>
          </p:cNvPr>
          <p:cNvCxnSpPr>
            <a:cxnSpLocks/>
          </p:cNvCxnSpPr>
          <p:nvPr/>
        </p:nvCxnSpPr>
        <p:spPr>
          <a:xfrm>
            <a:off x="6197729" y="3048001"/>
            <a:ext cx="5072391"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257CFD1E-8DAD-68EE-4676-C69F8260A591}"/>
              </a:ext>
            </a:extLst>
          </p:cNvPr>
          <p:cNvSpPr txBox="1"/>
          <p:nvPr/>
        </p:nvSpPr>
        <p:spPr>
          <a:xfrm>
            <a:off x="241222" y="858302"/>
            <a:ext cx="5740572" cy="2370132"/>
          </a:xfrm>
          <a:prstGeom prst="rect">
            <a:avLst/>
          </a:prstGeom>
          <a:noFill/>
          <a:ln w="38100">
            <a:solidFill>
              <a:schemeClr val="accent5"/>
            </a:solidFill>
          </a:ln>
        </p:spPr>
        <p:txBody>
          <a:bodyPr wrap="square" rtlCol="0">
            <a:spAutoFit/>
          </a:bodyPr>
          <a:lstStyle/>
          <a:p>
            <a:endParaRPr lang="en-GB" dirty="0"/>
          </a:p>
        </p:txBody>
      </p:sp>
      <p:cxnSp>
        <p:nvCxnSpPr>
          <p:cNvPr id="29" name="Straight Connector 28">
            <a:extLst>
              <a:ext uri="{FF2B5EF4-FFF2-40B4-BE49-F238E27FC236}">
                <a16:creationId xmlns:a16="http://schemas.microsoft.com/office/drawing/2014/main" id="{5F1CAC08-6323-60D9-C545-46AFC4F077FF}"/>
              </a:ext>
            </a:extLst>
          </p:cNvPr>
          <p:cNvCxnSpPr>
            <a:cxnSpLocks/>
          </p:cNvCxnSpPr>
          <p:nvPr/>
        </p:nvCxnSpPr>
        <p:spPr>
          <a:xfrm flipV="1">
            <a:off x="6197729" y="3429000"/>
            <a:ext cx="5667032" cy="93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420830CD-306D-1278-788D-9EA8311A65FA}"/>
              </a:ext>
            </a:extLst>
          </p:cNvPr>
          <p:cNvCxnSpPr>
            <a:cxnSpLocks/>
          </p:cNvCxnSpPr>
          <p:nvPr/>
        </p:nvCxnSpPr>
        <p:spPr>
          <a:xfrm flipV="1">
            <a:off x="6197729" y="3674439"/>
            <a:ext cx="5667032" cy="93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AC46283-E3F8-F34F-C48A-89B7DC246BE2}"/>
              </a:ext>
            </a:extLst>
          </p:cNvPr>
          <p:cNvCxnSpPr>
            <a:cxnSpLocks/>
          </p:cNvCxnSpPr>
          <p:nvPr/>
        </p:nvCxnSpPr>
        <p:spPr>
          <a:xfrm>
            <a:off x="6170848" y="3969413"/>
            <a:ext cx="201387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A5AF5651-CA86-3843-B23D-09257A160CB9}"/>
              </a:ext>
            </a:extLst>
          </p:cNvPr>
          <p:cNvSpPr txBox="1"/>
          <p:nvPr/>
        </p:nvSpPr>
        <p:spPr>
          <a:xfrm>
            <a:off x="10052790" y="4703707"/>
            <a:ext cx="1811971" cy="369332"/>
          </a:xfrm>
          <a:prstGeom prst="rect">
            <a:avLst/>
          </a:prstGeom>
          <a:noFill/>
          <a:ln w="38100">
            <a:solidFill>
              <a:srgbClr val="FF0000"/>
            </a:solidFill>
          </a:ln>
        </p:spPr>
        <p:txBody>
          <a:bodyPr wrap="square" rtlCol="0">
            <a:spAutoFit/>
          </a:bodyPr>
          <a:lstStyle/>
          <a:p>
            <a:endParaRPr lang="en-GB" dirty="0"/>
          </a:p>
        </p:txBody>
      </p:sp>
      <p:sp>
        <p:nvSpPr>
          <p:cNvPr id="36" name="TextBox 35">
            <a:extLst>
              <a:ext uri="{FF2B5EF4-FFF2-40B4-BE49-F238E27FC236}">
                <a16:creationId xmlns:a16="http://schemas.microsoft.com/office/drawing/2014/main" id="{824F6934-A9AB-C239-A14F-4DB326574365}"/>
              </a:ext>
            </a:extLst>
          </p:cNvPr>
          <p:cNvSpPr txBox="1"/>
          <p:nvPr/>
        </p:nvSpPr>
        <p:spPr>
          <a:xfrm>
            <a:off x="6138681" y="4965603"/>
            <a:ext cx="992846" cy="369332"/>
          </a:xfrm>
          <a:prstGeom prst="rect">
            <a:avLst/>
          </a:prstGeom>
          <a:noFill/>
          <a:ln w="38100">
            <a:solidFill>
              <a:srgbClr val="FF0000"/>
            </a:solidFill>
          </a:ln>
        </p:spPr>
        <p:txBody>
          <a:bodyPr wrap="square" rtlCol="0">
            <a:spAutoFit/>
          </a:bodyPr>
          <a:lstStyle/>
          <a:p>
            <a:endParaRPr lang="en-GB" dirty="0"/>
          </a:p>
        </p:txBody>
      </p:sp>
      <p:sp>
        <p:nvSpPr>
          <p:cNvPr id="37" name="TextBox 36">
            <a:extLst>
              <a:ext uri="{FF2B5EF4-FFF2-40B4-BE49-F238E27FC236}">
                <a16:creationId xmlns:a16="http://schemas.microsoft.com/office/drawing/2014/main" id="{F16603BE-5E25-105B-CB45-C2A3D3CEAA43}"/>
              </a:ext>
            </a:extLst>
          </p:cNvPr>
          <p:cNvSpPr txBox="1"/>
          <p:nvPr/>
        </p:nvSpPr>
        <p:spPr>
          <a:xfrm>
            <a:off x="8616676" y="5523675"/>
            <a:ext cx="1301479" cy="369332"/>
          </a:xfrm>
          <a:prstGeom prst="rect">
            <a:avLst/>
          </a:prstGeom>
          <a:noFill/>
          <a:ln w="381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9766985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83F34-A7F8-CCC3-11FC-6F3BDB010E55}"/>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832E7F88-54F9-C365-7AB0-393198108B3E}"/>
              </a:ext>
            </a:extLst>
          </p:cNvPr>
          <p:cNvPicPr>
            <a:picLocks noChangeAspect="1"/>
          </p:cNvPicPr>
          <p:nvPr/>
        </p:nvPicPr>
        <p:blipFill rotWithShape="1">
          <a:blip r:embed="rId2"/>
          <a:srcRect t="9892" b="15108"/>
          <a:stretch/>
        </p:blipFill>
        <p:spPr>
          <a:xfrm>
            <a:off x="20" y="0"/>
            <a:ext cx="12191980" cy="6858000"/>
          </a:xfrm>
          <a:prstGeom prst="rect">
            <a:avLst/>
          </a:prstGeom>
        </p:spPr>
      </p:pic>
      <p:sp>
        <p:nvSpPr>
          <p:cNvPr id="2" name="Title 1">
            <a:extLst>
              <a:ext uri="{FF2B5EF4-FFF2-40B4-BE49-F238E27FC236}">
                <a16:creationId xmlns:a16="http://schemas.microsoft.com/office/drawing/2014/main" id="{64D1634B-28B9-600C-580E-A0246A5415D7}"/>
              </a:ext>
            </a:extLst>
          </p:cNvPr>
          <p:cNvSpPr>
            <a:spLocks noGrp="1"/>
          </p:cNvSpPr>
          <p:nvPr>
            <p:ph type="title"/>
          </p:nvPr>
        </p:nvSpPr>
        <p:spPr>
          <a:xfrm>
            <a:off x="853439" y="1475234"/>
            <a:ext cx="3214307" cy="2901694"/>
          </a:xfrm>
        </p:spPr>
        <p:txBody>
          <a:bodyPr vert="horz" lIns="91440" tIns="45720" rIns="91440" bIns="45720" rtlCol="0" anchor="b">
            <a:normAutofit/>
          </a:bodyPr>
          <a:lstStyle/>
          <a:p>
            <a:r>
              <a:rPr lang="en-US" sz="4000" kern="1200" cap="all" spc="200" baseline="0">
                <a:solidFill>
                  <a:srgbClr val="FFFFFF"/>
                </a:solidFill>
                <a:latin typeface="+mj-lt"/>
                <a:ea typeface="+mj-ea"/>
                <a:cs typeface="+mj-cs"/>
              </a:rPr>
              <a:t>Example thesis</a:t>
            </a:r>
          </a:p>
        </p:txBody>
      </p:sp>
      <p:sp>
        <p:nvSpPr>
          <p:cNvPr id="4" name="Date Placeholder 3">
            <a:extLst>
              <a:ext uri="{FF2B5EF4-FFF2-40B4-BE49-F238E27FC236}">
                <a16:creationId xmlns:a16="http://schemas.microsoft.com/office/drawing/2014/main" id="{F94EB8DD-DC16-0CAA-9106-736521C5AE19}"/>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defTabSz="914400">
              <a:spcAft>
                <a:spcPts val="600"/>
              </a:spcAft>
            </a:pPr>
            <a:fld id="{626DE685-1B6F-4D7C-AEF2-C9AD71EC467A}" type="datetime1">
              <a:rPr lang="en-US">
                <a:solidFill>
                  <a:srgbClr val="FFFFFF"/>
                </a:solidFill>
              </a:rPr>
              <a:pPr defTabSz="914400">
                <a:spcAft>
                  <a:spcPts val="600"/>
                </a:spcAft>
              </a:pPr>
              <a:t>1/16/2025</a:t>
            </a:fld>
            <a:endParaRPr lang="en-US">
              <a:solidFill>
                <a:srgbClr val="FFFFFF"/>
              </a:solidFill>
            </a:endParaRPr>
          </a:p>
        </p:txBody>
      </p:sp>
      <p:sp>
        <p:nvSpPr>
          <p:cNvPr id="5" name="Footer Placeholder 4">
            <a:extLst>
              <a:ext uri="{FF2B5EF4-FFF2-40B4-BE49-F238E27FC236}">
                <a16:creationId xmlns:a16="http://schemas.microsoft.com/office/drawing/2014/main" id="{5CEE5679-3223-1DE8-1100-4DE4713A1DAF}"/>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Sample Footer Text</a:t>
            </a:r>
          </a:p>
        </p:txBody>
      </p:sp>
      <p:sp>
        <p:nvSpPr>
          <p:cNvPr id="6" name="Slide Number Placeholder 5">
            <a:extLst>
              <a:ext uri="{FF2B5EF4-FFF2-40B4-BE49-F238E27FC236}">
                <a16:creationId xmlns:a16="http://schemas.microsoft.com/office/drawing/2014/main" id="{92580B93-406E-8566-025C-1BEA801B6275}"/>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defTabSz="914400">
              <a:spcAft>
                <a:spcPts val="600"/>
              </a:spcAft>
            </a:pPr>
            <a:fld id="{87E7843D-FF13-4365-9478-9625B70A2705}" type="slidenum">
              <a:rPr lang="en-US">
                <a:solidFill>
                  <a:srgbClr val="FFFFFF"/>
                </a:solidFill>
              </a:rPr>
              <a:pPr defTabSz="914400">
                <a:spcAft>
                  <a:spcPts val="600"/>
                </a:spcAft>
              </a:pPr>
              <a:t>34</a:t>
            </a:fld>
            <a:endParaRPr lang="en-US">
              <a:solidFill>
                <a:srgbClr val="FFFFFF"/>
              </a:solidFill>
            </a:endParaRPr>
          </a:p>
        </p:txBody>
      </p:sp>
      <p:sp>
        <p:nvSpPr>
          <p:cNvPr id="8" name="TextBox 7">
            <a:extLst>
              <a:ext uri="{FF2B5EF4-FFF2-40B4-BE49-F238E27FC236}">
                <a16:creationId xmlns:a16="http://schemas.microsoft.com/office/drawing/2014/main" id="{FE2B0752-79BA-4B80-67D6-EEFF4EB82973}"/>
              </a:ext>
            </a:extLst>
          </p:cNvPr>
          <p:cNvSpPr txBox="1"/>
          <p:nvPr/>
        </p:nvSpPr>
        <p:spPr>
          <a:xfrm>
            <a:off x="426937" y="3207035"/>
            <a:ext cx="5793390" cy="2410916"/>
          </a:xfrm>
          <a:prstGeom prst="rect">
            <a:avLst/>
          </a:prstGeom>
          <a:noFill/>
        </p:spPr>
        <p:txBody>
          <a:bodyPr wrap="square" rtlCol="0">
            <a:spAutoFit/>
          </a:bodyPr>
          <a:lstStyle/>
          <a:p>
            <a:pPr algn="l"/>
            <a:r>
              <a:rPr lang="en-GB" sz="2400" i="0" u="none" strike="noStrike" baseline="0" dirty="0">
                <a:latin typeface="Calibri-Bold"/>
              </a:rPr>
              <a:t>EdD Thesis (2023):</a:t>
            </a:r>
          </a:p>
          <a:p>
            <a:pPr>
              <a:spcBef>
                <a:spcPts val="750"/>
              </a:spcBef>
            </a:pPr>
            <a:r>
              <a:rPr lang="en-GB" sz="2400" i="0" dirty="0">
                <a:solidFill>
                  <a:srgbClr val="000000"/>
                </a:solidFill>
                <a:effectLst/>
                <a:latin typeface="Arial" panose="020B0604020202020204" pitchFamily="34" charset="0"/>
              </a:rPr>
              <a:t>An exploration of the ‘lived’ experiences of newly qualified teachers, with a specific focus on mentoring, as they undergo the mandatory induction year during the global Covid-19 pandemic.</a:t>
            </a:r>
          </a:p>
        </p:txBody>
      </p:sp>
      <p:pic>
        <p:nvPicPr>
          <p:cNvPr id="3" name="Picture 2" descr="A person with a purple scarf&#10;&#10;Description automatically generated">
            <a:extLst>
              <a:ext uri="{FF2B5EF4-FFF2-40B4-BE49-F238E27FC236}">
                <a16:creationId xmlns:a16="http://schemas.microsoft.com/office/drawing/2014/main" id="{545C09FE-782A-5DF9-8EDF-BDFEB08B55EF}"/>
              </a:ext>
            </a:extLst>
          </p:cNvPr>
          <p:cNvPicPr>
            <a:picLocks noChangeAspect="1"/>
          </p:cNvPicPr>
          <p:nvPr/>
        </p:nvPicPr>
        <p:blipFill>
          <a:blip r:embed="rId3"/>
          <a:stretch>
            <a:fillRect/>
          </a:stretch>
        </p:blipFill>
        <p:spPr>
          <a:xfrm>
            <a:off x="4375831" y="439669"/>
            <a:ext cx="2140927" cy="2767366"/>
          </a:xfrm>
          <a:prstGeom prst="rect">
            <a:avLst/>
          </a:prstGeom>
        </p:spPr>
      </p:pic>
    </p:spTree>
    <p:extLst>
      <p:ext uri="{BB962C8B-B14F-4D97-AF65-F5344CB8AC3E}">
        <p14:creationId xmlns:p14="http://schemas.microsoft.com/office/powerpoint/2010/main" val="1008938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C112C64-E674-60A2-AC28-6BAB8903C87A}"/>
              </a:ext>
            </a:extLst>
          </p:cNvPr>
          <p:cNvSpPr>
            <a:spLocks noGrp="1"/>
          </p:cNvSpPr>
          <p:nvPr>
            <p:ph type="title"/>
          </p:nvPr>
        </p:nvSpPr>
        <p:spPr/>
        <p:txBody>
          <a:bodyPr/>
          <a:lstStyle/>
          <a:p>
            <a:endParaRPr lang="en-GB"/>
          </a:p>
        </p:txBody>
      </p:sp>
      <p:pic>
        <p:nvPicPr>
          <p:cNvPr id="10" name="Content Placeholder 9" descr="A text on a page&#10;&#10;Description automatically generated">
            <a:extLst>
              <a:ext uri="{FF2B5EF4-FFF2-40B4-BE49-F238E27FC236}">
                <a16:creationId xmlns:a16="http://schemas.microsoft.com/office/drawing/2014/main" id="{B799A657-D270-46A3-962E-CF9B121D03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630" y="188379"/>
            <a:ext cx="4136903" cy="2989337"/>
          </a:xfrm>
          <a:ln>
            <a:solidFill>
              <a:schemeClr val="accent1"/>
            </a:solidFill>
          </a:ln>
        </p:spPr>
      </p:pic>
      <p:pic>
        <p:nvPicPr>
          <p:cNvPr id="12" name="Picture 11" descr="A paper with text on it&#10;&#10;Description automatically generated">
            <a:extLst>
              <a:ext uri="{FF2B5EF4-FFF2-40B4-BE49-F238E27FC236}">
                <a16:creationId xmlns:a16="http://schemas.microsoft.com/office/drawing/2014/main" id="{538D0CAB-0187-90FD-02C8-2EEAB3BBD0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5758" y="1335024"/>
            <a:ext cx="3896964" cy="5378622"/>
          </a:xfrm>
          <a:prstGeom prst="rect">
            <a:avLst/>
          </a:prstGeom>
          <a:ln>
            <a:solidFill>
              <a:schemeClr val="accent1"/>
            </a:solidFill>
          </a:ln>
        </p:spPr>
      </p:pic>
      <p:pic>
        <p:nvPicPr>
          <p:cNvPr id="14" name="Picture 13" descr="A paper with text on it&#10;&#10;Description automatically generated">
            <a:extLst>
              <a:ext uri="{FF2B5EF4-FFF2-40B4-BE49-F238E27FC236}">
                <a16:creationId xmlns:a16="http://schemas.microsoft.com/office/drawing/2014/main" id="{95ADE943-5401-1256-713F-51522DD18B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0385" y="112977"/>
            <a:ext cx="3877761" cy="4868688"/>
          </a:xfrm>
          <a:prstGeom prst="rect">
            <a:avLst/>
          </a:prstGeom>
          <a:ln>
            <a:solidFill>
              <a:schemeClr val="accent1"/>
            </a:solidFill>
          </a:ln>
        </p:spPr>
      </p:pic>
      <p:sp>
        <p:nvSpPr>
          <p:cNvPr id="15" name="TextBox 14">
            <a:extLst>
              <a:ext uri="{FF2B5EF4-FFF2-40B4-BE49-F238E27FC236}">
                <a16:creationId xmlns:a16="http://schemas.microsoft.com/office/drawing/2014/main" id="{054751A0-90BB-8AB0-C354-2113E35FDF2C}"/>
              </a:ext>
            </a:extLst>
          </p:cNvPr>
          <p:cNvSpPr txBox="1"/>
          <p:nvPr/>
        </p:nvSpPr>
        <p:spPr>
          <a:xfrm>
            <a:off x="330980" y="5615426"/>
            <a:ext cx="1475382" cy="923330"/>
          </a:xfrm>
          <a:prstGeom prst="rect">
            <a:avLst/>
          </a:prstGeom>
          <a:noFill/>
          <a:ln>
            <a:solidFill>
              <a:schemeClr val="accent1"/>
            </a:solidFill>
          </a:ln>
        </p:spPr>
        <p:txBody>
          <a:bodyPr wrap="square" rtlCol="0">
            <a:spAutoFit/>
          </a:bodyPr>
          <a:lstStyle/>
          <a:p>
            <a:r>
              <a:rPr lang="en-GB" dirty="0">
                <a:hlinkClick r:id="rId5"/>
              </a:rPr>
              <a:t>Thesis final 1060932.pdf</a:t>
            </a:r>
            <a:endParaRPr lang="en-GB" dirty="0"/>
          </a:p>
          <a:p>
            <a:r>
              <a:rPr lang="en-GB" dirty="0"/>
              <a:t>p.46-48</a:t>
            </a:r>
          </a:p>
        </p:txBody>
      </p:sp>
      <p:sp>
        <p:nvSpPr>
          <p:cNvPr id="17" name="TextBox 16">
            <a:extLst>
              <a:ext uri="{FF2B5EF4-FFF2-40B4-BE49-F238E27FC236}">
                <a16:creationId xmlns:a16="http://schemas.microsoft.com/office/drawing/2014/main" id="{8DB5A5AF-CE2A-711B-BAEC-F45A42AA1BF2}"/>
              </a:ext>
            </a:extLst>
          </p:cNvPr>
          <p:cNvSpPr txBox="1"/>
          <p:nvPr/>
        </p:nvSpPr>
        <p:spPr>
          <a:xfrm>
            <a:off x="53631" y="1172452"/>
            <a:ext cx="4136902" cy="2142949"/>
          </a:xfrm>
          <a:prstGeom prst="rect">
            <a:avLst/>
          </a:prstGeom>
          <a:noFill/>
          <a:ln w="38100">
            <a:solidFill>
              <a:schemeClr val="accent5"/>
            </a:solidFill>
          </a:ln>
        </p:spPr>
        <p:txBody>
          <a:bodyPr wrap="square" rtlCol="0">
            <a:spAutoFit/>
          </a:bodyPr>
          <a:lstStyle/>
          <a:p>
            <a:endParaRPr lang="en-GB" dirty="0"/>
          </a:p>
        </p:txBody>
      </p:sp>
      <p:sp>
        <p:nvSpPr>
          <p:cNvPr id="18" name="TextBox 17">
            <a:extLst>
              <a:ext uri="{FF2B5EF4-FFF2-40B4-BE49-F238E27FC236}">
                <a16:creationId xmlns:a16="http://schemas.microsoft.com/office/drawing/2014/main" id="{13F12DDA-D733-7918-705F-F0A5CF6A046B}"/>
              </a:ext>
            </a:extLst>
          </p:cNvPr>
          <p:cNvSpPr txBox="1"/>
          <p:nvPr/>
        </p:nvSpPr>
        <p:spPr>
          <a:xfrm>
            <a:off x="4282414" y="1268548"/>
            <a:ext cx="3988579" cy="1499616"/>
          </a:xfrm>
          <a:prstGeom prst="rect">
            <a:avLst/>
          </a:prstGeom>
          <a:noFill/>
          <a:ln w="28575">
            <a:solidFill>
              <a:schemeClr val="accent5"/>
            </a:solidFill>
          </a:ln>
        </p:spPr>
        <p:txBody>
          <a:bodyPr wrap="square" rtlCol="0">
            <a:spAutoFit/>
          </a:bodyPr>
          <a:lstStyle/>
          <a:p>
            <a:endParaRPr lang="en-GB" dirty="0"/>
          </a:p>
        </p:txBody>
      </p:sp>
      <p:sp>
        <p:nvSpPr>
          <p:cNvPr id="19" name="TextBox 18">
            <a:extLst>
              <a:ext uri="{FF2B5EF4-FFF2-40B4-BE49-F238E27FC236}">
                <a16:creationId xmlns:a16="http://schemas.microsoft.com/office/drawing/2014/main" id="{14754B7F-7D58-C52D-F593-CDE69D7BC1DB}"/>
              </a:ext>
            </a:extLst>
          </p:cNvPr>
          <p:cNvSpPr txBox="1"/>
          <p:nvPr/>
        </p:nvSpPr>
        <p:spPr>
          <a:xfrm>
            <a:off x="4249950" y="2807713"/>
            <a:ext cx="3988579" cy="1092231"/>
          </a:xfrm>
          <a:prstGeom prst="rect">
            <a:avLst/>
          </a:prstGeom>
          <a:noFill/>
          <a:ln w="38100">
            <a:solidFill>
              <a:srgbClr val="FFC000"/>
            </a:solidFill>
          </a:ln>
        </p:spPr>
        <p:txBody>
          <a:bodyPr wrap="square" rtlCol="0">
            <a:spAutoFit/>
          </a:bodyPr>
          <a:lstStyle/>
          <a:p>
            <a:endParaRPr lang="en-GB" dirty="0"/>
          </a:p>
        </p:txBody>
      </p:sp>
      <p:sp>
        <p:nvSpPr>
          <p:cNvPr id="20" name="TextBox 19">
            <a:extLst>
              <a:ext uri="{FF2B5EF4-FFF2-40B4-BE49-F238E27FC236}">
                <a16:creationId xmlns:a16="http://schemas.microsoft.com/office/drawing/2014/main" id="{8EFCC487-4D59-A274-0A9E-293FF0F31EDF}"/>
              </a:ext>
            </a:extLst>
          </p:cNvPr>
          <p:cNvSpPr txBox="1"/>
          <p:nvPr/>
        </p:nvSpPr>
        <p:spPr>
          <a:xfrm>
            <a:off x="4209925" y="4036621"/>
            <a:ext cx="3988579" cy="1621237"/>
          </a:xfrm>
          <a:prstGeom prst="rect">
            <a:avLst/>
          </a:prstGeom>
          <a:noFill/>
          <a:ln w="28575">
            <a:solidFill>
              <a:schemeClr val="accent5"/>
            </a:solidFill>
          </a:ln>
        </p:spPr>
        <p:txBody>
          <a:bodyPr wrap="square" rtlCol="0">
            <a:spAutoFit/>
          </a:bodyPr>
          <a:lstStyle/>
          <a:p>
            <a:endParaRPr lang="en-GB" dirty="0"/>
          </a:p>
        </p:txBody>
      </p:sp>
      <p:sp>
        <p:nvSpPr>
          <p:cNvPr id="21" name="TextBox 20">
            <a:extLst>
              <a:ext uri="{FF2B5EF4-FFF2-40B4-BE49-F238E27FC236}">
                <a16:creationId xmlns:a16="http://schemas.microsoft.com/office/drawing/2014/main" id="{B7AEBD80-2004-3E34-9011-B3DA02BF64C9}"/>
              </a:ext>
            </a:extLst>
          </p:cNvPr>
          <p:cNvSpPr txBox="1"/>
          <p:nvPr/>
        </p:nvSpPr>
        <p:spPr>
          <a:xfrm>
            <a:off x="4190533" y="5726668"/>
            <a:ext cx="3988579" cy="1092231"/>
          </a:xfrm>
          <a:prstGeom prst="rect">
            <a:avLst/>
          </a:prstGeom>
          <a:noFill/>
          <a:ln w="38100">
            <a:solidFill>
              <a:srgbClr val="FFC000"/>
            </a:solidFill>
          </a:ln>
        </p:spPr>
        <p:txBody>
          <a:bodyPr wrap="square" rtlCol="0">
            <a:spAutoFit/>
          </a:bodyPr>
          <a:lstStyle/>
          <a:p>
            <a:endParaRPr lang="en-GB" dirty="0"/>
          </a:p>
        </p:txBody>
      </p:sp>
      <p:sp>
        <p:nvSpPr>
          <p:cNvPr id="23" name="TextBox 22">
            <a:extLst>
              <a:ext uri="{FF2B5EF4-FFF2-40B4-BE49-F238E27FC236}">
                <a16:creationId xmlns:a16="http://schemas.microsoft.com/office/drawing/2014/main" id="{178C75F5-4BF2-194F-74AB-9260C6758F56}"/>
              </a:ext>
            </a:extLst>
          </p:cNvPr>
          <p:cNvSpPr txBox="1"/>
          <p:nvPr/>
        </p:nvSpPr>
        <p:spPr>
          <a:xfrm>
            <a:off x="8238529" y="41827"/>
            <a:ext cx="3877761" cy="813423"/>
          </a:xfrm>
          <a:prstGeom prst="rect">
            <a:avLst/>
          </a:prstGeom>
          <a:noFill/>
          <a:ln w="28575">
            <a:solidFill>
              <a:schemeClr val="accent5"/>
            </a:solidFill>
          </a:ln>
        </p:spPr>
        <p:txBody>
          <a:bodyPr wrap="square" rtlCol="0">
            <a:spAutoFit/>
          </a:bodyPr>
          <a:lstStyle/>
          <a:p>
            <a:endParaRPr lang="en-GB" dirty="0"/>
          </a:p>
        </p:txBody>
      </p:sp>
      <p:sp>
        <p:nvSpPr>
          <p:cNvPr id="24" name="TextBox 23">
            <a:extLst>
              <a:ext uri="{FF2B5EF4-FFF2-40B4-BE49-F238E27FC236}">
                <a16:creationId xmlns:a16="http://schemas.microsoft.com/office/drawing/2014/main" id="{1317602A-9204-5ECA-EAA9-23451A4CC81D}"/>
              </a:ext>
            </a:extLst>
          </p:cNvPr>
          <p:cNvSpPr txBox="1"/>
          <p:nvPr/>
        </p:nvSpPr>
        <p:spPr>
          <a:xfrm>
            <a:off x="8238529" y="774450"/>
            <a:ext cx="3988579" cy="1092231"/>
          </a:xfrm>
          <a:prstGeom prst="rect">
            <a:avLst/>
          </a:prstGeom>
          <a:noFill/>
          <a:ln w="38100">
            <a:solidFill>
              <a:srgbClr val="FFC000"/>
            </a:solidFill>
          </a:ln>
        </p:spPr>
        <p:txBody>
          <a:bodyPr wrap="square" rtlCol="0">
            <a:spAutoFit/>
          </a:bodyPr>
          <a:lstStyle/>
          <a:p>
            <a:endParaRPr lang="en-GB" dirty="0"/>
          </a:p>
        </p:txBody>
      </p:sp>
      <p:sp>
        <p:nvSpPr>
          <p:cNvPr id="25" name="TextBox 24">
            <a:extLst>
              <a:ext uri="{FF2B5EF4-FFF2-40B4-BE49-F238E27FC236}">
                <a16:creationId xmlns:a16="http://schemas.microsoft.com/office/drawing/2014/main" id="{0D647DA4-982F-C315-9727-0F591A92D2B7}"/>
              </a:ext>
            </a:extLst>
          </p:cNvPr>
          <p:cNvSpPr txBox="1"/>
          <p:nvPr/>
        </p:nvSpPr>
        <p:spPr>
          <a:xfrm>
            <a:off x="8316801" y="1994290"/>
            <a:ext cx="3805851" cy="813423"/>
          </a:xfrm>
          <a:prstGeom prst="rect">
            <a:avLst/>
          </a:prstGeom>
          <a:noFill/>
          <a:ln w="28575">
            <a:solidFill>
              <a:schemeClr val="accent5"/>
            </a:solidFill>
          </a:ln>
        </p:spPr>
        <p:txBody>
          <a:bodyPr wrap="square" rtlCol="0">
            <a:spAutoFit/>
          </a:bodyPr>
          <a:lstStyle/>
          <a:p>
            <a:endParaRPr lang="en-GB" dirty="0"/>
          </a:p>
        </p:txBody>
      </p:sp>
      <p:sp>
        <p:nvSpPr>
          <p:cNvPr id="27" name="TextBox 26">
            <a:extLst>
              <a:ext uri="{FF2B5EF4-FFF2-40B4-BE49-F238E27FC236}">
                <a16:creationId xmlns:a16="http://schemas.microsoft.com/office/drawing/2014/main" id="{8755337D-8B0B-06BA-CB5A-262E93771DCA}"/>
              </a:ext>
            </a:extLst>
          </p:cNvPr>
          <p:cNvSpPr txBox="1"/>
          <p:nvPr/>
        </p:nvSpPr>
        <p:spPr>
          <a:xfrm>
            <a:off x="8316801" y="2807713"/>
            <a:ext cx="3799489" cy="1736238"/>
          </a:xfrm>
          <a:prstGeom prst="rect">
            <a:avLst/>
          </a:prstGeom>
          <a:noFill/>
          <a:ln w="38100">
            <a:solidFill>
              <a:srgbClr val="FFC000"/>
            </a:solidFill>
          </a:ln>
        </p:spPr>
        <p:txBody>
          <a:bodyPr wrap="square" rtlCol="0">
            <a:spAutoFit/>
          </a:bodyPr>
          <a:lstStyle/>
          <a:p>
            <a:endParaRPr lang="en-GB" dirty="0"/>
          </a:p>
        </p:txBody>
      </p:sp>
    </p:spTree>
    <p:extLst>
      <p:ext uri="{BB962C8B-B14F-4D97-AF65-F5344CB8AC3E}">
        <p14:creationId xmlns:p14="http://schemas.microsoft.com/office/powerpoint/2010/main" val="8970295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723</TotalTime>
  <Words>1615</Words>
  <Application>Microsoft Office PowerPoint</Application>
  <PresentationFormat>Widescreen</PresentationFormat>
  <Paragraphs>161</Paragraphs>
  <Slides>35</Slides>
  <Notes>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35</vt:i4>
      </vt:variant>
    </vt:vector>
  </HeadingPairs>
  <TitlesOfParts>
    <vt:vector size="49" baseType="lpstr">
      <vt:lpstr>Calibri-Bold</vt:lpstr>
      <vt:lpstr>Gilmer</vt:lpstr>
      <vt:lpstr>Inter</vt:lpstr>
      <vt:lpstr>Muli</vt:lpstr>
      <vt:lpstr>Arial</vt:lpstr>
      <vt:lpstr>Calibri</vt:lpstr>
      <vt:lpstr>Open Sans</vt:lpstr>
      <vt:lpstr>PT serif</vt:lpstr>
      <vt:lpstr>roboto</vt:lpstr>
      <vt:lpstr>Symbol</vt:lpstr>
      <vt:lpstr>Tw Cen MT</vt:lpstr>
      <vt:lpstr>Tw Cen MT Condensed</vt:lpstr>
      <vt:lpstr>Wingdings 3</vt:lpstr>
      <vt:lpstr>Integral</vt:lpstr>
      <vt:lpstr>ECDE7020</vt:lpstr>
      <vt:lpstr>Epistemological Positions</vt:lpstr>
      <vt:lpstr>Scenario</vt:lpstr>
      <vt:lpstr>Session 2</vt:lpstr>
      <vt:lpstr>Philosophical concepts</vt:lpstr>
      <vt:lpstr>Philosophical concepts</vt:lpstr>
      <vt:lpstr>Philosophical concepts</vt:lpstr>
      <vt:lpstr>PowerPoint Presentation</vt:lpstr>
      <vt:lpstr>PowerPoint Presentation</vt:lpstr>
      <vt:lpstr>Ontology and epistemology in research - They're not as complex as they sound!</vt:lpstr>
      <vt:lpstr>What is the difference between method and methodology?</vt:lpstr>
      <vt:lpstr>What is the difference between method and methodology?</vt:lpstr>
      <vt:lpstr>What is the difference between research methods and research design?</vt:lpstr>
      <vt:lpstr>What is the difference between research methods and research design?</vt:lpstr>
      <vt:lpstr>What is ‘research design’?</vt:lpstr>
      <vt:lpstr>KQ2 - How does the theoretical framework shape the analysis of data? </vt:lpstr>
      <vt:lpstr> Consider:</vt:lpstr>
      <vt:lpstr>Paradigm Grids</vt:lpstr>
      <vt:lpstr>PowerPoint Presentation</vt:lpstr>
      <vt:lpstr>Resources – critical realism</vt:lpstr>
      <vt:lpstr>PowerPoint Presentation</vt:lpstr>
      <vt:lpstr>Analysing what we read </vt:lpstr>
      <vt:lpstr>KQ3 - What does a report of the methodology look like?</vt:lpstr>
      <vt:lpstr>KQ3 - What does a report of the methodology look like?</vt:lpstr>
      <vt:lpstr>Step 1: Explain your methodological approach </vt:lpstr>
      <vt:lpstr>Step 2: Describe your data collection methods</vt:lpstr>
      <vt:lpstr>Examples from theses </vt:lpstr>
      <vt:lpstr>Contents pages</vt:lpstr>
      <vt:lpstr>PowerPoint Presentation</vt:lpstr>
      <vt:lpstr>PowerPoint Presentation</vt:lpstr>
      <vt:lpstr>Contents pages</vt:lpstr>
      <vt:lpstr>PowerPoint Presentation</vt:lpstr>
      <vt:lpstr>PowerPoint Presentation</vt:lpstr>
      <vt:lpstr>Example thesis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61</cp:revision>
  <dcterms:created xsi:type="dcterms:W3CDTF">2024-01-23T12:26:37Z</dcterms:created>
  <dcterms:modified xsi:type="dcterms:W3CDTF">2025-01-16T15:59:02Z</dcterms:modified>
</cp:coreProperties>
</file>