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1"/>
  </p:notesMasterIdLst>
  <p:sldIdLst>
    <p:sldId id="257" r:id="rId2"/>
    <p:sldId id="275" r:id="rId3"/>
    <p:sldId id="258" r:id="rId4"/>
    <p:sldId id="259" r:id="rId5"/>
    <p:sldId id="260" r:id="rId6"/>
    <p:sldId id="261" r:id="rId7"/>
    <p:sldId id="263" r:id="rId8"/>
    <p:sldId id="268" r:id="rId9"/>
    <p:sldId id="269" r:id="rId10"/>
    <p:sldId id="270" r:id="rId11"/>
    <p:sldId id="262" r:id="rId12"/>
    <p:sldId id="264" r:id="rId13"/>
    <p:sldId id="265" r:id="rId14"/>
    <p:sldId id="266" r:id="rId15"/>
    <p:sldId id="267" r:id="rId16"/>
    <p:sldId id="271" r:id="rId17"/>
    <p:sldId id="272" r:id="rId18"/>
    <p:sldId id="274" r:id="rId19"/>
    <p:sldId id="27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719"/>
  </p:normalViewPr>
  <p:slideViewPr>
    <p:cSldViewPr snapToGrid="0">
      <p:cViewPr varScale="1">
        <p:scale>
          <a:sx n="120" d="100"/>
          <a:sy n="120" d="100"/>
        </p:scale>
        <p:origin x="256"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27CDF9-EF63-4B46-8919-02C0F1F885E5}" type="doc">
      <dgm:prSet loTypeId="urn:microsoft.com/office/officeart/2005/8/layout/vList5" loCatId="list" qsTypeId="urn:microsoft.com/office/officeart/2005/8/quickstyle/simple1" qsCatId="simple" csTypeId="urn:microsoft.com/office/officeart/2005/8/colors/accent2_2" csCatId="accent2"/>
      <dgm:spPr/>
      <dgm:t>
        <a:bodyPr/>
        <a:lstStyle/>
        <a:p>
          <a:endParaRPr lang="en-US"/>
        </a:p>
      </dgm:t>
    </dgm:pt>
    <dgm:pt modelId="{706862C3-4FC6-4C6A-925A-C0A9ED81058A}">
      <dgm:prSet/>
      <dgm:spPr/>
      <dgm:t>
        <a:bodyPr/>
        <a:lstStyle/>
        <a:p>
          <a:r>
            <a:rPr lang="en-US"/>
            <a:t>Political factors </a:t>
          </a:r>
        </a:p>
      </dgm:t>
    </dgm:pt>
    <dgm:pt modelId="{3A0D8580-177B-46AF-A975-539F42605B8E}" type="parTrans" cxnId="{D7D663B1-0697-47BA-BF5B-C0523AFCAFF6}">
      <dgm:prSet/>
      <dgm:spPr/>
      <dgm:t>
        <a:bodyPr/>
        <a:lstStyle/>
        <a:p>
          <a:endParaRPr lang="en-US"/>
        </a:p>
      </dgm:t>
    </dgm:pt>
    <dgm:pt modelId="{C7C2B8C0-62F5-4B58-B56C-5A6A6B3A13EF}" type="sibTrans" cxnId="{D7D663B1-0697-47BA-BF5B-C0523AFCAFF6}">
      <dgm:prSet/>
      <dgm:spPr/>
      <dgm:t>
        <a:bodyPr/>
        <a:lstStyle/>
        <a:p>
          <a:endParaRPr lang="en-US"/>
        </a:p>
      </dgm:t>
    </dgm:pt>
    <dgm:pt modelId="{D29F6F85-1DC8-497F-B2E4-07D8ED4B1B03}">
      <dgm:prSet/>
      <dgm:spPr/>
      <dgm:t>
        <a:bodyPr/>
        <a:lstStyle/>
        <a:p>
          <a:r>
            <a:rPr lang="en-US"/>
            <a:t>Government regulation and concerns about data privacy</a:t>
          </a:r>
        </a:p>
      </dgm:t>
    </dgm:pt>
    <dgm:pt modelId="{0FE4808B-71AF-4C19-94F9-9BD21842CD8A}" type="parTrans" cxnId="{8EDFA06A-71CB-4B8E-B450-8C484BE0E916}">
      <dgm:prSet/>
      <dgm:spPr/>
      <dgm:t>
        <a:bodyPr/>
        <a:lstStyle/>
        <a:p>
          <a:endParaRPr lang="en-US"/>
        </a:p>
      </dgm:t>
    </dgm:pt>
    <dgm:pt modelId="{557F8C9B-9426-43BF-9D74-C7190BA62325}" type="sibTrans" cxnId="{8EDFA06A-71CB-4B8E-B450-8C484BE0E916}">
      <dgm:prSet/>
      <dgm:spPr/>
      <dgm:t>
        <a:bodyPr/>
        <a:lstStyle/>
        <a:p>
          <a:endParaRPr lang="en-US"/>
        </a:p>
      </dgm:t>
    </dgm:pt>
    <dgm:pt modelId="{D569E9F3-A87C-4119-8B0B-4392429AAA33}">
      <dgm:prSet/>
      <dgm:spPr/>
      <dgm:t>
        <a:bodyPr/>
        <a:lstStyle/>
        <a:p>
          <a:r>
            <a:rPr lang="en-US"/>
            <a:t>Election interference </a:t>
          </a:r>
        </a:p>
      </dgm:t>
    </dgm:pt>
    <dgm:pt modelId="{DC99D29D-8BE6-4027-B4F7-490A62B79A3A}" type="parTrans" cxnId="{27538392-6C00-4376-B0CF-6FF0C476BE91}">
      <dgm:prSet/>
      <dgm:spPr/>
      <dgm:t>
        <a:bodyPr/>
        <a:lstStyle/>
        <a:p>
          <a:endParaRPr lang="en-US"/>
        </a:p>
      </dgm:t>
    </dgm:pt>
    <dgm:pt modelId="{964C1E98-5A6A-4BB3-A8D8-B06B46B4D06A}" type="sibTrans" cxnId="{27538392-6C00-4376-B0CF-6FF0C476BE91}">
      <dgm:prSet/>
      <dgm:spPr/>
      <dgm:t>
        <a:bodyPr/>
        <a:lstStyle/>
        <a:p>
          <a:endParaRPr lang="en-US"/>
        </a:p>
      </dgm:t>
    </dgm:pt>
    <dgm:pt modelId="{6F1FC7B4-DC74-4186-871A-97498733EF89}">
      <dgm:prSet/>
      <dgm:spPr/>
      <dgm:t>
        <a:bodyPr/>
        <a:lstStyle/>
        <a:p>
          <a:r>
            <a:rPr lang="en-GB"/>
            <a:t>(Lim, 2020)</a:t>
          </a:r>
          <a:endParaRPr lang="en-US"/>
        </a:p>
      </dgm:t>
    </dgm:pt>
    <dgm:pt modelId="{BFBD44B6-5E77-430A-AF46-532300C12CCC}" type="parTrans" cxnId="{758040E6-FB9D-40F5-95CD-AC5070968BC6}">
      <dgm:prSet/>
      <dgm:spPr/>
      <dgm:t>
        <a:bodyPr/>
        <a:lstStyle/>
        <a:p>
          <a:endParaRPr lang="en-US"/>
        </a:p>
      </dgm:t>
    </dgm:pt>
    <dgm:pt modelId="{F6186902-2456-431F-8BC5-37B83B93F9B1}" type="sibTrans" cxnId="{758040E6-FB9D-40F5-95CD-AC5070968BC6}">
      <dgm:prSet/>
      <dgm:spPr/>
      <dgm:t>
        <a:bodyPr/>
        <a:lstStyle/>
        <a:p>
          <a:endParaRPr lang="en-US"/>
        </a:p>
      </dgm:t>
    </dgm:pt>
    <dgm:pt modelId="{9C95E3A3-5E1E-4E4B-8A17-AB6D5B65594C}" type="pres">
      <dgm:prSet presAssocID="{3227CDF9-EF63-4B46-8919-02C0F1F885E5}" presName="Name0" presStyleCnt="0">
        <dgm:presLayoutVars>
          <dgm:dir/>
          <dgm:animLvl val="lvl"/>
          <dgm:resizeHandles val="exact"/>
        </dgm:presLayoutVars>
      </dgm:prSet>
      <dgm:spPr/>
    </dgm:pt>
    <dgm:pt modelId="{7DA0C509-AEE5-1B4A-B712-EDD0E97E4D29}" type="pres">
      <dgm:prSet presAssocID="{706862C3-4FC6-4C6A-925A-C0A9ED81058A}" presName="linNode" presStyleCnt="0"/>
      <dgm:spPr/>
    </dgm:pt>
    <dgm:pt modelId="{2F2788D8-DD5D-0D40-B66C-AA53AE7C8E9E}" type="pres">
      <dgm:prSet presAssocID="{706862C3-4FC6-4C6A-925A-C0A9ED81058A}" presName="parentText" presStyleLbl="node1" presStyleIdx="0" presStyleCnt="4">
        <dgm:presLayoutVars>
          <dgm:chMax val="1"/>
          <dgm:bulletEnabled val="1"/>
        </dgm:presLayoutVars>
      </dgm:prSet>
      <dgm:spPr/>
    </dgm:pt>
    <dgm:pt modelId="{21117AEF-67E4-9B4E-9A38-B71636242668}" type="pres">
      <dgm:prSet presAssocID="{C7C2B8C0-62F5-4B58-B56C-5A6A6B3A13EF}" presName="sp" presStyleCnt="0"/>
      <dgm:spPr/>
    </dgm:pt>
    <dgm:pt modelId="{84B52B9E-241D-7643-A50B-1827AB299708}" type="pres">
      <dgm:prSet presAssocID="{D29F6F85-1DC8-497F-B2E4-07D8ED4B1B03}" presName="linNode" presStyleCnt="0"/>
      <dgm:spPr/>
    </dgm:pt>
    <dgm:pt modelId="{4B978A4C-2C6B-1C4C-98B7-1879A3DF088C}" type="pres">
      <dgm:prSet presAssocID="{D29F6F85-1DC8-497F-B2E4-07D8ED4B1B03}" presName="parentText" presStyleLbl="node1" presStyleIdx="1" presStyleCnt="4">
        <dgm:presLayoutVars>
          <dgm:chMax val="1"/>
          <dgm:bulletEnabled val="1"/>
        </dgm:presLayoutVars>
      </dgm:prSet>
      <dgm:spPr/>
    </dgm:pt>
    <dgm:pt modelId="{A8116A24-1C3C-B148-8405-83913082FE19}" type="pres">
      <dgm:prSet presAssocID="{557F8C9B-9426-43BF-9D74-C7190BA62325}" presName="sp" presStyleCnt="0"/>
      <dgm:spPr/>
    </dgm:pt>
    <dgm:pt modelId="{40B5735F-65FD-4141-B936-482D3C6E6591}" type="pres">
      <dgm:prSet presAssocID="{D569E9F3-A87C-4119-8B0B-4392429AAA33}" presName="linNode" presStyleCnt="0"/>
      <dgm:spPr/>
    </dgm:pt>
    <dgm:pt modelId="{EB44628F-F341-2C4A-8EDD-73A80899C8E2}" type="pres">
      <dgm:prSet presAssocID="{D569E9F3-A87C-4119-8B0B-4392429AAA33}" presName="parentText" presStyleLbl="node1" presStyleIdx="2" presStyleCnt="4">
        <dgm:presLayoutVars>
          <dgm:chMax val="1"/>
          <dgm:bulletEnabled val="1"/>
        </dgm:presLayoutVars>
      </dgm:prSet>
      <dgm:spPr/>
    </dgm:pt>
    <dgm:pt modelId="{33775847-B469-274F-9DA1-1FAA9542FD94}" type="pres">
      <dgm:prSet presAssocID="{964C1E98-5A6A-4BB3-A8D8-B06B46B4D06A}" presName="sp" presStyleCnt="0"/>
      <dgm:spPr/>
    </dgm:pt>
    <dgm:pt modelId="{213894DD-DB00-8A47-A507-512D46B25E46}" type="pres">
      <dgm:prSet presAssocID="{6F1FC7B4-DC74-4186-871A-97498733EF89}" presName="linNode" presStyleCnt="0"/>
      <dgm:spPr/>
    </dgm:pt>
    <dgm:pt modelId="{692C4299-C0C2-E44F-9D9C-5B8DCB294FDB}" type="pres">
      <dgm:prSet presAssocID="{6F1FC7B4-DC74-4186-871A-97498733EF89}" presName="parentText" presStyleLbl="node1" presStyleIdx="3" presStyleCnt="4">
        <dgm:presLayoutVars>
          <dgm:chMax val="1"/>
          <dgm:bulletEnabled val="1"/>
        </dgm:presLayoutVars>
      </dgm:prSet>
      <dgm:spPr/>
    </dgm:pt>
  </dgm:ptLst>
  <dgm:cxnLst>
    <dgm:cxn modelId="{8EDFA06A-71CB-4B8E-B450-8C484BE0E916}" srcId="{3227CDF9-EF63-4B46-8919-02C0F1F885E5}" destId="{D29F6F85-1DC8-497F-B2E4-07D8ED4B1B03}" srcOrd="1" destOrd="0" parTransId="{0FE4808B-71AF-4C19-94F9-9BD21842CD8A}" sibTransId="{557F8C9B-9426-43BF-9D74-C7190BA62325}"/>
    <dgm:cxn modelId="{C6DC0D70-1140-B848-8EB8-08E081451C22}" type="presOf" srcId="{3227CDF9-EF63-4B46-8919-02C0F1F885E5}" destId="{9C95E3A3-5E1E-4E4B-8A17-AB6D5B65594C}" srcOrd="0" destOrd="0" presId="urn:microsoft.com/office/officeart/2005/8/layout/vList5"/>
    <dgm:cxn modelId="{B217C070-F2C8-B84B-9502-4D4F0B2D97C2}" type="presOf" srcId="{D29F6F85-1DC8-497F-B2E4-07D8ED4B1B03}" destId="{4B978A4C-2C6B-1C4C-98B7-1879A3DF088C}" srcOrd="0" destOrd="0" presId="urn:microsoft.com/office/officeart/2005/8/layout/vList5"/>
    <dgm:cxn modelId="{336CB280-8512-1C4E-A5B7-05A5B7EB1D75}" type="presOf" srcId="{6F1FC7B4-DC74-4186-871A-97498733EF89}" destId="{692C4299-C0C2-E44F-9D9C-5B8DCB294FDB}" srcOrd="0" destOrd="0" presId="urn:microsoft.com/office/officeart/2005/8/layout/vList5"/>
    <dgm:cxn modelId="{27538392-6C00-4376-B0CF-6FF0C476BE91}" srcId="{3227CDF9-EF63-4B46-8919-02C0F1F885E5}" destId="{D569E9F3-A87C-4119-8B0B-4392429AAA33}" srcOrd="2" destOrd="0" parTransId="{DC99D29D-8BE6-4027-B4F7-490A62B79A3A}" sibTransId="{964C1E98-5A6A-4BB3-A8D8-B06B46B4D06A}"/>
    <dgm:cxn modelId="{D7D663B1-0697-47BA-BF5B-C0523AFCAFF6}" srcId="{3227CDF9-EF63-4B46-8919-02C0F1F885E5}" destId="{706862C3-4FC6-4C6A-925A-C0A9ED81058A}" srcOrd="0" destOrd="0" parTransId="{3A0D8580-177B-46AF-A975-539F42605B8E}" sibTransId="{C7C2B8C0-62F5-4B58-B56C-5A6A6B3A13EF}"/>
    <dgm:cxn modelId="{758040E6-FB9D-40F5-95CD-AC5070968BC6}" srcId="{3227CDF9-EF63-4B46-8919-02C0F1F885E5}" destId="{6F1FC7B4-DC74-4186-871A-97498733EF89}" srcOrd="3" destOrd="0" parTransId="{BFBD44B6-5E77-430A-AF46-532300C12CCC}" sibTransId="{F6186902-2456-431F-8BC5-37B83B93F9B1}"/>
    <dgm:cxn modelId="{458881F6-F009-6D47-AE70-45D6BBEA0B9C}" type="presOf" srcId="{706862C3-4FC6-4C6A-925A-C0A9ED81058A}" destId="{2F2788D8-DD5D-0D40-B66C-AA53AE7C8E9E}" srcOrd="0" destOrd="0" presId="urn:microsoft.com/office/officeart/2005/8/layout/vList5"/>
    <dgm:cxn modelId="{8653C9FC-9E1A-F445-9C3A-0DBCEE952104}" type="presOf" srcId="{D569E9F3-A87C-4119-8B0B-4392429AAA33}" destId="{EB44628F-F341-2C4A-8EDD-73A80899C8E2}" srcOrd="0" destOrd="0" presId="urn:microsoft.com/office/officeart/2005/8/layout/vList5"/>
    <dgm:cxn modelId="{1FE1BBAA-0892-6747-B0DB-AD349486D98D}" type="presParOf" srcId="{9C95E3A3-5E1E-4E4B-8A17-AB6D5B65594C}" destId="{7DA0C509-AEE5-1B4A-B712-EDD0E97E4D29}" srcOrd="0" destOrd="0" presId="urn:microsoft.com/office/officeart/2005/8/layout/vList5"/>
    <dgm:cxn modelId="{A7740960-8FFD-2946-BADA-4DEB6CB935F4}" type="presParOf" srcId="{7DA0C509-AEE5-1B4A-B712-EDD0E97E4D29}" destId="{2F2788D8-DD5D-0D40-B66C-AA53AE7C8E9E}" srcOrd="0" destOrd="0" presId="urn:microsoft.com/office/officeart/2005/8/layout/vList5"/>
    <dgm:cxn modelId="{B89BD815-DC5F-A140-A6DD-F4312401AC88}" type="presParOf" srcId="{9C95E3A3-5E1E-4E4B-8A17-AB6D5B65594C}" destId="{21117AEF-67E4-9B4E-9A38-B71636242668}" srcOrd="1" destOrd="0" presId="urn:microsoft.com/office/officeart/2005/8/layout/vList5"/>
    <dgm:cxn modelId="{7E3D1409-6A66-294B-BEDB-2B05CEFA4B8D}" type="presParOf" srcId="{9C95E3A3-5E1E-4E4B-8A17-AB6D5B65594C}" destId="{84B52B9E-241D-7643-A50B-1827AB299708}" srcOrd="2" destOrd="0" presId="urn:microsoft.com/office/officeart/2005/8/layout/vList5"/>
    <dgm:cxn modelId="{0D2BD80F-00CA-0241-92CB-FCA358FF8276}" type="presParOf" srcId="{84B52B9E-241D-7643-A50B-1827AB299708}" destId="{4B978A4C-2C6B-1C4C-98B7-1879A3DF088C}" srcOrd="0" destOrd="0" presId="urn:microsoft.com/office/officeart/2005/8/layout/vList5"/>
    <dgm:cxn modelId="{0CFE8D41-29A3-2C49-920C-47A5E7E0E4ED}" type="presParOf" srcId="{9C95E3A3-5E1E-4E4B-8A17-AB6D5B65594C}" destId="{A8116A24-1C3C-B148-8405-83913082FE19}" srcOrd="3" destOrd="0" presId="urn:microsoft.com/office/officeart/2005/8/layout/vList5"/>
    <dgm:cxn modelId="{94CD35CB-000B-324B-B43A-14E532F8CF6D}" type="presParOf" srcId="{9C95E3A3-5E1E-4E4B-8A17-AB6D5B65594C}" destId="{40B5735F-65FD-4141-B936-482D3C6E6591}" srcOrd="4" destOrd="0" presId="urn:microsoft.com/office/officeart/2005/8/layout/vList5"/>
    <dgm:cxn modelId="{68A5673A-E8C3-0C46-A605-5F4150E2E3BA}" type="presParOf" srcId="{40B5735F-65FD-4141-B936-482D3C6E6591}" destId="{EB44628F-F341-2C4A-8EDD-73A80899C8E2}" srcOrd="0" destOrd="0" presId="urn:microsoft.com/office/officeart/2005/8/layout/vList5"/>
    <dgm:cxn modelId="{A30C2577-381B-EB40-AFF3-34BF4B411381}" type="presParOf" srcId="{9C95E3A3-5E1E-4E4B-8A17-AB6D5B65594C}" destId="{33775847-B469-274F-9DA1-1FAA9542FD94}" srcOrd="5" destOrd="0" presId="urn:microsoft.com/office/officeart/2005/8/layout/vList5"/>
    <dgm:cxn modelId="{A3B61054-34A8-3C41-A716-D75D7B8819D9}" type="presParOf" srcId="{9C95E3A3-5E1E-4E4B-8A17-AB6D5B65594C}" destId="{213894DD-DB00-8A47-A507-512D46B25E46}" srcOrd="6" destOrd="0" presId="urn:microsoft.com/office/officeart/2005/8/layout/vList5"/>
    <dgm:cxn modelId="{D66B180D-3EA7-6044-BA3B-AE5C733667A7}" type="presParOf" srcId="{213894DD-DB00-8A47-A507-512D46B25E46}" destId="{692C4299-C0C2-E44F-9D9C-5B8DCB294FDB}"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C8F401C-191D-46E6-91A9-8ED8ECFBB23B}"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975833F9-37A8-4481-BBE9-4B5D6E940C3B}">
      <dgm:prSet/>
      <dgm:spPr/>
      <dgm:t>
        <a:bodyPr/>
        <a:lstStyle/>
        <a:p>
          <a:r>
            <a:rPr lang="en-US"/>
            <a:t>Internal and external factors  </a:t>
          </a:r>
          <a:r>
            <a:rPr lang="en-GB"/>
            <a:t>(Jaipong, 2023)</a:t>
          </a:r>
          <a:br>
            <a:rPr lang="en-GB"/>
          </a:br>
          <a:endParaRPr lang="en-US"/>
        </a:p>
      </dgm:t>
    </dgm:pt>
    <dgm:pt modelId="{401E851B-D538-4650-BBD6-79A47879B386}" type="parTrans" cxnId="{9B8B931A-5B2A-41E8-8598-00A07D89B4F1}">
      <dgm:prSet/>
      <dgm:spPr/>
      <dgm:t>
        <a:bodyPr/>
        <a:lstStyle/>
        <a:p>
          <a:endParaRPr lang="en-US"/>
        </a:p>
      </dgm:t>
    </dgm:pt>
    <dgm:pt modelId="{67F4EB48-C01C-446A-A61E-0ABB2A529E4C}" type="sibTrans" cxnId="{9B8B931A-5B2A-41E8-8598-00A07D89B4F1}">
      <dgm:prSet/>
      <dgm:spPr/>
      <dgm:t>
        <a:bodyPr/>
        <a:lstStyle/>
        <a:p>
          <a:endParaRPr lang="en-US"/>
        </a:p>
      </dgm:t>
    </dgm:pt>
    <dgm:pt modelId="{5E1A9980-4BA9-4B6E-A5EF-9A1A9546C331}">
      <dgm:prSet/>
      <dgm:spPr/>
      <dgm:t>
        <a:bodyPr/>
        <a:lstStyle/>
        <a:p>
          <a:r>
            <a:rPr lang="en-US" u="sng"/>
            <a:t>Strengths</a:t>
          </a:r>
          <a:endParaRPr lang="en-US"/>
        </a:p>
      </dgm:t>
    </dgm:pt>
    <dgm:pt modelId="{7E3003A0-8A73-408F-9317-74E13DABB836}" type="parTrans" cxnId="{4CF3719A-2216-45BD-8A79-A2BD23A71C02}">
      <dgm:prSet/>
      <dgm:spPr/>
      <dgm:t>
        <a:bodyPr/>
        <a:lstStyle/>
        <a:p>
          <a:endParaRPr lang="en-US"/>
        </a:p>
      </dgm:t>
    </dgm:pt>
    <dgm:pt modelId="{73301C4D-6111-4217-AFEB-EA9FB658929F}" type="sibTrans" cxnId="{4CF3719A-2216-45BD-8A79-A2BD23A71C02}">
      <dgm:prSet/>
      <dgm:spPr/>
      <dgm:t>
        <a:bodyPr/>
        <a:lstStyle/>
        <a:p>
          <a:endParaRPr lang="en-US"/>
        </a:p>
      </dgm:t>
    </dgm:pt>
    <dgm:pt modelId="{0B5AB89C-9C74-4556-8B4D-3AF1A9A1C64D}">
      <dgm:prSet/>
      <dgm:spPr/>
      <dgm:t>
        <a:bodyPr/>
        <a:lstStyle/>
        <a:p>
          <a:r>
            <a:rPr lang="en-US"/>
            <a:t>Global leading social media and video-sharing platform.</a:t>
          </a:r>
        </a:p>
      </dgm:t>
    </dgm:pt>
    <dgm:pt modelId="{57CC3727-D3E6-4D90-A35B-8599BBC8DF40}" type="parTrans" cxnId="{09E804E9-F65E-4225-AC73-7A91DA5ABA05}">
      <dgm:prSet/>
      <dgm:spPr/>
      <dgm:t>
        <a:bodyPr/>
        <a:lstStyle/>
        <a:p>
          <a:endParaRPr lang="en-US"/>
        </a:p>
      </dgm:t>
    </dgm:pt>
    <dgm:pt modelId="{0C7D4B65-A66F-4DDA-BEF8-7FF1C4EC0D4A}" type="sibTrans" cxnId="{09E804E9-F65E-4225-AC73-7A91DA5ABA05}">
      <dgm:prSet/>
      <dgm:spPr/>
      <dgm:t>
        <a:bodyPr/>
        <a:lstStyle/>
        <a:p>
          <a:endParaRPr lang="en-US"/>
        </a:p>
      </dgm:t>
    </dgm:pt>
    <dgm:pt modelId="{353C3A79-B2ED-47EF-9B49-1AED55AB3EDE}">
      <dgm:prSet/>
      <dgm:spPr/>
      <dgm:t>
        <a:bodyPr/>
        <a:lstStyle/>
        <a:p>
          <a:r>
            <a:rPr lang="en-US"/>
            <a:t>The future development of E-commerce </a:t>
          </a:r>
        </a:p>
      </dgm:t>
    </dgm:pt>
    <dgm:pt modelId="{54BC66AE-E098-4072-881A-6A0C3302B06E}" type="parTrans" cxnId="{FE888915-A850-40AD-BE11-0D41EFD1F7C4}">
      <dgm:prSet/>
      <dgm:spPr/>
      <dgm:t>
        <a:bodyPr/>
        <a:lstStyle/>
        <a:p>
          <a:endParaRPr lang="en-US"/>
        </a:p>
      </dgm:t>
    </dgm:pt>
    <dgm:pt modelId="{486031A4-B89A-45A5-AF96-6A7BEA99B7A1}" type="sibTrans" cxnId="{FE888915-A850-40AD-BE11-0D41EFD1F7C4}">
      <dgm:prSet/>
      <dgm:spPr/>
      <dgm:t>
        <a:bodyPr/>
        <a:lstStyle/>
        <a:p>
          <a:endParaRPr lang="en-US"/>
        </a:p>
      </dgm:t>
    </dgm:pt>
    <dgm:pt modelId="{96601FC6-225A-4DEF-BBB8-1B9364402EE1}">
      <dgm:prSet/>
      <dgm:spPr/>
      <dgm:t>
        <a:bodyPr/>
        <a:lstStyle/>
        <a:p>
          <a:r>
            <a:rPr lang="en-US"/>
            <a:t>Fun and market share</a:t>
          </a:r>
        </a:p>
      </dgm:t>
    </dgm:pt>
    <dgm:pt modelId="{4D73E95D-1B3D-4A68-9055-46B32A4ED39A}" type="parTrans" cxnId="{7A361BCB-F343-489A-9DC3-E04044AC24DA}">
      <dgm:prSet/>
      <dgm:spPr/>
      <dgm:t>
        <a:bodyPr/>
        <a:lstStyle/>
        <a:p>
          <a:endParaRPr lang="en-US"/>
        </a:p>
      </dgm:t>
    </dgm:pt>
    <dgm:pt modelId="{BEEF3950-2927-4D0A-BB5E-6ECBF8703C24}" type="sibTrans" cxnId="{7A361BCB-F343-489A-9DC3-E04044AC24DA}">
      <dgm:prSet/>
      <dgm:spPr/>
      <dgm:t>
        <a:bodyPr/>
        <a:lstStyle/>
        <a:p>
          <a:endParaRPr lang="en-US"/>
        </a:p>
      </dgm:t>
    </dgm:pt>
    <dgm:pt modelId="{7A9CBCBA-7422-417A-9588-8F6E1C4F1DFA}">
      <dgm:prSet/>
      <dgm:spPr/>
      <dgm:t>
        <a:bodyPr/>
        <a:lstStyle/>
        <a:p>
          <a:r>
            <a:rPr lang="en-US"/>
            <a:t>collaboration</a:t>
          </a:r>
        </a:p>
      </dgm:t>
    </dgm:pt>
    <dgm:pt modelId="{ADCD648F-7357-4C8A-AC17-98161DBEE512}" type="parTrans" cxnId="{8525FD8A-F72B-4C5C-957B-0C5D7E5CBCB5}">
      <dgm:prSet/>
      <dgm:spPr/>
      <dgm:t>
        <a:bodyPr/>
        <a:lstStyle/>
        <a:p>
          <a:endParaRPr lang="en-US"/>
        </a:p>
      </dgm:t>
    </dgm:pt>
    <dgm:pt modelId="{08539124-5D90-4A2E-8600-82E9F46C938F}" type="sibTrans" cxnId="{8525FD8A-F72B-4C5C-957B-0C5D7E5CBCB5}">
      <dgm:prSet/>
      <dgm:spPr/>
      <dgm:t>
        <a:bodyPr/>
        <a:lstStyle/>
        <a:p>
          <a:endParaRPr lang="en-US"/>
        </a:p>
      </dgm:t>
    </dgm:pt>
    <dgm:pt modelId="{8C161D5D-DB27-4570-96AB-8B93D772CC3F}">
      <dgm:prSet/>
      <dgm:spPr/>
      <dgm:t>
        <a:bodyPr/>
        <a:lstStyle/>
        <a:p>
          <a:r>
            <a:rPr lang="en-US"/>
            <a:t>Creativity and innovation</a:t>
          </a:r>
        </a:p>
      </dgm:t>
    </dgm:pt>
    <dgm:pt modelId="{84054F72-F4F7-4740-A89C-6833F77F7122}" type="parTrans" cxnId="{7D079985-55D3-4856-A3A4-27ED2379E7DB}">
      <dgm:prSet/>
      <dgm:spPr/>
      <dgm:t>
        <a:bodyPr/>
        <a:lstStyle/>
        <a:p>
          <a:endParaRPr lang="en-US"/>
        </a:p>
      </dgm:t>
    </dgm:pt>
    <dgm:pt modelId="{DEADAC09-038E-4D29-99D6-9A47022D7556}" type="sibTrans" cxnId="{7D079985-55D3-4856-A3A4-27ED2379E7DB}">
      <dgm:prSet/>
      <dgm:spPr/>
      <dgm:t>
        <a:bodyPr/>
        <a:lstStyle/>
        <a:p>
          <a:endParaRPr lang="en-US"/>
        </a:p>
      </dgm:t>
    </dgm:pt>
    <dgm:pt modelId="{38EF8B09-AAA1-4687-A20B-77243D466487}">
      <dgm:prSet/>
      <dgm:spPr/>
      <dgm:t>
        <a:bodyPr/>
        <a:lstStyle/>
        <a:p>
          <a:r>
            <a:rPr lang="en-GB"/>
            <a:t>(Ma &amp; Yu, 2021)</a:t>
          </a:r>
          <a:endParaRPr lang="en-US"/>
        </a:p>
      </dgm:t>
    </dgm:pt>
    <dgm:pt modelId="{CF2BE69F-90D4-45E3-96FE-C5FBF606984A}" type="parTrans" cxnId="{AAB62867-00A2-4EFE-9655-C60B31F0105A}">
      <dgm:prSet/>
      <dgm:spPr/>
      <dgm:t>
        <a:bodyPr/>
        <a:lstStyle/>
        <a:p>
          <a:endParaRPr lang="en-US"/>
        </a:p>
      </dgm:t>
    </dgm:pt>
    <dgm:pt modelId="{F98C18CF-9307-4965-83C7-03526FE477CC}" type="sibTrans" cxnId="{AAB62867-00A2-4EFE-9655-C60B31F0105A}">
      <dgm:prSet/>
      <dgm:spPr/>
      <dgm:t>
        <a:bodyPr/>
        <a:lstStyle/>
        <a:p>
          <a:endParaRPr lang="en-US"/>
        </a:p>
      </dgm:t>
    </dgm:pt>
    <dgm:pt modelId="{841D4C09-BC0C-2A44-B73F-6325D07F27F1}" type="pres">
      <dgm:prSet presAssocID="{2C8F401C-191D-46E6-91A9-8ED8ECFBB23B}" presName="vert0" presStyleCnt="0">
        <dgm:presLayoutVars>
          <dgm:dir/>
          <dgm:animOne val="branch"/>
          <dgm:animLvl val="lvl"/>
        </dgm:presLayoutVars>
      </dgm:prSet>
      <dgm:spPr/>
    </dgm:pt>
    <dgm:pt modelId="{30DD7F20-08D3-C94E-BCA3-87D14E1EDEE9}" type="pres">
      <dgm:prSet presAssocID="{975833F9-37A8-4481-BBE9-4B5D6E940C3B}" presName="thickLine" presStyleLbl="alignNode1" presStyleIdx="0" presStyleCnt="8"/>
      <dgm:spPr/>
    </dgm:pt>
    <dgm:pt modelId="{B19DF92C-024C-3E44-8365-4B31A8848200}" type="pres">
      <dgm:prSet presAssocID="{975833F9-37A8-4481-BBE9-4B5D6E940C3B}" presName="horz1" presStyleCnt="0"/>
      <dgm:spPr/>
    </dgm:pt>
    <dgm:pt modelId="{991EE54A-7FD2-AB45-AC2E-1F9807CC4137}" type="pres">
      <dgm:prSet presAssocID="{975833F9-37A8-4481-BBE9-4B5D6E940C3B}" presName="tx1" presStyleLbl="revTx" presStyleIdx="0" presStyleCnt="8"/>
      <dgm:spPr/>
    </dgm:pt>
    <dgm:pt modelId="{CC5E6EEC-CB58-184F-B6A0-C0DE854A8157}" type="pres">
      <dgm:prSet presAssocID="{975833F9-37A8-4481-BBE9-4B5D6E940C3B}" presName="vert1" presStyleCnt="0"/>
      <dgm:spPr/>
    </dgm:pt>
    <dgm:pt modelId="{F492164D-C530-5246-B336-B0FB501A8220}" type="pres">
      <dgm:prSet presAssocID="{5E1A9980-4BA9-4B6E-A5EF-9A1A9546C331}" presName="thickLine" presStyleLbl="alignNode1" presStyleIdx="1" presStyleCnt="8"/>
      <dgm:spPr/>
    </dgm:pt>
    <dgm:pt modelId="{F95A45B8-D756-544C-B302-92CA7B8EB57B}" type="pres">
      <dgm:prSet presAssocID="{5E1A9980-4BA9-4B6E-A5EF-9A1A9546C331}" presName="horz1" presStyleCnt="0"/>
      <dgm:spPr/>
    </dgm:pt>
    <dgm:pt modelId="{B92E469C-7CCA-9C41-A33E-067C13F07DB8}" type="pres">
      <dgm:prSet presAssocID="{5E1A9980-4BA9-4B6E-A5EF-9A1A9546C331}" presName="tx1" presStyleLbl="revTx" presStyleIdx="1" presStyleCnt="8"/>
      <dgm:spPr/>
    </dgm:pt>
    <dgm:pt modelId="{14DE7D54-02A9-E147-AA8D-3D2084999E0D}" type="pres">
      <dgm:prSet presAssocID="{5E1A9980-4BA9-4B6E-A5EF-9A1A9546C331}" presName="vert1" presStyleCnt="0"/>
      <dgm:spPr/>
    </dgm:pt>
    <dgm:pt modelId="{03605EDA-00E1-D343-A97E-7AD54AE3AF70}" type="pres">
      <dgm:prSet presAssocID="{0B5AB89C-9C74-4556-8B4D-3AF1A9A1C64D}" presName="thickLine" presStyleLbl="alignNode1" presStyleIdx="2" presStyleCnt="8"/>
      <dgm:spPr/>
    </dgm:pt>
    <dgm:pt modelId="{64EC3563-4617-4448-A3A8-0AD449AA283E}" type="pres">
      <dgm:prSet presAssocID="{0B5AB89C-9C74-4556-8B4D-3AF1A9A1C64D}" presName="horz1" presStyleCnt="0"/>
      <dgm:spPr/>
    </dgm:pt>
    <dgm:pt modelId="{D53C530B-B970-2D4D-9A55-7247B17E8969}" type="pres">
      <dgm:prSet presAssocID="{0B5AB89C-9C74-4556-8B4D-3AF1A9A1C64D}" presName="tx1" presStyleLbl="revTx" presStyleIdx="2" presStyleCnt="8"/>
      <dgm:spPr/>
    </dgm:pt>
    <dgm:pt modelId="{5D319297-9A60-DC4A-8269-EA87A60C055D}" type="pres">
      <dgm:prSet presAssocID="{0B5AB89C-9C74-4556-8B4D-3AF1A9A1C64D}" presName="vert1" presStyleCnt="0"/>
      <dgm:spPr/>
    </dgm:pt>
    <dgm:pt modelId="{5F1512AE-0B16-F140-9124-D863C0AD8E20}" type="pres">
      <dgm:prSet presAssocID="{353C3A79-B2ED-47EF-9B49-1AED55AB3EDE}" presName="thickLine" presStyleLbl="alignNode1" presStyleIdx="3" presStyleCnt="8"/>
      <dgm:spPr/>
    </dgm:pt>
    <dgm:pt modelId="{E404B834-CD52-674D-AF10-E64885820762}" type="pres">
      <dgm:prSet presAssocID="{353C3A79-B2ED-47EF-9B49-1AED55AB3EDE}" presName="horz1" presStyleCnt="0"/>
      <dgm:spPr/>
    </dgm:pt>
    <dgm:pt modelId="{9E033A1F-C752-B247-AA94-D82AE18F7D00}" type="pres">
      <dgm:prSet presAssocID="{353C3A79-B2ED-47EF-9B49-1AED55AB3EDE}" presName="tx1" presStyleLbl="revTx" presStyleIdx="3" presStyleCnt="8"/>
      <dgm:spPr/>
    </dgm:pt>
    <dgm:pt modelId="{FFEB7EC6-2A7E-5F4B-B683-C62DDD9A48B0}" type="pres">
      <dgm:prSet presAssocID="{353C3A79-B2ED-47EF-9B49-1AED55AB3EDE}" presName="vert1" presStyleCnt="0"/>
      <dgm:spPr/>
    </dgm:pt>
    <dgm:pt modelId="{2EB9B675-5906-3C43-BE3C-DA23B0CA94EF}" type="pres">
      <dgm:prSet presAssocID="{96601FC6-225A-4DEF-BBB8-1B9364402EE1}" presName="thickLine" presStyleLbl="alignNode1" presStyleIdx="4" presStyleCnt="8"/>
      <dgm:spPr/>
    </dgm:pt>
    <dgm:pt modelId="{CCAA6883-5675-7B41-AE6B-06AAA0B59762}" type="pres">
      <dgm:prSet presAssocID="{96601FC6-225A-4DEF-BBB8-1B9364402EE1}" presName="horz1" presStyleCnt="0"/>
      <dgm:spPr/>
    </dgm:pt>
    <dgm:pt modelId="{4C575A66-E207-6449-AEB5-9213753E5ACD}" type="pres">
      <dgm:prSet presAssocID="{96601FC6-225A-4DEF-BBB8-1B9364402EE1}" presName="tx1" presStyleLbl="revTx" presStyleIdx="4" presStyleCnt="8"/>
      <dgm:spPr/>
    </dgm:pt>
    <dgm:pt modelId="{4360CF15-ABD2-434D-B1A7-2D37B8A93196}" type="pres">
      <dgm:prSet presAssocID="{96601FC6-225A-4DEF-BBB8-1B9364402EE1}" presName="vert1" presStyleCnt="0"/>
      <dgm:spPr/>
    </dgm:pt>
    <dgm:pt modelId="{23EA8863-B7F8-2642-BAE4-07BA6B05A5D9}" type="pres">
      <dgm:prSet presAssocID="{7A9CBCBA-7422-417A-9588-8F6E1C4F1DFA}" presName="thickLine" presStyleLbl="alignNode1" presStyleIdx="5" presStyleCnt="8"/>
      <dgm:spPr/>
    </dgm:pt>
    <dgm:pt modelId="{D9B38F42-89F1-0448-B7D9-911FA9A488EA}" type="pres">
      <dgm:prSet presAssocID="{7A9CBCBA-7422-417A-9588-8F6E1C4F1DFA}" presName="horz1" presStyleCnt="0"/>
      <dgm:spPr/>
    </dgm:pt>
    <dgm:pt modelId="{55EF3AE7-B7A9-CB4C-B2C5-C9FACF9868CB}" type="pres">
      <dgm:prSet presAssocID="{7A9CBCBA-7422-417A-9588-8F6E1C4F1DFA}" presName="tx1" presStyleLbl="revTx" presStyleIdx="5" presStyleCnt="8"/>
      <dgm:spPr/>
    </dgm:pt>
    <dgm:pt modelId="{045BF9E9-60DD-4D45-9DC6-3ACD11A885FD}" type="pres">
      <dgm:prSet presAssocID="{7A9CBCBA-7422-417A-9588-8F6E1C4F1DFA}" presName="vert1" presStyleCnt="0"/>
      <dgm:spPr/>
    </dgm:pt>
    <dgm:pt modelId="{B080B5D2-AD21-7F48-8E8E-F7FCE5D40D0F}" type="pres">
      <dgm:prSet presAssocID="{8C161D5D-DB27-4570-96AB-8B93D772CC3F}" presName="thickLine" presStyleLbl="alignNode1" presStyleIdx="6" presStyleCnt="8"/>
      <dgm:spPr/>
    </dgm:pt>
    <dgm:pt modelId="{B15A53E9-CF15-714B-8828-A8E98A80FE10}" type="pres">
      <dgm:prSet presAssocID="{8C161D5D-DB27-4570-96AB-8B93D772CC3F}" presName="horz1" presStyleCnt="0"/>
      <dgm:spPr/>
    </dgm:pt>
    <dgm:pt modelId="{2FA8D719-6A2B-1B4C-A2B9-AD780E52A9B1}" type="pres">
      <dgm:prSet presAssocID="{8C161D5D-DB27-4570-96AB-8B93D772CC3F}" presName="tx1" presStyleLbl="revTx" presStyleIdx="6" presStyleCnt="8"/>
      <dgm:spPr/>
    </dgm:pt>
    <dgm:pt modelId="{F149A6A4-4FF0-CA43-BC80-C954542F7141}" type="pres">
      <dgm:prSet presAssocID="{8C161D5D-DB27-4570-96AB-8B93D772CC3F}" presName="vert1" presStyleCnt="0"/>
      <dgm:spPr/>
    </dgm:pt>
    <dgm:pt modelId="{89273D18-FF2D-B343-9D3B-05FC6860019A}" type="pres">
      <dgm:prSet presAssocID="{38EF8B09-AAA1-4687-A20B-77243D466487}" presName="thickLine" presStyleLbl="alignNode1" presStyleIdx="7" presStyleCnt="8"/>
      <dgm:spPr/>
    </dgm:pt>
    <dgm:pt modelId="{0FF3B4EB-8440-EE4D-BAC3-1C33AE9CD17B}" type="pres">
      <dgm:prSet presAssocID="{38EF8B09-AAA1-4687-A20B-77243D466487}" presName="horz1" presStyleCnt="0"/>
      <dgm:spPr/>
    </dgm:pt>
    <dgm:pt modelId="{54F12605-D7F9-634F-879B-4CE143729EAE}" type="pres">
      <dgm:prSet presAssocID="{38EF8B09-AAA1-4687-A20B-77243D466487}" presName="tx1" presStyleLbl="revTx" presStyleIdx="7" presStyleCnt="8"/>
      <dgm:spPr/>
    </dgm:pt>
    <dgm:pt modelId="{24F762B2-E901-FC45-8F5A-71E53C4EF67E}" type="pres">
      <dgm:prSet presAssocID="{38EF8B09-AAA1-4687-A20B-77243D466487}" presName="vert1" presStyleCnt="0"/>
      <dgm:spPr/>
    </dgm:pt>
  </dgm:ptLst>
  <dgm:cxnLst>
    <dgm:cxn modelId="{8CD07E09-08E3-0F4A-8AD4-ED774DBB2E15}" type="presOf" srcId="{8C161D5D-DB27-4570-96AB-8B93D772CC3F}" destId="{2FA8D719-6A2B-1B4C-A2B9-AD780E52A9B1}" srcOrd="0" destOrd="0" presId="urn:microsoft.com/office/officeart/2008/layout/LinedList"/>
    <dgm:cxn modelId="{299FC714-C65D-FE4C-8BC5-6D2F56A41BAF}" type="presOf" srcId="{975833F9-37A8-4481-BBE9-4B5D6E940C3B}" destId="{991EE54A-7FD2-AB45-AC2E-1F9807CC4137}" srcOrd="0" destOrd="0" presId="urn:microsoft.com/office/officeart/2008/layout/LinedList"/>
    <dgm:cxn modelId="{FE888915-A850-40AD-BE11-0D41EFD1F7C4}" srcId="{2C8F401C-191D-46E6-91A9-8ED8ECFBB23B}" destId="{353C3A79-B2ED-47EF-9B49-1AED55AB3EDE}" srcOrd="3" destOrd="0" parTransId="{54BC66AE-E098-4072-881A-6A0C3302B06E}" sibTransId="{486031A4-B89A-45A5-AF96-6A7BEA99B7A1}"/>
    <dgm:cxn modelId="{9B8B931A-5B2A-41E8-8598-00A07D89B4F1}" srcId="{2C8F401C-191D-46E6-91A9-8ED8ECFBB23B}" destId="{975833F9-37A8-4481-BBE9-4B5D6E940C3B}" srcOrd="0" destOrd="0" parTransId="{401E851B-D538-4650-BBD6-79A47879B386}" sibTransId="{67F4EB48-C01C-446A-A61E-0ABB2A529E4C}"/>
    <dgm:cxn modelId="{F258321E-E63D-344F-AD28-910469599FFC}" type="presOf" srcId="{0B5AB89C-9C74-4556-8B4D-3AF1A9A1C64D}" destId="{D53C530B-B970-2D4D-9A55-7247B17E8969}" srcOrd="0" destOrd="0" presId="urn:microsoft.com/office/officeart/2008/layout/LinedList"/>
    <dgm:cxn modelId="{94BD8363-C24D-344F-9593-AA5095B40F25}" type="presOf" srcId="{353C3A79-B2ED-47EF-9B49-1AED55AB3EDE}" destId="{9E033A1F-C752-B247-AA94-D82AE18F7D00}" srcOrd="0" destOrd="0" presId="urn:microsoft.com/office/officeart/2008/layout/LinedList"/>
    <dgm:cxn modelId="{AAB62867-00A2-4EFE-9655-C60B31F0105A}" srcId="{2C8F401C-191D-46E6-91A9-8ED8ECFBB23B}" destId="{38EF8B09-AAA1-4687-A20B-77243D466487}" srcOrd="7" destOrd="0" parTransId="{CF2BE69F-90D4-45E3-96FE-C5FBF606984A}" sibTransId="{F98C18CF-9307-4965-83C7-03526FE477CC}"/>
    <dgm:cxn modelId="{17F9FF75-DB33-B24B-A960-7879356538ED}" type="presOf" srcId="{38EF8B09-AAA1-4687-A20B-77243D466487}" destId="{54F12605-D7F9-634F-879B-4CE143729EAE}" srcOrd="0" destOrd="0" presId="urn:microsoft.com/office/officeart/2008/layout/LinedList"/>
    <dgm:cxn modelId="{B57D8B76-5EA0-8A43-910B-DC761827C18D}" type="presOf" srcId="{7A9CBCBA-7422-417A-9588-8F6E1C4F1DFA}" destId="{55EF3AE7-B7A9-CB4C-B2C5-C9FACF9868CB}" srcOrd="0" destOrd="0" presId="urn:microsoft.com/office/officeart/2008/layout/LinedList"/>
    <dgm:cxn modelId="{7D079985-55D3-4856-A3A4-27ED2379E7DB}" srcId="{2C8F401C-191D-46E6-91A9-8ED8ECFBB23B}" destId="{8C161D5D-DB27-4570-96AB-8B93D772CC3F}" srcOrd="6" destOrd="0" parTransId="{84054F72-F4F7-4740-A89C-6833F77F7122}" sibTransId="{DEADAC09-038E-4D29-99D6-9A47022D7556}"/>
    <dgm:cxn modelId="{8525FD8A-F72B-4C5C-957B-0C5D7E5CBCB5}" srcId="{2C8F401C-191D-46E6-91A9-8ED8ECFBB23B}" destId="{7A9CBCBA-7422-417A-9588-8F6E1C4F1DFA}" srcOrd="5" destOrd="0" parTransId="{ADCD648F-7357-4C8A-AC17-98161DBEE512}" sibTransId="{08539124-5D90-4A2E-8600-82E9F46C938F}"/>
    <dgm:cxn modelId="{4CF3719A-2216-45BD-8A79-A2BD23A71C02}" srcId="{2C8F401C-191D-46E6-91A9-8ED8ECFBB23B}" destId="{5E1A9980-4BA9-4B6E-A5EF-9A1A9546C331}" srcOrd="1" destOrd="0" parTransId="{7E3003A0-8A73-408F-9317-74E13DABB836}" sibTransId="{73301C4D-6111-4217-AFEB-EA9FB658929F}"/>
    <dgm:cxn modelId="{535B0F9C-3D30-774D-8CE4-B237B0651E72}" type="presOf" srcId="{5E1A9980-4BA9-4B6E-A5EF-9A1A9546C331}" destId="{B92E469C-7CCA-9C41-A33E-067C13F07DB8}" srcOrd="0" destOrd="0" presId="urn:microsoft.com/office/officeart/2008/layout/LinedList"/>
    <dgm:cxn modelId="{7A361BCB-F343-489A-9DC3-E04044AC24DA}" srcId="{2C8F401C-191D-46E6-91A9-8ED8ECFBB23B}" destId="{96601FC6-225A-4DEF-BBB8-1B9364402EE1}" srcOrd="4" destOrd="0" parTransId="{4D73E95D-1B3D-4A68-9055-46B32A4ED39A}" sibTransId="{BEEF3950-2927-4D0A-BB5E-6ECBF8703C24}"/>
    <dgm:cxn modelId="{65BD3ECD-F0D2-0F4D-A9F1-81DBC7C50EE9}" type="presOf" srcId="{96601FC6-225A-4DEF-BBB8-1B9364402EE1}" destId="{4C575A66-E207-6449-AEB5-9213753E5ACD}" srcOrd="0" destOrd="0" presId="urn:microsoft.com/office/officeart/2008/layout/LinedList"/>
    <dgm:cxn modelId="{09E804E9-F65E-4225-AC73-7A91DA5ABA05}" srcId="{2C8F401C-191D-46E6-91A9-8ED8ECFBB23B}" destId="{0B5AB89C-9C74-4556-8B4D-3AF1A9A1C64D}" srcOrd="2" destOrd="0" parTransId="{57CC3727-D3E6-4D90-A35B-8599BBC8DF40}" sibTransId="{0C7D4B65-A66F-4DDA-BEF8-7FF1C4EC0D4A}"/>
    <dgm:cxn modelId="{4A59A0ED-3281-FD4C-BE05-EFCE6BFEBD9E}" type="presOf" srcId="{2C8F401C-191D-46E6-91A9-8ED8ECFBB23B}" destId="{841D4C09-BC0C-2A44-B73F-6325D07F27F1}" srcOrd="0" destOrd="0" presId="urn:microsoft.com/office/officeart/2008/layout/LinedList"/>
    <dgm:cxn modelId="{3EDD0D3B-5F3E-EC4B-8CC1-94C155D5CC26}" type="presParOf" srcId="{841D4C09-BC0C-2A44-B73F-6325D07F27F1}" destId="{30DD7F20-08D3-C94E-BCA3-87D14E1EDEE9}" srcOrd="0" destOrd="0" presId="urn:microsoft.com/office/officeart/2008/layout/LinedList"/>
    <dgm:cxn modelId="{296EE148-7EF3-D14A-B93E-4839CC83993E}" type="presParOf" srcId="{841D4C09-BC0C-2A44-B73F-6325D07F27F1}" destId="{B19DF92C-024C-3E44-8365-4B31A8848200}" srcOrd="1" destOrd="0" presId="urn:microsoft.com/office/officeart/2008/layout/LinedList"/>
    <dgm:cxn modelId="{17AE41A2-A5B4-BB44-8A47-0D9869F4D2B5}" type="presParOf" srcId="{B19DF92C-024C-3E44-8365-4B31A8848200}" destId="{991EE54A-7FD2-AB45-AC2E-1F9807CC4137}" srcOrd="0" destOrd="0" presId="urn:microsoft.com/office/officeart/2008/layout/LinedList"/>
    <dgm:cxn modelId="{0A02BE9A-6D8B-E744-8562-033C5A90D186}" type="presParOf" srcId="{B19DF92C-024C-3E44-8365-4B31A8848200}" destId="{CC5E6EEC-CB58-184F-B6A0-C0DE854A8157}" srcOrd="1" destOrd="0" presId="urn:microsoft.com/office/officeart/2008/layout/LinedList"/>
    <dgm:cxn modelId="{6856E85A-91F1-CA49-956C-8138470D9539}" type="presParOf" srcId="{841D4C09-BC0C-2A44-B73F-6325D07F27F1}" destId="{F492164D-C530-5246-B336-B0FB501A8220}" srcOrd="2" destOrd="0" presId="urn:microsoft.com/office/officeart/2008/layout/LinedList"/>
    <dgm:cxn modelId="{461211C5-5623-9140-89DD-744C357B37FE}" type="presParOf" srcId="{841D4C09-BC0C-2A44-B73F-6325D07F27F1}" destId="{F95A45B8-D756-544C-B302-92CA7B8EB57B}" srcOrd="3" destOrd="0" presId="urn:microsoft.com/office/officeart/2008/layout/LinedList"/>
    <dgm:cxn modelId="{D043351B-60FF-704C-A7E4-4630E69F2505}" type="presParOf" srcId="{F95A45B8-D756-544C-B302-92CA7B8EB57B}" destId="{B92E469C-7CCA-9C41-A33E-067C13F07DB8}" srcOrd="0" destOrd="0" presId="urn:microsoft.com/office/officeart/2008/layout/LinedList"/>
    <dgm:cxn modelId="{9032C097-AC15-E843-BD5F-23F9D382F4EB}" type="presParOf" srcId="{F95A45B8-D756-544C-B302-92CA7B8EB57B}" destId="{14DE7D54-02A9-E147-AA8D-3D2084999E0D}" srcOrd="1" destOrd="0" presId="urn:microsoft.com/office/officeart/2008/layout/LinedList"/>
    <dgm:cxn modelId="{DED58866-AA4C-1744-A6D5-051DAA532922}" type="presParOf" srcId="{841D4C09-BC0C-2A44-B73F-6325D07F27F1}" destId="{03605EDA-00E1-D343-A97E-7AD54AE3AF70}" srcOrd="4" destOrd="0" presId="urn:microsoft.com/office/officeart/2008/layout/LinedList"/>
    <dgm:cxn modelId="{C6889B12-5ABE-084B-BFF2-69E96E9919CF}" type="presParOf" srcId="{841D4C09-BC0C-2A44-B73F-6325D07F27F1}" destId="{64EC3563-4617-4448-A3A8-0AD449AA283E}" srcOrd="5" destOrd="0" presId="urn:microsoft.com/office/officeart/2008/layout/LinedList"/>
    <dgm:cxn modelId="{097597A1-563F-E645-9598-06C31FD14EB2}" type="presParOf" srcId="{64EC3563-4617-4448-A3A8-0AD449AA283E}" destId="{D53C530B-B970-2D4D-9A55-7247B17E8969}" srcOrd="0" destOrd="0" presId="urn:microsoft.com/office/officeart/2008/layout/LinedList"/>
    <dgm:cxn modelId="{F1F32AD2-253D-0948-83BD-B1996F0AF757}" type="presParOf" srcId="{64EC3563-4617-4448-A3A8-0AD449AA283E}" destId="{5D319297-9A60-DC4A-8269-EA87A60C055D}" srcOrd="1" destOrd="0" presId="urn:microsoft.com/office/officeart/2008/layout/LinedList"/>
    <dgm:cxn modelId="{B0D1FD3E-7A24-DB4F-B492-E00D96908E34}" type="presParOf" srcId="{841D4C09-BC0C-2A44-B73F-6325D07F27F1}" destId="{5F1512AE-0B16-F140-9124-D863C0AD8E20}" srcOrd="6" destOrd="0" presId="urn:microsoft.com/office/officeart/2008/layout/LinedList"/>
    <dgm:cxn modelId="{B1257E5D-5179-3643-BC5B-58343199649C}" type="presParOf" srcId="{841D4C09-BC0C-2A44-B73F-6325D07F27F1}" destId="{E404B834-CD52-674D-AF10-E64885820762}" srcOrd="7" destOrd="0" presId="urn:microsoft.com/office/officeart/2008/layout/LinedList"/>
    <dgm:cxn modelId="{A6FDD5A2-30D0-934E-AFD7-1C5120470B3C}" type="presParOf" srcId="{E404B834-CD52-674D-AF10-E64885820762}" destId="{9E033A1F-C752-B247-AA94-D82AE18F7D00}" srcOrd="0" destOrd="0" presId="urn:microsoft.com/office/officeart/2008/layout/LinedList"/>
    <dgm:cxn modelId="{FDAB8142-669F-294F-BD01-6E4682F4D690}" type="presParOf" srcId="{E404B834-CD52-674D-AF10-E64885820762}" destId="{FFEB7EC6-2A7E-5F4B-B683-C62DDD9A48B0}" srcOrd="1" destOrd="0" presId="urn:microsoft.com/office/officeart/2008/layout/LinedList"/>
    <dgm:cxn modelId="{25C72D7B-5FF5-3F4D-A829-61894DF4FF61}" type="presParOf" srcId="{841D4C09-BC0C-2A44-B73F-6325D07F27F1}" destId="{2EB9B675-5906-3C43-BE3C-DA23B0CA94EF}" srcOrd="8" destOrd="0" presId="urn:microsoft.com/office/officeart/2008/layout/LinedList"/>
    <dgm:cxn modelId="{0B0DD3B6-F413-4F45-A5DD-E2ABCD7A19DC}" type="presParOf" srcId="{841D4C09-BC0C-2A44-B73F-6325D07F27F1}" destId="{CCAA6883-5675-7B41-AE6B-06AAA0B59762}" srcOrd="9" destOrd="0" presId="urn:microsoft.com/office/officeart/2008/layout/LinedList"/>
    <dgm:cxn modelId="{BFB5A5E9-22DC-FF42-8080-8C053DBEFA4E}" type="presParOf" srcId="{CCAA6883-5675-7B41-AE6B-06AAA0B59762}" destId="{4C575A66-E207-6449-AEB5-9213753E5ACD}" srcOrd="0" destOrd="0" presId="urn:microsoft.com/office/officeart/2008/layout/LinedList"/>
    <dgm:cxn modelId="{7E66F386-FBFC-DC46-9F6B-2E9F9236F991}" type="presParOf" srcId="{CCAA6883-5675-7B41-AE6B-06AAA0B59762}" destId="{4360CF15-ABD2-434D-B1A7-2D37B8A93196}" srcOrd="1" destOrd="0" presId="urn:microsoft.com/office/officeart/2008/layout/LinedList"/>
    <dgm:cxn modelId="{D4068339-E3B7-0D4F-8E19-1981C5F8B0B4}" type="presParOf" srcId="{841D4C09-BC0C-2A44-B73F-6325D07F27F1}" destId="{23EA8863-B7F8-2642-BAE4-07BA6B05A5D9}" srcOrd="10" destOrd="0" presId="urn:microsoft.com/office/officeart/2008/layout/LinedList"/>
    <dgm:cxn modelId="{C5C7C7F0-6450-094F-9227-E7EF4EC3ED93}" type="presParOf" srcId="{841D4C09-BC0C-2A44-B73F-6325D07F27F1}" destId="{D9B38F42-89F1-0448-B7D9-911FA9A488EA}" srcOrd="11" destOrd="0" presId="urn:microsoft.com/office/officeart/2008/layout/LinedList"/>
    <dgm:cxn modelId="{D508ACA1-8D65-7F4C-9BC2-669FE4807D4A}" type="presParOf" srcId="{D9B38F42-89F1-0448-B7D9-911FA9A488EA}" destId="{55EF3AE7-B7A9-CB4C-B2C5-C9FACF9868CB}" srcOrd="0" destOrd="0" presId="urn:microsoft.com/office/officeart/2008/layout/LinedList"/>
    <dgm:cxn modelId="{D72951C9-8FDE-E243-9FD1-3B4CB66C4253}" type="presParOf" srcId="{D9B38F42-89F1-0448-B7D9-911FA9A488EA}" destId="{045BF9E9-60DD-4D45-9DC6-3ACD11A885FD}" srcOrd="1" destOrd="0" presId="urn:microsoft.com/office/officeart/2008/layout/LinedList"/>
    <dgm:cxn modelId="{727AFF40-6685-7B4E-978B-6A48E5081007}" type="presParOf" srcId="{841D4C09-BC0C-2A44-B73F-6325D07F27F1}" destId="{B080B5D2-AD21-7F48-8E8E-F7FCE5D40D0F}" srcOrd="12" destOrd="0" presId="urn:microsoft.com/office/officeart/2008/layout/LinedList"/>
    <dgm:cxn modelId="{314BF4CA-84EF-A840-B846-50C22E3081DF}" type="presParOf" srcId="{841D4C09-BC0C-2A44-B73F-6325D07F27F1}" destId="{B15A53E9-CF15-714B-8828-A8E98A80FE10}" srcOrd="13" destOrd="0" presId="urn:microsoft.com/office/officeart/2008/layout/LinedList"/>
    <dgm:cxn modelId="{BD955128-5F77-DD42-BE8B-1DB844E62154}" type="presParOf" srcId="{B15A53E9-CF15-714B-8828-A8E98A80FE10}" destId="{2FA8D719-6A2B-1B4C-A2B9-AD780E52A9B1}" srcOrd="0" destOrd="0" presId="urn:microsoft.com/office/officeart/2008/layout/LinedList"/>
    <dgm:cxn modelId="{C9DDD484-9CC0-0D4E-BBE2-BAB411545ADE}" type="presParOf" srcId="{B15A53E9-CF15-714B-8828-A8E98A80FE10}" destId="{F149A6A4-4FF0-CA43-BC80-C954542F7141}" srcOrd="1" destOrd="0" presId="urn:microsoft.com/office/officeart/2008/layout/LinedList"/>
    <dgm:cxn modelId="{1C9ABB05-0A19-BF43-B0AC-0FECC72DEB79}" type="presParOf" srcId="{841D4C09-BC0C-2A44-B73F-6325D07F27F1}" destId="{89273D18-FF2D-B343-9D3B-05FC6860019A}" srcOrd="14" destOrd="0" presId="urn:microsoft.com/office/officeart/2008/layout/LinedList"/>
    <dgm:cxn modelId="{9A357341-1F35-2C4F-8671-EB32F710E58B}" type="presParOf" srcId="{841D4C09-BC0C-2A44-B73F-6325D07F27F1}" destId="{0FF3B4EB-8440-EE4D-BAC3-1C33AE9CD17B}" srcOrd="15" destOrd="0" presId="urn:microsoft.com/office/officeart/2008/layout/LinedList"/>
    <dgm:cxn modelId="{F048FFD5-18A2-E94E-A66A-4D53E8E61773}" type="presParOf" srcId="{0FF3B4EB-8440-EE4D-BAC3-1C33AE9CD17B}" destId="{54F12605-D7F9-634F-879B-4CE143729EAE}" srcOrd="0" destOrd="0" presId="urn:microsoft.com/office/officeart/2008/layout/LinedList"/>
    <dgm:cxn modelId="{4E4EBD70-FAF7-8746-8F7B-6E538083989E}" type="presParOf" srcId="{0FF3B4EB-8440-EE4D-BAC3-1C33AE9CD17B}" destId="{24F762B2-E901-FC45-8F5A-71E53C4EF67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F4BE3D2-FDE7-44C4-9D84-9F54F989CBA1}"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F0B18949-9FF9-43CD-9FC3-00D4B7C0E60A}">
      <dgm:prSet/>
      <dgm:spPr/>
      <dgm:t>
        <a:bodyPr/>
        <a:lstStyle/>
        <a:p>
          <a:r>
            <a:rPr lang="en-US"/>
            <a:t>Complicated features </a:t>
          </a:r>
        </a:p>
      </dgm:t>
    </dgm:pt>
    <dgm:pt modelId="{0BEAA1BB-7826-4518-8543-54BF27A191CF}" type="parTrans" cxnId="{17F58C72-BCB3-4014-B73B-DE4E00676D54}">
      <dgm:prSet/>
      <dgm:spPr/>
      <dgm:t>
        <a:bodyPr/>
        <a:lstStyle/>
        <a:p>
          <a:endParaRPr lang="en-US"/>
        </a:p>
      </dgm:t>
    </dgm:pt>
    <dgm:pt modelId="{762AEC81-0DB6-448E-8B0F-14B337C4D3AD}" type="sibTrans" cxnId="{17F58C72-BCB3-4014-B73B-DE4E00676D54}">
      <dgm:prSet/>
      <dgm:spPr/>
      <dgm:t>
        <a:bodyPr/>
        <a:lstStyle/>
        <a:p>
          <a:endParaRPr lang="en-US"/>
        </a:p>
      </dgm:t>
    </dgm:pt>
    <dgm:pt modelId="{E4E298A3-AE00-402F-898A-0C2AC2A45247}">
      <dgm:prSet/>
      <dgm:spPr/>
      <dgm:t>
        <a:bodyPr/>
        <a:lstStyle/>
        <a:p>
          <a:r>
            <a:rPr lang="en-US"/>
            <a:t>Young people focus </a:t>
          </a:r>
        </a:p>
      </dgm:t>
    </dgm:pt>
    <dgm:pt modelId="{75702CB1-A302-4D0C-BC73-AACE9EFD1C5A}" type="parTrans" cxnId="{9B861C9D-FE1B-4184-873F-A005423980BD}">
      <dgm:prSet/>
      <dgm:spPr/>
      <dgm:t>
        <a:bodyPr/>
        <a:lstStyle/>
        <a:p>
          <a:endParaRPr lang="en-US"/>
        </a:p>
      </dgm:t>
    </dgm:pt>
    <dgm:pt modelId="{DE0F3842-DE1C-4B09-AAF8-9CABA89FE9EB}" type="sibTrans" cxnId="{9B861C9D-FE1B-4184-873F-A005423980BD}">
      <dgm:prSet/>
      <dgm:spPr/>
      <dgm:t>
        <a:bodyPr/>
        <a:lstStyle/>
        <a:p>
          <a:endParaRPr lang="en-US"/>
        </a:p>
      </dgm:t>
    </dgm:pt>
    <dgm:pt modelId="{ED399336-0751-453C-A771-5A3361BF9A45}">
      <dgm:prSet/>
      <dgm:spPr/>
      <dgm:t>
        <a:bodyPr/>
        <a:lstStyle/>
        <a:p>
          <a:r>
            <a:rPr lang="en-US"/>
            <a:t>Promotion of drugs</a:t>
          </a:r>
        </a:p>
      </dgm:t>
    </dgm:pt>
    <dgm:pt modelId="{24321E3B-896C-4A40-AA4F-B89B349ED6BC}" type="parTrans" cxnId="{BFC6B185-6D87-4A58-828D-8BB254FBAF26}">
      <dgm:prSet/>
      <dgm:spPr/>
      <dgm:t>
        <a:bodyPr/>
        <a:lstStyle/>
        <a:p>
          <a:endParaRPr lang="en-US"/>
        </a:p>
      </dgm:t>
    </dgm:pt>
    <dgm:pt modelId="{8B1513C4-2A19-4D5B-ABA3-45534B9A4150}" type="sibTrans" cxnId="{BFC6B185-6D87-4A58-828D-8BB254FBAF26}">
      <dgm:prSet/>
      <dgm:spPr/>
      <dgm:t>
        <a:bodyPr/>
        <a:lstStyle/>
        <a:p>
          <a:endParaRPr lang="en-US"/>
        </a:p>
      </dgm:t>
    </dgm:pt>
    <dgm:pt modelId="{BC8B0E85-8CA2-49D0-BE1A-0B6F57DFD8F8}">
      <dgm:prSet/>
      <dgm:spPr/>
      <dgm:t>
        <a:bodyPr/>
        <a:lstStyle/>
        <a:p>
          <a:r>
            <a:rPr lang="en-US" dirty="0"/>
            <a:t>Affecting consumer behaviour</a:t>
          </a:r>
        </a:p>
      </dgm:t>
    </dgm:pt>
    <dgm:pt modelId="{2306A609-7E05-423B-9B39-8D3F9266D757}" type="parTrans" cxnId="{46092FCA-CB6F-44FD-B541-08177E76531D}">
      <dgm:prSet/>
      <dgm:spPr/>
      <dgm:t>
        <a:bodyPr/>
        <a:lstStyle/>
        <a:p>
          <a:endParaRPr lang="en-US"/>
        </a:p>
      </dgm:t>
    </dgm:pt>
    <dgm:pt modelId="{9AD9A2FF-65FB-4F2B-AB27-BE4BBC8923CA}" type="sibTrans" cxnId="{46092FCA-CB6F-44FD-B541-08177E76531D}">
      <dgm:prSet/>
      <dgm:spPr/>
      <dgm:t>
        <a:bodyPr/>
        <a:lstStyle/>
        <a:p>
          <a:endParaRPr lang="en-US"/>
        </a:p>
      </dgm:t>
    </dgm:pt>
    <dgm:pt modelId="{523CD98E-475C-4292-AAC9-CC9C00F515CF}">
      <dgm:prSet/>
      <dgm:spPr/>
      <dgm:t>
        <a:bodyPr/>
        <a:lstStyle/>
        <a:p>
          <a:r>
            <a:rPr lang="en-US"/>
            <a:t>Affecting brand image within the US –UK and EU</a:t>
          </a:r>
        </a:p>
      </dgm:t>
    </dgm:pt>
    <dgm:pt modelId="{B3801D30-A404-4A9E-ABD0-023314444E28}" type="parTrans" cxnId="{C5DBF55B-5F20-4684-A706-48B70BF4A2ED}">
      <dgm:prSet/>
      <dgm:spPr/>
      <dgm:t>
        <a:bodyPr/>
        <a:lstStyle/>
        <a:p>
          <a:endParaRPr lang="en-US"/>
        </a:p>
      </dgm:t>
    </dgm:pt>
    <dgm:pt modelId="{3FFA6EB3-C9B3-4995-82FD-99074FA0C911}" type="sibTrans" cxnId="{C5DBF55B-5F20-4684-A706-48B70BF4A2ED}">
      <dgm:prSet/>
      <dgm:spPr/>
      <dgm:t>
        <a:bodyPr/>
        <a:lstStyle/>
        <a:p>
          <a:endParaRPr lang="en-US"/>
        </a:p>
      </dgm:t>
    </dgm:pt>
    <dgm:pt modelId="{FC1D5A15-6B36-4C3E-B35E-DA51D43A10F9}">
      <dgm:prSet/>
      <dgm:spPr/>
      <dgm:t>
        <a:bodyPr/>
        <a:lstStyle/>
        <a:p>
          <a:r>
            <a:rPr lang="en-GB"/>
            <a:t>(Hua, et al., 2022)</a:t>
          </a:r>
          <a:endParaRPr lang="en-US"/>
        </a:p>
      </dgm:t>
    </dgm:pt>
    <dgm:pt modelId="{DB2F656C-B115-433D-9344-B501AD7DCA58}" type="parTrans" cxnId="{B6070F5F-1958-4B83-837D-C3EAE3C3219F}">
      <dgm:prSet/>
      <dgm:spPr/>
      <dgm:t>
        <a:bodyPr/>
        <a:lstStyle/>
        <a:p>
          <a:endParaRPr lang="en-US"/>
        </a:p>
      </dgm:t>
    </dgm:pt>
    <dgm:pt modelId="{41587380-DB02-46B7-A902-83A58819F49B}" type="sibTrans" cxnId="{B6070F5F-1958-4B83-837D-C3EAE3C3219F}">
      <dgm:prSet/>
      <dgm:spPr/>
      <dgm:t>
        <a:bodyPr/>
        <a:lstStyle/>
        <a:p>
          <a:endParaRPr lang="en-US"/>
        </a:p>
      </dgm:t>
    </dgm:pt>
    <dgm:pt modelId="{AC9CFA32-8BE7-B145-8F35-E26F4EDD596D}" type="pres">
      <dgm:prSet presAssocID="{9F4BE3D2-FDE7-44C4-9D84-9F54F989CBA1}" presName="linear" presStyleCnt="0">
        <dgm:presLayoutVars>
          <dgm:animLvl val="lvl"/>
          <dgm:resizeHandles val="exact"/>
        </dgm:presLayoutVars>
      </dgm:prSet>
      <dgm:spPr/>
    </dgm:pt>
    <dgm:pt modelId="{030B6CC9-7C4C-0B48-A59B-58F67FCC4645}" type="pres">
      <dgm:prSet presAssocID="{F0B18949-9FF9-43CD-9FC3-00D4B7C0E60A}" presName="parentText" presStyleLbl="node1" presStyleIdx="0" presStyleCnt="6">
        <dgm:presLayoutVars>
          <dgm:chMax val="0"/>
          <dgm:bulletEnabled val="1"/>
        </dgm:presLayoutVars>
      </dgm:prSet>
      <dgm:spPr/>
    </dgm:pt>
    <dgm:pt modelId="{1889E99B-8D3D-9040-B903-C28483462806}" type="pres">
      <dgm:prSet presAssocID="{762AEC81-0DB6-448E-8B0F-14B337C4D3AD}" presName="spacer" presStyleCnt="0"/>
      <dgm:spPr/>
    </dgm:pt>
    <dgm:pt modelId="{7C08A74F-97D6-384E-9653-B758D8EA0EA6}" type="pres">
      <dgm:prSet presAssocID="{E4E298A3-AE00-402F-898A-0C2AC2A45247}" presName="parentText" presStyleLbl="node1" presStyleIdx="1" presStyleCnt="6">
        <dgm:presLayoutVars>
          <dgm:chMax val="0"/>
          <dgm:bulletEnabled val="1"/>
        </dgm:presLayoutVars>
      </dgm:prSet>
      <dgm:spPr/>
    </dgm:pt>
    <dgm:pt modelId="{D7C45EF0-B302-A541-BF57-3C8F1720C63E}" type="pres">
      <dgm:prSet presAssocID="{DE0F3842-DE1C-4B09-AAF8-9CABA89FE9EB}" presName="spacer" presStyleCnt="0"/>
      <dgm:spPr/>
    </dgm:pt>
    <dgm:pt modelId="{D673D213-658D-0A48-8813-C7A103D7DE85}" type="pres">
      <dgm:prSet presAssocID="{ED399336-0751-453C-A771-5A3361BF9A45}" presName="parentText" presStyleLbl="node1" presStyleIdx="2" presStyleCnt="6">
        <dgm:presLayoutVars>
          <dgm:chMax val="0"/>
          <dgm:bulletEnabled val="1"/>
        </dgm:presLayoutVars>
      </dgm:prSet>
      <dgm:spPr/>
    </dgm:pt>
    <dgm:pt modelId="{43E8D102-5F94-3A45-B986-1279A259F75D}" type="pres">
      <dgm:prSet presAssocID="{8B1513C4-2A19-4D5B-ABA3-45534B9A4150}" presName="spacer" presStyleCnt="0"/>
      <dgm:spPr/>
    </dgm:pt>
    <dgm:pt modelId="{5D9C36B2-3926-FA41-8D19-C86E54499D44}" type="pres">
      <dgm:prSet presAssocID="{BC8B0E85-8CA2-49D0-BE1A-0B6F57DFD8F8}" presName="parentText" presStyleLbl="node1" presStyleIdx="3" presStyleCnt="6">
        <dgm:presLayoutVars>
          <dgm:chMax val="0"/>
          <dgm:bulletEnabled val="1"/>
        </dgm:presLayoutVars>
      </dgm:prSet>
      <dgm:spPr/>
    </dgm:pt>
    <dgm:pt modelId="{B4BDE280-148F-5E4B-A26F-F8DE7F45A6F8}" type="pres">
      <dgm:prSet presAssocID="{9AD9A2FF-65FB-4F2B-AB27-BE4BBC8923CA}" presName="spacer" presStyleCnt="0"/>
      <dgm:spPr/>
    </dgm:pt>
    <dgm:pt modelId="{6043FC0C-790F-BC45-BFE8-17F9261AC57E}" type="pres">
      <dgm:prSet presAssocID="{523CD98E-475C-4292-AAC9-CC9C00F515CF}" presName="parentText" presStyleLbl="node1" presStyleIdx="4" presStyleCnt="6">
        <dgm:presLayoutVars>
          <dgm:chMax val="0"/>
          <dgm:bulletEnabled val="1"/>
        </dgm:presLayoutVars>
      </dgm:prSet>
      <dgm:spPr/>
    </dgm:pt>
    <dgm:pt modelId="{77DE4733-1C11-F74A-AAAB-8D19F2136E55}" type="pres">
      <dgm:prSet presAssocID="{3FFA6EB3-C9B3-4995-82FD-99074FA0C911}" presName="spacer" presStyleCnt="0"/>
      <dgm:spPr/>
    </dgm:pt>
    <dgm:pt modelId="{F47B4A3D-0737-834C-9F3B-A40976AEBFC6}" type="pres">
      <dgm:prSet presAssocID="{FC1D5A15-6B36-4C3E-B35E-DA51D43A10F9}" presName="parentText" presStyleLbl="node1" presStyleIdx="5" presStyleCnt="6">
        <dgm:presLayoutVars>
          <dgm:chMax val="0"/>
          <dgm:bulletEnabled val="1"/>
        </dgm:presLayoutVars>
      </dgm:prSet>
      <dgm:spPr/>
    </dgm:pt>
  </dgm:ptLst>
  <dgm:cxnLst>
    <dgm:cxn modelId="{C38EA926-83EF-5B4F-976E-74DE00FA5D8F}" type="presOf" srcId="{E4E298A3-AE00-402F-898A-0C2AC2A45247}" destId="{7C08A74F-97D6-384E-9653-B758D8EA0EA6}" srcOrd="0" destOrd="0" presId="urn:microsoft.com/office/officeart/2005/8/layout/vList2"/>
    <dgm:cxn modelId="{64696B2B-6755-8745-A8AE-25A00CDB1888}" type="presOf" srcId="{ED399336-0751-453C-A771-5A3361BF9A45}" destId="{D673D213-658D-0A48-8813-C7A103D7DE85}" srcOrd="0" destOrd="0" presId="urn:microsoft.com/office/officeart/2005/8/layout/vList2"/>
    <dgm:cxn modelId="{C5DBF55B-5F20-4684-A706-48B70BF4A2ED}" srcId="{9F4BE3D2-FDE7-44C4-9D84-9F54F989CBA1}" destId="{523CD98E-475C-4292-AAC9-CC9C00F515CF}" srcOrd="4" destOrd="0" parTransId="{B3801D30-A404-4A9E-ABD0-023314444E28}" sibTransId="{3FFA6EB3-C9B3-4995-82FD-99074FA0C911}"/>
    <dgm:cxn modelId="{3E1F705D-4A7C-D74E-9738-5A40B0625024}" type="presOf" srcId="{FC1D5A15-6B36-4C3E-B35E-DA51D43A10F9}" destId="{F47B4A3D-0737-834C-9F3B-A40976AEBFC6}" srcOrd="0" destOrd="0" presId="urn:microsoft.com/office/officeart/2005/8/layout/vList2"/>
    <dgm:cxn modelId="{B6070F5F-1958-4B83-837D-C3EAE3C3219F}" srcId="{9F4BE3D2-FDE7-44C4-9D84-9F54F989CBA1}" destId="{FC1D5A15-6B36-4C3E-B35E-DA51D43A10F9}" srcOrd="5" destOrd="0" parTransId="{DB2F656C-B115-433D-9344-B501AD7DCA58}" sibTransId="{41587380-DB02-46B7-A902-83A58819F49B}"/>
    <dgm:cxn modelId="{17F58C72-BCB3-4014-B73B-DE4E00676D54}" srcId="{9F4BE3D2-FDE7-44C4-9D84-9F54F989CBA1}" destId="{F0B18949-9FF9-43CD-9FC3-00D4B7C0E60A}" srcOrd="0" destOrd="0" parTransId="{0BEAA1BB-7826-4518-8543-54BF27A191CF}" sibTransId="{762AEC81-0DB6-448E-8B0F-14B337C4D3AD}"/>
    <dgm:cxn modelId="{9D8F1573-3BF6-1C40-B356-9A9662AE7141}" type="presOf" srcId="{523CD98E-475C-4292-AAC9-CC9C00F515CF}" destId="{6043FC0C-790F-BC45-BFE8-17F9261AC57E}" srcOrd="0" destOrd="0" presId="urn:microsoft.com/office/officeart/2005/8/layout/vList2"/>
    <dgm:cxn modelId="{BFC6B185-6D87-4A58-828D-8BB254FBAF26}" srcId="{9F4BE3D2-FDE7-44C4-9D84-9F54F989CBA1}" destId="{ED399336-0751-453C-A771-5A3361BF9A45}" srcOrd="2" destOrd="0" parTransId="{24321E3B-896C-4A40-AA4F-B89B349ED6BC}" sibTransId="{8B1513C4-2A19-4D5B-ABA3-45534B9A4150}"/>
    <dgm:cxn modelId="{6AF3CA8C-F5DA-444B-8721-1B5DC6141502}" type="presOf" srcId="{BC8B0E85-8CA2-49D0-BE1A-0B6F57DFD8F8}" destId="{5D9C36B2-3926-FA41-8D19-C86E54499D44}" srcOrd="0" destOrd="0" presId="urn:microsoft.com/office/officeart/2005/8/layout/vList2"/>
    <dgm:cxn modelId="{B6C84C9A-9FEF-9241-B5A8-DED44F82310B}" type="presOf" srcId="{F0B18949-9FF9-43CD-9FC3-00D4B7C0E60A}" destId="{030B6CC9-7C4C-0B48-A59B-58F67FCC4645}" srcOrd="0" destOrd="0" presId="urn:microsoft.com/office/officeart/2005/8/layout/vList2"/>
    <dgm:cxn modelId="{9B861C9D-FE1B-4184-873F-A005423980BD}" srcId="{9F4BE3D2-FDE7-44C4-9D84-9F54F989CBA1}" destId="{E4E298A3-AE00-402F-898A-0C2AC2A45247}" srcOrd="1" destOrd="0" parTransId="{75702CB1-A302-4D0C-BC73-AACE9EFD1C5A}" sibTransId="{DE0F3842-DE1C-4B09-AAF8-9CABA89FE9EB}"/>
    <dgm:cxn modelId="{3D1FA2A7-65AD-C444-8F99-013D4BE4F693}" type="presOf" srcId="{9F4BE3D2-FDE7-44C4-9D84-9F54F989CBA1}" destId="{AC9CFA32-8BE7-B145-8F35-E26F4EDD596D}" srcOrd="0" destOrd="0" presId="urn:microsoft.com/office/officeart/2005/8/layout/vList2"/>
    <dgm:cxn modelId="{46092FCA-CB6F-44FD-B541-08177E76531D}" srcId="{9F4BE3D2-FDE7-44C4-9D84-9F54F989CBA1}" destId="{BC8B0E85-8CA2-49D0-BE1A-0B6F57DFD8F8}" srcOrd="3" destOrd="0" parTransId="{2306A609-7E05-423B-9B39-8D3F9266D757}" sibTransId="{9AD9A2FF-65FB-4F2B-AB27-BE4BBC8923CA}"/>
    <dgm:cxn modelId="{F20F13EB-3DA4-2E4E-91EF-63ACBD7839F8}" type="presParOf" srcId="{AC9CFA32-8BE7-B145-8F35-E26F4EDD596D}" destId="{030B6CC9-7C4C-0B48-A59B-58F67FCC4645}" srcOrd="0" destOrd="0" presId="urn:microsoft.com/office/officeart/2005/8/layout/vList2"/>
    <dgm:cxn modelId="{8FA54173-13CC-BC4C-8BCB-A51F02E7981C}" type="presParOf" srcId="{AC9CFA32-8BE7-B145-8F35-E26F4EDD596D}" destId="{1889E99B-8D3D-9040-B903-C28483462806}" srcOrd="1" destOrd="0" presId="urn:microsoft.com/office/officeart/2005/8/layout/vList2"/>
    <dgm:cxn modelId="{0DBB0D6D-5F5C-E549-B5E7-7498C5BB249F}" type="presParOf" srcId="{AC9CFA32-8BE7-B145-8F35-E26F4EDD596D}" destId="{7C08A74F-97D6-384E-9653-B758D8EA0EA6}" srcOrd="2" destOrd="0" presId="urn:microsoft.com/office/officeart/2005/8/layout/vList2"/>
    <dgm:cxn modelId="{343B282B-2B73-034C-AAD7-A80D06010025}" type="presParOf" srcId="{AC9CFA32-8BE7-B145-8F35-E26F4EDD596D}" destId="{D7C45EF0-B302-A541-BF57-3C8F1720C63E}" srcOrd="3" destOrd="0" presId="urn:microsoft.com/office/officeart/2005/8/layout/vList2"/>
    <dgm:cxn modelId="{9A0526E4-9D0A-7E4C-AF85-9BAB32F7FF63}" type="presParOf" srcId="{AC9CFA32-8BE7-B145-8F35-E26F4EDD596D}" destId="{D673D213-658D-0A48-8813-C7A103D7DE85}" srcOrd="4" destOrd="0" presId="urn:microsoft.com/office/officeart/2005/8/layout/vList2"/>
    <dgm:cxn modelId="{BEA3C811-5FDF-1947-B5D7-2BC8572905DD}" type="presParOf" srcId="{AC9CFA32-8BE7-B145-8F35-E26F4EDD596D}" destId="{43E8D102-5F94-3A45-B986-1279A259F75D}" srcOrd="5" destOrd="0" presId="urn:microsoft.com/office/officeart/2005/8/layout/vList2"/>
    <dgm:cxn modelId="{04ED320B-B62A-474C-B85C-7C78476D8078}" type="presParOf" srcId="{AC9CFA32-8BE7-B145-8F35-E26F4EDD596D}" destId="{5D9C36B2-3926-FA41-8D19-C86E54499D44}" srcOrd="6" destOrd="0" presId="urn:microsoft.com/office/officeart/2005/8/layout/vList2"/>
    <dgm:cxn modelId="{BB0AFCC9-EE27-9F45-B5B8-F04FE563D513}" type="presParOf" srcId="{AC9CFA32-8BE7-B145-8F35-E26F4EDD596D}" destId="{B4BDE280-148F-5E4B-A26F-F8DE7F45A6F8}" srcOrd="7" destOrd="0" presId="urn:microsoft.com/office/officeart/2005/8/layout/vList2"/>
    <dgm:cxn modelId="{C4CA7C1E-8DF6-154F-A6F5-D1159134C366}" type="presParOf" srcId="{AC9CFA32-8BE7-B145-8F35-E26F4EDD596D}" destId="{6043FC0C-790F-BC45-BFE8-17F9261AC57E}" srcOrd="8" destOrd="0" presId="urn:microsoft.com/office/officeart/2005/8/layout/vList2"/>
    <dgm:cxn modelId="{177CB66D-E004-EF4B-A8F3-6E933C538619}" type="presParOf" srcId="{AC9CFA32-8BE7-B145-8F35-E26F4EDD596D}" destId="{77DE4733-1C11-F74A-AAAB-8D19F2136E55}" srcOrd="9" destOrd="0" presId="urn:microsoft.com/office/officeart/2005/8/layout/vList2"/>
    <dgm:cxn modelId="{A0B7C650-0F62-4E46-A4EC-8758A15796FB}" type="presParOf" srcId="{AC9CFA32-8BE7-B145-8F35-E26F4EDD596D}" destId="{F47B4A3D-0737-834C-9F3B-A40976AEBFC6}"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9A40F10-C3F7-4C4A-AC44-14188B9F4507}" type="doc">
      <dgm:prSet loTypeId="urn:microsoft.com/office/officeart/2005/8/layout/list1" loCatId="list" qsTypeId="urn:microsoft.com/office/officeart/2005/8/quickstyle/simple1" qsCatId="simple" csTypeId="urn:microsoft.com/office/officeart/2005/8/colors/accent1_2" csCatId="accent1"/>
      <dgm:spPr/>
      <dgm:t>
        <a:bodyPr/>
        <a:lstStyle/>
        <a:p>
          <a:endParaRPr lang="en-US"/>
        </a:p>
      </dgm:t>
    </dgm:pt>
    <dgm:pt modelId="{4D5BFB07-55FA-4F42-AE3D-9426792D835B}">
      <dgm:prSet/>
      <dgm:spPr/>
      <dgm:t>
        <a:bodyPr/>
        <a:lstStyle/>
        <a:p>
          <a:r>
            <a:rPr lang="en-US"/>
            <a:t>Communication strategies</a:t>
          </a:r>
        </a:p>
      </dgm:t>
    </dgm:pt>
    <dgm:pt modelId="{060CE491-4A58-4713-8ADA-E5619611AD05}" type="parTrans" cxnId="{70FFC662-C98C-44A1-B14B-0777DEC665F5}">
      <dgm:prSet/>
      <dgm:spPr/>
      <dgm:t>
        <a:bodyPr/>
        <a:lstStyle/>
        <a:p>
          <a:endParaRPr lang="en-US"/>
        </a:p>
      </dgm:t>
    </dgm:pt>
    <dgm:pt modelId="{AF0FC1E0-0117-43F5-B138-20BA65198101}" type="sibTrans" cxnId="{70FFC662-C98C-44A1-B14B-0777DEC665F5}">
      <dgm:prSet/>
      <dgm:spPr/>
      <dgm:t>
        <a:bodyPr/>
        <a:lstStyle/>
        <a:p>
          <a:endParaRPr lang="en-US"/>
        </a:p>
      </dgm:t>
    </dgm:pt>
    <dgm:pt modelId="{231F5C4D-70C7-4735-A08E-A5FDA0D7535E}">
      <dgm:prSet/>
      <dgm:spPr/>
      <dgm:t>
        <a:bodyPr/>
        <a:lstStyle/>
        <a:p>
          <a:r>
            <a:rPr lang="en-US"/>
            <a:t>Proactive organisational approach</a:t>
          </a:r>
        </a:p>
      </dgm:t>
    </dgm:pt>
    <dgm:pt modelId="{FEF2AC98-8D07-4FE9-93AF-07898A988C2B}" type="parTrans" cxnId="{11A87CE9-B437-4FB5-AA31-5449A6097C7E}">
      <dgm:prSet/>
      <dgm:spPr/>
      <dgm:t>
        <a:bodyPr/>
        <a:lstStyle/>
        <a:p>
          <a:endParaRPr lang="en-US"/>
        </a:p>
      </dgm:t>
    </dgm:pt>
    <dgm:pt modelId="{0BB54727-DFF8-4672-B02B-41F208A7EAFD}" type="sibTrans" cxnId="{11A87CE9-B437-4FB5-AA31-5449A6097C7E}">
      <dgm:prSet/>
      <dgm:spPr/>
      <dgm:t>
        <a:bodyPr/>
        <a:lstStyle/>
        <a:p>
          <a:endParaRPr lang="en-US"/>
        </a:p>
      </dgm:t>
    </dgm:pt>
    <dgm:pt modelId="{964BF408-3C2B-4D0A-9ABD-20CD398690AD}">
      <dgm:prSet/>
      <dgm:spPr/>
      <dgm:t>
        <a:bodyPr/>
        <a:lstStyle/>
        <a:p>
          <a:r>
            <a:rPr lang="en-GB"/>
            <a:t>Well-being </a:t>
          </a:r>
          <a:endParaRPr lang="en-US"/>
        </a:p>
      </dgm:t>
    </dgm:pt>
    <dgm:pt modelId="{1BE01E3B-72D4-42F1-A35B-F024881CB522}" type="parTrans" cxnId="{F34DA230-27EE-4D12-A62D-D9D52EBD8EC0}">
      <dgm:prSet/>
      <dgm:spPr/>
      <dgm:t>
        <a:bodyPr/>
        <a:lstStyle/>
        <a:p>
          <a:endParaRPr lang="en-US"/>
        </a:p>
      </dgm:t>
    </dgm:pt>
    <dgm:pt modelId="{1D3D8861-70CF-41E3-9596-2EFA03342B85}" type="sibTrans" cxnId="{F34DA230-27EE-4D12-A62D-D9D52EBD8EC0}">
      <dgm:prSet/>
      <dgm:spPr/>
      <dgm:t>
        <a:bodyPr/>
        <a:lstStyle/>
        <a:p>
          <a:endParaRPr lang="en-US"/>
        </a:p>
      </dgm:t>
    </dgm:pt>
    <dgm:pt modelId="{B733A3E7-034D-4985-B01C-E00429575BC4}">
      <dgm:prSet/>
      <dgm:spPr/>
      <dgm:t>
        <a:bodyPr/>
        <a:lstStyle/>
        <a:p>
          <a:r>
            <a:rPr lang="en-GB"/>
            <a:t>(Cao, 2021)</a:t>
          </a:r>
          <a:r>
            <a:rPr lang="en-US"/>
            <a:t>.</a:t>
          </a:r>
        </a:p>
      </dgm:t>
    </dgm:pt>
    <dgm:pt modelId="{53DA33AF-9EE0-4D89-90E3-3BA093BB445F}" type="parTrans" cxnId="{E85E2D37-F05D-4E7D-A936-CBFB663FD4BB}">
      <dgm:prSet/>
      <dgm:spPr/>
      <dgm:t>
        <a:bodyPr/>
        <a:lstStyle/>
        <a:p>
          <a:endParaRPr lang="en-US"/>
        </a:p>
      </dgm:t>
    </dgm:pt>
    <dgm:pt modelId="{2B8637A3-1B7D-4522-AC3C-7A2407F9FAC6}" type="sibTrans" cxnId="{E85E2D37-F05D-4E7D-A936-CBFB663FD4BB}">
      <dgm:prSet/>
      <dgm:spPr/>
      <dgm:t>
        <a:bodyPr/>
        <a:lstStyle/>
        <a:p>
          <a:endParaRPr lang="en-US"/>
        </a:p>
      </dgm:t>
    </dgm:pt>
    <dgm:pt modelId="{9B53411C-CDEE-EB48-BD1E-BC3ED88A3FE4}" type="pres">
      <dgm:prSet presAssocID="{49A40F10-C3F7-4C4A-AC44-14188B9F4507}" presName="linear" presStyleCnt="0">
        <dgm:presLayoutVars>
          <dgm:dir/>
          <dgm:animLvl val="lvl"/>
          <dgm:resizeHandles val="exact"/>
        </dgm:presLayoutVars>
      </dgm:prSet>
      <dgm:spPr/>
    </dgm:pt>
    <dgm:pt modelId="{A4553580-2999-5F4E-B93A-1E0931AD3CDF}" type="pres">
      <dgm:prSet presAssocID="{4D5BFB07-55FA-4F42-AE3D-9426792D835B}" presName="parentLin" presStyleCnt="0"/>
      <dgm:spPr/>
    </dgm:pt>
    <dgm:pt modelId="{293241DF-5652-FC4E-A189-BEDD03C30D52}" type="pres">
      <dgm:prSet presAssocID="{4D5BFB07-55FA-4F42-AE3D-9426792D835B}" presName="parentLeftMargin" presStyleLbl="node1" presStyleIdx="0" presStyleCnt="4"/>
      <dgm:spPr/>
    </dgm:pt>
    <dgm:pt modelId="{74C085F8-E82C-6240-BE16-4B581546A314}" type="pres">
      <dgm:prSet presAssocID="{4D5BFB07-55FA-4F42-AE3D-9426792D835B}" presName="parentText" presStyleLbl="node1" presStyleIdx="0" presStyleCnt="4">
        <dgm:presLayoutVars>
          <dgm:chMax val="0"/>
          <dgm:bulletEnabled val="1"/>
        </dgm:presLayoutVars>
      </dgm:prSet>
      <dgm:spPr/>
    </dgm:pt>
    <dgm:pt modelId="{FFA1C89C-EF60-4B4D-8CFA-6D8C07154845}" type="pres">
      <dgm:prSet presAssocID="{4D5BFB07-55FA-4F42-AE3D-9426792D835B}" presName="negativeSpace" presStyleCnt="0"/>
      <dgm:spPr/>
    </dgm:pt>
    <dgm:pt modelId="{A6B0A4DD-8053-5845-8D33-EFC948050B06}" type="pres">
      <dgm:prSet presAssocID="{4D5BFB07-55FA-4F42-AE3D-9426792D835B}" presName="childText" presStyleLbl="conFgAcc1" presStyleIdx="0" presStyleCnt="4">
        <dgm:presLayoutVars>
          <dgm:bulletEnabled val="1"/>
        </dgm:presLayoutVars>
      </dgm:prSet>
      <dgm:spPr/>
    </dgm:pt>
    <dgm:pt modelId="{259AF462-1B72-6349-9CEE-5297386D73A6}" type="pres">
      <dgm:prSet presAssocID="{AF0FC1E0-0117-43F5-B138-20BA65198101}" presName="spaceBetweenRectangles" presStyleCnt="0"/>
      <dgm:spPr/>
    </dgm:pt>
    <dgm:pt modelId="{1AA98C55-7009-6D46-BDB2-F0DAA47F8235}" type="pres">
      <dgm:prSet presAssocID="{231F5C4D-70C7-4735-A08E-A5FDA0D7535E}" presName="parentLin" presStyleCnt="0"/>
      <dgm:spPr/>
    </dgm:pt>
    <dgm:pt modelId="{324436E9-324D-2E45-BE3D-CA7C1F61A188}" type="pres">
      <dgm:prSet presAssocID="{231F5C4D-70C7-4735-A08E-A5FDA0D7535E}" presName="parentLeftMargin" presStyleLbl="node1" presStyleIdx="0" presStyleCnt="4"/>
      <dgm:spPr/>
    </dgm:pt>
    <dgm:pt modelId="{A06C1303-AB67-2641-87DB-52EC875A4B54}" type="pres">
      <dgm:prSet presAssocID="{231F5C4D-70C7-4735-A08E-A5FDA0D7535E}" presName="parentText" presStyleLbl="node1" presStyleIdx="1" presStyleCnt="4">
        <dgm:presLayoutVars>
          <dgm:chMax val="0"/>
          <dgm:bulletEnabled val="1"/>
        </dgm:presLayoutVars>
      </dgm:prSet>
      <dgm:spPr/>
    </dgm:pt>
    <dgm:pt modelId="{4FEA5A15-3AB3-AB42-BCF1-762BD71E5674}" type="pres">
      <dgm:prSet presAssocID="{231F5C4D-70C7-4735-A08E-A5FDA0D7535E}" presName="negativeSpace" presStyleCnt="0"/>
      <dgm:spPr/>
    </dgm:pt>
    <dgm:pt modelId="{BB8F9977-9716-694C-8707-B270F2CA8CE2}" type="pres">
      <dgm:prSet presAssocID="{231F5C4D-70C7-4735-A08E-A5FDA0D7535E}" presName="childText" presStyleLbl="conFgAcc1" presStyleIdx="1" presStyleCnt="4">
        <dgm:presLayoutVars>
          <dgm:bulletEnabled val="1"/>
        </dgm:presLayoutVars>
      </dgm:prSet>
      <dgm:spPr/>
    </dgm:pt>
    <dgm:pt modelId="{9A64C790-1281-D64E-BB59-467F8A1F0AB3}" type="pres">
      <dgm:prSet presAssocID="{0BB54727-DFF8-4672-B02B-41F208A7EAFD}" presName="spaceBetweenRectangles" presStyleCnt="0"/>
      <dgm:spPr/>
    </dgm:pt>
    <dgm:pt modelId="{5DE31EEE-8CBC-D241-A9E5-948872B3DC6B}" type="pres">
      <dgm:prSet presAssocID="{964BF408-3C2B-4D0A-9ABD-20CD398690AD}" presName="parentLin" presStyleCnt="0"/>
      <dgm:spPr/>
    </dgm:pt>
    <dgm:pt modelId="{838F0273-C0D7-A74B-A15F-04156074AED7}" type="pres">
      <dgm:prSet presAssocID="{964BF408-3C2B-4D0A-9ABD-20CD398690AD}" presName="parentLeftMargin" presStyleLbl="node1" presStyleIdx="1" presStyleCnt="4"/>
      <dgm:spPr/>
    </dgm:pt>
    <dgm:pt modelId="{3254C60B-C989-3841-97A2-53B6B28A8BCE}" type="pres">
      <dgm:prSet presAssocID="{964BF408-3C2B-4D0A-9ABD-20CD398690AD}" presName="parentText" presStyleLbl="node1" presStyleIdx="2" presStyleCnt="4">
        <dgm:presLayoutVars>
          <dgm:chMax val="0"/>
          <dgm:bulletEnabled val="1"/>
        </dgm:presLayoutVars>
      </dgm:prSet>
      <dgm:spPr/>
    </dgm:pt>
    <dgm:pt modelId="{22A18E5D-6605-3140-AF4E-3AE4471F4A77}" type="pres">
      <dgm:prSet presAssocID="{964BF408-3C2B-4D0A-9ABD-20CD398690AD}" presName="negativeSpace" presStyleCnt="0"/>
      <dgm:spPr/>
    </dgm:pt>
    <dgm:pt modelId="{1A5F8A4C-256D-1A49-A2F4-CFA330A0F245}" type="pres">
      <dgm:prSet presAssocID="{964BF408-3C2B-4D0A-9ABD-20CD398690AD}" presName="childText" presStyleLbl="conFgAcc1" presStyleIdx="2" presStyleCnt="4">
        <dgm:presLayoutVars>
          <dgm:bulletEnabled val="1"/>
        </dgm:presLayoutVars>
      </dgm:prSet>
      <dgm:spPr/>
    </dgm:pt>
    <dgm:pt modelId="{03C863D5-0004-2843-9FDE-1F0891E19B4D}" type="pres">
      <dgm:prSet presAssocID="{1D3D8861-70CF-41E3-9596-2EFA03342B85}" presName="spaceBetweenRectangles" presStyleCnt="0"/>
      <dgm:spPr/>
    </dgm:pt>
    <dgm:pt modelId="{20DE4E2B-AA68-D440-9F33-0BB41F6BEF5C}" type="pres">
      <dgm:prSet presAssocID="{B733A3E7-034D-4985-B01C-E00429575BC4}" presName="parentLin" presStyleCnt="0"/>
      <dgm:spPr/>
    </dgm:pt>
    <dgm:pt modelId="{B24B150C-5C1F-F34A-BC43-9D5A7E9CDAF1}" type="pres">
      <dgm:prSet presAssocID="{B733A3E7-034D-4985-B01C-E00429575BC4}" presName="parentLeftMargin" presStyleLbl="node1" presStyleIdx="2" presStyleCnt="4"/>
      <dgm:spPr/>
    </dgm:pt>
    <dgm:pt modelId="{D722EA58-1BC1-8C44-A22A-71F03EE862F6}" type="pres">
      <dgm:prSet presAssocID="{B733A3E7-034D-4985-B01C-E00429575BC4}" presName="parentText" presStyleLbl="node1" presStyleIdx="3" presStyleCnt="4">
        <dgm:presLayoutVars>
          <dgm:chMax val="0"/>
          <dgm:bulletEnabled val="1"/>
        </dgm:presLayoutVars>
      </dgm:prSet>
      <dgm:spPr/>
    </dgm:pt>
    <dgm:pt modelId="{C35AA580-1F37-8A43-BBC5-097739EEDF25}" type="pres">
      <dgm:prSet presAssocID="{B733A3E7-034D-4985-B01C-E00429575BC4}" presName="negativeSpace" presStyleCnt="0"/>
      <dgm:spPr/>
    </dgm:pt>
    <dgm:pt modelId="{D51EA026-903B-EF4F-B5C0-E931AD791CC0}" type="pres">
      <dgm:prSet presAssocID="{B733A3E7-034D-4985-B01C-E00429575BC4}" presName="childText" presStyleLbl="conFgAcc1" presStyleIdx="3" presStyleCnt="4">
        <dgm:presLayoutVars>
          <dgm:bulletEnabled val="1"/>
        </dgm:presLayoutVars>
      </dgm:prSet>
      <dgm:spPr/>
    </dgm:pt>
  </dgm:ptLst>
  <dgm:cxnLst>
    <dgm:cxn modelId="{A8E36415-F05F-4B49-BA56-6362FEC27813}" type="presOf" srcId="{964BF408-3C2B-4D0A-9ABD-20CD398690AD}" destId="{838F0273-C0D7-A74B-A15F-04156074AED7}" srcOrd="0" destOrd="0" presId="urn:microsoft.com/office/officeart/2005/8/layout/list1"/>
    <dgm:cxn modelId="{B33FA423-D4A8-9D42-B8A1-C89F5084B09B}" type="presOf" srcId="{4D5BFB07-55FA-4F42-AE3D-9426792D835B}" destId="{293241DF-5652-FC4E-A189-BEDD03C30D52}" srcOrd="0" destOrd="0" presId="urn:microsoft.com/office/officeart/2005/8/layout/list1"/>
    <dgm:cxn modelId="{F34DA230-27EE-4D12-A62D-D9D52EBD8EC0}" srcId="{49A40F10-C3F7-4C4A-AC44-14188B9F4507}" destId="{964BF408-3C2B-4D0A-9ABD-20CD398690AD}" srcOrd="2" destOrd="0" parTransId="{1BE01E3B-72D4-42F1-A35B-F024881CB522}" sibTransId="{1D3D8861-70CF-41E3-9596-2EFA03342B85}"/>
    <dgm:cxn modelId="{E85E2D37-F05D-4E7D-A936-CBFB663FD4BB}" srcId="{49A40F10-C3F7-4C4A-AC44-14188B9F4507}" destId="{B733A3E7-034D-4985-B01C-E00429575BC4}" srcOrd="3" destOrd="0" parTransId="{53DA33AF-9EE0-4D89-90E3-3BA093BB445F}" sibTransId="{2B8637A3-1B7D-4522-AC3C-7A2407F9FAC6}"/>
    <dgm:cxn modelId="{A1D82C4E-A1B5-904F-AB46-ABE150A27364}" type="presOf" srcId="{231F5C4D-70C7-4735-A08E-A5FDA0D7535E}" destId="{A06C1303-AB67-2641-87DB-52EC875A4B54}" srcOrd="1" destOrd="0" presId="urn:microsoft.com/office/officeart/2005/8/layout/list1"/>
    <dgm:cxn modelId="{B84FFB61-037F-4943-A312-E2B26F5CD4C0}" type="presOf" srcId="{231F5C4D-70C7-4735-A08E-A5FDA0D7535E}" destId="{324436E9-324D-2E45-BE3D-CA7C1F61A188}" srcOrd="0" destOrd="0" presId="urn:microsoft.com/office/officeart/2005/8/layout/list1"/>
    <dgm:cxn modelId="{70FFC662-C98C-44A1-B14B-0777DEC665F5}" srcId="{49A40F10-C3F7-4C4A-AC44-14188B9F4507}" destId="{4D5BFB07-55FA-4F42-AE3D-9426792D835B}" srcOrd="0" destOrd="0" parTransId="{060CE491-4A58-4713-8ADA-E5619611AD05}" sibTransId="{AF0FC1E0-0117-43F5-B138-20BA65198101}"/>
    <dgm:cxn modelId="{F11F9F6D-3E3B-5040-809E-5C81531C877A}" type="presOf" srcId="{964BF408-3C2B-4D0A-9ABD-20CD398690AD}" destId="{3254C60B-C989-3841-97A2-53B6B28A8BCE}" srcOrd="1" destOrd="0" presId="urn:microsoft.com/office/officeart/2005/8/layout/list1"/>
    <dgm:cxn modelId="{1BA5A17B-D98D-F84A-BF6E-F8BC48DC92D1}" type="presOf" srcId="{B733A3E7-034D-4985-B01C-E00429575BC4}" destId="{D722EA58-1BC1-8C44-A22A-71F03EE862F6}" srcOrd="1" destOrd="0" presId="urn:microsoft.com/office/officeart/2005/8/layout/list1"/>
    <dgm:cxn modelId="{1925FE9B-4B0D-DA4F-9F2B-3A31644CBFAD}" type="presOf" srcId="{B733A3E7-034D-4985-B01C-E00429575BC4}" destId="{B24B150C-5C1F-F34A-BC43-9D5A7E9CDAF1}" srcOrd="0" destOrd="0" presId="urn:microsoft.com/office/officeart/2005/8/layout/list1"/>
    <dgm:cxn modelId="{B5EFD1AC-1A7B-DC40-9797-EBDDF07F90D7}" type="presOf" srcId="{4D5BFB07-55FA-4F42-AE3D-9426792D835B}" destId="{74C085F8-E82C-6240-BE16-4B581546A314}" srcOrd="1" destOrd="0" presId="urn:microsoft.com/office/officeart/2005/8/layout/list1"/>
    <dgm:cxn modelId="{2C2AC0CC-67CA-C546-A816-C75FE47F3319}" type="presOf" srcId="{49A40F10-C3F7-4C4A-AC44-14188B9F4507}" destId="{9B53411C-CDEE-EB48-BD1E-BC3ED88A3FE4}" srcOrd="0" destOrd="0" presId="urn:microsoft.com/office/officeart/2005/8/layout/list1"/>
    <dgm:cxn modelId="{11A87CE9-B437-4FB5-AA31-5449A6097C7E}" srcId="{49A40F10-C3F7-4C4A-AC44-14188B9F4507}" destId="{231F5C4D-70C7-4735-A08E-A5FDA0D7535E}" srcOrd="1" destOrd="0" parTransId="{FEF2AC98-8D07-4FE9-93AF-07898A988C2B}" sibTransId="{0BB54727-DFF8-4672-B02B-41F208A7EAFD}"/>
    <dgm:cxn modelId="{7FCD3E24-4863-5D41-8DC3-465584D1E0AF}" type="presParOf" srcId="{9B53411C-CDEE-EB48-BD1E-BC3ED88A3FE4}" destId="{A4553580-2999-5F4E-B93A-1E0931AD3CDF}" srcOrd="0" destOrd="0" presId="urn:microsoft.com/office/officeart/2005/8/layout/list1"/>
    <dgm:cxn modelId="{0D27708D-3EE7-9F47-8102-A5946A7653A3}" type="presParOf" srcId="{A4553580-2999-5F4E-B93A-1E0931AD3CDF}" destId="{293241DF-5652-FC4E-A189-BEDD03C30D52}" srcOrd="0" destOrd="0" presId="urn:microsoft.com/office/officeart/2005/8/layout/list1"/>
    <dgm:cxn modelId="{A5DCE94D-0B01-B646-827B-2943FC54B129}" type="presParOf" srcId="{A4553580-2999-5F4E-B93A-1E0931AD3CDF}" destId="{74C085F8-E82C-6240-BE16-4B581546A314}" srcOrd="1" destOrd="0" presId="urn:microsoft.com/office/officeart/2005/8/layout/list1"/>
    <dgm:cxn modelId="{99571C13-6584-344A-AB4D-45A15E1A75C9}" type="presParOf" srcId="{9B53411C-CDEE-EB48-BD1E-BC3ED88A3FE4}" destId="{FFA1C89C-EF60-4B4D-8CFA-6D8C07154845}" srcOrd="1" destOrd="0" presId="urn:microsoft.com/office/officeart/2005/8/layout/list1"/>
    <dgm:cxn modelId="{C85569DF-E83D-5549-B211-AB047D3F4D6C}" type="presParOf" srcId="{9B53411C-CDEE-EB48-BD1E-BC3ED88A3FE4}" destId="{A6B0A4DD-8053-5845-8D33-EFC948050B06}" srcOrd="2" destOrd="0" presId="urn:microsoft.com/office/officeart/2005/8/layout/list1"/>
    <dgm:cxn modelId="{5618587D-FCC5-B441-B737-E2EBBAC2CCCF}" type="presParOf" srcId="{9B53411C-CDEE-EB48-BD1E-BC3ED88A3FE4}" destId="{259AF462-1B72-6349-9CEE-5297386D73A6}" srcOrd="3" destOrd="0" presId="urn:microsoft.com/office/officeart/2005/8/layout/list1"/>
    <dgm:cxn modelId="{0760C5CC-B218-1440-A058-31DAF52F1FBB}" type="presParOf" srcId="{9B53411C-CDEE-EB48-BD1E-BC3ED88A3FE4}" destId="{1AA98C55-7009-6D46-BDB2-F0DAA47F8235}" srcOrd="4" destOrd="0" presId="urn:microsoft.com/office/officeart/2005/8/layout/list1"/>
    <dgm:cxn modelId="{A56BCF7C-6D84-AC45-A9E5-9058AD1F9E02}" type="presParOf" srcId="{1AA98C55-7009-6D46-BDB2-F0DAA47F8235}" destId="{324436E9-324D-2E45-BE3D-CA7C1F61A188}" srcOrd="0" destOrd="0" presId="urn:microsoft.com/office/officeart/2005/8/layout/list1"/>
    <dgm:cxn modelId="{AF9C3840-7E78-DA4B-B998-A59582C64650}" type="presParOf" srcId="{1AA98C55-7009-6D46-BDB2-F0DAA47F8235}" destId="{A06C1303-AB67-2641-87DB-52EC875A4B54}" srcOrd="1" destOrd="0" presId="urn:microsoft.com/office/officeart/2005/8/layout/list1"/>
    <dgm:cxn modelId="{6CCFAECA-9954-7A41-ABFA-6E703994C118}" type="presParOf" srcId="{9B53411C-CDEE-EB48-BD1E-BC3ED88A3FE4}" destId="{4FEA5A15-3AB3-AB42-BCF1-762BD71E5674}" srcOrd="5" destOrd="0" presId="urn:microsoft.com/office/officeart/2005/8/layout/list1"/>
    <dgm:cxn modelId="{85891927-0B85-7E4C-8390-07FF0965E5D6}" type="presParOf" srcId="{9B53411C-CDEE-EB48-BD1E-BC3ED88A3FE4}" destId="{BB8F9977-9716-694C-8707-B270F2CA8CE2}" srcOrd="6" destOrd="0" presId="urn:microsoft.com/office/officeart/2005/8/layout/list1"/>
    <dgm:cxn modelId="{F7E005B7-E6EC-8144-958F-3F6E8E4C524F}" type="presParOf" srcId="{9B53411C-CDEE-EB48-BD1E-BC3ED88A3FE4}" destId="{9A64C790-1281-D64E-BB59-467F8A1F0AB3}" srcOrd="7" destOrd="0" presId="urn:microsoft.com/office/officeart/2005/8/layout/list1"/>
    <dgm:cxn modelId="{A03BB9D0-2BE8-E042-A463-01A1710EDA19}" type="presParOf" srcId="{9B53411C-CDEE-EB48-BD1E-BC3ED88A3FE4}" destId="{5DE31EEE-8CBC-D241-A9E5-948872B3DC6B}" srcOrd="8" destOrd="0" presId="urn:microsoft.com/office/officeart/2005/8/layout/list1"/>
    <dgm:cxn modelId="{5527DE73-9A31-CE4C-88DC-3DAAFFDC4F94}" type="presParOf" srcId="{5DE31EEE-8CBC-D241-A9E5-948872B3DC6B}" destId="{838F0273-C0D7-A74B-A15F-04156074AED7}" srcOrd="0" destOrd="0" presId="urn:microsoft.com/office/officeart/2005/8/layout/list1"/>
    <dgm:cxn modelId="{C970381A-D77A-3A4C-8CDF-166F7D9993D8}" type="presParOf" srcId="{5DE31EEE-8CBC-D241-A9E5-948872B3DC6B}" destId="{3254C60B-C989-3841-97A2-53B6B28A8BCE}" srcOrd="1" destOrd="0" presId="urn:microsoft.com/office/officeart/2005/8/layout/list1"/>
    <dgm:cxn modelId="{195716D8-53CF-E947-9487-10AD4ECF76F7}" type="presParOf" srcId="{9B53411C-CDEE-EB48-BD1E-BC3ED88A3FE4}" destId="{22A18E5D-6605-3140-AF4E-3AE4471F4A77}" srcOrd="9" destOrd="0" presId="urn:microsoft.com/office/officeart/2005/8/layout/list1"/>
    <dgm:cxn modelId="{80FCAB2A-3730-FD4A-A4B2-3D94FEEB9812}" type="presParOf" srcId="{9B53411C-CDEE-EB48-BD1E-BC3ED88A3FE4}" destId="{1A5F8A4C-256D-1A49-A2F4-CFA330A0F245}" srcOrd="10" destOrd="0" presId="urn:microsoft.com/office/officeart/2005/8/layout/list1"/>
    <dgm:cxn modelId="{F5354FD8-760C-3F44-B559-E92147DF07CA}" type="presParOf" srcId="{9B53411C-CDEE-EB48-BD1E-BC3ED88A3FE4}" destId="{03C863D5-0004-2843-9FDE-1F0891E19B4D}" srcOrd="11" destOrd="0" presId="urn:microsoft.com/office/officeart/2005/8/layout/list1"/>
    <dgm:cxn modelId="{BE2DC530-451B-E742-A8AE-89046461351E}" type="presParOf" srcId="{9B53411C-CDEE-EB48-BD1E-BC3ED88A3FE4}" destId="{20DE4E2B-AA68-D440-9F33-0BB41F6BEF5C}" srcOrd="12" destOrd="0" presId="urn:microsoft.com/office/officeart/2005/8/layout/list1"/>
    <dgm:cxn modelId="{E6BD19E2-5B1B-B54B-9B87-D61BC3F4319F}" type="presParOf" srcId="{20DE4E2B-AA68-D440-9F33-0BB41F6BEF5C}" destId="{B24B150C-5C1F-F34A-BC43-9D5A7E9CDAF1}" srcOrd="0" destOrd="0" presId="urn:microsoft.com/office/officeart/2005/8/layout/list1"/>
    <dgm:cxn modelId="{553FAD15-732B-F743-ACD5-58E8877132A8}" type="presParOf" srcId="{20DE4E2B-AA68-D440-9F33-0BB41F6BEF5C}" destId="{D722EA58-1BC1-8C44-A22A-71F03EE862F6}" srcOrd="1" destOrd="0" presId="urn:microsoft.com/office/officeart/2005/8/layout/list1"/>
    <dgm:cxn modelId="{1AB8AEE4-9C2A-C24D-8D6B-F96021D8E3E7}" type="presParOf" srcId="{9B53411C-CDEE-EB48-BD1E-BC3ED88A3FE4}" destId="{C35AA580-1F37-8A43-BBC5-097739EEDF25}" srcOrd="13" destOrd="0" presId="urn:microsoft.com/office/officeart/2005/8/layout/list1"/>
    <dgm:cxn modelId="{B7CA44B4-D533-4E40-A005-D4BB608C5733}" type="presParOf" srcId="{9B53411C-CDEE-EB48-BD1E-BC3ED88A3FE4}" destId="{D51EA026-903B-EF4F-B5C0-E931AD791CC0}"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469595C-9B93-4534-9408-0A27E304645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0D7E440-922F-448C-8BAB-C75970F2B21C}">
      <dgm:prSet/>
      <dgm:spPr/>
      <dgm:t>
        <a:bodyPr/>
        <a:lstStyle/>
        <a:p>
          <a:r>
            <a:rPr lang="en-US" dirty="0"/>
            <a:t>Today’s Organisations must integrate a transformational leadership style </a:t>
          </a:r>
          <a:r>
            <a:rPr lang="en-GB" dirty="0"/>
            <a:t>(Anderson, 2017).</a:t>
          </a:r>
          <a:endParaRPr lang="en-US" dirty="0"/>
        </a:p>
      </dgm:t>
    </dgm:pt>
    <dgm:pt modelId="{E1B44C41-1EA1-4063-A759-12E79642AED6}" type="parTrans" cxnId="{75D9C251-DBC6-4E42-9EF6-1EF858816FFF}">
      <dgm:prSet/>
      <dgm:spPr/>
      <dgm:t>
        <a:bodyPr/>
        <a:lstStyle/>
        <a:p>
          <a:endParaRPr lang="en-US"/>
        </a:p>
      </dgm:t>
    </dgm:pt>
    <dgm:pt modelId="{2D20DCD6-CA15-4711-B3F0-6E520496DC8C}" type="sibTrans" cxnId="{75D9C251-DBC6-4E42-9EF6-1EF858816FFF}">
      <dgm:prSet/>
      <dgm:spPr/>
      <dgm:t>
        <a:bodyPr/>
        <a:lstStyle/>
        <a:p>
          <a:endParaRPr lang="en-US"/>
        </a:p>
      </dgm:t>
    </dgm:pt>
    <dgm:pt modelId="{16D734DE-16A0-4BC8-9B54-5586E42EB352}">
      <dgm:prSet/>
      <dgm:spPr/>
      <dgm:t>
        <a:bodyPr/>
        <a:lstStyle/>
        <a:p>
          <a:r>
            <a:rPr lang="en-US" dirty="0"/>
            <a:t>Evidence-based show that the adaptive leadership mode</a:t>
          </a:r>
          <a:r>
            <a:rPr lang="en-GB" dirty="0"/>
            <a:t>l is relevant in the 21st-century organisation (Jasper, 2018).</a:t>
          </a:r>
          <a:endParaRPr lang="en-US" dirty="0"/>
        </a:p>
      </dgm:t>
    </dgm:pt>
    <dgm:pt modelId="{31DFE5C0-7AD3-4072-B3DD-9746AEF4FC7B}" type="parTrans" cxnId="{D704222D-8A10-4395-84E2-B8F5F9F148B7}">
      <dgm:prSet/>
      <dgm:spPr/>
      <dgm:t>
        <a:bodyPr/>
        <a:lstStyle/>
        <a:p>
          <a:endParaRPr lang="en-US"/>
        </a:p>
      </dgm:t>
    </dgm:pt>
    <dgm:pt modelId="{B190D78F-666C-4846-B6C7-01D908982984}" type="sibTrans" cxnId="{D704222D-8A10-4395-84E2-B8F5F9F148B7}">
      <dgm:prSet/>
      <dgm:spPr/>
      <dgm:t>
        <a:bodyPr/>
        <a:lstStyle/>
        <a:p>
          <a:endParaRPr lang="en-US"/>
        </a:p>
      </dgm:t>
    </dgm:pt>
    <dgm:pt modelId="{5364273C-3649-47D1-958F-C552397C3FA5}">
      <dgm:prSet/>
      <dgm:spPr/>
      <dgm:t>
        <a:bodyPr/>
        <a:lstStyle/>
        <a:p>
          <a:r>
            <a:rPr lang="en-GB" dirty="0"/>
            <a:t>Internal or external factors </a:t>
          </a:r>
          <a:endParaRPr lang="en-US" dirty="0"/>
        </a:p>
      </dgm:t>
    </dgm:pt>
    <dgm:pt modelId="{36E9D9B2-2938-4EB8-9D2B-7422E9FEE73B}" type="parTrans" cxnId="{08538835-541C-4598-972C-A8695E8C0428}">
      <dgm:prSet/>
      <dgm:spPr/>
      <dgm:t>
        <a:bodyPr/>
        <a:lstStyle/>
        <a:p>
          <a:endParaRPr lang="en-US"/>
        </a:p>
      </dgm:t>
    </dgm:pt>
    <dgm:pt modelId="{E0CC780B-AD11-49A7-B690-BB2C08069BA1}" type="sibTrans" cxnId="{08538835-541C-4598-972C-A8695E8C0428}">
      <dgm:prSet/>
      <dgm:spPr/>
      <dgm:t>
        <a:bodyPr/>
        <a:lstStyle/>
        <a:p>
          <a:endParaRPr lang="en-US"/>
        </a:p>
      </dgm:t>
    </dgm:pt>
    <dgm:pt modelId="{69545B17-B504-43CF-82D3-4702EB55D554}">
      <dgm:prSet/>
      <dgm:spPr/>
      <dgm:t>
        <a:bodyPr/>
        <a:lstStyle/>
        <a:p>
          <a:r>
            <a:rPr lang="en-GB" dirty="0"/>
            <a:t>Organisation's goal or strategy changes</a:t>
          </a:r>
          <a:endParaRPr lang="en-US" dirty="0"/>
        </a:p>
      </dgm:t>
    </dgm:pt>
    <dgm:pt modelId="{38852F93-BB9C-4FDC-A591-7B08733B3B3A}" type="parTrans" cxnId="{CD2B5499-B66B-4AC2-A80E-9CB8869B5124}">
      <dgm:prSet/>
      <dgm:spPr/>
      <dgm:t>
        <a:bodyPr/>
        <a:lstStyle/>
        <a:p>
          <a:endParaRPr lang="en-US"/>
        </a:p>
      </dgm:t>
    </dgm:pt>
    <dgm:pt modelId="{4986A617-2B15-4CFC-A3B0-8767B83D9B8A}" type="sibTrans" cxnId="{CD2B5499-B66B-4AC2-A80E-9CB8869B5124}">
      <dgm:prSet/>
      <dgm:spPr/>
      <dgm:t>
        <a:bodyPr/>
        <a:lstStyle/>
        <a:p>
          <a:endParaRPr lang="en-US"/>
        </a:p>
      </dgm:t>
    </dgm:pt>
    <dgm:pt modelId="{EDC5D2DB-44B9-45CD-846A-8191BC098A9E}">
      <dgm:prSet/>
      <dgm:spPr/>
      <dgm:t>
        <a:bodyPr/>
        <a:lstStyle/>
        <a:p>
          <a:r>
            <a:rPr lang="en-GB"/>
            <a:t>(Yaghi, 2017)</a:t>
          </a:r>
          <a:endParaRPr lang="en-US"/>
        </a:p>
      </dgm:t>
    </dgm:pt>
    <dgm:pt modelId="{D98436EC-B604-4D6B-AFBB-33BE3A9BC185}" type="parTrans" cxnId="{01DE1AB8-8190-4439-A89F-21B3D7EB8884}">
      <dgm:prSet/>
      <dgm:spPr/>
      <dgm:t>
        <a:bodyPr/>
        <a:lstStyle/>
        <a:p>
          <a:endParaRPr lang="en-US"/>
        </a:p>
      </dgm:t>
    </dgm:pt>
    <dgm:pt modelId="{EBF8F70F-35B5-4176-8B3F-995755F71AE7}" type="sibTrans" cxnId="{01DE1AB8-8190-4439-A89F-21B3D7EB8884}">
      <dgm:prSet/>
      <dgm:spPr/>
      <dgm:t>
        <a:bodyPr/>
        <a:lstStyle/>
        <a:p>
          <a:endParaRPr lang="en-US"/>
        </a:p>
      </dgm:t>
    </dgm:pt>
    <dgm:pt modelId="{07B59CDE-CA74-2047-956E-CDCEE633D5A2}" type="pres">
      <dgm:prSet presAssocID="{7469595C-9B93-4534-9408-0A27E304645F}" presName="linear" presStyleCnt="0">
        <dgm:presLayoutVars>
          <dgm:animLvl val="lvl"/>
          <dgm:resizeHandles val="exact"/>
        </dgm:presLayoutVars>
      </dgm:prSet>
      <dgm:spPr/>
    </dgm:pt>
    <dgm:pt modelId="{3EBD4E4B-FA47-D54E-A3B2-200E532729EC}" type="pres">
      <dgm:prSet presAssocID="{00D7E440-922F-448C-8BAB-C75970F2B21C}" presName="parentText" presStyleLbl="node1" presStyleIdx="0" presStyleCnt="5">
        <dgm:presLayoutVars>
          <dgm:chMax val="0"/>
          <dgm:bulletEnabled val="1"/>
        </dgm:presLayoutVars>
      </dgm:prSet>
      <dgm:spPr/>
    </dgm:pt>
    <dgm:pt modelId="{FB341566-6731-A844-B80A-5D5EE19270CF}" type="pres">
      <dgm:prSet presAssocID="{2D20DCD6-CA15-4711-B3F0-6E520496DC8C}" presName="spacer" presStyleCnt="0"/>
      <dgm:spPr/>
    </dgm:pt>
    <dgm:pt modelId="{BC13D7D4-C873-4844-ADC2-9067B5C5D049}" type="pres">
      <dgm:prSet presAssocID="{16D734DE-16A0-4BC8-9B54-5586E42EB352}" presName="parentText" presStyleLbl="node1" presStyleIdx="1" presStyleCnt="5">
        <dgm:presLayoutVars>
          <dgm:chMax val="0"/>
          <dgm:bulletEnabled val="1"/>
        </dgm:presLayoutVars>
      </dgm:prSet>
      <dgm:spPr/>
    </dgm:pt>
    <dgm:pt modelId="{755CE6E9-F63A-DC43-8566-B797BE080C52}" type="pres">
      <dgm:prSet presAssocID="{B190D78F-666C-4846-B6C7-01D908982984}" presName="spacer" presStyleCnt="0"/>
      <dgm:spPr/>
    </dgm:pt>
    <dgm:pt modelId="{B1F87000-8BA5-2449-915F-CFA9ED7FAF46}" type="pres">
      <dgm:prSet presAssocID="{5364273C-3649-47D1-958F-C552397C3FA5}" presName="parentText" presStyleLbl="node1" presStyleIdx="2" presStyleCnt="5">
        <dgm:presLayoutVars>
          <dgm:chMax val="0"/>
          <dgm:bulletEnabled val="1"/>
        </dgm:presLayoutVars>
      </dgm:prSet>
      <dgm:spPr/>
    </dgm:pt>
    <dgm:pt modelId="{A9E9FA3D-9664-204E-9751-7C2A93B2060F}" type="pres">
      <dgm:prSet presAssocID="{E0CC780B-AD11-49A7-B690-BB2C08069BA1}" presName="spacer" presStyleCnt="0"/>
      <dgm:spPr/>
    </dgm:pt>
    <dgm:pt modelId="{90DD033A-B14A-784D-8609-2E5F184E0210}" type="pres">
      <dgm:prSet presAssocID="{69545B17-B504-43CF-82D3-4702EB55D554}" presName="parentText" presStyleLbl="node1" presStyleIdx="3" presStyleCnt="5">
        <dgm:presLayoutVars>
          <dgm:chMax val="0"/>
          <dgm:bulletEnabled val="1"/>
        </dgm:presLayoutVars>
      </dgm:prSet>
      <dgm:spPr/>
    </dgm:pt>
    <dgm:pt modelId="{3733E5B9-5FF0-0942-A1BC-978536F485AB}" type="pres">
      <dgm:prSet presAssocID="{4986A617-2B15-4CFC-A3B0-8767B83D9B8A}" presName="spacer" presStyleCnt="0"/>
      <dgm:spPr/>
    </dgm:pt>
    <dgm:pt modelId="{79185AEC-B69C-2A49-ACFC-DE44F9276319}" type="pres">
      <dgm:prSet presAssocID="{EDC5D2DB-44B9-45CD-846A-8191BC098A9E}" presName="parentText" presStyleLbl="node1" presStyleIdx="4" presStyleCnt="5">
        <dgm:presLayoutVars>
          <dgm:chMax val="0"/>
          <dgm:bulletEnabled val="1"/>
        </dgm:presLayoutVars>
      </dgm:prSet>
      <dgm:spPr/>
    </dgm:pt>
  </dgm:ptLst>
  <dgm:cxnLst>
    <dgm:cxn modelId="{528ECE2C-98EE-664B-977D-06724FB895F9}" type="presOf" srcId="{69545B17-B504-43CF-82D3-4702EB55D554}" destId="{90DD033A-B14A-784D-8609-2E5F184E0210}" srcOrd="0" destOrd="0" presId="urn:microsoft.com/office/officeart/2005/8/layout/vList2"/>
    <dgm:cxn modelId="{D704222D-8A10-4395-84E2-B8F5F9F148B7}" srcId="{7469595C-9B93-4534-9408-0A27E304645F}" destId="{16D734DE-16A0-4BC8-9B54-5586E42EB352}" srcOrd="1" destOrd="0" parTransId="{31DFE5C0-7AD3-4072-B3DD-9746AEF4FC7B}" sibTransId="{B190D78F-666C-4846-B6C7-01D908982984}"/>
    <dgm:cxn modelId="{08538835-541C-4598-972C-A8695E8C0428}" srcId="{7469595C-9B93-4534-9408-0A27E304645F}" destId="{5364273C-3649-47D1-958F-C552397C3FA5}" srcOrd="2" destOrd="0" parTransId="{36E9D9B2-2938-4EB8-9D2B-7422E9FEE73B}" sibTransId="{E0CC780B-AD11-49A7-B690-BB2C08069BA1}"/>
    <dgm:cxn modelId="{75D9C251-DBC6-4E42-9EF6-1EF858816FFF}" srcId="{7469595C-9B93-4534-9408-0A27E304645F}" destId="{00D7E440-922F-448C-8BAB-C75970F2B21C}" srcOrd="0" destOrd="0" parTransId="{E1B44C41-1EA1-4063-A759-12E79642AED6}" sibTransId="{2D20DCD6-CA15-4711-B3F0-6E520496DC8C}"/>
    <dgm:cxn modelId="{F7A58185-0D08-8B4B-9614-BF12559094A0}" type="presOf" srcId="{16D734DE-16A0-4BC8-9B54-5586E42EB352}" destId="{BC13D7D4-C873-4844-ADC2-9067B5C5D049}" srcOrd="0" destOrd="0" presId="urn:microsoft.com/office/officeart/2005/8/layout/vList2"/>
    <dgm:cxn modelId="{47271891-34FD-7F4E-8814-566A76C669DC}" type="presOf" srcId="{5364273C-3649-47D1-958F-C552397C3FA5}" destId="{B1F87000-8BA5-2449-915F-CFA9ED7FAF46}" srcOrd="0" destOrd="0" presId="urn:microsoft.com/office/officeart/2005/8/layout/vList2"/>
    <dgm:cxn modelId="{CD2B5499-B66B-4AC2-A80E-9CB8869B5124}" srcId="{7469595C-9B93-4534-9408-0A27E304645F}" destId="{69545B17-B504-43CF-82D3-4702EB55D554}" srcOrd="3" destOrd="0" parTransId="{38852F93-BB9C-4FDC-A591-7B08733B3B3A}" sibTransId="{4986A617-2B15-4CFC-A3B0-8767B83D9B8A}"/>
    <dgm:cxn modelId="{1A514B9B-3430-2743-8BA9-F77A6446054B}" type="presOf" srcId="{7469595C-9B93-4534-9408-0A27E304645F}" destId="{07B59CDE-CA74-2047-956E-CDCEE633D5A2}" srcOrd="0" destOrd="0" presId="urn:microsoft.com/office/officeart/2005/8/layout/vList2"/>
    <dgm:cxn modelId="{929B72A6-6650-1947-9C20-11823EF71EC9}" type="presOf" srcId="{00D7E440-922F-448C-8BAB-C75970F2B21C}" destId="{3EBD4E4B-FA47-D54E-A3B2-200E532729EC}" srcOrd="0" destOrd="0" presId="urn:microsoft.com/office/officeart/2005/8/layout/vList2"/>
    <dgm:cxn modelId="{01DE1AB8-8190-4439-A89F-21B3D7EB8884}" srcId="{7469595C-9B93-4534-9408-0A27E304645F}" destId="{EDC5D2DB-44B9-45CD-846A-8191BC098A9E}" srcOrd="4" destOrd="0" parTransId="{D98436EC-B604-4D6B-AFBB-33BE3A9BC185}" sibTransId="{EBF8F70F-35B5-4176-8B3F-995755F71AE7}"/>
    <dgm:cxn modelId="{BFCC8DCB-66D5-9448-B4A0-D72C5EAD2D58}" type="presOf" srcId="{EDC5D2DB-44B9-45CD-846A-8191BC098A9E}" destId="{79185AEC-B69C-2A49-ACFC-DE44F9276319}" srcOrd="0" destOrd="0" presId="urn:microsoft.com/office/officeart/2005/8/layout/vList2"/>
    <dgm:cxn modelId="{F90C08D8-566A-FE4F-9C52-7A916C771836}" type="presParOf" srcId="{07B59CDE-CA74-2047-956E-CDCEE633D5A2}" destId="{3EBD4E4B-FA47-D54E-A3B2-200E532729EC}" srcOrd="0" destOrd="0" presId="urn:microsoft.com/office/officeart/2005/8/layout/vList2"/>
    <dgm:cxn modelId="{EE5DA057-74FD-B74D-9D63-233AF42D4E4B}" type="presParOf" srcId="{07B59CDE-CA74-2047-956E-CDCEE633D5A2}" destId="{FB341566-6731-A844-B80A-5D5EE19270CF}" srcOrd="1" destOrd="0" presId="urn:microsoft.com/office/officeart/2005/8/layout/vList2"/>
    <dgm:cxn modelId="{C3F21040-A67B-4646-8837-F355E4773B5B}" type="presParOf" srcId="{07B59CDE-CA74-2047-956E-CDCEE633D5A2}" destId="{BC13D7D4-C873-4844-ADC2-9067B5C5D049}" srcOrd="2" destOrd="0" presId="urn:microsoft.com/office/officeart/2005/8/layout/vList2"/>
    <dgm:cxn modelId="{33B58E0C-11F6-C445-B03C-8EC194B8C931}" type="presParOf" srcId="{07B59CDE-CA74-2047-956E-CDCEE633D5A2}" destId="{755CE6E9-F63A-DC43-8566-B797BE080C52}" srcOrd="3" destOrd="0" presId="urn:microsoft.com/office/officeart/2005/8/layout/vList2"/>
    <dgm:cxn modelId="{96924AA3-C3FB-6549-926F-C62AA011F328}" type="presParOf" srcId="{07B59CDE-CA74-2047-956E-CDCEE633D5A2}" destId="{B1F87000-8BA5-2449-915F-CFA9ED7FAF46}" srcOrd="4" destOrd="0" presId="urn:microsoft.com/office/officeart/2005/8/layout/vList2"/>
    <dgm:cxn modelId="{DDFCAFB5-64D6-5C41-94D0-41B9ED865F1F}" type="presParOf" srcId="{07B59CDE-CA74-2047-956E-CDCEE633D5A2}" destId="{A9E9FA3D-9664-204E-9751-7C2A93B2060F}" srcOrd="5" destOrd="0" presId="urn:microsoft.com/office/officeart/2005/8/layout/vList2"/>
    <dgm:cxn modelId="{AE86A28B-870E-BB49-8D19-82D15224B5EC}" type="presParOf" srcId="{07B59CDE-CA74-2047-956E-CDCEE633D5A2}" destId="{90DD033A-B14A-784D-8609-2E5F184E0210}" srcOrd="6" destOrd="0" presId="urn:microsoft.com/office/officeart/2005/8/layout/vList2"/>
    <dgm:cxn modelId="{32805BC9-DF93-1247-818A-8003C9A05570}" type="presParOf" srcId="{07B59CDE-CA74-2047-956E-CDCEE633D5A2}" destId="{3733E5B9-5FF0-0942-A1BC-978536F485AB}" srcOrd="7" destOrd="0" presId="urn:microsoft.com/office/officeart/2005/8/layout/vList2"/>
    <dgm:cxn modelId="{B66176DD-489D-6542-B758-28613C6631AD}" type="presParOf" srcId="{07B59CDE-CA74-2047-956E-CDCEE633D5A2}" destId="{79185AEC-B69C-2A49-ACFC-DE44F9276319}"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C1E97BA-909A-6D49-A9D0-E936971E57BD}" type="doc">
      <dgm:prSet loTypeId="urn:microsoft.com/office/officeart/2005/8/layout/radial6" loCatId="" qsTypeId="urn:microsoft.com/office/officeart/2005/8/quickstyle/simple2" qsCatId="simple" csTypeId="urn:microsoft.com/office/officeart/2005/8/colors/colorful1" csCatId="colorful" phldr="1"/>
      <dgm:spPr/>
      <dgm:t>
        <a:bodyPr/>
        <a:lstStyle/>
        <a:p>
          <a:endParaRPr lang="en-GB"/>
        </a:p>
      </dgm:t>
    </dgm:pt>
    <dgm:pt modelId="{342AE717-B3F1-FF4C-ABF2-3C786F0D80FC}">
      <dgm:prSet phldrT="[Text]"/>
      <dgm:spPr/>
      <dgm:t>
        <a:bodyPr/>
        <a:lstStyle/>
        <a:p>
          <a:pPr rtl="0"/>
          <a:r>
            <a:rPr lang="en-GB" dirty="0"/>
            <a:t>Developing people in organisations </a:t>
          </a:r>
        </a:p>
      </dgm:t>
    </dgm:pt>
    <dgm:pt modelId="{F912111B-770C-8B48-8751-B88E09D7F760}" type="parTrans" cxnId="{8DF621B7-78AE-554E-894D-285DE9698083}">
      <dgm:prSet/>
      <dgm:spPr/>
      <dgm:t>
        <a:bodyPr/>
        <a:lstStyle/>
        <a:p>
          <a:endParaRPr lang="en-GB"/>
        </a:p>
      </dgm:t>
    </dgm:pt>
    <dgm:pt modelId="{6CDB7395-E07B-5C48-A178-9784E68F9EEF}" type="sibTrans" cxnId="{8DF621B7-78AE-554E-894D-285DE9698083}">
      <dgm:prSet/>
      <dgm:spPr/>
      <dgm:t>
        <a:bodyPr/>
        <a:lstStyle/>
        <a:p>
          <a:endParaRPr lang="en-GB"/>
        </a:p>
      </dgm:t>
    </dgm:pt>
    <dgm:pt modelId="{81C5D729-B193-C04E-A3BC-3CB8CC20B919}">
      <dgm:prSet phldrT="[Text]"/>
      <dgm:spPr/>
      <dgm:t>
        <a:bodyPr/>
        <a:lstStyle/>
        <a:p>
          <a:r>
            <a:rPr lang="en-GB" dirty="0"/>
            <a:t>Internal or external factors </a:t>
          </a:r>
        </a:p>
      </dgm:t>
    </dgm:pt>
    <dgm:pt modelId="{BD9BD70B-FE03-EC45-9465-88CCA1990C2B}" type="parTrans" cxnId="{51412883-94F4-9A41-82B6-4E18BC01CB37}">
      <dgm:prSet/>
      <dgm:spPr/>
      <dgm:t>
        <a:bodyPr/>
        <a:lstStyle/>
        <a:p>
          <a:endParaRPr lang="en-GB"/>
        </a:p>
      </dgm:t>
    </dgm:pt>
    <dgm:pt modelId="{4AE2CB29-3CC1-A74B-86A3-2A6DD6658F8E}" type="sibTrans" cxnId="{51412883-94F4-9A41-82B6-4E18BC01CB37}">
      <dgm:prSet/>
      <dgm:spPr/>
      <dgm:t>
        <a:bodyPr/>
        <a:lstStyle/>
        <a:p>
          <a:endParaRPr lang="en-GB"/>
        </a:p>
      </dgm:t>
    </dgm:pt>
    <dgm:pt modelId="{374AB6DD-F172-304F-BCAF-FA2A9CD74B07}">
      <dgm:prSet phldrT="[Text]"/>
      <dgm:spPr/>
      <dgm:t>
        <a:bodyPr/>
        <a:lstStyle/>
        <a:p>
          <a:r>
            <a:rPr lang="en-GB" dirty="0"/>
            <a:t>Organisation's goal </a:t>
          </a:r>
        </a:p>
      </dgm:t>
    </dgm:pt>
    <dgm:pt modelId="{AAD0C3CF-24AD-684F-8A61-2909A68386C4}" type="parTrans" cxnId="{3E210010-CDC2-B447-B3F6-E408726D2484}">
      <dgm:prSet/>
      <dgm:spPr/>
      <dgm:t>
        <a:bodyPr/>
        <a:lstStyle/>
        <a:p>
          <a:endParaRPr lang="en-GB"/>
        </a:p>
      </dgm:t>
    </dgm:pt>
    <dgm:pt modelId="{E223A344-D695-5A4A-92F2-645361F76060}" type="sibTrans" cxnId="{3E210010-CDC2-B447-B3F6-E408726D2484}">
      <dgm:prSet/>
      <dgm:spPr/>
      <dgm:t>
        <a:bodyPr/>
        <a:lstStyle/>
        <a:p>
          <a:endParaRPr lang="en-GB"/>
        </a:p>
      </dgm:t>
    </dgm:pt>
    <dgm:pt modelId="{F8FCE8FE-6735-F546-8F6A-46DF18226CA7}">
      <dgm:prSet phldrT="[Text]"/>
      <dgm:spPr/>
      <dgm:t>
        <a:bodyPr/>
        <a:lstStyle/>
        <a:p>
          <a:pPr rtl="0"/>
          <a:r>
            <a:rPr lang="en-GB" dirty="0"/>
            <a:t>Developing a leadership strategy</a:t>
          </a:r>
        </a:p>
      </dgm:t>
    </dgm:pt>
    <dgm:pt modelId="{82A27DF1-B24F-D847-99DD-F13EB28F2805}" type="parTrans" cxnId="{E4A875F0-42E8-494D-9F67-DBC0D38A0D5D}">
      <dgm:prSet/>
      <dgm:spPr/>
      <dgm:t>
        <a:bodyPr/>
        <a:lstStyle/>
        <a:p>
          <a:endParaRPr lang="en-GB"/>
        </a:p>
      </dgm:t>
    </dgm:pt>
    <dgm:pt modelId="{691C5C5D-5D42-934A-9798-A8521451F63D}" type="sibTrans" cxnId="{E4A875F0-42E8-494D-9F67-DBC0D38A0D5D}">
      <dgm:prSet/>
      <dgm:spPr/>
      <dgm:t>
        <a:bodyPr/>
        <a:lstStyle/>
        <a:p>
          <a:endParaRPr lang="en-GB"/>
        </a:p>
      </dgm:t>
    </dgm:pt>
    <dgm:pt modelId="{1CBDCD71-3DB4-364D-8711-FBDC2CF3DACB}">
      <dgm:prSet phldrT="[Text]" custT="1"/>
      <dgm:spPr/>
      <dgm:t>
        <a:bodyPr/>
        <a:lstStyle/>
        <a:p>
          <a:pPr rtl="0"/>
          <a:r>
            <a:rPr lang="en-GB" sz="1200" dirty="0"/>
            <a:t> Transformational Leadership</a:t>
          </a:r>
        </a:p>
      </dgm:t>
    </dgm:pt>
    <dgm:pt modelId="{8D187DFE-B2D5-5D47-83AA-923F6F485F48}" type="parTrans" cxnId="{9068C170-936B-CE42-BEA6-4124CEB58BAE}">
      <dgm:prSet/>
      <dgm:spPr/>
      <dgm:t>
        <a:bodyPr/>
        <a:lstStyle/>
        <a:p>
          <a:endParaRPr lang="en-GB"/>
        </a:p>
      </dgm:t>
    </dgm:pt>
    <dgm:pt modelId="{08E0FFB8-4321-7241-87DC-A05F5891140B}" type="sibTrans" cxnId="{9068C170-936B-CE42-BEA6-4124CEB58BAE}">
      <dgm:prSet/>
      <dgm:spPr/>
      <dgm:t>
        <a:bodyPr/>
        <a:lstStyle/>
        <a:p>
          <a:endParaRPr lang="en-GB"/>
        </a:p>
      </dgm:t>
    </dgm:pt>
    <dgm:pt modelId="{045F1DCF-FCBA-FA4A-B361-B35632D37E0D}">
      <dgm:prSet/>
      <dgm:spPr/>
      <dgm:t>
        <a:bodyPr/>
        <a:lstStyle/>
        <a:p>
          <a:endParaRPr lang="en-US"/>
        </a:p>
      </dgm:t>
    </dgm:pt>
    <dgm:pt modelId="{C5DDA3A8-279F-4347-9AD7-8FE3A791E855}" type="parTrans" cxnId="{F3251917-C7A3-D248-B951-7B8486F114D4}">
      <dgm:prSet/>
      <dgm:spPr/>
      <dgm:t>
        <a:bodyPr/>
        <a:lstStyle/>
        <a:p>
          <a:endParaRPr lang="en-GB"/>
        </a:p>
      </dgm:t>
    </dgm:pt>
    <dgm:pt modelId="{72DE008A-BF4E-7E45-A9C8-2D10DCDDF36B}" type="sibTrans" cxnId="{F3251917-C7A3-D248-B951-7B8486F114D4}">
      <dgm:prSet/>
      <dgm:spPr/>
      <dgm:t>
        <a:bodyPr/>
        <a:lstStyle/>
        <a:p>
          <a:endParaRPr lang="en-GB"/>
        </a:p>
      </dgm:t>
    </dgm:pt>
    <dgm:pt modelId="{AF729214-C72E-1E47-A7EA-DF6259B132F9}">
      <dgm:prSet/>
      <dgm:spPr/>
      <dgm:t>
        <a:bodyPr/>
        <a:lstStyle/>
        <a:p>
          <a:endParaRPr lang="en-US" dirty="0"/>
        </a:p>
      </dgm:t>
    </dgm:pt>
    <dgm:pt modelId="{67054D6A-246D-2140-B592-02B51330AE13}" type="parTrans" cxnId="{F0B5B2B2-7322-EB46-85DF-CB9CBE715083}">
      <dgm:prSet/>
      <dgm:spPr/>
      <dgm:t>
        <a:bodyPr/>
        <a:lstStyle/>
        <a:p>
          <a:endParaRPr lang="en-GB"/>
        </a:p>
      </dgm:t>
    </dgm:pt>
    <dgm:pt modelId="{D99336E6-2FF7-B545-8BFC-72F659FF709C}" type="sibTrans" cxnId="{F0B5B2B2-7322-EB46-85DF-CB9CBE715083}">
      <dgm:prSet/>
      <dgm:spPr/>
      <dgm:t>
        <a:bodyPr/>
        <a:lstStyle/>
        <a:p>
          <a:endParaRPr lang="en-GB"/>
        </a:p>
      </dgm:t>
    </dgm:pt>
    <dgm:pt modelId="{89F39815-6E45-234E-ACB8-4C929FEF8D18}">
      <dgm:prSet/>
      <dgm:spPr/>
      <dgm:t>
        <a:bodyPr/>
        <a:lstStyle/>
        <a:p>
          <a:endParaRPr lang="en-US" dirty="0"/>
        </a:p>
      </dgm:t>
    </dgm:pt>
    <dgm:pt modelId="{BD1513A2-A376-7C43-9E5A-96DF43A85EB0}" type="parTrans" cxnId="{D43E4741-C841-CF48-8DE7-F3AC530E064B}">
      <dgm:prSet/>
      <dgm:spPr/>
      <dgm:t>
        <a:bodyPr/>
        <a:lstStyle/>
        <a:p>
          <a:endParaRPr lang="en-GB"/>
        </a:p>
      </dgm:t>
    </dgm:pt>
    <dgm:pt modelId="{167FCA12-4138-EE45-A3F0-B5353BE55E63}" type="sibTrans" cxnId="{D43E4741-C841-CF48-8DE7-F3AC530E064B}">
      <dgm:prSet/>
      <dgm:spPr/>
      <dgm:t>
        <a:bodyPr/>
        <a:lstStyle/>
        <a:p>
          <a:endParaRPr lang="en-GB"/>
        </a:p>
      </dgm:t>
    </dgm:pt>
    <dgm:pt modelId="{6337620B-DDEB-A04F-A3FF-4EA29E0B59DA}">
      <dgm:prSet/>
      <dgm:spPr/>
      <dgm:t>
        <a:bodyPr/>
        <a:lstStyle/>
        <a:p>
          <a:endParaRPr lang="en-US"/>
        </a:p>
      </dgm:t>
    </dgm:pt>
    <dgm:pt modelId="{1D7F740A-27E9-3B4C-9F9E-C6B5F8DE1C45}" type="parTrans" cxnId="{CF5410FB-6DB6-954E-B834-638BD7B74075}">
      <dgm:prSet/>
      <dgm:spPr/>
      <dgm:t>
        <a:bodyPr/>
        <a:lstStyle/>
        <a:p>
          <a:endParaRPr lang="en-GB"/>
        </a:p>
      </dgm:t>
    </dgm:pt>
    <dgm:pt modelId="{0C5FEB03-A1F2-FB44-9FDE-8581B4D754A6}" type="sibTrans" cxnId="{CF5410FB-6DB6-954E-B834-638BD7B74075}">
      <dgm:prSet/>
      <dgm:spPr/>
      <dgm:t>
        <a:bodyPr/>
        <a:lstStyle/>
        <a:p>
          <a:endParaRPr lang="en-GB"/>
        </a:p>
      </dgm:t>
    </dgm:pt>
    <dgm:pt modelId="{C5FA4232-A782-F74E-B937-B9D9416BA21B}">
      <dgm:prSet phldrT="[Text]"/>
      <dgm:spPr/>
      <dgm:t>
        <a:bodyPr/>
        <a:lstStyle/>
        <a:p>
          <a:pPr rtl="0"/>
          <a:r>
            <a:rPr lang="en-GB" dirty="0"/>
            <a:t>Adaptive Leadership</a:t>
          </a:r>
        </a:p>
      </dgm:t>
    </dgm:pt>
    <dgm:pt modelId="{9781AF5C-1E53-5C41-ADFF-15F1BD64D80F}" type="parTrans" cxnId="{C28CAF92-EEF0-A44B-8991-890607EF9545}">
      <dgm:prSet/>
      <dgm:spPr/>
      <dgm:t>
        <a:bodyPr/>
        <a:lstStyle/>
        <a:p>
          <a:endParaRPr lang="en-GB"/>
        </a:p>
      </dgm:t>
    </dgm:pt>
    <dgm:pt modelId="{8C735D6B-8398-E744-8D38-29ED968D07C7}" type="sibTrans" cxnId="{C28CAF92-EEF0-A44B-8991-890607EF9545}">
      <dgm:prSet/>
      <dgm:spPr/>
      <dgm:t>
        <a:bodyPr/>
        <a:lstStyle/>
        <a:p>
          <a:endParaRPr lang="en-GB"/>
        </a:p>
      </dgm:t>
    </dgm:pt>
    <dgm:pt modelId="{E0BF135F-F5B3-9A42-A675-0BEACAB63ED4}">
      <dgm:prSet phldrT="[Text]" custT="1"/>
      <dgm:spPr/>
      <dgm:t>
        <a:bodyPr/>
        <a:lstStyle/>
        <a:p>
          <a:pPr rtl="0"/>
          <a:r>
            <a:rPr lang="en-GB" sz="1200" dirty="0"/>
            <a:t>SWOT Analysis </a:t>
          </a:r>
        </a:p>
      </dgm:t>
    </dgm:pt>
    <dgm:pt modelId="{70CBB952-0C8D-7F49-BA00-E8F0DE7C190B}" type="parTrans" cxnId="{F6499505-5B41-ED42-AE45-B7EDEBF06EE0}">
      <dgm:prSet/>
      <dgm:spPr/>
      <dgm:t>
        <a:bodyPr/>
        <a:lstStyle/>
        <a:p>
          <a:endParaRPr lang="en-GB"/>
        </a:p>
      </dgm:t>
    </dgm:pt>
    <dgm:pt modelId="{33822481-676B-834C-B9EA-6DD901CB334F}" type="sibTrans" cxnId="{F6499505-5B41-ED42-AE45-B7EDEBF06EE0}">
      <dgm:prSet/>
      <dgm:spPr/>
      <dgm:t>
        <a:bodyPr/>
        <a:lstStyle/>
        <a:p>
          <a:endParaRPr lang="en-GB"/>
        </a:p>
      </dgm:t>
    </dgm:pt>
    <dgm:pt modelId="{D8A7D8E7-9C61-5148-89BC-725ADBA00C68}">
      <dgm:prSet phldrT="[Text]" custT="1"/>
      <dgm:spPr/>
      <dgm:t>
        <a:bodyPr/>
        <a:lstStyle/>
        <a:p>
          <a:pPr rtl="0"/>
          <a:r>
            <a:rPr lang="en-GB" sz="1200" dirty="0"/>
            <a:t>PESTEL Analysis </a:t>
          </a:r>
        </a:p>
      </dgm:t>
    </dgm:pt>
    <dgm:pt modelId="{4FFC0BE5-0BFD-EF4A-8575-176A2798EDE8}" type="parTrans" cxnId="{0CC1C038-0C2F-6C46-8570-CCB873D0FD2F}">
      <dgm:prSet/>
      <dgm:spPr/>
      <dgm:t>
        <a:bodyPr/>
        <a:lstStyle/>
        <a:p>
          <a:endParaRPr lang="en-GB"/>
        </a:p>
      </dgm:t>
    </dgm:pt>
    <dgm:pt modelId="{48EC5743-9541-6041-BA5E-94E6662A0F46}" type="sibTrans" cxnId="{0CC1C038-0C2F-6C46-8570-CCB873D0FD2F}">
      <dgm:prSet/>
      <dgm:spPr/>
      <dgm:t>
        <a:bodyPr/>
        <a:lstStyle/>
        <a:p>
          <a:endParaRPr lang="en-GB"/>
        </a:p>
      </dgm:t>
    </dgm:pt>
    <dgm:pt modelId="{4D24762D-D3F9-C541-991A-5011F76BCFD2}" type="pres">
      <dgm:prSet presAssocID="{4C1E97BA-909A-6D49-A9D0-E936971E57BD}" presName="Name0" presStyleCnt="0">
        <dgm:presLayoutVars>
          <dgm:chMax val="1"/>
          <dgm:dir/>
          <dgm:animLvl val="ctr"/>
          <dgm:resizeHandles val="exact"/>
        </dgm:presLayoutVars>
      </dgm:prSet>
      <dgm:spPr/>
    </dgm:pt>
    <dgm:pt modelId="{DDA22CE1-3C96-D24E-B84C-D815AC7564C2}" type="pres">
      <dgm:prSet presAssocID="{342AE717-B3F1-FF4C-ABF2-3C786F0D80FC}" presName="centerShape" presStyleLbl="node0" presStyleIdx="0" presStyleCnt="1"/>
      <dgm:spPr/>
    </dgm:pt>
    <dgm:pt modelId="{7DFDEA03-5AA2-AC49-81E8-86860038829D}" type="pres">
      <dgm:prSet presAssocID="{81C5D729-B193-C04E-A3BC-3CB8CC20B919}" presName="node" presStyleLbl="node1" presStyleIdx="0" presStyleCnt="7">
        <dgm:presLayoutVars>
          <dgm:bulletEnabled val="1"/>
        </dgm:presLayoutVars>
      </dgm:prSet>
      <dgm:spPr/>
    </dgm:pt>
    <dgm:pt modelId="{7F5FF3BF-A260-8845-B6EC-847C5E62034C}" type="pres">
      <dgm:prSet presAssocID="{81C5D729-B193-C04E-A3BC-3CB8CC20B919}" presName="dummy" presStyleCnt="0"/>
      <dgm:spPr/>
    </dgm:pt>
    <dgm:pt modelId="{A736DE20-0E33-1B4C-BDDE-AB297FE52514}" type="pres">
      <dgm:prSet presAssocID="{4AE2CB29-3CC1-A74B-86A3-2A6DD6658F8E}" presName="sibTrans" presStyleLbl="sibTrans2D1" presStyleIdx="0" presStyleCnt="7"/>
      <dgm:spPr/>
    </dgm:pt>
    <dgm:pt modelId="{0A4984E3-D3F7-A641-90A9-8D42B13D1321}" type="pres">
      <dgm:prSet presAssocID="{374AB6DD-F172-304F-BCAF-FA2A9CD74B07}" presName="node" presStyleLbl="node1" presStyleIdx="1" presStyleCnt="7">
        <dgm:presLayoutVars>
          <dgm:bulletEnabled val="1"/>
        </dgm:presLayoutVars>
      </dgm:prSet>
      <dgm:spPr/>
    </dgm:pt>
    <dgm:pt modelId="{AD47D3A4-22E8-EF48-B3D7-361C13078CE2}" type="pres">
      <dgm:prSet presAssocID="{374AB6DD-F172-304F-BCAF-FA2A9CD74B07}" presName="dummy" presStyleCnt="0"/>
      <dgm:spPr/>
    </dgm:pt>
    <dgm:pt modelId="{3F034D7F-D583-8447-A2C6-3D49BC7B5F2F}" type="pres">
      <dgm:prSet presAssocID="{E223A344-D695-5A4A-92F2-645361F76060}" presName="sibTrans" presStyleLbl="sibTrans2D1" presStyleIdx="1" presStyleCnt="7"/>
      <dgm:spPr/>
    </dgm:pt>
    <dgm:pt modelId="{6DC93EEA-329D-3A4F-AA01-D05D08FF8F71}" type="pres">
      <dgm:prSet presAssocID="{F8FCE8FE-6735-F546-8F6A-46DF18226CA7}" presName="node" presStyleLbl="node1" presStyleIdx="2" presStyleCnt="7">
        <dgm:presLayoutVars>
          <dgm:bulletEnabled val="1"/>
        </dgm:presLayoutVars>
      </dgm:prSet>
      <dgm:spPr/>
    </dgm:pt>
    <dgm:pt modelId="{668B7DE9-BACA-5547-96AB-B9AA86F7B485}" type="pres">
      <dgm:prSet presAssocID="{F8FCE8FE-6735-F546-8F6A-46DF18226CA7}" presName="dummy" presStyleCnt="0"/>
      <dgm:spPr/>
    </dgm:pt>
    <dgm:pt modelId="{ECBAAF34-9B5D-FD4F-8EA5-BB07428332EC}" type="pres">
      <dgm:prSet presAssocID="{691C5C5D-5D42-934A-9798-A8521451F63D}" presName="sibTrans" presStyleLbl="sibTrans2D1" presStyleIdx="2" presStyleCnt="7"/>
      <dgm:spPr/>
    </dgm:pt>
    <dgm:pt modelId="{CA8D9FAD-FDCA-424C-A072-1D4AA7E1A1AB}" type="pres">
      <dgm:prSet presAssocID="{1CBDCD71-3DB4-364D-8711-FBDC2CF3DACB}" presName="node" presStyleLbl="node1" presStyleIdx="3" presStyleCnt="7">
        <dgm:presLayoutVars>
          <dgm:bulletEnabled val="1"/>
        </dgm:presLayoutVars>
      </dgm:prSet>
      <dgm:spPr/>
    </dgm:pt>
    <dgm:pt modelId="{1ED412E6-BF8B-6B42-8E27-113A4435CC92}" type="pres">
      <dgm:prSet presAssocID="{1CBDCD71-3DB4-364D-8711-FBDC2CF3DACB}" presName="dummy" presStyleCnt="0"/>
      <dgm:spPr/>
    </dgm:pt>
    <dgm:pt modelId="{2831DAAF-D825-F945-AE92-9E329BC55B18}" type="pres">
      <dgm:prSet presAssocID="{08E0FFB8-4321-7241-87DC-A05F5891140B}" presName="sibTrans" presStyleLbl="sibTrans2D1" presStyleIdx="3" presStyleCnt="7"/>
      <dgm:spPr/>
    </dgm:pt>
    <dgm:pt modelId="{66A9CDDC-79CC-F547-A13F-BB4C51613601}" type="pres">
      <dgm:prSet presAssocID="{C5FA4232-A782-F74E-B937-B9D9416BA21B}" presName="node" presStyleLbl="node1" presStyleIdx="4" presStyleCnt="7">
        <dgm:presLayoutVars>
          <dgm:bulletEnabled val="1"/>
        </dgm:presLayoutVars>
      </dgm:prSet>
      <dgm:spPr/>
    </dgm:pt>
    <dgm:pt modelId="{1E28A87B-B83F-FF47-A14E-8683E2F20216}" type="pres">
      <dgm:prSet presAssocID="{C5FA4232-A782-F74E-B937-B9D9416BA21B}" presName="dummy" presStyleCnt="0"/>
      <dgm:spPr/>
    </dgm:pt>
    <dgm:pt modelId="{03D03722-A465-4D4E-BC25-E4D7F26F2615}" type="pres">
      <dgm:prSet presAssocID="{8C735D6B-8398-E744-8D38-29ED968D07C7}" presName="sibTrans" presStyleLbl="sibTrans2D1" presStyleIdx="4" presStyleCnt="7"/>
      <dgm:spPr/>
    </dgm:pt>
    <dgm:pt modelId="{3647ADEF-B5E3-6444-B663-3E195E9B09E4}" type="pres">
      <dgm:prSet presAssocID="{E0BF135F-F5B3-9A42-A675-0BEACAB63ED4}" presName="node" presStyleLbl="node1" presStyleIdx="5" presStyleCnt="7" custRadScaleRad="100322" custRadScaleInc="2915">
        <dgm:presLayoutVars>
          <dgm:bulletEnabled val="1"/>
        </dgm:presLayoutVars>
      </dgm:prSet>
      <dgm:spPr/>
    </dgm:pt>
    <dgm:pt modelId="{8AAB2194-EF08-A842-A3B1-2F32B4C34E17}" type="pres">
      <dgm:prSet presAssocID="{E0BF135F-F5B3-9A42-A675-0BEACAB63ED4}" presName="dummy" presStyleCnt="0"/>
      <dgm:spPr/>
    </dgm:pt>
    <dgm:pt modelId="{D9CF9798-5C0A-F847-BA19-4EB95231D940}" type="pres">
      <dgm:prSet presAssocID="{33822481-676B-834C-B9EA-6DD901CB334F}" presName="sibTrans" presStyleLbl="sibTrans2D1" presStyleIdx="5" presStyleCnt="7"/>
      <dgm:spPr/>
    </dgm:pt>
    <dgm:pt modelId="{419361EC-CF1C-0043-8718-5EC1E32C8FC1}" type="pres">
      <dgm:prSet presAssocID="{D8A7D8E7-9C61-5148-89BC-725ADBA00C68}" presName="node" presStyleLbl="node1" presStyleIdx="6" presStyleCnt="7">
        <dgm:presLayoutVars>
          <dgm:bulletEnabled val="1"/>
        </dgm:presLayoutVars>
      </dgm:prSet>
      <dgm:spPr/>
    </dgm:pt>
    <dgm:pt modelId="{BF78A547-3B24-0248-92C6-EC8E83C4DE61}" type="pres">
      <dgm:prSet presAssocID="{D8A7D8E7-9C61-5148-89BC-725ADBA00C68}" presName="dummy" presStyleCnt="0"/>
      <dgm:spPr/>
    </dgm:pt>
    <dgm:pt modelId="{70A4E252-0A94-DE4B-A114-C652F12BBF2F}" type="pres">
      <dgm:prSet presAssocID="{48EC5743-9541-6041-BA5E-94E6662A0F46}" presName="sibTrans" presStyleLbl="sibTrans2D1" presStyleIdx="6" presStyleCnt="7"/>
      <dgm:spPr/>
    </dgm:pt>
  </dgm:ptLst>
  <dgm:cxnLst>
    <dgm:cxn modelId="{F6499505-5B41-ED42-AE45-B7EDEBF06EE0}" srcId="{342AE717-B3F1-FF4C-ABF2-3C786F0D80FC}" destId="{E0BF135F-F5B3-9A42-A675-0BEACAB63ED4}" srcOrd="5" destOrd="0" parTransId="{70CBB952-0C8D-7F49-BA00-E8F0DE7C190B}" sibTransId="{33822481-676B-834C-B9EA-6DD901CB334F}"/>
    <dgm:cxn modelId="{3E210010-CDC2-B447-B3F6-E408726D2484}" srcId="{342AE717-B3F1-FF4C-ABF2-3C786F0D80FC}" destId="{374AB6DD-F172-304F-BCAF-FA2A9CD74B07}" srcOrd="1" destOrd="0" parTransId="{AAD0C3CF-24AD-684F-8A61-2909A68386C4}" sibTransId="{E223A344-D695-5A4A-92F2-645361F76060}"/>
    <dgm:cxn modelId="{117E2913-E7DE-164A-A66C-DA1C84E5AECC}" type="presOf" srcId="{48EC5743-9541-6041-BA5E-94E6662A0F46}" destId="{70A4E252-0A94-DE4B-A114-C652F12BBF2F}" srcOrd="0" destOrd="0" presId="urn:microsoft.com/office/officeart/2005/8/layout/radial6"/>
    <dgm:cxn modelId="{B436AB16-191A-E943-8D3C-1C1670813FBA}" type="presOf" srcId="{4C1E97BA-909A-6D49-A9D0-E936971E57BD}" destId="{4D24762D-D3F9-C541-991A-5011F76BCFD2}" srcOrd="0" destOrd="0" presId="urn:microsoft.com/office/officeart/2005/8/layout/radial6"/>
    <dgm:cxn modelId="{F3251917-C7A3-D248-B951-7B8486F114D4}" srcId="{4C1E97BA-909A-6D49-A9D0-E936971E57BD}" destId="{045F1DCF-FCBA-FA4A-B361-B35632D37E0D}" srcOrd="3" destOrd="0" parTransId="{C5DDA3A8-279F-4347-9AD7-8FE3A791E855}" sibTransId="{72DE008A-BF4E-7E45-A9C8-2D10DCDDF36B}"/>
    <dgm:cxn modelId="{AFB22F1B-39A5-E248-BCFF-ECD0131FF2C7}" type="presOf" srcId="{E223A344-D695-5A4A-92F2-645361F76060}" destId="{3F034D7F-D583-8447-A2C6-3D49BC7B5F2F}" srcOrd="0" destOrd="0" presId="urn:microsoft.com/office/officeart/2005/8/layout/radial6"/>
    <dgm:cxn modelId="{245AC42D-E5DB-944A-899A-9044B1B5FE0A}" type="presOf" srcId="{691C5C5D-5D42-934A-9798-A8521451F63D}" destId="{ECBAAF34-9B5D-FD4F-8EA5-BB07428332EC}" srcOrd="0" destOrd="0" presId="urn:microsoft.com/office/officeart/2005/8/layout/radial6"/>
    <dgm:cxn modelId="{0CC1C038-0C2F-6C46-8570-CCB873D0FD2F}" srcId="{342AE717-B3F1-FF4C-ABF2-3C786F0D80FC}" destId="{D8A7D8E7-9C61-5148-89BC-725ADBA00C68}" srcOrd="6" destOrd="0" parTransId="{4FFC0BE5-0BFD-EF4A-8575-176A2798EDE8}" sibTransId="{48EC5743-9541-6041-BA5E-94E6662A0F46}"/>
    <dgm:cxn modelId="{9410A63C-DC9E-E740-BB44-7AD37DA50A98}" type="presOf" srcId="{E0BF135F-F5B3-9A42-A675-0BEACAB63ED4}" destId="{3647ADEF-B5E3-6444-B663-3E195E9B09E4}" srcOrd="0" destOrd="0" presId="urn:microsoft.com/office/officeart/2005/8/layout/radial6"/>
    <dgm:cxn modelId="{F4267B40-B45B-B748-BC2E-DD35EE035A70}" type="presOf" srcId="{08E0FFB8-4321-7241-87DC-A05F5891140B}" destId="{2831DAAF-D825-F945-AE92-9E329BC55B18}" srcOrd="0" destOrd="0" presId="urn:microsoft.com/office/officeart/2005/8/layout/radial6"/>
    <dgm:cxn modelId="{D43E4741-C841-CF48-8DE7-F3AC530E064B}" srcId="{4C1E97BA-909A-6D49-A9D0-E936971E57BD}" destId="{89F39815-6E45-234E-ACB8-4C929FEF8D18}" srcOrd="1" destOrd="0" parTransId="{BD1513A2-A376-7C43-9E5A-96DF43A85EB0}" sibTransId="{167FCA12-4138-EE45-A3F0-B5353BE55E63}"/>
    <dgm:cxn modelId="{1155AF49-8921-4841-B40A-9B11AFB43474}" type="presOf" srcId="{374AB6DD-F172-304F-BCAF-FA2A9CD74B07}" destId="{0A4984E3-D3F7-A641-90A9-8D42B13D1321}" srcOrd="0" destOrd="0" presId="urn:microsoft.com/office/officeart/2005/8/layout/radial6"/>
    <dgm:cxn modelId="{6208AD5B-741E-D84E-AECC-CBC6ADC7E7B8}" type="presOf" srcId="{33822481-676B-834C-B9EA-6DD901CB334F}" destId="{D9CF9798-5C0A-F847-BA19-4EB95231D940}" srcOrd="0" destOrd="0" presId="urn:microsoft.com/office/officeart/2005/8/layout/radial6"/>
    <dgm:cxn modelId="{0084D65B-8005-C74E-B32C-7C7B93817B64}" type="presOf" srcId="{1CBDCD71-3DB4-364D-8711-FBDC2CF3DACB}" destId="{CA8D9FAD-FDCA-424C-A072-1D4AA7E1A1AB}" srcOrd="0" destOrd="0" presId="urn:microsoft.com/office/officeart/2005/8/layout/radial6"/>
    <dgm:cxn modelId="{9068C170-936B-CE42-BEA6-4124CEB58BAE}" srcId="{342AE717-B3F1-FF4C-ABF2-3C786F0D80FC}" destId="{1CBDCD71-3DB4-364D-8711-FBDC2CF3DACB}" srcOrd="3" destOrd="0" parTransId="{8D187DFE-B2D5-5D47-83AA-923F6F485F48}" sibTransId="{08E0FFB8-4321-7241-87DC-A05F5891140B}"/>
    <dgm:cxn modelId="{71DD1472-25BC-3746-AB4D-6FBFFC0F51D8}" type="presOf" srcId="{D8A7D8E7-9C61-5148-89BC-725ADBA00C68}" destId="{419361EC-CF1C-0043-8718-5EC1E32C8FC1}" srcOrd="0" destOrd="0" presId="urn:microsoft.com/office/officeart/2005/8/layout/radial6"/>
    <dgm:cxn modelId="{0FC56780-08DD-3A40-AF3E-C291DE2214AB}" type="presOf" srcId="{342AE717-B3F1-FF4C-ABF2-3C786F0D80FC}" destId="{DDA22CE1-3C96-D24E-B84C-D815AC7564C2}" srcOrd="0" destOrd="0" presId="urn:microsoft.com/office/officeart/2005/8/layout/radial6"/>
    <dgm:cxn modelId="{51412883-94F4-9A41-82B6-4E18BC01CB37}" srcId="{342AE717-B3F1-FF4C-ABF2-3C786F0D80FC}" destId="{81C5D729-B193-C04E-A3BC-3CB8CC20B919}" srcOrd="0" destOrd="0" parTransId="{BD9BD70B-FE03-EC45-9465-88CCA1990C2B}" sibTransId="{4AE2CB29-3CC1-A74B-86A3-2A6DD6658F8E}"/>
    <dgm:cxn modelId="{CE9A0A84-395D-5C43-B633-064A61A72569}" type="presOf" srcId="{4AE2CB29-3CC1-A74B-86A3-2A6DD6658F8E}" destId="{A736DE20-0E33-1B4C-BDDE-AB297FE52514}" srcOrd="0" destOrd="0" presId="urn:microsoft.com/office/officeart/2005/8/layout/radial6"/>
    <dgm:cxn modelId="{C28CAF92-EEF0-A44B-8991-890607EF9545}" srcId="{342AE717-B3F1-FF4C-ABF2-3C786F0D80FC}" destId="{C5FA4232-A782-F74E-B937-B9D9416BA21B}" srcOrd="4" destOrd="0" parTransId="{9781AF5C-1E53-5C41-ADFF-15F1BD64D80F}" sibTransId="{8C735D6B-8398-E744-8D38-29ED968D07C7}"/>
    <dgm:cxn modelId="{F0B5B2B2-7322-EB46-85DF-CB9CBE715083}" srcId="{4C1E97BA-909A-6D49-A9D0-E936971E57BD}" destId="{AF729214-C72E-1E47-A7EA-DF6259B132F9}" srcOrd="2" destOrd="0" parTransId="{67054D6A-246D-2140-B592-02B51330AE13}" sibTransId="{D99336E6-2FF7-B545-8BFC-72F659FF709C}"/>
    <dgm:cxn modelId="{8DF621B7-78AE-554E-894D-285DE9698083}" srcId="{4C1E97BA-909A-6D49-A9D0-E936971E57BD}" destId="{342AE717-B3F1-FF4C-ABF2-3C786F0D80FC}" srcOrd="0" destOrd="0" parTransId="{F912111B-770C-8B48-8751-B88E09D7F760}" sibTransId="{6CDB7395-E07B-5C48-A178-9784E68F9EEF}"/>
    <dgm:cxn modelId="{F5C2D8C0-2973-9141-A354-7AE28ACFD5E0}" type="presOf" srcId="{F8FCE8FE-6735-F546-8F6A-46DF18226CA7}" destId="{6DC93EEA-329D-3A4F-AA01-D05D08FF8F71}" srcOrd="0" destOrd="0" presId="urn:microsoft.com/office/officeart/2005/8/layout/radial6"/>
    <dgm:cxn modelId="{4E3AC2C3-ACAC-B943-A118-3D09A25F0625}" type="presOf" srcId="{8C735D6B-8398-E744-8D38-29ED968D07C7}" destId="{03D03722-A465-4D4E-BC25-E4D7F26F2615}" srcOrd="0" destOrd="0" presId="urn:microsoft.com/office/officeart/2005/8/layout/radial6"/>
    <dgm:cxn modelId="{8C1FDAC4-038B-054B-879B-983F8D890423}" type="presOf" srcId="{81C5D729-B193-C04E-A3BC-3CB8CC20B919}" destId="{7DFDEA03-5AA2-AC49-81E8-86860038829D}" srcOrd="0" destOrd="0" presId="urn:microsoft.com/office/officeart/2005/8/layout/radial6"/>
    <dgm:cxn modelId="{2128B5D4-9613-D94D-93EA-C3B42CEB5CCF}" type="presOf" srcId="{C5FA4232-A782-F74E-B937-B9D9416BA21B}" destId="{66A9CDDC-79CC-F547-A13F-BB4C51613601}" srcOrd="0" destOrd="0" presId="urn:microsoft.com/office/officeart/2005/8/layout/radial6"/>
    <dgm:cxn modelId="{E4A875F0-42E8-494D-9F67-DBC0D38A0D5D}" srcId="{342AE717-B3F1-FF4C-ABF2-3C786F0D80FC}" destId="{F8FCE8FE-6735-F546-8F6A-46DF18226CA7}" srcOrd="2" destOrd="0" parTransId="{82A27DF1-B24F-D847-99DD-F13EB28F2805}" sibTransId="{691C5C5D-5D42-934A-9798-A8521451F63D}"/>
    <dgm:cxn modelId="{CF5410FB-6DB6-954E-B834-638BD7B74075}" srcId="{4C1E97BA-909A-6D49-A9D0-E936971E57BD}" destId="{6337620B-DDEB-A04F-A3FF-4EA29E0B59DA}" srcOrd="4" destOrd="0" parTransId="{1D7F740A-27E9-3B4C-9F9E-C6B5F8DE1C45}" sibTransId="{0C5FEB03-A1F2-FB44-9FDE-8581B4D754A6}"/>
    <dgm:cxn modelId="{5857F41D-C864-7545-8AB1-D01F5D4DC138}" type="presParOf" srcId="{4D24762D-D3F9-C541-991A-5011F76BCFD2}" destId="{DDA22CE1-3C96-D24E-B84C-D815AC7564C2}" srcOrd="0" destOrd="0" presId="urn:microsoft.com/office/officeart/2005/8/layout/radial6"/>
    <dgm:cxn modelId="{FD892AC4-7E8B-AC4E-A129-71B90BED39EF}" type="presParOf" srcId="{4D24762D-D3F9-C541-991A-5011F76BCFD2}" destId="{7DFDEA03-5AA2-AC49-81E8-86860038829D}" srcOrd="1" destOrd="0" presId="urn:microsoft.com/office/officeart/2005/8/layout/radial6"/>
    <dgm:cxn modelId="{D9FE8D3B-F545-E546-9ECA-5CD51E00311E}" type="presParOf" srcId="{4D24762D-D3F9-C541-991A-5011F76BCFD2}" destId="{7F5FF3BF-A260-8845-B6EC-847C5E62034C}" srcOrd="2" destOrd="0" presId="urn:microsoft.com/office/officeart/2005/8/layout/radial6"/>
    <dgm:cxn modelId="{87BF1F2B-3F27-F946-8466-04F33309A6B1}" type="presParOf" srcId="{4D24762D-D3F9-C541-991A-5011F76BCFD2}" destId="{A736DE20-0E33-1B4C-BDDE-AB297FE52514}" srcOrd="3" destOrd="0" presId="urn:microsoft.com/office/officeart/2005/8/layout/radial6"/>
    <dgm:cxn modelId="{59C6D975-08B2-D448-A878-8D26A51EE01C}" type="presParOf" srcId="{4D24762D-D3F9-C541-991A-5011F76BCFD2}" destId="{0A4984E3-D3F7-A641-90A9-8D42B13D1321}" srcOrd="4" destOrd="0" presId="urn:microsoft.com/office/officeart/2005/8/layout/radial6"/>
    <dgm:cxn modelId="{5D18F136-EAC6-A543-8F41-AF84A4DAEF79}" type="presParOf" srcId="{4D24762D-D3F9-C541-991A-5011F76BCFD2}" destId="{AD47D3A4-22E8-EF48-B3D7-361C13078CE2}" srcOrd="5" destOrd="0" presId="urn:microsoft.com/office/officeart/2005/8/layout/radial6"/>
    <dgm:cxn modelId="{3BF8AF5D-0273-014C-B9E0-A688A3532C20}" type="presParOf" srcId="{4D24762D-D3F9-C541-991A-5011F76BCFD2}" destId="{3F034D7F-D583-8447-A2C6-3D49BC7B5F2F}" srcOrd="6" destOrd="0" presId="urn:microsoft.com/office/officeart/2005/8/layout/radial6"/>
    <dgm:cxn modelId="{2E94F29D-7873-8D4E-9457-D520687CC7E1}" type="presParOf" srcId="{4D24762D-D3F9-C541-991A-5011F76BCFD2}" destId="{6DC93EEA-329D-3A4F-AA01-D05D08FF8F71}" srcOrd="7" destOrd="0" presId="urn:microsoft.com/office/officeart/2005/8/layout/radial6"/>
    <dgm:cxn modelId="{4D87442B-5780-084F-89EC-19E6018A596B}" type="presParOf" srcId="{4D24762D-D3F9-C541-991A-5011F76BCFD2}" destId="{668B7DE9-BACA-5547-96AB-B9AA86F7B485}" srcOrd="8" destOrd="0" presId="urn:microsoft.com/office/officeart/2005/8/layout/radial6"/>
    <dgm:cxn modelId="{2FCDE2EA-B312-9441-8535-8B59F9D3CDFC}" type="presParOf" srcId="{4D24762D-D3F9-C541-991A-5011F76BCFD2}" destId="{ECBAAF34-9B5D-FD4F-8EA5-BB07428332EC}" srcOrd="9" destOrd="0" presId="urn:microsoft.com/office/officeart/2005/8/layout/radial6"/>
    <dgm:cxn modelId="{FF0AA46F-3D05-164D-B0FF-E190591712B1}" type="presParOf" srcId="{4D24762D-D3F9-C541-991A-5011F76BCFD2}" destId="{CA8D9FAD-FDCA-424C-A072-1D4AA7E1A1AB}" srcOrd="10" destOrd="0" presId="urn:microsoft.com/office/officeart/2005/8/layout/radial6"/>
    <dgm:cxn modelId="{286ED026-0ACC-2D44-93E2-780EA4E5D68A}" type="presParOf" srcId="{4D24762D-D3F9-C541-991A-5011F76BCFD2}" destId="{1ED412E6-BF8B-6B42-8E27-113A4435CC92}" srcOrd="11" destOrd="0" presId="urn:microsoft.com/office/officeart/2005/8/layout/radial6"/>
    <dgm:cxn modelId="{501BA103-BF2C-6A47-92F3-3AE42A526174}" type="presParOf" srcId="{4D24762D-D3F9-C541-991A-5011F76BCFD2}" destId="{2831DAAF-D825-F945-AE92-9E329BC55B18}" srcOrd="12" destOrd="0" presId="urn:microsoft.com/office/officeart/2005/8/layout/radial6"/>
    <dgm:cxn modelId="{4F30CB55-96B1-974F-9705-EDE42CB65B5B}" type="presParOf" srcId="{4D24762D-D3F9-C541-991A-5011F76BCFD2}" destId="{66A9CDDC-79CC-F547-A13F-BB4C51613601}" srcOrd="13" destOrd="0" presId="urn:microsoft.com/office/officeart/2005/8/layout/radial6"/>
    <dgm:cxn modelId="{B64B6128-F5F1-6B44-A7E9-91CCC5441D13}" type="presParOf" srcId="{4D24762D-D3F9-C541-991A-5011F76BCFD2}" destId="{1E28A87B-B83F-FF47-A14E-8683E2F20216}" srcOrd="14" destOrd="0" presId="urn:microsoft.com/office/officeart/2005/8/layout/radial6"/>
    <dgm:cxn modelId="{C6615FCA-2822-0D41-AD4B-8B19390ABEB6}" type="presParOf" srcId="{4D24762D-D3F9-C541-991A-5011F76BCFD2}" destId="{03D03722-A465-4D4E-BC25-E4D7F26F2615}" srcOrd="15" destOrd="0" presId="urn:microsoft.com/office/officeart/2005/8/layout/radial6"/>
    <dgm:cxn modelId="{9D5755F4-AE5F-5E49-B545-ED0110F39AFB}" type="presParOf" srcId="{4D24762D-D3F9-C541-991A-5011F76BCFD2}" destId="{3647ADEF-B5E3-6444-B663-3E195E9B09E4}" srcOrd="16" destOrd="0" presId="urn:microsoft.com/office/officeart/2005/8/layout/radial6"/>
    <dgm:cxn modelId="{2D26252D-4205-9D4E-B513-69BA5484A6BF}" type="presParOf" srcId="{4D24762D-D3F9-C541-991A-5011F76BCFD2}" destId="{8AAB2194-EF08-A842-A3B1-2F32B4C34E17}" srcOrd="17" destOrd="0" presId="urn:microsoft.com/office/officeart/2005/8/layout/radial6"/>
    <dgm:cxn modelId="{922C71F6-7602-7245-855F-2F3F106CD8D3}" type="presParOf" srcId="{4D24762D-D3F9-C541-991A-5011F76BCFD2}" destId="{D9CF9798-5C0A-F847-BA19-4EB95231D940}" srcOrd="18" destOrd="0" presId="urn:microsoft.com/office/officeart/2005/8/layout/radial6"/>
    <dgm:cxn modelId="{352C492A-8FFE-4B4B-8313-A4C7A4E557D1}" type="presParOf" srcId="{4D24762D-D3F9-C541-991A-5011F76BCFD2}" destId="{419361EC-CF1C-0043-8718-5EC1E32C8FC1}" srcOrd="19" destOrd="0" presId="urn:microsoft.com/office/officeart/2005/8/layout/radial6"/>
    <dgm:cxn modelId="{1B9C38A0-E80D-5F42-A917-A6D9ECF9B99D}" type="presParOf" srcId="{4D24762D-D3F9-C541-991A-5011F76BCFD2}" destId="{BF78A547-3B24-0248-92C6-EC8E83C4DE61}" srcOrd="20" destOrd="0" presId="urn:microsoft.com/office/officeart/2005/8/layout/radial6"/>
    <dgm:cxn modelId="{92D4CADD-CA9F-4F49-9837-96464513B21E}" type="presParOf" srcId="{4D24762D-D3F9-C541-991A-5011F76BCFD2}" destId="{70A4E252-0A94-DE4B-A114-C652F12BBF2F}" srcOrd="21"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2788D8-DD5D-0D40-B66C-AA53AE7C8E9E}">
      <dsp:nvSpPr>
        <dsp:cNvPr id="0" name=""/>
        <dsp:cNvSpPr/>
      </dsp:nvSpPr>
      <dsp:spPr>
        <a:xfrm>
          <a:off x="3364992" y="2177"/>
          <a:ext cx="3785616" cy="104746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US" sz="2400" kern="1200"/>
            <a:t>Political factors </a:t>
          </a:r>
        </a:p>
      </dsp:txBody>
      <dsp:txXfrm>
        <a:off x="3416125" y="53310"/>
        <a:ext cx="3683350" cy="945199"/>
      </dsp:txXfrm>
    </dsp:sp>
    <dsp:sp modelId="{4B978A4C-2C6B-1C4C-98B7-1879A3DF088C}">
      <dsp:nvSpPr>
        <dsp:cNvPr id="0" name=""/>
        <dsp:cNvSpPr/>
      </dsp:nvSpPr>
      <dsp:spPr>
        <a:xfrm>
          <a:off x="3364992" y="1102016"/>
          <a:ext cx="3785616" cy="104746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US" sz="2400" kern="1200"/>
            <a:t>Government regulation and concerns about data privacy</a:t>
          </a:r>
        </a:p>
      </dsp:txBody>
      <dsp:txXfrm>
        <a:off x="3416125" y="1153149"/>
        <a:ext cx="3683350" cy="945199"/>
      </dsp:txXfrm>
    </dsp:sp>
    <dsp:sp modelId="{EB44628F-F341-2C4A-8EDD-73A80899C8E2}">
      <dsp:nvSpPr>
        <dsp:cNvPr id="0" name=""/>
        <dsp:cNvSpPr/>
      </dsp:nvSpPr>
      <dsp:spPr>
        <a:xfrm>
          <a:off x="3364992" y="2201855"/>
          <a:ext cx="3785616" cy="104746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US" sz="2400" kern="1200"/>
            <a:t>Election interference </a:t>
          </a:r>
        </a:p>
      </dsp:txBody>
      <dsp:txXfrm>
        <a:off x="3416125" y="2252988"/>
        <a:ext cx="3683350" cy="945199"/>
      </dsp:txXfrm>
    </dsp:sp>
    <dsp:sp modelId="{692C4299-C0C2-E44F-9D9C-5B8DCB294FDB}">
      <dsp:nvSpPr>
        <dsp:cNvPr id="0" name=""/>
        <dsp:cNvSpPr/>
      </dsp:nvSpPr>
      <dsp:spPr>
        <a:xfrm>
          <a:off x="3364992" y="3301694"/>
          <a:ext cx="3785616" cy="104746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GB" sz="2400" kern="1200"/>
            <a:t>(Lim, 2020)</a:t>
          </a:r>
          <a:endParaRPr lang="en-US" sz="2400" kern="1200"/>
        </a:p>
      </dsp:txBody>
      <dsp:txXfrm>
        <a:off x="3416125" y="3352827"/>
        <a:ext cx="3683350" cy="94519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DD7F20-08D3-C94E-BCA3-87D14E1EDEE9}">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1EE54A-7FD2-AB45-AC2E-1F9807CC4137}">
      <dsp:nvSpPr>
        <dsp:cNvPr id="0" name=""/>
        <dsp:cNvSpPr/>
      </dsp:nvSpPr>
      <dsp:spPr>
        <a:xfrm>
          <a:off x="0" y="0"/>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Internal and external factors  </a:t>
          </a:r>
          <a:r>
            <a:rPr lang="en-GB" sz="1900" kern="1200"/>
            <a:t>(Jaipong, 2023)</a:t>
          </a:r>
          <a:br>
            <a:rPr lang="en-GB" sz="1900" kern="1200"/>
          </a:br>
          <a:endParaRPr lang="en-US" sz="1900" kern="1200"/>
        </a:p>
      </dsp:txBody>
      <dsp:txXfrm>
        <a:off x="0" y="0"/>
        <a:ext cx="6900512" cy="692017"/>
      </dsp:txXfrm>
    </dsp:sp>
    <dsp:sp modelId="{F492164D-C530-5246-B336-B0FB501A8220}">
      <dsp:nvSpPr>
        <dsp:cNvPr id="0" name=""/>
        <dsp:cNvSpPr/>
      </dsp:nvSpPr>
      <dsp:spPr>
        <a:xfrm>
          <a:off x="0" y="692017"/>
          <a:ext cx="6900512" cy="0"/>
        </a:xfrm>
        <a:prstGeom prst="line">
          <a:avLst/>
        </a:prstGeom>
        <a:solidFill>
          <a:schemeClr val="accent2">
            <a:hueOff val="-207909"/>
            <a:satOff val="-11990"/>
            <a:lumOff val="1233"/>
            <a:alphaOff val="0"/>
          </a:schemeClr>
        </a:solidFill>
        <a:ln w="12700" cap="flat" cmpd="sng" algn="ctr">
          <a:solidFill>
            <a:schemeClr val="accent2">
              <a:hueOff val="-207909"/>
              <a:satOff val="-11990"/>
              <a:lumOff val="123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2E469C-7CCA-9C41-A33E-067C13F07DB8}">
      <dsp:nvSpPr>
        <dsp:cNvPr id="0" name=""/>
        <dsp:cNvSpPr/>
      </dsp:nvSpPr>
      <dsp:spPr>
        <a:xfrm>
          <a:off x="0" y="692017"/>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u="sng" kern="1200"/>
            <a:t>Strengths</a:t>
          </a:r>
          <a:endParaRPr lang="en-US" sz="1900" kern="1200"/>
        </a:p>
      </dsp:txBody>
      <dsp:txXfrm>
        <a:off x="0" y="692017"/>
        <a:ext cx="6900512" cy="692017"/>
      </dsp:txXfrm>
    </dsp:sp>
    <dsp:sp modelId="{03605EDA-00E1-D343-A97E-7AD54AE3AF70}">
      <dsp:nvSpPr>
        <dsp:cNvPr id="0" name=""/>
        <dsp:cNvSpPr/>
      </dsp:nvSpPr>
      <dsp:spPr>
        <a:xfrm>
          <a:off x="0" y="1384035"/>
          <a:ext cx="6900512" cy="0"/>
        </a:xfrm>
        <a:prstGeom prst="line">
          <a:avLst/>
        </a:prstGeom>
        <a:solidFill>
          <a:schemeClr val="accent2">
            <a:hueOff val="-415818"/>
            <a:satOff val="-23979"/>
            <a:lumOff val="2465"/>
            <a:alphaOff val="0"/>
          </a:schemeClr>
        </a:solidFill>
        <a:ln w="12700" cap="flat" cmpd="sng" algn="ctr">
          <a:solidFill>
            <a:schemeClr val="accent2">
              <a:hueOff val="-415818"/>
              <a:satOff val="-23979"/>
              <a:lumOff val="24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3C530B-B970-2D4D-9A55-7247B17E8969}">
      <dsp:nvSpPr>
        <dsp:cNvPr id="0" name=""/>
        <dsp:cNvSpPr/>
      </dsp:nvSpPr>
      <dsp:spPr>
        <a:xfrm>
          <a:off x="0" y="1384035"/>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Global leading social media and video-sharing platform.</a:t>
          </a:r>
        </a:p>
      </dsp:txBody>
      <dsp:txXfrm>
        <a:off x="0" y="1384035"/>
        <a:ext cx="6900512" cy="692017"/>
      </dsp:txXfrm>
    </dsp:sp>
    <dsp:sp modelId="{5F1512AE-0B16-F140-9124-D863C0AD8E20}">
      <dsp:nvSpPr>
        <dsp:cNvPr id="0" name=""/>
        <dsp:cNvSpPr/>
      </dsp:nvSpPr>
      <dsp:spPr>
        <a:xfrm>
          <a:off x="0" y="2076052"/>
          <a:ext cx="6900512" cy="0"/>
        </a:xfrm>
        <a:prstGeom prst="line">
          <a:avLst/>
        </a:prstGeom>
        <a:solidFill>
          <a:schemeClr val="accent2">
            <a:hueOff val="-623727"/>
            <a:satOff val="-35969"/>
            <a:lumOff val="3698"/>
            <a:alphaOff val="0"/>
          </a:schemeClr>
        </a:solidFill>
        <a:ln w="12700" cap="flat" cmpd="sng" algn="ctr">
          <a:solidFill>
            <a:schemeClr val="accent2">
              <a:hueOff val="-623727"/>
              <a:satOff val="-35969"/>
              <a:lumOff val="369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033A1F-C752-B247-AA94-D82AE18F7D00}">
      <dsp:nvSpPr>
        <dsp:cNvPr id="0" name=""/>
        <dsp:cNvSpPr/>
      </dsp:nvSpPr>
      <dsp:spPr>
        <a:xfrm>
          <a:off x="0" y="2076052"/>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The future development of E-commerce </a:t>
          </a:r>
        </a:p>
      </dsp:txBody>
      <dsp:txXfrm>
        <a:off x="0" y="2076052"/>
        <a:ext cx="6900512" cy="692017"/>
      </dsp:txXfrm>
    </dsp:sp>
    <dsp:sp modelId="{2EB9B675-5906-3C43-BE3C-DA23B0CA94EF}">
      <dsp:nvSpPr>
        <dsp:cNvPr id="0" name=""/>
        <dsp:cNvSpPr/>
      </dsp:nvSpPr>
      <dsp:spPr>
        <a:xfrm>
          <a:off x="0" y="2768070"/>
          <a:ext cx="6900512" cy="0"/>
        </a:xfrm>
        <a:prstGeom prst="line">
          <a:avLst/>
        </a:prstGeom>
        <a:solidFill>
          <a:schemeClr val="accent2">
            <a:hueOff val="-831636"/>
            <a:satOff val="-47959"/>
            <a:lumOff val="4930"/>
            <a:alphaOff val="0"/>
          </a:schemeClr>
        </a:solidFill>
        <a:ln w="12700" cap="flat" cmpd="sng" algn="ctr">
          <a:solidFill>
            <a:schemeClr val="accent2">
              <a:hueOff val="-831636"/>
              <a:satOff val="-47959"/>
              <a:lumOff val="493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C575A66-E207-6449-AEB5-9213753E5ACD}">
      <dsp:nvSpPr>
        <dsp:cNvPr id="0" name=""/>
        <dsp:cNvSpPr/>
      </dsp:nvSpPr>
      <dsp:spPr>
        <a:xfrm>
          <a:off x="0" y="2768070"/>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Fun and market share</a:t>
          </a:r>
        </a:p>
      </dsp:txBody>
      <dsp:txXfrm>
        <a:off x="0" y="2768070"/>
        <a:ext cx="6900512" cy="692017"/>
      </dsp:txXfrm>
    </dsp:sp>
    <dsp:sp modelId="{23EA8863-B7F8-2642-BAE4-07BA6B05A5D9}">
      <dsp:nvSpPr>
        <dsp:cNvPr id="0" name=""/>
        <dsp:cNvSpPr/>
      </dsp:nvSpPr>
      <dsp:spPr>
        <a:xfrm>
          <a:off x="0" y="3460088"/>
          <a:ext cx="6900512" cy="0"/>
        </a:xfrm>
        <a:prstGeom prst="line">
          <a:avLst/>
        </a:prstGeom>
        <a:solidFill>
          <a:schemeClr val="accent2">
            <a:hueOff val="-1039545"/>
            <a:satOff val="-59949"/>
            <a:lumOff val="6163"/>
            <a:alphaOff val="0"/>
          </a:schemeClr>
        </a:solidFill>
        <a:ln w="12700" cap="flat" cmpd="sng" algn="ctr">
          <a:solidFill>
            <a:schemeClr val="accent2">
              <a:hueOff val="-1039545"/>
              <a:satOff val="-59949"/>
              <a:lumOff val="616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EF3AE7-B7A9-CB4C-B2C5-C9FACF9868CB}">
      <dsp:nvSpPr>
        <dsp:cNvPr id="0" name=""/>
        <dsp:cNvSpPr/>
      </dsp:nvSpPr>
      <dsp:spPr>
        <a:xfrm>
          <a:off x="0" y="3460088"/>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collaboration</a:t>
          </a:r>
        </a:p>
      </dsp:txBody>
      <dsp:txXfrm>
        <a:off x="0" y="3460088"/>
        <a:ext cx="6900512" cy="692017"/>
      </dsp:txXfrm>
    </dsp:sp>
    <dsp:sp modelId="{B080B5D2-AD21-7F48-8E8E-F7FCE5D40D0F}">
      <dsp:nvSpPr>
        <dsp:cNvPr id="0" name=""/>
        <dsp:cNvSpPr/>
      </dsp:nvSpPr>
      <dsp:spPr>
        <a:xfrm>
          <a:off x="0" y="4152105"/>
          <a:ext cx="6900512" cy="0"/>
        </a:xfrm>
        <a:prstGeom prst="line">
          <a:avLst/>
        </a:prstGeom>
        <a:solidFill>
          <a:schemeClr val="accent2">
            <a:hueOff val="-1247454"/>
            <a:satOff val="-71938"/>
            <a:lumOff val="7395"/>
            <a:alphaOff val="0"/>
          </a:schemeClr>
        </a:solidFill>
        <a:ln w="12700" cap="flat" cmpd="sng" algn="ctr">
          <a:solidFill>
            <a:schemeClr val="accent2">
              <a:hueOff val="-1247454"/>
              <a:satOff val="-71938"/>
              <a:lumOff val="739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FA8D719-6A2B-1B4C-A2B9-AD780E52A9B1}">
      <dsp:nvSpPr>
        <dsp:cNvPr id="0" name=""/>
        <dsp:cNvSpPr/>
      </dsp:nvSpPr>
      <dsp:spPr>
        <a:xfrm>
          <a:off x="0" y="4152105"/>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Creativity and innovation</a:t>
          </a:r>
        </a:p>
      </dsp:txBody>
      <dsp:txXfrm>
        <a:off x="0" y="4152105"/>
        <a:ext cx="6900512" cy="692017"/>
      </dsp:txXfrm>
    </dsp:sp>
    <dsp:sp modelId="{89273D18-FF2D-B343-9D3B-05FC6860019A}">
      <dsp:nvSpPr>
        <dsp:cNvPr id="0" name=""/>
        <dsp:cNvSpPr/>
      </dsp:nvSpPr>
      <dsp:spPr>
        <a:xfrm>
          <a:off x="0" y="4844123"/>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F12605-D7F9-634F-879B-4CE143729EAE}">
      <dsp:nvSpPr>
        <dsp:cNvPr id="0" name=""/>
        <dsp:cNvSpPr/>
      </dsp:nvSpPr>
      <dsp:spPr>
        <a:xfrm>
          <a:off x="0" y="4844123"/>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(Ma &amp; Yu, 2021)</a:t>
          </a:r>
          <a:endParaRPr lang="en-US" sz="1900" kern="1200"/>
        </a:p>
      </dsp:txBody>
      <dsp:txXfrm>
        <a:off x="0" y="4844123"/>
        <a:ext cx="6900512" cy="69201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0B6CC9-7C4C-0B48-A59B-58F67FCC4645}">
      <dsp:nvSpPr>
        <dsp:cNvPr id="0" name=""/>
        <dsp:cNvSpPr/>
      </dsp:nvSpPr>
      <dsp:spPr>
        <a:xfrm>
          <a:off x="0" y="342921"/>
          <a:ext cx="5495923"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Complicated features </a:t>
          </a:r>
        </a:p>
      </dsp:txBody>
      <dsp:txXfrm>
        <a:off x="24588" y="367509"/>
        <a:ext cx="5446747" cy="454509"/>
      </dsp:txXfrm>
    </dsp:sp>
    <dsp:sp modelId="{7C08A74F-97D6-384E-9653-B758D8EA0EA6}">
      <dsp:nvSpPr>
        <dsp:cNvPr id="0" name=""/>
        <dsp:cNvSpPr/>
      </dsp:nvSpPr>
      <dsp:spPr>
        <a:xfrm>
          <a:off x="0" y="907086"/>
          <a:ext cx="5495923"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Young people focus </a:t>
          </a:r>
        </a:p>
      </dsp:txBody>
      <dsp:txXfrm>
        <a:off x="24588" y="931674"/>
        <a:ext cx="5446747" cy="454509"/>
      </dsp:txXfrm>
    </dsp:sp>
    <dsp:sp modelId="{D673D213-658D-0A48-8813-C7A103D7DE85}">
      <dsp:nvSpPr>
        <dsp:cNvPr id="0" name=""/>
        <dsp:cNvSpPr/>
      </dsp:nvSpPr>
      <dsp:spPr>
        <a:xfrm>
          <a:off x="0" y="1471251"/>
          <a:ext cx="5495923"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Promotion of drugs</a:t>
          </a:r>
        </a:p>
      </dsp:txBody>
      <dsp:txXfrm>
        <a:off x="24588" y="1495839"/>
        <a:ext cx="5446747" cy="454509"/>
      </dsp:txXfrm>
    </dsp:sp>
    <dsp:sp modelId="{5D9C36B2-3926-FA41-8D19-C86E54499D44}">
      <dsp:nvSpPr>
        <dsp:cNvPr id="0" name=""/>
        <dsp:cNvSpPr/>
      </dsp:nvSpPr>
      <dsp:spPr>
        <a:xfrm>
          <a:off x="0" y="2035416"/>
          <a:ext cx="5495923"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Affecting consumer behaviour</a:t>
          </a:r>
        </a:p>
      </dsp:txBody>
      <dsp:txXfrm>
        <a:off x="24588" y="2060004"/>
        <a:ext cx="5446747" cy="454509"/>
      </dsp:txXfrm>
    </dsp:sp>
    <dsp:sp modelId="{6043FC0C-790F-BC45-BFE8-17F9261AC57E}">
      <dsp:nvSpPr>
        <dsp:cNvPr id="0" name=""/>
        <dsp:cNvSpPr/>
      </dsp:nvSpPr>
      <dsp:spPr>
        <a:xfrm>
          <a:off x="0" y="2599581"/>
          <a:ext cx="5495923"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Affecting brand image within the US –UK and EU</a:t>
          </a:r>
        </a:p>
      </dsp:txBody>
      <dsp:txXfrm>
        <a:off x="24588" y="2624169"/>
        <a:ext cx="5446747" cy="454509"/>
      </dsp:txXfrm>
    </dsp:sp>
    <dsp:sp modelId="{F47B4A3D-0737-834C-9F3B-A40976AEBFC6}">
      <dsp:nvSpPr>
        <dsp:cNvPr id="0" name=""/>
        <dsp:cNvSpPr/>
      </dsp:nvSpPr>
      <dsp:spPr>
        <a:xfrm>
          <a:off x="0" y="3163746"/>
          <a:ext cx="5495923"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(Hua, et al., 2022)</a:t>
          </a:r>
          <a:endParaRPr lang="en-US" sz="2100" kern="1200"/>
        </a:p>
      </dsp:txBody>
      <dsp:txXfrm>
        <a:off x="24588" y="3188334"/>
        <a:ext cx="5446747" cy="45450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B0A4DD-8053-5845-8D33-EFC948050B06}">
      <dsp:nvSpPr>
        <dsp:cNvPr id="0" name=""/>
        <dsp:cNvSpPr/>
      </dsp:nvSpPr>
      <dsp:spPr>
        <a:xfrm>
          <a:off x="0" y="783729"/>
          <a:ext cx="5393361" cy="478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4C085F8-E82C-6240-BE16-4B581546A314}">
      <dsp:nvSpPr>
        <dsp:cNvPr id="0" name=""/>
        <dsp:cNvSpPr/>
      </dsp:nvSpPr>
      <dsp:spPr>
        <a:xfrm>
          <a:off x="269668" y="503289"/>
          <a:ext cx="3775352" cy="5608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699" tIns="0" rIns="142699" bIns="0" numCol="1" spcCol="1270" anchor="ctr" anchorCtr="0">
          <a:noAutofit/>
        </a:bodyPr>
        <a:lstStyle/>
        <a:p>
          <a:pPr marL="0" lvl="0" indent="0" algn="l" defTabSz="844550">
            <a:lnSpc>
              <a:spcPct val="90000"/>
            </a:lnSpc>
            <a:spcBef>
              <a:spcPct val="0"/>
            </a:spcBef>
            <a:spcAft>
              <a:spcPct val="35000"/>
            </a:spcAft>
            <a:buNone/>
          </a:pPr>
          <a:r>
            <a:rPr lang="en-US" sz="1900" kern="1200"/>
            <a:t>Communication strategies</a:t>
          </a:r>
        </a:p>
      </dsp:txBody>
      <dsp:txXfrm>
        <a:off x="297048" y="530669"/>
        <a:ext cx="3720592" cy="506119"/>
      </dsp:txXfrm>
    </dsp:sp>
    <dsp:sp modelId="{BB8F9977-9716-694C-8707-B270F2CA8CE2}">
      <dsp:nvSpPr>
        <dsp:cNvPr id="0" name=""/>
        <dsp:cNvSpPr/>
      </dsp:nvSpPr>
      <dsp:spPr>
        <a:xfrm>
          <a:off x="0" y="1645569"/>
          <a:ext cx="5393361" cy="478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06C1303-AB67-2641-87DB-52EC875A4B54}">
      <dsp:nvSpPr>
        <dsp:cNvPr id="0" name=""/>
        <dsp:cNvSpPr/>
      </dsp:nvSpPr>
      <dsp:spPr>
        <a:xfrm>
          <a:off x="269668" y="1365129"/>
          <a:ext cx="3775352" cy="5608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699" tIns="0" rIns="142699" bIns="0" numCol="1" spcCol="1270" anchor="ctr" anchorCtr="0">
          <a:noAutofit/>
        </a:bodyPr>
        <a:lstStyle/>
        <a:p>
          <a:pPr marL="0" lvl="0" indent="0" algn="l" defTabSz="844550">
            <a:lnSpc>
              <a:spcPct val="90000"/>
            </a:lnSpc>
            <a:spcBef>
              <a:spcPct val="0"/>
            </a:spcBef>
            <a:spcAft>
              <a:spcPct val="35000"/>
            </a:spcAft>
            <a:buNone/>
          </a:pPr>
          <a:r>
            <a:rPr lang="en-US" sz="1900" kern="1200"/>
            <a:t>Proactive organisational approach</a:t>
          </a:r>
        </a:p>
      </dsp:txBody>
      <dsp:txXfrm>
        <a:off x="297048" y="1392509"/>
        <a:ext cx="3720592" cy="506119"/>
      </dsp:txXfrm>
    </dsp:sp>
    <dsp:sp modelId="{1A5F8A4C-256D-1A49-A2F4-CFA330A0F245}">
      <dsp:nvSpPr>
        <dsp:cNvPr id="0" name=""/>
        <dsp:cNvSpPr/>
      </dsp:nvSpPr>
      <dsp:spPr>
        <a:xfrm>
          <a:off x="0" y="2507409"/>
          <a:ext cx="5393361" cy="478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254C60B-C989-3841-97A2-53B6B28A8BCE}">
      <dsp:nvSpPr>
        <dsp:cNvPr id="0" name=""/>
        <dsp:cNvSpPr/>
      </dsp:nvSpPr>
      <dsp:spPr>
        <a:xfrm>
          <a:off x="269668" y="2226969"/>
          <a:ext cx="3775352" cy="5608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699" tIns="0" rIns="142699" bIns="0" numCol="1" spcCol="1270" anchor="ctr" anchorCtr="0">
          <a:noAutofit/>
        </a:bodyPr>
        <a:lstStyle/>
        <a:p>
          <a:pPr marL="0" lvl="0" indent="0" algn="l" defTabSz="844550">
            <a:lnSpc>
              <a:spcPct val="90000"/>
            </a:lnSpc>
            <a:spcBef>
              <a:spcPct val="0"/>
            </a:spcBef>
            <a:spcAft>
              <a:spcPct val="35000"/>
            </a:spcAft>
            <a:buNone/>
          </a:pPr>
          <a:r>
            <a:rPr lang="en-GB" sz="1900" kern="1200"/>
            <a:t>Well-being </a:t>
          </a:r>
          <a:endParaRPr lang="en-US" sz="1900" kern="1200"/>
        </a:p>
      </dsp:txBody>
      <dsp:txXfrm>
        <a:off x="297048" y="2254349"/>
        <a:ext cx="3720592" cy="506119"/>
      </dsp:txXfrm>
    </dsp:sp>
    <dsp:sp modelId="{D51EA026-903B-EF4F-B5C0-E931AD791CC0}">
      <dsp:nvSpPr>
        <dsp:cNvPr id="0" name=""/>
        <dsp:cNvSpPr/>
      </dsp:nvSpPr>
      <dsp:spPr>
        <a:xfrm>
          <a:off x="0" y="3369249"/>
          <a:ext cx="5393361" cy="478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722EA58-1BC1-8C44-A22A-71F03EE862F6}">
      <dsp:nvSpPr>
        <dsp:cNvPr id="0" name=""/>
        <dsp:cNvSpPr/>
      </dsp:nvSpPr>
      <dsp:spPr>
        <a:xfrm>
          <a:off x="269668" y="3088809"/>
          <a:ext cx="3775352" cy="5608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699" tIns="0" rIns="142699" bIns="0" numCol="1" spcCol="1270" anchor="ctr" anchorCtr="0">
          <a:noAutofit/>
        </a:bodyPr>
        <a:lstStyle/>
        <a:p>
          <a:pPr marL="0" lvl="0" indent="0" algn="l" defTabSz="844550">
            <a:lnSpc>
              <a:spcPct val="90000"/>
            </a:lnSpc>
            <a:spcBef>
              <a:spcPct val="0"/>
            </a:spcBef>
            <a:spcAft>
              <a:spcPct val="35000"/>
            </a:spcAft>
            <a:buNone/>
          </a:pPr>
          <a:r>
            <a:rPr lang="en-GB" sz="1900" kern="1200"/>
            <a:t>(Cao, 2021)</a:t>
          </a:r>
          <a:r>
            <a:rPr lang="en-US" sz="1900" kern="1200"/>
            <a:t>.</a:t>
          </a:r>
        </a:p>
      </dsp:txBody>
      <dsp:txXfrm>
        <a:off x="297048" y="3116189"/>
        <a:ext cx="3720592" cy="50611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BD4E4B-FA47-D54E-A3B2-200E532729EC}">
      <dsp:nvSpPr>
        <dsp:cNvPr id="0" name=""/>
        <dsp:cNvSpPr/>
      </dsp:nvSpPr>
      <dsp:spPr>
        <a:xfrm>
          <a:off x="0" y="387099"/>
          <a:ext cx="5393361"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Today’s Organisations must integrate a transformational leadership style </a:t>
          </a:r>
          <a:r>
            <a:rPr lang="en-GB" sz="1700" kern="1200" dirty="0"/>
            <a:t>(Anderson, 2017).</a:t>
          </a:r>
          <a:endParaRPr lang="en-US" sz="1700" kern="1200" dirty="0"/>
        </a:p>
      </dsp:txBody>
      <dsp:txXfrm>
        <a:off x="33012" y="420111"/>
        <a:ext cx="5327337" cy="610236"/>
      </dsp:txXfrm>
    </dsp:sp>
    <dsp:sp modelId="{BC13D7D4-C873-4844-ADC2-9067B5C5D049}">
      <dsp:nvSpPr>
        <dsp:cNvPr id="0" name=""/>
        <dsp:cNvSpPr/>
      </dsp:nvSpPr>
      <dsp:spPr>
        <a:xfrm>
          <a:off x="0" y="1112319"/>
          <a:ext cx="5393361"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Evidence-based show that the adaptive leadership mode</a:t>
          </a:r>
          <a:r>
            <a:rPr lang="en-GB" sz="1700" kern="1200" dirty="0"/>
            <a:t>l is relevant in the 21st-century organisation (Jasper, 2018).</a:t>
          </a:r>
          <a:endParaRPr lang="en-US" sz="1700" kern="1200" dirty="0"/>
        </a:p>
      </dsp:txBody>
      <dsp:txXfrm>
        <a:off x="33012" y="1145331"/>
        <a:ext cx="5327337" cy="610236"/>
      </dsp:txXfrm>
    </dsp:sp>
    <dsp:sp modelId="{B1F87000-8BA5-2449-915F-CFA9ED7FAF46}">
      <dsp:nvSpPr>
        <dsp:cNvPr id="0" name=""/>
        <dsp:cNvSpPr/>
      </dsp:nvSpPr>
      <dsp:spPr>
        <a:xfrm>
          <a:off x="0" y="1837539"/>
          <a:ext cx="5393361"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Internal or external factors </a:t>
          </a:r>
          <a:endParaRPr lang="en-US" sz="1700" kern="1200" dirty="0"/>
        </a:p>
      </dsp:txBody>
      <dsp:txXfrm>
        <a:off x="33012" y="1870551"/>
        <a:ext cx="5327337" cy="610236"/>
      </dsp:txXfrm>
    </dsp:sp>
    <dsp:sp modelId="{90DD033A-B14A-784D-8609-2E5F184E0210}">
      <dsp:nvSpPr>
        <dsp:cNvPr id="0" name=""/>
        <dsp:cNvSpPr/>
      </dsp:nvSpPr>
      <dsp:spPr>
        <a:xfrm>
          <a:off x="0" y="2562759"/>
          <a:ext cx="5393361"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Organisation's goal or strategy changes</a:t>
          </a:r>
          <a:endParaRPr lang="en-US" sz="1700" kern="1200" dirty="0"/>
        </a:p>
      </dsp:txBody>
      <dsp:txXfrm>
        <a:off x="33012" y="2595771"/>
        <a:ext cx="5327337" cy="610236"/>
      </dsp:txXfrm>
    </dsp:sp>
    <dsp:sp modelId="{79185AEC-B69C-2A49-ACFC-DE44F9276319}">
      <dsp:nvSpPr>
        <dsp:cNvPr id="0" name=""/>
        <dsp:cNvSpPr/>
      </dsp:nvSpPr>
      <dsp:spPr>
        <a:xfrm>
          <a:off x="0" y="3287979"/>
          <a:ext cx="5393361"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(Yaghi, 2017)</a:t>
          </a:r>
          <a:endParaRPr lang="en-US" sz="1700" kern="1200"/>
        </a:p>
      </dsp:txBody>
      <dsp:txXfrm>
        <a:off x="33012" y="3320991"/>
        <a:ext cx="5327337" cy="61023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A4E252-0A94-DE4B-A114-C652F12BBF2F}">
      <dsp:nvSpPr>
        <dsp:cNvPr id="0" name=""/>
        <dsp:cNvSpPr/>
      </dsp:nvSpPr>
      <dsp:spPr>
        <a:xfrm>
          <a:off x="1647282" y="573302"/>
          <a:ext cx="4538888" cy="4538888"/>
        </a:xfrm>
        <a:prstGeom prst="blockArc">
          <a:avLst>
            <a:gd name="adj1" fmla="val 13114286"/>
            <a:gd name="adj2" fmla="val 16200000"/>
            <a:gd name="adj3" fmla="val 3903"/>
          </a:avLst>
        </a:prstGeom>
        <a:solidFill>
          <a:schemeClr val="accent3">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D9CF9798-5C0A-F847-BA19-4EB95231D940}">
      <dsp:nvSpPr>
        <dsp:cNvPr id="0" name=""/>
        <dsp:cNvSpPr/>
      </dsp:nvSpPr>
      <dsp:spPr>
        <a:xfrm>
          <a:off x="1641516" y="580501"/>
          <a:ext cx="4538888" cy="4538888"/>
        </a:xfrm>
        <a:prstGeom prst="blockArc">
          <a:avLst>
            <a:gd name="adj1" fmla="val 10067512"/>
            <a:gd name="adj2" fmla="val 13128535"/>
            <a:gd name="adj3" fmla="val 3903"/>
          </a:avLst>
        </a:prstGeom>
        <a:solidFill>
          <a:schemeClr val="accent2">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03D03722-A465-4D4E-BC25-E4D7F26F2615}">
      <dsp:nvSpPr>
        <dsp:cNvPr id="0" name=""/>
        <dsp:cNvSpPr/>
      </dsp:nvSpPr>
      <dsp:spPr>
        <a:xfrm>
          <a:off x="1639079" y="569372"/>
          <a:ext cx="4538888" cy="4538888"/>
        </a:xfrm>
        <a:prstGeom prst="blockArc">
          <a:avLst>
            <a:gd name="adj1" fmla="val 6928805"/>
            <a:gd name="adj2" fmla="val 10049911"/>
            <a:gd name="adj3" fmla="val 3903"/>
          </a:avLst>
        </a:prstGeom>
        <a:solidFill>
          <a:schemeClr val="accent6">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2831DAAF-D825-F945-AE92-9E329BC55B18}">
      <dsp:nvSpPr>
        <dsp:cNvPr id="0" name=""/>
        <dsp:cNvSpPr/>
      </dsp:nvSpPr>
      <dsp:spPr>
        <a:xfrm>
          <a:off x="1647282" y="573302"/>
          <a:ext cx="4538888" cy="4538888"/>
        </a:xfrm>
        <a:prstGeom prst="blockArc">
          <a:avLst>
            <a:gd name="adj1" fmla="val 3857143"/>
            <a:gd name="adj2" fmla="val 6942857"/>
            <a:gd name="adj3" fmla="val 3903"/>
          </a:avLst>
        </a:prstGeom>
        <a:solidFill>
          <a:schemeClr val="accent5">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ECBAAF34-9B5D-FD4F-8EA5-BB07428332EC}">
      <dsp:nvSpPr>
        <dsp:cNvPr id="0" name=""/>
        <dsp:cNvSpPr/>
      </dsp:nvSpPr>
      <dsp:spPr>
        <a:xfrm>
          <a:off x="1647282" y="573302"/>
          <a:ext cx="4538888" cy="4538888"/>
        </a:xfrm>
        <a:prstGeom prst="blockArc">
          <a:avLst>
            <a:gd name="adj1" fmla="val 771429"/>
            <a:gd name="adj2" fmla="val 3857143"/>
            <a:gd name="adj3" fmla="val 3903"/>
          </a:avLst>
        </a:prstGeom>
        <a:solidFill>
          <a:schemeClr val="accent4">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3F034D7F-D583-8447-A2C6-3D49BC7B5F2F}">
      <dsp:nvSpPr>
        <dsp:cNvPr id="0" name=""/>
        <dsp:cNvSpPr/>
      </dsp:nvSpPr>
      <dsp:spPr>
        <a:xfrm>
          <a:off x="1647282" y="573302"/>
          <a:ext cx="4538888" cy="4538888"/>
        </a:xfrm>
        <a:prstGeom prst="blockArc">
          <a:avLst>
            <a:gd name="adj1" fmla="val 19285714"/>
            <a:gd name="adj2" fmla="val 771429"/>
            <a:gd name="adj3" fmla="val 3903"/>
          </a:avLst>
        </a:prstGeom>
        <a:solidFill>
          <a:schemeClr val="accent3">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A736DE20-0E33-1B4C-BDDE-AB297FE52514}">
      <dsp:nvSpPr>
        <dsp:cNvPr id="0" name=""/>
        <dsp:cNvSpPr/>
      </dsp:nvSpPr>
      <dsp:spPr>
        <a:xfrm>
          <a:off x="1647282" y="573302"/>
          <a:ext cx="4538888" cy="4538888"/>
        </a:xfrm>
        <a:prstGeom prst="blockArc">
          <a:avLst>
            <a:gd name="adj1" fmla="val 16200000"/>
            <a:gd name="adj2" fmla="val 19285714"/>
            <a:gd name="adj3" fmla="val 3903"/>
          </a:avLst>
        </a:prstGeom>
        <a:solidFill>
          <a:schemeClr val="accent2">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DDA22CE1-3C96-D24E-B84C-D815AC7564C2}">
      <dsp:nvSpPr>
        <dsp:cNvPr id="0" name=""/>
        <dsp:cNvSpPr/>
      </dsp:nvSpPr>
      <dsp:spPr>
        <a:xfrm>
          <a:off x="3037949" y="1963969"/>
          <a:ext cx="1757554" cy="1757554"/>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rtl="0">
            <a:lnSpc>
              <a:spcPct val="90000"/>
            </a:lnSpc>
            <a:spcBef>
              <a:spcPct val="0"/>
            </a:spcBef>
            <a:spcAft>
              <a:spcPct val="35000"/>
            </a:spcAft>
            <a:buNone/>
          </a:pPr>
          <a:r>
            <a:rPr lang="en-GB" sz="1700" kern="1200" dirty="0"/>
            <a:t>Developing people in organisations </a:t>
          </a:r>
        </a:p>
      </dsp:txBody>
      <dsp:txXfrm>
        <a:off x="3295337" y="2221357"/>
        <a:ext cx="1242778" cy="1242778"/>
      </dsp:txXfrm>
    </dsp:sp>
    <dsp:sp modelId="{7DFDEA03-5AA2-AC49-81E8-86860038829D}">
      <dsp:nvSpPr>
        <dsp:cNvPr id="0" name=""/>
        <dsp:cNvSpPr/>
      </dsp:nvSpPr>
      <dsp:spPr>
        <a:xfrm>
          <a:off x="3301582" y="2448"/>
          <a:ext cx="1230288" cy="1230288"/>
        </a:xfrm>
        <a:prstGeom prst="ellipse">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kern="1200" dirty="0"/>
            <a:t>Internal or external factors </a:t>
          </a:r>
        </a:p>
      </dsp:txBody>
      <dsp:txXfrm>
        <a:off x="3481754" y="182620"/>
        <a:ext cx="869944" cy="869944"/>
      </dsp:txXfrm>
    </dsp:sp>
    <dsp:sp modelId="{0A4984E3-D3F7-A641-90A9-8D42B13D1321}">
      <dsp:nvSpPr>
        <dsp:cNvPr id="0" name=""/>
        <dsp:cNvSpPr/>
      </dsp:nvSpPr>
      <dsp:spPr>
        <a:xfrm>
          <a:off x="5041277" y="840241"/>
          <a:ext cx="1230288" cy="1230288"/>
        </a:xfrm>
        <a:prstGeom prst="ellipse">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kern="1200" dirty="0"/>
            <a:t>Organisation's goal </a:t>
          </a:r>
        </a:p>
      </dsp:txBody>
      <dsp:txXfrm>
        <a:off x="5221449" y="1020413"/>
        <a:ext cx="869944" cy="869944"/>
      </dsp:txXfrm>
    </dsp:sp>
    <dsp:sp modelId="{6DC93EEA-329D-3A4F-AA01-D05D08FF8F71}">
      <dsp:nvSpPr>
        <dsp:cNvPr id="0" name=""/>
        <dsp:cNvSpPr/>
      </dsp:nvSpPr>
      <dsp:spPr>
        <a:xfrm>
          <a:off x="5470947" y="2722745"/>
          <a:ext cx="1230288" cy="1230288"/>
        </a:xfrm>
        <a:prstGeom prst="ellipse">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rtl="0">
            <a:lnSpc>
              <a:spcPct val="90000"/>
            </a:lnSpc>
            <a:spcBef>
              <a:spcPct val="0"/>
            </a:spcBef>
            <a:spcAft>
              <a:spcPct val="35000"/>
            </a:spcAft>
            <a:buNone/>
          </a:pPr>
          <a:r>
            <a:rPr lang="en-GB" sz="1100" kern="1200" dirty="0"/>
            <a:t>Developing a leadership strategy</a:t>
          </a:r>
        </a:p>
      </dsp:txBody>
      <dsp:txXfrm>
        <a:off x="5651119" y="2902917"/>
        <a:ext cx="869944" cy="869944"/>
      </dsp:txXfrm>
    </dsp:sp>
    <dsp:sp modelId="{CA8D9FAD-FDCA-424C-A072-1D4AA7E1A1AB}">
      <dsp:nvSpPr>
        <dsp:cNvPr id="0" name=""/>
        <dsp:cNvSpPr/>
      </dsp:nvSpPr>
      <dsp:spPr>
        <a:xfrm>
          <a:off x="4267040" y="4232397"/>
          <a:ext cx="1230288" cy="1230288"/>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rtl="0">
            <a:lnSpc>
              <a:spcPct val="90000"/>
            </a:lnSpc>
            <a:spcBef>
              <a:spcPct val="0"/>
            </a:spcBef>
            <a:spcAft>
              <a:spcPct val="35000"/>
            </a:spcAft>
            <a:buNone/>
          </a:pPr>
          <a:r>
            <a:rPr lang="en-GB" sz="1200" kern="1200" dirty="0"/>
            <a:t> Transformational Leadership</a:t>
          </a:r>
        </a:p>
      </dsp:txBody>
      <dsp:txXfrm>
        <a:off x="4447212" y="4412569"/>
        <a:ext cx="869944" cy="869944"/>
      </dsp:txXfrm>
    </dsp:sp>
    <dsp:sp modelId="{66A9CDDC-79CC-F547-A13F-BB4C51613601}">
      <dsp:nvSpPr>
        <dsp:cNvPr id="0" name=""/>
        <dsp:cNvSpPr/>
      </dsp:nvSpPr>
      <dsp:spPr>
        <a:xfrm>
          <a:off x="2336124" y="4232397"/>
          <a:ext cx="1230288" cy="1230288"/>
        </a:xfrm>
        <a:prstGeom prst="ellipse">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rtl="0">
            <a:lnSpc>
              <a:spcPct val="90000"/>
            </a:lnSpc>
            <a:spcBef>
              <a:spcPct val="0"/>
            </a:spcBef>
            <a:spcAft>
              <a:spcPct val="35000"/>
            </a:spcAft>
            <a:buNone/>
          </a:pPr>
          <a:r>
            <a:rPr lang="en-GB" sz="1100" kern="1200" dirty="0"/>
            <a:t>Adaptive Leadership</a:t>
          </a:r>
        </a:p>
      </dsp:txBody>
      <dsp:txXfrm>
        <a:off x="2516296" y="4412569"/>
        <a:ext cx="869944" cy="869944"/>
      </dsp:txXfrm>
    </dsp:sp>
    <dsp:sp modelId="{3647ADEF-B5E3-6444-B663-3E195E9B09E4}">
      <dsp:nvSpPr>
        <dsp:cNvPr id="0" name=""/>
        <dsp:cNvSpPr/>
      </dsp:nvSpPr>
      <dsp:spPr>
        <a:xfrm>
          <a:off x="1120982" y="2705340"/>
          <a:ext cx="1230288" cy="1230288"/>
        </a:xfrm>
        <a:prstGeom prst="ellipse">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rtl="0">
            <a:lnSpc>
              <a:spcPct val="90000"/>
            </a:lnSpc>
            <a:spcBef>
              <a:spcPct val="0"/>
            </a:spcBef>
            <a:spcAft>
              <a:spcPct val="35000"/>
            </a:spcAft>
            <a:buNone/>
          </a:pPr>
          <a:r>
            <a:rPr lang="en-GB" sz="1200" kern="1200" dirty="0"/>
            <a:t>SWOT Analysis </a:t>
          </a:r>
        </a:p>
      </dsp:txBody>
      <dsp:txXfrm>
        <a:off x="1301154" y="2885512"/>
        <a:ext cx="869944" cy="869944"/>
      </dsp:txXfrm>
    </dsp:sp>
    <dsp:sp modelId="{419361EC-CF1C-0043-8718-5EC1E32C8FC1}">
      <dsp:nvSpPr>
        <dsp:cNvPr id="0" name=""/>
        <dsp:cNvSpPr/>
      </dsp:nvSpPr>
      <dsp:spPr>
        <a:xfrm>
          <a:off x="1561887" y="840241"/>
          <a:ext cx="1230288" cy="1230288"/>
        </a:xfrm>
        <a:prstGeom prst="ellipse">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rtl="0">
            <a:lnSpc>
              <a:spcPct val="90000"/>
            </a:lnSpc>
            <a:spcBef>
              <a:spcPct val="0"/>
            </a:spcBef>
            <a:spcAft>
              <a:spcPct val="35000"/>
            </a:spcAft>
            <a:buNone/>
          </a:pPr>
          <a:r>
            <a:rPr lang="en-GB" sz="1200" kern="1200" dirty="0"/>
            <a:t>PESTEL Analysis </a:t>
          </a:r>
        </a:p>
      </dsp:txBody>
      <dsp:txXfrm>
        <a:off x="1742059" y="1020413"/>
        <a:ext cx="869944" cy="869944"/>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BE78DE-6E88-2F45-96A9-728339CBD061}" type="datetimeFigureOut">
              <a:rPr lang="en-US" smtClean="0"/>
              <a:t>4/28/23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F071F7-76DE-FB45-9DBB-F1A2F0FCA6F2}" type="slidenum">
              <a:rPr lang="en-US" smtClean="0"/>
              <a:t>‹#›</a:t>
            </a:fld>
            <a:endParaRPr lang="en-US"/>
          </a:p>
        </p:txBody>
      </p:sp>
    </p:spTree>
    <p:extLst>
      <p:ext uri="{BB962C8B-B14F-4D97-AF65-F5344CB8AC3E}">
        <p14:creationId xmlns:p14="http://schemas.microsoft.com/office/powerpoint/2010/main" val="36575851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4F071F7-76DE-FB45-9DBB-F1A2F0FCA6F2}" type="slidenum">
              <a:rPr lang="en-US" smtClean="0"/>
              <a:t>15</a:t>
            </a:fld>
            <a:endParaRPr lang="en-US"/>
          </a:p>
        </p:txBody>
      </p:sp>
    </p:spTree>
    <p:extLst>
      <p:ext uri="{BB962C8B-B14F-4D97-AF65-F5344CB8AC3E}">
        <p14:creationId xmlns:p14="http://schemas.microsoft.com/office/powerpoint/2010/main" val="38330323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FB873-B3ED-19F3-8FFA-0016D188D46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055EE115-BA33-2BC5-8018-4CF5E8CCD61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57E07F6E-DB03-DEB4-2D55-4F5683FE4EE2}"/>
              </a:ext>
            </a:extLst>
          </p:cNvPr>
          <p:cNvSpPr>
            <a:spLocks noGrp="1"/>
          </p:cNvSpPr>
          <p:nvPr>
            <p:ph type="dt" sz="half" idx="10"/>
          </p:nvPr>
        </p:nvSpPr>
        <p:spPr/>
        <p:txBody>
          <a:bodyPr/>
          <a:lstStyle/>
          <a:p>
            <a:fld id="{C287350B-A2B9-894C-A121-B7FB1912809E}" type="datetimeFigureOut">
              <a:rPr lang="en-US" smtClean="0"/>
              <a:t>4/28/23</a:t>
            </a:fld>
            <a:endParaRPr lang="en-US"/>
          </a:p>
        </p:txBody>
      </p:sp>
      <p:sp>
        <p:nvSpPr>
          <p:cNvPr id="5" name="Footer Placeholder 4">
            <a:extLst>
              <a:ext uri="{FF2B5EF4-FFF2-40B4-BE49-F238E27FC236}">
                <a16:creationId xmlns:a16="http://schemas.microsoft.com/office/drawing/2014/main" id="{6A63EE62-2B92-619F-AC80-B9B8CDEA9CE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E6F82F-D3A2-87F3-A423-8C2CA94B229B}"/>
              </a:ext>
            </a:extLst>
          </p:cNvPr>
          <p:cNvSpPr>
            <a:spLocks noGrp="1"/>
          </p:cNvSpPr>
          <p:nvPr>
            <p:ph type="sldNum" sz="quarter" idx="12"/>
          </p:nvPr>
        </p:nvSpPr>
        <p:spPr/>
        <p:txBody>
          <a:bodyPr/>
          <a:lstStyle/>
          <a:p>
            <a:fld id="{734D0DC7-72B0-0649-BD1C-941A85A96FB5}" type="slidenum">
              <a:rPr lang="en-US" smtClean="0"/>
              <a:t>‹#›</a:t>
            </a:fld>
            <a:endParaRPr lang="en-US"/>
          </a:p>
        </p:txBody>
      </p:sp>
    </p:spTree>
    <p:extLst>
      <p:ext uri="{BB962C8B-B14F-4D97-AF65-F5344CB8AC3E}">
        <p14:creationId xmlns:p14="http://schemas.microsoft.com/office/powerpoint/2010/main" val="3137691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57BFF-6C52-29F7-E673-1C4339BACF1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200DD9B-9978-8C43-B50C-75D681B67E4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F37169-FCF4-121E-538B-4A287C0C1B36}"/>
              </a:ext>
            </a:extLst>
          </p:cNvPr>
          <p:cNvSpPr>
            <a:spLocks noGrp="1"/>
          </p:cNvSpPr>
          <p:nvPr>
            <p:ph type="dt" sz="half" idx="10"/>
          </p:nvPr>
        </p:nvSpPr>
        <p:spPr/>
        <p:txBody>
          <a:bodyPr/>
          <a:lstStyle/>
          <a:p>
            <a:fld id="{C287350B-A2B9-894C-A121-B7FB1912809E}" type="datetimeFigureOut">
              <a:rPr lang="en-US" smtClean="0"/>
              <a:t>4/28/23</a:t>
            </a:fld>
            <a:endParaRPr lang="en-US"/>
          </a:p>
        </p:txBody>
      </p:sp>
      <p:sp>
        <p:nvSpPr>
          <p:cNvPr id="5" name="Footer Placeholder 4">
            <a:extLst>
              <a:ext uri="{FF2B5EF4-FFF2-40B4-BE49-F238E27FC236}">
                <a16:creationId xmlns:a16="http://schemas.microsoft.com/office/drawing/2014/main" id="{96A9A435-6578-E071-5069-43DB51DCF1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CB6D49D-0F63-C927-1815-9E55406793E8}"/>
              </a:ext>
            </a:extLst>
          </p:cNvPr>
          <p:cNvSpPr>
            <a:spLocks noGrp="1"/>
          </p:cNvSpPr>
          <p:nvPr>
            <p:ph type="sldNum" sz="quarter" idx="12"/>
          </p:nvPr>
        </p:nvSpPr>
        <p:spPr/>
        <p:txBody>
          <a:bodyPr/>
          <a:lstStyle/>
          <a:p>
            <a:fld id="{734D0DC7-72B0-0649-BD1C-941A85A96FB5}" type="slidenum">
              <a:rPr lang="en-US" smtClean="0"/>
              <a:t>‹#›</a:t>
            </a:fld>
            <a:endParaRPr lang="en-US"/>
          </a:p>
        </p:txBody>
      </p:sp>
    </p:spTree>
    <p:extLst>
      <p:ext uri="{BB962C8B-B14F-4D97-AF65-F5344CB8AC3E}">
        <p14:creationId xmlns:p14="http://schemas.microsoft.com/office/powerpoint/2010/main" val="3391222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C4ECF-EA66-58C4-C26F-2557338C1567}"/>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7A7420D-36BF-10A3-5ED5-9BD09DCD619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AE97B0D-09CA-14E4-0C69-FB211501AD2A}"/>
              </a:ext>
            </a:extLst>
          </p:cNvPr>
          <p:cNvSpPr>
            <a:spLocks noGrp="1"/>
          </p:cNvSpPr>
          <p:nvPr>
            <p:ph type="dt" sz="half" idx="10"/>
          </p:nvPr>
        </p:nvSpPr>
        <p:spPr/>
        <p:txBody>
          <a:bodyPr/>
          <a:lstStyle/>
          <a:p>
            <a:fld id="{C287350B-A2B9-894C-A121-B7FB1912809E}" type="datetimeFigureOut">
              <a:rPr lang="en-US" smtClean="0"/>
              <a:t>4/28/23</a:t>
            </a:fld>
            <a:endParaRPr lang="en-US"/>
          </a:p>
        </p:txBody>
      </p:sp>
      <p:sp>
        <p:nvSpPr>
          <p:cNvPr id="5" name="Footer Placeholder 4">
            <a:extLst>
              <a:ext uri="{FF2B5EF4-FFF2-40B4-BE49-F238E27FC236}">
                <a16:creationId xmlns:a16="http://schemas.microsoft.com/office/drawing/2014/main" id="{856CADF4-F364-A37B-FE30-356A1525F6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3C58F1-4514-928D-1049-6E41D24C98AE}"/>
              </a:ext>
            </a:extLst>
          </p:cNvPr>
          <p:cNvSpPr>
            <a:spLocks noGrp="1"/>
          </p:cNvSpPr>
          <p:nvPr>
            <p:ph type="sldNum" sz="quarter" idx="12"/>
          </p:nvPr>
        </p:nvSpPr>
        <p:spPr/>
        <p:txBody>
          <a:bodyPr/>
          <a:lstStyle/>
          <a:p>
            <a:fld id="{734D0DC7-72B0-0649-BD1C-941A85A96FB5}" type="slidenum">
              <a:rPr lang="en-US" smtClean="0"/>
              <a:t>‹#›</a:t>
            </a:fld>
            <a:endParaRPr lang="en-US"/>
          </a:p>
        </p:txBody>
      </p:sp>
    </p:spTree>
    <p:extLst>
      <p:ext uri="{BB962C8B-B14F-4D97-AF65-F5344CB8AC3E}">
        <p14:creationId xmlns:p14="http://schemas.microsoft.com/office/powerpoint/2010/main" val="24167712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94EB7-C081-73A5-2BF3-5BDD801407C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4692712-B25C-CDF5-588F-6250AFA9AE8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44E658E-1871-FB1C-E107-C89E841CB6D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69020464-FEFE-D1B8-093D-94BF8A50F8E3}"/>
              </a:ext>
            </a:extLst>
          </p:cNvPr>
          <p:cNvSpPr>
            <a:spLocks noGrp="1"/>
          </p:cNvSpPr>
          <p:nvPr>
            <p:ph type="dt" sz="half" idx="10"/>
          </p:nvPr>
        </p:nvSpPr>
        <p:spPr/>
        <p:txBody>
          <a:bodyPr/>
          <a:lstStyle/>
          <a:p>
            <a:fld id="{C287350B-A2B9-894C-A121-B7FB1912809E}" type="datetimeFigureOut">
              <a:rPr lang="en-US" smtClean="0"/>
              <a:t>4/28/23</a:t>
            </a:fld>
            <a:endParaRPr lang="en-US"/>
          </a:p>
        </p:txBody>
      </p:sp>
      <p:sp>
        <p:nvSpPr>
          <p:cNvPr id="6" name="Footer Placeholder 5">
            <a:extLst>
              <a:ext uri="{FF2B5EF4-FFF2-40B4-BE49-F238E27FC236}">
                <a16:creationId xmlns:a16="http://schemas.microsoft.com/office/drawing/2014/main" id="{17DE073A-38CC-8F18-AE36-213CF067942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E8BE63-68D8-A9CF-89E4-FBDA5D2C5E82}"/>
              </a:ext>
            </a:extLst>
          </p:cNvPr>
          <p:cNvSpPr>
            <a:spLocks noGrp="1"/>
          </p:cNvSpPr>
          <p:nvPr>
            <p:ph type="sldNum" sz="quarter" idx="12"/>
          </p:nvPr>
        </p:nvSpPr>
        <p:spPr/>
        <p:txBody>
          <a:bodyPr/>
          <a:lstStyle/>
          <a:p>
            <a:fld id="{734D0DC7-72B0-0649-BD1C-941A85A96FB5}" type="slidenum">
              <a:rPr lang="en-US" smtClean="0"/>
              <a:t>‹#›</a:t>
            </a:fld>
            <a:endParaRPr lang="en-US"/>
          </a:p>
        </p:txBody>
      </p:sp>
    </p:spTree>
    <p:extLst>
      <p:ext uri="{BB962C8B-B14F-4D97-AF65-F5344CB8AC3E}">
        <p14:creationId xmlns:p14="http://schemas.microsoft.com/office/powerpoint/2010/main" val="1874890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BAA38-0DA4-6854-0F85-0DBE3F18E7F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5185C0B-EA7B-7934-9DF6-05DEEF3EADD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8B33A39-BC5E-116B-B0D9-16ECC2930EF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3B2CCC4-1519-3E68-7105-448BE6F6C3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CF6FFE4-EC1D-4247-5FCE-FF6CA33015F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723369F8-D1A6-EC9A-B39E-23DF4EFC6BFF}"/>
              </a:ext>
            </a:extLst>
          </p:cNvPr>
          <p:cNvSpPr>
            <a:spLocks noGrp="1"/>
          </p:cNvSpPr>
          <p:nvPr>
            <p:ph type="dt" sz="half" idx="10"/>
          </p:nvPr>
        </p:nvSpPr>
        <p:spPr/>
        <p:txBody>
          <a:bodyPr/>
          <a:lstStyle/>
          <a:p>
            <a:fld id="{C287350B-A2B9-894C-A121-B7FB1912809E}" type="datetimeFigureOut">
              <a:rPr lang="en-US" smtClean="0"/>
              <a:t>4/28/23</a:t>
            </a:fld>
            <a:endParaRPr lang="en-US"/>
          </a:p>
        </p:txBody>
      </p:sp>
      <p:sp>
        <p:nvSpPr>
          <p:cNvPr id="8" name="Footer Placeholder 7">
            <a:extLst>
              <a:ext uri="{FF2B5EF4-FFF2-40B4-BE49-F238E27FC236}">
                <a16:creationId xmlns:a16="http://schemas.microsoft.com/office/drawing/2014/main" id="{FBBAA94E-09A2-4638-D3FB-0E2257A65DE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C211188-A2C1-980C-E36F-97824CAED8BF}"/>
              </a:ext>
            </a:extLst>
          </p:cNvPr>
          <p:cNvSpPr>
            <a:spLocks noGrp="1"/>
          </p:cNvSpPr>
          <p:nvPr>
            <p:ph type="sldNum" sz="quarter" idx="12"/>
          </p:nvPr>
        </p:nvSpPr>
        <p:spPr/>
        <p:txBody>
          <a:bodyPr/>
          <a:lstStyle/>
          <a:p>
            <a:fld id="{734D0DC7-72B0-0649-BD1C-941A85A96FB5}" type="slidenum">
              <a:rPr lang="en-US" smtClean="0"/>
              <a:t>‹#›</a:t>
            </a:fld>
            <a:endParaRPr lang="en-US"/>
          </a:p>
        </p:txBody>
      </p:sp>
    </p:spTree>
    <p:extLst>
      <p:ext uri="{BB962C8B-B14F-4D97-AF65-F5344CB8AC3E}">
        <p14:creationId xmlns:p14="http://schemas.microsoft.com/office/powerpoint/2010/main" val="945036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9C591-A986-7386-0455-0E520C3A6C5A}"/>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6FE4D0CC-F8E0-1B7A-E596-FAF0A6E61D36}"/>
              </a:ext>
            </a:extLst>
          </p:cNvPr>
          <p:cNvSpPr>
            <a:spLocks noGrp="1"/>
          </p:cNvSpPr>
          <p:nvPr>
            <p:ph type="dt" sz="half" idx="10"/>
          </p:nvPr>
        </p:nvSpPr>
        <p:spPr/>
        <p:txBody>
          <a:bodyPr/>
          <a:lstStyle/>
          <a:p>
            <a:fld id="{C287350B-A2B9-894C-A121-B7FB1912809E}" type="datetimeFigureOut">
              <a:rPr lang="en-US" smtClean="0"/>
              <a:t>4/28/23</a:t>
            </a:fld>
            <a:endParaRPr lang="en-US"/>
          </a:p>
        </p:txBody>
      </p:sp>
      <p:sp>
        <p:nvSpPr>
          <p:cNvPr id="4" name="Footer Placeholder 3">
            <a:extLst>
              <a:ext uri="{FF2B5EF4-FFF2-40B4-BE49-F238E27FC236}">
                <a16:creationId xmlns:a16="http://schemas.microsoft.com/office/drawing/2014/main" id="{2A9CDA94-AB8D-1880-CF87-6FD53EB4E6B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D9D7BBD-E3E7-C347-9A8C-36D9CF9D1AD3}"/>
              </a:ext>
            </a:extLst>
          </p:cNvPr>
          <p:cNvSpPr>
            <a:spLocks noGrp="1"/>
          </p:cNvSpPr>
          <p:nvPr>
            <p:ph type="sldNum" sz="quarter" idx="12"/>
          </p:nvPr>
        </p:nvSpPr>
        <p:spPr/>
        <p:txBody>
          <a:bodyPr/>
          <a:lstStyle/>
          <a:p>
            <a:fld id="{734D0DC7-72B0-0649-BD1C-941A85A96FB5}" type="slidenum">
              <a:rPr lang="en-US" smtClean="0"/>
              <a:t>‹#›</a:t>
            </a:fld>
            <a:endParaRPr lang="en-US"/>
          </a:p>
        </p:txBody>
      </p:sp>
    </p:spTree>
    <p:extLst>
      <p:ext uri="{BB962C8B-B14F-4D97-AF65-F5344CB8AC3E}">
        <p14:creationId xmlns:p14="http://schemas.microsoft.com/office/powerpoint/2010/main" val="30169734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A919ABF-6DA0-E8BF-4BE0-6F09180DCF8E}"/>
              </a:ext>
            </a:extLst>
          </p:cNvPr>
          <p:cNvSpPr>
            <a:spLocks noGrp="1"/>
          </p:cNvSpPr>
          <p:nvPr>
            <p:ph type="dt" sz="half" idx="10"/>
          </p:nvPr>
        </p:nvSpPr>
        <p:spPr/>
        <p:txBody>
          <a:bodyPr/>
          <a:lstStyle/>
          <a:p>
            <a:fld id="{C287350B-A2B9-894C-A121-B7FB1912809E}" type="datetimeFigureOut">
              <a:rPr lang="en-US" smtClean="0"/>
              <a:t>4/28/23</a:t>
            </a:fld>
            <a:endParaRPr lang="en-US"/>
          </a:p>
        </p:txBody>
      </p:sp>
      <p:sp>
        <p:nvSpPr>
          <p:cNvPr id="3" name="Footer Placeholder 2">
            <a:extLst>
              <a:ext uri="{FF2B5EF4-FFF2-40B4-BE49-F238E27FC236}">
                <a16:creationId xmlns:a16="http://schemas.microsoft.com/office/drawing/2014/main" id="{C24B209F-50D0-7766-E42D-82E37F97EB0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A77F1E3-8ED0-8399-6FE1-DBC18345B8DB}"/>
              </a:ext>
            </a:extLst>
          </p:cNvPr>
          <p:cNvSpPr>
            <a:spLocks noGrp="1"/>
          </p:cNvSpPr>
          <p:nvPr>
            <p:ph type="sldNum" sz="quarter" idx="12"/>
          </p:nvPr>
        </p:nvSpPr>
        <p:spPr/>
        <p:txBody>
          <a:bodyPr/>
          <a:lstStyle/>
          <a:p>
            <a:fld id="{734D0DC7-72B0-0649-BD1C-941A85A96FB5}" type="slidenum">
              <a:rPr lang="en-US" smtClean="0"/>
              <a:t>‹#›</a:t>
            </a:fld>
            <a:endParaRPr lang="en-US"/>
          </a:p>
        </p:txBody>
      </p:sp>
    </p:spTree>
    <p:extLst>
      <p:ext uri="{BB962C8B-B14F-4D97-AF65-F5344CB8AC3E}">
        <p14:creationId xmlns:p14="http://schemas.microsoft.com/office/powerpoint/2010/main" val="2280648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6C2ED3-FD0C-F91B-CAE0-9105F176500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D0C655E-5B03-7418-2CE2-5C065772CF3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9C22612B-7F1E-62D0-F34B-3070115F1C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E2D4AE5-8666-9660-5373-6980535CCA89}"/>
              </a:ext>
            </a:extLst>
          </p:cNvPr>
          <p:cNvSpPr>
            <a:spLocks noGrp="1"/>
          </p:cNvSpPr>
          <p:nvPr>
            <p:ph type="dt" sz="half" idx="10"/>
          </p:nvPr>
        </p:nvSpPr>
        <p:spPr/>
        <p:txBody>
          <a:bodyPr/>
          <a:lstStyle/>
          <a:p>
            <a:fld id="{C287350B-A2B9-894C-A121-B7FB1912809E}" type="datetimeFigureOut">
              <a:rPr lang="en-US" smtClean="0"/>
              <a:t>4/28/23</a:t>
            </a:fld>
            <a:endParaRPr lang="en-US"/>
          </a:p>
        </p:txBody>
      </p:sp>
      <p:sp>
        <p:nvSpPr>
          <p:cNvPr id="6" name="Footer Placeholder 5">
            <a:extLst>
              <a:ext uri="{FF2B5EF4-FFF2-40B4-BE49-F238E27FC236}">
                <a16:creationId xmlns:a16="http://schemas.microsoft.com/office/drawing/2014/main" id="{8F5BDB3A-55BF-5154-D86E-81E82CBEA3E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F1A3C08-AC70-A94E-1C82-DB1A8F443C9A}"/>
              </a:ext>
            </a:extLst>
          </p:cNvPr>
          <p:cNvSpPr>
            <a:spLocks noGrp="1"/>
          </p:cNvSpPr>
          <p:nvPr>
            <p:ph type="sldNum" sz="quarter" idx="12"/>
          </p:nvPr>
        </p:nvSpPr>
        <p:spPr/>
        <p:txBody>
          <a:bodyPr/>
          <a:lstStyle/>
          <a:p>
            <a:fld id="{734D0DC7-72B0-0649-BD1C-941A85A96FB5}" type="slidenum">
              <a:rPr lang="en-US" smtClean="0"/>
              <a:t>‹#›</a:t>
            </a:fld>
            <a:endParaRPr lang="en-US"/>
          </a:p>
        </p:txBody>
      </p:sp>
    </p:spTree>
    <p:extLst>
      <p:ext uri="{BB962C8B-B14F-4D97-AF65-F5344CB8AC3E}">
        <p14:creationId xmlns:p14="http://schemas.microsoft.com/office/powerpoint/2010/main" val="9047413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946ED-E2DB-3B73-646D-4C4D4198EC1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AAB580F4-5152-C07B-A3A7-4A5623C9192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F6F64BA-B2A4-41FE-A9F3-9788343AE1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258F1D3-31CA-D583-577C-6C89922404AF}"/>
              </a:ext>
            </a:extLst>
          </p:cNvPr>
          <p:cNvSpPr>
            <a:spLocks noGrp="1"/>
          </p:cNvSpPr>
          <p:nvPr>
            <p:ph type="dt" sz="half" idx="10"/>
          </p:nvPr>
        </p:nvSpPr>
        <p:spPr/>
        <p:txBody>
          <a:bodyPr/>
          <a:lstStyle/>
          <a:p>
            <a:fld id="{C287350B-A2B9-894C-A121-B7FB1912809E}" type="datetimeFigureOut">
              <a:rPr lang="en-US" smtClean="0"/>
              <a:t>4/28/23</a:t>
            </a:fld>
            <a:endParaRPr lang="en-US"/>
          </a:p>
        </p:txBody>
      </p:sp>
      <p:sp>
        <p:nvSpPr>
          <p:cNvPr id="6" name="Footer Placeholder 5">
            <a:extLst>
              <a:ext uri="{FF2B5EF4-FFF2-40B4-BE49-F238E27FC236}">
                <a16:creationId xmlns:a16="http://schemas.microsoft.com/office/drawing/2014/main" id="{7B71EBBA-5A83-F7E3-87F5-7BC02A41770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9C8AE23-0C18-0DFA-D713-891EC3C17338}"/>
              </a:ext>
            </a:extLst>
          </p:cNvPr>
          <p:cNvSpPr>
            <a:spLocks noGrp="1"/>
          </p:cNvSpPr>
          <p:nvPr>
            <p:ph type="sldNum" sz="quarter" idx="12"/>
          </p:nvPr>
        </p:nvSpPr>
        <p:spPr/>
        <p:txBody>
          <a:bodyPr/>
          <a:lstStyle/>
          <a:p>
            <a:fld id="{734D0DC7-72B0-0649-BD1C-941A85A96FB5}" type="slidenum">
              <a:rPr lang="en-US" smtClean="0"/>
              <a:t>‹#›</a:t>
            </a:fld>
            <a:endParaRPr lang="en-US"/>
          </a:p>
        </p:txBody>
      </p:sp>
    </p:spTree>
    <p:extLst>
      <p:ext uri="{BB962C8B-B14F-4D97-AF65-F5344CB8AC3E}">
        <p14:creationId xmlns:p14="http://schemas.microsoft.com/office/powerpoint/2010/main" val="11830849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6EB63-384B-10B6-ABBE-30288B85DD1F}"/>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AE1BA21-EFB3-9485-13AD-ECC6187DA05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EEC7619-4C34-2A82-A788-FE904646BA06}"/>
              </a:ext>
            </a:extLst>
          </p:cNvPr>
          <p:cNvSpPr>
            <a:spLocks noGrp="1"/>
          </p:cNvSpPr>
          <p:nvPr>
            <p:ph type="dt" sz="half" idx="10"/>
          </p:nvPr>
        </p:nvSpPr>
        <p:spPr/>
        <p:txBody>
          <a:bodyPr/>
          <a:lstStyle/>
          <a:p>
            <a:fld id="{C287350B-A2B9-894C-A121-B7FB1912809E}" type="datetimeFigureOut">
              <a:rPr lang="en-US" smtClean="0"/>
              <a:t>4/28/23</a:t>
            </a:fld>
            <a:endParaRPr lang="en-US"/>
          </a:p>
        </p:txBody>
      </p:sp>
      <p:sp>
        <p:nvSpPr>
          <p:cNvPr id="5" name="Footer Placeholder 4">
            <a:extLst>
              <a:ext uri="{FF2B5EF4-FFF2-40B4-BE49-F238E27FC236}">
                <a16:creationId xmlns:a16="http://schemas.microsoft.com/office/drawing/2014/main" id="{0EC8652D-8BB1-AE79-1098-81AD645306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CB4C53-AA35-8B13-0059-6F3CF459D644}"/>
              </a:ext>
            </a:extLst>
          </p:cNvPr>
          <p:cNvSpPr>
            <a:spLocks noGrp="1"/>
          </p:cNvSpPr>
          <p:nvPr>
            <p:ph type="sldNum" sz="quarter" idx="12"/>
          </p:nvPr>
        </p:nvSpPr>
        <p:spPr/>
        <p:txBody>
          <a:bodyPr/>
          <a:lstStyle/>
          <a:p>
            <a:fld id="{734D0DC7-72B0-0649-BD1C-941A85A96FB5}" type="slidenum">
              <a:rPr lang="en-US" smtClean="0"/>
              <a:t>‹#›</a:t>
            </a:fld>
            <a:endParaRPr lang="en-US"/>
          </a:p>
        </p:txBody>
      </p:sp>
    </p:spTree>
    <p:extLst>
      <p:ext uri="{BB962C8B-B14F-4D97-AF65-F5344CB8AC3E}">
        <p14:creationId xmlns:p14="http://schemas.microsoft.com/office/powerpoint/2010/main" val="2904788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4ADB087-74EC-DB5B-0B36-F4E9863648B7}"/>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87504AB-E78E-DB8A-D32A-8A020892B4E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DBD525C-F589-5FFE-634B-A9C67A5104CD}"/>
              </a:ext>
            </a:extLst>
          </p:cNvPr>
          <p:cNvSpPr>
            <a:spLocks noGrp="1"/>
          </p:cNvSpPr>
          <p:nvPr>
            <p:ph type="dt" sz="half" idx="10"/>
          </p:nvPr>
        </p:nvSpPr>
        <p:spPr/>
        <p:txBody>
          <a:bodyPr/>
          <a:lstStyle/>
          <a:p>
            <a:fld id="{C287350B-A2B9-894C-A121-B7FB1912809E}" type="datetimeFigureOut">
              <a:rPr lang="en-US" smtClean="0"/>
              <a:t>4/28/23</a:t>
            </a:fld>
            <a:endParaRPr lang="en-US"/>
          </a:p>
        </p:txBody>
      </p:sp>
      <p:sp>
        <p:nvSpPr>
          <p:cNvPr id="5" name="Footer Placeholder 4">
            <a:extLst>
              <a:ext uri="{FF2B5EF4-FFF2-40B4-BE49-F238E27FC236}">
                <a16:creationId xmlns:a16="http://schemas.microsoft.com/office/drawing/2014/main" id="{CB6F4BEC-6C08-F937-E136-8F822D2722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B4665-C718-797E-61DC-2B32B4A235B9}"/>
              </a:ext>
            </a:extLst>
          </p:cNvPr>
          <p:cNvSpPr>
            <a:spLocks noGrp="1"/>
          </p:cNvSpPr>
          <p:nvPr>
            <p:ph type="sldNum" sz="quarter" idx="12"/>
          </p:nvPr>
        </p:nvSpPr>
        <p:spPr/>
        <p:txBody>
          <a:bodyPr/>
          <a:lstStyle/>
          <a:p>
            <a:fld id="{734D0DC7-72B0-0649-BD1C-941A85A96FB5}" type="slidenum">
              <a:rPr lang="en-US" smtClean="0"/>
              <a:t>‹#›</a:t>
            </a:fld>
            <a:endParaRPr lang="en-US"/>
          </a:p>
        </p:txBody>
      </p:sp>
    </p:spTree>
    <p:extLst>
      <p:ext uri="{BB962C8B-B14F-4D97-AF65-F5344CB8AC3E}">
        <p14:creationId xmlns:p14="http://schemas.microsoft.com/office/powerpoint/2010/main" val="553631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E9B4AFE-4AB6-EC3F-F84D-10EEC6042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2A85E13-C16E-5C92-10E3-045E0ED4C7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43A3EBB-D8A0-AC05-C579-E9F86038FD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87350B-A2B9-894C-A121-B7FB1912809E}" type="datetimeFigureOut">
              <a:rPr lang="en-US" smtClean="0"/>
              <a:t>4/28/23</a:t>
            </a:fld>
            <a:endParaRPr lang="en-US"/>
          </a:p>
        </p:txBody>
      </p:sp>
      <p:sp>
        <p:nvSpPr>
          <p:cNvPr id="5" name="Footer Placeholder 4">
            <a:extLst>
              <a:ext uri="{FF2B5EF4-FFF2-40B4-BE49-F238E27FC236}">
                <a16:creationId xmlns:a16="http://schemas.microsoft.com/office/drawing/2014/main" id="{2DE30FF3-1895-6EC4-D2DB-07368A1DC66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0254DAB-8D98-E69F-AF07-811592F9D5F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4D0DC7-72B0-0649-BD1C-941A85A96FB5}" type="slidenum">
              <a:rPr lang="en-US" smtClean="0"/>
              <a:t>‹#›</a:t>
            </a:fld>
            <a:endParaRPr lang="en-US"/>
          </a:p>
        </p:txBody>
      </p:sp>
    </p:spTree>
    <p:extLst>
      <p:ext uri="{BB962C8B-B14F-4D97-AF65-F5344CB8AC3E}">
        <p14:creationId xmlns:p14="http://schemas.microsoft.com/office/powerpoint/2010/main" val="35698325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youtu.be/QKnnaOY7NKU" TargetMode="External"/><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13.jpe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8.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26">
            <a:extLst>
              <a:ext uri="{FF2B5EF4-FFF2-40B4-BE49-F238E27FC236}">
                <a16:creationId xmlns:a16="http://schemas.microsoft.com/office/drawing/2014/main" id="{79477870-C64A-4E35-8F2F-05B7114F3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2098FF-6129-817C-94CE-A0FE5D629307}"/>
              </a:ext>
            </a:extLst>
          </p:cNvPr>
          <p:cNvSpPr>
            <a:spLocks noGrp="1"/>
          </p:cNvSpPr>
          <p:nvPr>
            <p:ph type="title"/>
          </p:nvPr>
        </p:nvSpPr>
        <p:spPr>
          <a:xfrm>
            <a:off x="612648" y="1078992"/>
            <a:ext cx="6268770" cy="1536192"/>
          </a:xfrm>
        </p:spPr>
        <p:txBody>
          <a:bodyPr anchor="b">
            <a:normAutofit/>
          </a:bodyPr>
          <a:lstStyle/>
          <a:p>
            <a:r>
              <a:rPr lang="en-US" sz="5200" b="1" dirty="0">
                <a:solidFill>
                  <a:srgbClr val="FF0000"/>
                </a:solidFill>
              </a:rPr>
              <a:t>Developing people in organisations.</a:t>
            </a:r>
          </a:p>
        </p:txBody>
      </p:sp>
      <p:sp>
        <p:nvSpPr>
          <p:cNvPr id="34" name="!!accent">
            <a:extLst>
              <a:ext uri="{FF2B5EF4-FFF2-40B4-BE49-F238E27FC236}">
                <a16:creationId xmlns:a16="http://schemas.microsoft.com/office/drawing/2014/main" id="{8AEA628B-C8FF-4D0B-B111-F101F580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3202" y="36338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 name="Rectangle 30">
            <a:extLst>
              <a:ext uri="{FF2B5EF4-FFF2-40B4-BE49-F238E27FC236}">
                <a16:creationId xmlns:a16="http://schemas.microsoft.com/office/drawing/2014/main" id="{42663BD0-064C-40FC-A331-F49FCA9536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8506" y="2935541"/>
            <a:ext cx="62179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 name="Title 1">
            <a:extLst>
              <a:ext uri="{FF2B5EF4-FFF2-40B4-BE49-F238E27FC236}">
                <a16:creationId xmlns:a16="http://schemas.microsoft.com/office/drawing/2014/main" id="{15F68927-EEEB-6891-FB1C-3688923868D5}"/>
              </a:ext>
            </a:extLst>
          </p:cNvPr>
          <p:cNvSpPr>
            <a:spLocks noGrp="1"/>
          </p:cNvSpPr>
          <p:nvPr>
            <p:ph idx="1"/>
          </p:nvPr>
        </p:nvSpPr>
        <p:spPr>
          <a:xfrm>
            <a:off x="615458" y="3355848"/>
            <a:ext cx="6268770" cy="2825496"/>
          </a:xfrm>
        </p:spPr>
        <p:txBody>
          <a:bodyPr vert="horz" lIns="91440" tIns="45720" rIns="91440" bIns="45720" rtlCol="0">
            <a:normAutofit/>
          </a:bodyPr>
          <a:lstStyle/>
          <a:p>
            <a:pPr marL="457189" indent="0">
              <a:spcAft>
                <a:spcPts val="600"/>
              </a:spcAft>
              <a:buNone/>
            </a:pPr>
            <a:endParaRPr lang="en-GB" sz="1700" b="1" dirty="0">
              <a:latin typeface="Times New Roman" panose="02020603050405020304" pitchFamily="18" charset="0"/>
              <a:ea typeface="Times New Roman" panose="02020603050405020304" pitchFamily="18" charset="0"/>
              <a:cs typeface="Arial" panose="020B0604020202020204" pitchFamily="34" charset="0"/>
            </a:endParaRPr>
          </a:p>
          <a:p>
            <a:pPr marL="457189" indent="0">
              <a:spcAft>
                <a:spcPts val="600"/>
              </a:spcAft>
              <a:buNone/>
            </a:pPr>
            <a:r>
              <a:rPr lang="en-GB" sz="1700" b="1" dirty="0">
                <a:latin typeface="Times New Roman" panose="02020603050405020304" pitchFamily="18" charset="0"/>
                <a:ea typeface="Times New Roman" panose="02020603050405020304" pitchFamily="18" charset="0"/>
                <a:cs typeface="Arial" panose="020B0604020202020204" pitchFamily="34" charset="0"/>
              </a:rPr>
              <a:t>Module code:  </a:t>
            </a:r>
            <a:r>
              <a:rPr lang="en-GB" sz="1700" b="1" dirty="0">
                <a:ln>
                  <a:noFill/>
                </a:ln>
                <a:effectLst/>
                <a:uFill>
                  <a:solidFill>
                    <a:srgbClr val="000000"/>
                  </a:solidFill>
                </a:uFill>
                <a:latin typeface="Arial" panose="020B0604020202020204" pitchFamily="34" charset="0"/>
                <a:ea typeface="Times New Roman" panose="02020603050405020304" pitchFamily="18" charset="0"/>
                <a:cs typeface="Times New Roman" panose="02020603050405020304" pitchFamily="18" charset="0"/>
              </a:rPr>
              <a:t>BM</a:t>
            </a:r>
            <a:r>
              <a:rPr lang="en-US" sz="1700" b="1" dirty="0">
                <a:ln>
                  <a:noFill/>
                </a:ln>
                <a:effectLst/>
                <a:uFill>
                  <a:solidFill>
                    <a:srgbClr val="000000"/>
                  </a:solidFill>
                </a:uFill>
                <a:latin typeface="Arial" panose="020B0604020202020204" pitchFamily="34" charset="0"/>
                <a:ea typeface="Times New Roman" panose="02020603050405020304" pitchFamily="18" charset="0"/>
                <a:cs typeface="Times New Roman" panose="02020603050405020304" pitchFamily="18" charset="0"/>
              </a:rPr>
              <a:t>SW7001</a:t>
            </a:r>
            <a:br>
              <a:rPr lang="en-GB" sz="1700" dirty="0">
                <a:latin typeface="Calibri" panose="020F0502020204030204" pitchFamily="34" charset="0"/>
                <a:ea typeface="Times New Roman" panose="02020603050405020304" pitchFamily="18" charset="0"/>
                <a:cs typeface="Arial" panose="020B0604020202020204" pitchFamily="34" charset="0"/>
              </a:rPr>
            </a:br>
            <a:r>
              <a:rPr lang="en-GB" sz="1700" b="1" dirty="0">
                <a:latin typeface="Times New Roman" panose="02020603050405020304" pitchFamily="18" charset="0"/>
                <a:ea typeface="Times New Roman" panose="02020603050405020304" pitchFamily="18" charset="0"/>
                <a:cs typeface="Arial" panose="020B0604020202020204" pitchFamily="34" charset="0"/>
              </a:rPr>
              <a:t>Student Name: Ibrahim Mohammad</a:t>
            </a:r>
            <a:br>
              <a:rPr lang="en-GB" sz="1700" b="1" dirty="0">
                <a:latin typeface="Times New Roman" panose="02020603050405020304" pitchFamily="18" charset="0"/>
                <a:ea typeface="Times New Roman" panose="02020603050405020304" pitchFamily="18" charset="0"/>
                <a:cs typeface="Arial" panose="020B0604020202020204" pitchFamily="34" charset="0"/>
              </a:rPr>
            </a:br>
            <a:br>
              <a:rPr lang="en-GB" sz="1700" dirty="0">
                <a:latin typeface="Calibri" panose="020F0502020204030204" pitchFamily="34" charset="0"/>
                <a:ea typeface="Times New Roman" panose="02020603050405020304" pitchFamily="18" charset="0"/>
                <a:cs typeface="Arial" panose="020B0604020202020204" pitchFamily="34" charset="0"/>
              </a:rPr>
            </a:br>
            <a:r>
              <a:rPr lang="en-GB" sz="1700" b="1" dirty="0">
                <a:latin typeface="Times New Roman" panose="02020603050405020304" pitchFamily="18" charset="0"/>
                <a:ea typeface="Times New Roman" panose="02020603050405020304" pitchFamily="18" charset="0"/>
                <a:cs typeface="Arial" panose="020B0604020202020204" pitchFamily="34" charset="0"/>
              </a:rPr>
              <a:t>Student number: 1705467</a:t>
            </a:r>
            <a:br>
              <a:rPr lang="en-GB" sz="1700" dirty="0">
                <a:latin typeface="Calibri" panose="020F0502020204030204" pitchFamily="34" charset="0"/>
                <a:ea typeface="Times New Roman" panose="02020603050405020304" pitchFamily="18" charset="0"/>
                <a:cs typeface="Arial" panose="020B0604020202020204" pitchFamily="34" charset="0"/>
              </a:rPr>
            </a:br>
            <a:r>
              <a:rPr lang="en-GB" sz="1700" b="1" dirty="0">
                <a:latin typeface="Times New Roman" panose="02020603050405020304" pitchFamily="18" charset="0"/>
                <a:ea typeface="Times New Roman" panose="02020603050405020304" pitchFamily="18" charset="0"/>
              </a:rPr>
              <a:t> </a:t>
            </a:r>
            <a:br>
              <a:rPr lang="en-US" sz="1700" b="1" dirty="0"/>
            </a:br>
            <a:br>
              <a:rPr lang="en-US" sz="1700" b="1" dirty="0"/>
            </a:br>
            <a:r>
              <a:rPr lang="en-US" sz="1700" b="1" dirty="0"/>
              <a:t>Presentation title: </a:t>
            </a:r>
            <a:r>
              <a:rPr lang="en-US" sz="1700" b="1" dirty="0">
                <a:effectLst/>
                <a:latin typeface="Arial" panose="020B0604020202020204" pitchFamily="34" charset="0"/>
                <a:ea typeface="Arial Unicode MS" panose="020B0604020202020204" pitchFamily="34" charset="-128"/>
                <a:cs typeface="Times New Roman" panose="02020603050405020304" pitchFamily="18" charset="0"/>
              </a:rPr>
              <a:t>Developing a Leadership Strategy</a:t>
            </a:r>
            <a:r>
              <a:rPr lang="en-GB" sz="1700" dirty="0">
                <a:effectLst/>
              </a:rPr>
              <a:t> </a:t>
            </a:r>
            <a:br>
              <a:rPr lang="en-US" sz="1700" dirty="0"/>
            </a:br>
            <a:br>
              <a:rPr lang="en-US" sz="1700" dirty="0"/>
            </a:br>
            <a:endParaRPr lang="en-US" sz="1700" dirty="0"/>
          </a:p>
        </p:txBody>
      </p:sp>
      <p:pic>
        <p:nvPicPr>
          <p:cNvPr id="5" name="Picture 4" descr="A person in a suit&#10;&#10;Description automatically generated with medium confidence">
            <a:extLst>
              <a:ext uri="{FF2B5EF4-FFF2-40B4-BE49-F238E27FC236}">
                <a16:creationId xmlns:a16="http://schemas.microsoft.com/office/drawing/2014/main" id="{E0C3BE58-6A5C-C7B6-3BA7-155F3F311348}"/>
              </a:ext>
            </a:extLst>
          </p:cNvPr>
          <p:cNvPicPr>
            <a:picLocks noChangeAspect="1"/>
          </p:cNvPicPr>
          <p:nvPr/>
        </p:nvPicPr>
        <p:blipFill rotWithShape="1">
          <a:blip r:embed="rId2"/>
          <a:srcRect l="30071"/>
          <a:stretch/>
        </p:blipFill>
        <p:spPr>
          <a:xfrm>
            <a:off x="7684006" y="10"/>
            <a:ext cx="4507993" cy="6857990"/>
          </a:xfrm>
          <a:prstGeom prst="rect">
            <a:avLst/>
          </a:prstGeom>
        </p:spPr>
      </p:pic>
    </p:spTree>
    <p:extLst>
      <p:ext uri="{BB962C8B-B14F-4D97-AF65-F5344CB8AC3E}">
        <p14:creationId xmlns:p14="http://schemas.microsoft.com/office/powerpoint/2010/main" val="21329453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B8127E-02A8-6631-5498-4F01DC06B047}"/>
              </a:ext>
            </a:extLst>
          </p:cNvPr>
          <p:cNvSpPr>
            <a:spLocks noGrp="1"/>
          </p:cNvSpPr>
          <p:nvPr>
            <p:ph type="title"/>
          </p:nvPr>
        </p:nvSpPr>
        <p:spPr>
          <a:xfrm>
            <a:off x="630936" y="640080"/>
            <a:ext cx="4818888" cy="1481328"/>
          </a:xfrm>
        </p:spPr>
        <p:txBody>
          <a:bodyPr anchor="b">
            <a:normAutofit/>
          </a:bodyPr>
          <a:lstStyle/>
          <a:p>
            <a:r>
              <a:rPr lang="en-US" sz="5400" dirty="0"/>
              <a:t>Video Link</a:t>
            </a:r>
          </a:p>
        </p:txBody>
      </p:sp>
      <p:sp>
        <p:nvSpPr>
          <p:cNvPr id="12"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FC49FDE-9DA3-FB07-7D9B-4B686B979117}"/>
              </a:ext>
            </a:extLst>
          </p:cNvPr>
          <p:cNvSpPr>
            <a:spLocks noGrp="1"/>
          </p:cNvSpPr>
          <p:nvPr>
            <p:ph idx="1"/>
          </p:nvPr>
        </p:nvSpPr>
        <p:spPr>
          <a:xfrm>
            <a:off x="630936" y="2660904"/>
            <a:ext cx="4818888" cy="3547872"/>
          </a:xfrm>
        </p:spPr>
        <p:txBody>
          <a:bodyPr anchor="t">
            <a:normAutofit/>
          </a:bodyPr>
          <a:lstStyle/>
          <a:p>
            <a:pPr marL="0" indent="0">
              <a:buNone/>
            </a:pPr>
            <a:r>
              <a:rPr lang="en-US" sz="2200" dirty="0">
                <a:hlinkClick r:id="rId2"/>
              </a:rPr>
              <a:t>https://youtu.be/QKnnaOY7NKU</a:t>
            </a:r>
            <a:endParaRPr lang="en-US" sz="2200" dirty="0"/>
          </a:p>
          <a:p>
            <a:endParaRPr lang="en-US" sz="2200" dirty="0"/>
          </a:p>
        </p:txBody>
      </p:sp>
      <p:pic>
        <p:nvPicPr>
          <p:cNvPr id="7" name="Graphic 6" descr="Video 360 Generic">
            <a:extLst>
              <a:ext uri="{FF2B5EF4-FFF2-40B4-BE49-F238E27FC236}">
                <a16:creationId xmlns:a16="http://schemas.microsoft.com/office/drawing/2014/main" id="{F812FC8F-E680-3F38-54BA-2AC223D6467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099048" y="699516"/>
            <a:ext cx="5458968" cy="5458968"/>
          </a:xfrm>
          <a:prstGeom prst="rect">
            <a:avLst/>
          </a:prstGeom>
        </p:spPr>
      </p:pic>
    </p:spTree>
    <p:extLst>
      <p:ext uri="{BB962C8B-B14F-4D97-AF65-F5344CB8AC3E}">
        <p14:creationId xmlns:p14="http://schemas.microsoft.com/office/powerpoint/2010/main" val="4615061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32893C-1C4A-FE74-8150-ECFA9198BFFA}"/>
              </a:ext>
            </a:extLst>
          </p:cNvPr>
          <p:cNvSpPr>
            <a:spLocks noGrp="1"/>
          </p:cNvSpPr>
          <p:nvPr>
            <p:ph type="title"/>
          </p:nvPr>
        </p:nvSpPr>
        <p:spPr>
          <a:xfrm>
            <a:off x="5297762" y="329184"/>
            <a:ext cx="6251110" cy="1783080"/>
          </a:xfrm>
        </p:spPr>
        <p:txBody>
          <a:bodyPr anchor="b">
            <a:normAutofit/>
          </a:bodyPr>
          <a:lstStyle/>
          <a:p>
            <a:r>
              <a:rPr lang="en-US" sz="5400"/>
              <a:t>Introduction </a:t>
            </a:r>
          </a:p>
        </p:txBody>
      </p:sp>
      <p:pic>
        <p:nvPicPr>
          <p:cNvPr id="5" name="Picture 4" descr="White bulbs with a yellow one standing out">
            <a:extLst>
              <a:ext uri="{FF2B5EF4-FFF2-40B4-BE49-F238E27FC236}">
                <a16:creationId xmlns:a16="http://schemas.microsoft.com/office/drawing/2014/main" id="{5FDFC755-0263-870D-4FE7-CB06CCA214B9}"/>
              </a:ext>
            </a:extLst>
          </p:cNvPr>
          <p:cNvPicPr>
            <a:picLocks noChangeAspect="1"/>
          </p:cNvPicPr>
          <p:nvPr/>
        </p:nvPicPr>
        <p:blipFill rotWithShape="1">
          <a:blip r:embed="rId2"/>
          <a:srcRect l="19399" r="35269"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DA58ADE-16FF-2F1A-B4E9-F53C0ED1AE09}"/>
              </a:ext>
            </a:extLst>
          </p:cNvPr>
          <p:cNvSpPr>
            <a:spLocks noGrp="1"/>
          </p:cNvSpPr>
          <p:nvPr>
            <p:ph idx="1"/>
          </p:nvPr>
        </p:nvSpPr>
        <p:spPr>
          <a:xfrm>
            <a:off x="5297762" y="2706624"/>
            <a:ext cx="6251110" cy="3483864"/>
          </a:xfrm>
        </p:spPr>
        <p:txBody>
          <a:bodyPr>
            <a:normAutofit/>
          </a:bodyPr>
          <a:lstStyle/>
          <a:p>
            <a:r>
              <a:rPr lang="en-US" sz="2200" dirty="0"/>
              <a:t>Developing people in organisations concepts has received a lot of attention in terms of responding to the issues and conflicts in which related to leadership strategy, managing people, and developing organisations in the 21st century </a:t>
            </a:r>
            <a:r>
              <a:rPr lang="en-GB" sz="2200" kern="100" dirty="0">
                <a:effectLst/>
                <a:ea typeface="Calibri" panose="020F0502020204030204" pitchFamily="34" charset="0"/>
                <a:cs typeface="Arial" panose="020B0604020202020204" pitchFamily="34" charset="0"/>
              </a:rPr>
              <a:t>(Stewart, et al., 2012).</a:t>
            </a:r>
          </a:p>
          <a:p>
            <a:pPr marL="0" indent="0">
              <a:buNone/>
            </a:pPr>
            <a:endParaRPr lang="en-US" sz="2200" dirty="0"/>
          </a:p>
          <a:p>
            <a:pPr marL="0" indent="0">
              <a:buNone/>
            </a:pPr>
            <a:endParaRPr lang="en-US" sz="2200" dirty="0"/>
          </a:p>
        </p:txBody>
      </p:sp>
    </p:spTree>
    <p:extLst>
      <p:ext uri="{BB962C8B-B14F-4D97-AF65-F5344CB8AC3E}">
        <p14:creationId xmlns:p14="http://schemas.microsoft.com/office/powerpoint/2010/main" val="3267571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582AC5-4F27-3C8B-C598-F41F3E39B913}"/>
              </a:ext>
            </a:extLst>
          </p:cNvPr>
          <p:cNvSpPr>
            <a:spLocks noGrp="1"/>
          </p:cNvSpPr>
          <p:nvPr>
            <p:ph type="title"/>
          </p:nvPr>
        </p:nvSpPr>
        <p:spPr>
          <a:xfrm>
            <a:off x="838201" y="365125"/>
            <a:ext cx="5251316" cy="1807305"/>
          </a:xfrm>
        </p:spPr>
        <p:txBody>
          <a:bodyPr>
            <a:normAutofit/>
          </a:bodyPr>
          <a:lstStyle/>
          <a:p>
            <a:r>
              <a:rPr lang="en-US" b="1" dirty="0"/>
              <a:t>Background </a:t>
            </a:r>
          </a:p>
        </p:txBody>
      </p:sp>
      <p:sp>
        <p:nvSpPr>
          <p:cNvPr id="3" name="Content Placeholder 2">
            <a:extLst>
              <a:ext uri="{FF2B5EF4-FFF2-40B4-BE49-F238E27FC236}">
                <a16:creationId xmlns:a16="http://schemas.microsoft.com/office/drawing/2014/main" id="{FC147FCB-68BA-F3AF-38E5-A2464F849117}"/>
              </a:ext>
            </a:extLst>
          </p:cNvPr>
          <p:cNvSpPr>
            <a:spLocks noGrp="1"/>
          </p:cNvSpPr>
          <p:nvPr>
            <p:ph idx="1"/>
          </p:nvPr>
        </p:nvSpPr>
        <p:spPr>
          <a:xfrm>
            <a:off x="838200" y="2333297"/>
            <a:ext cx="4619621" cy="3843666"/>
          </a:xfrm>
        </p:spPr>
        <p:txBody>
          <a:bodyPr>
            <a:normAutofit/>
          </a:bodyPr>
          <a:lstStyle/>
          <a:p>
            <a:pPr marL="0" indent="0">
              <a:buNone/>
            </a:pPr>
            <a:r>
              <a:rPr lang="en-US" sz="2000">
                <a:effectLst/>
                <a:latin typeface="Times New Roman" panose="02020603050405020304" pitchFamily="18" charset="0"/>
                <a:ea typeface="Calibri" panose="020F0502020204030204" pitchFamily="34" charset="0"/>
              </a:rPr>
              <a:t>TikTok is a video-sharing social network platform which was born in 2016 and acquired by Byte Dance the Chinese technology company's headquarters are in Los Angeles and Singapore </a:t>
            </a:r>
            <a:r>
              <a:rPr lang="en-GB" sz="2000">
                <a:effectLst/>
                <a:latin typeface="Arial" panose="020B0604020202020204" pitchFamily="34" charset="0"/>
                <a:ea typeface="Calibri" panose="020F0502020204030204" pitchFamily="34" charset="0"/>
              </a:rPr>
              <a:t>(Zuo &amp; Wang, 2019)</a:t>
            </a:r>
            <a:r>
              <a:rPr lang="en-GB" sz="2000">
                <a:latin typeface="Arial" panose="020B0604020202020204" pitchFamily="34" charset="0"/>
                <a:ea typeface="Calibri" panose="020F0502020204030204" pitchFamily="34" charset="0"/>
              </a:rPr>
              <a:t>.</a:t>
            </a:r>
            <a:endParaRPr lang="en-US" sz="2000"/>
          </a:p>
        </p:txBody>
      </p:sp>
      <p:pic>
        <p:nvPicPr>
          <p:cNvPr id="1026" name="Picture 2" descr="TikTok News and Top Stories | TikTok Newsroom">
            <a:extLst>
              <a:ext uri="{FF2B5EF4-FFF2-40B4-BE49-F238E27FC236}">
                <a16:creationId xmlns:a16="http://schemas.microsoft.com/office/drawing/2014/main" id="{BB80A60D-D2EC-9682-80D2-08AA636B150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663" r="7777"/>
          <a:stretch/>
        </p:blipFill>
        <p:spPr bwMode="auto">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2911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0D395DE-5FBC-B08B-B279-FD3137A5397C}"/>
              </a:ext>
            </a:extLst>
          </p:cNvPr>
          <p:cNvSpPr>
            <a:spLocks noGrp="1"/>
          </p:cNvSpPr>
          <p:nvPr>
            <p:ph type="title"/>
          </p:nvPr>
        </p:nvSpPr>
        <p:spPr>
          <a:xfrm>
            <a:off x="838200" y="365125"/>
            <a:ext cx="10515600" cy="1325563"/>
          </a:xfrm>
        </p:spPr>
        <p:txBody>
          <a:bodyPr>
            <a:normAutofit/>
          </a:bodyPr>
          <a:lstStyle/>
          <a:p>
            <a:r>
              <a:rPr lang="en-US"/>
              <a:t>Scope </a:t>
            </a:r>
          </a:p>
        </p:txBody>
      </p:sp>
      <p:sp>
        <p:nvSpPr>
          <p:cNvPr id="44" name="Arc 43">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9" name="Content Placeholder 2">
            <a:extLst>
              <a:ext uri="{FF2B5EF4-FFF2-40B4-BE49-F238E27FC236}">
                <a16:creationId xmlns:a16="http://schemas.microsoft.com/office/drawing/2014/main" id="{9B62525C-825F-F351-335F-B25C19ED3EC0}"/>
              </a:ext>
            </a:extLst>
          </p:cNvPr>
          <p:cNvSpPr>
            <a:spLocks noGrp="1"/>
          </p:cNvSpPr>
          <p:nvPr>
            <p:ph idx="1"/>
          </p:nvPr>
        </p:nvSpPr>
        <p:spPr>
          <a:xfrm>
            <a:off x="838200" y="1825625"/>
            <a:ext cx="10515600" cy="4351338"/>
          </a:xfrm>
        </p:spPr>
        <p:txBody>
          <a:bodyPr>
            <a:normAutofit/>
          </a:bodyPr>
          <a:lstStyle/>
          <a:p>
            <a:pPr marL="0" indent="0">
              <a:buNone/>
            </a:pPr>
            <a:r>
              <a:rPr lang="en-US" kern="100" dirty="0">
                <a:effectLst/>
                <a:ea typeface="Calibri" panose="020F0502020204030204" pitchFamily="34" charset="0"/>
                <a:cs typeface="Arial" panose="020B0604020202020204" pitchFamily="34" charset="0"/>
              </a:rPr>
              <a:t>This presentation aimed to critically evaluate developing a leadership strategy and provide a comprehensive context about TikTok’s business environment and demonstrates effective management theories and models to establish a mechanism for how an organisation can achieve these objectives.</a:t>
            </a:r>
          </a:p>
          <a:p>
            <a:pPr marL="0" indent="0">
              <a:buNone/>
            </a:pPr>
            <a:r>
              <a:rPr lang="en-GB" kern="100" dirty="0">
                <a:effectLst/>
                <a:latin typeface="Calibri" panose="020F0502020204030204" pitchFamily="34" charset="0"/>
                <a:ea typeface="Calibri" panose="020F0502020204030204" pitchFamily="34" charset="0"/>
                <a:cs typeface="Arial" panose="020B0604020202020204" pitchFamily="34" charset="0"/>
              </a:rPr>
              <a:t>(De Haes, &amp; Van Grembergen, 2005)</a:t>
            </a:r>
          </a:p>
          <a:p>
            <a:pPr marL="0" indent="0">
              <a:buNone/>
            </a:pPr>
            <a:endParaRPr lang="en-US" kern="100" dirty="0">
              <a:effectLst/>
              <a:latin typeface="Times New Roman" panose="02020603050405020304" pitchFamily="18" charset="0"/>
              <a:ea typeface="Calibri" panose="020F0502020204030204" pitchFamily="34" charset="0"/>
              <a:cs typeface="Arial" panose="020B0604020202020204" pitchFamily="34" charset="0"/>
            </a:endParaRPr>
          </a:p>
          <a:p>
            <a:pPr marL="0" indent="0">
              <a:buNone/>
            </a:pPr>
            <a:endParaRPr lang="en-US" kern="100" dirty="0">
              <a:latin typeface="Times New Roman" panose="02020603050405020304" pitchFamily="18" charset="0"/>
              <a:ea typeface="Calibri" panose="020F0502020204030204" pitchFamily="34" charset="0"/>
              <a:cs typeface="Arial" panose="020B0604020202020204" pitchFamily="34" charset="0"/>
            </a:endParaRPr>
          </a:p>
          <a:p>
            <a:pPr marL="0" indent="0">
              <a:buNone/>
            </a:pP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p>
        </p:txBody>
      </p:sp>
    </p:spTree>
    <p:extLst>
      <p:ext uri="{BB962C8B-B14F-4D97-AF65-F5344CB8AC3E}">
        <p14:creationId xmlns:p14="http://schemas.microsoft.com/office/powerpoint/2010/main" val="33867282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9B150A-A83A-1C44-C4B4-400592152766}"/>
              </a:ext>
            </a:extLst>
          </p:cNvPr>
          <p:cNvSpPr>
            <a:spLocks noGrp="1"/>
          </p:cNvSpPr>
          <p:nvPr>
            <p:ph type="title"/>
          </p:nvPr>
        </p:nvSpPr>
        <p:spPr>
          <a:xfrm>
            <a:off x="890338" y="640080"/>
            <a:ext cx="3734014" cy="3566160"/>
          </a:xfrm>
        </p:spPr>
        <p:txBody>
          <a:bodyPr vert="horz" lIns="91440" tIns="45720" rIns="91440" bIns="45720" rtlCol="0" anchor="b">
            <a:normAutofit/>
          </a:bodyPr>
          <a:lstStyle/>
          <a:p>
            <a:r>
              <a:rPr lang="en-US" sz="5400" b="1"/>
              <a:t>Objective </a:t>
            </a:r>
          </a:p>
        </p:txBody>
      </p:sp>
      <p:sp>
        <p:nvSpPr>
          <p:cNvPr id="3" name="Content Placeholder 2">
            <a:extLst>
              <a:ext uri="{FF2B5EF4-FFF2-40B4-BE49-F238E27FC236}">
                <a16:creationId xmlns:a16="http://schemas.microsoft.com/office/drawing/2014/main" id="{5E2E066D-B610-C838-30C0-AACA84047D39}"/>
              </a:ext>
            </a:extLst>
          </p:cNvPr>
          <p:cNvSpPr>
            <a:spLocks noGrp="1"/>
          </p:cNvSpPr>
          <p:nvPr>
            <p:ph idx="1"/>
          </p:nvPr>
        </p:nvSpPr>
        <p:spPr>
          <a:xfrm>
            <a:off x="890339" y="4636008"/>
            <a:ext cx="3734014" cy="1572768"/>
          </a:xfrm>
        </p:spPr>
        <p:txBody>
          <a:bodyPr vert="horz" lIns="91440" tIns="45720" rIns="91440" bIns="45720" rtlCol="0">
            <a:normAutofit/>
          </a:bodyPr>
          <a:lstStyle/>
          <a:p>
            <a:pPr marL="0" indent="0">
              <a:buNone/>
            </a:pPr>
            <a:r>
              <a:rPr lang="en-US" sz="2400"/>
              <a:t>C</a:t>
            </a:r>
            <a:r>
              <a:rPr lang="en-US" sz="2400">
                <a:effectLst/>
              </a:rPr>
              <a:t>reating an environment in which innovation flourishes.</a:t>
            </a:r>
            <a:endParaRPr lang="en-US" sz="2400"/>
          </a:p>
        </p:txBody>
      </p:sp>
      <p:sp>
        <p:nvSpPr>
          <p:cNvPr id="14"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ightbulb off with illuminated background">
            <a:extLst>
              <a:ext uri="{FF2B5EF4-FFF2-40B4-BE49-F238E27FC236}">
                <a16:creationId xmlns:a16="http://schemas.microsoft.com/office/drawing/2014/main" id="{7879DBA7-8BB4-B143-9796-5CB04150C6B7}"/>
              </a:ext>
            </a:extLst>
          </p:cNvPr>
          <p:cNvPicPr>
            <a:picLocks noChangeAspect="1"/>
          </p:cNvPicPr>
          <p:nvPr/>
        </p:nvPicPr>
        <p:blipFill rotWithShape="1">
          <a:blip r:embed="rId2"/>
          <a:srcRect l="14617" r="18430"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8377391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6">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592CB8-1D87-0459-B130-CD1E385D9532}"/>
              </a:ext>
            </a:extLst>
          </p:cNvPr>
          <p:cNvSpPr>
            <a:spLocks noGrp="1"/>
          </p:cNvSpPr>
          <p:nvPr>
            <p:ph type="title"/>
          </p:nvPr>
        </p:nvSpPr>
        <p:spPr>
          <a:xfrm>
            <a:off x="838200" y="556995"/>
            <a:ext cx="10515600" cy="1133693"/>
          </a:xfrm>
        </p:spPr>
        <p:txBody>
          <a:bodyPr>
            <a:normAutofit fontScale="90000"/>
          </a:bodyPr>
          <a:lstStyle/>
          <a:p>
            <a:br>
              <a:rPr lang="en-GB" sz="1700" kern="100">
                <a:effectLst/>
                <a:latin typeface="Calibri" panose="020F0502020204030204" pitchFamily="34" charset="0"/>
                <a:ea typeface="Calibri" panose="020F0502020204030204" pitchFamily="34" charset="0"/>
                <a:cs typeface="Arial" panose="020B0604020202020204" pitchFamily="34" charset="0"/>
              </a:rPr>
            </a:br>
            <a:br>
              <a:rPr lang="en-GB" sz="3200" b="1" kern="100">
                <a:effectLst/>
                <a:latin typeface="+mn-lt"/>
                <a:ea typeface="Calibri" panose="020F0502020204030204" pitchFamily="34" charset="0"/>
                <a:cs typeface="Arial" panose="020B0604020202020204" pitchFamily="34" charset="0"/>
              </a:rPr>
            </a:br>
            <a:r>
              <a:rPr lang="en-GB" sz="3200" b="1">
                <a:latin typeface="+mn-lt"/>
              </a:rPr>
              <a:t>PESTLE Analysis of TikTok </a:t>
            </a:r>
            <a:r>
              <a:rPr lang="en-US" sz="3200" b="1" kern="100">
                <a:effectLst/>
                <a:latin typeface="+mn-lt"/>
                <a:ea typeface="Calibri" panose="020F0502020204030204" pitchFamily="34" charset="0"/>
                <a:cs typeface="Arial" panose="020B0604020202020204" pitchFamily="34" charset="0"/>
              </a:rPr>
              <a:t> </a:t>
            </a:r>
            <a:br>
              <a:rPr lang="en-GB" sz="1700"/>
            </a:br>
            <a:endParaRPr lang="en-US" sz="1700" dirty="0"/>
          </a:p>
        </p:txBody>
      </p:sp>
      <p:graphicFrame>
        <p:nvGraphicFramePr>
          <p:cNvPr id="5" name="Content Placeholder 2">
            <a:extLst>
              <a:ext uri="{FF2B5EF4-FFF2-40B4-BE49-F238E27FC236}">
                <a16:creationId xmlns:a16="http://schemas.microsoft.com/office/drawing/2014/main" id="{78E55FEA-97A8-0081-F270-20A7640DDC15}"/>
              </a:ext>
            </a:extLst>
          </p:cNvPr>
          <p:cNvGraphicFramePr>
            <a:graphicFrameLocks noGrp="1"/>
          </p:cNvGraphicFramePr>
          <p:nvPr>
            <p:ph idx="1"/>
            <p:extLst>
              <p:ext uri="{D42A27DB-BD31-4B8C-83A1-F6EECF244321}">
                <p14:modId xmlns:p14="http://schemas.microsoft.com/office/powerpoint/2010/main" val="325829431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07138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1000B6-A0F7-9CE0-AC40-D0BD5B04A9F5}"/>
              </a:ext>
            </a:extLst>
          </p:cNvPr>
          <p:cNvSpPr>
            <a:spLocks noGrp="1"/>
          </p:cNvSpPr>
          <p:nvPr>
            <p:ph type="title"/>
          </p:nvPr>
        </p:nvSpPr>
        <p:spPr>
          <a:xfrm>
            <a:off x="640080" y="325369"/>
            <a:ext cx="4368602" cy="1956841"/>
          </a:xfrm>
        </p:spPr>
        <p:txBody>
          <a:bodyPr anchor="b">
            <a:normAutofit/>
          </a:bodyPr>
          <a:lstStyle/>
          <a:p>
            <a:r>
              <a:rPr lang="en-US" sz="5400"/>
              <a:t>Economic</a:t>
            </a:r>
            <a:br>
              <a:rPr lang="en-GB" sz="5400" kern="100">
                <a:effectLst/>
                <a:latin typeface="Calibri" panose="020F0502020204030204" pitchFamily="34" charset="0"/>
                <a:ea typeface="Calibri" panose="020F0502020204030204" pitchFamily="34" charset="0"/>
                <a:cs typeface="Arial" panose="020B0604020202020204" pitchFamily="34" charset="0"/>
              </a:rPr>
            </a:br>
            <a:endParaRPr lang="en-US" sz="5400"/>
          </a:p>
        </p:txBody>
      </p:sp>
      <p:sp>
        <p:nvSpPr>
          <p:cNvPr id="18"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F024805-5BD3-B0E3-E634-5C51DE2FF1B3}"/>
              </a:ext>
            </a:extLst>
          </p:cNvPr>
          <p:cNvSpPr>
            <a:spLocks noGrp="1"/>
          </p:cNvSpPr>
          <p:nvPr>
            <p:ph idx="1"/>
          </p:nvPr>
        </p:nvSpPr>
        <p:spPr>
          <a:xfrm>
            <a:off x="640080" y="2872899"/>
            <a:ext cx="4243589" cy="3320668"/>
          </a:xfrm>
        </p:spPr>
        <p:txBody>
          <a:bodyPr>
            <a:normAutofit/>
          </a:bodyPr>
          <a:lstStyle/>
          <a:p>
            <a:pPr marL="0" indent="0">
              <a:buNone/>
            </a:pPr>
            <a:endParaRPr lang="en-US" sz="2000"/>
          </a:p>
          <a:p>
            <a:r>
              <a:rPr lang="en-US" sz="2000"/>
              <a:t>Advertising revenue </a:t>
            </a:r>
          </a:p>
          <a:p>
            <a:pPr marL="0" indent="0">
              <a:buNone/>
            </a:pPr>
            <a:endParaRPr lang="en-US" sz="2000"/>
          </a:p>
          <a:p>
            <a:r>
              <a:rPr lang="en-US" sz="2000"/>
              <a:t>Creator monetization</a:t>
            </a:r>
          </a:p>
          <a:p>
            <a:pPr marL="0" indent="0">
              <a:buNone/>
            </a:pPr>
            <a:endParaRPr lang="en-US" sz="2000"/>
          </a:p>
          <a:p>
            <a:r>
              <a:rPr lang="en-US" sz="2000"/>
              <a:t>E-commerce  </a:t>
            </a:r>
          </a:p>
          <a:p>
            <a:endParaRPr lang="en-US" sz="2000"/>
          </a:p>
          <a:p>
            <a:pPr marL="0" indent="0">
              <a:buNone/>
            </a:pPr>
            <a:r>
              <a:rPr lang="en-GB" sz="2000" kern="100">
                <a:effectLst/>
                <a:latin typeface="Calibri" panose="020F0502020204030204" pitchFamily="34" charset="0"/>
                <a:ea typeface="Calibri" panose="020F0502020204030204" pitchFamily="34" charset="0"/>
                <a:cs typeface="Arial" panose="020B0604020202020204" pitchFamily="34" charset="0"/>
              </a:rPr>
              <a:t>(Mishra, et al., 2022)</a:t>
            </a:r>
            <a:endParaRPr lang="en-US" sz="2000"/>
          </a:p>
        </p:txBody>
      </p:sp>
      <p:pic>
        <p:nvPicPr>
          <p:cNvPr id="5" name="Picture 4" descr="Graph">
            <a:extLst>
              <a:ext uri="{FF2B5EF4-FFF2-40B4-BE49-F238E27FC236}">
                <a16:creationId xmlns:a16="http://schemas.microsoft.com/office/drawing/2014/main" id="{D88F6512-98E4-8A45-2443-EC57346E9B3B}"/>
              </a:ext>
            </a:extLst>
          </p:cNvPr>
          <p:cNvPicPr>
            <a:picLocks noChangeAspect="1"/>
          </p:cNvPicPr>
          <p:nvPr/>
        </p:nvPicPr>
        <p:blipFill rotWithShape="1">
          <a:blip r:embed="rId2"/>
          <a:srcRect l="12355" r="24956"/>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5644576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B19B27-C27F-03DB-1D89-0E6A164C59E0}"/>
              </a:ext>
            </a:extLst>
          </p:cNvPr>
          <p:cNvSpPr>
            <a:spLocks noGrp="1"/>
          </p:cNvSpPr>
          <p:nvPr>
            <p:ph type="title"/>
          </p:nvPr>
        </p:nvSpPr>
        <p:spPr>
          <a:xfrm>
            <a:off x="640080" y="325369"/>
            <a:ext cx="4368602" cy="1956841"/>
          </a:xfrm>
        </p:spPr>
        <p:txBody>
          <a:bodyPr anchor="b">
            <a:normAutofit/>
          </a:bodyPr>
          <a:lstStyle/>
          <a:p>
            <a:r>
              <a:rPr lang="en-US" sz="5400"/>
              <a:t>Social </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CF7103D-E00F-6452-4996-F19FB92FB545}"/>
              </a:ext>
            </a:extLst>
          </p:cNvPr>
          <p:cNvSpPr>
            <a:spLocks noGrp="1"/>
          </p:cNvSpPr>
          <p:nvPr>
            <p:ph idx="1"/>
          </p:nvPr>
        </p:nvSpPr>
        <p:spPr>
          <a:xfrm>
            <a:off x="640080" y="2872899"/>
            <a:ext cx="4243589" cy="3320668"/>
          </a:xfrm>
        </p:spPr>
        <p:txBody>
          <a:bodyPr>
            <a:normAutofit/>
          </a:bodyPr>
          <a:lstStyle/>
          <a:p>
            <a:r>
              <a:rPr lang="en-US" sz="2200" dirty="0"/>
              <a:t>Global Platform </a:t>
            </a:r>
          </a:p>
          <a:p>
            <a:endParaRPr lang="en-US" sz="2200" dirty="0"/>
          </a:p>
          <a:p>
            <a:r>
              <a:rPr lang="en-US" sz="2200" dirty="0"/>
              <a:t>Empowering and inspiring creativity and innovation </a:t>
            </a:r>
          </a:p>
          <a:p>
            <a:endParaRPr lang="en-US" sz="2200" dirty="0"/>
          </a:p>
          <a:p>
            <a:r>
              <a:rPr lang="en-US" sz="2200" dirty="0"/>
              <a:t>Social awareness such as mental, health and positive conversation</a:t>
            </a:r>
          </a:p>
          <a:p>
            <a:pPr marL="0" indent="0">
              <a:buNone/>
            </a:pPr>
            <a:r>
              <a:rPr lang="en-GB" sz="1800" kern="100" dirty="0">
                <a:effectLst/>
                <a:latin typeface="Calibri" panose="020F0502020204030204" pitchFamily="34" charset="0"/>
                <a:ea typeface="Calibri" panose="020F0502020204030204" pitchFamily="34" charset="0"/>
                <a:cs typeface="Arial" panose="020B0604020202020204" pitchFamily="34" charset="0"/>
              </a:rPr>
              <a:t>(Lin, 2023)</a:t>
            </a:r>
          </a:p>
          <a:p>
            <a:pPr marL="0" indent="0">
              <a:buNone/>
            </a:pPr>
            <a:endParaRPr lang="en-US" sz="2200" dirty="0"/>
          </a:p>
        </p:txBody>
      </p:sp>
      <p:pic>
        <p:nvPicPr>
          <p:cNvPr id="5" name="Picture 4" descr="Sphere of mesh and nodes">
            <a:extLst>
              <a:ext uri="{FF2B5EF4-FFF2-40B4-BE49-F238E27FC236}">
                <a16:creationId xmlns:a16="http://schemas.microsoft.com/office/drawing/2014/main" id="{C8DE81B3-FDFD-D347-60DE-AB5971F4C868}"/>
              </a:ext>
            </a:extLst>
          </p:cNvPr>
          <p:cNvPicPr>
            <a:picLocks noChangeAspect="1"/>
          </p:cNvPicPr>
          <p:nvPr/>
        </p:nvPicPr>
        <p:blipFill rotWithShape="1">
          <a:blip r:embed="rId2"/>
          <a:srcRect l="24773"/>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0296507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49A483-2250-040B-A6AE-9937E523E47E}"/>
              </a:ext>
            </a:extLst>
          </p:cNvPr>
          <p:cNvSpPr>
            <a:spLocks noGrp="1"/>
          </p:cNvSpPr>
          <p:nvPr>
            <p:ph type="title"/>
          </p:nvPr>
        </p:nvSpPr>
        <p:spPr>
          <a:xfrm>
            <a:off x="640080" y="325369"/>
            <a:ext cx="4368602" cy="1956841"/>
          </a:xfrm>
        </p:spPr>
        <p:txBody>
          <a:bodyPr anchor="b">
            <a:normAutofit/>
          </a:bodyPr>
          <a:lstStyle/>
          <a:p>
            <a:r>
              <a:rPr lang="en-US" sz="5400"/>
              <a:t>Technology </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E554178-6362-DB38-CE4C-5D513649BCAD}"/>
              </a:ext>
            </a:extLst>
          </p:cNvPr>
          <p:cNvSpPr>
            <a:spLocks noGrp="1"/>
          </p:cNvSpPr>
          <p:nvPr>
            <p:ph idx="1"/>
          </p:nvPr>
        </p:nvSpPr>
        <p:spPr>
          <a:xfrm>
            <a:off x="640080" y="2872899"/>
            <a:ext cx="4243589" cy="3320668"/>
          </a:xfrm>
        </p:spPr>
        <p:txBody>
          <a:bodyPr>
            <a:normAutofit/>
          </a:bodyPr>
          <a:lstStyle/>
          <a:p>
            <a:r>
              <a:rPr lang="en-US" sz="2200" dirty="0"/>
              <a:t>Video editing tools </a:t>
            </a:r>
          </a:p>
          <a:p>
            <a:endParaRPr lang="en-US" sz="2200" dirty="0"/>
          </a:p>
          <a:p>
            <a:r>
              <a:rPr lang="en-US" sz="2200" dirty="0"/>
              <a:t>Machine learning algorithms </a:t>
            </a:r>
          </a:p>
          <a:p>
            <a:endParaRPr lang="en-US" sz="2200" dirty="0"/>
          </a:p>
          <a:p>
            <a:r>
              <a:rPr lang="en-US" sz="2200" dirty="0"/>
              <a:t>Other social media integration </a:t>
            </a:r>
          </a:p>
          <a:p>
            <a:endParaRPr lang="en-US" sz="2200" dirty="0"/>
          </a:p>
          <a:p>
            <a:pPr marL="0" indent="0">
              <a:buNone/>
            </a:pPr>
            <a:r>
              <a:rPr lang="en-GB" sz="1800" kern="100" dirty="0">
                <a:effectLst/>
                <a:latin typeface="Calibri" panose="020F0502020204030204" pitchFamily="34" charset="0"/>
                <a:ea typeface="Calibri" panose="020F0502020204030204" pitchFamily="34" charset="0"/>
                <a:cs typeface="Arial" panose="020B0604020202020204" pitchFamily="34" charset="0"/>
              </a:rPr>
              <a:t>(Zulli &amp; Zulli, 2022)</a:t>
            </a:r>
          </a:p>
          <a:p>
            <a:pPr marL="0" indent="0">
              <a:buNone/>
            </a:pPr>
            <a:endParaRPr lang="en-US" sz="2200" dirty="0"/>
          </a:p>
        </p:txBody>
      </p:sp>
      <p:pic>
        <p:nvPicPr>
          <p:cNvPr id="5" name="Picture 4" descr="Abstract background of data">
            <a:extLst>
              <a:ext uri="{FF2B5EF4-FFF2-40B4-BE49-F238E27FC236}">
                <a16:creationId xmlns:a16="http://schemas.microsoft.com/office/drawing/2014/main" id="{87B9B914-66E7-7BDF-ABCE-0646A72B6861}"/>
              </a:ext>
            </a:extLst>
          </p:cNvPr>
          <p:cNvPicPr>
            <a:picLocks noChangeAspect="1"/>
          </p:cNvPicPr>
          <p:nvPr/>
        </p:nvPicPr>
        <p:blipFill rotWithShape="1">
          <a:blip r:embed="rId2"/>
          <a:srcRect l="17580" r="25999"/>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3285928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90F2551-6BB7-F9CF-7CC0-894C479E15EB}"/>
              </a:ext>
            </a:extLst>
          </p:cNvPr>
          <p:cNvSpPr>
            <a:spLocks noGrp="1"/>
          </p:cNvSpPr>
          <p:nvPr>
            <p:ph type="title"/>
          </p:nvPr>
        </p:nvSpPr>
        <p:spPr>
          <a:xfrm>
            <a:off x="635000" y="640823"/>
            <a:ext cx="3418659" cy="5583148"/>
          </a:xfrm>
        </p:spPr>
        <p:txBody>
          <a:bodyPr anchor="ctr">
            <a:normAutofit/>
          </a:bodyPr>
          <a:lstStyle/>
          <a:p>
            <a:pPr marL="0" indent="0">
              <a:buNone/>
            </a:pPr>
            <a:r>
              <a:rPr lang="en-US" sz="5400">
                <a:latin typeface="Arial" panose="020B0604020202020204" pitchFamily="34" charset="0"/>
                <a:ea typeface="Arial Unicode MS" panose="020B0604020202020204" pitchFamily="34" charset="-128"/>
                <a:cs typeface="Times New Roman" panose="02020603050405020304" pitchFamily="18" charset="0"/>
              </a:rPr>
              <a:t>SWOT Analysis of TikTok</a:t>
            </a:r>
            <a:endParaRPr lang="en-US" sz="5400"/>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AC469F08-549D-5BE8-3458-9436612A8A71}"/>
              </a:ext>
            </a:extLst>
          </p:cNvPr>
          <p:cNvGraphicFramePr>
            <a:graphicFrameLocks noGrp="1"/>
          </p:cNvGraphicFramePr>
          <p:nvPr>
            <p:ph idx="1"/>
            <p:extLst>
              <p:ext uri="{D42A27DB-BD31-4B8C-83A1-F6EECF244321}">
                <p14:modId xmlns:p14="http://schemas.microsoft.com/office/powerpoint/2010/main" val="3567959543"/>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203152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750BF8-DD8F-C585-7BB7-1869C2F0885E}"/>
              </a:ext>
            </a:extLst>
          </p:cNvPr>
          <p:cNvSpPr>
            <a:spLocks noGrp="1"/>
          </p:cNvSpPr>
          <p:nvPr>
            <p:ph type="title"/>
          </p:nvPr>
        </p:nvSpPr>
        <p:spPr>
          <a:xfrm>
            <a:off x="6513788" y="365125"/>
            <a:ext cx="4840010" cy="1807305"/>
          </a:xfrm>
        </p:spPr>
        <p:txBody>
          <a:bodyPr>
            <a:normAutofit fontScale="90000"/>
          </a:bodyPr>
          <a:lstStyle/>
          <a:p>
            <a:br>
              <a:rPr lang="en-US" sz="1800" dirty="0"/>
            </a:br>
            <a:br>
              <a:rPr lang="en-US" sz="1800" dirty="0"/>
            </a:br>
            <a:r>
              <a:rPr lang="en-US" sz="4000" b="1" dirty="0">
                <a:latin typeface="+mn-lt"/>
              </a:rPr>
              <a:t>Weakness</a:t>
            </a:r>
            <a:br>
              <a:rPr lang="en-GB" sz="1800" kern="100" dirty="0">
                <a:effectLst/>
                <a:latin typeface="Calibri" panose="020F0502020204030204" pitchFamily="34" charset="0"/>
                <a:ea typeface="Calibri" panose="020F0502020204030204" pitchFamily="34" charset="0"/>
                <a:cs typeface="Arial" panose="020B0604020202020204" pitchFamily="34" charset="0"/>
              </a:rPr>
            </a:br>
            <a:br>
              <a:rPr lang="en-US" sz="1800" dirty="0"/>
            </a:br>
            <a:br>
              <a:rPr lang="en-US" sz="1800" dirty="0"/>
            </a:br>
            <a:endParaRPr lang="en-US" sz="1800" dirty="0"/>
          </a:p>
        </p:txBody>
      </p:sp>
      <p:pic>
        <p:nvPicPr>
          <p:cNvPr id="14" name="Picture 4" descr="Lock with a love heart">
            <a:extLst>
              <a:ext uri="{FF2B5EF4-FFF2-40B4-BE49-F238E27FC236}">
                <a16:creationId xmlns:a16="http://schemas.microsoft.com/office/drawing/2014/main" id="{75A95E5F-79CB-82CD-82EB-434FC793322F}"/>
              </a:ext>
            </a:extLst>
          </p:cNvPr>
          <p:cNvPicPr>
            <a:picLocks noChangeAspect="1"/>
          </p:cNvPicPr>
          <p:nvPr/>
        </p:nvPicPr>
        <p:blipFill rotWithShape="1">
          <a:blip r:embed="rId2"/>
          <a:srcRect l="25191" r="2464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graphicFrame>
        <p:nvGraphicFramePr>
          <p:cNvPr id="16" name="Content Placeholder 2">
            <a:extLst>
              <a:ext uri="{FF2B5EF4-FFF2-40B4-BE49-F238E27FC236}">
                <a16:creationId xmlns:a16="http://schemas.microsoft.com/office/drawing/2014/main" id="{CD75759A-A645-975C-9A3B-BF9268592352}"/>
              </a:ext>
            </a:extLst>
          </p:cNvPr>
          <p:cNvGraphicFramePr>
            <a:graphicFrameLocks noGrp="1"/>
          </p:cNvGraphicFramePr>
          <p:nvPr>
            <p:ph idx="1"/>
          </p:nvPr>
        </p:nvGraphicFramePr>
        <p:xfrm>
          <a:off x="5857875" y="2333296"/>
          <a:ext cx="5495923" cy="40103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147833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8" name="Arc 17">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F8A3D70-6EF8-4B8D-75BF-03973F449B7A}"/>
              </a:ext>
            </a:extLst>
          </p:cNvPr>
          <p:cNvSpPr>
            <a:spLocks noGrp="1"/>
          </p:cNvSpPr>
          <p:nvPr>
            <p:ph type="title"/>
          </p:nvPr>
        </p:nvSpPr>
        <p:spPr>
          <a:xfrm>
            <a:off x="5894962" y="479493"/>
            <a:ext cx="5458838" cy="1325563"/>
          </a:xfrm>
        </p:spPr>
        <p:txBody>
          <a:bodyPr>
            <a:normAutofit fontScale="90000"/>
          </a:bodyPr>
          <a:lstStyle/>
          <a:p>
            <a:br>
              <a:rPr lang="en-US" sz="1100" dirty="0"/>
            </a:br>
            <a:br>
              <a:rPr lang="en-US" sz="1100" dirty="0"/>
            </a:br>
            <a:br>
              <a:rPr lang="en-US" sz="4000" b="1" dirty="0">
                <a:latin typeface="+mn-lt"/>
              </a:rPr>
            </a:br>
            <a:r>
              <a:rPr lang="en-US" sz="4000" b="1" dirty="0">
                <a:latin typeface="+mn-lt"/>
              </a:rPr>
              <a:t>Opportunities</a:t>
            </a:r>
            <a:br>
              <a:rPr lang="en-GB" sz="4000" b="1" kern="100" dirty="0">
                <a:effectLst/>
                <a:latin typeface="+mn-lt"/>
                <a:ea typeface="Calibri" panose="020F0502020204030204" pitchFamily="34" charset="0"/>
                <a:cs typeface="Arial" panose="020B0604020202020204" pitchFamily="34" charset="0"/>
              </a:rPr>
            </a:br>
            <a:br>
              <a:rPr lang="en-US" sz="1100" dirty="0"/>
            </a:br>
            <a:br>
              <a:rPr lang="en-US" sz="1100" dirty="0"/>
            </a:br>
            <a:br>
              <a:rPr lang="en-US" sz="1100" dirty="0"/>
            </a:br>
            <a:endParaRPr lang="en-US" sz="1100" dirty="0"/>
          </a:p>
        </p:txBody>
      </p:sp>
      <p:sp>
        <p:nvSpPr>
          <p:cNvPr id="20" name="Freeform: Shape 19">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Light bulb on yellow background with sketched light beams and cord">
            <a:extLst>
              <a:ext uri="{FF2B5EF4-FFF2-40B4-BE49-F238E27FC236}">
                <a16:creationId xmlns:a16="http://schemas.microsoft.com/office/drawing/2014/main" id="{CC5ED43A-1902-F678-DEEC-D797BFC5C05B}"/>
              </a:ext>
            </a:extLst>
          </p:cNvPr>
          <p:cNvPicPr>
            <a:picLocks noChangeAspect="1"/>
          </p:cNvPicPr>
          <p:nvPr/>
        </p:nvPicPr>
        <p:blipFill rotWithShape="1">
          <a:blip r:embed="rId2"/>
          <a:srcRect l="38314"/>
          <a:stretch/>
        </p:blipFill>
        <p:spPr>
          <a:xfrm>
            <a:off x="703182" y="962640"/>
            <a:ext cx="4777381" cy="4762975"/>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E37C6F98-94A1-7E08-511F-0B389768FD41}"/>
              </a:ext>
            </a:extLst>
          </p:cNvPr>
          <p:cNvSpPr>
            <a:spLocks noGrp="1"/>
          </p:cNvSpPr>
          <p:nvPr>
            <p:ph idx="1"/>
          </p:nvPr>
        </p:nvSpPr>
        <p:spPr>
          <a:xfrm>
            <a:off x="5894962" y="1984443"/>
            <a:ext cx="5458838" cy="4192520"/>
          </a:xfrm>
        </p:spPr>
        <p:txBody>
          <a:bodyPr>
            <a:normAutofit/>
          </a:bodyPr>
          <a:lstStyle/>
          <a:p>
            <a:r>
              <a:rPr lang="en-US" dirty="0"/>
              <a:t>Network </a:t>
            </a:r>
          </a:p>
          <a:p>
            <a:r>
              <a:rPr lang="en-US" dirty="0"/>
              <a:t>Marketing and promotion </a:t>
            </a:r>
          </a:p>
          <a:p>
            <a:r>
              <a:rPr lang="en-US" dirty="0"/>
              <a:t> Teaching, Learning science and communication </a:t>
            </a:r>
          </a:p>
          <a:p>
            <a:r>
              <a:rPr lang="en-US" dirty="0"/>
              <a:t>Digital skills </a:t>
            </a:r>
          </a:p>
          <a:p>
            <a:r>
              <a:rPr lang="en-US" dirty="0"/>
              <a:t>Discovering new telnets </a:t>
            </a:r>
          </a:p>
          <a:p>
            <a:pPr marL="0" indent="0">
              <a:buNone/>
            </a:pPr>
            <a:endParaRPr lang="en-US" dirty="0"/>
          </a:p>
          <a:p>
            <a:pPr marL="0" indent="0">
              <a:buNone/>
            </a:pPr>
            <a:r>
              <a:rPr lang="en-GB" kern="100" dirty="0">
                <a:effectLst/>
                <a:latin typeface="Calibri" panose="020F0502020204030204" pitchFamily="34" charset="0"/>
                <a:ea typeface="Calibri" panose="020F0502020204030204" pitchFamily="34" charset="0"/>
                <a:cs typeface="Arial" panose="020B0604020202020204" pitchFamily="34" charset="0"/>
              </a:rPr>
              <a:t>(Radin &amp; Light, 2022)</a:t>
            </a:r>
            <a:endParaRPr lang="en-US" dirty="0"/>
          </a:p>
          <a:p>
            <a:pPr marL="0" indent="0">
              <a:buNone/>
            </a:pPr>
            <a:endParaRPr lang="en-US" dirty="0"/>
          </a:p>
        </p:txBody>
      </p:sp>
    </p:spTree>
    <p:extLst>
      <p:ext uri="{BB962C8B-B14F-4D97-AF65-F5344CB8AC3E}">
        <p14:creationId xmlns:p14="http://schemas.microsoft.com/office/powerpoint/2010/main" val="42173998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141D78-FFFD-F672-0548-7FA8F74E6289}"/>
              </a:ext>
            </a:extLst>
          </p:cNvPr>
          <p:cNvSpPr>
            <a:spLocks noGrp="1"/>
          </p:cNvSpPr>
          <p:nvPr>
            <p:ph type="title"/>
          </p:nvPr>
        </p:nvSpPr>
        <p:spPr>
          <a:xfrm>
            <a:off x="630936" y="640080"/>
            <a:ext cx="4818888" cy="1481328"/>
          </a:xfrm>
        </p:spPr>
        <p:txBody>
          <a:bodyPr anchor="b">
            <a:normAutofit/>
          </a:bodyPr>
          <a:lstStyle/>
          <a:p>
            <a:r>
              <a:rPr lang="en-US" sz="5400" dirty="0"/>
              <a:t>Threats</a:t>
            </a:r>
          </a:p>
        </p:txBody>
      </p:sp>
      <p:sp>
        <p:nvSpPr>
          <p:cNvPr id="18"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5A48A31-CC1A-B0C9-2AD7-8F694BEB14C1}"/>
              </a:ext>
            </a:extLst>
          </p:cNvPr>
          <p:cNvSpPr>
            <a:spLocks noGrp="1"/>
          </p:cNvSpPr>
          <p:nvPr>
            <p:ph idx="1"/>
          </p:nvPr>
        </p:nvSpPr>
        <p:spPr>
          <a:xfrm>
            <a:off x="630936" y="2660904"/>
            <a:ext cx="4818888" cy="3547872"/>
          </a:xfrm>
        </p:spPr>
        <p:txBody>
          <a:bodyPr anchor="t">
            <a:normAutofit/>
          </a:bodyPr>
          <a:lstStyle/>
          <a:p>
            <a:r>
              <a:rPr lang="en-US" sz="1700"/>
              <a:t>USA plans to ban TikTok</a:t>
            </a:r>
          </a:p>
          <a:p>
            <a:endParaRPr lang="en-US" sz="1700"/>
          </a:p>
          <a:p>
            <a:r>
              <a:rPr lang="en-US" sz="1700"/>
              <a:t>UK ban TikTok from government official devices</a:t>
            </a:r>
          </a:p>
          <a:p>
            <a:endParaRPr lang="en-US" sz="1700"/>
          </a:p>
          <a:p>
            <a:r>
              <a:rPr lang="en-US" sz="1700"/>
              <a:t>Personal data collection.</a:t>
            </a:r>
          </a:p>
          <a:p>
            <a:endParaRPr lang="en-US" sz="1700"/>
          </a:p>
          <a:p>
            <a:r>
              <a:rPr lang="en-US" sz="1700"/>
              <a:t>Hate speech and harassment </a:t>
            </a:r>
          </a:p>
          <a:p>
            <a:pPr marL="0" indent="0">
              <a:buNone/>
            </a:pPr>
            <a:endParaRPr lang="en-US" sz="1700"/>
          </a:p>
          <a:p>
            <a:pPr marL="0" indent="0">
              <a:buNone/>
            </a:pPr>
            <a:r>
              <a:rPr lang="en-GB" sz="1700" kern="100">
                <a:effectLst/>
                <a:latin typeface="Calibri" panose="020F0502020204030204" pitchFamily="34" charset="0"/>
                <a:ea typeface="Calibri" panose="020F0502020204030204" pitchFamily="34" charset="0"/>
                <a:cs typeface="Arial" panose="020B0604020202020204" pitchFamily="34" charset="0"/>
              </a:rPr>
              <a:t>(Anderson, 2020)</a:t>
            </a:r>
            <a:br>
              <a:rPr lang="en-GB" sz="1700" kern="100">
                <a:effectLst/>
                <a:latin typeface="Calibri" panose="020F0502020204030204" pitchFamily="34" charset="0"/>
                <a:ea typeface="Calibri" panose="020F0502020204030204" pitchFamily="34" charset="0"/>
                <a:cs typeface="Arial" panose="020B0604020202020204" pitchFamily="34" charset="0"/>
              </a:rPr>
            </a:br>
            <a:endParaRPr lang="en-US" sz="1700"/>
          </a:p>
        </p:txBody>
      </p:sp>
      <p:pic>
        <p:nvPicPr>
          <p:cNvPr id="5" name="Picture 4" descr="Magnifying glass showing decling performance">
            <a:extLst>
              <a:ext uri="{FF2B5EF4-FFF2-40B4-BE49-F238E27FC236}">
                <a16:creationId xmlns:a16="http://schemas.microsoft.com/office/drawing/2014/main" id="{13C4F37A-42C9-97E0-7057-E2CCD5E4BFCF}"/>
              </a:ext>
            </a:extLst>
          </p:cNvPr>
          <p:cNvPicPr>
            <a:picLocks noChangeAspect="1"/>
          </p:cNvPicPr>
          <p:nvPr/>
        </p:nvPicPr>
        <p:blipFill rotWithShape="1">
          <a:blip r:embed="rId2"/>
          <a:srcRect l="1242" r="31805" b="-1"/>
          <a:stretch/>
        </p:blipFill>
        <p:spPr>
          <a:xfrm>
            <a:off x="6099048" y="707765"/>
            <a:ext cx="5458968" cy="5442470"/>
          </a:xfrm>
          <a:prstGeom prst="rect">
            <a:avLst/>
          </a:prstGeom>
        </p:spPr>
      </p:pic>
    </p:spTree>
    <p:extLst>
      <p:ext uri="{BB962C8B-B14F-4D97-AF65-F5344CB8AC3E}">
        <p14:creationId xmlns:p14="http://schemas.microsoft.com/office/powerpoint/2010/main" val="15892622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5C257577-28BF-EC15-6124-0C036AAAB52E}"/>
              </a:ext>
            </a:extLst>
          </p:cNvPr>
          <p:cNvSpPr>
            <a:spLocks noGrp="1"/>
          </p:cNvSpPr>
          <p:nvPr>
            <p:ph type="title"/>
          </p:nvPr>
        </p:nvSpPr>
        <p:spPr>
          <a:xfrm>
            <a:off x="838200" y="365125"/>
            <a:ext cx="5393361" cy="1325563"/>
          </a:xfrm>
        </p:spPr>
        <p:txBody>
          <a:bodyPr>
            <a:normAutofit/>
          </a:bodyPr>
          <a:lstStyle/>
          <a:p>
            <a:r>
              <a:rPr lang="en-US" b="1" dirty="0"/>
              <a:t>How to achieve this objective?</a:t>
            </a:r>
          </a:p>
        </p:txBody>
      </p:sp>
      <p:graphicFrame>
        <p:nvGraphicFramePr>
          <p:cNvPr id="26" name="Content Placeholder 2">
            <a:extLst>
              <a:ext uri="{FF2B5EF4-FFF2-40B4-BE49-F238E27FC236}">
                <a16:creationId xmlns:a16="http://schemas.microsoft.com/office/drawing/2014/main" id="{CCF0872D-0ED6-51E6-94D3-B6270FFE0044}"/>
              </a:ext>
            </a:extLst>
          </p:cNvPr>
          <p:cNvGraphicFramePr>
            <a:graphicFrameLocks noGrp="1"/>
          </p:cNvGraphicFramePr>
          <p:nvPr>
            <p:ph idx="1"/>
          </p:nvPr>
        </p:nvGraphicFramePr>
        <p:xfrm>
          <a:off x="838200" y="1825625"/>
          <a:ext cx="5393361"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5" name="Picture 4" descr="White bulbs with a yellow one standing out">
            <a:extLst>
              <a:ext uri="{FF2B5EF4-FFF2-40B4-BE49-F238E27FC236}">
                <a16:creationId xmlns:a16="http://schemas.microsoft.com/office/drawing/2014/main" id="{1EA65B0D-E2A3-1938-7C3F-479AD9E76AD3}"/>
              </a:ext>
            </a:extLst>
          </p:cNvPr>
          <p:cNvPicPr>
            <a:picLocks noChangeAspect="1"/>
          </p:cNvPicPr>
          <p:nvPr/>
        </p:nvPicPr>
        <p:blipFill rotWithShape="1">
          <a:blip r:embed="rId8"/>
          <a:srcRect l="8659" r="24590" b="-2"/>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22"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24927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9" name="Rectangle 33">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E24355D0-0A4D-0FE6-DB56-43E4D443D829}"/>
              </a:ext>
            </a:extLst>
          </p:cNvPr>
          <p:cNvSpPr>
            <a:spLocks noGrp="1"/>
          </p:cNvSpPr>
          <p:nvPr>
            <p:ph type="title"/>
          </p:nvPr>
        </p:nvSpPr>
        <p:spPr>
          <a:xfrm>
            <a:off x="838200" y="365125"/>
            <a:ext cx="5393361" cy="1325563"/>
          </a:xfrm>
        </p:spPr>
        <p:txBody>
          <a:bodyPr>
            <a:normAutofit/>
          </a:bodyPr>
          <a:lstStyle/>
          <a:p>
            <a:r>
              <a:rPr lang="en-US"/>
              <a:t>Recommendations </a:t>
            </a:r>
            <a:endParaRPr lang="en-US" dirty="0"/>
          </a:p>
        </p:txBody>
      </p:sp>
      <p:graphicFrame>
        <p:nvGraphicFramePr>
          <p:cNvPr id="60" name="Content Placeholder 2">
            <a:extLst>
              <a:ext uri="{FF2B5EF4-FFF2-40B4-BE49-F238E27FC236}">
                <a16:creationId xmlns:a16="http://schemas.microsoft.com/office/drawing/2014/main" id="{D124141C-9201-8BDC-FC6D-DFB74604FC3E}"/>
              </a:ext>
            </a:extLst>
          </p:cNvPr>
          <p:cNvGraphicFramePr>
            <a:graphicFrameLocks noGrp="1"/>
          </p:cNvGraphicFramePr>
          <p:nvPr>
            <p:ph idx="1"/>
            <p:extLst>
              <p:ext uri="{D42A27DB-BD31-4B8C-83A1-F6EECF244321}">
                <p14:modId xmlns:p14="http://schemas.microsoft.com/office/powerpoint/2010/main" val="1126797118"/>
              </p:ext>
            </p:extLst>
          </p:nvPr>
        </p:nvGraphicFramePr>
        <p:xfrm>
          <a:off x="838200" y="1825625"/>
          <a:ext cx="539336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4" descr="White puzzle with one red piece">
            <a:extLst>
              <a:ext uri="{FF2B5EF4-FFF2-40B4-BE49-F238E27FC236}">
                <a16:creationId xmlns:a16="http://schemas.microsoft.com/office/drawing/2014/main" id="{C110BEA3-B690-98C6-1218-DF44ACCB1C9B}"/>
              </a:ext>
            </a:extLst>
          </p:cNvPr>
          <p:cNvPicPr>
            <a:picLocks noChangeAspect="1"/>
          </p:cNvPicPr>
          <p:nvPr/>
        </p:nvPicPr>
        <p:blipFill rotWithShape="1">
          <a:blip r:embed="rId7"/>
          <a:srcRect l="22661" r="21090" b="2"/>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61"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2"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30231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A8886A6-5426-494B-96D8-D962D2BA08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AA3ED336-C09E-46E8-9774-B977D15FC5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52347"/>
            <a:ext cx="12191999" cy="6105653"/>
          </a:xfrm>
          <a:custGeom>
            <a:avLst/>
            <a:gdLst>
              <a:gd name="connsiteX0" fmla="*/ 7538181 w 12191999"/>
              <a:gd name="connsiteY0" fmla="*/ 484 h 6105653"/>
              <a:gd name="connsiteX1" fmla="*/ 7569993 w 12191999"/>
              <a:gd name="connsiteY1" fmla="*/ 5527 h 6105653"/>
              <a:gd name="connsiteX2" fmla="*/ 7587853 w 12191999"/>
              <a:gd name="connsiteY2" fmla="*/ 84028 h 6105653"/>
              <a:gd name="connsiteX3" fmla="*/ 7559278 w 12191999"/>
              <a:gd name="connsiteY3" fmla="*/ 325347 h 6105653"/>
              <a:gd name="connsiteX4" fmla="*/ 7795021 w 12191999"/>
              <a:gd name="connsiteY4" fmla="*/ 25878 h 6105653"/>
              <a:gd name="connsiteX5" fmla="*/ 7759302 w 12191999"/>
              <a:gd name="connsiteY5" fmla="*/ 249752 h 6105653"/>
              <a:gd name="connsiteX6" fmla="*/ 7852171 w 12191999"/>
              <a:gd name="connsiteY6" fmla="*/ 313717 h 6105653"/>
              <a:gd name="connsiteX7" fmla="*/ 8002190 w 12191999"/>
              <a:gd name="connsiteY7" fmla="*/ 418385 h 6105653"/>
              <a:gd name="connsiteX8" fmla="*/ 8084343 w 12191999"/>
              <a:gd name="connsiteY8" fmla="*/ 491072 h 6105653"/>
              <a:gd name="connsiteX9" fmla="*/ 8348662 w 12191999"/>
              <a:gd name="connsiteY9" fmla="*/ 520146 h 6105653"/>
              <a:gd name="connsiteX10" fmla="*/ 8637984 w 12191999"/>
              <a:gd name="connsiteY10" fmla="*/ 459090 h 6105653"/>
              <a:gd name="connsiteX11" fmla="*/ 8784431 w 12191999"/>
              <a:gd name="connsiteY11" fmla="*/ 290457 h 6105653"/>
              <a:gd name="connsiteX12" fmla="*/ 8948737 w 12191999"/>
              <a:gd name="connsiteY12" fmla="*/ 339884 h 6105653"/>
              <a:gd name="connsiteX13" fmla="*/ 8848725 w 12191999"/>
              <a:gd name="connsiteY13" fmla="*/ 697501 h 6105653"/>
              <a:gd name="connsiteX14" fmla="*/ 9238059 w 12191999"/>
              <a:gd name="connsiteY14" fmla="*/ 165437 h 6105653"/>
              <a:gd name="connsiteX15" fmla="*/ 9255919 w 12191999"/>
              <a:gd name="connsiteY15" fmla="*/ 255567 h 6105653"/>
              <a:gd name="connsiteX16" fmla="*/ 9477374 w 12191999"/>
              <a:gd name="connsiteY16" fmla="*/ 578295 h 6105653"/>
              <a:gd name="connsiteX17" fmla="*/ 9488091 w 12191999"/>
              <a:gd name="connsiteY17" fmla="*/ 595740 h 6105653"/>
              <a:gd name="connsiteX18" fmla="*/ 9627393 w 12191999"/>
              <a:gd name="connsiteY18" fmla="*/ 650981 h 6105653"/>
              <a:gd name="connsiteX19" fmla="*/ 9648824 w 12191999"/>
              <a:gd name="connsiteY19" fmla="*/ 825429 h 6105653"/>
              <a:gd name="connsiteX20" fmla="*/ 9616678 w 12191999"/>
              <a:gd name="connsiteY20" fmla="*/ 970802 h 6105653"/>
              <a:gd name="connsiteX21" fmla="*/ 9655968 w 12191999"/>
              <a:gd name="connsiteY21" fmla="*/ 1127805 h 6105653"/>
              <a:gd name="connsiteX22" fmla="*/ 9638109 w 12191999"/>
              <a:gd name="connsiteY22" fmla="*/ 1267362 h 6105653"/>
              <a:gd name="connsiteX23" fmla="*/ 9663111 w 12191999"/>
              <a:gd name="connsiteY23" fmla="*/ 1386568 h 6105653"/>
              <a:gd name="connsiteX24" fmla="*/ 9780984 w 12191999"/>
              <a:gd name="connsiteY24" fmla="*/ 1270269 h 6105653"/>
              <a:gd name="connsiteX25" fmla="*/ 9780984 w 12191999"/>
              <a:gd name="connsiteY25" fmla="*/ 1107452 h 6105653"/>
              <a:gd name="connsiteX26" fmla="*/ 9855993 w 12191999"/>
              <a:gd name="connsiteY26" fmla="*/ 991154 h 6105653"/>
              <a:gd name="connsiteX27" fmla="*/ 9991724 w 12191999"/>
              <a:gd name="connsiteY27" fmla="*/ 880670 h 6105653"/>
              <a:gd name="connsiteX28" fmla="*/ 10209609 w 12191999"/>
              <a:gd name="connsiteY28" fmla="*/ 491071 h 6105653"/>
              <a:gd name="connsiteX29" fmla="*/ 10291762 w 12191999"/>
              <a:gd name="connsiteY29" fmla="*/ 421292 h 6105653"/>
              <a:gd name="connsiteX30" fmla="*/ 9973865 w 12191999"/>
              <a:gd name="connsiteY30" fmla="*/ 1531941 h 6105653"/>
              <a:gd name="connsiteX31" fmla="*/ 10106024 w 12191999"/>
              <a:gd name="connsiteY31" fmla="*/ 1188861 h 6105653"/>
              <a:gd name="connsiteX32" fmla="*/ 10081022 w 12191999"/>
              <a:gd name="connsiteY32" fmla="*/ 1421458 h 6105653"/>
              <a:gd name="connsiteX33" fmla="*/ 10170318 w 12191999"/>
              <a:gd name="connsiteY33" fmla="*/ 1549385 h 6105653"/>
              <a:gd name="connsiteX34" fmla="*/ 10198893 w 12191999"/>
              <a:gd name="connsiteY34" fmla="*/ 1549385 h 6105653"/>
              <a:gd name="connsiteX35" fmla="*/ 10281046 w 12191999"/>
              <a:gd name="connsiteY35" fmla="*/ 1453439 h 6105653"/>
              <a:gd name="connsiteX36" fmla="*/ 10334625 w 12191999"/>
              <a:gd name="connsiteY36" fmla="*/ 1398198 h 6105653"/>
              <a:gd name="connsiteX37" fmla="*/ 10527506 w 12191999"/>
              <a:gd name="connsiteY37" fmla="*/ 1247010 h 6105653"/>
              <a:gd name="connsiteX38" fmla="*/ 10548937 w 12191999"/>
              <a:gd name="connsiteY38" fmla="*/ 1354586 h 6105653"/>
              <a:gd name="connsiteX39" fmla="*/ 10588228 w 12191999"/>
              <a:gd name="connsiteY39" fmla="*/ 1395290 h 6105653"/>
              <a:gd name="connsiteX40" fmla="*/ 10645378 w 12191999"/>
              <a:gd name="connsiteY40" fmla="*/ 1366216 h 6105653"/>
              <a:gd name="connsiteX41" fmla="*/ 10820400 w 12191999"/>
              <a:gd name="connsiteY41" fmla="*/ 1031858 h 6105653"/>
              <a:gd name="connsiteX42" fmla="*/ 10956131 w 12191999"/>
              <a:gd name="connsiteY42" fmla="*/ 1005691 h 6105653"/>
              <a:gd name="connsiteX43" fmla="*/ 10977562 w 12191999"/>
              <a:gd name="connsiteY43" fmla="*/ 1069655 h 6105653"/>
              <a:gd name="connsiteX44" fmla="*/ 10966847 w 12191999"/>
              <a:gd name="connsiteY44" fmla="*/ 1142341 h 6105653"/>
              <a:gd name="connsiteX45" fmla="*/ 11074003 w 12191999"/>
              <a:gd name="connsiteY45" fmla="*/ 1084192 h 6105653"/>
              <a:gd name="connsiteX46" fmla="*/ 11181159 w 12191999"/>
              <a:gd name="connsiteY46" fmla="*/ 848688 h 6105653"/>
              <a:gd name="connsiteX47" fmla="*/ 11238309 w 12191999"/>
              <a:gd name="connsiteY47" fmla="*/ 805077 h 6105653"/>
              <a:gd name="connsiteX48" fmla="*/ 11266884 w 12191999"/>
              <a:gd name="connsiteY48" fmla="*/ 863226 h 6105653"/>
              <a:gd name="connsiteX49" fmla="*/ 11277600 w 12191999"/>
              <a:gd name="connsiteY49" fmla="*/ 906838 h 6105653"/>
              <a:gd name="connsiteX50" fmla="*/ 11724084 w 12191999"/>
              <a:gd name="connsiteY50" fmla="*/ 5527 h 6105653"/>
              <a:gd name="connsiteX51" fmla="*/ 11727656 w 12191999"/>
              <a:gd name="connsiteY51" fmla="*/ 209048 h 6105653"/>
              <a:gd name="connsiteX52" fmla="*/ 11656218 w 12191999"/>
              <a:gd name="connsiteY52" fmla="*/ 409663 h 6105653"/>
              <a:gd name="connsiteX53" fmla="*/ 11666934 w 12191999"/>
              <a:gd name="connsiteY53" fmla="*/ 621907 h 6105653"/>
              <a:gd name="connsiteX54" fmla="*/ 11631215 w 12191999"/>
              <a:gd name="connsiteY54" fmla="*/ 822521 h 6105653"/>
              <a:gd name="connsiteX55" fmla="*/ 11631215 w 12191999"/>
              <a:gd name="connsiteY55" fmla="*/ 996969 h 6105653"/>
              <a:gd name="connsiteX56" fmla="*/ 11684793 w 12191999"/>
              <a:gd name="connsiteY56" fmla="*/ 834151 h 6105653"/>
              <a:gd name="connsiteX57" fmla="*/ 11774090 w 12191999"/>
              <a:gd name="connsiteY57" fmla="*/ 773095 h 6105653"/>
              <a:gd name="connsiteX58" fmla="*/ 11856243 w 12191999"/>
              <a:gd name="connsiteY58" fmla="*/ 793447 h 6105653"/>
              <a:gd name="connsiteX59" fmla="*/ 11831240 w 12191999"/>
              <a:gd name="connsiteY59" fmla="*/ 860319 h 6105653"/>
              <a:gd name="connsiteX60" fmla="*/ 11738371 w 12191999"/>
              <a:gd name="connsiteY60" fmla="*/ 938820 h 6105653"/>
              <a:gd name="connsiteX61" fmla="*/ 11795521 w 12191999"/>
              <a:gd name="connsiteY61" fmla="*/ 956264 h 6105653"/>
              <a:gd name="connsiteX62" fmla="*/ 11838384 w 12191999"/>
              <a:gd name="connsiteY62" fmla="*/ 1002784 h 6105653"/>
              <a:gd name="connsiteX63" fmla="*/ 11816952 w 12191999"/>
              <a:gd name="connsiteY63" fmla="*/ 1270269 h 6105653"/>
              <a:gd name="connsiteX64" fmla="*/ 11999118 w 12191999"/>
              <a:gd name="connsiteY64" fmla="*/ 1092915 h 6105653"/>
              <a:gd name="connsiteX65" fmla="*/ 12027693 w 12191999"/>
              <a:gd name="connsiteY65" fmla="*/ 979524 h 6105653"/>
              <a:gd name="connsiteX66" fmla="*/ 12102703 w 12191999"/>
              <a:gd name="connsiteY66" fmla="*/ 953357 h 6105653"/>
              <a:gd name="connsiteX67" fmla="*/ 12120562 w 12191999"/>
              <a:gd name="connsiteY67" fmla="*/ 1005691 h 6105653"/>
              <a:gd name="connsiteX68" fmla="*/ 12056268 w 12191999"/>
              <a:gd name="connsiteY68" fmla="*/ 1267362 h 6105653"/>
              <a:gd name="connsiteX69" fmla="*/ 12081272 w 12191999"/>
              <a:gd name="connsiteY69" fmla="*/ 1310974 h 6105653"/>
              <a:gd name="connsiteX70" fmla="*/ 12191999 w 12191999"/>
              <a:gd name="connsiteY70" fmla="*/ 1008598 h 6105653"/>
              <a:gd name="connsiteX71" fmla="*/ 12191999 w 12191999"/>
              <a:gd name="connsiteY71" fmla="*/ 6105653 h 6105653"/>
              <a:gd name="connsiteX72" fmla="*/ 0 w 12191999"/>
              <a:gd name="connsiteY72" fmla="*/ 6105653 h 6105653"/>
              <a:gd name="connsiteX73" fmla="*/ 0 w 12191999"/>
              <a:gd name="connsiteY73" fmla="*/ 927116 h 6105653"/>
              <a:gd name="connsiteX74" fmla="*/ 61930 w 12191999"/>
              <a:gd name="connsiteY74" fmla="*/ 902578 h 6105653"/>
              <a:gd name="connsiteX75" fmla="*/ 155971 w 12191999"/>
              <a:gd name="connsiteY75" fmla="*/ 883588 h 6105653"/>
              <a:gd name="connsiteX76" fmla="*/ 277414 w 12191999"/>
              <a:gd name="connsiteY76" fmla="*/ 802179 h 6105653"/>
              <a:gd name="connsiteX77" fmla="*/ 638174 w 12191999"/>
              <a:gd name="connsiteY77" fmla="*/ 430025 h 6105653"/>
              <a:gd name="connsiteX78" fmla="*/ 477440 w 12191999"/>
              <a:gd name="connsiteY78" fmla="*/ 784735 h 6105653"/>
              <a:gd name="connsiteX79" fmla="*/ 827483 w 12191999"/>
              <a:gd name="connsiteY79" fmla="*/ 418395 h 6105653"/>
              <a:gd name="connsiteX80" fmla="*/ 956071 w 12191999"/>
              <a:gd name="connsiteY80" fmla="*/ 241040 h 6105653"/>
              <a:gd name="connsiteX81" fmla="*/ 999268 w 12191999"/>
              <a:gd name="connsiteY81" fmla="*/ 192386 h 6105653"/>
              <a:gd name="connsiteX82" fmla="*/ 1031080 w 12191999"/>
              <a:gd name="connsiteY82" fmla="*/ 197429 h 6105653"/>
              <a:gd name="connsiteX83" fmla="*/ 1048940 w 12191999"/>
              <a:gd name="connsiteY83" fmla="*/ 275930 h 6105653"/>
              <a:gd name="connsiteX84" fmla="*/ 1020365 w 12191999"/>
              <a:gd name="connsiteY84" fmla="*/ 517249 h 6105653"/>
              <a:gd name="connsiteX85" fmla="*/ 1256108 w 12191999"/>
              <a:gd name="connsiteY85" fmla="*/ 217780 h 6105653"/>
              <a:gd name="connsiteX86" fmla="*/ 1220389 w 12191999"/>
              <a:gd name="connsiteY86" fmla="*/ 441654 h 6105653"/>
              <a:gd name="connsiteX87" fmla="*/ 1313258 w 12191999"/>
              <a:gd name="connsiteY87" fmla="*/ 505619 h 6105653"/>
              <a:gd name="connsiteX88" fmla="*/ 1463277 w 12191999"/>
              <a:gd name="connsiteY88" fmla="*/ 610287 h 6105653"/>
              <a:gd name="connsiteX89" fmla="*/ 1545430 w 12191999"/>
              <a:gd name="connsiteY89" fmla="*/ 682974 h 6105653"/>
              <a:gd name="connsiteX90" fmla="*/ 1809749 w 12191999"/>
              <a:gd name="connsiteY90" fmla="*/ 712048 h 6105653"/>
              <a:gd name="connsiteX91" fmla="*/ 2099071 w 12191999"/>
              <a:gd name="connsiteY91" fmla="*/ 650992 h 6105653"/>
              <a:gd name="connsiteX92" fmla="*/ 2245518 w 12191999"/>
              <a:gd name="connsiteY92" fmla="*/ 482359 h 6105653"/>
              <a:gd name="connsiteX93" fmla="*/ 2409824 w 12191999"/>
              <a:gd name="connsiteY93" fmla="*/ 531786 h 6105653"/>
              <a:gd name="connsiteX94" fmla="*/ 2309812 w 12191999"/>
              <a:gd name="connsiteY94" fmla="*/ 889403 h 6105653"/>
              <a:gd name="connsiteX95" fmla="*/ 2699146 w 12191999"/>
              <a:gd name="connsiteY95" fmla="*/ 357339 h 6105653"/>
              <a:gd name="connsiteX96" fmla="*/ 2717006 w 12191999"/>
              <a:gd name="connsiteY96" fmla="*/ 447469 h 6105653"/>
              <a:gd name="connsiteX97" fmla="*/ 2938461 w 12191999"/>
              <a:gd name="connsiteY97" fmla="*/ 770197 h 6105653"/>
              <a:gd name="connsiteX98" fmla="*/ 2949178 w 12191999"/>
              <a:gd name="connsiteY98" fmla="*/ 787642 h 6105653"/>
              <a:gd name="connsiteX99" fmla="*/ 3088480 w 12191999"/>
              <a:gd name="connsiteY99" fmla="*/ 842883 h 6105653"/>
              <a:gd name="connsiteX100" fmla="*/ 3109911 w 12191999"/>
              <a:gd name="connsiteY100" fmla="*/ 1017331 h 6105653"/>
              <a:gd name="connsiteX101" fmla="*/ 3077765 w 12191999"/>
              <a:gd name="connsiteY101" fmla="*/ 1162704 h 6105653"/>
              <a:gd name="connsiteX102" fmla="*/ 3117055 w 12191999"/>
              <a:gd name="connsiteY102" fmla="*/ 1319707 h 6105653"/>
              <a:gd name="connsiteX103" fmla="*/ 3099196 w 12191999"/>
              <a:gd name="connsiteY103" fmla="*/ 1459264 h 6105653"/>
              <a:gd name="connsiteX104" fmla="*/ 3124198 w 12191999"/>
              <a:gd name="connsiteY104" fmla="*/ 1578470 h 6105653"/>
              <a:gd name="connsiteX105" fmla="*/ 3242071 w 12191999"/>
              <a:gd name="connsiteY105" fmla="*/ 1462171 h 6105653"/>
              <a:gd name="connsiteX106" fmla="*/ 3242071 w 12191999"/>
              <a:gd name="connsiteY106" fmla="*/ 1299354 h 6105653"/>
              <a:gd name="connsiteX107" fmla="*/ 3317080 w 12191999"/>
              <a:gd name="connsiteY107" fmla="*/ 1183056 h 6105653"/>
              <a:gd name="connsiteX108" fmla="*/ 3452811 w 12191999"/>
              <a:gd name="connsiteY108" fmla="*/ 1072572 h 6105653"/>
              <a:gd name="connsiteX109" fmla="*/ 3670696 w 12191999"/>
              <a:gd name="connsiteY109" fmla="*/ 682973 h 6105653"/>
              <a:gd name="connsiteX110" fmla="*/ 3752849 w 12191999"/>
              <a:gd name="connsiteY110" fmla="*/ 613194 h 6105653"/>
              <a:gd name="connsiteX111" fmla="*/ 3434952 w 12191999"/>
              <a:gd name="connsiteY111" fmla="*/ 1723843 h 6105653"/>
              <a:gd name="connsiteX112" fmla="*/ 3567111 w 12191999"/>
              <a:gd name="connsiteY112" fmla="*/ 1380763 h 6105653"/>
              <a:gd name="connsiteX113" fmla="*/ 3542109 w 12191999"/>
              <a:gd name="connsiteY113" fmla="*/ 1613360 h 6105653"/>
              <a:gd name="connsiteX114" fmla="*/ 3631405 w 12191999"/>
              <a:gd name="connsiteY114" fmla="*/ 1741287 h 6105653"/>
              <a:gd name="connsiteX115" fmla="*/ 3659980 w 12191999"/>
              <a:gd name="connsiteY115" fmla="*/ 1741287 h 6105653"/>
              <a:gd name="connsiteX116" fmla="*/ 3742133 w 12191999"/>
              <a:gd name="connsiteY116" fmla="*/ 1645341 h 6105653"/>
              <a:gd name="connsiteX117" fmla="*/ 3795712 w 12191999"/>
              <a:gd name="connsiteY117" fmla="*/ 1590100 h 6105653"/>
              <a:gd name="connsiteX118" fmla="*/ 3988593 w 12191999"/>
              <a:gd name="connsiteY118" fmla="*/ 1438912 h 6105653"/>
              <a:gd name="connsiteX119" fmla="*/ 4010024 w 12191999"/>
              <a:gd name="connsiteY119" fmla="*/ 1546488 h 6105653"/>
              <a:gd name="connsiteX120" fmla="*/ 4049315 w 12191999"/>
              <a:gd name="connsiteY120" fmla="*/ 1587192 h 6105653"/>
              <a:gd name="connsiteX121" fmla="*/ 4106465 w 12191999"/>
              <a:gd name="connsiteY121" fmla="*/ 1558118 h 6105653"/>
              <a:gd name="connsiteX122" fmla="*/ 4281487 w 12191999"/>
              <a:gd name="connsiteY122" fmla="*/ 1223760 h 6105653"/>
              <a:gd name="connsiteX123" fmla="*/ 4417219 w 12191999"/>
              <a:gd name="connsiteY123" fmla="*/ 1197593 h 6105653"/>
              <a:gd name="connsiteX124" fmla="*/ 4438649 w 12191999"/>
              <a:gd name="connsiteY124" fmla="*/ 1261557 h 6105653"/>
              <a:gd name="connsiteX125" fmla="*/ 4427935 w 12191999"/>
              <a:gd name="connsiteY125" fmla="*/ 1334243 h 6105653"/>
              <a:gd name="connsiteX126" fmla="*/ 4535090 w 12191999"/>
              <a:gd name="connsiteY126" fmla="*/ 1276094 h 6105653"/>
              <a:gd name="connsiteX127" fmla="*/ 4642246 w 12191999"/>
              <a:gd name="connsiteY127" fmla="*/ 1040590 h 6105653"/>
              <a:gd name="connsiteX128" fmla="*/ 4699396 w 12191999"/>
              <a:gd name="connsiteY128" fmla="*/ 996979 h 6105653"/>
              <a:gd name="connsiteX129" fmla="*/ 4727971 w 12191999"/>
              <a:gd name="connsiteY129" fmla="*/ 1055128 h 6105653"/>
              <a:gd name="connsiteX130" fmla="*/ 4738688 w 12191999"/>
              <a:gd name="connsiteY130" fmla="*/ 1098740 h 6105653"/>
              <a:gd name="connsiteX131" fmla="*/ 5185172 w 12191999"/>
              <a:gd name="connsiteY131" fmla="*/ 197429 h 6105653"/>
              <a:gd name="connsiteX132" fmla="*/ 5188744 w 12191999"/>
              <a:gd name="connsiteY132" fmla="*/ 400950 h 6105653"/>
              <a:gd name="connsiteX133" fmla="*/ 5117306 w 12191999"/>
              <a:gd name="connsiteY133" fmla="*/ 601565 h 6105653"/>
              <a:gd name="connsiteX134" fmla="*/ 5128021 w 12191999"/>
              <a:gd name="connsiteY134" fmla="*/ 813809 h 6105653"/>
              <a:gd name="connsiteX135" fmla="*/ 5092302 w 12191999"/>
              <a:gd name="connsiteY135" fmla="*/ 1014423 h 6105653"/>
              <a:gd name="connsiteX136" fmla="*/ 5092302 w 12191999"/>
              <a:gd name="connsiteY136" fmla="*/ 1188871 h 6105653"/>
              <a:gd name="connsiteX137" fmla="*/ 5145880 w 12191999"/>
              <a:gd name="connsiteY137" fmla="*/ 1026053 h 6105653"/>
              <a:gd name="connsiteX138" fmla="*/ 5235177 w 12191999"/>
              <a:gd name="connsiteY138" fmla="*/ 964997 h 6105653"/>
              <a:gd name="connsiteX139" fmla="*/ 5317331 w 12191999"/>
              <a:gd name="connsiteY139" fmla="*/ 985349 h 6105653"/>
              <a:gd name="connsiteX140" fmla="*/ 5292327 w 12191999"/>
              <a:gd name="connsiteY140" fmla="*/ 1052221 h 6105653"/>
              <a:gd name="connsiteX141" fmla="*/ 5199458 w 12191999"/>
              <a:gd name="connsiteY141" fmla="*/ 1130722 h 6105653"/>
              <a:gd name="connsiteX142" fmla="*/ 5256608 w 12191999"/>
              <a:gd name="connsiteY142" fmla="*/ 1148166 h 6105653"/>
              <a:gd name="connsiteX143" fmla="*/ 5299471 w 12191999"/>
              <a:gd name="connsiteY143" fmla="*/ 1194686 h 6105653"/>
              <a:gd name="connsiteX144" fmla="*/ 5278039 w 12191999"/>
              <a:gd name="connsiteY144" fmla="*/ 1462171 h 6105653"/>
              <a:gd name="connsiteX145" fmla="*/ 5460205 w 12191999"/>
              <a:gd name="connsiteY145" fmla="*/ 1284817 h 6105653"/>
              <a:gd name="connsiteX146" fmla="*/ 5488780 w 12191999"/>
              <a:gd name="connsiteY146" fmla="*/ 1171426 h 6105653"/>
              <a:gd name="connsiteX147" fmla="*/ 5539513 w 12191999"/>
              <a:gd name="connsiteY147" fmla="*/ 1140353 h 6105653"/>
              <a:gd name="connsiteX148" fmla="*/ 5552720 w 12191999"/>
              <a:gd name="connsiteY148" fmla="*/ 1143022 h 6105653"/>
              <a:gd name="connsiteX149" fmla="*/ 5574208 w 12191999"/>
              <a:gd name="connsiteY149" fmla="*/ 1115811 h 6105653"/>
              <a:gd name="connsiteX150" fmla="*/ 5734050 w 12191999"/>
              <a:gd name="connsiteY150" fmla="*/ 1075470 h 6105653"/>
              <a:gd name="connsiteX151" fmla="*/ 5798343 w 12191999"/>
              <a:gd name="connsiteY151" fmla="*/ 1020228 h 6105653"/>
              <a:gd name="connsiteX152" fmla="*/ 5884068 w 12191999"/>
              <a:gd name="connsiteY152" fmla="*/ 883578 h 6105653"/>
              <a:gd name="connsiteX153" fmla="*/ 6066234 w 12191999"/>
              <a:gd name="connsiteY153" fmla="*/ 645166 h 6105653"/>
              <a:gd name="connsiteX154" fmla="*/ 6109096 w 12191999"/>
              <a:gd name="connsiteY154" fmla="*/ 732391 h 6105653"/>
              <a:gd name="connsiteX155" fmla="*/ 5998368 w 12191999"/>
              <a:gd name="connsiteY155" fmla="*/ 985338 h 6105653"/>
              <a:gd name="connsiteX156" fmla="*/ 5969793 w 12191999"/>
              <a:gd name="connsiteY156" fmla="*/ 1168509 h 6105653"/>
              <a:gd name="connsiteX157" fmla="*/ 6162674 w 12191999"/>
              <a:gd name="connsiteY157" fmla="*/ 909745 h 6105653"/>
              <a:gd name="connsiteX158" fmla="*/ 6412705 w 12191999"/>
              <a:gd name="connsiteY158" fmla="*/ 659704 h 6105653"/>
              <a:gd name="connsiteX159" fmla="*/ 6366271 w 12191999"/>
              <a:gd name="connsiteY159" fmla="*/ 851596 h 6105653"/>
              <a:gd name="connsiteX160" fmla="*/ 6398418 w 12191999"/>
              <a:gd name="connsiteY160" fmla="*/ 860319 h 6105653"/>
              <a:gd name="connsiteX161" fmla="*/ 6694884 w 12191999"/>
              <a:gd name="connsiteY161" fmla="*/ 691686 h 6105653"/>
              <a:gd name="connsiteX162" fmla="*/ 6816327 w 12191999"/>
              <a:gd name="connsiteY162" fmla="*/ 610277 h 6105653"/>
              <a:gd name="connsiteX163" fmla="*/ 7177087 w 12191999"/>
              <a:gd name="connsiteY163" fmla="*/ 238123 h 6105653"/>
              <a:gd name="connsiteX164" fmla="*/ 7016353 w 12191999"/>
              <a:gd name="connsiteY164" fmla="*/ 592833 h 6105653"/>
              <a:gd name="connsiteX165" fmla="*/ 7366396 w 12191999"/>
              <a:gd name="connsiteY165" fmla="*/ 226493 h 6105653"/>
              <a:gd name="connsiteX166" fmla="*/ 7494984 w 12191999"/>
              <a:gd name="connsiteY166" fmla="*/ 49138 h 6105653"/>
              <a:gd name="connsiteX167" fmla="*/ 7538181 w 12191999"/>
              <a:gd name="connsiteY167" fmla="*/ 484 h 6105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Lst>
            <a:rect l="l" t="t" r="r" b="b"/>
            <a:pathLst>
              <a:path w="12191999" h="6105653">
                <a:moveTo>
                  <a:pt x="7538181" y="484"/>
                </a:moveTo>
                <a:cubicBezTo>
                  <a:pt x="7546999" y="-833"/>
                  <a:pt x="7557492" y="439"/>
                  <a:pt x="7569993" y="5527"/>
                </a:cubicBezTo>
                <a:cubicBezTo>
                  <a:pt x="7612855" y="22971"/>
                  <a:pt x="7598567" y="54953"/>
                  <a:pt x="7587853" y="84028"/>
                </a:cubicBezTo>
                <a:cubicBezTo>
                  <a:pt x="7559278" y="153806"/>
                  <a:pt x="7559278" y="229401"/>
                  <a:pt x="7559278" y="325347"/>
                </a:cubicBezTo>
                <a:cubicBezTo>
                  <a:pt x="7695009" y="243938"/>
                  <a:pt x="7652146" y="95658"/>
                  <a:pt x="7795021" y="25878"/>
                </a:cubicBezTo>
                <a:cubicBezTo>
                  <a:pt x="7820024" y="113102"/>
                  <a:pt x="7770018" y="179974"/>
                  <a:pt x="7759302" y="249752"/>
                </a:cubicBezTo>
                <a:cubicBezTo>
                  <a:pt x="7748587" y="313717"/>
                  <a:pt x="7773590" y="328254"/>
                  <a:pt x="7852171" y="313717"/>
                </a:cubicBezTo>
                <a:cubicBezTo>
                  <a:pt x="7973615" y="290457"/>
                  <a:pt x="8034337" y="325347"/>
                  <a:pt x="8002190" y="418385"/>
                </a:cubicBezTo>
                <a:cubicBezTo>
                  <a:pt x="7970043" y="505609"/>
                  <a:pt x="8016478" y="514331"/>
                  <a:pt x="8084343" y="491072"/>
                </a:cubicBezTo>
                <a:cubicBezTo>
                  <a:pt x="8184355" y="456182"/>
                  <a:pt x="8262937" y="493979"/>
                  <a:pt x="8348662" y="520146"/>
                </a:cubicBezTo>
                <a:cubicBezTo>
                  <a:pt x="8477249" y="560851"/>
                  <a:pt x="8541543" y="543406"/>
                  <a:pt x="8637984" y="459090"/>
                </a:cubicBezTo>
                <a:cubicBezTo>
                  <a:pt x="8691561" y="409663"/>
                  <a:pt x="8737996" y="360236"/>
                  <a:pt x="8784431" y="290457"/>
                </a:cubicBezTo>
                <a:cubicBezTo>
                  <a:pt x="8809434" y="450367"/>
                  <a:pt x="8895158" y="284642"/>
                  <a:pt x="8948737" y="339884"/>
                </a:cubicBezTo>
                <a:cubicBezTo>
                  <a:pt x="8970168" y="453274"/>
                  <a:pt x="8798717" y="543406"/>
                  <a:pt x="8848725" y="697501"/>
                </a:cubicBezTo>
                <a:cubicBezTo>
                  <a:pt x="8995171" y="511424"/>
                  <a:pt x="9041606" y="302087"/>
                  <a:pt x="9238059" y="165437"/>
                </a:cubicBezTo>
                <a:cubicBezTo>
                  <a:pt x="9280921" y="197419"/>
                  <a:pt x="9238059" y="229401"/>
                  <a:pt x="9255919" y="255567"/>
                </a:cubicBezTo>
                <a:cubicBezTo>
                  <a:pt x="9266634" y="255567"/>
                  <a:pt x="9198767" y="560851"/>
                  <a:pt x="9477374" y="578295"/>
                </a:cubicBezTo>
                <a:cubicBezTo>
                  <a:pt x="9477374" y="584110"/>
                  <a:pt x="9477374" y="589925"/>
                  <a:pt x="9488091" y="595740"/>
                </a:cubicBezTo>
                <a:cubicBezTo>
                  <a:pt x="9527380" y="627722"/>
                  <a:pt x="9620249" y="598648"/>
                  <a:pt x="9627393" y="650981"/>
                </a:cubicBezTo>
                <a:cubicBezTo>
                  <a:pt x="9634537" y="709131"/>
                  <a:pt x="9666684" y="764373"/>
                  <a:pt x="9648824" y="825429"/>
                </a:cubicBezTo>
                <a:cubicBezTo>
                  <a:pt x="9634537" y="871948"/>
                  <a:pt x="9616678" y="921374"/>
                  <a:pt x="9616678" y="970802"/>
                </a:cubicBezTo>
                <a:cubicBezTo>
                  <a:pt x="9616678" y="1023136"/>
                  <a:pt x="9495233" y="1095822"/>
                  <a:pt x="9655968" y="1127805"/>
                </a:cubicBezTo>
                <a:cubicBezTo>
                  <a:pt x="9663111" y="1127805"/>
                  <a:pt x="9645252" y="1217935"/>
                  <a:pt x="9638109" y="1267362"/>
                </a:cubicBezTo>
                <a:cubicBezTo>
                  <a:pt x="9630965" y="1308066"/>
                  <a:pt x="9598818" y="1357494"/>
                  <a:pt x="9663111" y="1386568"/>
                </a:cubicBezTo>
                <a:cubicBezTo>
                  <a:pt x="9702403" y="1401105"/>
                  <a:pt x="9773840" y="1331326"/>
                  <a:pt x="9780984" y="1270269"/>
                </a:cubicBezTo>
                <a:cubicBezTo>
                  <a:pt x="9788127" y="1215028"/>
                  <a:pt x="9795271" y="1159787"/>
                  <a:pt x="9780984" y="1107452"/>
                </a:cubicBezTo>
                <a:cubicBezTo>
                  <a:pt x="9763125" y="1043488"/>
                  <a:pt x="9791699" y="1008598"/>
                  <a:pt x="9855993" y="991154"/>
                </a:cubicBezTo>
                <a:cubicBezTo>
                  <a:pt x="9923858" y="970802"/>
                  <a:pt x="9959577" y="933005"/>
                  <a:pt x="9991724" y="880670"/>
                </a:cubicBezTo>
                <a:cubicBezTo>
                  <a:pt x="10070305" y="752742"/>
                  <a:pt x="10163174" y="630630"/>
                  <a:pt x="10209609" y="491071"/>
                </a:cubicBezTo>
                <a:cubicBezTo>
                  <a:pt x="10216753" y="464905"/>
                  <a:pt x="10231040" y="432923"/>
                  <a:pt x="10291762" y="421292"/>
                </a:cubicBezTo>
                <a:cubicBezTo>
                  <a:pt x="10198893" y="799262"/>
                  <a:pt x="9959577" y="1142341"/>
                  <a:pt x="9973865" y="1531941"/>
                </a:cubicBezTo>
                <a:cubicBezTo>
                  <a:pt x="10048874" y="1427272"/>
                  <a:pt x="10052446" y="1302252"/>
                  <a:pt x="10106024" y="1188861"/>
                </a:cubicBezTo>
                <a:cubicBezTo>
                  <a:pt x="10145315" y="1270269"/>
                  <a:pt x="10102453" y="1345863"/>
                  <a:pt x="10081022" y="1421458"/>
                </a:cubicBezTo>
                <a:cubicBezTo>
                  <a:pt x="10063162" y="1485421"/>
                  <a:pt x="10059590" y="1543570"/>
                  <a:pt x="10170318" y="1549385"/>
                </a:cubicBezTo>
                <a:cubicBezTo>
                  <a:pt x="10181034" y="1549385"/>
                  <a:pt x="10188178" y="1549385"/>
                  <a:pt x="10198893" y="1549385"/>
                </a:cubicBezTo>
                <a:cubicBezTo>
                  <a:pt x="10245327" y="1526126"/>
                  <a:pt x="10266759" y="1494144"/>
                  <a:pt x="10281046" y="1453439"/>
                </a:cubicBezTo>
                <a:cubicBezTo>
                  <a:pt x="10288190" y="1430180"/>
                  <a:pt x="10302477" y="1398198"/>
                  <a:pt x="10334625" y="1398198"/>
                </a:cubicBezTo>
                <a:cubicBezTo>
                  <a:pt x="10456068" y="1401105"/>
                  <a:pt x="10491787" y="1322604"/>
                  <a:pt x="10527506" y="1247010"/>
                </a:cubicBezTo>
                <a:cubicBezTo>
                  <a:pt x="10588228" y="1287714"/>
                  <a:pt x="10545365" y="1322604"/>
                  <a:pt x="10548937" y="1354586"/>
                </a:cubicBezTo>
                <a:cubicBezTo>
                  <a:pt x="10552509" y="1374938"/>
                  <a:pt x="10556080" y="1395290"/>
                  <a:pt x="10588228" y="1395290"/>
                </a:cubicBezTo>
                <a:cubicBezTo>
                  <a:pt x="10613230" y="1395290"/>
                  <a:pt x="10645378" y="1386568"/>
                  <a:pt x="10645378" y="1366216"/>
                </a:cubicBezTo>
                <a:cubicBezTo>
                  <a:pt x="10648949" y="1238288"/>
                  <a:pt x="10820400" y="1165601"/>
                  <a:pt x="10820400" y="1031858"/>
                </a:cubicBezTo>
                <a:cubicBezTo>
                  <a:pt x="10820400" y="950449"/>
                  <a:pt x="10916840" y="1072563"/>
                  <a:pt x="10956131" y="1005691"/>
                </a:cubicBezTo>
                <a:cubicBezTo>
                  <a:pt x="10966847" y="991154"/>
                  <a:pt x="10981133" y="1046395"/>
                  <a:pt x="10977562" y="1069655"/>
                </a:cubicBezTo>
                <a:cubicBezTo>
                  <a:pt x="10973991" y="1092915"/>
                  <a:pt x="10948987" y="1113267"/>
                  <a:pt x="10966847" y="1142341"/>
                </a:cubicBezTo>
                <a:cubicBezTo>
                  <a:pt x="11031140" y="1156879"/>
                  <a:pt x="11056143" y="1119081"/>
                  <a:pt x="11074003" y="1084192"/>
                </a:cubicBezTo>
                <a:cubicBezTo>
                  <a:pt x="11116865" y="1008598"/>
                  <a:pt x="11166871" y="933005"/>
                  <a:pt x="11181159" y="848688"/>
                </a:cubicBezTo>
                <a:cubicBezTo>
                  <a:pt x="11184730" y="819614"/>
                  <a:pt x="11202590" y="802169"/>
                  <a:pt x="11238309" y="805077"/>
                </a:cubicBezTo>
                <a:cubicBezTo>
                  <a:pt x="11284744" y="810891"/>
                  <a:pt x="11270456" y="839966"/>
                  <a:pt x="11266884" y="863226"/>
                </a:cubicBezTo>
                <a:cubicBezTo>
                  <a:pt x="11263312" y="877763"/>
                  <a:pt x="11252596" y="892300"/>
                  <a:pt x="11277600" y="906838"/>
                </a:cubicBezTo>
                <a:cubicBezTo>
                  <a:pt x="11531203" y="566666"/>
                  <a:pt x="11516915" y="386403"/>
                  <a:pt x="11724084" y="5527"/>
                </a:cubicBezTo>
                <a:cubicBezTo>
                  <a:pt x="11763375" y="89842"/>
                  <a:pt x="11734800" y="150899"/>
                  <a:pt x="11727656" y="209048"/>
                </a:cubicBezTo>
                <a:cubicBezTo>
                  <a:pt x="11709796" y="354421"/>
                  <a:pt x="11677649" y="264290"/>
                  <a:pt x="11656218" y="409663"/>
                </a:cubicBezTo>
                <a:cubicBezTo>
                  <a:pt x="11645503" y="479442"/>
                  <a:pt x="11609784" y="543406"/>
                  <a:pt x="11666934" y="621907"/>
                </a:cubicBezTo>
                <a:cubicBezTo>
                  <a:pt x="11706225" y="674241"/>
                  <a:pt x="11663362" y="758557"/>
                  <a:pt x="11631215" y="822521"/>
                </a:cubicBezTo>
                <a:cubicBezTo>
                  <a:pt x="11602640" y="874856"/>
                  <a:pt x="11595497" y="927190"/>
                  <a:pt x="11631215" y="996969"/>
                </a:cubicBezTo>
                <a:cubicBezTo>
                  <a:pt x="11652646" y="933005"/>
                  <a:pt x="11670505" y="883578"/>
                  <a:pt x="11684793" y="834151"/>
                </a:cubicBezTo>
                <a:cubicBezTo>
                  <a:pt x="11695509" y="793447"/>
                  <a:pt x="11720512" y="770187"/>
                  <a:pt x="11774090" y="773095"/>
                </a:cubicBezTo>
                <a:cubicBezTo>
                  <a:pt x="11802665" y="773095"/>
                  <a:pt x="11841956" y="764373"/>
                  <a:pt x="11856243" y="793447"/>
                </a:cubicBezTo>
                <a:cubicBezTo>
                  <a:pt x="11870531" y="816706"/>
                  <a:pt x="11856243" y="848688"/>
                  <a:pt x="11831240" y="860319"/>
                </a:cubicBezTo>
                <a:cubicBezTo>
                  <a:pt x="11784806" y="874856"/>
                  <a:pt x="11741944" y="889393"/>
                  <a:pt x="11738371" y="938820"/>
                </a:cubicBezTo>
                <a:cubicBezTo>
                  <a:pt x="11731228" y="1005691"/>
                  <a:pt x="11759802" y="967894"/>
                  <a:pt x="11795521" y="956264"/>
                </a:cubicBezTo>
                <a:cubicBezTo>
                  <a:pt x="11834812" y="944634"/>
                  <a:pt x="11845527" y="979524"/>
                  <a:pt x="11838384" y="1002784"/>
                </a:cubicBezTo>
                <a:cubicBezTo>
                  <a:pt x="11806237" y="1090007"/>
                  <a:pt x="11863387" y="1180138"/>
                  <a:pt x="11816952" y="1270269"/>
                </a:cubicBezTo>
                <a:cubicBezTo>
                  <a:pt x="11931252" y="1247010"/>
                  <a:pt x="11981259" y="1197583"/>
                  <a:pt x="11999118" y="1092915"/>
                </a:cubicBezTo>
                <a:cubicBezTo>
                  <a:pt x="12002690" y="1055118"/>
                  <a:pt x="11995547" y="1014413"/>
                  <a:pt x="12027693" y="979524"/>
                </a:cubicBezTo>
                <a:cubicBezTo>
                  <a:pt x="12045553" y="959172"/>
                  <a:pt x="12066984" y="938820"/>
                  <a:pt x="12102703" y="953357"/>
                </a:cubicBezTo>
                <a:cubicBezTo>
                  <a:pt x="12127705" y="962080"/>
                  <a:pt x="12127705" y="985338"/>
                  <a:pt x="12120562" y="1005691"/>
                </a:cubicBezTo>
                <a:cubicBezTo>
                  <a:pt x="12081272" y="1090007"/>
                  <a:pt x="12070555" y="1180138"/>
                  <a:pt x="12056268" y="1267362"/>
                </a:cubicBezTo>
                <a:cubicBezTo>
                  <a:pt x="12052697" y="1281899"/>
                  <a:pt x="12045553" y="1296437"/>
                  <a:pt x="12081272" y="1310974"/>
                </a:cubicBezTo>
                <a:cubicBezTo>
                  <a:pt x="12113418" y="1209213"/>
                  <a:pt x="12156280" y="1110359"/>
                  <a:pt x="12191999" y="1008598"/>
                </a:cubicBezTo>
                <a:lnTo>
                  <a:pt x="12191999" y="6105653"/>
                </a:lnTo>
                <a:lnTo>
                  <a:pt x="0" y="6105653"/>
                </a:lnTo>
                <a:lnTo>
                  <a:pt x="0" y="927116"/>
                </a:lnTo>
                <a:lnTo>
                  <a:pt x="61930" y="902578"/>
                </a:lnTo>
                <a:cubicBezTo>
                  <a:pt x="91454" y="894128"/>
                  <a:pt x="122931" y="887949"/>
                  <a:pt x="155971" y="883588"/>
                </a:cubicBezTo>
                <a:cubicBezTo>
                  <a:pt x="223837" y="877773"/>
                  <a:pt x="245268" y="839976"/>
                  <a:pt x="277414" y="802179"/>
                </a:cubicBezTo>
                <a:cubicBezTo>
                  <a:pt x="388143" y="674251"/>
                  <a:pt x="488155" y="537601"/>
                  <a:pt x="638174" y="430025"/>
                </a:cubicBezTo>
                <a:cubicBezTo>
                  <a:pt x="620315" y="555046"/>
                  <a:pt x="520302" y="653899"/>
                  <a:pt x="477440" y="784735"/>
                </a:cubicBezTo>
                <a:cubicBezTo>
                  <a:pt x="641746" y="680066"/>
                  <a:pt x="727471" y="543415"/>
                  <a:pt x="827483" y="418395"/>
                </a:cubicBezTo>
                <a:cubicBezTo>
                  <a:pt x="873917" y="360246"/>
                  <a:pt x="931068" y="307912"/>
                  <a:pt x="956071" y="241040"/>
                </a:cubicBezTo>
                <a:cubicBezTo>
                  <a:pt x="961429" y="223595"/>
                  <a:pt x="972814" y="196338"/>
                  <a:pt x="999268" y="192386"/>
                </a:cubicBezTo>
                <a:cubicBezTo>
                  <a:pt x="1008086" y="191069"/>
                  <a:pt x="1018579" y="192341"/>
                  <a:pt x="1031080" y="197429"/>
                </a:cubicBezTo>
                <a:cubicBezTo>
                  <a:pt x="1073942" y="214873"/>
                  <a:pt x="1059654" y="246855"/>
                  <a:pt x="1048940" y="275930"/>
                </a:cubicBezTo>
                <a:cubicBezTo>
                  <a:pt x="1020365" y="345708"/>
                  <a:pt x="1020365" y="421303"/>
                  <a:pt x="1020365" y="517249"/>
                </a:cubicBezTo>
                <a:cubicBezTo>
                  <a:pt x="1156096" y="435840"/>
                  <a:pt x="1113233" y="287560"/>
                  <a:pt x="1256108" y="217780"/>
                </a:cubicBezTo>
                <a:cubicBezTo>
                  <a:pt x="1281111" y="305004"/>
                  <a:pt x="1231105" y="371876"/>
                  <a:pt x="1220389" y="441654"/>
                </a:cubicBezTo>
                <a:cubicBezTo>
                  <a:pt x="1209674" y="505619"/>
                  <a:pt x="1234677" y="520156"/>
                  <a:pt x="1313258" y="505619"/>
                </a:cubicBezTo>
                <a:cubicBezTo>
                  <a:pt x="1434702" y="482359"/>
                  <a:pt x="1495424" y="517249"/>
                  <a:pt x="1463277" y="610287"/>
                </a:cubicBezTo>
                <a:cubicBezTo>
                  <a:pt x="1431130" y="697511"/>
                  <a:pt x="1477565" y="706233"/>
                  <a:pt x="1545430" y="682974"/>
                </a:cubicBezTo>
                <a:cubicBezTo>
                  <a:pt x="1645442" y="648084"/>
                  <a:pt x="1724024" y="685881"/>
                  <a:pt x="1809749" y="712048"/>
                </a:cubicBezTo>
                <a:cubicBezTo>
                  <a:pt x="1938336" y="752753"/>
                  <a:pt x="2002630" y="735308"/>
                  <a:pt x="2099071" y="650992"/>
                </a:cubicBezTo>
                <a:cubicBezTo>
                  <a:pt x="2152648" y="601565"/>
                  <a:pt x="2199083" y="552138"/>
                  <a:pt x="2245518" y="482359"/>
                </a:cubicBezTo>
                <a:cubicBezTo>
                  <a:pt x="2270521" y="642269"/>
                  <a:pt x="2356245" y="476544"/>
                  <a:pt x="2409824" y="531786"/>
                </a:cubicBezTo>
                <a:cubicBezTo>
                  <a:pt x="2431255" y="645176"/>
                  <a:pt x="2259804" y="735308"/>
                  <a:pt x="2309812" y="889403"/>
                </a:cubicBezTo>
                <a:cubicBezTo>
                  <a:pt x="2456258" y="703326"/>
                  <a:pt x="2502693" y="493989"/>
                  <a:pt x="2699146" y="357339"/>
                </a:cubicBezTo>
                <a:cubicBezTo>
                  <a:pt x="2742008" y="389321"/>
                  <a:pt x="2699146" y="421303"/>
                  <a:pt x="2717006" y="447469"/>
                </a:cubicBezTo>
                <a:cubicBezTo>
                  <a:pt x="2727721" y="447469"/>
                  <a:pt x="2659854" y="752753"/>
                  <a:pt x="2938461" y="770197"/>
                </a:cubicBezTo>
                <a:cubicBezTo>
                  <a:pt x="2938461" y="776012"/>
                  <a:pt x="2938461" y="781827"/>
                  <a:pt x="2949178" y="787642"/>
                </a:cubicBezTo>
                <a:cubicBezTo>
                  <a:pt x="2988467" y="819624"/>
                  <a:pt x="3081336" y="790550"/>
                  <a:pt x="3088480" y="842883"/>
                </a:cubicBezTo>
                <a:cubicBezTo>
                  <a:pt x="3095624" y="901033"/>
                  <a:pt x="3127771" y="956275"/>
                  <a:pt x="3109911" y="1017331"/>
                </a:cubicBezTo>
                <a:cubicBezTo>
                  <a:pt x="3095624" y="1063850"/>
                  <a:pt x="3077765" y="1113276"/>
                  <a:pt x="3077765" y="1162704"/>
                </a:cubicBezTo>
                <a:cubicBezTo>
                  <a:pt x="3077765" y="1215038"/>
                  <a:pt x="2956320" y="1287724"/>
                  <a:pt x="3117055" y="1319707"/>
                </a:cubicBezTo>
                <a:cubicBezTo>
                  <a:pt x="3124198" y="1319707"/>
                  <a:pt x="3106339" y="1409837"/>
                  <a:pt x="3099196" y="1459264"/>
                </a:cubicBezTo>
                <a:cubicBezTo>
                  <a:pt x="3092052" y="1499968"/>
                  <a:pt x="3059905" y="1549396"/>
                  <a:pt x="3124198" y="1578470"/>
                </a:cubicBezTo>
                <a:cubicBezTo>
                  <a:pt x="3163490" y="1593007"/>
                  <a:pt x="3234927" y="1523228"/>
                  <a:pt x="3242071" y="1462171"/>
                </a:cubicBezTo>
                <a:cubicBezTo>
                  <a:pt x="3249214" y="1406930"/>
                  <a:pt x="3256358" y="1351689"/>
                  <a:pt x="3242071" y="1299354"/>
                </a:cubicBezTo>
                <a:cubicBezTo>
                  <a:pt x="3224212" y="1235390"/>
                  <a:pt x="3252786" y="1200500"/>
                  <a:pt x="3317080" y="1183056"/>
                </a:cubicBezTo>
                <a:cubicBezTo>
                  <a:pt x="3384945" y="1162704"/>
                  <a:pt x="3420664" y="1124907"/>
                  <a:pt x="3452811" y="1072572"/>
                </a:cubicBezTo>
                <a:cubicBezTo>
                  <a:pt x="3531392" y="944644"/>
                  <a:pt x="3624261" y="822532"/>
                  <a:pt x="3670696" y="682973"/>
                </a:cubicBezTo>
                <a:cubicBezTo>
                  <a:pt x="3677840" y="656807"/>
                  <a:pt x="3692127" y="624825"/>
                  <a:pt x="3752849" y="613194"/>
                </a:cubicBezTo>
                <a:cubicBezTo>
                  <a:pt x="3659980" y="991164"/>
                  <a:pt x="3420664" y="1334243"/>
                  <a:pt x="3434952" y="1723843"/>
                </a:cubicBezTo>
                <a:cubicBezTo>
                  <a:pt x="3509961" y="1619174"/>
                  <a:pt x="3513533" y="1494154"/>
                  <a:pt x="3567111" y="1380763"/>
                </a:cubicBezTo>
                <a:cubicBezTo>
                  <a:pt x="3606402" y="1462171"/>
                  <a:pt x="3563540" y="1537765"/>
                  <a:pt x="3542109" y="1613360"/>
                </a:cubicBezTo>
                <a:cubicBezTo>
                  <a:pt x="3524249" y="1677323"/>
                  <a:pt x="3520677" y="1735472"/>
                  <a:pt x="3631405" y="1741287"/>
                </a:cubicBezTo>
                <a:cubicBezTo>
                  <a:pt x="3642121" y="1741287"/>
                  <a:pt x="3649265" y="1741287"/>
                  <a:pt x="3659980" y="1741287"/>
                </a:cubicBezTo>
                <a:cubicBezTo>
                  <a:pt x="3706414" y="1718028"/>
                  <a:pt x="3727846" y="1686046"/>
                  <a:pt x="3742133" y="1645341"/>
                </a:cubicBezTo>
                <a:cubicBezTo>
                  <a:pt x="3749277" y="1622082"/>
                  <a:pt x="3763564" y="1590100"/>
                  <a:pt x="3795712" y="1590100"/>
                </a:cubicBezTo>
                <a:cubicBezTo>
                  <a:pt x="3917155" y="1593007"/>
                  <a:pt x="3952874" y="1514506"/>
                  <a:pt x="3988593" y="1438912"/>
                </a:cubicBezTo>
                <a:cubicBezTo>
                  <a:pt x="4049315" y="1479616"/>
                  <a:pt x="4006452" y="1514506"/>
                  <a:pt x="4010024" y="1546488"/>
                </a:cubicBezTo>
                <a:cubicBezTo>
                  <a:pt x="4013596" y="1566840"/>
                  <a:pt x="4017167" y="1587192"/>
                  <a:pt x="4049315" y="1587192"/>
                </a:cubicBezTo>
                <a:cubicBezTo>
                  <a:pt x="4074317" y="1587192"/>
                  <a:pt x="4106465" y="1578470"/>
                  <a:pt x="4106465" y="1558118"/>
                </a:cubicBezTo>
                <a:cubicBezTo>
                  <a:pt x="4110036" y="1430190"/>
                  <a:pt x="4281487" y="1357503"/>
                  <a:pt x="4281487" y="1223760"/>
                </a:cubicBezTo>
                <a:cubicBezTo>
                  <a:pt x="4281487" y="1142351"/>
                  <a:pt x="4377927" y="1264465"/>
                  <a:pt x="4417219" y="1197593"/>
                </a:cubicBezTo>
                <a:cubicBezTo>
                  <a:pt x="4427935" y="1183056"/>
                  <a:pt x="4442220" y="1238297"/>
                  <a:pt x="4438649" y="1261557"/>
                </a:cubicBezTo>
                <a:cubicBezTo>
                  <a:pt x="4435078" y="1284817"/>
                  <a:pt x="4410074" y="1305169"/>
                  <a:pt x="4427935" y="1334243"/>
                </a:cubicBezTo>
                <a:cubicBezTo>
                  <a:pt x="4492228" y="1348781"/>
                  <a:pt x="4517230" y="1310983"/>
                  <a:pt x="4535090" y="1276094"/>
                </a:cubicBezTo>
                <a:cubicBezTo>
                  <a:pt x="4577952" y="1200500"/>
                  <a:pt x="4627958" y="1124907"/>
                  <a:pt x="4642246" y="1040590"/>
                </a:cubicBezTo>
                <a:cubicBezTo>
                  <a:pt x="4645817" y="1011516"/>
                  <a:pt x="4663677" y="994071"/>
                  <a:pt x="4699396" y="996979"/>
                </a:cubicBezTo>
                <a:cubicBezTo>
                  <a:pt x="4745832" y="1002793"/>
                  <a:pt x="4731544" y="1031868"/>
                  <a:pt x="4727971" y="1055128"/>
                </a:cubicBezTo>
                <a:cubicBezTo>
                  <a:pt x="4724399" y="1069665"/>
                  <a:pt x="4713683" y="1084202"/>
                  <a:pt x="4738688" y="1098740"/>
                </a:cubicBezTo>
                <a:cubicBezTo>
                  <a:pt x="4992291" y="758568"/>
                  <a:pt x="4978002" y="578305"/>
                  <a:pt x="5185172" y="197429"/>
                </a:cubicBezTo>
                <a:cubicBezTo>
                  <a:pt x="5224462" y="281744"/>
                  <a:pt x="5195887" y="342801"/>
                  <a:pt x="5188744" y="400950"/>
                </a:cubicBezTo>
                <a:cubicBezTo>
                  <a:pt x="5170883" y="546323"/>
                  <a:pt x="5138736" y="456192"/>
                  <a:pt x="5117306" y="601565"/>
                </a:cubicBezTo>
                <a:cubicBezTo>
                  <a:pt x="5106590" y="671344"/>
                  <a:pt x="5070871" y="735308"/>
                  <a:pt x="5128021" y="813809"/>
                </a:cubicBezTo>
                <a:cubicBezTo>
                  <a:pt x="5167312" y="866143"/>
                  <a:pt x="5124450" y="950459"/>
                  <a:pt x="5092302" y="1014423"/>
                </a:cubicBezTo>
                <a:cubicBezTo>
                  <a:pt x="5063727" y="1066758"/>
                  <a:pt x="5056585" y="1119092"/>
                  <a:pt x="5092302" y="1188871"/>
                </a:cubicBezTo>
                <a:cubicBezTo>
                  <a:pt x="5113734" y="1124907"/>
                  <a:pt x="5131592" y="1075480"/>
                  <a:pt x="5145880" y="1026053"/>
                </a:cubicBezTo>
                <a:cubicBezTo>
                  <a:pt x="5156596" y="985349"/>
                  <a:pt x="5181600" y="962089"/>
                  <a:pt x="5235177" y="964997"/>
                </a:cubicBezTo>
                <a:cubicBezTo>
                  <a:pt x="5263752" y="964997"/>
                  <a:pt x="5303044" y="956275"/>
                  <a:pt x="5317331" y="985349"/>
                </a:cubicBezTo>
                <a:cubicBezTo>
                  <a:pt x="5331618" y="1008608"/>
                  <a:pt x="5317331" y="1040590"/>
                  <a:pt x="5292327" y="1052221"/>
                </a:cubicBezTo>
                <a:cubicBezTo>
                  <a:pt x="5245894" y="1066758"/>
                  <a:pt x="5203031" y="1081295"/>
                  <a:pt x="5199458" y="1130722"/>
                </a:cubicBezTo>
                <a:cubicBezTo>
                  <a:pt x="5192315" y="1197593"/>
                  <a:pt x="5220889" y="1159796"/>
                  <a:pt x="5256608" y="1148166"/>
                </a:cubicBezTo>
                <a:cubicBezTo>
                  <a:pt x="5295899" y="1136536"/>
                  <a:pt x="5306616" y="1171426"/>
                  <a:pt x="5299471" y="1194686"/>
                </a:cubicBezTo>
                <a:cubicBezTo>
                  <a:pt x="5267324" y="1281909"/>
                  <a:pt x="5324474" y="1372040"/>
                  <a:pt x="5278039" y="1462171"/>
                </a:cubicBezTo>
                <a:cubicBezTo>
                  <a:pt x="5392339" y="1438912"/>
                  <a:pt x="5442347" y="1389485"/>
                  <a:pt x="5460205" y="1284817"/>
                </a:cubicBezTo>
                <a:cubicBezTo>
                  <a:pt x="5463777" y="1247020"/>
                  <a:pt x="5456634" y="1206315"/>
                  <a:pt x="5488780" y="1171426"/>
                </a:cubicBezTo>
                <a:cubicBezTo>
                  <a:pt x="5502175" y="1156162"/>
                  <a:pt x="5517579" y="1140898"/>
                  <a:pt x="5539513" y="1140353"/>
                </a:cubicBezTo>
                <a:lnTo>
                  <a:pt x="5552720" y="1143022"/>
                </a:lnTo>
                <a:lnTo>
                  <a:pt x="5574208" y="1115811"/>
                </a:lnTo>
                <a:cubicBezTo>
                  <a:pt x="5609034" y="1085646"/>
                  <a:pt x="5659040" y="1068202"/>
                  <a:pt x="5734050" y="1075470"/>
                </a:cubicBezTo>
                <a:cubicBezTo>
                  <a:pt x="5776912" y="1078377"/>
                  <a:pt x="5809058" y="1055118"/>
                  <a:pt x="5798343" y="1020228"/>
                </a:cubicBezTo>
                <a:cubicBezTo>
                  <a:pt x="5776912" y="953357"/>
                  <a:pt x="5837634" y="921375"/>
                  <a:pt x="5884068" y="883578"/>
                </a:cubicBezTo>
                <a:cubicBezTo>
                  <a:pt x="5966221" y="816706"/>
                  <a:pt x="6051947" y="752742"/>
                  <a:pt x="6066234" y="645166"/>
                </a:cubicBezTo>
                <a:cubicBezTo>
                  <a:pt x="6130528" y="665519"/>
                  <a:pt x="6123384" y="700408"/>
                  <a:pt x="6109096" y="732391"/>
                </a:cubicBezTo>
                <a:cubicBezTo>
                  <a:pt x="6073377" y="816706"/>
                  <a:pt x="6034087" y="901023"/>
                  <a:pt x="5998368" y="985338"/>
                </a:cubicBezTo>
                <a:cubicBezTo>
                  <a:pt x="5976937" y="1040581"/>
                  <a:pt x="5944790" y="1095822"/>
                  <a:pt x="5969793" y="1168509"/>
                </a:cubicBezTo>
                <a:cubicBezTo>
                  <a:pt x="6098380" y="1104545"/>
                  <a:pt x="6123384" y="996969"/>
                  <a:pt x="6162674" y="909745"/>
                </a:cubicBezTo>
                <a:cubicBezTo>
                  <a:pt x="6212681" y="802169"/>
                  <a:pt x="6305549" y="738205"/>
                  <a:pt x="6412705" y="659704"/>
                </a:cubicBezTo>
                <a:cubicBezTo>
                  <a:pt x="6441280" y="738205"/>
                  <a:pt x="6362699" y="787632"/>
                  <a:pt x="6366271" y="851596"/>
                </a:cubicBezTo>
                <a:cubicBezTo>
                  <a:pt x="6376987" y="854503"/>
                  <a:pt x="6398418" y="860319"/>
                  <a:pt x="6398418" y="860319"/>
                </a:cubicBezTo>
                <a:cubicBezTo>
                  <a:pt x="6455568" y="755650"/>
                  <a:pt x="6562724" y="709131"/>
                  <a:pt x="6694884" y="691686"/>
                </a:cubicBezTo>
                <a:cubicBezTo>
                  <a:pt x="6762750" y="685871"/>
                  <a:pt x="6784181" y="648074"/>
                  <a:pt x="6816327" y="610277"/>
                </a:cubicBezTo>
                <a:cubicBezTo>
                  <a:pt x="6927056" y="482349"/>
                  <a:pt x="7027068" y="345699"/>
                  <a:pt x="7177087" y="238123"/>
                </a:cubicBezTo>
                <a:cubicBezTo>
                  <a:pt x="7159228" y="363144"/>
                  <a:pt x="7059215" y="461997"/>
                  <a:pt x="7016353" y="592833"/>
                </a:cubicBezTo>
                <a:cubicBezTo>
                  <a:pt x="7180659" y="488164"/>
                  <a:pt x="7266384" y="351513"/>
                  <a:pt x="7366396" y="226493"/>
                </a:cubicBezTo>
                <a:cubicBezTo>
                  <a:pt x="7412830" y="168344"/>
                  <a:pt x="7469981" y="116010"/>
                  <a:pt x="7494984" y="49138"/>
                </a:cubicBezTo>
                <a:cubicBezTo>
                  <a:pt x="7500342" y="31693"/>
                  <a:pt x="7511727" y="4436"/>
                  <a:pt x="7538181" y="484"/>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dirty="0">
              <a:solidFill>
                <a:schemeClr val="tx1"/>
              </a:solidFill>
            </a:endParaRPr>
          </a:p>
        </p:txBody>
      </p:sp>
      <p:sp>
        <p:nvSpPr>
          <p:cNvPr id="2" name="Title 1">
            <a:extLst>
              <a:ext uri="{FF2B5EF4-FFF2-40B4-BE49-F238E27FC236}">
                <a16:creationId xmlns:a16="http://schemas.microsoft.com/office/drawing/2014/main" id="{80D93682-EB6E-33A2-7905-70CFC1C5D830}"/>
              </a:ext>
            </a:extLst>
          </p:cNvPr>
          <p:cNvSpPr>
            <a:spLocks noGrp="1"/>
          </p:cNvSpPr>
          <p:nvPr>
            <p:ph type="title"/>
          </p:nvPr>
        </p:nvSpPr>
        <p:spPr>
          <a:xfrm>
            <a:off x="838200" y="365125"/>
            <a:ext cx="10515600" cy="1325563"/>
          </a:xfrm>
        </p:spPr>
        <p:txBody>
          <a:bodyPr>
            <a:normAutofit/>
          </a:bodyPr>
          <a:lstStyle/>
          <a:p>
            <a:r>
              <a:rPr lang="en-US" dirty="0"/>
              <a:t>Inconclusion </a:t>
            </a:r>
          </a:p>
        </p:txBody>
      </p:sp>
      <p:sp>
        <p:nvSpPr>
          <p:cNvPr id="3" name="Content Placeholder 2">
            <a:extLst>
              <a:ext uri="{FF2B5EF4-FFF2-40B4-BE49-F238E27FC236}">
                <a16:creationId xmlns:a16="http://schemas.microsoft.com/office/drawing/2014/main" id="{4B5680EA-A8EE-C18A-A0C9-1443B63047B8}"/>
              </a:ext>
            </a:extLst>
          </p:cNvPr>
          <p:cNvSpPr>
            <a:spLocks noGrp="1"/>
          </p:cNvSpPr>
          <p:nvPr>
            <p:ph idx="1"/>
          </p:nvPr>
        </p:nvSpPr>
        <p:spPr>
          <a:xfrm>
            <a:off x="2015344" y="2085495"/>
            <a:ext cx="8161312" cy="3978929"/>
          </a:xfrm>
        </p:spPr>
        <p:txBody>
          <a:bodyPr>
            <a:normAutofit/>
          </a:bodyPr>
          <a:lstStyle/>
          <a:p>
            <a:pPr marL="0" indent="0" defTabSz="694944">
              <a:spcBef>
                <a:spcPts val="760"/>
              </a:spcBef>
              <a:buNone/>
            </a:pPr>
            <a:endParaRPr lang="en-US" sz="2128" kern="1200" dirty="0">
              <a:solidFill>
                <a:schemeClr val="tx1"/>
              </a:solidFill>
              <a:latin typeface="+mn-lt"/>
              <a:ea typeface="+mn-ea"/>
              <a:cs typeface="+mn-cs"/>
            </a:endParaRPr>
          </a:p>
          <a:p>
            <a:pPr marL="0" indent="0" defTabSz="694944">
              <a:spcBef>
                <a:spcPts val="760"/>
              </a:spcBef>
              <a:buNone/>
            </a:pPr>
            <a:r>
              <a:rPr lang="en-US" sz="2128" kern="1200" dirty="0">
                <a:solidFill>
                  <a:schemeClr val="tx1"/>
                </a:solidFill>
                <a:latin typeface="+mn-lt"/>
                <a:ea typeface="+mn-ea"/>
                <a:cs typeface="+mn-cs"/>
              </a:rPr>
              <a:t>  </a:t>
            </a:r>
          </a:p>
          <a:p>
            <a:pPr marL="0" indent="0" defTabSz="694944">
              <a:spcBef>
                <a:spcPts val="760"/>
              </a:spcBef>
              <a:buNone/>
            </a:pPr>
            <a:endParaRPr lang="en-US" sz="2128" kern="1200" dirty="0">
              <a:solidFill>
                <a:schemeClr val="tx1"/>
              </a:solidFill>
              <a:latin typeface="+mn-lt"/>
              <a:ea typeface="+mn-ea"/>
              <a:cs typeface="+mn-cs"/>
            </a:endParaRPr>
          </a:p>
          <a:p>
            <a:pPr marL="0" indent="0" defTabSz="694944">
              <a:spcBef>
                <a:spcPts val="760"/>
              </a:spcBef>
              <a:buNone/>
            </a:pPr>
            <a:endParaRPr lang="en-GB" sz="2128" kern="1200" dirty="0">
              <a:solidFill>
                <a:schemeClr val="tx1"/>
              </a:solidFill>
              <a:latin typeface="+mn-lt"/>
              <a:ea typeface="+mn-ea"/>
              <a:cs typeface="+mn-cs"/>
            </a:endParaRPr>
          </a:p>
          <a:p>
            <a:pPr marL="173736" indent="-173736" defTabSz="694944">
              <a:spcBef>
                <a:spcPts val="760"/>
              </a:spcBef>
            </a:pPr>
            <a:endParaRPr lang="en-GB" sz="2128" kern="1200" dirty="0">
              <a:solidFill>
                <a:schemeClr val="tx1"/>
              </a:solidFill>
              <a:latin typeface="+mn-lt"/>
              <a:ea typeface="+mn-ea"/>
              <a:cs typeface="+mn-cs"/>
            </a:endParaRPr>
          </a:p>
          <a:p>
            <a:pPr marL="0" indent="0" defTabSz="694944">
              <a:spcBef>
                <a:spcPts val="760"/>
              </a:spcBef>
              <a:buNone/>
            </a:pPr>
            <a:endParaRPr lang="en-US" sz="2128" kern="1200" dirty="0">
              <a:solidFill>
                <a:schemeClr val="tx1"/>
              </a:solidFill>
              <a:latin typeface="+mn-lt"/>
              <a:ea typeface="+mn-ea"/>
              <a:cs typeface="+mn-cs"/>
            </a:endParaRPr>
          </a:p>
          <a:p>
            <a:pPr marL="0" indent="0" defTabSz="694944">
              <a:spcBef>
                <a:spcPts val="760"/>
              </a:spcBef>
              <a:buNone/>
            </a:pPr>
            <a:endParaRPr lang="en-US" sz="2128" kern="1200" dirty="0">
              <a:solidFill>
                <a:schemeClr val="tx1"/>
              </a:solidFill>
              <a:latin typeface="+mn-lt"/>
              <a:ea typeface="+mn-ea"/>
              <a:cs typeface="+mn-cs"/>
            </a:endParaRPr>
          </a:p>
          <a:p>
            <a:pPr marL="0" indent="0" defTabSz="694944">
              <a:spcBef>
                <a:spcPts val="760"/>
              </a:spcBef>
              <a:buNone/>
            </a:pPr>
            <a:r>
              <a:rPr lang="en-US" sz="2128" kern="1200" dirty="0">
                <a:solidFill>
                  <a:schemeClr val="tx1"/>
                </a:solidFill>
                <a:latin typeface="+mn-lt"/>
                <a:ea typeface="+mn-ea"/>
                <a:cs typeface="+mn-cs"/>
              </a:rPr>
              <a:t>   </a:t>
            </a:r>
            <a:endParaRPr lang="en-US" dirty="0"/>
          </a:p>
        </p:txBody>
      </p:sp>
      <p:graphicFrame>
        <p:nvGraphicFramePr>
          <p:cNvPr id="4" name="Content Placeholder 4">
            <a:extLst>
              <a:ext uri="{FF2B5EF4-FFF2-40B4-BE49-F238E27FC236}">
                <a16:creationId xmlns:a16="http://schemas.microsoft.com/office/drawing/2014/main" id="{456EF5A9-79B5-A3BA-697D-07B04E6C6637}"/>
              </a:ext>
            </a:extLst>
          </p:cNvPr>
          <p:cNvGraphicFramePr>
            <a:graphicFrameLocks/>
          </p:cNvGraphicFramePr>
          <p:nvPr>
            <p:extLst>
              <p:ext uri="{D42A27DB-BD31-4B8C-83A1-F6EECF244321}">
                <p14:modId xmlns:p14="http://schemas.microsoft.com/office/powerpoint/2010/main" val="587895726"/>
              </p:ext>
            </p:extLst>
          </p:nvPr>
        </p:nvGraphicFramePr>
        <p:xfrm>
          <a:off x="2012296" y="1190848"/>
          <a:ext cx="7833453" cy="54651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780251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231B69D-D763-280C-559A-BCEA833C2326}"/>
              </a:ext>
            </a:extLst>
          </p:cNvPr>
          <p:cNvSpPr>
            <a:spLocks noGrp="1"/>
          </p:cNvSpPr>
          <p:nvPr>
            <p:ph idx="1"/>
          </p:nvPr>
        </p:nvSpPr>
        <p:spPr>
          <a:xfrm>
            <a:off x="630936" y="2660904"/>
            <a:ext cx="4818888" cy="3547872"/>
          </a:xfrm>
        </p:spPr>
        <p:txBody>
          <a:bodyPr anchor="t">
            <a:normAutofit/>
          </a:bodyPr>
          <a:lstStyle/>
          <a:p>
            <a:pPr marL="0" indent="0">
              <a:buNone/>
            </a:pPr>
            <a:r>
              <a:rPr lang="en-US" sz="2200"/>
              <a:t>Thank you for watching </a:t>
            </a:r>
          </a:p>
        </p:txBody>
      </p:sp>
      <p:pic>
        <p:nvPicPr>
          <p:cNvPr id="7" name="Graphic 6" descr="Smiling Face with No Fill">
            <a:extLst>
              <a:ext uri="{FF2B5EF4-FFF2-40B4-BE49-F238E27FC236}">
                <a16:creationId xmlns:a16="http://schemas.microsoft.com/office/drawing/2014/main" id="{BA5D70DE-A77D-1756-11E6-1CE0F42A2BE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099048" y="699516"/>
            <a:ext cx="5458968" cy="5458968"/>
          </a:xfrm>
          <a:prstGeom prst="rect">
            <a:avLst/>
          </a:prstGeom>
        </p:spPr>
      </p:pic>
    </p:spTree>
    <p:extLst>
      <p:ext uri="{BB962C8B-B14F-4D97-AF65-F5344CB8AC3E}">
        <p14:creationId xmlns:p14="http://schemas.microsoft.com/office/powerpoint/2010/main" val="27362625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a:extLst>
              <a:ext uri="{FF2B5EF4-FFF2-40B4-BE49-F238E27FC236}">
                <a16:creationId xmlns:a16="http://schemas.microsoft.com/office/drawing/2014/main" id="{2D4A9108-3A01-CB67-D8F4-7A7D9CC2EAE4}"/>
              </a:ext>
            </a:extLst>
          </p:cNvPr>
          <p:cNvSpPr>
            <a:spLocks noGrp="1" noChangeArrowheads="1"/>
          </p:cNvSpPr>
          <p:nvPr>
            <p:ph idx="1"/>
          </p:nvPr>
        </p:nvSpPr>
        <p:spPr bwMode="auto">
          <a:xfrm>
            <a:off x="0" y="-1"/>
            <a:ext cx="12269972" cy="69232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304704" rIns="91440" bIns="45720" numCol="1" anchor="ctr" anchorCtr="0" compatLnSpc="1">
            <a:prstTxWarp prst="textNoShape">
              <a:avLst/>
            </a:prstTxWarp>
            <a:spAutoFit/>
          </a:bodyPr>
          <a:lstStyle/>
          <a:p>
            <a:pPr marL="0" marR="0" lvl="0" indent="0" algn="just" defTabSz="914400" rtl="0" eaLnBrk="0" fontAlgn="base" latinLnBrk="0" hangingPunct="0">
              <a:lnSpc>
                <a:spcPct val="200000"/>
              </a:lnSpc>
              <a:spcBef>
                <a:spcPct val="0"/>
              </a:spcBef>
              <a:spcAft>
                <a:spcPct val="0"/>
              </a:spcAft>
              <a:buClrTx/>
              <a:buSzTx/>
              <a:buFontTx/>
              <a:buNone/>
              <a:tabLst/>
            </a:pPr>
            <a:r>
              <a:rPr kumimoji="0" lang="en-US" altLang="en-US" sz="1400" b="1" i="0" u="none" strike="noStrike" cap="none" normalizeH="0" baseline="0" dirty="0">
                <a:ln>
                  <a:noFill/>
                </a:ln>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Bibliography</a:t>
            </a: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Anderson, K. E., 2020. Getting acquainted with social networks and apps: it is time to talk about TikTok. Library hi-tech news.</a:t>
            </a:r>
            <a:endParaRPr kumimoji="0" lang="en-US" altLang="en-US" sz="1000" b="0" i="0" u="none" strike="noStrike" cap="none" normalizeH="0" baseline="0" dirty="0">
              <a:ln>
                <a:noFill/>
              </a:ln>
              <a:solidFill>
                <a:schemeClr val="tx1"/>
              </a:solidFill>
              <a:effectLst/>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Anderson, M., 2017. Transformational leadership in education: A review of existing literature. International Social Science Review, 93(1), pp. 1-13.</a:t>
            </a:r>
            <a:endParaRPr kumimoji="0" lang="en-US" altLang="en-US" sz="1000" b="0" i="0" u="none" strike="noStrike" cap="none" normalizeH="0" baseline="0" dirty="0">
              <a:ln>
                <a:noFill/>
              </a:ln>
              <a:solidFill>
                <a:schemeClr val="tx1"/>
              </a:solidFill>
              <a:effectLst/>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De Haes, S. &amp; Van Grembergen, W., 2005. IT governance structures, processes, and relational mechanisms: Achieving IT/business alignment in a major Belgian financial group. In Proceedings of the 38th Annual Hawaii International Conference on Syst, January.</a:t>
            </a:r>
            <a:endParaRPr kumimoji="0" lang="en-US" altLang="en-US" sz="1000" b="0" i="0" u="none" strike="noStrike" cap="none" normalizeH="0" baseline="0" dirty="0">
              <a:ln>
                <a:noFill/>
              </a:ln>
              <a:solidFill>
                <a:schemeClr val="tx1"/>
              </a:solidFill>
              <a:effectLst/>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Hua, t., Ma, G. &amp; Zeng, S., 2022. What are Factors Affecting Consumer Behavior. In 2022 International Conference on Science Education and Art Appreciation (SEAA 2022), November. 935-947.</a:t>
            </a:r>
            <a:endParaRPr kumimoji="0" lang="en-US" altLang="en-US" sz="1000" b="0" i="0" u="none" strike="noStrike" cap="none" normalizeH="0" baseline="0" dirty="0">
              <a:ln>
                <a:noFill/>
              </a:ln>
              <a:solidFill>
                <a:schemeClr val="tx1"/>
              </a:solidFill>
              <a:effectLst/>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Jaipong, P., 2023. Business Model and Strategy: A Case Study Analysis of TikTok. Advance Knowledge for Executives, 2(1), pp. 1-18.</a:t>
            </a:r>
            <a:endParaRPr kumimoji="0" lang="en-US" altLang="en-US" sz="1000" b="0" i="0" u="none" strike="noStrike" cap="none" normalizeH="0" baseline="0" dirty="0">
              <a:ln>
                <a:noFill/>
              </a:ln>
              <a:solidFill>
                <a:schemeClr val="tx1"/>
              </a:solidFill>
              <a:effectLst/>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Jasper, L., 2018. Building an adaptive Leadership style. Strategic Finance, 99(9), pp. 54-61.</a:t>
            </a:r>
            <a:endParaRPr kumimoji="0" lang="en-US" altLang="en-US" sz="1000" b="0" i="0" u="none" strike="noStrike" cap="none" normalizeH="0" baseline="0" dirty="0">
              <a:ln>
                <a:noFill/>
              </a:ln>
              <a:solidFill>
                <a:schemeClr val="tx1"/>
              </a:solidFill>
              <a:effectLst/>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Lim, Y. J., 2020. The PESTEL model application to Ok Boomer and TikTok from a public relations perspective. Journal of Media Research-</a:t>
            </a:r>
            <a:r>
              <a:rPr kumimoji="0" lang="en-US" altLang="en-US" sz="1200" b="0" i="1"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Revista</a:t>
            </a: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de Studii Media, 13(37), pp. 94-110.</a:t>
            </a:r>
            <a:endParaRPr kumimoji="0" lang="en-US" altLang="en-US" sz="1000" b="0" i="0" u="none" strike="noStrike" cap="none" normalizeH="0" baseline="0" dirty="0">
              <a:ln>
                <a:noFill/>
              </a:ln>
              <a:solidFill>
                <a:schemeClr val="tx1"/>
              </a:solidFill>
              <a:effectLst/>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Lin, L., 2023. If you are in, you will understand: a new ‘dress code on TikTok is reframing lesbian teens’ safe space. Fashion, Style &amp; Popular Culture, 10(1-2), pp. 193-207.</a:t>
            </a:r>
            <a:endParaRPr kumimoji="0" lang="en-US" altLang="en-US" sz="1000" b="0" i="0" u="none" strike="noStrike" cap="none" normalizeH="0" baseline="0" dirty="0">
              <a:ln>
                <a:noFill/>
              </a:ln>
              <a:solidFill>
                <a:schemeClr val="tx1"/>
              </a:solidFill>
              <a:effectLst/>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Ma, J. &amp; Yu, S., 2021. The Future Development of E-commerce in TikTok. In 2021 International Conference on Public Relations and Social Sciences (ICPRSS 2021), October. 241-246.</a:t>
            </a:r>
            <a:endParaRPr kumimoji="0" lang="en-US" altLang="en-US" sz="1000" b="0" i="0" u="none" strike="noStrike" cap="none" normalizeH="0" baseline="0" dirty="0">
              <a:ln>
                <a:noFill/>
              </a:ln>
              <a:solidFill>
                <a:schemeClr val="tx1"/>
              </a:solidFill>
              <a:effectLst/>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Mishra, N., Yan, P. &amp; Schroeder, R., 2022. TikTok politics: Tit for tat on the India–China cyberspace frontier. International Journal of Communication, Volume 16, p. 26.</a:t>
            </a:r>
            <a:endParaRPr kumimoji="0" lang="en-US" altLang="en-US" sz="1000" b="0" i="0" u="none" strike="noStrike" cap="none" normalizeH="0" baseline="0" dirty="0">
              <a:ln>
                <a:noFill/>
              </a:ln>
              <a:solidFill>
                <a:schemeClr val="tx1"/>
              </a:solidFill>
              <a:effectLst/>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Radin, A. G. &amp; Light, C. J., 2022. TikTok: An emergent opportunity for teaching and learning science communication online. Journal of microbiology &amp; biology education, 23(1), pp. e00236-21.</a:t>
            </a:r>
            <a:endParaRPr kumimoji="0" lang="en-US" altLang="en-US" sz="1000" b="0" i="0" u="none" strike="noStrike" cap="none" normalizeH="0" baseline="0" dirty="0">
              <a:ln>
                <a:noFill/>
              </a:ln>
              <a:solidFill>
                <a:schemeClr val="tx1"/>
              </a:solidFill>
              <a:effectLst/>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Stewart, J., Rogers, P. &amp; eds, 2012. Developing people and organisations. s.l.: Kogan Page Publishers.</a:t>
            </a:r>
            <a:endParaRPr kumimoji="0" lang="en-US" altLang="en-US" sz="1000" b="0" i="0" u="none" strike="noStrike" cap="none" normalizeH="0" baseline="0" dirty="0">
              <a:ln>
                <a:noFill/>
              </a:ln>
              <a:solidFill>
                <a:schemeClr val="tx1"/>
              </a:solidFill>
              <a:effectLst/>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Yaghi, A., 2017. Adaptive organizational leadership style: Contextualizing transformational leadership in a non-western country. International Journal of Public Leadership.</a:t>
            </a:r>
            <a:endParaRPr kumimoji="0" lang="en-US" altLang="en-US" sz="1000" b="0" i="0" u="none" strike="noStrike" cap="none" normalizeH="0" baseline="0" dirty="0">
              <a:ln>
                <a:noFill/>
              </a:ln>
              <a:solidFill>
                <a:schemeClr val="tx1"/>
              </a:solidFill>
              <a:effectLst/>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Zulli, D. &amp; Zulli, D. J., 2022. Extending the Internet meme: Conceptualizing technological mimesis and imitation publics on the TikTok platform. New Media &amp; Society, 24(8), pp. 1872-1890.</a:t>
            </a:r>
            <a:endParaRPr kumimoji="0" lang="en-US" altLang="en-US" sz="1000" b="0" i="0" u="none" strike="noStrike" cap="none" normalizeH="0" baseline="0" dirty="0">
              <a:ln>
                <a:noFill/>
              </a:ln>
              <a:solidFill>
                <a:schemeClr val="tx1"/>
              </a:solidFill>
              <a:effectLst/>
            </a:endParaRPr>
          </a:p>
          <a:p>
            <a:pPr marL="0" marR="0" lvl="0" indent="0" algn="just" defTabSz="914400" rtl="0" eaLnBrk="0" fontAlgn="base" latinLnBrk="0" hangingPunct="0">
              <a:lnSpc>
                <a:spcPct val="200000"/>
              </a:lnSpc>
              <a:spcBef>
                <a:spcPct val="0"/>
              </a:spcBef>
              <a:spcAft>
                <a:spcPct val="0"/>
              </a:spcAft>
              <a:buClrTx/>
              <a:buSzTx/>
              <a:buFontTx/>
              <a:buNone/>
              <a:tabLst/>
            </a:pPr>
            <a:r>
              <a:rPr kumimoji="0" lang="en-US" altLang="en-US" sz="12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Zuo, H. &amp; Wang, T., 2019. Analysis of Tik Tok user behaviour from the perspective of popular culture. Frontiers in Art Research, 1(3), pp. 1-5.</a:t>
            </a:r>
            <a:endParaRPr kumimoji="0" lang="en-US" altLang="en-US" sz="1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025415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425</TotalTime>
  <Words>1018</Words>
  <Application>Microsoft Macintosh PowerPoint</Application>
  <PresentationFormat>Widescreen</PresentationFormat>
  <Paragraphs>125</Paragraphs>
  <Slides>19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Times New Roman</vt:lpstr>
      <vt:lpstr>Office Theme</vt:lpstr>
      <vt:lpstr>Developing people in organisations.</vt:lpstr>
      <vt:lpstr>Video Link</vt:lpstr>
      <vt:lpstr>Introduction </vt:lpstr>
      <vt:lpstr>Background </vt:lpstr>
      <vt:lpstr>Scope </vt:lpstr>
      <vt:lpstr>Objective </vt:lpstr>
      <vt:lpstr>  PESTLE Analysis of TikTok   </vt:lpstr>
      <vt:lpstr>Economic </vt:lpstr>
      <vt:lpstr>Social </vt:lpstr>
      <vt:lpstr>Technology </vt:lpstr>
      <vt:lpstr>SWOT Analysis of TikTok</vt:lpstr>
      <vt:lpstr>  Weakness   </vt:lpstr>
      <vt:lpstr>   Opportunities    </vt:lpstr>
      <vt:lpstr>Threats</vt:lpstr>
      <vt:lpstr>How to achieve this objective?</vt:lpstr>
      <vt:lpstr>Recommendations </vt:lpstr>
      <vt:lpstr>Inconclusion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  Your second task is to deliver a 15 minute presentation based on your report.      The intended   audience of your presentation will be the senior management team or Board of your chosen   organisation, in order to get their approval on the proposed Leadership Strategy.                You will be assessed on the content and delivery of your presentation.  You must produce a slide        deck to accompany your presentation, which should also include references.  You should also   include:   A brief introduction and background to the organisation and an analysis of the internal and external environment, and describe the business objective to be achieved; Explain, using appropriate leadership models, how you arrived at your recommendations. Explain how you will implement and deliver the strategy, and how you will measure delivery.  </dc:title>
  <dc:creator>Ibrahim Mohammad (1705467)</dc:creator>
  <cp:lastModifiedBy>Ibrahim Mohammad (1705467)</cp:lastModifiedBy>
  <cp:revision>22</cp:revision>
  <dcterms:created xsi:type="dcterms:W3CDTF">2023-04-26T12:00:04Z</dcterms:created>
  <dcterms:modified xsi:type="dcterms:W3CDTF">2023-04-28T17:01:51Z</dcterms:modified>
</cp:coreProperties>
</file>