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15"/>
  </p:notesMasterIdLst>
  <p:handoutMasterIdLst>
    <p:handoutMasterId r:id="rId16"/>
  </p:handoutMasterIdLst>
  <p:sldIdLst>
    <p:sldId id="1522" r:id="rId5"/>
    <p:sldId id="1497" r:id="rId6"/>
    <p:sldId id="1498" r:id="rId7"/>
    <p:sldId id="1521" r:id="rId8"/>
    <p:sldId id="1514" r:id="rId9"/>
    <p:sldId id="1515" r:id="rId10"/>
    <p:sldId id="1520" r:id="rId11"/>
    <p:sldId id="1517" r:id="rId12"/>
    <p:sldId id="1516" r:id="rId13"/>
    <p:sldId id="151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3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EC250C-3790-4000-8BC6-EA63579F808C}" type="doc">
      <dgm:prSet loTypeId="urn:microsoft.com/office/officeart/2005/8/layout/process2" loCatId="process" qsTypeId="urn:microsoft.com/office/officeart/2005/8/quickstyle/simple5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B12AC273-2642-4933-9EDD-29C866084FEF}">
      <dgm:prSet phldrT="[Text]" phldr="0"/>
      <dgm:spPr/>
      <dgm:t>
        <a:bodyPr/>
        <a:lstStyle/>
        <a:p>
          <a:r>
            <a:rPr lang="en-GB" b="1" dirty="0"/>
            <a:t>Weeks 1-2</a:t>
          </a:r>
        </a:p>
        <a:p>
          <a:r>
            <a:rPr lang="en-GB" dirty="0"/>
            <a:t>Proposal Development</a:t>
          </a:r>
        </a:p>
      </dgm:t>
    </dgm:pt>
    <dgm:pt modelId="{F9425188-32A3-41C3-8CDC-E98EAFD7ACAC}" type="parTrans" cxnId="{D0A337F6-FA58-4F09-BAEC-043B47C81654}">
      <dgm:prSet/>
      <dgm:spPr/>
      <dgm:t>
        <a:bodyPr/>
        <a:lstStyle/>
        <a:p>
          <a:endParaRPr lang="en-GB"/>
        </a:p>
      </dgm:t>
    </dgm:pt>
    <dgm:pt modelId="{B1A3C8C3-6B41-47EF-B3B1-8DD9F781B8AA}" type="sibTrans" cxnId="{D0A337F6-FA58-4F09-BAEC-043B47C81654}">
      <dgm:prSet/>
      <dgm:spPr/>
      <dgm:t>
        <a:bodyPr/>
        <a:lstStyle/>
        <a:p>
          <a:endParaRPr lang="en-GB"/>
        </a:p>
      </dgm:t>
    </dgm:pt>
    <dgm:pt modelId="{F7A3B1F7-EB30-47D0-8B13-84944E2865DD}">
      <dgm:prSet phldrT="[Text]" phldr="0"/>
      <dgm:spPr/>
      <dgm:t>
        <a:bodyPr/>
        <a:lstStyle/>
        <a:p>
          <a:r>
            <a:rPr lang="en-GB" b="1" dirty="0"/>
            <a:t>Weeks 3-5 </a:t>
          </a:r>
        </a:p>
        <a:p>
          <a:r>
            <a:rPr lang="en-GB" dirty="0"/>
            <a:t>Literature Review</a:t>
          </a:r>
        </a:p>
      </dgm:t>
    </dgm:pt>
    <dgm:pt modelId="{405F3912-A12E-4C61-BE23-1570EFF73577}" type="parTrans" cxnId="{6ECA354D-793C-49CA-B55F-39964BA38A6E}">
      <dgm:prSet/>
      <dgm:spPr/>
      <dgm:t>
        <a:bodyPr/>
        <a:lstStyle/>
        <a:p>
          <a:endParaRPr lang="en-GB"/>
        </a:p>
      </dgm:t>
    </dgm:pt>
    <dgm:pt modelId="{D852DD8B-8E51-42E0-B8E3-E92F4108BEA6}" type="sibTrans" cxnId="{6ECA354D-793C-49CA-B55F-39964BA38A6E}">
      <dgm:prSet/>
      <dgm:spPr/>
      <dgm:t>
        <a:bodyPr/>
        <a:lstStyle/>
        <a:p>
          <a:endParaRPr lang="en-GB"/>
        </a:p>
      </dgm:t>
    </dgm:pt>
    <dgm:pt modelId="{F099BF10-24A3-4C10-BBB8-BD976290A9EB}">
      <dgm:prSet/>
      <dgm:spPr/>
      <dgm:t>
        <a:bodyPr/>
        <a:lstStyle/>
        <a:p>
          <a:r>
            <a:rPr lang="en-GB" b="1" dirty="0"/>
            <a:t>Week 11-13 </a:t>
          </a:r>
        </a:p>
        <a:p>
          <a:r>
            <a:rPr lang="en-GB" dirty="0"/>
            <a:t>Data Analysis</a:t>
          </a:r>
        </a:p>
      </dgm:t>
    </dgm:pt>
    <dgm:pt modelId="{01DD210E-5533-4EBA-985B-13D3FB35EA0A}" type="parTrans" cxnId="{1B47F38E-AD89-4787-BE4C-BCFF0F1E6470}">
      <dgm:prSet/>
      <dgm:spPr/>
      <dgm:t>
        <a:bodyPr/>
        <a:lstStyle/>
        <a:p>
          <a:endParaRPr lang="en-GB"/>
        </a:p>
      </dgm:t>
    </dgm:pt>
    <dgm:pt modelId="{65F4F1E0-916A-4C6E-8521-E66A7A7516A6}" type="sibTrans" cxnId="{1B47F38E-AD89-4787-BE4C-BCFF0F1E6470}">
      <dgm:prSet/>
      <dgm:spPr/>
      <dgm:t>
        <a:bodyPr/>
        <a:lstStyle/>
        <a:p>
          <a:endParaRPr lang="en-GB"/>
        </a:p>
      </dgm:t>
    </dgm:pt>
    <dgm:pt modelId="{177A3EFB-2539-4C6C-920B-A8161C330E2F}">
      <dgm:prSet/>
      <dgm:spPr/>
      <dgm:t>
        <a:bodyPr/>
        <a:lstStyle/>
        <a:p>
          <a:r>
            <a:rPr lang="en-GB" b="1" dirty="0"/>
            <a:t>Week 6</a:t>
          </a:r>
        </a:p>
        <a:p>
          <a:r>
            <a:rPr lang="en-GB" dirty="0"/>
            <a:t>Research Design Finalisation</a:t>
          </a:r>
        </a:p>
      </dgm:t>
    </dgm:pt>
    <dgm:pt modelId="{CF1C7ACD-D7E9-472E-BEF4-7AE02DCE36FF}" type="parTrans" cxnId="{E3CB46DB-4F20-433E-A85E-1AD85509B119}">
      <dgm:prSet/>
      <dgm:spPr/>
      <dgm:t>
        <a:bodyPr/>
        <a:lstStyle/>
        <a:p>
          <a:endParaRPr lang="en-GB"/>
        </a:p>
      </dgm:t>
    </dgm:pt>
    <dgm:pt modelId="{846660AC-D454-41EC-80FB-939BB869710B}" type="sibTrans" cxnId="{E3CB46DB-4F20-433E-A85E-1AD85509B119}">
      <dgm:prSet/>
      <dgm:spPr/>
      <dgm:t>
        <a:bodyPr/>
        <a:lstStyle/>
        <a:p>
          <a:endParaRPr lang="en-GB"/>
        </a:p>
      </dgm:t>
    </dgm:pt>
    <dgm:pt modelId="{9E9FAFF7-160F-4328-A08E-E4E3240BA03F}">
      <dgm:prSet/>
      <dgm:spPr/>
      <dgm:t>
        <a:bodyPr/>
        <a:lstStyle/>
        <a:p>
          <a:r>
            <a:rPr lang="en-GB" b="1" dirty="0"/>
            <a:t>Week 7-10</a:t>
          </a:r>
        </a:p>
        <a:p>
          <a:r>
            <a:rPr lang="en-GB" dirty="0"/>
            <a:t>Data Collection</a:t>
          </a:r>
        </a:p>
      </dgm:t>
    </dgm:pt>
    <dgm:pt modelId="{B6C4B8BE-7B5E-4325-B05A-1457CD17F8F1}" type="parTrans" cxnId="{CCC9B79A-4F29-4A52-9C53-060CB4717397}">
      <dgm:prSet/>
      <dgm:spPr/>
      <dgm:t>
        <a:bodyPr/>
        <a:lstStyle/>
        <a:p>
          <a:endParaRPr lang="en-GB"/>
        </a:p>
      </dgm:t>
    </dgm:pt>
    <dgm:pt modelId="{8FCF48E1-4F7F-43AC-9E8E-EC5E0BB07F36}" type="sibTrans" cxnId="{CCC9B79A-4F29-4A52-9C53-060CB4717397}">
      <dgm:prSet/>
      <dgm:spPr/>
      <dgm:t>
        <a:bodyPr/>
        <a:lstStyle/>
        <a:p>
          <a:endParaRPr lang="en-GB"/>
        </a:p>
      </dgm:t>
    </dgm:pt>
    <dgm:pt modelId="{F2A8341A-85F4-4D50-9955-F66E298D7805}">
      <dgm:prSet/>
      <dgm:spPr/>
      <dgm:t>
        <a:bodyPr/>
        <a:lstStyle/>
        <a:p>
          <a:r>
            <a:rPr lang="en-GB" dirty="0"/>
            <a:t>Week 19</a:t>
          </a:r>
        </a:p>
        <a:p>
          <a:r>
            <a:rPr lang="en-GB" dirty="0"/>
            <a:t>Final Submission</a:t>
          </a:r>
        </a:p>
      </dgm:t>
    </dgm:pt>
    <dgm:pt modelId="{DCB10B08-7078-4926-9EF0-6F576C7C1705}" type="parTrans" cxnId="{F143CB14-EA57-40B6-AAD0-1B847534DF90}">
      <dgm:prSet/>
      <dgm:spPr/>
      <dgm:t>
        <a:bodyPr/>
        <a:lstStyle/>
        <a:p>
          <a:endParaRPr lang="en-GB"/>
        </a:p>
      </dgm:t>
    </dgm:pt>
    <dgm:pt modelId="{A6B1A39C-C067-452A-A92F-D95FEE64241F}" type="sibTrans" cxnId="{F143CB14-EA57-40B6-AAD0-1B847534DF90}">
      <dgm:prSet/>
      <dgm:spPr/>
      <dgm:t>
        <a:bodyPr/>
        <a:lstStyle/>
        <a:p>
          <a:endParaRPr lang="en-GB"/>
        </a:p>
      </dgm:t>
    </dgm:pt>
    <dgm:pt modelId="{CEC69ABF-C010-424C-84AF-FDF7B25076EF}">
      <dgm:prSet/>
      <dgm:spPr/>
      <dgm:t>
        <a:bodyPr/>
        <a:lstStyle/>
        <a:p>
          <a:r>
            <a:rPr lang="en-GB" dirty="0"/>
            <a:t>Week 14-16</a:t>
          </a:r>
        </a:p>
        <a:p>
          <a:r>
            <a:rPr lang="en-GB" dirty="0"/>
            <a:t>Drafting</a:t>
          </a:r>
        </a:p>
      </dgm:t>
    </dgm:pt>
    <dgm:pt modelId="{78A2CBD0-A8D9-43A6-89F8-C51621AB4E8F}" type="parTrans" cxnId="{03164048-FF6B-453D-897D-73EC4658A6A2}">
      <dgm:prSet/>
      <dgm:spPr/>
      <dgm:t>
        <a:bodyPr/>
        <a:lstStyle/>
        <a:p>
          <a:endParaRPr lang="en-GB"/>
        </a:p>
      </dgm:t>
    </dgm:pt>
    <dgm:pt modelId="{B71BABB1-BBE8-4EBA-BBD1-EF191B8E57C0}" type="sibTrans" cxnId="{03164048-FF6B-453D-897D-73EC4658A6A2}">
      <dgm:prSet/>
      <dgm:spPr/>
      <dgm:t>
        <a:bodyPr/>
        <a:lstStyle/>
        <a:p>
          <a:endParaRPr lang="en-GB"/>
        </a:p>
      </dgm:t>
    </dgm:pt>
    <dgm:pt modelId="{62F63851-015C-47C3-BDAE-1E7CEF8ED38B}">
      <dgm:prSet/>
      <dgm:spPr/>
      <dgm:t>
        <a:bodyPr/>
        <a:lstStyle/>
        <a:p>
          <a:r>
            <a:rPr lang="en-GB" dirty="0"/>
            <a:t>Week 17-18</a:t>
          </a:r>
        </a:p>
        <a:p>
          <a:r>
            <a:rPr lang="en-GB" dirty="0"/>
            <a:t>Reviewing and Editing</a:t>
          </a:r>
        </a:p>
      </dgm:t>
    </dgm:pt>
    <dgm:pt modelId="{8D54FE27-A174-4787-8E2C-857DBE1DC5BD}" type="parTrans" cxnId="{87ADF3E2-6123-474D-A399-0B808A9009B9}">
      <dgm:prSet/>
      <dgm:spPr/>
      <dgm:t>
        <a:bodyPr/>
        <a:lstStyle/>
        <a:p>
          <a:endParaRPr lang="en-GB"/>
        </a:p>
      </dgm:t>
    </dgm:pt>
    <dgm:pt modelId="{55CB2133-ECFC-482D-B01C-AD6743554AE7}" type="sibTrans" cxnId="{87ADF3E2-6123-474D-A399-0B808A9009B9}">
      <dgm:prSet/>
      <dgm:spPr/>
      <dgm:t>
        <a:bodyPr/>
        <a:lstStyle/>
        <a:p>
          <a:endParaRPr lang="en-GB"/>
        </a:p>
      </dgm:t>
    </dgm:pt>
    <dgm:pt modelId="{C5DDDE03-7D81-42E1-A063-C57DBBCD073D}" type="pres">
      <dgm:prSet presAssocID="{89EC250C-3790-4000-8BC6-EA63579F808C}" presName="linearFlow" presStyleCnt="0">
        <dgm:presLayoutVars>
          <dgm:resizeHandles val="exact"/>
        </dgm:presLayoutVars>
      </dgm:prSet>
      <dgm:spPr/>
    </dgm:pt>
    <dgm:pt modelId="{B73B4C27-CAA3-4061-B41B-24559FD69E2C}" type="pres">
      <dgm:prSet presAssocID="{B12AC273-2642-4933-9EDD-29C866084FEF}" presName="node" presStyleLbl="node1" presStyleIdx="0" presStyleCnt="8">
        <dgm:presLayoutVars>
          <dgm:bulletEnabled val="1"/>
        </dgm:presLayoutVars>
      </dgm:prSet>
      <dgm:spPr/>
    </dgm:pt>
    <dgm:pt modelId="{22A3A6D2-2C72-428F-940A-1023C21F1C06}" type="pres">
      <dgm:prSet presAssocID="{B1A3C8C3-6B41-47EF-B3B1-8DD9F781B8AA}" presName="sibTrans" presStyleLbl="sibTrans2D1" presStyleIdx="0" presStyleCnt="7"/>
      <dgm:spPr/>
    </dgm:pt>
    <dgm:pt modelId="{517562BA-EFF3-4472-B86E-A81B82FB7545}" type="pres">
      <dgm:prSet presAssocID="{B1A3C8C3-6B41-47EF-B3B1-8DD9F781B8AA}" presName="connectorText" presStyleLbl="sibTrans2D1" presStyleIdx="0" presStyleCnt="7"/>
      <dgm:spPr/>
    </dgm:pt>
    <dgm:pt modelId="{740E9E17-AD16-463B-AF9E-F03B061EBC95}" type="pres">
      <dgm:prSet presAssocID="{F7A3B1F7-EB30-47D0-8B13-84944E2865DD}" presName="node" presStyleLbl="node1" presStyleIdx="1" presStyleCnt="8">
        <dgm:presLayoutVars>
          <dgm:bulletEnabled val="1"/>
        </dgm:presLayoutVars>
      </dgm:prSet>
      <dgm:spPr/>
    </dgm:pt>
    <dgm:pt modelId="{36730E04-626F-461D-B568-A85C10D78938}" type="pres">
      <dgm:prSet presAssocID="{D852DD8B-8E51-42E0-B8E3-E92F4108BEA6}" presName="sibTrans" presStyleLbl="sibTrans2D1" presStyleIdx="1" presStyleCnt="7"/>
      <dgm:spPr/>
    </dgm:pt>
    <dgm:pt modelId="{D9F0FA34-A215-4D83-870A-867EC5F678BE}" type="pres">
      <dgm:prSet presAssocID="{D852DD8B-8E51-42E0-B8E3-E92F4108BEA6}" presName="connectorText" presStyleLbl="sibTrans2D1" presStyleIdx="1" presStyleCnt="7"/>
      <dgm:spPr/>
    </dgm:pt>
    <dgm:pt modelId="{403329D4-5A6C-4CF2-A632-410598479018}" type="pres">
      <dgm:prSet presAssocID="{177A3EFB-2539-4C6C-920B-A8161C330E2F}" presName="node" presStyleLbl="node1" presStyleIdx="2" presStyleCnt="8">
        <dgm:presLayoutVars>
          <dgm:bulletEnabled val="1"/>
        </dgm:presLayoutVars>
      </dgm:prSet>
      <dgm:spPr/>
    </dgm:pt>
    <dgm:pt modelId="{EA26E061-88A5-4253-A131-23D32508B162}" type="pres">
      <dgm:prSet presAssocID="{846660AC-D454-41EC-80FB-939BB869710B}" presName="sibTrans" presStyleLbl="sibTrans2D1" presStyleIdx="2" presStyleCnt="7"/>
      <dgm:spPr/>
    </dgm:pt>
    <dgm:pt modelId="{13F70E5D-7260-43AA-BB7B-BE620BBAE0EE}" type="pres">
      <dgm:prSet presAssocID="{846660AC-D454-41EC-80FB-939BB869710B}" presName="connectorText" presStyleLbl="sibTrans2D1" presStyleIdx="2" presStyleCnt="7"/>
      <dgm:spPr/>
    </dgm:pt>
    <dgm:pt modelId="{2DCA8ADF-EBE3-4083-88F2-625F73056F79}" type="pres">
      <dgm:prSet presAssocID="{9E9FAFF7-160F-4328-A08E-E4E3240BA03F}" presName="node" presStyleLbl="node1" presStyleIdx="3" presStyleCnt="8">
        <dgm:presLayoutVars>
          <dgm:bulletEnabled val="1"/>
        </dgm:presLayoutVars>
      </dgm:prSet>
      <dgm:spPr/>
    </dgm:pt>
    <dgm:pt modelId="{96D9B01A-B1B5-4F72-876F-42B523C036B2}" type="pres">
      <dgm:prSet presAssocID="{8FCF48E1-4F7F-43AC-9E8E-EC5E0BB07F36}" presName="sibTrans" presStyleLbl="sibTrans2D1" presStyleIdx="3" presStyleCnt="7"/>
      <dgm:spPr/>
    </dgm:pt>
    <dgm:pt modelId="{D075B4B8-7C73-43A7-8EC3-B1600C1B2613}" type="pres">
      <dgm:prSet presAssocID="{8FCF48E1-4F7F-43AC-9E8E-EC5E0BB07F36}" presName="connectorText" presStyleLbl="sibTrans2D1" presStyleIdx="3" presStyleCnt="7"/>
      <dgm:spPr/>
    </dgm:pt>
    <dgm:pt modelId="{96B0B203-70BF-4E95-887B-CA86F3E0359E}" type="pres">
      <dgm:prSet presAssocID="{F099BF10-24A3-4C10-BBB8-BD976290A9EB}" presName="node" presStyleLbl="node1" presStyleIdx="4" presStyleCnt="8">
        <dgm:presLayoutVars>
          <dgm:bulletEnabled val="1"/>
        </dgm:presLayoutVars>
      </dgm:prSet>
      <dgm:spPr/>
    </dgm:pt>
    <dgm:pt modelId="{29D8571D-D986-4217-9EAC-FCEFC075C00F}" type="pres">
      <dgm:prSet presAssocID="{65F4F1E0-916A-4C6E-8521-E66A7A7516A6}" presName="sibTrans" presStyleLbl="sibTrans2D1" presStyleIdx="4" presStyleCnt="7"/>
      <dgm:spPr/>
    </dgm:pt>
    <dgm:pt modelId="{8061F2CF-CA66-4B84-917B-FD0C0FE31219}" type="pres">
      <dgm:prSet presAssocID="{65F4F1E0-916A-4C6E-8521-E66A7A7516A6}" presName="connectorText" presStyleLbl="sibTrans2D1" presStyleIdx="4" presStyleCnt="7"/>
      <dgm:spPr/>
    </dgm:pt>
    <dgm:pt modelId="{DAB6A931-4C73-4FC3-9DC5-9A1F84A5A9E3}" type="pres">
      <dgm:prSet presAssocID="{CEC69ABF-C010-424C-84AF-FDF7B25076EF}" presName="node" presStyleLbl="node1" presStyleIdx="5" presStyleCnt="8">
        <dgm:presLayoutVars>
          <dgm:bulletEnabled val="1"/>
        </dgm:presLayoutVars>
      </dgm:prSet>
      <dgm:spPr/>
    </dgm:pt>
    <dgm:pt modelId="{1814200E-B65A-44DE-91F3-51ACFA333748}" type="pres">
      <dgm:prSet presAssocID="{B71BABB1-BBE8-4EBA-BBD1-EF191B8E57C0}" presName="sibTrans" presStyleLbl="sibTrans2D1" presStyleIdx="5" presStyleCnt="7"/>
      <dgm:spPr/>
    </dgm:pt>
    <dgm:pt modelId="{68627755-E608-41FF-A5D9-C55B7BA85603}" type="pres">
      <dgm:prSet presAssocID="{B71BABB1-BBE8-4EBA-BBD1-EF191B8E57C0}" presName="connectorText" presStyleLbl="sibTrans2D1" presStyleIdx="5" presStyleCnt="7"/>
      <dgm:spPr/>
    </dgm:pt>
    <dgm:pt modelId="{5CB227A8-6838-4F98-B428-93968BE91690}" type="pres">
      <dgm:prSet presAssocID="{62F63851-015C-47C3-BDAE-1E7CEF8ED38B}" presName="node" presStyleLbl="node1" presStyleIdx="6" presStyleCnt="8">
        <dgm:presLayoutVars>
          <dgm:bulletEnabled val="1"/>
        </dgm:presLayoutVars>
      </dgm:prSet>
      <dgm:spPr/>
    </dgm:pt>
    <dgm:pt modelId="{C6459CDE-7FAB-444B-860E-3ED3542EA9EC}" type="pres">
      <dgm:prSet presAssocID="{55CB2133-ECFC-482D-B01C-AD6743554AE7}" presName="sibTrans" presStyleLbl="sibTrans2D1" presStyleIdx="6" presStyleCnt="7"/>
      <dgm:spPr/>
    </dgm:pt>
    <dgm:pt modelId="{D6EB4A0A-5660-4C2E-BD2A-89BB5C34A4EB}" type="pres">
      <dgm:prSet presAssocID="{55CB2133-ECFC-482D-B01C-AD6743554AE7}" presName="connectorText" presStyleLbl="sibTrans2D1" presStyleIdx="6" presStyleCnt="7"/>
      <dgm:spPr/>
    </dgm:pt>
    <dgm:pt modelId="{BA77583A-F16C-468B-A96B-4B3DCCEC92CF}" type="pres">
      <dgm:prSet presAssocID="{F2A8341A-85F4-4D50-9955-F66E298D7805}" presName="node" presStyleLbl="node1" presStyleIdx="7" presStyleCnt="8">
        <dgm:presLayoutVars>
          <dgm:bulletEnabled val="1"/>
        </dgm:presLayoutVars>
      </dgm:prSet>
      <dgm:spPr/>
    </dgm:pt>
  </dgm:ptLst>
  <dgm:cxnLst>
    <dgm:cxn modelId="{2959E80A-AE6B-443E-91D7-134DE5BC9F7E}" type="presOf" srcId="{55CB2133-ECFC-482D-B01C-AD6743554AE7}" destId="{D6EB4A0A-5660-4C2E-BD2A-89BB5C34A4EB}" srcOrd="1" destOrd="0" presId="urn:microsoft.com/office/officeart/2005/8/layout/process2"/>
    <dgm:cxn modelId="{528E7B0B-AC5B-460D-A596-2AAA41024F43}" type="presOf" srcId="{B71BABB1-BBE8-4EBA-BBD1-EF191B8E57C0}" destId="{1814200E-B65A-44DE-91F3-51ACFA333748}" srcOrd="0" destOrd="0" presId="urn:microsoft.com/office/officeart/2005/8/layout/process2"/>
    <dgm:cxn modelId="{1FA4270E-9F5B-45C0-B317-2CFC5B6D85ED}" type="presOf" srcId="{CEC69ABF-C010-424C-84AF-FDF7B25076EF}" destId="{DAB6A931-4C73-4FC3-9DC5-9A1F84A5A9E3}" srcOrd="0" destOrd="0" presId="urn:microsoft.com/office/officeart/2005/8/layout/process2"/>
    <dgm:cxn modelId="{F143CB14-EA57-40B6-AAD0-1B847534DF90}" srcId="{89EC250C-3790-4000-8BC6-EA63579F808C}" destId="{F2A8341A-85F4-4D50-9955-F66E298D7805}" srcOrd="7" destOrd="0" parTransId="{DCB10B08-7078-4926-9EF0-6F576C7C1705}" sibTransId="{A6B1A39C-C067-452A-A92F-D95FEE64241F}"/>
    <dgm:cxn modelId="{742F642E-B500-437E-B51A-697E4A879756}" type="presOf" srcId="{65F4F1E0-916A-4C6E-8521-E66A7A7516A6}" destId="{8061F2CF-CA66-4B84-917B-FD0C0FE31219}" srcOrd="1" destOrd="0" presId="urn:microsoft.com/office/officeart/2005/8/layout/process2"/>
    <dgm:cxn modelId="{DAC16333-6A4A-4BD7-80C5-240DB626AC5F}" type="presOf" srcId="{89EC250C-3790-4000-8BC6-EA63579F808C}" destId="{C5DDDE03-7D81-42E1-A063-C57DBBCD073D}" srcOrd="0" destOrd="0" presId="urn:microsoft.com/office/officeart/2005/8/layout/process2"/>
    <dgm:cxn modelId="{29DE9438-210F-4B0D-990B-EABB0D9F4331}" type="presOf" srcId="{B12AC273-2642-4933-9EDD-29C866084FEF}" destId="{B73B4C27-CAA3-4061-B41B-24559FD69E2C}" srcOrd="0" destOrd="0" presId="urn:microsoft.com/office/officeart/2005/8/layout/process2"/>
    <dgm:cxn modelId="{64AD7F40-27BA-466C-A060-E074A1EB10A4}" type="presOf" srcId="{55CB2133-ECFC-482D-B01C-AD6743554AE7}" destId="{C6459CDE-7FAB-444B-860E-3ED3542EA9EC}" srcOrd="0" destOrd="0" presId="urn:microsoft.com/office/officeart/2005/8/layout/process2"/>
    <dgm:cxn modelId="{0B7FD65E-735F-438B-9A4A-C86D2B25222D}" type="presOf" srcId="{F7A3B1F7-EB30-47D0-8B13-84944E2865DD}" destId="{740E9E17-AD16-463B-AF9E-F03B061EBC95}" srcOrd="0" destOrd="0" presId="urn:microsoft.com/office/officeart/2005/8/layout/process2"/>
    <dgm:cxn modelId="{7B133347-547F-4C8A-B694-33841FC3E70A}" type="presOf" srcId="{D852DD8B-8E51-42E0-B8E3-E92F4108BEA6}" destId="{36730E04-626F-461D-B568-A85C10D78938}" srcOrd="0" destOrd="0" presId="urn:microsoft.com/office/officeart/2005/8/layout/process2"/>
    <dgm:cxn modelId="{03164048-FF6B-453D-897D-73EC4658A6A2}" srcId="{89EC250C-3790-4000-8BC6-EA63579F808C}" destId="{CEC69ABF-C010-424C-84AF-FDF7B25076EF}" srcOrd="5" destOrd="0" parTransId="{78A2CBD0-A8D9-43A6-89F8-C51621AB4E8F}" sibTransId="{B71BABB1-BBE8-4EBA-BBD1-EF191B8E57C0}"/>
    <dgm:cxn modelId="{6ECA354D-793C-49CA-B55F-39964BA38A6E}" srcId="{89EC250C-3790-4000-8BC6-EA63579F808C}" destId="{F7A3B1F7-EB30-47D0-8B13-84944E2865DD}" srcOrd="1" destOrd="0" parTransId="{405F3912-A12E-4C61-BE23-1570EFF73577}" sibTransId="{D852DD8B-8E51-42E0-B8E3-E92F4108BEA6}"/>
    <dgm:cxn modelId="{DB8C8C6F-6F33-4E6D-ABF5-9E8897A3C762}" type="presOf" srcId="{B1A3C8C3-6B41-47EF-B3B1-8DD9F781B8AA}" destId="{517562BA-EFF3-4472-B86E-A81B82FB7545}" srcOrd="1" destOrd="0" presId="urn:microsoft.com/office/officeart/2005/8/layout/process2"/>
    <dgm:cxn modelId="{C0A3AA71-E837-4CA2-B82C-1138DD1F3736}" type="presOf" srcId="{F2A8341A-85F4-4D50-9955-F66E298D7805}" destId="{BA77583A-F16C-468B-A96B-4B3DCCEC92CF}" srcOrd="0" destOrd="0" presId="urn:microsoft.com/office/officeart/2005/8/layout/process2"/>
    <dgm:cxn modelId="{29C8227B-127A-4C67-BE03-363257351CB4}" type="presOf" srcId="{8FCF48E1-4F7F-43AC-9E8E-EC5E0BB07F36}" destId="{96D9B01A-B1B5-4F72-876F-42B523C036B2}" srcOrd="0" destOrd="0" presId="urn:microsoft.com/office/officeart/2005/8/layout/process2"/>
    <dgm:cxn modelId="{1B47F38E-AD89-4787-BE4C-BCFF0F1E6470}" srcId="{89EC250C-3790-4000-8BC6-EA63579F808C}" destId="{F099BF10-24A3-4C10-BBB8-BD976290A9EB}" srcOrd="4" destOrd="0" parTransId="{01DD210E-5533-4EBA-985B-13D3FB35EA0A}" sibTransId="{65F4F1E0-916A-4C6E-8521-E66A7A7516A6}"/>
    <dgm:cxn modelId="{DC089294-4B59-4448-A70B-D125C0FB773E}" type="presOf" srcId="{B71BABB1-BBE8-4EBA-BBD1-EF191B8E57C0}" destId="{68627755-E608-41FF-A5D9-C55B7BA85603}" srcOrd="1" destOrd="0" presId="urn:microsoft.com/office/officeart/2005/8/layout/process2"/>
    <dgm:cxn modelId="{51A64A96-DBD4-4350-AFFD-ADDCA3FDDE94}" type="presOf" srcId="{F099BF10-24A3-4C10-BBB8-BD976290A9EB}" destId="{96B0B203-70BF-4E95-887B-CA86F3E0359E}" srcOrd="0" destOrd="0" presId="urn:microsoft.com/office/officeart/2005/8/layout/process2"/>
    <dgm:cxn modelId="{7798A897-BD24-4F13-84E8-0FDBBAB22CB1}" type="presOf" srcId="{B1A3C8C3-6B41-47EF-B3B1-8DD9F781B8AA}" destId="{22A3A6D2-2C72-428F-940A-1023C21F1C06}" srcOrd="0" destOrd="0" presId="urn:microsoft.com/office/officeart/2005/8/layout/process2"/>
    <dgm:cxn modelId="{2673D299-C9D8-4FFB-AA1C-F0C2D35808F2}" type="presOf" srcId="{62F63851-015C-47C3-BDAE-1E7CEF8ED38B}" destId="{5CB227A8-6838-4F98-B428-93968BE91690}" srcOrd="0" destOrd="0" presId="urn:microsoft.com/office/officeart/2005/8/layout/process2"/>
    <dgm:cxn modelId="{CF69AD9A-C167-49E0-BDDF-7906FE7F27A6}" type="presOf" srcId="{9E9FAFF7-160F-4328-A08E-E4E3240BA03F}" destId="{2DCA8ADF-EBE3-4083-88F2-625F73056F79}" srcOrd="0" destOrd="0" presId="urn:microsoft.com/office/officeart/2005/8/layout/process2"/>
    <dgm:cxn modelId="{CCC9B79A-4F29-4A52-9C53-060CB4717397}" srcId="{89EC250C-3790-4000-8BC6-EA63579F808C}" destId="{9E9FAFF7-160F-4328-A08E-E4E3240BA03F}" srcOrd="3" destOrd="0" parTransId="{B6C4B8BE-7B5E-4325-B05A-1457CD17F8F1}" sibTransId="{8FCF48E1-4F7F-43AC-9E8E-EC5E0BB07F36}"/>
    <dgm:cxn modelId="{45D354BE-8C99-4DF9-BEC6-7A565A03D384}" type="presOf" srcId="{177A3EFB-2539-4C6C-920B-A8161C330E2F}" destId="{403329D4-5A6C-4CF2-A632-410598479018}" srcOrd="0" destOrd="0" presId="urn:microsoft.com/office/officeart/2005/8/layout/process2"/>
    <dgm:cxn modelId="{E3CB46DB-4F20-433E-A85E-1AD85509B119}" srcId="{89EC250C-3790-4000-8BC6-EA63579F808C}" destId="{177A3EFB-2539-4C6C-920B-A8161C330E2F}" srcOrd="2" destOrd="0" parTransId="{CF1C7ACD-D7E9-472E-BEF4-7AE02DCE36FF}" sibTransId="{846660AC-D454-41EC-80FB-939BB869710B}"/>
    <dgm:cxn modelId="{29DC6EDD-1A7D-4544-9475-FB2DF887BCE6}" type="presOf" srcId="{846660AC-D454-41EC-80FB-939BB869710B}" destId="{13F70E5D-7260-43AA-BB7B-BE620BBAE0EE}" srcOrd="1" destOrd="0" presId="urn:microsoft.com/office/officeart/2005/8/layout/process2"/>
    <dgm:cxn modelId="{87ADF3E2-6123-474D-A399-0B808A9009B9}" srcId="{89EC250C-3790-4000-8BC6-EA63579F808C}" destId="{62F63851-015C-47C3-BDAE-1E7CEF8ED38B}" srcOrd="6" destOrd="0" parTransId="{8D54FE27-A174-4787-8E2C-857DBE1DC5BD}" sibTransId="{55CB2133-ECFC-482D-B01C-AD6743554AE7}"/>
    <dgm:cxn modelId="{796275E8-3D20-40AD-8B38-DF3FA29159F3}" type="presOf" srcId="{D852DD8B-8E51-42E0-B8E3-E92F4108BEA6}" destId="{D9F0FA34-A215-4D83-870A-867EC5F678BE}" srcOrd="1" destOrd="0" presId="urn:microsoft.com/office/officeart/2005/8/layout/process2"/>
    <dgm:cxn modelId="{31EB80EB-939A-4859-AFF5-27D659CFBAAC}" type="presOf" srcId="{846660AC-D454-41EC-80FB-939BB869710B}" destId="{EA26E061-88A5-4253-A131-23D32508B162}" srcOrd="0" destOrd="0" presId="urn:microsoft.com/office/officeart/2005/8/layout/process2"/>
    <dgm:cxn modelId="{1D9C85EB-BC16-428D-9315-366068D9D3A2}" type="presOf" srcId="{65F4F1E0-916A-4C6E-8521-E66A7A7516A6}" destId="{29D8571D-D986-4217-9EAC-FCEFC075C00F}" srcOrd="0" destOrd="0" presId="urn:microsoft.com/office/officeart/2005/8/layout/process2"/>
    <dgm:cxn modelId="{D0A337F6-FA58-4F09-BAEC-043B47C81654}" srcId="{89EC250C-3790-4000-8BC6-EA63579F808C}" destId="{B12AC273-2642-4933-9EDD-29C866084FEF}" srcOrd="0" destOrd="0" parTransId="{F9425188-32A3-41C3-8CDC-E98EAFD7ACAC}" sibTransId="{B1A3C8C3-6B41-47EF-B3B1-8DD9F781B8AA}"/>
    <dgm:cxn modelId="{65BD3FFD-94AF-45E9-99E8-5310EAA2334D}" type="presOf" srcId="{8FCF48E1-4F7F-43AC-9E8E-EC5E0BB07F36}" destId="{D075B4B8-7C73-43A7-8EC3-B1600C1B2613}" srcOrd="1" destOrd="0" presId="urn:microsoft.com/office/officeart/2005/8/layout/process2"/>
    <dgm:cxn modelId="{8A4E2865-0495-47D4-A74C-8CF29DDD9831}" type="presParOf" srcId="{C5DDDE03-7D81-42E1-A063-C57DBBCD073D}" destId="{B73B4C27-CAA3-4061-B41B-24559FD69E2C}" srcOrd="0" destOrd="0" presId="urn:microsoft.com/office/officeart/2005/8/layout/process2"/>
    <dgm:cxn modelId="{9A36B7F1-F53B-4333-AB1B-56E94ABA9663}" type="presParOf" srcId="{C5DDDE03-7D81-42E1-A063-C57DBBCD073D}" destId="{22A3A6D2-2C72-428F-940A-1023C21F1C06}" srcOrd="1" destOrd="0" presId="urn:microsoft.com/office/officeart/2005/8/layout/process2"/>
    <dgm:cxn modelId="{CE3630F5-5CBD-4C20-B620-627D2B81B7AB}" type="presParOf" srcId="{22A3A6D2-2C72-428F-940A-1023C21F1C06}" destId="{517562BA-EFF3-4472-B86E-A81B82FB7545}" srcOrd="0" destOrd="0" presId="urn:microsoft.com/office/officeart/2005/8/layout/process2"/>
    <dgm:cxn modelId="{A05FC27F-AB7A-4C4B-827E-1A61AC713838}" type="presParOf" srcId="{C5DDDE03-7D81-42E1-A063-C57DBBCD073D}" destId="{740E9E17-AD16-463B-AF9E-F03B061EBC95}" srcOrd="2" destOrd="0" presId="urn:microsoft.com/office/officeart/2005/8/layout/process2"/>
    <dgm:cxn modelId="{C60E50CC-21F5-4EDC-B3CD-0C3216EECA70}" type="presParOf" srcId="{C5DDDE03-7D81-42E1-A063-C57DBBCD073D}" destId="{36730E04-626F-461D-B568-A85C10D78938}" srcOrd="3" destOrd="0" presId="urn:microsoft.com/office/officeart/2005/8/layout/process2"/>
    <dgm:cxn modelId="{39C56D37-A426-4DB0-BA0E-8A5C3D0ECF01}" type="presParOf" srcId="{36730E04-626F-461D-B568-A85C10D78938}" destId="{D9F0FA34-A215-4D83-870A-867EC5F678BE}" srcOrd="0" destOrd="0" presId="urn:microsoft.com/office/officeart/2005/8/layout/process2"/>
    <dgm:cxn modelId="{3E8B4FAB-0727-4FFF-BD20-662CC2519A03}" type="presParOf" srcId="{C5DDDE03-7D81-42E1-A063-C57DBBCD073D}" destId="{403329D4-5A6C-4CF2-A632-410598479018}" srcOrd="4" destOrd="0" presId="urn:microsoft.com/office/officeart/2005/8/layout/process2"/>
    <dgm:cxn modelId="{17D8D705-A4C8-4656-B85C-49729D03EE34}" type="presParOf" srcId="{C5DDDE03-7D81-42E1-A063-C57DBBCD073D}" destId="{EA26E061-88A5-4253-A131-23D32508B162}" srcOrd="5" destOrd="0" presId="urn:microsoft.com/office/officeart/2005/8/layout/process2"/>
    <dgm:cxn modelId="{7ABF603B-28C9-458C-8B25-BCA69765975C}" type="presParOf" srcId="{EA26E061-88A5-4253-A131-23D32508B162}" destId="{13F70E5D-7260-43AA-BB7B-BE620BBAE0EE}" srcOrd="0" destOrd="0" presId="urn:microsoft.com/office/officeart/2005/8/layout/process2"/>
    <dgm:cxn modelId="{FB6CB450-7C47-456A-87C3-C79E6A921EB0}" type="presParOf" srcId="{C5DDDE03-7D81-42E1-A063-C57DBBCD073D}" destId="{2DCA8ADF-EBE3-4083-88F2-625F73056F79}" srcOrd="6" destOrd="0" presId="urn:microsoft.com/office/officeart/2005/8/layout/process2"/>
    <dgm:cxn modelId="{3D3373F1-C651-4522-AB88-82892F5B1DD9}" type="presParOf" srcId="{C5DDDE03-7D81-42E1-A063-C57DBBCD073D}" destId="{96D9B01A-B1B5-4F72-876F-42B523C036B2}" srcOrd="7" destOrd="0" presId="urn:microsoft.com/office/officeart/2005/8/layout/process2"/>
    <dgm:cxn modelId="{B9D89C2D-069D-4BC8-9CCE-4915E3E4AD8F}" type="presParOf" srcId="{96D9B01A-B1B5-4F72-876F-42B523C036B2}" destId="{D075B4B8-7C73-43A7-8EC3-B1600C1B2613}" srcOrd="0" destOrd="0" presId="urn:microsoft.com/office/officeart/2005/8/layout/process2"/>
    <dgm:cxn modelId="{6EEF45FE-92ED-4754-9181-4D250EBBEBAC}" type="presParOf" srcId="{C5DDDE03-7D81-42E1-A063-C57DBBCD073D}" destId="{96B0B203-70BF-4E95-887B-CA86F3E0359E}" srcOrd="8" destOrd="0" presId="urn:microsoft.com/office/officeart/2005/8/layout/process2"/>
    <dgm:cxn modelId="{77735FED-D153-43A8-BA3B-811D253648CB}" type="presParOf" srcId="{C5DDDE03-7D81-42E1-A063-C57DBBCD073D}" destId="{29D8571D-D986-4217-9EAC-FCEFC075C00F}" srcOrd="9" destOrd="0" presId="urn:microsoft.com/office/officeart/2005/8/layout/process2"/>
    <dgm:cxn modelId="{669DB8C0-897D-43EA-95F4-073CD350DD90}" type="presParOf" srcId="{29D8571D-D986-4217-9EAC-FCEFC075C00F}" destId="{8061F2CF-CA66-4B84-917B-FD0C0FE31219}" srcOrd="0" destOrd="0" presId="urn:microsoft.com/office/officeart/2005/8/layout/process2"/>
    <dgm:cxn modelId="{449946E6-9C6F-423E-A8BA-9D0BB55BC604}" type="presParOf" srcId="{C5DDDE03-7D81-42E1-A063-C57DBBCD073D}" destId="{DAB6A931-4C73-4FC3-9DC5-9A1F84A5A9E3}" srcOrd="10" destOrd="0" presId="urn:microsoft.com/office/officeart/2005/8/layout/process2"/>
    <dgm:cxn modelId="{629A6995-DEF9-44A9-910C-8F67AFFA2E7E}" type="presParOf" srcId="{C5DDDE03-7D81-42E1-A063-C57DBBCD073D}" destId="{1814200E-B65A-44DE-91F3-51ACFA333748}" srcOrd="11" destOrd="0" presId="urn:microsoft.com/office/officeart/2005/8/layout/process2"/>
    <dgm:cxn modelId="{94B78714-D9A6-4579-A001-8C5FE8E07BFE}" type="presParOf" srcId="{1814200E-B65A-44DE-91F3-51ACFA333748}" destId="{68627755-E608-41FF-A5D9-C55B7BA85603}" srcOrd="0" destOrd="0" presId="urn:microsoft.com/office/officeart/2005/8/layout/process2"/>
    <dgm:cxn modelId="{990ED220-111A-431D-9C60-EA67C3F04A43}" type="presParOf" srcId="{C5DDDE03-7D81-42E1-A063-C57DBBCD073D}" destId="{5CB227A8-6838-4F98-B428-93968BE91690}" srcOrd="12" destOrd="0" presId="urn:microsoft.com/office/officeart/2005/8/layout/process2"/>
    <dgm:cxn modelId="{9C0F16FC-F5C0-4C3B-A714-F785BA5DF0E4}" type="presParOf" srcId="{C5DDDE03-7D81-42E1-A063-C57DBBCD073D}" destId="{C6459CDE-7FAB-444B-860E-3ED3542EA9EC}" srcOrd="13" destOrd="0" presId="urn:microsoft.com/office/officeart/2005/8/layout/process2"/>
    <dgm:cxn modelId="{7761C762-8DB1-4DD8-B17B-8D28D770AFB6}" type="presParOf" srcId="{C6459CDE-7FAB-444B-860E-3ED3542EA9EC}" destId="{D6EB4A0A-5660-4C2E-BD2A-89BB5C34A4EB}" srcOrd="0" destOrd="0" presId="urn:microsoft.com/office/officeart/2005/8/layout/process2"/>
    <dgm:cxn modelId="{E147288F-2870-4A58-A764-FCD52446E9E6}" type="presParOf" srcId="{C5DDDE03-7D81-42E1-A063-C57DBBCD073D}" destId="{BA77583A-F16C-468B-A96B-4B3DCCEC92CF}" srcOrd="1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EC250C-3790-4000-8BC6-EA63579F808C}" type="doc">
      <dgm:prSet loTypeId="urn:microsoft.com/office/officeart/2005/8/layout/process2" loCatId="process" qsTypeId="urn:microsoft.com/office/officeart/2005/8/quickstyle/simple5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B12AC273-2642-4933-9EDD-29C866084FEF}">
      <dgm:prSet phldrT="[Text]" phldr="0"/>
      <dgm:spPr/>
      <dgm:t>
        <a:bodyPr/>
        <a:lstStyle/>
        <a:p>
          <a:r>
            <a:rPr lang="en-GB" b="1" dirty="0"/>
            <a:t>Weeks 1-2</a:t>
          </a:r>
        </a:p>
        <a:p>
          <a:r>
            <a:rPr lang="en-GB" dirty="0"/>
            <a:t>Proposal Development</a:t>
          </a:r>
        </a:p>
      </dgm:t>
    </dgm:pt>
    <dgm:pt modelId="{F9425188-32A3-41C3-8CDC-E98EAFD7ACAC}" type="parTrans" cxnId="{D0A337F6-FA58-4F09-BAEC-043B47C81654}">
      <dgm:prSet/>
      <dgm:spPr/>
      <dgm:t>
        <a:bodyPr/>
        <a:lstStyle/>
        <a:p>
          <a:endParaRPr lang="en-GB"/>
        </a:p>
      </dgm:t>
    </dgm:pt>
    <dgm:pt modelId="{B1A3C8C3-6B41-47EF-B3B1-8DD9F781B8AA}" type="sibTrans" cxnId="{D0A337F6-FA58-4F09-BAEC-043B47C81654}">
      <dgm:prSet/>
      <dgm:spPr/>
      <dgm:t>
        <a:bodyPr/>
        <a:lstStyle/>
        <a:p>
          <a:endParaRPr lang="en-GB"/>
        </a:p>
      </dgm:t>
    </dgm:pt>
    <dgm:pt modelId="{F7A3B1F7-EB30-47D0-8B13-84944E2865DD}">
      <dgm:prSet phldrT="[Text]" phldr="0"/>
      <dgm:spPr/>
      <dgm:t>
        <a:bodyPr/>
        <a:lstStyle/>
        <a:p>
          <a:r>
            <a:rPr lang="en-GB" b="1" dirty="0"/>
            <a:t>Weeks 3-5 </a:t>
          </a:r>
        </a:p>
        <a:p>
          <a:r>
            <a:rPr lang="en-GB" dirty="0"/>
            <a:t>Literature Review</a:t>
          </a:r>
        </a:p>
      </dgm:t>
    </dgm:pt>
    <dgm:pt modelId="{405F3912-A12E-4C61-BE23-1570EFF73577}" type="parTrans" cxnId="{6ECA354D-793C-49CA-B55F-39964BA38A6E}">
      <dgm:prSet/>
      <dgm:spPr/>
      <dgm:t>
        <a:bodyPr/>
        <a:lstStyle/>
        <a:p>
          <a:endParaRPr lang="en-GB"/>
        </a:p>
      </dgm:t>
    </dgm:pt>
    <dgm:pt modelId="{D852DD8B-8E51-42E0-B8E3-E92F4108BEA6}" type="sibTrans" cxnId="{6ECA354D-793C-49CA-B55F-39964BA38A6E}">
      <dgm:prSet/>
      <dgm:spPr/>
      <dgm:t>
        <a:bodyPr/>
        <a:lstStyle/>
        <a:p>
          <a:endParaRPr lang="en-GB"/>
        </a:p>
      </dgm:t>
    </dgm:pt>
    <dgm:pt modelId="{F099BF10-24A3-4C10-BBB8-BD976290A9EB}">
      <dgm:prSet/>
      <dgm:spPr/>
      <dgm:t>
        <a:bodyPr/>
        <a:lstStyle/>
        <a:p>
          <a:r>
            <a:rPr lang="en-GB" b="1" dirty="0"/>
            <a:t>Week 11-13 </a:t>
          </a:r>
        </a:p>
        <a:p>
          <a:r>
            <a:rPr lang="en-GB" dirty="0"/>
            <a:t>Data Analysis</a:t>
          </a:r>
        </a:p>
      </dgm:t>
    </dgm:pt>
    <dgm:pt modelId="{01DD210E-5533-4EBA-985B-13D3FB35EA0A}" type="parTrans" cxnId="{1B47F38E-AD89-4787-BE4C-BCFF0F1E6470}">
      <dgm:prSet/>
      <dgm:spPr/>
      <dgm:t>
        <a:bodyPr/>
        <a:lstStyle/>
        <a:p>
          <a:endParaRPr lang="en-GB"/>
        </a:p>
      </dgm:t>
    </dgm:pt>
    <dgm:pt modelId="{65F4F1E0-916A-4C6E-8521-E66A7A7516A6}" type="sibTrans" cxnId="{1B47F38E-AD89-4787-BE4C-BCFF0F1E6470}">
      <dgm:prSet/>
      <dgm:spPr/>
      <dgm:t>
        <a:bodyPr/>
        <a:lstStyle/>
        <a:p>
          <a:endParaRPr lang="en-GB"/>
        </a:p>
      </dgm:t>
    </dgm:pt>
    <dgm:pt modelId="{177A3EFB-2539-4C6C-920B-A8161C330E2F}">
      <dgm:prSet/>
      <dgm:spPr/>
      <dgm:t>
        <a:bodyPr/>
        <a:lstStyle/>
        <a:p>
          <a:r>
            <a:rPr lang="en-GB" b="1" dirty="0"/>
            <a:t>Week 6</a:t>
          </a:r>
        </a:p>
        <a:p>
          <a:r>
            <a:rPr lang="en-GB" dirty="0"/>
            <a:t>Research Design Finalisation</a:t>
          </a:r>
        </a:p>
      </dgm:t>
    </dgm:pt>
    <dgm:pt modelId="{CF1C7ACD-D7E9-472E-BEF4-7AE02DCE36FF}" type="parTrans" cxnId="{E3CB46DB-4F20-433E-A85E-1AD85509B119}">
      <dgm:prSet/>
      <dgm:spPr/>
      <dgm:t>
        <a:bodyPr/>
        <a:lstStyle/>
        <a:p>
          <a:endParaRPr lang="en-GB"/>
        </a:p>
      </dgm:t>
    </dgm:pt>
    <dgm:pt modelId="{846660AC-D454-41EC-80FB-939BB869710B}" type="sibTrans" cxnId="{E3CB46DB-4F20-433E-A85E-1AD85509B119}">
      <dgm:prSet/>
      <dgm:spPr/>
      <dgm:t>
        <a:bodyPr/>
        <a:lstStyle/>
        <a:p>
          <a:endParaRPr lang="en-GB"/>
        </a:p>
      </dgm:t>
    </dgm:pt>
    <dgm:pt modelId="{9E9FAFF7-160F-4328-A08E-E4E3240BA03F}">
      <dgm:prSet/>
      <dgm:spPr/>
      <dgm:t>
        <a:bodyPr/>
        <a:lstStyle/>
        <a:p>
          <a:r>
            <a:rPr lang="en-GB" b="1" dirty="0"/>
            <a:t>Week 7-10</a:t>
          </a:r>
        </a:p>
        <a:p>
          <a:r>
            <a:rPr lang="en-GB" dirty="0"/>
            <a:t>Data Collection</a:t>
          </a:r>
        </a:p>
      </dgm:t>
    </dgm:pt>
    <dgm:pt modelId="{B6C4B8BE-7B5E-4325-B05A-1457CD17F8F1}" type="parTrans" cxnId="{CCC9B79A-4F29-4A52-9C53-060CB4717397}">
      <dgm:prSet/>
      <dgm:spPr/>
      <dgm:t>
        <a:bodyPr/>
        <a:lstStyle/>
        <a:p>
          <a:endParaRPr lang="en-GB"/>
        </a:p>
      </dgm:t>
    </dgm:pt>
    <dgm:pt modelId="{8FCF48E1-4F7F-43AC-9E8E-EC5E0BB07F36}" type="sibTrans" cxnId="{CCC9B79A-4F29-4A52-9C53-060CB4717397}">
      <dgm:prSet/>
      <dgm:spPr/>
      <dgm:t>
        <a:bodyPr/>
        <a:lstStyle/>
        <a:p>
          <a:endParaRPr lang="en-GB"/>
        </a:p>
      </dgm:t>
    </dgm:pt>
    <dgm:pt modelId="{F2A8341A-85F4-4D50-9955-F66E298D7805}">
      <dgm:prSet/>
      <dgm:spPr/>
      <dgm:t>
        <a:bodyPr/>
        <a:lstStyle/>
        <a:p>
          <a:r>
            <a:rPr lang="en-GB" dirty="0"/>
            <a:t>Week 19</a:t>
          </a:r>
        </a:p>
        <a:p>
          <a:r>
            <a:rPr lang="en-GB" dirty="0"/>
            <a:t>Final Submission</a:t>
          </a:r>
        </a:p>
      </dgm:t>
    </dgm:pt>
    <dgm:pt modelId="{DCB10B08-7078-4926-9EF0-6F576C7C1705}" type="parTrans" cxnId="{F143CB14-EA57-40B6-AAD0-1B847534DF90}">
      <dgm:prSet/>
      <dgm:spPr/>
      <dgm:t>
        <a:bodyPr/>
        <a:lstStyle/>
        <a:p>
          <a:endParaRPr lang="en-GB"/>
        </a:p>
      </dgm:t>
    </dgm:pt>
    <dgm:pt modelId="{A6B1A39C-C067-452A-A92F-D95FEE64241F}" type="sibTrans" cxnId="{F143CB14-EA57-40B6-AAD0-1B847534DF90}">
      <dgm:prSet/>
      <dgm:spPr/>
      <dgm:t>
        <a:bodyPr/>
        <a:lstStyle/>
        <a:p>
          <a:endParaRPr lang="en-GB"/>
        </a:p>
      </dgm:t>
    </dgm:pt>
    <dgm:pt modelId="{CEC69ABF-C010-424C-84AF-FDF7B25076EF}">
      <dgm:prSet/>
      <dgm:spPr/>
      <dgm:t>
        <a:bodyPr/>
        <a:lstStyle/>
        <a:p>
          <a:r>
            <a:rPr lang="en-GB" dirty="0"/>
            <a:t>Week 14-16</a:t>
          </a:r>
        </a:p>
        <a:p>
          <a:r>
            <a:rPr lang="en-GB" dirty="0"/>
            <a:t>Drafting</a:t>
          </a:r>
        </a:p>
      </dgm:t>
    </dgm:pt>
    <dgm:pt modelId="{78A2CBD0-A8D9-43A6-89F8-C51621AB4E8F}" type="parTrans" cxnId="{03164048-FF6B-453D-897D-73EC4658A6A2}">
      <dgm:prSet/>
      <dgm:spPr/>
      <dgm:t>
        <a:bodyPr/>
        <a:lstStyle/>
        <a:p>
          <a:endParaRPr lang="en-GB"/>
        </a:p>
      </dgm:t>
    </dgm:pt>
    <dgm:pt modelId="{B71BABB1-BBE8-4EBA-BBD1-EF191B8E57C0}" type="sibTrans" cxnId="{03164048-FF6B-453D-897D-73EC4658A6A2}">
      <dgm:prSet/>
      <dgm:spPr/>
      <dgm:t>
        <a:bodyPr/>
        <a:lstStyle/>
        <a:p>
          <a:endParaRPr lang="en-GB"/>
        </a:p>
      </dgm:t>
    </dgm:pt>
    <dgm:pt modelId="{62F63851-015C-47C3-BDAE-1E7CEF8ED38B}">
      <dgm:prSet/>
      <dgm:spPr/>
      <dgm:t>
        <a:bodyPr/>
        <a:lstStyle/>
        <a:p>
          <a:r>
            <a:rPr lang="en-GB" dirty="0"/>
            <a:t>Week 17-18</a:t>
          </a:r>
        </a:p>
        <a:p>
          <a:r>
            <a:rPr lang="en-GB" dirty="0"/>
            <a:t>Reviewing and Editing</a:t>
          </a:r>
        </a:p>
      </dgm:t>
    </dgm:pt>
    <dgm:pt modelId="{8D54FE27-A174-4787-8E2C-857DBE1DC5BD}" type="parTrans" cxnId="{87ADF3E2-6123-474D-A399-0B808A9009B9}">
      <dgm:prSet/>
      <dgm:spPr/>
      <dgm:t>
        <a:bodyPr/>
        <a:lstStyle/>
        <a:p>
          <a:endParaRPr lang="en-GB"/>
        </a:p>
      </dgm:t>
    </dgm:pt>
    <dgm:pt modelId="{55CB2133-ECFC-482D-B01C-AD6743554AE7}" type="sibTrans" cxnId="{87ADF3E2-6123-474D-A399-0B808A9009B9}">
      <dgm:prSet/>
      <dgm:spPr/>
      <dgm:t>
        <a:bodyPr/>
        <a:lstStyle/>
        <a:p>
          <a:endParaRPr lang="en-GB"/>
        </a:p>
      </dgm:t>
    </dgm:pt>
    <dgm:pt modelId="{C5DDDE03-7D81-42E1-A063-C57DBBCD073D}" type="pres">
      <dgm:prSet presAssocID="{89EC250C-3790-4000-8BC6-EA63579F808C}" presName="linearFlow" presStyleCnt="0">
        <dgm:presLayoutVars>
          <dgm:resizeHandles val="exact"/>
        </dgm:presLayoutVars>
      </dgm:prSet>
      <dgm:spPr/>
    </dgm:pt>
    <dgm:pt modelId="{B73B4C27-CAA3-4061-B41B-24559FD69E2C}" type="pres">
      <dgm:prSet presAssocID="{B12AC273-2642-4933-9EDD-29C866084FEF}" presName="node" presStyleLbl="node1" presStyleIdx="0" presStyleCnt="8">
        <dgm:presLayoutVars>
          <dgm:bulletEnabled val="1"/>
        </dgm:presLayoutVars>
      </dgm:prSet>
      <dgm:spPr/>
    </dgm:pt>
    <dgm:pt modelId="{22A3A6D2-2C72-428F-940A-1023C21F1C06}" type="pres">
      <dgm:prSet presAssocID="{B1A3C8C3-6B41-47EF-B3B1-8DD9F781B8AA}" presName="sibTrans" presStyleLbl="sibTrans2D1" presStyleIdx="0" presStyleCnt="7"/>
      <dgm:spPr/>
    </dgm:pt>
    <dgm:pt modelId="{517562BA-EFF3-4472-B86E-A81B82FB7545}" type="pres">
      <dgm:prSet presAssocID="{B1A3C8C3-6B41-47EF-B3B1-8DD9F781B8AA}" presName="connectorText" presStyleLbl="sibTrans2D1" presStyleIdx="0" presStyleCnt="7"/>
      <dgm:spPr/>
    </dgm:pt>
    <dgm:pt modelId="{740E9E17-AD16-463B-AF9E-F03B061EBC95}" type="pres">
      <dgm:prSet presAssocID="{F7A3B1F7-EB30-47D0-8B13-84944E2865DD}" presName="node" presStyleLbl="node1" presStyleIdx="1" presStyleCnt="8">
        <dgm:presLayoutVars>
          <dgm:bulletEnabled val="1"/>
        </dgm:presLayoutVars>
      </dgm:prSet>
      <dgm:spPr/>
    </dgm:pt>
    <dgm:pt modelId="{36730E04-626F-461D-B568-A85C10D78938}" type="pres">
      <dgm:prSet presAssocID="{D852DD8B-8E51-42E0-B8E3-E92F4108BEA6}" presName="sibTrans" presStyleLbl="sibTrans2D1" presStyleIdx="1" presStyleCnt="7"/>
      <dgm:spPr/>
    </dgm:pt>
    <dgm:pt modelId="{D9F0FA34-A215-4D83-870A-867EC5F678BE}" type="pres">
      <dgm:prSet presAssocID="{D852DD8B-8E51-42E0-B8E3-E92F4108BEA6}" presName="connectorText" presStyleLbl="sibTrans2D1" presStyleIdx="1" presStyleCnt="7"/>
      <dgm:spPr/>
    </dgm:pt>
    <dgm:pt modelId="{403329D4-5A6C-4CF2-A632-410598479018}" type="pres">
      <dgm:prSet presAssocID="{177A3EFB-2539-4C6C-920B-A8161C330E2F}" presName="node" presStyleLbl="node1" presStyleIdx="2" presStyleCnt="8">
        <dgm:presLayoutVars>
          <dgm:bulletEnabled val="1"/>
        </dgm:presLayoutVars>
      </dgm:prSet>
      <dgm:spPr/>
    </dgm:pt>
    <dgm:pt modelId="{EA26E061-88A5-4253-A131-23D32508B162}" type="pres">
      <dgm:prSet presAssocID="{846660AC-D454-41EC-80FB-939BB869710B}" presName="sibTrans" presStyleLbl="sibTrans2D1" presStyleIdx="2" presStyleCnt="7"/>
      <dgm:spPr/>
    </dgm:pt>
    <dgm:pt modelId="{13F70E5D-7260-43AA-BB7B-BE620BBAE0EE}" type="pres">
      <dgm:prSet presAssocID="{846660AC-D454-41EC-80FB-939BB869710B}" presName="connectorText" presStyleLbl="sibTrans2D1" presStyleIdx="2" presStyleCnt="7"/>
      <dgm:spPr/>
    </dgm:pt>
    <dgm:pt modelId="{2DCA8ADF-EBE3-4083-88F2-625F73056F79}" type="pres">
      <dgm:prSet presAssocID="{9E9FAFF7-160F-4328-A08E-E4E3240BA03F}" presName="node" presStyleLbl="node1" presStyleIdx="3" presStyleCnt="8">
        <dgm:presLayoutVars>
          <dgm:bulletEnabled val="1"/>
        </dgm:presLayoutVars>
      </dgm:prSet>
      <dgm:spPr/>
    </dgm:pt>
    <dgm:pt modelId="{96D9B01A-B1B5-4F72-876F-42B523C036B2}" type="pres">
      <dgm:prSet presAssocID="{8FCF48E1-4F7F-43AC-9E8E-EC5E0BB07F36}" presName="sibTrans" presStyleLbl="sibTrans2D1" presStyleIdx="3" presStyleCnt="7"/>
      <dgm:spPr/>
    </dgm:pt>
    <dgm:pt modelId="{D075B4B8-7C73-43A7-8EC3-B1600C1B2613}" type="pres">
      <dgm:prSet presAssocID="{8FCF48E1-4F7F-43AC-9E8E-EC5E0BB07F36}" presName="connectorText" presStyleLbl="sibTrans2D1" presStyleIdx="3" presStyleCnt="7"/>
      <dgm:spPr/>
    </dgm:pt>
    <dgm:pt modelId="{96B0B203-70BF-4E95-887B-CA86F3E0359E}" type="pres">
      <dgm:prSet presAssocID="{F099BF10-24A3-4C10-BBB8-BD976290A9EB}" presName="node" presStyleLbl="node1" presStyleIdx="4" presStyleCnt="8">
        <dgm:presLayoutVars>
          <dgm:bulletEnabled val="1"/>
        </dgm:presLayoutVars>
      </dgm:prSet>
      <dgm:spPr/>
    </dgm:pt>
    <dgm:pt modelId="{29D8571D-D986-4217-9EAC-FCEFC075C00F}" type="pres">
      <dgm:prSet presAssocID="{65F4F1E0-916A-4C6E-8521-E66A7A7516A6}" presName="sibTrans" presStyleLbl="sibTrans2D1" presStyleIdx="4" presStyleCnt="7"/>
      <dgm:spPr/>
    </dgm:pt>
    <dgm:pt modelId="{8061F2CF-CA66-4B84-917B-FD0C0FE31219}" type="pres">
      <dgm:prSet presAssocID="{65F4F1E0-916A-4C6E-8521-E66A7A7516A6}" presName="connectorText" presStyleLbl="sibTrans2D1" presStyleIdx="4" presStyleCnt="7"/>
      <dgm:spPr/>
    </dgm:pt>
    <dgm:pt modelId="{DAB6A931-4C73-4FC3-9DC5-9A1F84A5A9E3}" type="pres">
      <dgm:prSet presAssocID="{CEC69ABF-C010-424C-84AF-FDF7B25076EF}" presName="node" presStyleLbl="node1" presStyleIdx="5" presStyleCnt="8">
        <dgm:presLayoutVars>
          <dgm:bulletEnabled val="1"/>
        </dgm:presLayoutVars>
      </dgm:prSet>
      <dgm:spPr/>
    </dgm:pt>
    <dgm:pt modelId="{1814200E-B65A-44DE-91F3-51ACFA333748}" type="pres">
      <dgm:prSet presAssocID="{B71BABB1-BBE8-4EBA-BBD1-EF191B8E57C0}" presName="sibTrans" presStyleLbl="sibTrans2D1" presStyleIdx="5" presStyleCnt="7"/>
      <dgm:spPr/>
    </dgm:pt>
    <dgm:pt modelId="{68627755-E608-41FF-A5D9-C55B7BA85603}" type="pres">
      <dgm:prSet presAssocID="{B71BABB1-BBE8-4EBA-BBD1-EF191B8E57C0}" presName="connectorText" presStyleLbl="sibTrans2D1" presStyleIdx="5" presStyleCnt="7"/>
      <dgm:spPr/>
    </dgm:pt>
    <dgm:pt modelId="{5CB227A8-6838-4F98-B428-93968BE91690}" type="pres">
      <dgm:prSet presAssocID="{62F63851-015C-47C3-BDAE-1E7CEF8ED38B}" presName="node" presStyleLbl="node1" presStyleIdx="6" presStyleCnt="8">
        <dgm:presLayoutVars>
          <dgm:bulletEnabled val="1"/>
        </dgm:presLayoutVars>
      </dgm:prSet>
      <dgm:spPr/>
    </dgm:pt>
    <dgm:pt modelId="{C6459CDE-7FAB-444B-860E-3ED3542EA9EC}" type="pres">
      <dgm:prSet presAssocID="{55CB2133-ECFC-482D-B01C-AD6743554AE7}" presName="sibTrans" presStyleLbl="sibTrans2D1" presStyleIdx="6" presStyleCnt="7"/>
      <dgm:spPr/>
    </dgm:pt>
    <dgm:pt modelId="{D6EB4A0A-5660-4C2E-BD2A-89BB5C34A4EB}" type="pres">
      <dgm:prSet presAssocID="{55CB2133-ECFC-482D-B01C-AD6743554AE7}" presName="connectorText" presStyleLbl="sibTrans2D1" presStyleIdx="6" presStyleCnt="7"/>
      <dgm:spPr/>
    </dgm:pt>
    <dgm:pt modelId="{BA77583A-F16C-468B-A96B-4B3DCCEC92CF}" type="pres">
      <dgm:prSet presAssocID="{F2A8341A-85F4-4D50-9955-F66E298D7805}" presName="node" presStyleLbl="node1" presStyleIdx="7" presStyleCnt="8">
        <dgm:presLayoutVars>
          <dgm:bulletEnabled val="1"/>
        </dgm:presLayoutVars>
      </dgm:prSet>
      <dgm:spPr/>
    </dgm:pt>
  </dgm:ptLst>
  <dgm:cxnLst>
    <dgm:cxn modelId="{2959E80A-AE6B-443E-91D7-134DE5BC9F7E}" type="presOf" srcId="{55CB2133-ECFC-482D-B01C-AD6743554AE7}" destId="{D6EB4A0A-5660-4C2E-BD2A-89BB5C34A4EB}" srcOrd="1" destOrd="0" presId="urn:microsoft.com/office/officeart/2005/8/layout/process2"/>
    <dgm:cxn modelId="{528E7B0B-AC5B-460D-A596-2AAA41024F43}" type="presOf" srcId="{B71BABB1-BBE8-4EBA-BBD1-EF191B8E57C0}" destId="{1814200E-B65A-44DE-91F3-51ACFA333748}" srcOrd="0" destOrd="0" presId="urn:microsoft.com/office/officeart/2005/8/layout/process2"/>
    <dgm:cxn modelId="{1FA4270E-9F5B-45C0-B317-2CFC5B6D85ED}" type="presOf" srcId="{CEC69ABF-C010-424C-84AF-FDF7B25076EF}" destId="{DAB6A931-4C73-4FC3-9DC5-9A1F84A5A9E3}" srcOrd="0" destOrd="0" presId="urn:microsoft.com/office/officeart/2005/8/layout/process2"/>
    <dgm:cxn modelId="{F143CB14-EA57-40B6-AAD0-1B847534DF90}" srcId="{89EC250C-3790-4000-8BC6-EA63579F808C}" destId="{F2A8341A-85F4-4D50-9955-F66E298D7805}" srcOrd="7" destOrd="0" parTransId="{DCB10B08-7078-4926-9EF0-6F576C7C1705}" sibTransId="{A6B1A39C-C067-452A-A92F-D95FEE64241F}"/>
    <dgm:cxn modelId="{742F642E-B500-437E-B51A-697E4A879756}" type="presOf" srcId="{65F4F1E0-916A-4C6E-8521-E66A7A7516A6}" destId="{8061F2CF-CA66-4B84-917B-FD0C0FE31219}" srcOrd="1" destOrd="0" presId="urn:microsoft.com/office/officeart/2005/8/layout/process2"/>
    <dgm:cxn modelId="{DAC16333-6A4A-4BD7-80C5-240DB626AC5F}" type="presOf" srcId="{89EC250C-3790-4000-8BC6-EA63579F808C}" destId="{C5DDDE03-7D81-42E1-A063-C57DBBCD073D}" srcOrd="0" destOrd="0" presId="urn:microsoft.com/office/officeart/2005/8/layout/process2"/>
    <dgm:cxn modelId="{29DE9438-210F-4B0D-990B-EABB0D9F4331}" type="presOf" srcId="{B12AC273-2642-4933-9EDD-29C866084FEF}" destId="{B73B4C27-CAA3-4061-B41B-24559FD69E2C}" srcOrd="0" destOrd="0" presId="urn:microsoft.com/office/officeart/2005/8/layout/process2"/>
    <dgm:cxn modelId="{64AD7F40-27BA-466C-A060-E074A1EB10A4}" type="presOf" srcId="{55CB2133-ECFC-482D-B01C-AD6743554AE7}" destId="{C6459CDE-7FAB-444B-860E-3ED3542EA9EC}" srcOrd="0" destOrd="0" presId="urn:microsoft.com/office/officeart/2005/8/layout/process2"/>
    <dgm:cxn modelId="{0B7FD65E-735F-438B-9A4A-C86D2B25222D}" type="presOf" srcId="{F7A3B1F7-EB30-47D0-8B13-84944E2865DD}" destId="{740E9E17-AD16-463B-AF9E-F03B061EBC95}" srcOrd="0" destOrd="0" presId="urn:microsoft.com/office/officeart/2005/8/layout/process2"/>
    <dgm:cxn modelId="{7B133347-547F-4C8A-B694-33841FC3E70A}" type="presOf" srcId="{D852DD8B-8E51-42E0-B8E3-E92F4108BEA6}" destId="{36730E04-626F-461D-B568-A85C10D78938}" srcOrd="0" destOrd="0" presId="urn:microsoft.com/office/officeart/2005/8/layout/process2"/>
    <dgm:cxn modelId="{03164048-FF6B-453D-897D-73EC4658A6A2}" srcId="{89EC250C-3790-4000-8BC6-EA63579F808C}" destId="{CEC69ABF-C010-424C-84AF-FDF7B25076EF}" srcOrd="5" destOrd="0" parTransId="{78A2CBD0-A8D9-43A6-89F8-C51621AB4E8F}" sibTransId="{B71BABB1-BBE8-4EBA-BBD1-EF191B8E57C0}"/>
    <dgm:cxn modelId="{6ECA354D-793C-49CA-B55F-39964BA38A6E}" srcId="{89EC250C-3790-4000-8BC6-EA63579F808C}" destId="{F7A3B1F7-EB30-47D0-8B13-84944E2865DD}" srcOrd="1" destOrd="0" parTransId="{405F3912-A12E-4C61-BE23-1570EFF73577}" sibTransId="{D852DD8B-8E51-42E0-B8E3-E92F4108BEA6}"/>
    <dgm:cxn modelId="{DB8C8C6F-6F33-4E6D-ABF5-9E8897A3C762}" type="presOf" srcId="{B1A3C8C3-6B41-47EF-B3B1-8DD9F781B8AA}" destId="{517562BA-EFF3-4472-B86E-A81B82FB7545}" srcOrd="1" destOrd="0" presId="urn:microsoft.com/office/officeart/2005/8/layout/process2"/>
    <dgm:cxn modelId="{C0A3AA71-E837-4CA2-B82C-1138DD1F3736}" type="presOf" srcId="{F2A8341A-85F4-4D50-9955-F66E298D7805}" destId="{BA77583A-F16C-468B-A96B-4B3DCCEC92CF}" srcOrd="0" destOrd="0" presId="urn:microsoft.com/office/officeart/2005/8/layout/process2"/>
    <dgm:cxn modelId="{29C8227B-127A-4C67-BE03-363257351CB4}" type="presOf" srcId="{8FCF48E1-4F7F-43AC-9E8E-EC5E0BB07F36}" destId="{96D9B01A-B1B5-4F72-876F-42B523C036B2}" srcOrd="0" destOrd="0" presId="urn:microsoft.com/office/officeart/2005/8/layout/process2"/>
    <dgm:cxn modelId="{1B47F38E-AD89-4787-BE4C-BCFF0F1E6470}" srcId="{89EC250C-3790-4000-8BC6-EA63579F808C}" destId="{F099BF10-24A3-4C10-BBB8-BD976290A9EB}" srcOrd="4" destOrd="0" parTransId="{01DD210E-5533-4EBA-985B-13D3FB35EA0A}" sibTransId="{65F4F1E0-916A-4C6E-8521-E66A7A7516A6}"/>
    <dgm:cxn modelId="{DC089294-4B59-4448-A70B-D125C0FB773E}" type="presOf" srcId="{B71BABB1-BBE8-4EBA-BBD1-EF191B8E57C0}" destId="{68627755-E608-41FF-A5D9-C55B7BA85603}" srcOrd="1" destOrd="0" presId="urn:microsoft.com/office/officeart/2005/8/layout/process2"/>
    <dgm:cxn modelId="{51A64A96-DBD4-4350-AFFD-ADDCA3FDDE94}" type="presOf" srcId="{F099BF10-24A3-4C10-BBB8-BD976290A9EB}" destId="{96B0B203-70BF-4E95-887B-CA86F3E0359E}" srcOrd="0" destOrd="0" presId="urn:microsoft.com/office/officeart/2005/8/layout/process2"/>
    <dgm:cxn modelId="{7798A897-BD24-4F13-84E8-0FDBBAB22CB1}" type="presOf" srcId="{B1A3C8C3-6B41-47EF-B3B1-8DD9F781B8AA}" destId="{22A3A6D2-2C72-428F-940A-1023C21F1C06}" srcOrd="0" destOrd="0" presId="urn:microsoft.com/office/officeart/2005/8/layout/process2"/>
    <dgm:cxn modelId="{2673D299-C9D8-4FFB-AA1C-F0C2D35808F2}" type="presOf" srcId="{62F63851-015C-47C3-BDAE-1E7CEF8ED38B}" destId="{5CB227A8-6838-4F98-B428-93968BE91690}" srcOrd="0" destOrd="0" presId="urn:microsoft.com/office/officeart/2005/8/layout/process2"/>
    <dgm:cxn modelId="{CF69AD9A-C167-49E0-BDDF-7906FE7F27A6}" type="presOf" srcId="{9E9FAFF7-160F-4328-A08E-E4E3240BA03F}" destId="{2DCA8ADF-EBE3-4083-88F2-625F73056F79}" srcOrd="0" destOrd="0" presId="urn:microsoft.com/office/officeart/2005/8/layout/process2"/>
    <dgm:cxn modelId="{CCC9B79A-4F29-4A52-9C53-060CB4717397}" srcId="{89EC250C-3790-4000-8BC6-EA63579F808C}" destId="{9E9FAFF7-160F-4328-A08E-E4E3240BA03F}" srcOrd="3" destOrd="0" parTransId="{B6C4B8BE-7B5E-4325-B05A-1457CD17F8F1}" sibTransId="{8FCF48E1-4F7F-43AC-9E8E-EC5E0BB07F36}"/>
    <dgm:cxn modelId="{45D354BE-8C99-4DF9-BEC6-7A565A03D384}" type="presOf" srcId="{177A3EFB-2539-4C6C-920B-A8161C330E2F}" destId="{403329D4-5A6C-4CF2-A632-410598479018}" srcOrd="0" destOrd="0" presId="urn:microsoft.com/office/officeart/2005/8/layout/process2"/>
    <dgm:cxn modelId="{E3CB46DB-4F20-433E-A85E-1AD85509B119}" srcId="{89EC250C-3790-4000-8BC6-EA63579F808C}" destId="{177A3EFB-2539-4C6C-920B-A8161C330E2F}" srcOrd="2" destOrd="0" parTransId="{CF1C7ACD-D7E9-472E-BEF4-7AE02DCE36FF}" sibTransId="{846660AC-D454-41EC-80FB-939BB869710B}"/>
    <dgm:cxn modelId="{29DC6EDD-1A7D-4544-9475-FB2DF887BCE6}" type="presOf" srcId="{846660AC-D454-41EC-80FB-939BB869710B}" destId="{13F70E5D-7260-43AA-BB7B-BE620BBAE0EE}" srcOrd="1" destOrd="0" presId="urn:microsoft.com/office/officeart/2005/8/layout/process2"/>
    <dgm:cxn modelId="{87ADF3E2-6123-474D-A399-0B808A9009B9}" srcId="{89EC250C-3790-4000-8BC6-EA63579F808C}" destId="{62F63851-015C-47C3-BDAE-1E7CEF8ED38B}" srcOrd="6" destOrd="0" parTransId="{8D54FE27-A174-4787-8E2C-857DBE1DC5BD}" sibTransId="{55CB2133-ECFC-482D-B01C-AD6743554AE7}"/>
    <dgm:cxn modelId="{796275E8-3D20-40AD-8B38-DF3FA29159F3}" type="presOf" srcId="{D852DD8B-8E51-42E0-B8E3-E92F4108BEA6}" destId="{D9F0FA34-A215-4D83-870A-867EC5F678BE}" srcOrd="1" destOrd="0" presId="urn:microsoft.com/office/officeart/2005/8/layout/process2"/>
    <dgm:cxn modelId="{31EB80EB-939A-4859-AFF5-27D659CFBAAC}" type="presOf" srcId="{846660AC-D454-41EC-80FB-939BB869710B}" destId="{EA26E061-88A5-4253-A131-23D32508B162}" srcOrd="0" destOrd="0" presId="urn:microsoft.com/office/officeart/2005/8/layout/process2"/>
    <dgm:cxn modelId="{1D9C85EB-BC16-428D-9315-366068D9D3A2}" type="presOf" srcId="{65F4F1E0-916A-4C6E-8521-E66A7A7516A6}" destId="{29D8571D-D986-4217-9EAC-FCEFC075C00F}" srcOrd="0" destOrd="0" presId="urn:microsoft.com/office/officeart/2005/8/layout/process2"/>
    <dgm:cxn modelId="{D0A337F6-FA58-4F09-BAEC-043B47C81654}" srcId="{89EC250C-3790-4000-8BC6-EA63579F808C}" destId="{B12AC273-2642-4933-9EDD-29C866084FEF}" srcOrd="0" destOrd="0" parTransId="{F9425188-32A3-41C3-8CDC-E98EAFD7ACAC}" sibTransId="{B1A3C8C3-6B41-47EF-B3B1-8DD9F781B8AA}"/>
    <dgm:cxn modelId="{65BD3FFD-94AF-45E9-99E8-5310EAA2334D}" type="presOf" srcId="{8FCF48E1-4F7F-43AC-9E8E-EC5E0BB07F36}" destId="{D075B4B8-7C73-43A7-8EC3-B1600C1B2613}" srcOrd="1" destOrd="0" presId="urn:microsoft.com/office/officeart/2005/8/layout/process2"/>
    <dgm:cxn modelId="{8A4E2865-0495-47D4-A74C-8CF29DDD9831}" type="presParOf" srcId="{C5DDDE03-7D81-42E1-A063-C57DBBCD073D}" destId="{B73B4C27-CAA3-4061-B41B-24559FD69E2C}" srcOrd="0" destOrd="0" presId="urn:microsoft.com/office/officeart/2005/8/layout/process2"/>
    <dgm:cxn modelId="{9A36B7F1-F53B-4333-AB1B-56E94ABA9663}" type="presParOf" srcId="{C5DDDE03-7D81-42E1-A063-C57DBBCD073D}" destId="{22A3A6D2-2C72-428F-940A-1023C21F1C06}" srcOrd="1" destOrd="0" presId="urn:microsoft.com/office/officeart/2005/8/layout/process2"/>
    <dgm:cxn modelId="{CE3630F5-5CBD-4C20-B620-627D2B81B7AB}" type="presParOf" srcId="{22A3A6D2-2C72-428F-940A-1023C21F1C06}" destId="{517562BA-EFF3-4472-B86E-A81B82FB7545}" srcOrd="0" destOrd="0" presId="urn:microsoft.com/office/officeart/2005/8/layout/process2"/>
    <dgm:cxn modelId="{A05FC27F-AB7A-4C4B-827E-1A61AC713838}" type="presParOf" srcId="{C5DDDE03-7D81-42E1-A063-C57DBBCD073D}" destId="{740E9E17-AD16-463B-AF9E-F03B061EBC95}" srcOrd="2" destOrd="0" presId="urn:microsoft.com/office/officeart/2005/8/layout/process2"/>
    <dgm:cxn modelId="{C60E50CC-21F5-4EDC-B3CD-0C3216EECA70}" type="presParOf" srcId="{C5DDDE03-7D81-42E1-A063-C57DBBCD073D}" destId="{36730E04-626F-461D-B568-A85C10D78938}" srcOrd="3" destOrd="0" presId="urn:microsoft.com/office/officeart/2005/8/layout/process2"/>
    <dgm:cxn modelId="{39C56D37-A426-4DB0-BA0E-8A5C3D0ECF01}" type="presParOf" srcId="{36730E04-626F-461D-B568-A85C10D78938}" destId="{D9F0FA34-A215-4D83-870A-867EC5F678BE}" srcOrd="0" destOrd="0" presId="urn:microsoft.com/office/officeart/2005/8/layout/process2"/>
    <dgm:cxn modelId="{3E8B4FAB-0727-4FFF-BD20-662CC2519A03}" type="presParOf" srcId="{C5DDDE03-7D81-42E1-A063-C57DBBCD073D}" destId="{403329D4-5A6C-4CF2-A632-410598479018}" srcOrd="4" destOrd="0" presId="urn:microsoft.com/office/officeart/2005/8/layout/process2"/>
    <dgm:cxn modelId="{17D8D705-A4C8-4656-B85C-49729D03EE34}" type="presParOf" srcId="{C5DDDE03-7D81-42E1-A063-C57DBBCD073D}" destId="{EA26E061-88A5-4253-A131-23D32508B162}" srcOrd="5" destOrd="0" presId="urn:microsoft.com/office/officeart/2005/8/layout/process2"/>
    <dgm:cxn modelId="{7ABF603B-28C9-458C-8B25-BCA69765975C}" type="presParOf" srcId="{EA26E061-88A5-4253-A131-23D32508B162}" destId="{13F70E5D-7260-43AA-BB7B-BE620BBAE0EE}" srcOrd="0" destOrd="0" presId="urn:microsoft.com/office/officeart/2005/8/layout/process2"/>
    <dgm:cxn modelId="{FB6CB450-7C47-456A-87C3-C79E6A921EB0}" type="presParOf" srcId="{C5DDDE03-7D81-42E1-A063-C57DBBCD073D}" destId="{2DCA8ADF-EBE3-4083-88F2-625F73056F79}" srcOrd="6" destOrd="0" presId="urn:microsoft.com/office/officeart/2005/8/layout/process2"/>
    <dgm:cxn modelId="{3D3373F1-C651-4522-AB88-82892F5B1DD9}" type="presParOf" srcId="{C5DDDE03-7D81-42E1-A063-C57DBBCD073D}" destId="{96D9B01A-B1B5-4F72-876F-42B523C036B2}" srcOrd="7" destOrd="0" presId="urn:microsoft.com/office/officeart/2005/8/layout/process2"/>
    <dgm:cxn modelId="{B9D89C2D-069D-4BC8-9CCE-4915E3E4AD8F}" type="presParOf" srcId="{96D9B01A-B1B5-4F72-876F-42B523C036B2}" destId="{D075B4B8-7C73-43A7-8EC3-B1600C1B2613}" srcOrd="0" destOrd="0" presId="urn:microsoft.com/office/officeart/2005/8/layout/process2"/>
    <dgm:cxn modelId="{6EEF45FE-92ED-4754-9181-4D250EBBEBAC}" type="presParOf" srcId="{C5DDDE03-7D81-42E1-A063-C57DBBCD073D}" destId="{96B0B203-70BF-4E95-887B-CA86F3E0359E}" srcOrd="8" destOrd="0" presId="urn:microsoft.com/office/officeart/2005/8/layout/process2"/>
    <dgm:cxn modelId="{77735FED-D153-43A8-BA3B-811D253648CB}" type="presParOf" srcId="{C5DDDE03-7D81-42E1-A063-C57DBBCD073D}" destId="{29D8571D-D986-4217-9EAC-FCEFC075C00F}" srcOrd="9" destOrd="0" presId="urn:microsoft.com/office/officeart/2005/8/layout/process2"/>
    <dgm:cxn modelId="{669DB8C0-897D-43EA-95F4-073CD350DD90}" type="presParOf" srcId="{29D8571D-D986-4217-9EAC-FCEFC075C00F}" destId="{8061F2CF-CA66-4B84-917B-FD0C0FE31219}" srcOrd="0" destOrd="0" presId="urn:microsoft.com/office/officeart/2005/8/layout/process2"/>
    <dgm:cxn modelId="{449946E6-9C6F-423E-A8BA-9D0BB55BC604}" type="presParOf" srcId="{C5DDDE03-7D81-42E1-A063-C57DBBCD073D}" destId="{DAB6A931-4C73-4FC3-9DC5-9A1F84A5A9E3}" srcOrd="10" destOrd="0" presId="urn:microsoft.com/office/officeart/2005/8/layout/process2"/>
    <dgm:cxn modelId="{629A6995-DEF9-44A9-910C-8F67AFFA2E7E}" type="presParOf" srcId="{C5DDDE03-7D81-42E1-A063-C57DBBCD073D}" destId="{1814200E-B65A-44DE-91F3-51ACFA333748}" srcOrd="11" destOrd="0" presId="urn:microsoft.com/office/officeart/2005/8/layout/process2"/>
    <dgm:cxn modelId="{94B78714-D9A6-4579-A001-8C5FE8E07BFE}" type="presParOf" srcId="{1814200E-B65A-44DE-91F3-51ACFA333748}" destId="{68627755-E608-41FF-A5D9-C55B7BA85603}" srcOrd="0" destOrd="0" presId="urn:microsoft.com/office/officeart/2005/8/layout/process2"/>
    <dgm:cxn modelId="{990ED220-111A-431D-9C60-EA67C3F04A43}" type="presParOf" srcId="{C5DDDE03-7D81-42E1-A063-C57DBBCD073D}" destId="{5CB227A8-6838-4F98-B428-93968BE91690}" srcOrd="12" destOrd="0" presId="urn:microsoft.com/office/officeart/2005/8/layout/process2"/>
    <dgm:cxn modelId="{9C0F16FC-F5C0-4C3B-A714-F785BA5DF0E4}" type="presParOf" srcId="{C5DDDE03-7D81-42E1-A063-C57DBBCD073D}" destId="{C6459CDE-7FAB-444B-860E-3ED3542EA9EC}" srcOrd="13" destOrd="0" presId="urn:microsoft.com/office/officeart/2005/8/layout/process2"/>
    <dgm:cxn modelId="{7761C762-8DB1-4DD8-B17B-8D28D770AFB6}" type="presParOf" srcId="{C6459CDE-7FAB-444B-860E-3ED3542EA9EC}" destId="{D6EB4A0A-5660-4C2E-BD2A-89BB5C34A4EB}" srcOrd="0" destOrd="0" presId="urn:microsoft.com/office/officeart/2005/8/layout/process2"/>
    <dgm:cxn modelId="{E147288F-2870-4A58-A764-FCD52446E9E6}" type="presParOf" srcId="{C5DDDE03-7D81-42E1-A063-C57DBBCD073D}" destId="{BA77583A-F16C-468B-A96B-4B3DCCEC92CF}" srcOrd="1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EC250C-3790-4000-8BC6-EA63579F808C}" type="doc">
      <dgm:prSet loTypeId="urn:microsoft.com/office/officeart/2005/8/layout/process2" loCatId="process" qsTypeId="urn:microsoft.com/office/officeart/2005/8/quickstyle/simple5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B12AC273-2642-4933-9EDD-29C866084FEF}">
      <dgm:prSet phldrT="[Text]" phldr="0"/>
      <dgm:spPr/>
      <dgm:t>
        <a:bodyPr/>
        <a:lstStyle/>
        <a:p>
          <a:r>
            <a:rPr lang="en-GB" b="1" dirty="0"/>
            <a:t>Weeks 1-2</a:t>
          </a:r>
        </a:p>
        <a:p>
          <a:r>
            <a:rPr lang="en-GB" dirty="0"/>
            <a:t>Proposal Development</a:t>
          </a:r>
        </a:p>
      </dgm:t>
    </dgm:pt>
    <dgm:pt modelId="{F9425188-32A3-41C3-8CDC-E98EAFD7ACAC}" type="parTrans" cxnId="{D0A337F6-FA58-4F09-BAEC-043B47C81654}">
      <dgm:prSet/>
      <dgm:spPr/>
      <dgm:t>
        <a:bodyPr/>
        <a:lstStyle/>
        <a:p>
          <a:endParaRPr lang="en-GB"/>
        </a:p>
      </dgm:t>
    </dgm:pt>
    <dgm:pt modelId="{B1A3C8C3-6B41-47EF-B3B1-8DD9F781B8AA}" type="sibTrans" cxnId="{D0A337F6-FA58-4F09-BAEC-043B47C81654}">
      <dgm:prSet/>
      <dgm:spPr/>
      <dgm:t>
        <a:bodyPr/>
        <a:lstStyle/>
        <a:p>
          <a:endParaRPr lang="en-GB"/>
        </a:p>
      </dgm:t>
    </dgm:pt>
    <dgm:pt modelId="{F7A3B1F7-EB30-47D0-8B13-84944E2865DD}">
      <dgm:prSet phldrT="[Text]" phldr="0"/>
      <dgm:spPr/>
      <dgm:t>
        <a:bodyPr/>
        <a:lstStyle/>
        <a:p>
          <a:r>
            <a:rPr lang="en-GB" b="1" dirty="0"/>
            <a:t>Weeks 3-5 </a:t>
          </a:r>
        </a:p>
        <a:p>
          <a:r>
            <a:rPr lang="en-GB" dirty="0"/>
            <a:t>Literature Review</a:t>
          </a:r>
        </a:p>
      </dgm:t>
    </dgm:pt>
    <dgm:pt modelId="{405F3912-A12E-4C61-BE23-1570EFF73577}" type="parTrans" cxnId="{6ECA354D-793C-49CA-B55F-39964BA38A6E}">
      <dgm:prSet/>
      <dgm:spPr/>
      <dgm:t>
        <a:bodyPr/>
        <a:lstStyle/>
        <a:p>
          <a:endParaRPr lang="en-GB"/>
        </a:p>
      </dgm:t>
    </dgm:pt>
    <dgm:pt modelId="{D852DD8B-8E51-42E0-B8E3-E92F4108BEA6}" type="sibTrans" cxnId="{6ECA354D-793C-49CA-B55F-39964BA38A6E}">
      <dgm:prSet/>
      <dgm:spPr/>
      <dgm:t>
        <a:bodyPr/>
        <a:lstStyle/>
        <a:p>
          <a:endParaRPr lang="en-GB"/>
        </a:p>
      </dgm:t>
    </dgm:pt>
    <dgm:pt modelId="{F099BF10-24A3-4C10-BBB8-BD976290A9EB}">
      <dgm:prSet/>
      <dgm:spPr/>
      <dgm:t>
        <a:bodyPr/>
        <a:lstStyle/>
        <a:p>
          <a:r>
            <a:rPr lang="en-GB" b="1" dirty="0"/>
            <a:t>Week 11-13 </a:t>
          </a:r>
        </a:p>
        <a:p>
          <a:r>
            <a:rPr lang="en-GB" dirty="0"/>
            <a:t>Data Analysis</a:t>
          </a:r>
        </a:p>
      </dgm:t>
    </dgm:pt>
    <dgm:pt modelId="{01DD210E-5533-4EBA-985B-13D3FB35EA0A}" type="parTrans" cxnId="{1B47F38E-AD89-4787-BE4C-BCFF0F1E6470}">
      <dgm:prSet/>
      <dgm:spPr/>
      <dgm:t>
        <a:bodyPr/>
        <a:lstStyle/>
        <a:p>
          <a:endParaRPr lang="en-GB"/>
        </a:p>
      </dgm:t>
    </dgm:pt>
    <dgm:pt modelId="{65F4F1E0-916A-4C6E-8521-E66A7A7516A6}" type="sibTrans" cxnId="{1B47F38E-AD89-4787-BE4C-BCFF0F1E6470}">
      <dgm:prSet/>
      <dgm:spPr/>
      <dgm:t>
        <a:bodyPr/>
        <a:lstStyle/>
        <a:p>
          <a:endParaRPr lang="en-GB"/>
        </a:p>
      </dgm:t>
    </dgm:pt>
    <dgm:pt modelId="{177A3EFB-2539-4C6C-920B-A8161C330E2F}">
      <dgm:prSet/>
      <dgm:spPr/>
      <dgm:t>
        <a:bodyPr/>
        <a:lstStyle/>
        <a:p>
          <a:r>
            <a:rPr lang="en-GB" b="1" dirty="0"/>
            <a:t>Week 6</a:t>
          </a:r>
        </a:p>
        <a:p>
          <a:r>
            <a:rPr lang="en-GB" dirty="0"/>
            <a:t>Research Design Finalisation</a:t>
          </a:r>
        </a:p>
      </dgm:t>
    </dgm:pt>
    <dgm:pt modelId="{CF1C7ACD-D7E9-472E-BEF4-7AE02DCE36FF}" type="parTrans" cxnId="{E3CB46DB-4F20-433E-A85E-1AD85509B119}">
      <dgm:prSet/>
      <dgm:spPr/>
      <dgm:t>
        <a:bodyPr/>
        <a:lstStyle/>
        <a:p>
          <a:endParaRPr lang="en-GB"/>
        </a:p>
      </dgm:t>
    </dgm:pt>
    <dgm:pt modelId="{846660AC-D454-41EC-80FB-939BB869710B}" type="sibTrans" cxnId="{E3CB46DB-4F20-433E-A85E-1AD85509B119}">
      <dgm:prSet/>
      <dgm:spPr/>
      <dgm:t>
        <a:bodyPr/>
        <a:lstStyle/>
        <a:p>
          <a:endParaRPr lang="en-GB"/>
        </a:p>
      </dgm:t>
    </dgm:pt>
    <dgm:pt modelId="{9E9FAFF7-160F-4328-A08E-E4E3240BA03F}">
      <dgm:prSet/>
      <dgm:spPr/>
      <dgm:t>
        <a:bodyPr/>
        <a:lstStyle/>
        <a:p>
          <a:r>
            <a:rPr lang="en-GB" b="1" dirty="0"/>
            <a:t>Week 7-10</a:t>
          </a:r>
        </a:p>
        <a:p>
          <a:r>
            <a:rPr lang="en-GB" dirty="0"/>
            <a:t>Data Collection</a:t>
          </a:r>
        </a:p>
      </dgm:t>
    </dgm:pt>
    <dgm:pt modelId="{B6C4B8BE-7B5E-4325-B05A-1457CD17F8F1}" type="parTrans" cxnId="{CCC9B79A-4F29-4A52-9C53-060CB4717397}">
      <dgm:prSet/>
      <dgm:spPr/>
      <dgm:t>
        <a:bodyPr/>
        <a:lstStyle/>
        <a:p>
          <a:endParaRPr lang="en-GB"/>
        </a:p>
      </dgm:t>
    </dgm:pt>
    <dgm:pt modelId="{8FCF48E1-4F7F-43AC-9E8E-EC5E0BB07F36}" type="sibTrans" cxnId="{CCC9B79A-4F29-4A52-9C53-060CB4717397}">
      <dgm:prSet/>
      <dgm:spPr/>
      <dgm:t>
        <a:bodyPr/>
        <a:lstStyle/>
        <a:p>
          <a:endParaRPr lang="en-GB"/>
        </a:p>
      </dgm:t>
    </dgm:pt>
    <dgm:pt modelId="{F2A8341A-85F4-4D50-9955-F66E298D7805}">
      <dgm:prSet/>
      <dgm:spPr/>
      <dgm:t>
        <a:bodyPr/>
        <a:lstStyle/>
        <a:p>
          <a:r>
            <a:rPr lang="en-GB" dirty="0"/>
            <a:t>Week 19</a:t>
          </a:r>
        </a:p>
        <a:p>
          <a:r>
            <a:rPr lang="en-GB" dirty="0"/>
            <a:t>Final Submission</a:t>
          </a:r>
        </a:p>
      </dgm:t>
    </dgm:pt>
    <dgm:pt modelId="{DCB10B08-7078-4926-9EF0-6F576C7C1705}" type="parTrans" cxnId="{F143CB14-EA57-40B6-AAD0-1B847534DF90}">
      <dgm:prSet/>
      <dgm:spPr/>
      <dgm:t>
        <a:bodyPr/>
        <a:lstStyle/>
        <a:p>
          <a:endParaRPr lang="en-GB"/>
        </a:p>
      </dgm:t>
    </dgm:pt>
    <dgm:pt modelId="{A6B1A39C-C067-452A-A92F-D95FEE64241F}" type="sibTrans" cxnId="{F143CB14-EA57-40B6-AAD0-1B847534DF90}">
      <dgm:prSet/>
      <dgm:spPr/>
      <dgm:t>
        <a:bodyPr/>
        <a:lstStyle/>
        <a:p>
          <a:endParaRPr lang="en-GB"/>
        </a:p>
      </dgm:t>
    </dgm:pt>
    <dgm:pt modelId="{CEC69ABF-C010-424C-84AF-FDF7B25076EF}">
      <dgm:prSet/>
      <dgm:spPr/>
      <dgm:t>
        <a:bodyPr/>
        <a:lstStyle/>
        <a:p>
          <a:r>
            <a:rPr lang="en-GB" dirty="0"/>
            <a:t>Week 14-16</a:t>
          </a:r>
        </a:p>
        <a:p>
          <a:r>
            <a:rPr lang="en-GB" dirty="0"/>
            <a:t>Drafting</a:t>
          </a:r>
        </a:p>
      </dgm:t>
    </dgm:pt>
    <dgm:pt modelId="{78A2CBD0-A8D9-43A6-89F8-C51621AB4E8F}" type="parTrans" cxnId="{03164048-FF6B-453D-897D-73EC4658A6A2}">
      <dgm:prSet/>
      <dgm:spPr/>
      <dgm:t>
        <a:bodyPr/>
        <a:lstStyle/>
        <a:p>
          <a:endParaRPr lang="en-GB"/>
        </a:p>
      </dgm:t>
    </dgm:pt>
    <dgm:pt modelId="{B71BABB1-BBE8-4EBA-BBD1-EF191B8E57C0}" type="sibTrans" cxnId="{03164048-FF6B-453D-897D-73EC4658A6A2}">
      <dgm:prSet/>
      <dgm:spPr/>
      <dgm:t>
        <a:bodyPr/>
        <a:lstStyle/>
        <a:p>
          <a:endParaRPr lang="en-GB"/>
        </a:p>
      </dgm:t>
    </dgm:pt>
    <dgm:pt modelId="{62F63851-015C-47C3-BDAE-1E7CEF8ED38B}">
      <dgm:prSet/>
      <dgm:spPr/>
      <dgm:t>
        <a:bodyPr/>
        <a:lstStyle/>
        <a:p>
          <a:r>
            <a:rPr lang="en-GB" dirty="0"/>
            <a:t>Week 17-18</a:t>
          </a:r>
        </a:p>
        <a:p>
          <a:r>
            <a:rPr lang="en-GB" dirty="0"/>
            <a:t>Reviewing and Editing</a:t>
          </a:r>
        </a:p>
      </dgm:t>
    </dgm:pt>
    <dgm:pt modelId="{8D54FE27-A174-4787-8E2C-857DBE1DC5BD}" type="parTrans" cxnId="{87ADF3E2-6123-474D-A399-0B808A9009B9}">
      <dgm:prSet/>
      <dgm:spPr/>
      <dgm:t>
        <a:bodyPr/>
        <a:lstStyle/>
        <a:p>
          <a:endParaRPr lang="en-GB"/>
        </a:p>
      </dgm:t>
    </dgm:pt>
    <dgm:pt modelId="{55CB2133-ECFC-482D-B01C-AD6743554AE7}" type="sibTrans" cxnId="{87ADF3E2-6123-474D-A399-0B808A9009B9}">
      <dgm:prSet/>
      <dgm:spPr/>
      <dgm:t>
        <a:bodyPr/>
        <a:lstStyle/>
        <a:p>
          <a:endParaRPr lang="en-GB"/>
        </a:p>
      </dgm:t>
    </dgm:pt>
    <dgm:pt modelId="{C5DDDE03-7D81-42E1-A063-C57DBBCD073D}" type="pres">
      <dgm:prSet presAssocID="{89EC250C-3790-4000-8BC6-EA63579F808C}" presName="linearFlow" presStyleCnt="0">
        <dgm:presLayoutVars>
          <dgm:resizeHandles val="exact"/>
        </dgm:presLayoutVars>
      </dgm:prSet>
      <dgm:spPr/>
    </dgm:pt>
    <dgm:pt modelId="{B73B4C27-CAA3-4061-B41B-24559FD69E2C}" type="pres">
      <dgm:prSet presAssocID="{B12AC273-2642-4933-9EDD-29C866084FEF}" presName="node" presStyleLbl="node1" presStyleIdx="0" presStyleCnt="8">
        <dgm:presLayoutVars>
          <dgm:bulletEnabled val="1"/>
        </dgm:presLayoutVars>
      </dgm:prSet>
      <dgm:spPr/>
    </dgm:pt>
    <dgm:pt modelId="{22A3A6D2-2C72-428F-940A-1023C21F1C06}" type="pres">
      <dgm:prSet presAssocID="{B1A3C8C3-6B41-47EF-B3B1-8DD9F781B8AA}" presName="sibTrans" presStyleLbl="sibTrans2D1" presStyleIdx="0" presStyleCnt="7"/>
      <dgm:spPr/>
    </dgm:pt>
    <dgm:pt modelId="{517562BA-EFF3-4472-B86E-A81B82FB7545}" type="pres">
      <dgm:prSet presAssocID="{B1A3C8C3-6B41-47EF-B3B1-8DD9F781B8AA}" presName="connectorText" presStyleLbl="sibTrans2D1" presStyleIdx="0" presStyleCnt="7"/>
      <dgm:spPr/>
    </dgm:pt>
    <dgm:pt modelId="{740E9E17-AD16-463B-AF9E-F03B061EBC95}" type="pres">
      <dgm:prSet presAssocID="{F7A3B1F7-EB30-47D0-8B13-84944E2865DD}" presName="node" presStyleLbl="node1" presStyleIdx="1" presStyleCnt="8">
        <dgm:presLayoutVars>
          <dgm:bulletEnabled val="1"/>
        </dgm:presLayoutVars>
      </dgm:prSet>
      <dgm:spPr/>
    </dgm:pt>
    <dgm:pt modelId="{36730E04-626F-461D-B568-A85C10D78938}" type="pres">
      <dgm:prSet presAssocID="{D852DD8B-8E51-42E0-B8E3-E92F4108BEA6}" presName="sibTrans" presStyleLbl="sibTrans2D1" presStyleIdx="1" presStyleCnt="7"/>
      <dgm:spPr/>
    </dgm:pt>
    <dgm:pt modelId="{D9F0FA34-A215-4D83-870A-867EC5F678BE}" type="pres">
      <dgm:prSet presAssocID="{D852DD8B-8E51-42E0-B8E3-E92F4108BEA6}" presName="connectorText" presStyleLbl="sibTrans2D1" presStyleIdx="1" presStyleCnt="7"/>
      <dgm:spPr/>
    </dgm:pt>
    <dgm:pt modelId="{403329D4-5A6C-4CF2-A632-410598479018}" type="pres">
      <dgm:prSet presAssocID="{177A3EFB-2539-4C6C-920B-A8161C330E2F}" presName="node" presStyleLbl="node1" presStyleIdx="2" presStyleCnt="8">
        <dgm:presLayoutVars>
          <dgm:bulletEnabled val="1"/>
        </dgm:presLayoutVars>
      </dgm:prSet>
      <dgm:spPr/>
    </dgm:pt>
    <dgm:pt modelId="{EA26E061-88A5-4253-A131-23D32508B162}" type="pres">
      <dgm:prSet presAssocID="{846660AC-D454-41EC-80FB-939BB869710B}" presName="sibTrans" presStyleLbl="sibTrans2D1" presStyleIdx="2" presStyleCnt="7"/>
      <dgm:spPr/>
    </dgm:pt>
    <dgm:pt modelId="{13F70E5D-7260-43AA-BB7B-BE620BBAE0EE}" type="pres">
      <dgm:prSet presAssocID="{846660AC-D454-41EC-80FB-939BB869710B}" presName="connectorText" presStyleLbl="sibTrans2D1" presStyleIdx="2" presStyleCnt="7"/>
      <dgm:spPr/>
    </dgm:pt>
    <dgm:pt modelId="{2DCA8ADF-EBE3-4083-88F2-625F73056F79}" type="pres">
      <dgm:prSet presAssocID="{9E9FAFF7-160F-4328-A08E-E4E3240BA03F}" presName="node" presStyleLbl="node1" presStyleIdx="3" presStyleCnt="8">
        <dgm:presLayoutVars>
          <dgm:bulletEnabled val="1"/>
        </dgm:presLayoutVars>
      </dgm:prSet>
      <dgm:spPr/>
    </dgm:pt>
    <dgm:pt modelId="{96D9B01A-B1B5-4F72-876F-42B523C036B2}" type="pres">
      <dgm:prSet presAssocID="{8FCF48E1-4F7F-43AC-9E8E-EC5E0BB07F36}" presName="sibTrans" presStyleLbl="sibTrans2D1" presStyleIdx="3" presStyleCnt="7"/>
      <dgm:spPr/>
    </dgm:pt>
    <dgm:pt modelId="{D075B4B8-7C73-43A7-8EC3-B1600C1B2613}" type="pres">
      <dgm:prSet presAssocID="{8FCF48E1-4F7F-43AC-9E8E-EC5E0BB07F36}" presName="connectorText" presStyleLbl="sibTrans2D1" presStyleIdx="3" presStyleCnt="7"/>
      <dgm:spPr/>
    </dgm:pt>
    <dgm:pt modelId="{96B0B203-70BF-4E95-887B-CA86F3E0359E}" type="pres">
      <dgm:prSet presAssocID="{F099BF10-24A3-4C10-BBB8-BD976290A9EB}" presName="node" presStyleLbl="node1" presStyleIdx="4" presStyleCnt="8">
        <dgm:presLayoutVars>
          <dgm:bulletEnabled val="1"/>
        </dgm:presLayoutVars>
      </dgm:prSet>
      <dgm:spPr/>
    </dgm:pt>
    <dgm:pt modelId="{29D8571D-D986-4217-9EAC-FCEFC075C00F}" type="pres">
      <dgm:prSet presAssocID="{65F4F1E0-916A-4C6E-8521-E66A7A7516A6}" presName="sibTrans" presStyleLbl="sibTrans2D1" presStyleIdx="4" presStyleCnt="7"/>
      <dgm:spPr/>
    </dgm:pt>
    <dgm:pt modelId="{8061F2CF-CA66-4B84-917B-FD0C0FE31219}" type="pres">
      <dgm:prSet presAssocID="{65F4F1E0-916A-4C6E-8521-E66A7A7516A6}" presName="connectorText" presStyleLbl="sibTrans2D1" presStyleIdx="4" presStyleCnt="7"/>
      <dgm:spPr/>
    </dgm:pt>
    <dgm:pt modelId="{DAB6A931-4C73-4FC3-9DC5-9A1F84A5A9E3}" type="pres">
      <dgm:prSet presAssocID="{CEC69ABF-C010-424C-84AF-FDF7B25076EF}" presName="node" presStyleLbl="node1" presStyleIdx="5" presStyleCnt="8">
        <dgm:presLayoutVars>
          <dgm:bulletEnabled val="1"/>
        </dgm:presLayoutVars>
      </dgm:prSet>
      <dgm:spPr/>
    </dgm:pt>
    <dgm:pt modelId="{1814200E-B65A-44DE-91F3-51ACFA333748}" type="pres">
      <dgm:prSet presAssocID="{B71BABB1-BBE8-4EBA-BBD1-EF191B8E57C0}" presName="sibTrans" presStyleLbl="sibTrans2D1" presStyleIdx="5" presStyleCnt="7"/>
      <dgm:spPr/>
    </dgm:pt>
    <dgm:pt modelId="{68627755-E608-41FF-A5D9-C55B7BA85603}" type="pres">
      <dgm:prSet presAssocID="{B71BABB1-BBE8-4EBA-BBD1-EF191B8E57C0}" presName="connectorText" presStyleLbl="sibTrans2D1" presStyleIdx="5" presStyleCnt="7"/>
      <dgm:spPr/>
    </dgm:pt>
    <dgm:pt modelId="{5CB227A8-6838-4F98-B428-93968BE91690}" type="pres">
      <dgm:prSet presAssocID="{62F63851-015C-47C3-BDAE-1E7CEF8ED38B}" presName="node" presStyleLbl="node1" presStyleIdx="6" presStyleCnt="8">
        <dgm:presLayoutVars>
          <dgm:bulletEnabled val="1"/>
        </dgm:presLayoutVars>
      </dgm:prSet>
      <dgm:spPr/>
    </dgm:pt>
    <dgm:pt modelId="{C6459CDE-7FAB-444B-860E-3ED3542EA9EC}" type="pres">
      <dgm:prSet presAssocID="{55CB2133-ECFC-482D-B01C-AD6743554AE7}" presName="sibTrans" presStyleLbl="sibTrans2D1" presStyleIdx="6" presStyleCnt="7"/>
      <dgm:spPr/>
    </dgm:pt>
    <dgm:pt modelId="{D6EB4A0A-5660-4C2E-BD2A-89BB5C34A4EB}" type="pres">
      <dgm:prSet presAssocID="{55CB2133-ECFC-482D-B01C-AD6743554AE7}" presName="connectorText" presStyleLbl="sibTrans2D1" presStyleIdx="6" presStyleCnt="7"/>
      <dgm:spPr/>
    </dgm:pt>
    <dgm:pt modelId="{BA77583A-F16C-468B-A96B-4B3DCCEC92CF}" type="pres">
      <dgm:prSet presAssocID="{F2A8341A-85F4-4D50-9955-F66E298D7805}" presName="node" presStyleLbl="node1" presStyleIdx="7" presStyleCnt="8">
        <dgm:presLayoutVars>
          <dgm:bulletEnabled val="1"/>
        </dgm:presLayoutVars>
      </dgm:prSet>
      <dgm:spPr/>
    </dgm:pt>
  </dgm:ptLst>
  <dgm:cxnLst>
    <dgm:cxn modelId="{528E7B0B-AC5B-460D-A596-2AAA41024F43}" type="presOf" srcId="{B71BABB1-BBE8-4EBA-BBD1-EF191B8E57C0}" destId="{1814200E-B65A-44DE-91F3-51ACFA333748}" srcOrd="0" destOrd="0" presId="urn:microsoft.com/office/officeart/2005/8/layout/process2"/>
    <dgm:cxn modelId="{1FA4270E-9F5B-45C0-B317-2CFC5B6D85ED}" type="presOf" srcId="{CEC69ABF-C010-424C-84AF-FDF7B25076EF}" destId="{DAB6A931-4C73-4FC3-9DC5-9A1F84A5A9E3}" srcOrd="0" destOrd="0" presId="urn:microsoft.com/office/officeart/2005/8/layout/process2"/>
    <dgm:cxn modelId="{F143CB14-EA57-40B6-AAD0-1B847534DF90}" srcId="{89EC250C-3790-4000-8BC6-EA63579F808C}" destId="{F2A8341A-85F4-4D50-9955-F66E298D7805}" srcOrd="7" destOrd="0" parTransId="{DCB10B08-7078-4926-9EF0-6F576C7C1705}" sibTransId="{A6B1A39C-C067-452A-A92F-D95FEE64241F}"/>
    <dgm:cxn modelId="{DAC16333-6A4A-4BD7-80C5-240DB626AC5F}" type="presOf" srcId="{89EC250C-3790-4000-8BC6-EA63579F808C}" destId="{C5DDDE03-7D81-42E1-A063-C57DBBCD073D}" srcOrd="0" destOrd="0" presId="urn:microsoft.com/office/officeart/2005/8/layout/process2"/>
    <dgm:cxn modelId="{29DE9438-210F-4B0D-990B-EABB0D9F4331}" type="presOf" srcId="{B12AC273-2642-4933-9EDD-29C866084FEF}" destId="{B73B4C27-CAA3-4061-B41B-24559FD69E2C}" srcOrd="0" destOrd="0" presId="urn:microsoft.com/office/officeart/2005/8/layout/process2"/>
    <dgm:cxn modelId="{64AD7F40-27BA-466C-A060-E074A1EB10A4}" type="presOf" srcId="{55CB2133-ECFC-482D-B01C-AD6743554AE7}" destId="{C6459CDE-7FAB-444B-860E-3ED3542EA9EC}" srcOrd="0" destOrd="0" presId="urn:microsoft.com/office/officeart/2005/8/layout/process2"/>
    <dgm:cxn modelId="{9260D55E-75CA-4707-ADC9-5B41D9FA2FFD}" type="presOf" srcId="{55CB2133-ECFC-482D-B01C-AD6743554AE7}" destId="{D6EB4A0A-5660-4C2E-BD2A-89BB5C34A4EB}" srcOrd="1" destOrd="0" presId="urn:microsoft.com/office/officeart/2005/8/layout/process2"/>
    <dgm:cxn modelId="{0B7FD65E-735F-438B-9A4A-C86D2B25222D}" type="presOf" srcId="{F7A3B1F7-EB30-47D0-8B13-84944E2865DD}" destId="{740E9E17-AD16-463B-AF9E-F03B061EBC95}" srcOrd="0" destOrd="0" presId="urn:microsoft.com/office/officeart/2005/8/layout/process2"/>
    <dgm:cxn modelId="{7B133347-547F-4C8A-B694-33841FC3E70A}" type="presOf" srcId="{D852DD8B-8E51-42E0-B8E3-E92F4108BEA6}" destId="{36730E04-626F-461D-B568-A85C10D78938}" srcOrd="0" destOrd="0" presId="urn:microsoft.com/office/officeart/2005/8/layout/process2"/>
    <dgm:cxn modelId="{03164048-FF6B-453D-897D-73EC4658A6A2}" srcId="{89EC250C-3790-4000-8BC6-EA63579F808C}" destId="{CEC69ABF-C010-424C-84AF-FDF7B25076EF}" srcOrd="5" destOrd="0" parTransId="{78A2CBD0-A8D9-43A6-89F8-C51621AB4E8F}" sibTransId="{B71BABB1-BBE8-4EBA-BBD1-EF191B8E57C0}"/>
    <dgm:cxn modelId="{6ECA354D-793C-49CA-B55F-39964BA38A6E}" srcId="{89EC250C-3790-4000-8BC6-EA63579F808C}" destId="{F7A3B1F7-EB30-47D0-8B13-84944E2865DD}" srcOrd="1" destOrd="0" parTransId="{405F3912-A12E-4C61-BE23-1570EFF73577}" sibTransId="{D852DD8B-8E51-42E0-B8E3-E92F4108BEA6}"/>
    <dgm:cxn modelId="{C0A3AA71-E837-4CA2-B82C-1138DD1F3736}" type="presOf" srcId="{F2A8341A-85F4-4D50-9955-F66E298D7805}" destId="{BA77583A-F16C-468B-A96B-4B3DCCEC92CF}" srcOrd="0" destOrd="0" presId="urn:microsoft.com/office/officeart/2005/8/layout/process2"/>
    <dgm:cxn modelId="{29C8227B-127A-4C67-BE03-363257351CB4}" type="presOf" srcId="{8FCF48E1-4F7F-43AC-9E8E-EC5E0BB07F36}" destId="{96D9B01A-B1B5-4F72-876F-42B523C036B2}" srcOrd="0" destOrd="0" presId="urn:microsoft.com/office/officeart/2005/8/layout/process2"/>
    <dgm:cxn modelId="{0C73867B-035F-4878-9ABC-5B7256AE79E7}" type="presOf" srcId="{65F4F1E0-916A-4C6E-8521-E66A7A7516A6}" destId="{8061F2CF-CA66-4B84-917B-FD0C0FE31219}" srcOrd="1" destOrd="0" presId="urn:microsoft.com/office/officeart/2005/8/layout/process2"/>
    <dgm:cxn modelId="{9C533884-A06B-45ED-98A0-1659CE467576}" type="presOf" srcId="{B71BABB1-BBE8-4EBA-BBD1-EF191B8E57C0}" destId="{68627755-E608-41FF-A5D9-C55B7BA85603}" srcOrd="1" destOrd="0" presId="urn:microsoft.com/office/officeart/2005/8/layout/process2"/>
    <dgm:cxn modelId="{1B47F38E-AD89-4787-BE4C-BCFF0F1E6470}" srcId="{89EC250C-3790-4000-8BC6-EA63579F808C}" destId="{F099BF10-24A3-4C10-BBB8-BD976290A9EB}" srcOrd="4" destOrd="0" parTransId="{01DD210E-5533-4EBA-985B-13D3FB35EA0A}" sibTransId="{65F4F1E0-916A-4C6E-8521-E66A7A7516A6}"/>
    <dgm:cxn modelId="{51A64A96-DBD4-4350-AFFD-ADDCA3FDDE94}" type="presOf" srcId="{F099BF10-24A3-4C10-BBB8-BD976290A9EB}" destId="{96B0B203-70BF-4E95-887B-CA86F3E0359E}" srcOrd="0" destOrd="0" presId="urn:microsoft.com/office/officeart/2005/8/layout/process2"/>
    <dgm:cxn modelId="{7798A897-BD24-4F13-84E8-0FDBBAB22CB1}" type="presOf" srcId="{B1A3C8C3-6B41-47EF-B3B1-8DD9F781B8AA}" destId="{22A3A6D2-2C72-428F-940A-1023C21F1C06}" srcOrd="0" destOrd="0" presId="urn:microsoft.com/office/officeart/2005/8/layout/process2"/>
    <dgm:cxn modelId="{2673D299-C9D8-4FFB-AA1C-F0C2D35808F2}" type="presOf" srcId="{62F63851-015C-47C3-BDAE-1E7CEF8ED38B}" destId="{5CB227A8-6838-4F98-B428-93968BE91690}" srcOrd="0" destOrd="0" presId="urn:microsoft.com/office/officeart/2005/8/layout/process2"/>
    <dgm:cxn modelId="{CF69AD9A-C167-49E0-BDDF-7906FE7F27A6}" type="presOf" srcId="{9E9FAFF7-160F-4328-A08E-E4E3240BA03F}" destId="{2DCA8ADF-EBE3-4083-88F2-625F73056F79}" srcOrd="0" destOrd="0" presId="urn:microsoft.com/office/officeart/2005/8/layout/process2"/>
    <dgm:cxn modelId="{CCC9B79A-4F29-4A52-9C53-060CB4717397}" srcId="{89EC250C-3790-4000-8BC6-EA63579F808C}" destId="{9E9FAFF7-160F-4328-A08E-E4E3240BA03F}" srcOrd="3" destOrd="0" parTransId="{B6C4B8BE-7B5E-4325-B05A-1457CD17F8F1}" sibTransId="{8FCF48E1-4F7F-43AC-9E8E-EC5E0BB07F36}"/>
    <dgm:cxn modelId="{2D006AAA-C44A-487B-AFD0-F35ADA7BACA1}" type="presOf" srcId="{D852DD8B-8E51-42E0-B8E3-E92F4108BEA6}" destId="{D9F0FA34-A215-4D83-870A-867EC5F678BE}" srcOrd="1" destOrd="0" presId="urn:microsoft.com/office/officeart/2005/8/layout/process2"/>
    <dgm:cxn modelId="{45D354BE-8C99-4DF9-BEC6-7A565A03D384}" type="presOf" srcId="{177A3EFB-2539-4C6C-920B-A8161C330E2F}" destId="{403329D4-5A6C-4CF2-A632-410598479018}" srcOrd="0" destOrd="0" presId="urn:microsoft.com/office/officeart/2005/8/layout/process2"/>
    <dgm:cxn modelId="{3D709BC7-C9F3-4B62-A38F-587402FCBB35}" type="presOf" srcId="{8FCF48E1-4F7F-43AC-9E8E-EC5E0BB07F36}" destId="{D075B4B8-7C73-43A7-8EC3-B1600C1B2613}" srcOrd="1" destOrd="0" presId="urn:microsoft.com/office/officeart/2005/8/layout/process2"/>
    <dgm:cxn modelId="{30E252D9-BD1E-4D2E-9C0F-0F53286AD0CE}" type="presOf" srcId="{846660AC-D454-41EC-80FB-939BB869710B}" destId="{13F70E5D-7260-43AA-BB7B-BE620BBAE0EE}" srcOrd="1" destOrd="0" presId="urn:microsoft.com/office/officeart/2005/8/layout/process2"/>
    <dgm:cxn modelId="{E3CB46DB-4F20-433E-A85E-1AD85509B119}" srcId="{89EC250C-3790-4000-8BC6-EA63579F808C}" destId="{177A3EFB-2539-4C6C-920B-A8161C330E2F}" srcOrd="2" destOrd="0" parTransId="{CF1C7ACD-D7E9-472E-BEF4-7AE02DCE36FF}" sibTransId="{846660AC-D454-41EC-80FB-939BB869710B}"/>
    <dgm:cxn modelId="{87ADF3E2-6123-474D-A399-0B808A9009B9}" srcId="{89EC250C-3790-4000-8BC6-EA63579F808C}" destId="{62F63851-015C-47C3-BDAE-1E7CEF8ED38B}" srcOrd="6" destOrd="0" parTransId="{8D54FE27-A174-4787-8E2C-857DBE1DC5BD}" sibTransId="{55CB2133-ECFC-482D-B01C-AD6743554AE7}"/>
    <dgm:cxn modelId="{241D06EA-5B22-4C3F-8306-02D21ABAA6B7}" type="presOf" srcId="{B1A3C8C3-6B41-47EF-B3B1-8DD9F781B8AA}" destId="{517562BA-EFF3-4472-B86E-A81B82FB7545}" srcOrd="1" destOrd="0" presId="urn:microsoft.com/office/officeart/2005/8/layout/process2"/>
    <dgm:cxn modelId="{31EB80EB-939A-4859-AFF5-27D659CFBAAC}" type="presOf" srcId="{846660AC-D454-41EC-80FB-939BB869710B}" destId="{EA26E061-88A5-4253-A131-23D32508B162}" srcOrd="0" destOrd="0" presId="urn:microsoft.com/office/officeart/2005/8/layout/process2"/>
    <dgm:cxn modelId="{1D9C85EB-BC16-428D-9315-366068D9D3A2}" type="presOf" srcId="{65F4F1E0-916A-4C6E-8521-E66A7A7516A6}" destId="{29D8571D-D986-4217-9EAC-FCEFC075C00F}" srcOrd="0" destOrd="0" presId="urn:microsoft.com/office/officeart/2005/8/layout/process2"/>
    <dgm:cxn modelId="{D0A337F6-FA58-4F09-BAEC-043B47C81654}" srcId="{89EC250C-3790-4000-8BC6-EA63579F808C}" destId="{B12AC273-2642-4933-9EDD-29C866084FEF}" srcOrd="0" destOrd="0" parTransId="{F9425188-32A3-41C3-8CDC-E98EAFD7ACAC}" sibTransId="{B1A3C8C3-6B41-47EF-B3B1-8DD9F781B8AA}"/>
    <dgm:cxn modelId="{8A4E2865-0495-47D4-A74C-8CF29DDD9831}" type="presParOf" srcId="{C5DDDE03-7D81-42E1-A063-C57DBBCD073D}" destId="{B73B4C27-CAA3-4061-B41B-24559FD69E2C}" srcOrd="0" destOrd="0" presId="urn:microsoft.com/office/officeart/2005/8/layout/process2"/>
    <dgm:cxn modelId="{9A36B7F1-F53B-4333-AB1B-56E94ABA9663}" type="presParOf" srcId="{C5DDDE03-7D81-42E1-A063-C57DBBCD073D}" destId="{22A3A6D2-2C72-428F-940A-1023C21F1C06}" srcOrd="1" destOrd="0" presId="urn:microsoft.com/office/officeart/2005/8/layout/process2"/>
    <dgm:cxn modelId="{8C751F7B-6B03-46EA-818F-8E1CD0643425}" type="presParOf" srcId="{22A3A6D2-2C72-428F-940A-1023C21F1C06}" destId="{517562BA-EFF3-4472-B86E-A81B82FB7545}" srcOrd="0" destOrd="0" presId="urn:microsoft.com/office/officeart/2005/8/layout/process2"/>
    <dgm:cxn modelId="{A05FC27F-AB7A-4C4B-827E-1A61AC713838}" type="presParOf" srcId="{C5DDDE03-7D81-42E1-A063-C57DBBCD073D}" destId="{740E9E17-AD16-463B-AF9E-F03B061EBC95}" srcOrd="2" destOrd="0" presId="urn:microsoft.com/office/officeart/2005/8/layout/process2"/>
    <dgm:cxn modelId="{C60E50CC-21F5-4EDC-B3CD-0C3216EECA70}" type="presParOf" srcId="{C5DDDE03-7D81-42E1-A063-C57DBBCD073D}" destId="{36730E04-626F-461D-B568-A85C10D78938}" srcOrd="3" destOrd="0" presId="urn:microsoft.com/office/officeart/2005/8/layout/process2"/>
    <dgm:cxn modelId="{928F08C4-72B8-4D52-B28D-894D3745D106}" type="presParOf" srcId="{36730E04-626F-461D-B568-A85C10D78938}" destId="{D9F0FA34-A215-4D83-870A-867EC5F678BE}" srcOrd="0" destOrd="0" presId="urn:microsoft.com/office/officeart/2005/8/layout/process2"/>
    <dgm:cxn modelId="{3E8B4FAB-0727-4FFF-BD20-662CC2519A03}" type="presParOf" srcId="{C5DDDE03-7D81-42E1-A063-C57DBBCD073D}" destId="{403329D4-5A6C-4CF2-A632-410598479018}" srcOrd="4" destOrd="0" presId="urn:microsoft.com/office/officeart/2005/8/layout/process2"/>
    <dgm:cxn modelId="{17D8D705-A4C8-4656-B85C-49729D03EE34}" type="presParOf" srcId="{C5DDDE03-7D81-42E1-A063-C57DBBCD073D}" destId="{EA26E061-88A5-4253-A131-23D32508B162}" srcOrd="5" destOrd="0" presId="urn:microsoft.com/office/officeart/2005/8/layout/process2"/>
    <dgm:cxn modelId="{BBD26C24-971C-41AB-89A1-25BEB01F9408}" type="presParOf" srcId="{EA26E061-88A5-4253-A131-23D32508B162}" destId="{13F70E5D-7260-43AA-BB7B-BE620BBAE0EE}" srcOrd="0" destOrd="0" presId="urn:microsoft.com/office/officeart/2005/8/layout/process2"/>
    <dgm:cxn modelId="{FB6CB450-7C47-456A-87C3-C79E6A921EB0}" type="presParOf" srcId="{C5DDDE03-7D81-42E1-A063-C57DBBCD073D}" destId="{2DCA8ADF-EBE3-4083-88F2-625F73056F79}" srcOrd="6" destOrd="0" presId="urn:microsoft.com/office/officeart/2005/8/layout/process2"/>
    <dgm:cxn modelId="{3D3373F1-C651-4522-AB88-82892F5B1DD9}" type="presParOf" srcId="{C5DDDE03-7D81-42E1-A063-C57DBBCD073D}" destId="{96D9B01A-B1B5-4F72-876F-42B523C036B2}" srcOrd="7" destOrd="0" presId="urn:microsoft.com/office/officeart/2005/8/layout/process2"/>
    <dgm:cxn modelId="{6792FEF7-FC18-441E-97D3-54A7188F325F}" type="presParOf" srcId="{96D9B01A-B1B5-4F72-876F-42B523C036B2}" destId="{D075B4B8-7C73-43A7-8EC3-B1600C1B2613}" srcOrd="0" destOrd="0" presId="urn:microsoft.com/office/officeart/2005/8/layout/process2"/>
    <dgm:cxn modelId="{6EEF45FE-92ED-4754-9181-4D250EBBEBAC}" type="presParOf" srcId="{C5DDDE03-7D81-42E1-A063-C57DBBCD073D}" destId="{96B0B203-70BF-4E95-887B-CA86F3E0359E}" srcOrd="8" destOrd="0" presId="urn:microsoft.com/office/officeart/2005/8/layout/process2"/>
    <dgm:cxn modelId="{77735FED-D153-43A8-BA3B-811D253648CB}" type="presParOf" srcId="{C5DDDE03-7D81-42E1-A063-C57DBBCD073D}" destId="{29D8571D-D986-4217-9EAC-FCEFC075C00F}" srcOrd="9" destOrd="0" presId="urn:microsoft.com/office/officeart/2005/8/layout/process2"/>
    <dgm:cxn modelId="{10FF50EA-87A6-49EC-AFB7-0CE7AEFBEB36}" type="presParOf" srcId="{29D8571D-D986-4217-9EAC-FCEFC075C00F}" destId="{8061F2CF-CA66-4B84-917B-FD0C0FE31219}" srcOrd="0" destOrd="0" presId="urn:microsoft.com/office/officeart/2005/8/layout/process2"/>
    <dgm:cxn modelId="{449946E6-9C6F-423E-A8BA-9D0BB55BC604}" type="presParOf" srcId="{C5DDDE03-7D81-42E1-A063-C57DBBCD073D}" destId="{DAB6A931-4C73-4FC3-9DC5-9A1F84A5A9E3}" srcOrd="10" destOrd="0" presId="urn:microsoft.com/office/officeart/2005/8/layout/process2"/>
    <dgm:cxn modelId="{629A6995-DEF9-44A9-910C-8F67AFFA2E7E}" type="presParOf" srcId="{C5DDDE03-7D81-42E1-A063-C57DBBCD073D}" destId="{1814200E-B65A-44DE-91F3-51ACFA333748}" srcOrd="11" destOrd="0" presId="urn:microsoft.com/office/officeart/2005/8/layout/process2"/>
    <dgm:cxn modelId="{D170DE44-D666-42E5-92C8-B9DD1C50AAF4}" type="presParOf" srcId="{1814200E-B65A-44DE-91F3-51ACFA333748}" destId="{68627755-E608-41FF-A5D9-C55B7BA85603}" srcOrd="0" destOrd="0" presId="urn:microsoft.com/office/officeart/2005/8/layout/process2"/>
    <dgm:cxn modelId="{990ED220-111A-431D-9C60-EA67C3F04A43}" type="presParOf" srcId="{C5DDDE03-7D81-42E1-A063-C57DBBCD073D}" destId="{5CB227A8-6838-4F98-B428-93968BE91690}" srcOrd="12" destOrd="0" presId="urn:microsoft.com/office/officeart/2005/8/layout/process2"/>
    <dgm:cxn modelId="{9C0F16FC-F5C0-4C3B-A714-F785BA5DF0E4}" type="presParOf" srcId="{C5DDDE03-7D81-42E1-A063-C57DBBCD073D}" destId="{C6459CDE-7FAB-444B-860E-3ED3542EA9EC}" srcOrd="13" destOrd="0" presId="urn:microsoft.com/office/officeart/2005/8/layout/process2"/>
    <dgm:cxn modelId="{EF6E5F26-1B40-49C8-8697-95AEFAF87F4B}" type="presParOf" srcId="{C6459CDE-7FAB-444B-860E-3ED3542EA9EC}" destId="{D6EB4A0A-5660-4C2E-BD2A-89BB5C34A4EB}" srcOrd="0" destOrd="0" presId="urn:microsoft.com/office/officeart/2005/8/layout/process2"/>
    <dgm:cxn modelId="{E147288F-2870-4A58-A764-FCD52446E9E6}" type="presParOf" srcId="{C5DDDE03-7D81-42E1-A063-C57DBBCD073D}" destId="{BA77583A-F16C-468B-A96B-4B3DCCEC92CF}" srcOrd="1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B4C27-CAA3-4061-B41B-24559FD69E2C}">
      <dsp:nvSpPr>
        <dsp:cNvPr id="0" name=""/>
        <dsp:cNvSpPr/>
      </dsp:nvSpPr>
      <dsp:spPr>
        <a:xfrm>
          <a:off x="1913739" y="815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Weeks 1-2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Proposal Development</a:t>
          </a:r>
        </a:p>
      </dsp:txBody>
      <dsp:txXfrm>
        <a:off x="1922244" y="9320"/>
        <a:ext cx="1032231" cy="273374"/>
      </dsp:txXfrm>
    </dsp:sp>
    <dsp:sp modelId="{22A3A6D2-2C72-428F-940A-1023C21F1C06}">
      <dsp:nvSpPr>
        <dsp:cNvPr id="0" name=""/>
        <dsp:cNvSpPr/>
      </dsp:nvSpPr>
      <dsp:spPr>
        <a:xfrm rot="5400000">
          <a:off x="2383912" y="298460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309349"/>
        <a:ext cx="78403" cy="76226"/>
      </dsp:txXfrm>
    </dsp:sp>
    <dsp:sp modelId="{740E9E17-AD16-463B-AF9E-F03B061EBC95}">
      <dsp:nvSpPr>
        <dsp:cNvPr id="0" name=""/>
        <dsp:cNvSpPr/>
      </dsp:nvSpPr>
      <dsp:spPr>
        <a:xfrm>
          <a:off x="1913739" y="436392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Weeks 3-5 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Literature Review</a:t>
          </a:r>
        </a:p>
      </dsp:txBody>
      <dsp:txXfrm>
        <a:off x="1922244" y="444897"/>
        <a:ext cx="1032231" cy="273374"/>
      </dsp:txXfrm>
    </dsp:sp>
    <dsp:sp modelId="{36730E04-626F-461D-B568-A85C10D78938}">
      <dsp:nvSpPr>
        <dsp:cNvPr id="0" name=""/>
        <dsp:cNvSpPr/>
      </dsp:nvSpPr>
      <dsp:spPr>
        <a:xfrm rot="5400000">
          <a:off x="2383912" y="734037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744926"/>
        <a:ext cx="78403" cy="76226"/>
      </dsp:txXfrm>
    </dsp:sp>
    <dsp:sp modelId="{403329D4-5A6C-4CF2-A632-410598479018}">
      <dsp:nvSpPr>
        <dsp:cNvPr id="0" name=""/>
        <dsp:cNvSpPr/>
      </dsp:nvSpPr>
      <dsp:spPr>
        <a:xfrm>
          <a:off x="1913739" y="871969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6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Research Design Finalisation</a:t>
          </a:r>
        </a:p>
      </dsp:txBody>
      <dsp:txXfrm>
        <a:off x="1922244" y="880474"/>
        <a:ext cx="1032231" cy="273374"/>
      </dsp:txXfrm>
    </dsp:sp>
    <dsp:sp modelId="{EA26E061-88A5-4253-A131-23D32508B162}">
      <dsp:nvSpPr>
        <dsp:cNvPr id="0" name=""/>
        <dsp:cNvSpPr/>
      </dsp:nvSpPr>
      <dsp:spPr>
        <a:xfrm rot="5400000">
          <a:off x="2383912" y="1169614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1180503"/>
        <a:ext cx="78403" cy="76226"/>
      </dsp:txXfrm>
    </dsp:sp>
    <dsp:sp modelId="{2DCA8ADF-EBE3-4083-88F2-625F73056F79}">
      <dsp:nvSpPr>
        <dsp:cNvPr id="0" name=""/>
        <dsp:cNvSpPr/>
      </dsp:nvSpPr>
      <dsp:spPr>
        <a:xfrm>
          <a:off x="1913739" y="1307547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7-10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Data Collection</a:t>
          </a:r>
        </a:p>
      </dsp:txBody>
      <dsp:txXfrm>
        <a:off x="1922244" y="1316052"/>
        <a:ext cx="1032231" cy="273374"/>
      </dsp:txXfrm>
    </dsp:sp>
    <dsp:sp modelId="{96D9B01A-B1B5-4F72-876F-42B523C036B2}">
      <dsp:nvSpPr>
        <dsp:cNvPr id="0" name=""/>
        <dsp:cNvSpPr/>
      </dsp:nvSpPr>
      <dsp:spPr>
        <a:xfrm rot="5400000">
          <a:off x="2383912" y="1605191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1616080"/>
        <a:ext cx="78403" cy="76226"/>
      </dsp:txXfrm>
    </dsp:sp>
    <dsp:sp modelId="{96B0B203-70BF-4E95-887B-CA86F3E0359E}">
      <dsp:nvSpPr>
        <dsp:cNvPr id="0" name=""/>
        <dsp:cNvSpPr/>
      </dsp:nvSpPr>
      <dsp:spPr>
        <a:xfrm>
          <a:off x="1913739" y="1743124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11-13 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Data Analysis</a:t>
          </a:r>
        </a:p>
      </dsp:txBody>
      <dsp:txXfrm>
        <a:off x="1922244" y="1751629"/>
        <a:ext cx="1032231" cy="273374"/>
      </dsp:txXfrm>
    </dsp:sp>
    <dsp:sp modelId="{29D8571D-D986-4217-9EAC-FCEFC075C00F}">
      <dsp:nvSpPr>
        <dsp:cNvPr id="0" name=""/>
        <dsp:cNvSpPr/>
      </dsp:nvSpPr>
      <dsp:spPr>
        <a:xfrm rot="5400000">
          <a:off x="2383912" y="2040768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051657"/>
        <a:ext cx="78403" cy="76226"/>
      </dsp:txXfrm>
    </dsp:sp>
    <dsp:sp modelId="{DAB6A931-4C73-4FC3-9DC5-9A1F84A5A9E3}">
      <dsp:nvSpPr>
        <dsp:cNvPr id="0" name=""/>
        <dsp:cNvSpPr/>
      </dsp:nvSpPr>
      <dsp:spPr>
        <a:xfrm>
          <a:off x="1913739" y="2178701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14-16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Drafting</a:t>
          </a:r>
        </a:p>
      </dsp:txBody>
      <dsp:txXfrm>
        <a:off x="1922244" y="2187206"/>
        <a:ext cx="1032231" cy="273374"/>
      </dsp:txXfrm>
    </dsp:sp>
    <dsp:sp modelId="{1814200E-B65A-44DE-91F3-51ACFA333748}">
      <dsp:nvSpPr>
        <dsp:cNvPr id="0" name=""/>
        <dsp:cNvSpPr/>
      </dsp:nvSpPr>
      <dsp:spPr>
        <a:xfrm rot="5400000">
          <a:off x="2383912" y="2476345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487234"/>
        <a:ext cx="78403" cy="76226"/>
      </dsp:txXfrm>
    </dsp:sp>
    <dsp:sp modelId="{5CB227A8-6838-4F98-B428-93968BE91690}">
      <dsp:nvSpPr>
        <dsp:cNvPr id="0" name=""/>
        <dsp:cNvSpPr/>
      </dsp:nvSpPr>
      <dsp:spPr>
        <a:xfrm>
          <a:off x="1913739" y="2614278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17-18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Reviewing and Editing</a:t>
          </a:r>
        </a:p>
      </dsp:txBody>
      <dsp:txXfrm>
        <a:off x="1922244" y="2622783"/>
        <a:ext cx="1032231" cy="273374"/>
      </dsp:txXfrm>
    </dsp:sp>
    <dsp:sp modelId="{C6459CDE-7FAB-444B-860E-3ED3542EA9EC}">
      <dsp:nvSpPr>
        <dsp:cNvPr id="0" name=""/>
        <dsp:cNvSpPr/>
      </dsp:nvSpPr>
      <dsp:spPr>
        <a:xfrm rot="5400000">
          <a:off x="2383912" y="2911922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922811"/>
        <a:ext cx="78403" cy="76226"/>
      </dsp:txXfrm>
    </dsp:sp>
    <dsp:sp modelId="{BA77583A-F16C-468B-A96B-4B3DCCEC92CF}">
      <dsp:nvSpPr>
        <dsp:cNvPr id="0" name=""/>
        <dsp:cNvSpPr/>
      </dsp:nvSpPr>
      <dsp:spPr>
        <a:xfrm>
          <a:off x="1913739" y="3049855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19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Final Submission</a:t>
          </a:r>
        </a:p>
      </dsp:txBody>
      <dsp:txXfrm>
        <a:off x="1922244" y="3058360"/>
        <a:ext cx="1032231" cy="2733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B4C27-CAA3-4061-B41B-24559FD69E2C}">
      <dsp:nvSpPr>
        <dsp:cNvPr id="0" name=""/>
        <dsp:cNvSpPr/>
      </dsp:nvSpPr>
      <dsp:spPr>
        <a:xfrm>
          <a:off x="1913739" y="815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Weeks 1-2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Proposal Development</a:t>
          </a:r>
        </a:p>
      </dsp:txBody>
      <dsp:txXfrm>
        <a:off x="1922244" y="9320"/>
        <a:ext cx="1032231" cy="273374"/>
      </dsp:txXfrm>
    </dsp:sp>
    <dsp:sp modelId="{22A3A6D2-2C72-428F-940A-1023C21F1C06}">
      <dsp:nvSpPr>
        <dsp:cNvPr id="0" name=""/>
        <dsp:cNvSpPr/>
      </dsp:nvSpPr>
      <dsp:spPr>
        <a:xfrm rot="5400000">
          <a:off x="2383912" y="298460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309349"/>
        <a:ext cx="78403" cy="76226"/>
      </dsp:txXfrm>
    </dsp:sp>
    <dsp:sp modelId="{740E9E17-AD16-463B-AF9E-F03B061EBC95}">
      <dsp:nvSpPr>
        <dsp:cNvPr id="0" name=""/>
        <dsp:cNvSpPr/>
      </dsp:nvSpPr>
      <dsp:spPr>
        <a:xfrm>
          <a:off x="1913739" y="436392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Weeks 3-5 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Literature Review</a:t>
          </a:r>
        </a:p>
      </dsp:txBody>
      <dsp:txXfrm>
        <a:off x="1922244" y="444897"/>
        <a:ext cx="1032231" cy="273374"/>
      </dsp:txXfrm>
    </dsp:sp>
    <dsp:sp modelId="{36730E04-626F-461D-B568-A85C10D78938}">
      <dsp:nvSpPr>
        <dsp:cNvPr id="0" name=""/>
        <dsp:cNvSpPr/>
      </dsp:nvSpPr>
      <dsp:spPr>
        <a:xfrm rot="5400000">
          <a:off x="2383912" y="734037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744926"/>
        <a:ext cx="78403" cy="76226"/>
      </dsp:txXfrm>
    </dsp:sp>
    <dsp:sp modelId="{403329D4-5A6C-4CF2-A632-410598479018}">
      <dsp:nvSpPr>
        <dsp:cNvPr id="0" name=""/>
        <dsp:cNvSpPr/>
      </dsp:nvSpPr>
      <dsp:spPr>
        <a:xfrm>
          <a:off x="1913739" y="871969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6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Research Design Finalisation</a:t>
          </a:r>
        </a:p>
      </dsp:txBody>
      <dsp:txXfrm>
        <a:off x="1922244" y="880474"/>
        <a:ext cx="1032231" cy="273374"/>
      </dsp:txXfrm>
    </dsp:sp>
    <dsp:sp modelId="{EA26E061-88A5-4253-A131-23D32508B162}">
      <dsp:nvSpPr>
        <dsp:cNvPr id="0" name=""/>
        <dsp:cNvSpPr/>
      </dsp:nvSpPr>
      <dsp:spPr>
        <a:xfrm rot="5400000">
          <a:off x="2383912" y="1169614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1180503"/>
        <a:ext cx="78403" cy="76226"/>
      </dsp:txXfrm>
    </dsp:sp>
    <dsp:sp modelId="{2DCA8ADF-EBE3-4083-88F2-625F73056F79}">
      <dsp:nvSpPr>
        <dsp:cNvPr id="0" name=""/>
        <dsp:cNvSpPr/>
      </dsp:nvSpPr>
      <dsp:spPr>
        <a:xfrm>
          <a:off x="1913739" y="1307547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7-10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Data Collection</a:t>
          </a:r>
        </a:p>
      </dsp:txBody>
      <dsp:txXfrm>
        <a:off x="1922244" y="1316052"/>
        <a:ext cx="1032231" cy="273374"/>
      </dsp:txXfrm>
    </dsp:sp>
    <dsp:sp modelId="{96D9B01A-B1B5-4F72-876F-42B523C036B2}">
      <dsp:nvSpPr>
        <dsp:cNvPr id="0" name=""/>
        <dsp:cNvSpPr/>
      </dsp:nvSpPr>
      <dsp:spPr>
        <a:xfrm rot="5400000">
          <a:off x="2383912" y="1605191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1616080"/>
        <a:ext cx="78403" cy="76226"/>
      </dsp:txXfrm>
    </dsp:sp>
    <dsp:sp modelId="{96B0B203-70BF-4E95-887B-CA86F3E0359E}">
      <dsp:nvSpPr>
        <dsp:cNvPr id="0" name=""/>
        <dsp:cNvSpPr/>
      </dsp:nvSpPr>
      <dsp:spPr>
        <a:xfrm>
          <a:off x="1913739" y="1743124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kern="1200" dirty="0"/>
            <a:t>Week 11-13 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Data Analysis</a:t>
          </a:r>
        </a:p>
      </dsp:txBody>
      <dsp:txXfrm>
        <a:off x="1922244" y="1751629"/>
        <a:ext cx="1032231" cy="273374"/>
      </dsp:txXfrm>
    </dsp:sp>
    <dsp:sp modelId="{29D8571D-D986-4217-9EAC-FCEFC075C00F}">
      <dsp:nvSpPr>
        <dsp:cNvPr id="0" name=""/>
        <dsp:cNvSpPr/>
      </dsp:nvSpPr>
      <dsp:spPr>
        <a:xfrm rot="5400000">
          <a:off x="2383912" y="2040768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051657"/>
        <a:ext cx="78403" cy="76226"/>
      </dsp:txXfrm>
    </dsp:sp>
    <dsp:sp modelId="{DAB6A931-4C73-4FC3-9DC5-9A1F84A5A9E3}">
      <dsp:nvSpPr>
        <dsp:cNvPr id="0" name=""/>
        <dsp:cNvSpPr/>
      </dsp:nvSpPr>
      <dsp:spPr>
        <a:xfrm>
          <a:off x="1913739" y="2178701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14-16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Drafting</a:t>
          </a:r>
        </a:p>
      </dsp:txBody>
      <dsp:txXfrm>
        <a:off x="1922244" y="2187206"/>
        <a:ext cx="1032231" cy="273374"/>
      </dsp:txXfrm>
    </dsp:sp>
    <dsp:sp modelId="{1814200E-B65A-44DE-91F3-51ACFA333748}">
      <dsp:nvSpPr>
        <dsp:cNvPr id="0" name=""/>
        <dsp:cNvSpPr/>
      </dsp:nvSpPr>
      <dsp:spPr>
        <a:xfrm rot="5400000">
          <a:off x="2383912" y="2476345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487234"/>
        <a:ext cx="78403" cy="76226"/>
      </dsp:txXfrm>
    </dsp:sp>
    <dsp:sp modelId="{5CB227A8-6838-4F98-B428-93968BE91690}">
      <dsp:nvSpPr>
        <dsp:cNvPr id="0" name=""/>
        <dsp:cNvSpPr/>
      </dsp:nvSpPr>
      <dsp:spPr>
        <a:xfrm>
          <a:off x="1913739" y="2614278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17-18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Reviewing and Editing</a:t>
          </a:r>
        </a:p>
      </dsp:txBody>
      <dsp:txXfrm>
        <a:off x="1922244" y="2622783"/>
        <a:ext cx="1032231" cy="273374"/>
      </dsp:txXfrm>
    </dsp:sp>
    <dsp:sp modelId="{C6459CDE-7FAB-444B-860E-3ED3542EA9EC}">
      <dsp:nvSpPr>
        <dsp:cNvPr id="0" name=""/>
        <dsp:cNvSpPr/>
      </dsp:nvSpPr>
      <dsp:spPr>
        <a:xfrm rot="5400000">
          <a:off x="2383912" y="2911922"/>
          <a:ext cx="108894" cy="13067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-5400000">
        <a:off x="2399158" y="2922811"/>
        <a:ext cx="78403" cy="76226"/>
      </dsp:txXfrm>
    </dsp:sp>
    <dsp:sp modelId="{BA77583A-F16C-468B-A96B-4B3DCCEC92CF}">
      <dsp:nvSpPr>
        <dsp:cNvPr id="0" name=""/>
        <dsp:cNvSpPr/>
      </dsp:nvSpPr>
      <dsp:spPr>
        <a:xfrm>
          <a:off x="1913739" y="3049855"/>
          <a:ext cx="1049241" cy="2903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Week 19</a:t>
          </a:r>
        </a:p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Final Submission</a:t>
          </a:r>
        </a:p>
      </dsp:txBody>
      <dsp:txXfrm>
        <a:off x="1922244" y="3058360"/>
        <a:ext cx="1032231" cy="2733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B4C27-CAA3-4061-B41B-24559FD69E2C}">
      <dsp:nvSpPr>
        <dsp:cNvPr id="0" name=""/>
        <dsp:cNvSpPr/>
      </dsp:nvSpPr>
      <dsp:spPr>
        <a:xfrm>
          <a:off x="2997765" y="1114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Weeks 1-2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Proposal Development</a:t>
          </a:r>
        </a:p>
      </dsp:txBody>
      <dsp:txXfrm>
        <a:off x="3009384" y="12733"/>
        <a:ext cx="1386316" cy="373470"/>
      </dsp:txXfrm>
    </dsp:sp>
    <dsp:sp modelId="{22A3A6D2-2C72-428F-940A-1023C21F1C06}">
      <dsp:nvSpPr>
        <dsp:cNvPr id="0" name=""/>
        <dsp:cNvSpPr/>
      </dsp:nvSpPr>
      <dsp:spPr>
        <a:xfrm rot="5400000">
          <a:off x="3628159" y="407740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422617"/>
        <a:ext cx="107110" cy="104136"/>
      </dsp:txXfrm>
    </dsp:sp>
    <dsp:sp modelId="{740E9E17-AD16-463B-AF9E-F03B061EBC95}">
      <dsp:nvSpPr>
        <dsp:cNvPr id="0" name=""/>
        <dsp:cNvSpPr/>
      </dsp:nvSpPr>
      <dsp:spPr>
        <a:xfrm>
          <a:off x="2997765" y="596177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Weeks 3-5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Literature Review</a:t>
          </a:r>
        </a:p>
      </dsp:txBody>
      <dsp:txXfrm>
        <a:off x="3009384" y="607796"/>
        <a:ext cx="1386316" cy="373470"/>
      </dsp:txXfrm>
    </dsp:sp>
    <dsp:sp modelId="{36730E04-626F-461D-B568-A85C10D78938}">
      <dsp:nvSpPr>
        <dsp:cNvPr id="0" name=""/>
        <dsp:cNvSpPr/>
      </dsp:nvSpPr>
      <dsp:spPr>
        <a:xfrm rot="5400000">
          <a:off x="3628159" y="1002803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1017680"/>
        <a:ext cx="107110" cy="104136"/>
      </dsp:txXfrm>
    </dsp:sp>
    <dsp:sp modelId="{403329D4-5A6C-4CF2-A632-410598479018}">
      <dsp:nvSpPr>
        <dsp:cNvPr id="0" name=""/>
        <dsp:cNvSpPr/>
      </dsp:nvSpPr>
      <dsp:spPr>
        <a:xfrm>
          <a:off x="2997765" y="1191239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Week 6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Research Design Finalisation</a:t>
          </a:r>
        </a:p>
      </dsp:txBody>
      <dsp:txXfrm>
        <a:off x="3009384" y="1202858"/>
        <a:ext cx="1386316" cy="373470"/>
      </dsp:txXfrm>
    </dsp:sp>
    <dsp:sp modelId="{EA26E061-88A5-4253-A131-23D32508B162}">
      <dsp:nvSpPr>
        <dsp:cNvPr id="0" name=""/>
        <dsp:cNvSpPr/>
      </dsp:nvSpPr>
      <dsp:spPr>
        <a:xfrm rot="5400000">
          <a:off x="3628159" y="1597865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1612742"/>
        <a:ext cx="107110" cy="104136"/>
      </dsp:txXfrm>
    </dsp:sp>
    <dsp:sp modelId="{2DCA8ADF-EBE3-4083-88F2-625F73056F79}">
      <dsp:nvSpPr>
        <dsp:cNvPr id="0" name=""/>
        <dsp:cNvSpPr/>
      </dsp:nvSpPr>
      <dsp:spPr>
        <a:xfrm>
          <a:off x="2997765" y="1786302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Week 7-10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Data Collection</a:t>
          </a:r>
        </a:p>
      </dsp:txBody>
      <dsp:txXfrm>
        <a:off x="3009384" y="1797921"/>
        <a:ext cx="1386316" cy="373470"/>
      </dsp:txXfrm>
    </dsp:sp>
    <dsp:sp modelId="{96D9B01A-B1B5-4F72-876F-42B523C036B2}">
      <dsp:nvSpPr>
        <dsp:cNvPr id="0" name=""/>
        <dsp:cNvSpPr/>
      </dsp:nvSpPr>
      <dsp:spPr>
        <a:xfrm rot="5400000">
          <a:off x="3628159" y="2192928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2207805"/>
        <a:ext cx="107110" cy="104136"/>
      </dsp:txXfrm>
    </dsp:sp>
    <dsp:sp modelId="{96B0B203-70BF-4E95-887B-CA86F3E0359E}">
      <dsp:nvSpPr>
        <dsp:cNvPr id="0" name=""/>
        <dsp:cNvSpPr/>
      </dsp:nvSpPr>
      <dsp:spPr>
        <a:xfrm>
          <a:off x="2997765" y="2381365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Week 11-13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Data Analysis</a:t>
          </a:r>
        </a:p>
      </dsp:txBody>
      <dsp:txXfrm>
        <a:off x="3009384" y="2392984"/>
        <a:ext cx="1386316" cy="373470"/>
      </dsp:txXfrm>
    </dsp:sp>
    <dsp:sp modelId="{29D8571D-D986-4217-9EAC-FCEFC075C00F}">
      <dsp:nvSpPr>
        <dsp:cNvPr id="0" name=""/>
        <dsp:cNvSpPr/>
      </dsp:nvSpPr>
      <dsp:spPr>
        <a:xfrm rot="5400000">
          <a:off x="3628159" y="2787991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2802868"/>
        <a:ext cx="107110" cy="104136"/>
      </dsp:txXfrm>
    </dsp:sp>
    <dsp:sp modelId="{DAB6A931-4C73-4FC3-9DC5-9A1F84A5A9E3}">
      <dsp:nvSpPr>
        <dsp:cNvPr id="0" name=""/>
        <dsp:cNvSpPr/>
      </dsp:nvSpPr>
      <dsp:spPr>
        <a:xfrm>
          <a:off x="2997765" y="2976427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Week 14-16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Drafting</a:t>
          </a:r>
        </a:p>
      </dsp:txBody>
      <dsp:txXfrm>
        <a:off x="3009384" y="2988046"/>
        <a:ext cx="1386316" cy="373470"/>
      </dsp:txXfrm>
    </dsp:sp>
    <dsp:sp modelId="{1814200E-B65A-44DE-91F3-51ACFA333748}">
      <dsp:nvSpPr>
        <dsp:cNvPr id="0" name=""/>
        <dsp:cNvSpPr/>
      </dsp:nvSpPr>
      <dsp:spPr>
        <a:xfrm rot="5400000">
          <a:off x="3628159" y="3383053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3397930"/>
        <a:ext cx="107110" cy="104136"/>
      </dsp:txXfrm>
    </dsp:sp>
    <dsp:sp modelId="{5CB227A8-6838-4F98-B428-93968BE91690}">
      <dsp:nvSpPr>
        <dsp:cNvPr id="0" name=""/>
        <dsp:cNvSpPr/>
      </dsp:nvSpPr>
      <dsp:spPr>
        <a:xfrm>
          <a:off x="2997765" y="3571490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Week 17-18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Reviewing and Editing</a:t>
          </a:r>
        </a:p>
      </dsp:txBody>
      <dsp:txXfrm>
        <a:off x="3009384" y="3583109"/>
        <a:ext cx="1386316" cy="373470"/>
      </dsp:txXfrm>
    </dsp:sp>
    <dsp:sp modelId="{C6459CDE-7FAB-444B-860E-3ED3542EA9EC}">
      <dsp:nvSpPr>
        <dsp:cNvPr id="0" name=""/>
        <dsp:cNvSpPr/>
      </dsp:nvSpPr>
      <dsp:spPr>
        <a:xfrm rot="5400000">
          <a:off x="3628159" y="3978116"/>
          <a:ext cx="148765" cy="1785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-5400000">
        <a:off x="3648987" y="3992993"/>
        <a:ext cx="107110" cy="104136"/>
      </dsp:txXfrm>
    </dsp:sp>
    <dsp:sp modelId="{BA77583A-F16C-468B-A96B-4B3DCCEC92CF}">
      <dsp:nvSpPr>
        <dsp:cNvPr id="0" name=""/>
        <dsp:cNvSpPr/>
      </dsp:nvSpPr>
      <dsp:spPr>
        <a:xfrm>
          <a:off x="2997765" y="4166553"/>
          <a:ext cx="1409554" cy="3967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Week 19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Final Submission</a:t>
          </a:r>
        </a:p>
      </dsp:txBody>
      <dsp:txXfrm>
        <a:off x="3009384" y="4178172"/>
        <a:ext cx="1386316" cy="373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5/20/2026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5/20/2026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5/20/2026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5/20/2026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5/20/2026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5/20/2026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732762E-71E4-FA38-0F61-1D3373F49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687" y="495024"/>
            <a:ext cx="7721733" cy="91473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000" b="1" dirty="0"/>
              <a:t>What are the root causes of construction site accidents, and how can proactive risk management minimise them?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F68747-4E86-002F-06C6-B9D2B1A8F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Cory Westermark		2409514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6692BC-7EAE-C480-9840-38B36BF2F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85A588-1841-4EF9-603C-5CBD876A2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0342" y="1779325"/>
            <a:ext cx="2944912" cy="4093525"/>
          </a:xfr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b="1" dirty="0">
                <a:solidFill>
                  <a:schemeClr val="tx1"/>
                </a:solidFill>
              </a:rPr>
              <a:t>Expected Outcomes</a:t>
            </a:r>
            <a:endParaRPr lang="en-GB" sz="1900" dirty="0">
              <a:solidFill>
                <a:schemeClr val="tx1"/>
              </a:solidFill>
            </a:endParaRPr>
          </a:p>
          <a:p>
            <a:r>
              <a:rPr lang="en-GB" sz="1900" dirty="0">
                <a:solidFill>
                  <a:schemeClr val="tx1"/>
                </a:solidFill>
              </a:rPr>
              <a:t>Identification of human, organisational, and environmental causes of accidents </a:t>
            </a:r>
          </a:p>
          <a:p>
            <a:r>
              <a:rPr lang="en-GB" sz="1900" dirty="0">
                <a:solidFill>
                  <a:schemeClr val="tx1"/>
                </a:solidFill>
              </a:rPr>
              <a:t>Evaluation of proactive risk management effectiveness </a:t>
            </a:r>
          </a:p>
          <a:p>
            <a:r>
              <a:rPr lang="en-GB" sz="1900" dirty="0">
                <a:solidFill>
                  <a:schemeClr val="tx1"/>
                </a:solidFill>
              </a:rPr>
              <a:t>Practical recommendations to improve safety culture, training, communication, and technology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FEACE5-5731-FA47-8B65-103CACC0CA90}"/>
              </a:ext>
            </a:extLst>
          </p:cNvPr>
          <p:cNvSpPr txBox="1"/>
          <p:nvPr/>
        </p:nvSpPr>
        <p:spPr>
          <a:xfrm>
            <a:off x="3982483" y="1671170"/>
            <a:ext cx="3043084" cy="5078313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</a:rPr>
              <a:t>Proposed Methodology</a:t>
            </a:r>
          </a:p>
          <a:p>
            <a:pPr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Mixed-methods research approach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Quantitative analysis of accident statistics and industry data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Qualitative semi-structured interviews with site managers, safety officers, and workers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Thematic and statistical analysis to identify key risk factors and effective safety strategies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686F61-8176-BDC2-4412-B72F0E0C5E7B}"/>
              </a:ext>
            </a:extLst>
          </p:cNvPr>
          <p:cNvSpPr txBox="1"/>
          <p:nvPr/>
        </p:nvSpPr>
        <p:spPr>
          <a:xfrm>
            <a:off x="429209" y="1671170"/>
            <a:ext cx="3415499" cy="452431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48000">
                <a:schemeClr val="accent3">
                  <a:lumMod val="97000"/>
                  <a:lumOff val="3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</a:rPr>
              <a:t>Aims &amp; Objectives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Formulate a focused research question on accident causation. 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Analyse contributing human, organisational, and environmental factors. 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Evaluate the effectiveness of proactive risk management practices. 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Identify gaps in existing research, particularly in the UK context. 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Utilise a mixed-methods approach with quantitative and qualitative data. </a:t>
            </a:r>
          </a:p>
          <a:p>
            <a:pPr marL="342900" indent="-342900">
              <a:buAutoNum type="arabicPeriod"/>
            </a:pPr>
            <a:r>
              <a:rPr lang="en-GB" sz="1600" dirty="0">
                <a:solidFill>
                  <a:schemeClr val="tx1"/>
                </a:solidFill>
              </a:rPr>
              <a:t>Offer practical recommendations to enhance construction safety culture.</a:t>
            </a:r>
          </a:p>
        </p:txBody>
      </p:sp>
      <p:graphicFrame>
        <p:nvGraphicFramePr>
          <p:cNvPr id="12" name="Content Placeholder 12">
            <a:extLst>
              <a:ext uri="{FF2B5EF4-FFF2-40B4-BE49-F238E27FC236}">
                <a16:creationId xmlns:a16="http://schemas.microsoft.com/office/drawing/2014/main" id="{97D5C34A-5119-F8C9-7D70-7F80651C44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05580641"/>
              </p:ext>
            </p:extLst>
          </p:nvPr>
        </p:nvGraphicFramePr>
        <p:xfrm>
          <a:off x="8770450" y="2793205"/>
          <a:ext cx="4876720" cy="3341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D77C8DE3-594D-A9B5-8ACF-59028434AA0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78" r="21052" b="-1"/>
          <a:stretch>
            <a:fillRect/>
          </a:stretch>
        </p:blipFill>
        <p:spPr>
          <a:xfrm>
            <a:off x="10016737" y="182692"/>
            <a:ext cx="2050628" cy="23491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2084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8443" y="667085"/>
            <a:ext cx="2743199" cy="2033853"/>
          </a:xfrm>
        </p:spPr>
        <p:txBody>
          <a:bodyPr anchor="b">
            <a:normAutofit fontScale="90000"/>
          </a:bodyPr>
          <a:lstStyle/>
          <a:p>
            <a:r>
              <a:rPr lang="en-US" sz="2800" dirty="0"/>
              <a:t>Root Causes of Construction Site Accidents and proactive risk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7" y="3872110"/>
            <a:ext cx="3380116" cy="358354"/>
          </a:xfrm>
        </p:spPr>
        <p:txBody>
          <a:bodyPr anchor="t">
            <a:normAutofit/>
          </a:bodyPr>
          <a:lstStyle/>
          <a:p>
            <a:r>
              <a:rPr lang="en-US" sz="1200" dirty="0"/>
              <a:t>Presented by Cory Westermark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A61BF42F-4EF6-6BF5-CE82-C5E902F64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2409514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D525392C-69C8-9973-64D6-D56B874B0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477EAF8B-8AA4-30EB-1042-394761D1178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78" r="21052" b="-1"/>
          <a:stretch>
            <a:fillRect/>
          </a:stretch>
        </p:blipFill>
        <p:spPr>
          <a:xfrm>
            <a:off x="598327" y="10"/>
            <a:ext cx="3380116" cy="3872100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F81D05-29A2-12A4-A0A7-0A7FF90007D6}"/>
              </a:ext>
            </a:extLst>
          </p:cNvPr>
          <p:cNvSpPr txBox="1"/>
          <p:nvPr/>
        </p:nvSpPr>
        <p:spPr>
          <a:xfrm>
            <a:off x="6944754" y="330201"/>
            <a:ext cx="406012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Research Question: </a:t>
            </a:r>
            <a:r>
              <a:rPr lang="en-GB" sz="2400" dirty="0"/>
              <a:t>What are the root causes of construction site accidents, and how can proactive risk management minimise them?</a:t>
            </a:r>
          </a:p>
          <a:p>
            <a:endParaRPr lang="en-GB" sz="2400" dirty="0"/>
          </a:p>
          <a:p>
            <a:r>
              <a:rPr lang="en-GB" sz="2400" b="1" dirty="0"/>
              <a:t>Methodology:</a:t>
            </a:r>
            <a:r>
              <a:rPr lang="en-GB" sz="2400" dirty="0"/>
              <a:t> Mixed-methods—statistical analysis &amp; interviews</a:t>
            </a:r>
          </a:p>
          <a:p>
            <a:endParaRPr lang="en-GB" sz="2400" dirty="0"/>
          </a:p>
          <a:p>
            <a:r>
              <a:rPr lang="en-GB" sz="2400" b="1" dirty="0"/>
              <a:t>Expected Outcomes:</a:t>
            </a:r>
            <a:r>
              <a:rPr lang="en-GB" sz="2400" dirty="0"/>
              <a:t> Actionable recommendations for safer construction sites</a:t>
            </a:r>
          </a:p>
        </p:txBody>
      </p:sp>
      <p:graphicFrame>
        <p:nvGraphicFramePr>
          <p:cNvPr id="5" name="Content Placeholder 12">
            <a:extLst>
              <a:ext uri="{FF2B5EF4-FFF2-40B4-BE49-F238E27FC236}">
                <a16:creationId xmlns:a16="http://schemas.microsoft.com/office/drawing/2014/main" id="{6D58E8D1-34A4-5C64-E90F-7DDE776B35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08065789"/>
              </p:ext>
            </p:extLst>
          </p:nvPr>
        </p:nvGraphicFramePr>
        <p:xfrm>
          <a:off x="2808887" y="2951589"/>
          <a:ext cx="4876720" cy="3341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224" y="4632731"/>
            <a:ext cx="4796545" cy="1503374"/>
          </a:xfrm>
        </p:spPr>
        <p:txBody>
          <a:bodyPr>
            <a:normAutofit fontScale="90000"/>
          </a:bodyPr>
          <a:lstStyle/>
          <a:p>
            <a:r>
              <a:rPr lang="en-GB" dirty="0"/>
              <a:t>❓What are the root causes of construction site accidents, and how can proactive risk management minimise them?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97480-562D-362F-4FFD-70F352A1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30805-9EDF-DFE1-AE27-78BEC6928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pic>
        <p:nvPicPr>
          <p:cNvPr id="8" name="Picture Placeholder 7" descr="A white vase with dried flowers">
            <a:extLst>
              <a:ext uri="{FF2B5EF4-FFF2-40B4-BE49-F238E27FC236}">
                <a16:creationId xmlns:a16="http://schemas.microsoft.com/office/drawing/2014/main" id="{AEA16DDC-C63C-0A75-89CD-9003DA6F19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87F29B-C657-8FE9-73D4-1AD3C4234C06}"/>
              </a:ext>
            </a:extLst>
          </p:cNvPr>
          <p:cNvSpPr txBox="1"/>
          <p:nvPr/>
        </p:nvSpPr>
        <p:spPr>
          <a:xfrm>
            <a:off x="7026442" y="721895"/>
            <a:ext cx="427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Block 1: Research Question </a:t>
            </a:r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B9663-D84B-4E50-87FA-F807088F3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635" y="603504"/>
            <a:ext cx="4796545" cy="1133490"/>
          </a:xfrm>
        </p:spPr>
        <p:txBody>
          <a:bodyPr>
            <a:normAutofit/>
          </a:bodyPr>
          <a:lstStyle/>
          <a:p>
            <a:r>
              <a:rPr lang="en-GB" sz="2800" dirty="0"/>
              <a:t>Research Questions &amp; Aims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995CA3-1BD2-3E9B-9E72-F8FED6B12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4EE23B-8B2B-E67C-6720-608631A72C70}"/>
              </a:ext>
            </a:extLst>
          </p:cNvPr>
          <p:cNvSpPr txBox="1"/>
          <p:nvPr/>
        </p:nvSpPr>
        <p:spPr>
          <a:xfrm>
            <a:off x="6496243" y="2446338"/>
            <a:ext cx="533103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Core Research Questions:</a:t>
            </a:r>
          </a:p>
          <a:p>
            <a:endParaRPr lang="en-GB" sz="2000" dirty="0"/>
          </a:p>
          <a:p>
            <a:r>
              <a:rPr lang="en-GB" sz="2000" dirty="0"/>
              <a:t>What human, organisational, and environmental factors contribute to construction site accidents?</a:t>
            </a:r>
          </a:p>
          <a:p>
            <a:endParaRPr lang="en-GB" sz="2000" dirty="0"/>
          </a:p>
          <a:p>
            <a:r>
              <a:rPr lang="en-GB" sz="2000" dirty="0"/>
              <a:t>How effective are proactive risk management strategies in minimising these accidents?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AE7A189-8BB4-ACB3-6AFD-D0E7B56519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58" y="438470"/>
            <a:ext cx="5450708" cy="27253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 descr="HUMAN FACTORS AND THEIR INFLUENCE ON SAFETY PERFORMANCE - KEN INSTITUTE">
            <a:extLst>
              <a:ext uri="{FF2B5EF4-FFF2-40B4-BE49-F238E27FC236}">
                <a16:creationId xmlns:a16="http://schemas.microsoft.com/office/drawing/2014/main" id="{DE813A11-4535-65E8-F176-EFC741932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122" y="3547872"/>
            <a:ext cx="5416243" cy="30635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4143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OVERVIEW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47D68-CFC1-8AF4-FE7E-36D912B1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B7AB3-FA55-AF58-6303-A6C6B7622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B75865-F96C-E449-A8BF-AAF81073231A}"/>
              </a:ext>
            </a:extLst>
          </p:cNvPr>
          <p:cNvSpPr txBox="1"/>
          <p:nvPr/>
        </p:nvSpPr>
        <p:spPr>
          <a:xfrm>
            <a:off x="5245768" y="900433"/>
            <a:ext cx="39303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Block 2: Why it matters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63D234-7C85-BED5-C7AC-38BF19649775}"/>
              </a:ext>
            </a:extLst>
          </p:cNvPr>
          <p:cNvSpPr txBox="1"/>
          <p:nvPr/>
        </p:nvSpPr>
        <p:spPr>
          <a:xfrm>
            <a:off x="5363714" y="2633912"/>
            <a:ext cx="48447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💡 Construction is one of the most hazardous industries.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💡 Gaps exist in proactive, root-cause-focused safety management.</a:t>
            </a:r>
          </a:p>
        </p:txBody>
      </p: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5782E-E94C-F7FF-5DDC-7C1DFF85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496" y="874408"/>
            <a:ext cx="9700704" cy="1113476"/>
          </a:xfrm>
        </p:spPr>
        <p:txBody>
          <a:bodyPr/>
          <a:lstStyle/>
          <a:p>
            <a:r>
              <a:rPr lang="en-US" sz="2800" b="1" i="1" dirty="0"/>
              <a:t>Block 3- Proposed methodology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2D5DC-5C1A-B038-F8C7-B1BA6254E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8C2CB-6E2E-DF1B-8A65-092437051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15141-87C9-23DF-ECBC-B828494C9F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3492" y="2218049"/>
            <a:ext cx="6208724" cy="2510477"/>
          </a:xfrm>
        </p:spPr>
        <p:txBody>
          <a:bodyPr/>
          <a:lstStyle/>
          <a:p>
            <a:r>
              <a:rPr lang="en-GB" sz="2400" dirty="0"/>
              <a:t>⚙️ Mixed-methods: data analysis + interviews + UK case studies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⚙️ Assess the impact of risk assessments, training, and digital monitoring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029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24A5-43FC-9C81-A36C-74A05EA8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16" y="500948"/>
            <a:ext cx="4869784" cy="1113476"/>
          </a:xfrm>
        </p:spPr>
        <p:txBody>
          <a:bodyPr/>
          <a:lstStyle/>
          <a:p>
            <a:r>
              <a:rPr lang="en-GB" dirty="0"/>
              <a:t>	Ethical Considerations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4DA89-6A59-89D5-D342-033993E54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669FCB-CF06-8499-56EC-ECDFFFF1E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E3941C-4051-D4C4-E496-14D31EDAE200}"/>
              </a:ext>
            </a:extLst>
          </p:cNvPr>
          <p:cNvSpPr txBox="1"/>
          <p:nvPr/>
        </p:nvSpPr>
        <p:spPr>
          <a:xfrm>
            <a:off x="1024128" y="2399300"/>
            <a:ext cx="6556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Ensure confidentiality and anonymity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Guarantee voluntary participation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Data will be securely protected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Minimise any potential harm to participants.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681A20A-A78A-D4FF-90B1-4BA7F45F24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64381"/>
            <a:ext cx="5087002" cy="3036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545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1EC00-574C-D881-E957-843784681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88" y="418652"/>
            <a:ext cx="5131912" cy="1113476"/>
          </a:xfrm>
        </p:spPr>
        <p:txBody>
          <a:bodyPr/>
          <a:lstStyle/>
          <a:p>
            <a:r>
              <a:rPr lang="en-GB" dirty="0"/>
              <a:t>Project Timeline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CC5C14-3457-AC7A-76C9-40024B679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3E27B794-6E55-538B-35F1-C390D470975B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805536750"/>
              </p:ext>
            </p:extLst>
          </p:nvPr>
        </p:nvGraphicFramePr>
        <p:xfrm>
          <a:off x="2241835" y="1653731"/>
          <a:ext cx="7405085" cy="456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8800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C32F8-E21D-68DC-2A6B-6A44F0117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i="1" dirty="0"/>
              <a:t>Expected Outcomes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B0929-CD1B-0E1A-BF53-A7DB452F1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⭐Practical steps to improve safety and reduce incidents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⭐ Evidence for the impact of proactive risk management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3E63-211A-BA72-7F7D-8870F352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74B0-956F-D923-1121-F32ABC34A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965" y="164150"/>
            <a:ext cx="10923934" cy="685961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67732-6700-C07F-E9CF-CF0C0CB02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A334EC-CF2B-43D4-3FC5-B49D0C67E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2FB0CAD-9644-2EE6-32D2-75789612B57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3547" y="164150"/>
            <a:ext cx="11351493" cy="5338916"/>
          </a:xfrm>
        </p:spPr>
        <p:txBody>
          <a:bodyPr>
            <a:normAutofit fontScale="25000" lnSpcReduction="20000"/>
          </a:bodyPr>
          <a:lstStyle/>
          <a:p>
            <a:r>
              <a:rPr lang="en-GB" sz="3200" i="1" dirty="0"/>
              <a:t>Hse.gov.uk. (2025). Falls from height - HSE. [online] Available at: https://www.hse.gov.uk/food/safety-hazards/falls.htm [Accessed 15 Apr. 2026].</a:t>
            </a:r>
            <a:endParaRPr lang="en-GB" sz="3200" dirty="0"/>
          </a:p>
          <a:p>
            <a:pPr marL="0" indent="0">
              <a:buNone/>
            </a:pPr>
            <a:r>
              <a:rPr lang="en-GB" sz="3200" i="1" dirty="0"/>
              <a:t> </a:t>
            </a:r>
            <a:endParaRPr lang="en-GB" sz="3200" dirty="0"/>
          </a:p>
          <a:p>
            <a:r>
              <a:rPr lang="en-GB" sz="3200" i="1" dirty="0"/>
              <a:t>HSE falls from height prosecutions. (2024). falls from height – HSE Media Centre. [online] Available at: https://press.hse.gov.uk/tag/falls-from-height [Accessed 15 Apr. 2026].</a:t>
            </a:r>
            <a:endParaRPr lang="en-GB" sz="3200" dirty="0"/>
          </a:p>
          <a:p>
            <a:pPr marL="0" indent="0">
              <a:buNone/>
            </a:pPr>
            <a:r>
              <a:rPr lang="en-GB" sz="3200" i="1" dirty="0"/>
              <a:t> </a:t>
            </a:r>
            <a:endParaRPr lang="en-GB" sz="3200" dirty="0"/>
          </a:p>
          <a:p>
            <a:r>
              <a:rPr lang="en-GB" sz="3200" i="1" dirty="0"/>
              <a:t>Carey, S. (2025). HSE highlights particular risks of site fatalities. [online] Rics.org. Available at: https://ww3.rics.org/uk/en/journals/construction-journal/hse-prosecutes-site-fatalities.html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/>
              <a:t>Clough, H. (2026). Construction industry remains UK’s deadliest with no noticeable HSE improvements since 2015. [online] Planning, Building &amp; Construction Today. Available at: https://www.pbctoday.co.uk/news/health-safety-news/construction-industry-remains-uks-deadliest-with-no-noticeable-hse-improvements-since-2015/160343/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/>
              <a:t>Buildingradar.com. (2024). What is Proactive and Reactive in Construction? [online] Available at: https://www.buildingradar.com/construction-blog/what-is-proactive-and-reactive-in-construction [Accessed 15 Apr. 2026].</a:t>
            </a:r>
            <a:endParaRPr lang="en-GB" sz="3200" dirty="0"/>
          </a:p>
          <a:p>
            <a:endParaRPr lang="en-GB" sz="3200" dirty="0"/>
          </a:p>
          <a:p>
            <a:r>
              <a:rPr lang="en-GB" sz="3200" i="1" dirty="0"/>
              <a:t>American Institute of Constructors (2024). Using Wearable Technology in Construction to Reduce Incidents. [online] American Institute of Constructors. Available at: https://aic-builds.org/using-wearable-technology-in-construction-to-reduce-incidents/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/>
              <a:t>Health and Safety Executive (2025). Human factors/ergonomics – Managing human failures. [online] Hse.gov.uk. Available at: https://www.hse.gov.uk/humanfactors/topics/humanfail.htm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/>
              <a:t>Reason, J. (2000). Human Error: Models and Management. British Medical Journal, 320(7237), pp.768–770. </a:t>
            </a:r>
            <a:r>
              <a:rPr lang="en-GB" sz="3200" i="1" dirty="0" err="1"/>
              <a:t>doi:https</a:t>
            </a:r>
            <a:r>
              <a:rPr lang="en-GB" sz="3200" i="1" dirty="0"/>
              <a:t>://doi.org/10.1136/bmj.320.7237.768. [Accessed 15 Apr,2026]</a:t>
            </a:r>
            <a:endParaRPr lang="en-GB" sz="3200" dirty="0"/>
          </a:p>
          <a:p>
            <a:endParaRPr lang="en-GB" sz="3200" dirty="0"/>
          </a:p>
          <a:p>
            <a:r>
              <a:rPr lang="en-GB" sz="3200" i="1" dirty="0"/>
              <a:t>Nielsen, K., Ng, K., Vignoli, M., Lorente, L. and Peiró, J.M. (2022). A mixed methods study of the training transfer and outcomes of safety training for low-skilled workers in construction. Work &amp; Stress, pp.1–21. </a:t>
            </a:r>
            <a:r>
              <a:rPr lang="en-GB" sz="3200" i="1" dirty="0" err="1"/>
              <a:t>doi:https</a:t>
            </a:r>
            <a:r>
              <a:rPr lang="en-GB" sz="3200" i="1" dirty="0"/>
              <a:t>://doi.org/10.1080/02678373.2022.2086646.</a:t>
            </a:r>
            <a:endParaRPr lang="en-GB" sz="3200" dirty="0"/>
          </a:p>
          <a:p>
            <a:endParaRPr lang="en-GB" sz="3200" dirty="0"/>
          </a:p>
          <a:p>
            <a:r>
              <a:rPr lang="en-GB" sz="3200" i="1" dirty="0"/>
              <a:t>Hamid, A.A. (2008). Causes of accidents at construction sites. Malaysian Journal of Civil …. [online] Available at: https://www.academia.edu/6803654/Causes_of_accidents_at_construction_sites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 err="1"/>
              <a:t>Nosseir</a:t>
            </a:r>
            <a:r>
              <a:rPr lang="en-GB" sz="3200" i="1" dirty="0"/>
              <a:t>, M. (2025). Enhancing Site Safety with Proactive Risk Management in Construction - </a:t>
            </a:r>
            <a:r>
              <a:rPr lang="en-GB" sz="3200" i="1" dirty="0" err="1"/>
              <a:t>PlanRadar</a:t>
            </a:r>
            <a:r>
              <a:rPr lang="en-GB" sz="3200" i="1" dirty="0"/>
              <a:t>. [online] </a:t>
            </a:r>
            <a:r>
              <a:rPr lang="en-GB" sz="3200" i="1" dirty="0" err="1"/>
              <a:t>PlanRadar</a:t>
            </a:r>
            <a:r>
              <a:rPr lang="en-GB" sz="3200" i="1" dirty="0"/>
              <a:t>. Available at: https://www.planradar.com/ae-en/proactive-risk-management-construction-safety [Accessed 15 Apr. 2026].</a:t>
            </a:r>
            <a:endParaRPr lang="en-GB" sz="3200" dirty="0"/>
          </a:p>
          <a:p>
            <a:r>
              <a:rPr lang="en-GB" sz="3200" i="1" dirty="0"/>
              <a:t> </a:t>
            </a:r>
            <a:endParaRPr lang="en-GB" sz="3200" dirty="0"/>
          </a:p>
          <a:p>
            <a:r>
              <a:rPr lang="en-GB" sz="3200" i="1" dirty="0"/>
              <a:t>Sullivan, N. (2024). Guide to Managing Construction Risks Effectively. [online] CHAS. Available at: https://www.chas.co.uk/blog/managing-construction-risks/ [Accessed 15 Apr. 2026].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i="1" dirty="0"/>
              <a:t>Designingbuildings.co.uk. (2024). Best Practices to Improve Construction Site Safety. [online] Available at: https://www.designingbuildings.co.uk/wiki/Best_Practices_to_Improve_Construction_Site_Safety [Accessed 15 Apr. 2026].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589050"/>
      </p:ext>
    </p:extLst>
  </p:cSld>
  <p:clrMapOvr>
    <a:masterClrMapping/>
  </p:clrMapOvr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_Marketing Presentation_win32_SD_V9" id="{57601A81-7059-40B9-B27D-CFA4D443B3D6}" vid="{9FBC8E92-EE9C-44F9-AA8A-E22EDCB5B7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purl.org/dc/dcmitype/"/>
    <ds:schemaRef ds:uri="16c05727-aa75-4e4a-9b5f-8a80a1165891"/>
    <ds:schemaRef ds:uri="http://purl.org/dc/elements/1.1/"/>
    <ds:schemaRef ds:uri="http://www.w3.org/XML/1998/namespace"/>
    <ds:schemaRef ds:uri="http://schemas.microsoft.com/sharepoint/v3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{8BC7DE98-9D00-423A-89CC-1903BAD35E58}9a8ca73c-9ec2-4fbe-abc4-e368f4cb1a3b-TF575ccade-082f-4251-9f61-e4053e242b00_win32</Template>
  <TotalTime>0</TotalTime>
  <Words>1134</Words>
  <Application>Microsoft Office PowerPoint</Application>
  <PresentationFormat>Widescreen</PresentationFormat>
  <Paragraphs>150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Nunito Sans</vt:lpstr>
      <vt:lpstr>Univers Light</vt:lpstr>
      <vt:lpstr>Wingdings</vt:lpstr>
      <vt:lpstr>JapandiLinearHarmony</vt:lpstr>
      <vt:lpstr>What are the root causes of construction site accidents, and how can proactive risk management minimise them? </vt:lpstr>
      <vt:lpstr>Root Causes of Construction Site Accidents and proactive risk management</vt:lpstr>
      <vt:lpstr>❓What are the root causes of construction site accidents, and how can proactive risk management minimise them?</vt:lpstr>
      <vt:lpstr>Research Questions &amp; Aims</vt:lpstr>
      <vt:lpstr>OVERVIEW</vt:lpstr>
      <vt:lpstr>Block 3- Proposed methodology </vt:lpstr>
      <vt:lpstr> Ethical Considerations</vt:lpstr>
      <vt:lpstr>Project Timeline</vt:lpstr>
      <vt:lpstr>Expected Outcomes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Cory Westermark</dc:creator>
  <cp:lastModifiedBy>Hannah Williams</cp:lastModifiedBy>
  <cp:revision>14</cp:revision>
  <dcterms:created xsi:type="dcterms:W3CDTF">2026-05-12T18:42:39Z</dcterms:created>
  <dcterms:modified xsi:type="dcterms:W3CDTF">2026-05-20T14:40:01Z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