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41"/>
    <p:restoredTop sz="94640"/>
  </p:normalViewPr>
  <p:slideViewPr>
    <p:cSldViewPr snapToGrid="0" snapToObjects="1">
      <p:cViewPr varScale="1">
        <p:scale>
          <a:sx n="67" d="100"/>
          <a:sy n="67" d="100"/>
        </p:scale>
        <p:origin x="184" y="8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65B3C-B3A6-CE45-B7C8-10850FD27ACD}" type="datetimeFigureOut">
              <a:rPr lang="en-US" smtClean="0"/>
              <a:t>3/10/22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4AF84-5CF2-324A-BDB1-4D68B1CDCD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90901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65B3C-B3A6-CE45-B7C8-10850FD27ACD}" type="datetimeFigureOut">
              <a:rPr lang="en-US" smtClean="0"/>
              <a:t>3/10/22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4AF84-5CF2-324A-BDB1-4D68B1CDCD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751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65B3C-B3A6-CE45-B7C8-10850FD27ACD}" type="datetimeFigureOut">
              <a:rPr lang="en-US" smtClean="0"/>
              <a:t>3/10/22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4AF84-5CF2-324A-BDB1-4D68B1CDCD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9297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65B3C-B3A6-CE45-B7C8-10850FD27ACD}" type="datetimeFigureOut">
              <a:rPr lang="en-US" smtClean="0"/>
              <a:t>3/10/22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4AF84-5CF2-324A-BDB1-4D68B1CDCD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69638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65B3C-B3A6-CE45-B7C8-10850FD27ACD}" type="datetimeFigureOut">
              <a:rPr lang="en-US" smtClean="0"/>
              <a:t>3/10/22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4AF84-5CF2-324A-BDB1-4D68B1CDCD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64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65B3C-B3A6-CE45-B7C8-10850FD27ACD}" type="datetimeFigureOut">
              <a:rPr lang="en-US" smtClean="0"/>
              <a:t>3/10/22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4AF84-5CF2-324A-BDB1-4D68B1CDCD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70982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65B3C-B3A6-CE45-B7C8-10850FD27ACD}" type="datetimeFigureOut">
              <a:rPr lang="en-US" smtClean="0"/>
              <a:t>3/10/22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4AF84-5CF2-324A-BDB1-4D68B1CDCD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95379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65B3C-B3A6-CE45-B7C8-10850FD27ACD}" type="datetimeFigureOut">
              <a:rPr lang="en-US" smtClean="0"/>
              <a:t>3/10/22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4AF84-5CF2-324A-BDB1-4D68B1CDCD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02319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65B3C-B3A6-CE45-B7C8-10850FD27ACD}" type="datetimeFigureOut">
              <a:rPr lang="en-US" smtClean="0"/>
              <a:t>3/10/22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4AF84-5CF2-324A-BDB1-4D68B1CDCD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4536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65B3C-B3A6-CE45-B7C8-10850FD27ACD}" type="datetimeFigureOut">
              <a:rPr lang="en-US" smtClean="0"/>
              <a:t>3/10/22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4AF84-5CF2-324A-BDB1-4D68B1CDCD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53995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865B3C-B3A6-CE45-B7C8-10850FD27ACD}" type="datetimeFigureOut">
              <a:rPr lang="en-US" smtClean="0"/>
              <a:t>3/10/22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4AF84-5CF2-324A-BDB1-4D68B1CDCD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85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865B3C-B3A6-CE45-B7C8-10850FD27ACD}" type="datetimeFigureOut">
              <a:rPr lang="en-US" smtClean="0"/>
              <a:t>3/10/22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B4AF84-5CF2-324A-BDB1-4D68B1CDCD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83785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14261" y="0"/>
            <a:ext cx="5963478" cy="6858000"/>
          </a:xfrm>
          <a:prstGeom prst="rect">
            <a:avLst/>
          </a:prstGeom>
          <a:solidFill>
            <a:srgbClr val="FFC000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3332921" y="149087"/>
            <a:ext cx="5526157" cy="6559826"/>
          </a:xfrm>
          <a:prstGeom prst="rect">
            <a:avLst/>
          </a:prstGeom>
          <a:solidFill>
            <a:srgbClr val="FFC000"/>
          </a:solidFill>
          <a:ln w="539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3829050" y="874455"/>
            <a:ext cx="48387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b="1" dirty="0" smtClean="0"/>
              <a:t>WARNING</a:t>
            </a:r>
          </a:p>
          <a:p>
            <a:endParaRPr lang="en-US" sz="8000" dirty="0"/>
          </a:p>
        </p:txBody>
      </p:sp>
      <p:sp>
        <p:nvSpPr>
          <p:cNvPr id="8" name="TextBox 7"/>
          <p:cNvSpPr txBox="1"/>
          <p:nvPr/>
        </p:nvSpPr>
        <p:spPr>
          <a:xfrm>
            <a:off x="3733386" y="3578087"/>
            <a:ext cx="615315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b="1" dirty="0" smtClean="0"/>
              <a:t>ADVERTENCIA</a:t>
            </a:r>
          </a:p>
          <a:p>
            <a:endParaRPr lang="en-US" sz="8000" dirty="0"/>
          </a:p>
        </p:txBody>
      </p:sp>
      <p:sp>
        <p:nvSpPr>
          <p:cNvPr id="9" name="TextBox 8"/>
          <p:cNvSpPr txBox="1"/>
          <p:nvPr/>
        </p:nvSpPr>
        <p:spPr>
          <a:xfrm>
            <a:off x="3637722" y="2168506"/>
            <a:ext cx="503002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000" dirty="0" smtClean="0">
                <a:latin typeface="Arial Hebrew" charset="-79"/>
                <a:ea typeface="Arial Hebrew" charset="-79"/>
                <a:cs typeface="Arial Hebrew" charset="-79"/>
              </a:rPr>
              <a:t>NO TRESPASSING</a:t>
            </a:r>
            <a:endParaRPr lang="en-US" sz="5000" dirty="0">
              <a:latin typeface="Arial Hebrew" charset="-79"/>
              <a:ea typeface="Arial Hebrew" charset="-79"/>
              <a:cs typeface="Arial Hebrew" charset="-79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114261" y="4584650"/>
            <a:ext cx="590591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000" dirty="0" smtClean="0">
                <a:latin typeface="Arial Hebrew" charset="-79"/>
                <a:ea typeface="Arial Hebrew" charset="-79"/>
                <a:cs typeface="Arial Hebrew" charset="-79"/>
              </a:rPr>
              <a:t>PROPIEDAD</a:t>
            </a:r>
          </a:p>
          <a:p>
            <a:pPr algn="ctr"/>
            <a:r>
              <a:rPr lang="en-US" sz="5000" dirty="0" smtClean="0">
                <a:latin typeface="Arial Hebrew" charset="-79"/>
                <a:ea typeface="Arial Hebrew" charset="-79"/>
                <a:cs typeface="Arial Hebrew" charset="-79"/>
              </a:rPr>
              <a:t>PRIVADA</a:t>
            </a:r>
            <a:endParaRPr lang="en-US" sz="5000" dirty="0">
              <a:latin typeface="Arial Hebrew" charset="-79"/>
              <a:ea typeface="Arial Hebrew" charset="-79"/>
              <a:cs typeface="Arial Hebrew" charset="-79"/>
            </a:endParaRPr>
          </a:p>
        </p:txBody>
      </p:sp>
      <p:cxnSp>
        <p:nvCxnSpPr>
          <p:cNvPr id="12" name="Straight Connector 11"/>
          <p:cNvCxnSpPr>
            <a:stCxn id="6" idx="1"/>
            <a:endCxn id="6" idx="3"/>
          </p:cNvCxnSpPr>
          <p:nvPr/>
        </p:nvCxnSpPr>
        <p:spPr>
          <a:xfrm>
            <a:off x="3332921" y="3429000"/>
            <a:ext cx="5526157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3981450" y="4584650"/>
            <a:ext cx="398145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7140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assignment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This assignment was to produce a caution sign, our 4</a:t>
            </a:r>
            <a:r>
              <a:rPr lang="en-US" baseline="30000" dirty="0" smtClean="0"/>
              <a:t>th</a:t>
            </a:r>
            <a:r>
              <a:rPr lang="en-US" dirty="0" smtClean="0"/>
              <a:t> assignment </a:t>
            </a:r>
            <a:endParaRPr lang="en-US" dirty="0"/>
          </a:p>
          <a:p>
            <a:r>
              <a:rPr lang="en-US" dirty="0" smtClean="0"/>
              <a:t>I choose to do a no trespassing sign because hotels will have areas that are off bound </a:t>
            </a:r>
            <a:r>
              <a:rPr lang="en-US" smtClean="0"/>
              <a:t>to customers. 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6927573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2358</TotalTime>
  <Words>40</Words>
  <Application>Microsoft Macintosh PowerPoint</Application>
  <PresentationFormat>Widescreen</PresentationFormat>
  <Paragraphs>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 Hebrew</vt:lpstr>
      <vt:lpstr>Calibri</vt:lpstr>
      <vt:lpstr>Calibri Light</vt:lpstr>
      <vt:lpstr>Arial</vt:lpstr>
      <vt:lpstr>Office Theme</vt:lpstr>
      <vt:lpstr>PowerPoint Presentation</vt:lpstr>
      <vt:lpstr>The assignment </vt:lpstr>
    </vt:vector>
  </TitlesOfParts>
  <Company/>
  <LinksUpToDate>false</LinksUpToDate>
  <SharedDoc>false</SharedDoc>
  <HyperlinksChanged>false</HyperlinksChanged>
  <AppVersion>15.0026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4</cp:revision>
  <dcterms:created xsi:type="dcterms:W3CDTF">2022-03-10T20:13:32Z</dcterms:created>
  <dcterms:modified xsi:type="dcterms:W3CDTF">2022-03-12T11:31:58Z</dcterms:modified>
</cp:coreProperties>
</file>